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9" r:id="rId3"/>
    <p:sldId id="280" r:id="rId4"/>
    <p:sldId id="281" r:id="rId5"/>
    <p:sldId id="282" r:id="rId6"/>
    <p:sldId id="283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7" r:id="rId15"/>
    <p:sldId id="268" r:id="rId16"/>
    <p:sldId id="269" r:id="rId17"/>
    <p:sldId id="274" r:id="rId18"/>
    <p:sldId id="276" r:id="rId19"/>
    <p:sldId id="277" r:id="rId2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F4E58-C0C8-42DC-8364-9EEF85FC0BC6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08ADB-469A-43F2-A697-57455B14718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6774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08ADB-469A-43F2-A697-57455B147184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/>
              <a:t>Diagramas de Fase II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46033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ES" dirty="0" smtClean="0"/>
              <a:t>CM3201-Ciencia de los Materiales I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000760" y="450057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Rodrigo </a:t>
            </a:r>
            <a:r>
              <a:rPr lang="es-ES" dirty="0" err="1" smtClean="0"/>
              <a:t>Bahamondes</a:t>
            </a:r>
            <a:r>
              <a:rPr lang="es-ES" dirty="0" smtClean="0"/>
              <a:t> S.</a:t>
            </a:r>
          </a:p>
        </p:txBody>
      </p:sp>
      <p:pic>
        <p:nvPicPr>
          <p:cNvPr id="5" name="4 Imagen" descr="C:\Documents and Settings\alumno\Escritorio\Sin nomb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371477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P2a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500298" y="1928802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5286380" y="3571876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P2b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929322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2714612" y="264318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i)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P2c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929322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142976" y="5750735"/>
            <a:ext cx="74295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Elipse"/>
          <p:cNvSpPr/>
          <p:nvPr/>
        </p:nvSpPr>
        <p:spPr>
          <a:xfrm>
            <a:off x="6215074" y="5429264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P2c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929322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1142976" y="5786454"/>
            <a:ext cx="742955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4536281" y="4964917"/>
            <a:ext cx="207170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8108181" y="5893611"/>
            <a:ext cx="21431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929322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Multiplicar"/>
          <p:cNvSpPr/>
          <p:nvPr/>
        </p:nvSpPr>
        <p:spPr>
          <a:xfrm>
            <a:off x="4714876" y="1357298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Multiplicar"/>
          <p:cNvSpPr/>
          <p:nvPr/>
        </p:nvSpPr>
        <p:spPr>
          <a:xfrm>
            <a:off x="4714876" y="3286124"/>
            <a:ext cx="214314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Multiplicar"/>
          <p:cNvSpPr/>
          <p:nvPr/>
        </p:nvSpPr>
        <p:spPr>
          <a:xfrm>
            <a:off x="4643438" y="3786190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Multiplicar"/>
          <p:cNvSpPr/>
          <p:nvPr/>
        </p:nvSpPr>
        <p:spPr>
          <a:xfrm>
            <a:off x="4714876" y="4857760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 rot="18080592">
            <a:off x="1739051" y="3291625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714612" y="378619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β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492811">
            <a:off x="1968999" y="1544707"/>
            <a:ext cx="52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s-ES" dirty="0" smtClean="0">
                <a:solidFill>
                  <a:srgbClr val="FF0000"/>
                </a:solidFill>
              </a:rPr>
              <a:t>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939851" y="330214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</a:t>
            </a:r>
            <a:r>
              <a:rPr lang="el-GR" dirty="0" smtClean="0">
                <a:solidFill>
                  <a:srgbClr val="FF0000"/>
                </a:solidFill>
              </a:rPr>
              <a:t>γ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929322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Multiplicar"/>
          <p:cNvSpPr/>
          <p:nvPr/>
        </p:nvSpPr>
        <p:spPr>
          <a:xfrm>
            <a:off x="2428860" y="4286256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Multiplicar"/>
          <p:cNvSpPr/>
          <p:nvPr/>
        </p:nvSpPr>
        <p:spPr>
          <a:xfrm>
            <a:off x="2500298" y="2000240"/>
            <a:ext cx="214314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Multiplicar"/>
          <p:cNvSpPr/>
          <p:nvPr/>
        </p:nvSpPr>
        <p:spPr>
          <a:xfrm>
            <a:off x="2428860" y="1714488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Multiplicar"/>
          <p:cNvSpPr/>
          <p:nvPr/>
        </p:nvSpPr>
        <p:spPr>
          <a:xfrm>
            <a:off x="2428860" y="2214554"/>
            <a:ext cx="285752" cy="285752"/>
          </a:xfrm>
          <a:prstGeom prst="mathMultiply">
            <a:avLst>
              <a:gd name="adj1" fmla="val 382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P3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683568" y="249289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Austenita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 rot="16413563">
            <a:off x="907919" y="4978329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Perlita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16200000">
            <a:off x="4906381" y="3166627"/>
            <a:ext cx="142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Ledeburita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7534389" y="5003115"/>
            <a:ext cx="135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Cementita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-386838" y="431989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Ferrita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0" name="9 Conector recto"/>
          <p:cNvCxnSpPr/>
          <p:nvPr/>
        </p:nvCxnSpPr>
        <p:spPr>
          <a:xfrm flipV="1">
            <a:off x="323528" y="4509120"/>
            <a:ext cx="285752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0" y="2369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P3a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2416406" y="500853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13" name="12 CuadroTexto"/>
          <p:cNvSpPr txBox="1"/>
          <p:nvPr/>
        </p:nvSpPr>
        <p:spPr>
          <a:xfrm rot="16377609">
            <a:off x="5559434" y="50830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Elipse"/>
          <p:cNvSpPr/>
          <p:nvPr/>
        </p:nvSpPr>
        <p:spPr>
          <a:xfrm>
            <a:off x="5214942" y="2285992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1000100" y="785794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1285852" y="4143380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5786446" y="278605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928794" y="4000504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643042" y="1071546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072462" y="557214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iv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rot="5400000" flipH="1" flipV="1">
            <a:off x="6286512" y="4071942"/>
            <a:ext cx="3643338" cy="714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0" y="0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P3b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7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CuadroTexto"/>
          <p:cNvSpPr txBox="1"/>
          <p:nvPr/>
        </p:nvSpPr>
        <p:spPr>
          <a:xfrm>
            <a:off x="0" y="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P3c,d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5" name="14 Conector recto"/>
          <p:cNvCxnSpPr/>
          <p:nvPr/>
        </p:nvCxnSpPr>
        <p:spPr>
          <a:xfrm rot="5400000" flipH="1" flipV="1">
            <a:off x="-1535949" y="3178967"/>
            <a:ext cx="550072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85786" y="5857892"/>
            <a:ext cx="7286676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90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14348" y="64291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214414" y="71435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9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14348" y="64291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8001024" y="135729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1214414" y="71435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000892" y="135729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(Bi)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331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14348" y="64291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8001024" y="135729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Conector recto"/>
          <p:cNvCxnSpPr/>
          <p:nvPr/>
        </p:nvCxnSpPr>
        <p:spPr>
          <a:xfrm>
            <a:off x="928662" y="3714752"/>
            <a:ext cx="73581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1107257" y="4964917"/>
            <a:ext cx="25003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1214414" y="71435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7000892" y="135729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(Bi)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1571604" y="628652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Lim</a:t>
            </a:r>
            <a:r>
              <a:rPr lang="es-ES" dirty="0" smtClean="0">
                <a:solidFill>
                  <a:srgbClr val="FF0000"/>
                </a:solidFill>
              </a:rPr>
              <a:t> Sol (Bi en 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34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714348" y="64291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8001024" y="1357298"/>
            <a:ext cx="500034" cy="571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3" name="12 Conector recto"/>
          <p:cNvCxnSpPr/>
          <p:nvPr/>
        </p:nvCxnSpPr>
        <p:spPr>
          <a:xfrm>
            <a:off x="928662" y="3714752"/>
            <a:ext cx="735811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1107257" y="4964917"/>
            <a:ext cx="25003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7000892" y="4929198"/>
            <a:ext cx="24288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1214414" y="714356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000892" y="1357298"/>
            <a:ext cx="89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Tfus</a:t>
            </a:r>
            <a:r>
              <a:rPr lang="es-ES" dirty="0" smtClean="0">
                <a:solidFill>
                  <a:srgbClr val="FF0000"/>
                </a:solidFill>
              </a:rPr>
              <a:t>(Bi)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571604" y="6286520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Lim</a:t>
            </a:r>
            <a:r>
              <a:rPr lang="es-ES" dirty="0" smtClean="0">
                <a:solidFill>
                  <a:srgbClr val="FF0000"/>
                </a:solidFill>
              </a:rPr>
              <a:t> Sol (Bi en Pb)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500826" y="5857892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Lim</a:t>
            </a:r>
            <a:r>
              <a:rPr lang="es-ES" dirty="0" smtClean="0">
                <a:solidFill>
                  <a:srgbClr val="FF0000"/>
                </a:solidFill>
              </a:rPr>
              <a:t> Sol (Pb en Bi)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9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714876" y="3071810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Elipse"/>
          <p:cNvSpPr/>
          <p:nvPr/>
        </p:nvSpPr>
        <p:spPr>
          <a:xfrm>
            <a:off x="2786050" y="2357430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2714612" y="5214950"/>
            <a:ext cx="642942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714612" y="292893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i)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357818" y="3000372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286116" y="507207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iii</a:t>
            </a:r>
            <a:r>
              <a:rPr lang="es-ES" dirty="0" smtClean="0">
                <a:solidFill>
                  <a:srgbClr val="FF0000"/>
                </a:solidFill>
              </a:rPr>
              <a:t>)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23813"/>
            <a:ext cx="9153526" cy="69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 rot="2068551">
            <a:off x="2343892" y="197519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57422" y="4071942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A+e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 rot="2068551">
            <a:off x="3781467" y="2903888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rgbClr val="FF0000"/>
                </a:solidFill>
              </a:rPr>
              <a:t>e+L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844486" y="2689575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487164" y="426121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E+D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44155" y="5689972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A+D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P1</a:t>
            </a:r>
            <a:endParaRPr lang="es-ES" dirty="0">
              <a:solidFill>
                <a:srgbClr val="FF0000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892943" y="3143248"/>
            <a:ext cx="735811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964381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rot="5400000">
            <a:off x="1535885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>
            <a:off x="2178827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5400000">
            <a:off x="3178959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rot="5400000">
            <a:off x="3679025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6679421" y="4679165"/>
            <a:ext cx="307183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28596" y="214290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P2</a:t>
            </a:r>
            <a:endParaRPr lang="es-E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188</Words>
  <Application>Microsoft Office PowerPoint</Application>
  <PresentationFormat>Presentación en pantalla (4:3)</PresentationFormat>
  <Paragraphs>116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Diagramas de Fase II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Difusión Atómica en Sólidos Diagramas de Fase I</dc:title>
  <dc:creator>DooMinator</dc:creator>
  <cp:lastModifiedBy>Roger</cp:lastModifiedBy>
  <cp:revision>49</cp:revision>
  <dcterms:created xsi:type="dcterms:W3CDTF">2011-06-05T18:31:46Z</dcterms:created>
  <dcterms:modified xsi:type="dcterms:W3CDTF">2016-05-10T14:32:17Z</dcterms:modified>
</cp:coreProperties>
</file>