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79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592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487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902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148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56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896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555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17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68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05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1E0B-E8B8-475E-833B-77D4D09D079B}" type="datetimeFigureOut">
              <a:rPr lang="es-CL" smtClean="0"/>
              <a:t>10-08-2015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1C809-85C0-4529-9461-4127ED4ADA0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019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953" y="225227"/>
            <a:ext cx="4337709" cy="623799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10005" y="989704"/>
            <a:ext cx="624081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5000" dirty="0" smtClean="0">
                <a:latin typeface="+mj-lt"/>
                <a:cs typeface="Arial" panose="020B0604020202020204" pitchFamily="34" charset="0"/>
              </a:rPr>
              <a:t>Diseño final de la Mano</a:t>
            </a:r>
            <a:endParaRPr lang="es-CL" sz="5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10006" y="2272984"/>
            <a:ext cx="56047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600" dirty="0" smtClean="0"/>
              <a:t>Consistía en una pinza la cual cumplía la función de tomar las piezas, unida a una especie de engranaje, el cual le permitía realizar el giro necesario para ir ordenando las piezas.</a:t>
            </a:r>
          </a:p>
        </p:txBody>
      </p:sp>
    </p:spTree>
    <p:extLst>
      <p:ext uri="{BB962C8B-B14F-4D97-AF65-F5344CB8AC3E}">
        <p14:creationId xmlns:p14="http://schemas.microsoft.com/office/powerpoint/2010/main" val="97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3"/>
          <a:stretch/>
        </p:blipFill>
        <p:spPr>
          <a:xfrm>
            <a:off x="6195297" y="2270312"/>
            <a:ext cx="5644212" cy="423957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45652" y="580912"/>
            <a:ext cx="771948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5000" dirty="0" smtClean="0">
                <a:latin typeface="+mj-lt"/>
                <a:cs typeface="Arial" panose="020B0604020202020204" pitchFamily="34" charset="0"/>
              </a:rPr>
              <a:t>Mecanismo de toma de Pieza</a:t>
            </a:r>
            <a:endParaRPr lang="es-CL" sz="5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28339" y="1897156"/>
            <a:ext cx="53669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El mecanismo consistía en dos pinzas las cuales</a:t>
            </a:r>
          </a:p>
          <a:p>
            <a:r>
              <a:rPr lang="es-CL" sz="3600" dirty="0"/>
              <a:t>e</a:t>
            </a:r>
            <a:r>
              <a:rPr lang="es-CL" sz="3600" dirty="0" smtClean="0"/>
              <a:t>staban unidas a una jeringa mediante alambres,</a:t>
            </a:r>
          </a:p>
          <a:p>
            <a:r>
              <a:rPr lang="es-CL" sz="3600" dirty="0"/>
              <a:t>a</a:t>
            </a:r>
            <a:r>
              <a:rPr lang="es-CL" sz="3600" dirty="0" smtClean="0"/>
              <a:t>l empujar la jeringa, las pinzas se abrían, caso</a:t>
            </a:r>
          </a:p>
          <a:p>
            <a:r>
              <a:rPr lang="es-CL" sz="3600" dirty="0"/>
              <a:t>c</a:t>
            </a:r>
            <a:r>
              <a:rPr lang="es-CL" sz="3600" dirty="0" smtClean="0"/>
              <a:t>ontrario se cerraban.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99027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11758" r="-222" b="-796"/>
          <a:stretch/>
        </p:blipFill>
        <p:spPr>
          <a:xfrm>
            <a:off x="6374274" y="1616337"/>
            <a:ext cx="5054044" cy="502382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55012" y="462579"/>
            <a:ext cx="105416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Mecanismo para hacer girar la pieza</a:t>
            </a:r>
            <a:endParaRPr lang="es-CL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90239" y="1616337"/>
            <a:ext cx="5241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/>
              <a:t>El mecanismo para girar la pieza consistía en una especie de engranaje, el que consistía en un cilindro unido a un riel el que tenia la pieza que hace girar al cilindro. La jeringa esta en esta ultima pieza, al empujar el cilindro gira y gira la pieza.</a:t>
            </a:r>
          </a:p>
        </p:txBody>
      </p:sp>
    </p:spTree>
    <p:extLst>
      <p:ext uri="{BB962C8B-B14F-4D97-AF65-F5344CB8AC3E}">
        <p14:creationId xmlns:p14="http://schemas.microsoft.com/office/powerpoint/2010/main" val="164765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093" y="1981201"/>
            <a:ext cx="7456907" cy="449623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63123" y="344245"/>
            <a:ext cx="11700277" cy="1636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5000" dirty="0">
                <a:latin typeface="+mj-lt"/>
                <a:cs typeface="Arial" panose="020B0604020202020204" pitchFamily="34" charset="0"/>
              </a:rPr>
              <a:t>C</a:t>
            </a:r>
            <a:r>
              <a:rPr lang="es-CL" sz="5000" dirty="0" smtClean="0">
                <a:latin typeface="+mj-lt"/>
                <a:cs typeface="Arial" panose="020B0604020202020204" pitchFamily="34" charset="0"/>
              </a:rPr>
              <a:t>ómo se logra dejar las piezas una al </a:t>
            </a:r>
          </a:p>
          <a:p>
            <a:r>
              <a:rPr lang="es-CL" sz="5000" dirty="0" smtClean="0">
                <a:latin typeface="+mj-lt"/>
                <a:cs typeface="Arial" panose="020B0604020202020204" pitchFamily="34" charset="0"/>
              </a:rPr>
              <a:t>lado de la otra sin separación</a:t>
            </a:r>
            <a:endParaRPr lang="es-CL" sz="5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3123" y="2445567"/>
            <a:ext cx="44719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/>
              <a:t>La pinza tiene la capacidad de abrirse de manera que puede tomar las tres piezas y apretarlas, al hacer esto las piezas se ordenan y se puede construir de la forma pedida.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19674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000" dirty="0" smtClean="0"/>
              <a:t>Cumplimiento de objetivos</a:t>
            </a:r>
            <a:endParaRPr lang="es-CL" sz="5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Diseñar e implementar un brazo hidráulico.</a:t>
            </a:r>
          </a:p>
          <a:p>
            <a:r>
              <a:rPr lang="es-CL" sz="4000" dirty="0" smtClean="0"/>
              <a:t>Aplicar conceptos científicos.</a:t>
            </a:r>
          </a:p>
          <a:p>
            <a:r>
              <a:rPr lang="es-CL" sz="4000" dirty="0" smtClean="0"/>
              <a:t>Utilización de herramientas computacionales.</a:t>
            </a:r>
          </a:p>
          <a:p>
            <a:r>
              <a:rPr lang="es-CL" sz="4000" dirty="0" smtClean="0"/>
              <a:t>Levantamiento y desplazamiento de bloques “</a:t>
            </a:r>
            <a:r>
              <a:rPr lang="es-CL" sz="4000" dirty="0" err="1" smtClean="0"/>
              <a:t>Jenga</a:t>
            </a:r>
            <a:r>
              <a:rPr lang="es-CL" sz="4000" dirty="0" smtClean="0"/>
              <a:t>”.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30650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000" dirty="0" smtClean="0"/>
              <a:t>Aspectos a mejorar</a:t>
            </a:r>
            <a:endParaRPr lang="es-CL" sz="5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Mejor </a:t>
            </a:r>
            <a:r>
              <a:rPr lang="es-CL" sz="4000" dirty="0"/>
              <a:t>d</a:t>
            </a:r>
            <a:r>
              <a:rPr lang="es-CL" sz="4000" dirty="0" smtClean="0"/>
              <a:t>istribución de tiempo y trabajo.</a:t>
            </a:r>
          </a:p>
          <a:p>
            <a:r>
              <a:rPr lang="es-CL" sz="4000" dirty="0" smtClean="0"/>
              <a:t>Pre-practica del manejo de la mano.</a:t>
            </a:r>
          </a:p>
          <a:p>
            <a:r>
              <a:rPr lang="es-CL" sz="4000" dirty="0" smtClean="0"/>
              <a:t>Supervisar el guardado del brazo.</a:t>
            </a:r>
          </a:p>
          <a:p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74274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5000" dirty="0" smtClean="0"/>
              <a:t>Funcionamiento de grupo como equipo</a:t>
            </a:r>
            <a:endParaRPr lang="es-CL" sz="5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A pesar de la escasa practica, bueno.</a:t>
            </a:r>
          </a:p>
          <a:p>
            <a:r>
              <a:rPr lang="es-CL" sz="4000" dirty="0" smtClean="0"/>
              <a:t>Buena distribución de tareas.</a:t>
            </a:r>
          </a:p>
          <a:p>
            <a:r>
              <a:rPr lang="es-CL" sz="4000" dirty="0" smtClean="0"/>
              <a:t>Buena comunicación.</a:t>
            </a:r>
          </a:p>
          <a:p>
            <a:r>
              <a:rPr lang="es-CL" sz="4000" dirty="0" smtClean="0"/>
              <a:t>Buena disposición y desempeño en general.</a:t>
            </a:r>
          </a:p>
        </p:txBody>
      </p:sp>
    </p:spTree>
    <p:extLst>
      <p:ext uri="{BB962C8B-B14F-4D97-AF65-F5344CB8AC3E}">
        <p14:creationId xmlns:p14="http://schemas.microsoft.com/office/powerpoint/2010/main" val="25180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000" dirty="0" smtClean="0"/>
              <a:t>Aprendizajes obtenidos</a:t>
            </a:r>
            <a:endParaRPr lang="es-CL" sz="5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Trabajo en equipo.</a:t>
            </a:r>
          </a:p>
          <a:p>
            <a:r>
              <a:rPr lang="es-CL" sz="4000" dirty="0" smtClean="0"/>
              <a:t>Mejor comunicación.</a:t>
            </a:r>
          </a:p>
          <a:p>
            <a:r>
              <a:rPr lang="es-CL" sz="4000" dirty="0" smtClean="0"/>
              <a:t>Aprovechamiento de habilidades.</a:t>
            </a:r>
          </a:p>
          <a:p>
            <a:r>
              <a:rPr lang="es-CL" sz="4000" dirty="0" smtClean="0"/>
              <a:t>Mantener la calma.</a:t>
            </a:r>
          </a:p>
          <a:p>
            <a:r>
              <a:rPr lang="es-CL" sz="4000" dirty="0" smtClean="0"/>
              <a:t>Siempre estar abierto a ideas.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382339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284</Words>
  <Application>Microsoft Office PowerPoint</Application>
  <PresentationFormat>Panorámica</PresentationFormat>
  <Paragraphs>32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Cumplimiento de objetivos</vt:lpstr>
      <vt:lpstr>Aspectos a mejorar</vt:lpstr>
      <vt:lpstr>Funcionamiento de grupo como equipo</vt:lpstr>
      <vt:lpstr>Aprendizajes obtenidos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Cumplimiento de objetivos</dc:title>
  <dc:creator>FELIPE CESPEDES</dc:creator>
  <cp:lastModifiedBy>FELIPE CESPEDES</cp:lastModifiedBy>
  <cp:revision>7</cp:revision>
  <dcterms:created xsi:type="dcterms:W3CDTF">2015-08-10T20:16:14Z</dcterms:created>
  <dcterms:modified xsi:type="dcterms:W3CDTF">2015-08-11T01:32:51Z</dcterms:modified>
</cp:coreProperties>
</file>