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67" r:id="rId2"/>
    <p:sldId id="268" r:id="rId3"/>
    <p:sldId id="270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63C13-9D61-41B2-8D3D-FE9C5F5C4999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FCC54-28ED-411C-A6BC-26F131E0AEB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695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BC0AD73-19B9-467E-92AC-721A3BA39080}" type="slidenum">
              <a:rPr lang="es-CL">
                <a:solidFill>
                  <a:prstClr val="black"/>
                </a:solidFill>
              </a:rPr>
              <a:pPr eaLnBrk="1" hangingPunct="1"/>
              <a:t>1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5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CL" dirty="0" smtClean="0"/>
              <a:t>-Definición</a:t>
            </a:r>
            <a:r>
              <a:rPr lang="es-CL" baseline="0" dirty="0" smtClean="0"/>
              <a:t> de Sistema</a:t>
            </a:r>
          </a:p>
          <a:p>
            <a:r>
              <a:rPr lang="es-CL" baseline="0" dirty="0" smtClean="0"/>
              <a:t>-Elementos que lo componen</a:t>
            </a:r>
            <a:endParaRPr lang="es-CL" dirty="0" smtClean="0"/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489F27-1416-46E8-84F2-B11A1CB08037}" type="slidenum">
              <a:rPr lang="es-CL">
                <a:solidFill>
                  <a:prstClr val="black"/>
                </a:solidFill>
              </a:rPr>
              <a:pPr eaLnBrk="1" hangingPunct="1"/>
              <a:t>2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5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Caso</a:t>
            </a:r>
            <a:r>
              <a:rPr lang="es-CL" baseline="0" dirty="0" smtClean="0"/>
              <a:t> Chile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9A8A-7FFC-4FAB-A7CD-C11A1FC7BEBB}" type="slidenum">
              <a:rPr lang="es-CL" smtClean="0"/>
              <a:pPr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497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Capacidad</a:t>
            </a:r>
            <a:r>
              <a:rPr lang="es-CL" baseline="0" dirty="0" smtClean="0"/>
              <a:t> instalada de d</a:t>
            </a:r>
            <a:r>
              <a:rPr lang="es-CL" dirty="0" smtClean="0"/>
              <a:t>istintos campos</a:t>
            </a:r>
            <a:r>
              <a:rPr lang="es-CL" baseline="0" dirty="0" smtClean="0"/>
              <a:t> geotérmicos en el mundo.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9A8A-7FFC-4FAB-A7CD-C11A1FC7BEBB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1308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Mi idea</a:t>
            </a:r>
            <a:r>
              <a:rPr lang="es-CL" baseline="0" dirty="0" smtClean="0"/>
              <a:t> es insertar una breve reseña de los campos que vamos a presentar.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A9A8A-7FFC-4FAB-A7CD-C11A1FC7BEBB}" type="slidenum">
              <a:rPr lang="es-CL" smtClean="0"/>
              <a:pPr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272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413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718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768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195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338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596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792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34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15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467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620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93AB0-06CD-465A-9C44-AE829F2EF1BE}" type="datetimeFigureOut">
              <a:rPr lang="es-CL" smtClean="0"/>
              <a:t>10-09-2013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6D66A-EB30-484C-AC2D-CA997CB3BA1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25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69422" y="2989174"/>
            <a:ext cx="8243888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900" b="1" dirty="0" smtClean="0"/>
              <a:t>Geotermia</a:t>
            </a:r>
            <a:r>
              <a:rPr lang="es-ES_tradnl" sz="4400" b="1" dirty="0" smtClean="0"/>
              <a:t/>
            </a:r>
            <a:br>
              <a:rPr lang="es-ES_tradnl" sz="4400" b="1" dirty="0" smtClean="0"/>
            </a:br>
            <a:r>
              <a:rPr lang="es-ES_tradnl" sz="4400" b="1" dirty="0" smtClean="0"/>
              <a:t/>
            </a:r>
            <a:br>
              <a:rPr lang="es-ES_tradnl" sz="4400" b="1" dirty="0" smtClean="0"/>
            </a:br>
            <a:r>
              <a:rPr lang="es-ES_tradnl" sz="2400" b="1" dirty="0" smtClean="0"/>
              <a:t/>
            </a:r>
            <a:br>
              <a:rPr lang="es-ES_tradnl" sz="2400" b="1" dirty="0" smtClean="0"/>
            </a:br>
            <a:r>
              <a:rPr lang="es-ES_tradnl" sz="2400" b="1" dirty="0" smtClean="0"/>
              <a:t/>
            </a:r>
            <a:br>
              <a:rPr lang="es-ES_tradnl" sz="2400" b="1" dirty="0" smtClean="0"/>
            </a:br>
            <a:r>
              <a:rPr lang="es-ES_tradnl" sz="2400" b="1" dirty="0"/>
              <a:t/>
            </a:r>
            <a:br>
              <a:rPr lang="es-ES_tradnl" sz="2400" b="1" dirty="0"/>
            </a:br>
            <a:r>
              <a:rPr lang="es-ES_tradnl" sz="3100" b="1" dirty="0" smtClean="0"/>
              <a:t>Sistemas Geotermales</a:t>
            </a:r>
            <a:br>
              <a:rPr lang="es-ES_tradnl" sz="3100" b="1" dirty="0" smtClean="0"/>
            </a:br>
            <a:endParaRPr lang="es-CL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34298" y="6334298"/>
            <a:ext cx="256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Clase 5-Septiembre-2013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10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3113" y="180110"/>
            <a:ext cx="2629593" cy="1008612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 smtClean="0"/>
              <a:t>Nueva Zelanda</a:t>
            </a:r>
            <a:endParaRPr lang="es-E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2" y="76202"/>
            <a:ext cx="4628147" cy="65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752600" y="629540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Reyes, 2010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989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9763" y="647541"/>
            <a:ext cx="1755371" cy="655638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I</a:t>
            </a:r>
            <a:r>
              <a:rPr lang="es-CL" b="1" dirty="0" smtClean="0"/>
              <a:t>slandia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71268" y="5318760"/>
            <a:ext cx="3810000" cy="34220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L" sz="2000" dirty="0" smtClean="0"/>
              <a:t>Apertura meso oceánica</a:t>
            </a:r>
            <a:endParaRPr lang="es-E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9094" y="292332"/>
            <a:ext cx="4631574" cy="480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61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1026" y="533402"/>
            <a:ext cx="1537855" cy="7159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b="1" dirty="0" err="1"/>
              <a:t>Kenya</a:t>
            </a:r>
            <a:endParaRPr lang="es-ES" b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33402"/>
            <a:ext cx="4081462" cy="58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4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4443" y="307889"/>
            <a:ext cx="3352800" cy="944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CL" b="1" dirty="0"/>
              <a:t>Zona Volcánica Sur: </a:t>
            </a:r>
            <a:r>
              <a:rPr lang="es-CL" b="1" dirty="0" err="1"/>
              <a:t>Curacautín</a:t>
            </a:r>
            <a:endParaRPr lang="es-E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2"/>
            <a:ext cx="4648200" cy="659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9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IMG_2427"/>
          <p:cNvPicPr>
            <a:picLocks noChangeAspect="1" noChangeArrowheads="1"/>
          </p:cNvPicPr>
          <p:nvPr/>
        </p:nvPicPr>
        <p:blipFill>
          <a:blip r:embed="rId2" cstate="print"/>
          <a:srcRect r="952" b="9282"/>
          <a:stretch>
            <a:fillRect/>
          </a:stretch>
        </p:blipFill>
        <p:spPr bwMode="auto">
          <a:xfrm>
            <a:off x="1476377" y="0"/>
            <a:ext cx="5616575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057400" y="4800602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</a:rPr>
              <a:t>ACTIVIDAD MAPAS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idx="1"/>
          </p:nvPr>
        </p:nvSpPr>
        <p:spPr>
          <a:xfrm>
            <a:off x="304800" y="1635399"/>
            <a:ext cx="2971800" cy="347879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_tradnl" sz="2000" dirty="0" smtClean="0"/>
              <a:t>Fuente de Calor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s-ES_tradnl" sz="2000" dirty="0" smtClean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_tradnl" sz="2000" dirty="0" smtClean="0"/>
              <a:t>Recarga de Agua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s-ES_tradnl" sz="2000" dirty="0" smtClean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_tradnl" sz="2000" dirty="0" smtClean="0"/>
              <a:t>Reservorio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s-ES_tradnl" sz="2000" dirty="0" smtClean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_tradnl" sz="2000" dirty="0" smtClean="0"/>
              <a:t>Cubierta impermeable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s-ES_tradnl" sz="2000" dirty="0" smtClean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_tradnl" sz="2000" dirty="0" smtClean="0"/>
              <a:t>Estructuras favorables</a:t>
            </a:r>
          </a:p>
        </p:txBody>
      </p:sp>
      <p:sp>
        <p:nvSpPr>
          <p:cNvPr id="6" name="1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anchorCtr="0"/>
          <a:lstStyle/>
          <a:p>
            <a:pPr algn="l">
              <a:defRPr/>
            </a:pPr>
            <a:fld id="{15F52E6D-189E-4960-BE1A-B6802BF61B1A}" type="slidenum">
              <a:rPr lang="es-CL" sz="1200" b="0">
                <a:solidFill>
                  <a:srgbClr val="575F6D"/>
                </a:solidFill>
              </a:rPr>
              <a:pPr algn="l">
                <a:defRPr/>
              </a:pPr>
              <a:t>2</a:t>
            </a:fld>
            <a:endParaRPr lang="es-CL" sz="1200" b="0" dirty="0">
              <a:solidFill>
                <a:srgbClr val="575F6D"/>
              </a:solidFill>
            </a:endParaRP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304800" y="228600"/>
            <a:ext cx="822960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575F6D"/>
                </a:solidFill>
                <a:latin typeface="Arial" charset="0"/>
                <a:cs typeface="Arial" charset="0"/>
              </a:rPr>
              <a:t>Elementos que componen un sistema </a:t>
            </a:r>
            <a:r>
              <a:rPr lang="es-ES" sz="2400" b="1" dirty="0" smtClean="0">
                <a:solidFill>
                  <a:srgbClr val="575F6D"/>
                </a:solidFill>
                <a:latin typeface="Arial" charset="0"/>
                <a:cs typeface="Arial" charset="0"/>
              </a:rPr>
              <a:t>geotermal</a:t>
            </a:r>
            <a:endParaRPr lang="es-ES" sz="2400" b="1" dirty="0">
              <a:solidFill>
                <a:srgbClr val="575F6D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2" descr="http://www.keepbanderabeautiful.org/geothermalgrafi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1661" y="915569"/>
            <a:ext cx="5791200" cy="4198620"/>
          </a:xfrm>
          <a:prstGeom prst="rect">
            <a:avLst/>
          </a:prstGeom>
          <a:noFill/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4763193" y="5311963"/>
            <a:ext cx="2568633" cy="41554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s-C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Sistema Geotérmico ideal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10076" y="1169939"/>
            <a:ext cx="3396724" cy="4528128"/>
          </a:xfrm>
        </p:spPr>
        <p:txBody>
          <a:bodyPr>
            <a:noAutofit/>
          </a:bodyPr>
          <a:lstStyle/>
          <a:p>
            <a:pPr marL="342900" indent="-34290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s-ES" sz="2400" b="1" i="1" dirty="0" smtClean="0"/>
          </a:p>
          <a:p>
            <a:pPr algn="ctr">
              <a:lnSpc>
                <a:spcPct val="80000"/>
              </a:lnSpc>
              <a:spcBef>
                <a:spcPts val="580"/>
              </a:spcBef>
              <a:defRPr/>
            </a:pPr>
            <a:r>
              <a:rPr lang="es-ES" sz="2400" dirty="0"/>
              <a:t>A</a:t>
            </a:r>
            <a:r>
              <a:rPr lang="es-ES" sz="2400" dirty="0" smtClean="0"/>
              <a:t>sociados a volcanismo</a:t>
            </a:r>
          </a:p>
          <a:p>
            <a:pPr marL="342900" indent="-34290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s-ES" sz="2400" dirty="0" smtClean="0"/>
          </a:p>
          <a:p>
            <a:pPr algn="ctr">
              <a:lnSpc>
                <a:spcPct val="80000"/>
              </a:lnSpc>
              <a:spcBef>
                <a:spcPts val="580"/>
              </a:spcBef>
              <a:defRPr/>
            </a:pPr>
            <a:r>
              <a:rPr lang="es-ES" sz="2400" dirty="0" smtClean="0"/>
              <a:t>Asociados a fallas profundas</a:t>
            </a:r>
          </a:p>
          <a:p>
            <a:pPr marL="342900" indent="-34290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s-ES" sz="2400" dirty="0" smtClean="0"/>
          </a:p>
          <a:p>
            <a:pPr algn="ctr">
              <a:lnSpc>
                <a:spcPct val="80000"/>
              </a:lnSpc>
              <a:spcBef>
                <a:spcPts val="580"/>
              </a:spcBef>
              <a:defRPr/>
            </a:pPr>
            <a:r>
              <a:rPr lang="es-ES" sz="2400" dirty="0" smtClean="0"/>
              <a:t>Sistemas geotermales de cuencas sedimentarias</a:t>
            </a:r>
          </a:p>
          <a:p>
            <a:pPr algn="ctr">
              <a:lnSpc>
                <a:spcPct val="80000"/>
              </a:lnSpc>
              <a:spcBef>
                <a:spcPts val="580"/>
              </a:spcBef>
              <a:defRPr/>
            </a:pPr>
            <a:endParaRPr lang="es-ES" sz="2400" dirty="0"/>
          </a:p>
          <a:p>
            <a:pPr algn="ctr">
              <a:lnSpc>
                <a:spcPct val="80000"/>
              </a:lnSpc>
              <a:spcBef>
                <a:spcPts val="580"/>
              </a:spcBef>
              <a:defRPr/>
            </a:pPr>
            <a:r>
              <a:rPr lang="es-ES" sz="2400" dirty="0" smtClean="0"/>
              <a:t>Sistemas de roca caliente seca</a:t>
            </a:r>
          </a:p>
          <a:p>
            <a:pPr marL="342900" indent="-34290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s-ES" sz="2400" dirty="0" smtClean="0"/>
          </a:p>
          <a:p>
            <a:pPr marL="342900" indent="-34290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s-ES" sz="2400" dirty="0" smtClean="0"/>
          </a:p>
          <a:p>
            <a:pPr marL="274320" indent="-274320" algn="ctr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s-ES" sz="2000" dirty="0"/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500063" y="447070"/>
            <a:ext cx="82296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u="sng" dirty="0">
                <a:solidFill>
                  <a:srgbClr val="575F6D"/>
                </a:solidFill>
                <a:cs typeface="Arial" charset="0"/>
              </a:rPr>
              <a:t>Tipos de sistemas Geotérmicos</a:t>
            </a:r>
            <a:r>
              <a:rPr lang="es-ES" sz="2800" u="sng" dirty="0">
                <a:solidFill>
                  <a:srgbClr val="575F6D"/>
                </a:solidFill>
                <a:cs typeface="Arial" charset="0"/>
              </a:rPr>
              <a:t>: Origen</a:t>
            </a:r>
            <a:endParaRPr lang="es-ES_tradnl" sz="2800" u="sng" dirty="0">
              <a:solidFill>
                <a:srgbClr val="575F6D"/>
              </a:solidFill>
              <a:cs typeface="Arial" charset="0"/>
            </a:endParaRPr>
          </a:p>
        </p:txBody>
      </p:sp>
      <p:pic>
        <p:nvPicPr>
          <p:cNvPr id="4" name="Picture 3" descr="Figura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67" y="1443198"/>
            <a:ext cx="5076000" cy="353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 CuadroTexto"/>
          <p:cNvSpPr txBox="1"/>
          <p:nvPr/>
        </p:nvSpPr>
        <p:spPr>
          <a:xfrm>
            <a:off x="3969808" y="5062008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Esquema del Sistema Geotérmico del Tatio. (</a:t>
            </a:r>
            <a:r>
              <a:rPr lang="es-CL" sz="1400" dirty="0" err="1" smtClean="0"/>
              <a:t>Lahsen</a:t>
            </a:r>
            <a:r>
              <a:rPr lang="es-CL" sz="1400" dirty="0" smtClean="0"/>
              <a:t>, 1972)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7718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" y="188642"/>
            <a:ext cx="9003169" cy="639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0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9" y="304800"/>
            <a:ext cx="7635777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8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2" y="990600"/>
            <a:ext cx="8382001" cy="426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804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780"/>
            <a:ext cx="8991600" cy="672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77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7467600" cy="57943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Zona volcánica centro: El Tatio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48577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3 Imagen" descr="C:\Documents and Settings\Ponicidas\Local Settings\Temporary Internet Files\Content.Word\Nueva imagen (4).bmp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676400"/>
            <a:ext cx="5400040" cy="427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8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Francia</a:t>
            </a:r>
            <a:endParaRPr lang="es-E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066802"/>
            <a:ext cx="7086600" cy="533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972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124</Words>
  <Application>Microsoft Office PowerPoint</Application>
  <PresentationFormat>On-screen Show (4:3)</PresentationFormat>
  <Paragraphs>44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 2</vt:lpstr>
      <vt:lpstr>Office Theme</vt:lpstr>
      <vt:lpstr>Geotermia     Sistemas Geotermales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Zona volcánica centro: El Tatio</vt:lpstr>
      <vt:lpstr>Francia</vt:lpstr>
      <vt:lpstr>Nueva Zelanda</vt:lpstr>
      <vt:lpstr>Islandia</vt:lpstr>
      <vt:lpstr>Kenya</vt:lpstr>
      <vt:lpstr>Zona Volcánica Sur: Curacautín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Geotermia  Clase 5-Septiembre-2013 Sistemas Geotermales</dc:title>
  <dc:creator>Vladimir</dc:creator>
  <cp:lastModifiedBy>Geotermia-JMO</cp:lastModifiedBy>
  <cp:revision>6</cp:revision>
  <dcterms:created xsi:type="dcterms:W3CDTF">2013-09-04T21:09:04Z</dcterms:created>
  <dcterms:modified xsi:type="dcterms:W3CDTF">2013-09-10T21:42:23Z</dcterms:modified>
</cp:coreProperties>
</file>