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008891-0AB4-4686-AC18-30818AF76E1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2349D5EE-14EA-47FE-8FA8-A9F3D8818FF7}">
      <dgm:prSet phldrT="[Texto]" custT="1"/>
      <dgm:spPr/>
      <dgm:t>
        <a:bodyPr/>
        <a:lstStyle/>
        <a:p>
          <a:r>
            <a:rPr lang="es-CL" sz="1800" dirty="0" smtClean="0"/>
            <a:t>Económico</a:t>
          </a:r>
          <a:endParaRPr lang="es-CL" sz="1800" dirty="0"/>
        </a:p>
      </dgm:t>
    </dgm:pt>
    <dgm:pt modelId="{21F5EC3F-1D38-48FD-8BAA-58780EB31180}" type="parTrans" cxnId="{BE4E0299-EC9B-44EA-95D7-A0CB926C7098}">
      <dgm:prSet/>
      <dgm:spPr/>
      <dgm:t>
        <a:bodyPr/>
        <a:lstStyle/>
        <a:p>
          <a:endParaRPr lang="es-CL"/>
        </a:p>
      </dgm:t>
    </dgm:pt>
    <dgm:pt modelId="{E1EE8148-94A5-45E3-9DE7-13CB11CA46D8}" type="sibTrans" cxnId="{BE4E0299-EC9B-44EA-95D7-A0CB926C7098}">
      <dgm:prSet/>
      <dgm:spPr/>
      <dgm:t>
        <a:bodyPr/>
        <a:lstStyle/>
        <a:p>
          <a:endParaRPr lang="es-CL"/>
        </a:p>
      </dgm:t>
    </dgm:pt>
    <dgm:pt modelId="{AABE1450-2016-473A-9EEB-7AD9D9D03288}">
      <dgm:prSet phldrT="[Texto]" custT="1"/>
      <dgm:spPr/>
      <dgm:t>
        <a:bodyPr/>
        <a:lstStyle/>
        <a:p>
          <a:r>
            <a:rPr lang="es-CL" sz="1800" dirty="0" smtClean="0"/>
            <a:t>Van Social</a:t>
          </a:r>
          <a:endParaRPr lang="es-CL" sz="1800" dirty="0"/>
        </a:p>
      </dgm:t>
    </dgm:pt>
    <dgm:pt modelId="{2E3232F5-D94B-4262-BF04-6C81AA48D6C0}" type="parTrans" cxnId="{BC74966E-4A2D-4503-BF47-99BC6ED36F9B}">
      <dgm:prSet/>
      <dgm:spPr/>
      <dgm:t>
        <a:bodyPr/>
        <a:lstStyle/>
        <a:p>
          <a:endParaRPr lang="es-CL"/>
        </a:p>
      </dgm:t>
    </dgm:pt>
    <dgm:pt modelId="{5DC21882-1C80-4868-8622-82FFD395FC72}" type="sibTrans" cxnId="{BC74966E-4A2D-4503-BF47-99BC6ED36F9B}">
      <dgm:prSet/>
      <dgm:spPr/>
      <dgm:t>
        <a:bodyPr/>
        <a:lstStyle/>
        <a:p>
          <a:endParaRPr lang="es-CL"/>
        </a:p>
      </dgm:t>
    </dgm:pt>
    <dgm:pt modelId="{EFB13728-AF11-4C4C-A711-E58C1916C617}">
      <dgm:prSet phldrT="[Texto]" custT="1"/>
      <dgm:spPr/>
      <dgm:t>
        <a:bodyPr/>
        <a:lstStyle/>
        <a:p>
          <a:r>
            <a:rPr lang="es-CL" sz="1800" dirty="0" smtClean="0"/>
            <a:t>TIR</a:t>
          </a:r>
          <a:endParaRPr lang="es-CL" sz="1800" dirty="0"/>
        </a:p>
      </dgm:t>
    </dgm:pt>
    <dgm:pt modelId="{B4B9FE5B-7CD4-4F92-A863-ADE5A3290A82}" type="parTrans" cxnId="{698FBAB2-D3F1-435B-82A5-B1CDFD74D645}">
      <dgm:prSet/>
      <dgm:spPr/>
      <dgm:t>
        <a:bodyPr/>
        <a:lstStyle/>
        <a:p>
          <a:endParaRPr lang="es-CL"/>
        </a:p>
      </dgm:t>
    </dgm:pt>
    <dgm:pt modelId="{26A2E1D5-A186-46DB-BE45-6B5F77F21305}" type="sibTrans" cxnId="{698FBAB2-D3F1-435B-82A5-B1CDFD74D645}">
      <dgm:prSet/>
      <dgm:spPr/>
      <dgm:t>
        <a:bodyPr/>
        <a:lstStyle/>
        <a:p>
          <a:endParaRPr lang="es-CL"/>
        </a:p>
      </dgm:t>
    </dgm:pt>
    <dgm:pt modelId="{D6F4F13B-FEA2-437F-8345-2733468BDA15}" type="pres">
      <dgm:prSet presAssocID="{9C008891-0AB4-4686-AC18-30818AF76E1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616047D-EB93-4061-9C60-013C7AD72052}" type="pres">
      <dgm:prSet presAssocID="{2349D5EE-14EA-47FE-8FA8-A9F3D8818FF7}" presName="hierRoot1" presStyleCnt="0"/>
      <dgm:spPr/>
    </dgm:pt>
    <dgm:pt modelId="{11F5BBFD-2CBF-40DC-B5D9-C3B8AF0ECA53}" type="pres">
      <dgm:prSet presAssocID="{2349D5EE-14EA-47FE-8FA8-A9F3D8818FF7}" presName="composite" presStyleCnt="0"/>
      <dgm:spPr/>
    </dgm:pt>
    <dgm:pt modelId="{67E40765-00D7-463D-917A-C1B64361A7C4}" type="pres">
      <dgm:prSet presAssocID="{2349D5EE-14EA-47FE-8FA8-A9F3D8818FF7}" presName="background" presStyleLbl="node0" presStyleIdx="0" presStyleCnt="1"/>
      <dgm:spPr/>
    </dgm:pt>
    <dgm:pt modelId="{98E6A6C4-407F-438F-9ADA-CFC221904C0A}" type="pres">
      <dgm:prSet presAssocID="{2349D5EE-14EA-47FE-8FA8-A9F3D8818FF7}" presName="text" presStyleLbl="fgAcc0" presStyleIdx="0" presStyleCnt="1">
        <dgm:presLayoutVars>
          <dgm:chPref val="3"/>
        </dgm:presLayoutVars>
      </dgm:prSet>
      <dgm:spPr/>
    </dgm:pt>
    <dgm:pt modelId="{673B5072-F56C-4CFB-91F0-BE9AF9BADE10}" type="pres">
      <dgm:prSet presAssocID="{2349D5EE-14EA-47FE-8FA8-A9F3D8818FF7}" presName="hierChild2" presStyleCnt="0"/>
      <dgm:spPr/>
    </dgm:pt>
    <dgm:pt modelId="{B81AC2F2-8AD0-4309-BC88-B736E077C467}" type="pres">
      <dgm:prSet presAssocID="{2E3232F5-D94B-4262-BF04-6C81AA48D6C0}" presName="Name10" presStyleLbl="parChTrans1D2" presStyleIdx="0" presStyleCnt="2"/>
      <dgm:spPr/>
    </dgm:pt>
    <dgm:pt modelId="{F96EA31F-BD73-4936-84DE-A111308F8331}" type="pres">
      <dgm:prSet presAssocID="{AABE1450-2016-473A-9EEB-7AD9D9D03288}" presName="hierRoot2" presStyleCnt="0"/>
      <dgm:spPr/>
    </dgm:pt>
    <dgm:pt modelId="{E03D9D78-5F52-4DE0-98B5-A83295174EF5}" type="pres">
      <dgm:prSet presAssocID="{AABE1450-2016-473A-9EEB-7AD9D9D03288}" presName="composite2" presStyleCnt="0"/>
      <dgm:spPr/>
    </dgm:pt>
    <dgm:pt modelId="{73758E2A-DA91-44A5-AB25-D84CDBDC6ED2}" type="pres">
      <dgm:prSet presAssocID="{AABE1450-2016-473A-9EEB-7AD9D9D03288}" presName="background2" presStyleLbl="node2" presStyleIdx="0" presStyleCnt="2"/>
      <dgm:spPr/>
    </dgm:pt>
    <dgm:pt modelId="{4B127335-B1C1-4AD9-8DE7-B7F3F562CDED}" type="pres">
      <dgm:prSet presAssocID="{AABE1450-2016-473A-9EEB-7AD9D9D03288}" presName="text2" presStyleLbl="fgAcc2" presStyleIdx="0" presStyleCnt="2">
        <dgm:presLayoutVars>
          <dgm:chPref val="3"/>
        </dgm:presLayoutVars>
      </dgm:prSet>
      <dgm:spPr/>
    </dgm:pt>
    <dgm:pt modelId="{2F404705-AB4C-4F2D-A9DD-7162F779AC3A}" type="pres">
      <dgm:prSet presAssocID="{AABE1450-2016-473A-9EEB-7AD9D9D03288}" presName="hierChild3" presStyleCnt="0"/>
      <dgm:spPr/>
    </dgm:pt>
    <dgm:pt modelId="{8649F7A8-35C5-478A-A0F0-DFA27B9CB18A}" type="pres">
      <dgm:prSet presAssocID="{B4B9FE5B-7CD4-4F92-A863-ADE5A3290A82}" presName="Name10" presStyleLbl="parChTrans1D2" presStyleIdx="1" presStyleCnt="2"/>
      <dgm:spPr/>
    </dgm:pt>
    <dgm:pt modelId="{3BD2E216-78CB-4FF3-80DF-00A95737C6B7}" type="pres">
      <dgm:prSet presAssocID="{EFB13728-AF11-4C4C-A711-E58C1916C617}" presName="hierRoot2" presStyleCnt="0"/>
      <dgm:spPr/>
    </dgm:pt>
    <dgm:pt modelId="{F53C1F65-A037-42C1-8F3A-3B50A9779C70}" type="pres">
      <dgm:prSet presAssocID="{EFB13728-AF11-4C4C-A711-E58C1916C617}" presName="composite2" presStyleCnt="0"/>
      <dgm:spPr/>
    </dgm:pt>
    <dgm:pt modelId="{A2CA42F1-AF76-4368-ACBB-597373B99C7F}" type="pres">
      <dgm:prSet presAssocID="{EFB13728-AF11-4C4C-A711-E58C1916C617}" presName="background2" presStyleLbl="node2" presStyleIdx="1" presStyleCnt="2"/>
      <dgm:spPr/>
    </dgm:pt>
    <dgm:pt modelId="{AEF5D68D-C229-48E3-AB04-7D4E90E84EAD}" type="pres">
      <dgm:prSet presAssocID="{EFB13728-AF11-4C4C-A711-E58C1916C617}" presName="text2" presStyleLbl="fgAcc2" presStyleIdx="1" presStyleCnt="2">
        <dgm:presLayoutVars>
          <dgm:chPref val="3"/>
        </dgm:presLayoutVars>
      </dgm:prSet>
      <dgm:spPr/>
    </dgm:pt>
    <dgm:pt modelId="{AFD7731E-CA9B-4BC7-8266-6A3A266F48AE}" type="pres">
      <dgm:prSet presAssocID="{EFB13728-AF11-4C4C-A711-E58C1916C617}" presName="hierChild3" presStyleCnt="0"/>
      <dgm:spPr/>
    </dgm:pt>
  </dgm:ptLst>
  <dgm:cxnLst>
    <dgm:cxn modelId="{33B3E735-1DF3-4AC9-B905-85D2440B7128}" type="presOf" srcId="{EFB13728-AF11-4C4C-A711-E58C1916C617}" destId="{AEF5D68D-C229-48E3-AB04-7D4E90E84EAD}" srcOrd="0" destOrd="0" presId="urn:microsoft.com/office/officeart/2005/8/layout/hierarchy1"/>
    <dgm:cxn modelId="{0B81127A-E272-444E-A6B7-890E78BE0091}" type="presOf" srcId="{2349D5EE-14EA-47FE-8FA8-A9F3D8818FF7}" destId="{98E6A6C4-407F-438F-9ADA-CFC221904C0A}" srcOrd="0" destOrd="0" presId="urn:microsoft.com/office/officeart/2005/8/layout/hierarchy1"/>
    <dgm:cxn modelId="{BE4E0299-EC9B-44EA-95D7-A0CB926C7098}" srcId="{9C008891-0AB4-4686-AC18-30818AF76E11}" destId="{2349D5EE-14EA-47FE-8FA8-A9F3D8818FF7}" srcOrd="0" destOrd="0" parTransId="{21F5EC3F-1D38-48FD-8BAA-58780EB31180}" sibTransId="{E1EE8148-94A5-45E3-9DE7-13CB11CA46D8}"/>
    <dgm:cxn modelId="{2E4AE001-303D-4131-9DB7-3994E32FEF1A}" type="presOf" srcId="{2E3232F5-D94B-4262-BF04-6C81AA48D6C0}" destId="{B81AC2F2-8AD0-4309-BC88-B736E077C467}" srcOrd="0" destOrd="0" presId="urn:microsoft.com/office/officeart/2005/8/layout/hierarchy1"/>
    <dgm:cxn modelId="{00C67569-5BCA-44D4-915D-267218043EAB}" type="presOf" srcId="{9C008891-0AB4-4686-AC18-30818AF76E11}" destId="{D6F4F13B-FEA2-437F-8345-2733468BDA15}" srcOrd="0" destOrd="0" presId="urn:microsoft.com/office/officeart/2005/8/layout/hierarchy1"/>
    <dgm:cxn modelId="{9FEEBA66-573D-461F-A039-80687FBD24A1}" type="presOf" srcId="{B4B9FE5B-7CD4-4F92-A863-ADE5A3290A82}" destId="{8649F7A8-35C5-478A-A0F0-DFA27B9CB18A}" srcOrd="0" destOrd="0" presId="urn:microsoft.com/office/officeart/2005/8/layout/hierarchy1"/>
    <dgm:cxn modelId="{D825906E-6636-4996-9EEE-3B1394D263CF}" type="presOf" srcId="{AABE1450-2016-473A-9EEB-7AD9D9D03288}" destId="{4B127335-B1C1-4AD9-8DE7-B7F3F562CDED}" srcOrd="0" destOrd="0" presId="urn:microsoft.com/office/officeart/2005/8/layout/hierarchy1"/>
    <dgm:cxn modelId="{BC74966E-4A2D-4503-BF47-99BC6ED36F9B}" srcId="{2349D5EE-14EA-47FE-8FA8-A9F3D8818FF7}" destId="{AABE1450-2016-473A-9EEB-7AD9D9D03288}" srcOrd="0" destOrd="0" parTransId="{2E3232F5-D94B-4262-BF04-6C81AA48D6C0}" sibTransId="{5DC21882-1C80-4868-8622-82FFD395FC72}"/>
    <dgm:cxn modelId="{698FBAB2-D3F1-435B-82A5-B1CDFD74D645}" srcId="{2349D5EE-14EA-47FE-8FA8-A9F3D8818FF7}" destId="{EFB13728-AF11-4C4C-A711-E58C1916C617}" srcOrd="1" destOrd="0" parTransId="{B4B9FE5B-7CD4-4F92-A863-ADE5A3290A82}" sibTransId="{26A2E1D5-A186-46DB-BE45-6B5F77F21305}"/>
    <dgm:cxn modelId="{F8A8CA36-A3D9-4ED9-9760-C3D5531763BE}" type="presParOf" srcId="{D6F4F13B-FEA2-437F-8345-2733468BDA15}" destId="{8616047D-EB93-4061-9C60-013C7AD72052}" srcOrd="0" destOrd="0" presId="urn:microsoft.com/office/officeart/2005/8/layout/hierarchy1"/>
    <dgm:cxn modelId="{E63BD446-2A5A-42A7-85D0-1BF0F213F793}" type="presParOf" srcId="{8616047D-EB93-4061-9C60-013C7AD72052}" destId="{11F5BBFD-2CBF-40DC-B5D9-C3B8AF0ECA53}" srcOrd="0" destOrd="0" presId="urn:microsoft.com/office/officeart/2005/8/layout/hierarchy1"/>
    <dgm:cxn modelId="{55C1C6D0-5AE5-4C37-B2F2-D64ECA7DE253}" type="presParOf" srcId="{11F5BBFD-2CBF-40DC-B5D9-C3B8AF0ECA53}" destId="{67E40765-00D7-463D-917A-C1B64361A7C4}" srcOrd="0" destOrd="0" presId="urn:microsoft.com/office/officeart/2005/8/layout/hierarchy1"/>
    <dgm:cxn modelId="{73F142EB-782F-4973-9F09-3E03BBECC4A2}" type="presParOf" srcId="{11F5BBFD-2CBF-40DC-B5D9-C3B8AF0ECA53}" destId="{98E6A6C4-407F-438F-9ADA-CFC221904C0A}" srcOrd="1" destOrd="0" presId="urn:microsoft.com/office/officeart/2005/8/layout/hierarchy1"/>
    <dgm:cxn modelId="{8FFD2A3E-1834-48C3-9613-26506847716E}" type="presParOf" srcId="{8616047D-EB93-4061-9C60-013C7AD72052}" destId="{673B5072-F56C-4CFB-91F0-BE9AF9BADE10}" srcOrd="1" destOrd="0" presId="urn:microsoft.com/office/officeart/2005/8/layout/hierarchy1"/>
    <dgm:cxn modelId="{020FB0A0-2698-4EB0-B7CA-424E37F54918}" type="presParOf" srcId="{673B5072-F56C-4CFB-91F0-BE9AF9BADE10}" destId="{B81AC2F2-8AD0-4309-BC88-B736E077C467}" srcOrd="0" destOrd="0" presId="urn:microsoft.com/office/officeart/2005/8/layout/hierarchy1"/>
    <dgm:cxn modelId="{2AAD3838-1682-42E4-9FA3-7934650602DF}" type="presParOf" srcId="{673B5072-F56C-4CFB-91F0-BE9AF9BADE10}" destId="{F96EA31F-BD73-4936-84DE-A111308F8331}" srcOrd="1" destOrd="0" presId="urn:microsoft.com/office/officeart/2005/8/layout/hierarchy1"/>
    <dgm:cxn modelId="{9726E14E-1DC2-4CB6-8D8B-CC52FC02118B}" type="presParOf" srcId="{F96EA31F-BD73-4936-84DE-A111308F8331}" destId="{E03D9D78-5F52-4DE0-98B5-A83295174EF5}" srcOrd="0" destOrd="0" presId="urn:microsoft.com/office/officeart/2005/8/layout/hierarchy1"/>
    <dgm:cxn modelId="{F4BBE44B-6BF4-44D4-AE28-594910F8AB23}" type="presParOf" srcId="{E03D9D78-5F52-4DE0-98B5-A83295174EF5}" destId="{73758E2A-DA91-44A5-AB25-D84CDBDC6ED2}" srcOrd="0" destOrd="0" presId="urn:microsoft.com/office/officeart/2005/8/layout/hierarchy1"/>
    <dgm:cxn modelId="{896D9396-BBCE-4F9E-B27D-C13820C0752A}" type="presParOf" srcId="{E03D9D78-5F52-4DE0-98B5-A83295174EF5}" destId="{4B127335-B1C1-4AD9-8DE7-B7F3F562CDED}" srcOrd="1" destOrd="0" presId="urn:microsoft.com/office/officeart/2005/8/layout/hierarchy1"/>
    <dgm:cxn modelId="{B2506EFB-DFDB-4585-8BD8-03E12DD50A8E}" type="presParOf" srcId="{F96EA31F-BD73-4936-84DE-A111308F8331}" destId="{2F404705-AB4C-4F2D-A9DD-7162F779AC3A}" srcOrd="1" destOrd="0" presId="urn:microsoft.com/office/officeart/2005/8/layout/hierarchy1"/>
    <dgm:cxn modelId="{B760A612-9394-4C80-AC92-7804EEB01E97}" type="presParOf" srcId="{673B5072-F56C-4CFB-91F0-BE9AF9BADE10}" destId="{8649F7A8-35C5-478A-A0F0-DFA27B9CB18A}" srcOrd="2" destOrd="0" presId="urn:microsoft.com/office/officeart/2005/8/layout/hierarchy1"/>
    <dgm:cxn modelId="{D577F764-6DA1-4737-8ECF-A1D7F4CF1183}" type="presParOf" srcId="{673B5072-F56C-4CFB-91F0-BE9AF9BADE10}" destId="{3BD2E216-78CB-4FF3-80DF-00A95737C6B7}" srcOrd="3" destOrd="0" presId="urn:microsoft.com/office/officeart/2005/8/layout/hierarchy1"/>
    <dgm:cxn modelId="{D055D337-E00D-49E7-9899-8C6157E3073B}" type="presParOf" srcId="{3BD2E216-78CB-4FF3-80DF-00A95737C6B7}" destId="{F53C1F65-A037-42C1-8F3A-3B50A9779C70}" srcOrd="0" destOrd="0" presId="urn:microsoft.com/office/officeart/2005/8/layout/hierarchy1"/>
    <dgm:cxn modelId="{BD708ED1-1D96-42B1-B534-D2CAFC19015B}" type="presParOf" srcId="{F53C1F65-A037-42C1-8F3A-3B50A9779C70}" destId="{A2CA42F1-AF76-4368-ACBB-597373B99C7F}" srcOrd="0" destOrd="0" presId="urn:microsoft.com/office/officeart/2005/8/layout/hierarchy1"/>
    <dgm:cxn modelId="{DC9687FA-97E0-4774-9C6C-90E3954B6077}" type="presParOf" srcId="{F53C1F65-A037-42C1-8F3A-3B50A9779C70}" destId="{AEF5D68D-C229-48E3-AB04-7D4E90E84EAD}" srcOrd="1" destOrd="0" presId="urn:microsoft.com/office/officeart/2005/8/layout/hierarchy1"/>
    <dgm:cxn modelId="{4C0BA63A-C207-4E58-B329-BAAD4FDF9F5E}" type="presParOf" srcId="{3BD2E216-78CB-4FF3-80DF-00A95737C6B7}" destId="{AFD7731E-CA9B-4BC7-8266-6A3A266F48A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D69228-7AAA-44C1-B88A-8D1B5A6C0A8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E98E9E03-768D-4338-8103-6D8BC40E3F8D}">
      <dgm:prSet phldrT="[Texto]" custT="1"/>
      <dgm:spPr/>
      <dgm:t>
        <a:bodyPr/>
        <a:lstStyle/>
        <a:p>
          <a:r>
            <a:rPr lang="es-CL" sz="1800" dirty="0" smtClean="0"/>
            <a:t>Ambiental</a:t>
          </a:r>
          <a:endParaRPr lang="es-CL" sz="1800" dirty="0"/>
        </a:p>
      </dgm:t>
    </dgm:pt>
    <dgm:pt modelId="{6DCB192C-1D81-41FB-AADE-DF3E6B6DE57D}" type="parTrans" cxnId="{60BD49BA-F66E-4D0B-9B2A-A94F639EE66E}">
      <dgm:prSet/>
      <dgm:spPr/>
      <dgm:t>
        <a:bodyPr/>
        <a:lstStyle/>
        <a:p>
          <a:endParaRPr lang="es-CL"/>
        </a:p>
      </dgm:t>
    </dgm:pt>
    <dgm:pt modelId="{359DCAE4-51FA-477F-AAB3-7B25F54C37A1}" type="sibTrans" cxnId="{60BD49BA-F66E-4D0B-9B2A-A94F639EE66E}">
      <dgm:prSet/>
      <dgm:spPr/>
      <dgm:t>
        <a:bodyPr/>
        <a:lstStyle/>
        <a:p>
          <a:endParaRPr lang="es-CL"/>
        </a:p>
      </dgm:t>
    </dgm:pt>
    <dgm:pt modelId="{5DFB0CF1-A1BE-4964-9C78-CBE4D7CBADDB}">
      <dgm:prSet phldrT="[Texto]" custT="1"/>
      <dgm:spPr/>
      <dgm:t>
        <a:bodyPr/>
        <a:lstStyle/>
        <a:p>
          <a:r>
            <a:rPr lang="es-CL" sz="1800" dirty="0" smtClean="0"/>
            <a:t>Impacto Ambiental</a:t>
          </a:r>
          <a:endParaRPr lang="es-CL" sz="1800" dirty="0"/>
        </a:p>
      </dgm:t>
    </dgm:pt>
    <dgm:pt modelId="{7A8F9EE4-3F11-47D4-B713-7E29020E6E89}" type="parTrans" cxnId="{F5F0253A-F01D-4838-9505-E357AF577992}">
      <dgm:prSet/>
      <dgm:spPr/>
      <dgm:t>
        <a:bodyPr/>
        <a:lstStyle/>
        <a:p>
          <a:endParaRPr lang="es-CL"/>
        </a:p>
      </dgm:t>
    </dgm:pt>
    <dgm:pt modelId="{D4A41F5C-C26F-4EB4-85C0-251B0A6C9DC4}" type="sibTrans" cxnId="{F5F0253A-F01D-4838-9505-E357AF577992}">
      <dgm:prSet/>
      <dgm:spPr/>
      <dgm:t>
        <a:bodyPr/>
        <a:lstStyle/>
        <a:p>
          <a:endParaRPr lang="es-CL"/>
        </a:p>
      </dgm:t>
    </dgm:pt>
    <dgm:pt modelId="{DE5F18AA-013B-4602-BD6F-33D458E02283}">
      <dgm:prSet phldrT="[Texto]" custT="1"/>
      <dgm:spPr/>
      <dgm:t>
        <a:bodyPr/>
        <a:lstStyle/>
        <a:p>
          <a:r>
            <a:rPr lang="es-CL" sz="1800" dirty="0" smtClean="0"/>
            <a:t>Energía Renovable</a:t>
          </a:r>
          <a:endParaRPr lang="es-CL" sz="1800" dirty="0"/>
        </a:p>
      </dgm:t>
    </dgm:pt>
    <dgm:pt modelId="{5E16139A-4D41-4D90-AF99-7D986EDFBB5C}" type="parTrans" cxnId="{23B3D289-D360-46DF-8BC1-7451E614436A}">
      <dgm:prSet/>
      <dgm:spPr/>
      <dgm:t>
        <a:bodyPr/>
        <a:lstStyle/>
        <a:p>
          <a:endParaRPr lang="es-CL"/>
        </a:p>
      </dgm:t>
    </dgm:pt>
    <dgm:pt modelId="{0A08AF40-245A-48D2-8070-0302B43972F6}" type="sibTrans" cxnId="{23B3D289-D360-46DF-8BC1-7451E614436A}">
      <dgm:prSet/>
      <dgm:spPr/>
      <dgm:t>
        <a:bodyPr/>
        <a:lstStyle/>
        <a:p>
          <a:endParaRPr lang="es-CL"/>
        </a:p>
      </dgm:t>
    </dgm:pt>
    <dgm:pt modelId="{584DC33C-53B5-4862-A6FB-B02264071F1A}" type="pres">
      <dgm:prSet presAssocID="{E8D69228-7AAA-44C1-B88A-8D1B5A6C0A8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7E1D60A-6C48-4C5E-B1FA-5E91D1727A32}" type="pres">
      <dgm:prSet presAssocID="{E98E9E03-768D-4338-8103-6D8BC40E3F8D}" presName="hierRoot1" presStyleCnt="0"/>
      <dgm:spPr/>
    </dgm:pt>
    <dgm:pt modelId="{E6300D07-9080-4EEE-AFED-90122B630B46}" type="pres">
      <dgm:prSet presAssocID="{E98E9E03-768D-4338-8103-6D8BC40E3F8D}" presName="composite" presStyleCnt="0"/>
      <dgm:spPr/>
    </dgm:pt>
    <dgm:pt modelId="{FAA06CC4-3F35-4776-ACD4-04B46DB8895E}" type="pres">
      <dgm:prSet presAssocID="{E98E9E03-768D-4338-8103-6D8BC40E3F8D}" presName="background" presStyleLbl="node0" presStyleIdx="0" presStyleCnt="1"/>
      <dgm:spPr/>
    </dgm:pt>
    <dgm:pt modelId="{19E02BFA-C254-4F07-B316-F9BA5ABD65E2}" type="pres">
      <dgm:prSet presAssocID="{E98E9E03-768D-4338-8103-6D8BC40E3F8D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DA561B58-B7EC-427C-B10E-67E495E451C0}" type="pres">
      <dgm:prSet presAssocID="{E98E9E03-768D-4338-8103-6D8BC40E3F8D}" presName="hierChild2" presStyleCnt="0"/>
      <dgm:spPr/>
    </dgm:pt>
    <dgm:pt modelId="{C956CF22-1D21-4AD5-9C77-3C2DB10395B3}" type="pres">
      <dgm:prSet presAssocID="{7A8F9EE4-3F11-47D4-B713-7E29020E6E89}" presName="Name10" presStyleLbl="parChTrans1D2" presStyleIdx="0" presStyleCnt="2"/>
      <dgm:spPr/>
    </dgm:pt>
    <dgm:pt modelId="{9617EF49-829B-4B45-9363-244878822EB2}" type="pres">
      <dgm:prSet presAssocID="{5DFB0CF1-A1BE-4964-9C78-CBE4D7CBADDB}" presName="hierRoot2" presStyleCnt="0"/>
      <dgm:spPr/>
    </dgm:pt>
    <dgm:pt modelId="{8686F556-4978-49BD-89B4-F2DDD0795211}" type="pres">
      <dgm:prSet presAssocID="{5DFB0CF1-A1BE-4964-9C78-CBE4D7CBADDB}" presName="composite2" presStyleCnt="0"/>
      <dgm:spPr/>
    </dgm:pt>
    <dgm:pt modelId="{F31D6375-69C9-470D-B444-1DCB60B7AD1A}" type="pres">
      <dgm:prSet presAssocID="{5DFB0CF1-A1BE-4964-9C78-CBE4D7CBADDB}" presName="background2" presStyleLbl="node2" presStyleIdx="0" presStyleCnt="2"/>
      <dgm:spPr/>
    </dgm:pt>
    <dgm:pt modelId="{21FC5B33-1548-4530-8C4A-315E227D041D}" type="pres">
      <dgm:prSet presAssocID="{5DFB0CF1-A1BE-4964-9C78-CBE4D7CBADDB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A3AC13EC-82D6-47B2-8A59-3957D9C94110}" type="pres">
      <dgm:prSet presAssocID="{5DFB0CF1-A1BE-4964-9C78-CBE4D7CBADDB}" presName="hierChild3" presStyleCnt="0"/>
      <dgm:spPr/>
    </dgm:pt>
    <dgm:pt modelId="{82003F2B-25BE-4DE2-AA8A-9633CC14B2F6}" type="pres">
      <dgm:prSet presAssocID="{5E16139A-4D41-4D90-AF99-7D986EDFBB5C}" presName="Name10" presStyleLbl="parChTrans1D2" presStyleIdx="1" presStyleCnt="2"/>
      <dgm:spPr/>
    </dgm:pt>
    <dgm:pt modelId="{BC27B189-831F-41BF-BE5D-5E569090D8AA}" type="pres">
      <dgm:prSet presAssocID="{DE5F18AA-013B-4602-BD6F-33D458E02283}" presName="hierRoot2" presStyleCnt="0"/>
      <dgm:spPr/>
    </dgm:pt>
    <dgm:pt modelId="{F47497E3-5C29-4692-8404-FB486D43EDD6}" type="pres">
      <dgm:prSet presAssocID="{DE5F18AA-013B-4602-BD6F-33D458E02283}" presName="composite2" presStyleCnt="0"/>
      <dgm:spPr/>
    </dgm:pt>
    <dgm:pt modelId="{8E534CE4-A20C-4A5B-9FE3-BEB808B69DE9}" type="pres">
      <dgm:prSet presAssocID="{DE5F18AA-013B-4602-BD6F-33D458E02283}" presName="background2" presStyleLbl="node2" presStyleIdx="1" presStyleCnt="2"/>
      <dgm:spPr/>
    </dgm:pt>
    <dgm:pt modelId="{3210B61C-5FF6-434C-AFB9-8F0D36260D0C}" type="pres">
      <dgm:prSet presAssocID="{DE5F18AA-013B-4602-BD6F-33D458E02283}" presName="text2" presStyleLbl="fgAcc2" presStyleIdx="1" presStyleCnt="2">
        <dgm:presLayoutVars>
          <dgm:chPref val="3"/>
        </dgm:presLayoutVars>
      </dgm:prSet>
      <dgm:spPr/>
    </dgm:pt>
    <dgm:pt modelId="{FCBE1745-1490-40AF-8C29-2B44990E3864}" type="pres">
      <dgm:prSet presAssocID="{DE5F18AA-013B-4602-BD6F-33D458E02283}" presName="hierChild3" presStyleCnt="0"/>
      <dgm:spPr/>
    </dgm:pt>
  </dgm:ptLst>
  <dgm:cxnLst>
    <dgm:cxn modelId="{60BD49BA-F66E-4D0B-9B2A-A94F639EE66E}" srcId="{E8D69228-7AAA-44C1-B88A-8D1B5A6C0A8A}" destId="{E98E9E03-768D-4338-8103-6D8BC40E3F8D}" srcOrd="0" destOrd="0" parTransId="{6DCB192C-1D81-41FB-AADE-DF3E6B6DE57D}" sibTransId="{359DCAE4-51FA-477F-AAB3-7B25F54C37A1}"/>
    <dgm:cxn modelId="{DF2CE847-9C18-4012-B3A1-306D9F60428F}" type="presOf" srcId="{E98E9E03-768D-4338-8103-6D8BC40E3F8D}" destId="{19E02BFA-C254-4F07-B316-F9BA5ABD65E2}" srcOrd="0" destOrd="0" presId="urn:microsoft.com/office/officeart/2005/8/layout/hierarchy1"/>
    <dgm:cxn modelId="{F5F0253A-F01D-4838-9505-E357AF577992}" srcId="{E98E9E03-768D-4338-8103-6D8BC40E3F8D}" destId="{5DFB0CF1-A1BE-4964-9C78-CBE4D7CBADDB}" srcOrd="0" destOrd="0" parTransId="{7A8F9EE4-3F11-47D4-B713-7E29020E6E89}" sibTransId="{D4A41F5C-C26F-4EB4-85C0-251B0A6C9DC4}"/>
    <dgm:cxn modelId="{F2BD1D78-B0B1-4730-BE62-02D822289D3C}" type="presOf" srcId="{E8D69228-7AAA-44C1-B88A-8D1B5A6C0A8A}" destId="{584DC33C-53B5-4862-A6FB-B02264071F1A}" srcOrd="0" destOrd="0" presId="urn:microsoft.com/office/officeart/2005/8/layout/hierarchy1"/>
    <dgm:cxn modelId="{1E02F569-809A-467B-82E8-D1E396D0A29E}" type="presOf" srcId="{5DFB0CF1-A1BE-4964-9C78-CBE4D7CBADDB}" destId="{21FC5B33-1548-4530-8C4A-315E227D041D}" srcOrd="0" destOrd="0" presId="urn:microsoft.com/office/officeart/2005/8/layout/hierarchy1"/>
    <dgm:cxn modelId="{D427A3BA-C93D-4411-9D66-E8CC1A009FDE}" type="presOf" srcId="{DE5F18AA-013B-4602-BD6F-33D458E02283}" destId="{3210B61C-5FF6-434C-AFB9-8F0D36260D0C}" srcOrd="0" destOrd="0" presId="urn:microsoft.com/office/officeart/2005/8/layout/hierarchy1"/>
    <dgm:cxn modelId="{23B3D289-D360-46DF-8BC1-7451E614436A}" srcId="{E98E9E03-768D-4338-8103-6D8BC40E3F8D}" destId="{DE5F18AA-013B-4602-BD6F-33D458E02283}" srcOrd="1" destOrd="0" parTransId="{5E16139A-4D41-4D90-AF99-7D986EDFBB5C}" sibTransId="{0A08AF40-245A-48D2-8070-0302B43972F6}"/>
    <dgm:cxn modelId="{F74F3BA6-F7BE-4A9C-9D67-8DC997B3770C}" type="presOf" srcId="{7A8F9EE4-3F11-47D4-B713-7E29020E6E89}" destId="{C956CF22-1D21-4AD5-9C77-3C2DB10395B3}" srcOrd="0" destOrd="0" presId="urn:microsoft.com/office/officeart/2005/8/layout/hierarchy1"/>
    <dgm:cxn modelId="{C98400EA-E5BD-437F-B021-91A0C3353644}" type="presOf" srcId="{5E16139A-4D41-4D90-AF99-7D986EDFBB5C}" destId="{82003F2B-25BE-4DE2-AA8A-9633CC14B2F6}" srcOrd="0" destOrd="0" presId="urn:microsoft.com/office/officeart/2005/8/layout/hierarchy1"/>
    <dgm:cxn modelId="{1B56BA1E-5CAF-4EDA-B48E-745A8144B2CE}" type="presParOf" srcId="{584DC33C-53B5-4862-A6FB-B02264071F1A}" destId="{17E1D60A-6C48-4C5E-B1FA-5E91D1727A32}" srcOrd="0" destOrd="0" presId="urn:microsoft.com/office/officeart/2005/8/layout/hierarchy1"/>
    <dgm:cxn modelId="{FA9E870B-A4D3-470C-8CAA-B06093048389}" type="presParOf" srcId="{17E1D60A-6C48-4C5E-B1FA-5E91D1727A32}" destId="{E6300D07-9080-4EEE-AFED-90122B630B46}" srcOrd="0" destOrd="0" presId="urn:microsoft.com/office/officeart/2005/8/layout/hierarchy1"/>
    <dgm:cxn modelId="{43679738-0390-417B-99A9-E081DC47BAA7}" type="presParOf" srcId="{E6300D07-9080-4EEE-AFED-90122B630B46}" destId="{FAA06CC4-3F35-4776-ACD4-04B46DB8895E}" srcOrd="0" destOrd="0" presId="urn:microsoft.com/office/officeart/2005/8/layout/hierarchy1"/>
    <dgm:cxn modelId="{9B2D7FC1-7112-49AE-8992-12B5BD4DE3FC}" type="presParOf" srcId="{E6300D07-9080-4EEE-AFED-90122B630B46}" destId="{19E02BFA-C254-4F07-B316-F9BA5ABD65E2}" srcOrd="1" destOrd="0" presId="urn:microsoft.com/office/officeart/2005/8/layout/hierarchy1"/>
    <dgm:cxn modelId="{4CE9B55F-6336-4838-BA14-6E05D6ADD8AD}" type="presParOf" srcId="{17E1D60A-6C48-4C5E-B1FA-5E91D1727A32}" destId="{DA561B58-B7EC-427C-B10E-67E495E451C0}" srcOrd="1" destOrd="0" presId="urn:microsoft.com/office/officeart/2005/8/layout/hierarchy1"/>
    <dgm:cxn modelId="{8E2BAB98-8FF3-4FA0-9351-200FCBFEB9D0}" type="presParOf" srcId="{DA561B58-B7EC-427C-B10E-67E495E451C0}" destId="{C956CF22-1D21-4AD5-9C77-3C2DB10395B3}" srcOrd="0" destOrd="0" presId="urn:microsoft.com/office/officeart/2005/8/layout/hierarchy1"/>
    <dgm:cxn modelId="{79590B1B-1BC2-43ED-BB8D-3CE377841928}" type="presParOf" srcId="{DA561B58-B7EC-427C-B10E-67E495E451C0}" destId="{9617EF49-829B-4B45-9363-244878822EB2}" srcOrd="1" destOrd="0" presId="urn:microsoft.com/office/officeart/2005/8/layout/hierarchy1"/>
    <dgm:cxn modelId="{AE64CFE6-D44F-4F1D-A9A6-306C71B1E298}" type="presParOf" srcId="{9617EF49-829B-4B45-9363-244878822EB2}" destId="{8686F556-4978-49BD-89B4-F2DDD0795211}" srcOrd="0" destOrd="0" presId="urn:microsoft.com/office/officeart/2005/8/layout/hierarchy1"/>
    <dgm:cxn modelId="{3740697D-5719-450A-9E19-ED40964123CB}" type="presParOf" srcId="{8686F556-4978-49BD-89B4-F2DDD0795211}" destId="{F31D6375-69C9-470D-B444-1DCB60B7AD1A}" srcOrd="0" destOrd="0" presId="urn:microsoft.com/office/officeart/2005/8/layout/hierarchy1"/>
    <dgm:cxn modelId="{305C4F3D-B32E-45DD-BA09-A4A4D30B206E}" type="presParOf" srcId="{8686F556-4978-49BD-89B4-F2DDD0795211}" destId="{21FC5B33-1548-4530-8C4A-315E227D041D}" srcOrd="1" destOrd="0" presId="urn:microsoft.com/office/officeart/2005/8/layout/hierarchy1"/>
    <dgm:cxn modelId="{03B1BC1E-5606-467F-AFEA-C6B5E2D27091}" type="presParOf" srcId="{9617EF49-829B-4B45-9363-244878822EB2}" destId="{A3AC13EC-82D6-47B2-8A59-3957D9C94110}" srcOrd="1" destOrd="0" presId="urn:microsoft.com/office/officeart/2005/8/layout/hierarchy1"/>
    <dgm:cxn modelId="{E7C484D3-C5C1-41E9-B6F7-5B3E4276EC9F}" type="presParOf" srcId="{DA561B58-B7EC-427C-B10E-67E495E451C0}" destId="{82003F2B-25BE-4DE2-AA8A-9633CC14B2F6}" srcOrd="2" destOrd="0" presId="urn:microsoft.com/office/officeart/2005/8/layout/hierarchy1"/>
    <dgm:cxn modelId="{3E345617-D816-4697-B7A5-51235DF978DA}" type="presParOf" srcId="{DA561B58-B7EC-427C-B10E-67E495E451C0}" destId="{BC27B189-831F-41BF-BE5D-5E569090D8AA}" srcOrd="3" destOrd="0" presId="urn:microsoft.com/office/officeart/2005/8/layout/hierarchy1"/>
    <dgm:cxn modelId="{5BE874D7-8519-4EBF-8504-465FAA33EEF2}" type="presParOf" srcId="{BC27B189-831F-41BF-BE5D-5E569090D8AA}" destId="{F47497E3-5C29-4692-8404-FB486D43EDD6}" srcOrd="0" destOrd="0" presId="urn:microsoft.com/office/officeart/2005/8/layout/hierarchy1"/>
    <dgm:cxn modelId="{C0EB1B3D-7AF4-4EFF-9BFD-289120BED0CF}" type="presParOf" srcId="{F47497E3-5C29-4692-8404-FB486D43EDD6}" destId="{8E534CE4-A20C-4A5B-9FE3-BEB808B69DE9}" srcOrd="0" destOrd="0" presId="urn:microsoft.com/office/officeart/2005/8/layout/hierarchy1"/>
    <dgm:cxn modelId="{8859FB82-770B-426F-BDF3-51C64A1316C4}" type="presParOf" srcId="{F47497E3-5C29-4692-8404-FB486D43EDD6}" destId="{3210B61C-5FF6-434C-AFB9-8F0D36260D0C}" srcOrd="1" destOrd="0" presId="urn:microsoft.com/office/officeart/2005/8/layout/hierarchy1"/>
    <dgm:cxn modelId="{4C287FFB-52F8-49DE-8EC6-143FA7C0E3CB}" type="presParOf" srcId="{BC27B189-831F-41BF-BE5D-5E569090D8AA}" destId="{FCBE1745-1490-40AF-8C29-2B44990E386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A0851E-BEBF-477C-8B57-1DAE5702BA2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79329087-F35A-4AA9-9ADE-4207DAA76497}">
      <dgm:prSet phldrT="[Texto]" custT="1"/>
      <dgm:spPr/>
      <dgm:t>
        <a:bodyPr/>
        <a:lstStyle/>
        <a:p>
          <a:r>
            <a:rPr lang="es-CL" sz="1400" dirty="0" smtClean="0"/>
            <a:t>Impacto Ambiental</a:t>
          </a:r>
          <a:endParaRPr lang="es-CL" sz="1400" dirty="0"/>
        </a:p>
      </dgm:t>
    </dgm:pt>
    <dgm:pt modelId="{F1D886DE-BD42-442A-9350-616BB6629306}" type="parTrans" cxnId="{1B104682-5DDB-4375-8101-78A42FD4F082}">
      <dgm:prSet/>
      <dgm:spPr/>
      <dgm:t>
        <a:bodyPr/>
        <a:lstStyle/>
        <a:p>
          <a:endParaRPr lang="es-CL"/>
        </a:p>
      </dgm:t>
    </dgm:pt>
    <dgm:pt modelId="{F157F652-F90F-41CD-8EE0-751EE3E64D82}" type="sibTrans" cxnId="{1B104682-5DDB-4375-8101-78A42FD4F082}">
      <dgm:prSet/>
      <dgm:spPr/>
      <dgm:t>
        <a:bodyPr/>
        <a:lstStyle/>
        <a:p>
          <a:endParaRPr lang="es-CL"/>
        </a:p>
      </dgm:t>
    </dgm:pt>
    <dgm:pt modelId="{72760740-FDF3-4589-8963-1728A0917F7F}" type="pres">
      <dgm:prSet presAssocID="{36A0851E-BEBF-477C-8B57-1DAE5702BA2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5D58D01-5CE7-4546-89F5-B064FA6D9005}" type="pres">
      <dgm:prSet presAssocID="{79329087-F35A-4AA9-9ADE-4207DAA76497}" presName="hierRoot1" presStyleCnt="0"/>
      <dgm:spPr/>
    </dgm:pt>
    <dgm:pt modelId="{A6581843-633F-4161-96DC-09D15340B02D}" type="pres">
      <dgm:prSet presAssocID="{79329087-F35A-4AA9-9ADE-4207DAA76497}" presName="composite" presStyleCnt="0"/>
      <dgm:spPr/>
    </dgm:pt>
    <dgm:pt modelId="{4ED14AE9-2846-47B1-B1CF-B812632E95C4}" type="pres">
      <dgm:prSet presAssocID="{79329087-F35A-4AA9-9ADE-4207DAA76497}" presName="background" presStyleLbl="node0" presStyleIdx="0" presStyleCnt="1"/>
      <dgm:spPr/>
    </dgm:pt>
    <dgm:pt modelId="{3E84ADA2-3BC6-4981-9AE7-66428EE6D80B}" type="pres">
      <dgm:prSet presAssocID="{79329087-F35A-4AA9-9ADE-4207DAA76497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s-CL"/>
        </a:p>
      </dgm:t>
    </dgm:pt>
    <dgm:pt modelId="{4D62C6F8-793A-455C-8BFA-FC28C4F1F94E}" type="pres">
      <dgm:prSet presAssocID="{79329087-F35A-4AA9-9ADE-4207DAA76497}" presName="hierChild2" presStyleCnt="0"/>
      <dgm:spPr/>
    </dgm:pt>
  </dgm:ptLst>
  <dgm:cxnLst>
    <dgm:cxn modelId="{1B104682-5DDB-4375-8101-78A42FD4F082}" srcId="{36A0851E-BEBF-477C-8B57-1DAE5702BA22}" destId="{79329087-F35A-4AA9-9ADE-4207DAA76497}" srcOrd="0" destOrd="0" parTransId="{F1D886DE-BD42-442A-9350-616BB6629306}" sibTransId="{F157F652-F90F-41CD-8EE0-751EE3E64D82}"/>
    <dgm:cxn modelId="{7C9AC097-D673-4DE8-BC91-C90022A81DB7}" type="presOf" srcId="{79329087-F35A-4AA9-9ADE-4207DAA76497}" destId="{3E84ADA2-3BC6-4981-9AE7-66428EE6D80B}" srcOrd="0" destOrd="0" presId="urn:microsoft.com/office/officeart/2005/8/layout/hierarchy1"/>
    <dgm:cxn modelId="{FDFFA434-2CB6-4244-B772-4FF34411010E}" type="presOf" srcId="{36A0851E-BEBF-477C-8B57-1DAE5702BA22}" destId="{72760740-FDF3-4589-8963-1728A0917F7F}" srcOrd="0" destOrd="0" presId="urn:microsoft.com/office/officeart/2005/8/layout/hierarchy1"/>
    <dgm:cxn modelId="{EBE22532-E316-42DA-8626-DD609F68CF3D}" type="presParOf" srcId="{72760740-FDF3-4589-8963-1728A0917F7F}" destId="{B5D58D01-5CE7-4546-89F5-B064FA6D9005}" srcOrd="0" destOrd="0" presId="urn:microsoft.com/office/officeart/2005/8/layout/hierarchy1"/>
    <dgm:cxn modelId="{1AA19D87-266D-4C2C-A477-DBC63345D8F4}" type="presParOf" srcId="{B5D58D01-5CE7-4546-89F5-B064FA6D9005}" destId="{A6581843-633F-4161-96DC-09D15340B02D}" srcOrd="0" destOrd="0" presId="urn:microsoft.com/office/officeart/2005/8/layout/hierarchy1"/>
    <dgm:cxn modelId="{33E0A180-D6F6-4DDE-B329-6247BA50AFBD}" type="presParOf" srcId="{A6581843-633F-4161-96DC-09D15340B02D}" destId="{4ED14AE9-2846-47B1-B1CF-B812632E95C4}" srcOrd="0" destOrd="0" presId="urn:microsoft.com/office/officeart/2005/8/layout/hierarchy1"/>
    <dgm:cxn modelId="{2F165DAC-A633-4814-8B74-AA4BD33587AA}" type="presParOf" srcId="{A6581843-633F-4161-96DC-09D15340B02D}" destId="{3E84ADA2-3BC6-4981-9AE7-66428EE6D80B}" srcOrd="1" destOrd="0" presId="urn:microsoft.com/office/officeart/2005/8/layout/hierarchy1"/>
    <dgm:cxn modelId="{B1E71364-4DB7-48DF-B260-D8F2A8323CCF}" type="presParOf" srcId="{B5D58D01-5CE7-4546-89F5-B064FA6D9005}" destId="{4D62C6F8-793A-455C-8BFA-FC28C4F1F94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49F7A8-35C5-478A-A0F0-DFA27B9CB18A}">
      <dsp:nvSpPr>
        <dsp:cNvPr id="0" name=""/>
        <dsp:cNvSpPr/>
      </dsp:nvSpPr>
      <dsp:spPr>
        <a:xfrm>
          <a:off x="2077648" y="945267"/>
          <a:ext cx="908503" cy="4323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4644"/>
              </a:lnTo>
              <a:lnTo>
                <a:pt x="908503" y="294644"/>
              </a:lnTo>
              <a:lnTo>
                <a:pt x="908503" y="4323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AC2F2-8AD0-4309-BC88-B736E077C467}">
      <dsp:nvSpPr>
        <dsp:cNvPr id="0" name=""/>
        <dsp:cNvSpPr/>
      </dsp:nvSpPr>
      <dsp:spPr>
        <a:xfrm>
          <a:off x="1169145" y="945267"/>
          <a:ext cx="908503" cy="432364"/>
        </a:xfrm>
        <a:custGeom>
          <a:avLst/>
          <a:gdLst/>
          <a:ahLst/>
          <a:cxnLst/>
          <a:rect l="0" t="0" r="0" b="0"/>
          <a:pathLst>
            <a:path>
              <a:moveTo>
                <a:pt x="908503" y="0"/>
              </a:moveTo>
              <a:lnTo>
                <a:pt x="908503" y="294644"/>
              </a:lnTo>
              <a:lnTo>
                <a:pt x="0" y="294644"/>
              </a:lnTo>
              <a:lnTo>
                <a:pt x="0" y="4323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E40765-00D7-463D-917A-C1B64361A7C4}">
      <dsp:nvSpPr>
        <dsp:cNvPr id="0" name=""/>
        <dsp:cNvSpPr/>
      </dsp:nvSpPr>
      <dsp:spPr>
        <a:xfrm>
          <a:off x="1334327" y="1250"/>
          <a:ext cx="1486641" cy="944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E6A6C4-407F-438F-9ADA-CFC221904C0A}">
      <dsp:nvSpPr>
        <dsp:cNvPr id="0" name=""/>
        <dsp:cNvSpPr/>
      </dsp:nvSpPr>
      <dsp:spPr>
        <a:xfrm>
          <a:off x="1499510" y="158173"/>
          <a:ext cx="1486641" cy="9440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/>
            <a:t>Económico</a:t>
          </a:r>
          <a:endParaRPr lang="es-CL" sz="1800" kern="1200" dirty="0"/>
        </a:p>
      </dsp:txBody>
      <dsp:txXfrm>
        <a:off x="1527159" y="185822"/>
        <a:ext cx="1431343" cy="888719"/>
      </dsp:txXfrm>
    </dsp:sp>
    <dsp:sp modelId="{73758E2A-DA91-44A5-AB25-D84CDBDC6ED2}">
      <dsp:nvSpPr>
        <dsp:cNvPr id="0" name=""/>
        <dsp:cNvSpPr/>
      </dsp:nvSpPr>
      <dsp:spPr>
        <a:xfrm>
          <a:off x="425824" y="1377632"/>
          <a:ext cx="1486641" cy="944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127335-B1C1-4AD9-8DE7-B7F3F562CDED}">
      <dsp:nvSpPr>
        <dsp:cNvPr id="0" name=""/>
        <dsp:cNvSpPr/>
      </dsp:nvSpPr>
      <dsp:spPr>
        <a:xfrm>
          <a:off x="591007" y="1534556"/>
          <a:ext cx="1486641" cy="9440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/>
            <a:t>Van Social</a:t>
          </a:r>
          <a:endParaRPr lang="es-CL" sz="1800" kern="1200" dirty="0"/>
        </a:p>
      </dsp:txBody>
      <dsp:txXfrm>
        <a:off x="618656" y="1562205"/>
        <a:ext cx="1431343" cy="888719"/>
      </dsp:txXfrm>
    </dsp:sp>
    <dsp:sp modelId="{A2CA42F1-AF76-4368-ACBB-597373B99C7F}">
      <dsp:nvSpPr>
        <dsp:cNvPr id="0" name=""/>
        <dsp:cNvSpPr/>
      </dsp:nvSpPr>
      <dsp:spPr>
        <a:xfrm>
          <a:off x="2242831" y="1377632"/>
          <a:ext cx="1486641" cy="944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F5D68D-C229-48E3-AB04-7D4E90E84EAD}">
      <dsp:nvSpPr>
        <dsp:cNvPr id="0" name=""/>
        <dsp:cNvSpPr/>
      </dsp:nvSpPr>
      <dsp:spPr>
        <a:xfrm>
          <a:off x="2408013" y="1534556"/>
          <a:ext cx="1486641" cy="9440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/>
            <a:t>TIR</a:t>
          </a:r>
          <a:endParaRPr lang="es-CL" sz="1800" kern="1200" dirty="0"/>
        </a:p>
      </dsp:txBody>
      <dsp:txXfrm>
        <a:off x="2435662" y="1562205"/>
        <a:ext cx="1431343" cy="8887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003F2B-25BE-4DE2-AA8A-9633CC14B2F6}">
      <dsp:nvSpPr>
        <dsp:cNvPr id="0" name=""/>
        <dsp:cNvSpPr/>
      </dsp:nvSpPr>
      <dsp:spPr>
        <a:xfrm>
          <a:off x="1788196" y="960428"/>
          <a:ext cx="924128" cy="4398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711"/>
              </a:lnTo>
              <a:lnTo>
                <a:pt x="924128" y="299711"/>
              </a:lnTo>
              <a:lnTo>
                <a:pt x="924128" y="4398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56CF22-1D21-4AD5-9C77-3C2DB10395B3}">
      <dsp:nvSpPr>
        <dsp:cNvPr id="0" name=""/>
        <dsp:cNvSpPr/>
      </dsp:nvSpPr>
      <dsp:spPr>
        <a:xfrm>
          <a:off x="864067" y="960428"/>
          <a:ext cx="924128" cy="439801"/>
        </a:xfrm>
        <a:custGeom>
          <a:avLst/>
          <a:gdLst/>
          <a:ahLst/>
          <a:cxnLst/>
          <a:rect l="0" t="0" r="0" b="0"/>
          <a:pathLst>
            <a:path>
              <a:moveTo>
                <a:pt x="924128" y="0"/>
              </a:moveTo>
              <a:lnTo>
                <a:pt x="924128" y="299711"/>
              </a:lnTo>
              <a:lnTo>
                <a:pt x="0" y="299711"/>
              </a:lnTo>
              <a:lnTo>
                <a:pt x="0" y="4398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A06CC4-3F35-4776-ACD4-04B46DB8895E}">
      <dsp:nvSpPr>
        <dsp:cNvPr id="0" name=""/>
        <dsp:cNvSpPr/>
      </dsp:nvSpPr>
      <dsp:spPr>
        <a:xfrm>
          <a:off x="1032091" y="174"/>
          <a:ext cx="1512210" cy="9602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E02BFA-C254-4F07-B316-F9BA5ABD65E2}">
      <dsp:nvSpPr>
        <dsp:cNvPr id="0" name=""/>
        <dsp:cNvSpPr/>
      </dsp:nvSpPr>
      <dsp:spPr>
        <a:xfrm>
          <a:off x="1200114" y="159797"/>
          <a:ext cx="1512210" cy="9602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/>
            <a:t>Ambiental</a:t>
          </a:r>
          <a:endParaRPr lang="es-CL" sz="1800" kern="1200" dirty="0"/>
        </a:p>
      </dsp:txBody>
      <dsp:txXfrm>
        <a:off x="1228239" y="187922"/>
        <a:ext cx="1455960" cy="904003"/>
      </dsp:txXfrm>
    </dsp:sp>
    <dsp:sp modelId="{F31D6375-69C9-470D-B444-1DCB60B7AD1A}">
      <dsp:nvSpPr>
        <dsp:cNvPr id="0" name=""/>
        <dsp:cNvSpPr/>
      </dsp:nvSpPr>
      <dsp:spPr>
        <a:xfrm>
          <a:off x="107962" y="1400229"/>
          <a:ext cx="1512210" cy="9602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FC5B33-1548-4530-8C4A-315E227D041D}">
      <dsp:nvSpPr>
        <dsp:cNvPr id="0" name=""/>
        <dsp:cNvSpPr/>
      </dsp:nvSpPr>
      <dsp:spPr>
        <a:xfrm>
          <a:off x="275986" y="1559851"/>
          <a:ext cx="1512210" cy="9602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/>
            <a:t>Impacto Ambiental</a:t>
          </a:r>
          <a:endParaRPr lang="es-CL" sz="1800" kern="1200" dirty="0"/>
        </a:p>
      </dsp:txBody>
      <dsp:txXfrm>
        <a:off x="304111" y="1587976"/>
        <a:ext cx="1455960" cy="904003"/>
      </dsp:txXfrm>
    </dsp:sp>
    <dsp:sp modelId="{8E534CE4-A20C-4A5B-9FE3-BEB808B69DE9}">
      <dsp:nvSpPr>
        <dsp:cNvPr id="0" name=""/>
        <dsp:cNvSpPr/>
      </dsp:nvSpPr>
      <dsp:spPr>
        <a:xfrm>
          <a:off x="1956219" y="1400229"/>
          <a:ext cx="1512210" cy="9602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10B61C-5FF6-434C-AFB9-8F0D36260D0C}">
      <dsp:nvSpPr>
        <dsp:cNvPr id="0" name=""/>
        <dsp:cNvSpPr/>
      </dsp:nvSpPr>
      <dsp:spPr>
        <a:xfrm>
          <a:off x="2124243" y="1559851"/>
          <a:ext cx="1512210" cy="9602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800" kern="1200" dirty="0" smtClean="0"/>
            <a:t>Energía Renovable</a:t>
          </a:r>
          <a:endParaRPr lang="es-CL" sz="1800" kern="1200" dirty="0"/>
        </a:p>
      </dsp:txBody>
      <dsp:txXfrm>
        <a:off x="2152368" y="1587976"/>
        <a:ext cx="1455960" cy="9040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D14AE9-2846-47B1-B1CF-B812632E95C4}">
      <dsp:nvSpPr>
        <dsp:cNvPr id="0" name=""/>
        <dsp:cNvSpPr/>
      </dsp:nvSpPr>
      <dsp:spPr>
        <a:xfrm>
          <a:off x="0" y="100549"/>
          <a:ext cx="1770386" cy="1124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84ADA2-3BC6-4981-9AE7-66428EE6D80B}">
      <dsp:nvSpPr>
        <dsp:cNvPr id="0" name=""/>
        <dsp:cNvSpPr/>
      </dsp:nvSpPr>
      <dsp:spPr>
        <a:xfrm>
          <a:off x="196709" y="287423"/>
          <a:ext cx="1770386" cy="1124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1400" kern="1200" dirty="0" smtClean="0"/>
            <a:t>Impacto Ambiental</a:t>
          </a:r>
          <a:endParaRPr lang="es-CL" sz="1400" kern="1200" dirty="0"/>
        </a:p>
      </dsp:txBody>
      <dsp:txXfrm>
        <a:off x="229636" y="320350"/>
        <a:ext cx="1704532" cy="1058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2E528-6567-4B9F-B59E-E5654971926D}" type="datetimeFigureOut">
              <a:rPr lang="es-CL" smtClean="0"/>
              <a:t>31-05-2013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3887-6468-4446-B442-6920A1BF05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6695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2E528-6567-4B9F-B59E-E5654971926D}" type="datetimeFigureOut">
              <a:rPr lang="es-CL" smtClean="0"/>
              <a:t>31-05-2013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3887-6468-4446-B442-6920A1BF05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1783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2E528-6567-4B9F-B59E-E5654971926D}" type="datetimeFigureOut">
              <a:rPr lang="es-CL" smtClean="0"/>
              <a:t>31-05-2013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3887-6468-4446-B442-6920A1BF05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673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2E528-6567-4B9F-B59E-E5654971926D}" type="datetimeFigureOut">
              <a:rPr lang="es-CL" smtClean="0"/>
              <a:t>31-05-2013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3887-6468-4446-B442-6920A1BF05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16544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2E528-6567-4B9F-B59E-E5654971926D}" type="datetimeFigureOut">
              <a:rPr lang="es-CL" smtClean="0"/>
              <a:t>31-05-2013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3887-6468-4446-B442-6920A1BF05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3495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2E528-6567-4B9F-B59E-E5654971926D}" type="datetimeFigureOut">
              <a:rPr lang="es-CL" smtClean="0"/>
              <a:t>31-05-2013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3887-6468-4446-B442-6920A1BF05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4526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2E528-6567-4B9F-B59E-E5654971926D}" type="datetimeFigureOut">
              <a:rPr lang="es-CL" smtClean="0"/>
              <a:t>31-05-2013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3887-6468-4446-B442-6920A1BF05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483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2E528-6567-4B9F-B59E-E5654971926D}" type="datetimeFigureOut">
              <a:rPr lang="es-CL" smtClean="0"/>
              <a:t>31-05-2013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3887-6468-4446-B442-6920A1BF05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9780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2E528-6567-4B9F-B59E-E5654971926D}" type="datetimeFigureOut">
              <a:rPr lang="es-CL" smtClean="0"/>
              <a:t>31-05-2013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3887-6468-4446-B442-6920A1BF05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93283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2E528-6567-4B9F-B59E-E5654971926D}" type="datetimeFigureOut">
              <a:rPr lang="es-CL" smtClean="0"/>
              <a:t>31-05-2013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3887-6468-4446-B442-6920A1BF05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27709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2E528-6567-4B9F-B59E-E5654971926D}" type="datetimeFigureOut">
              <a:rPr lang="es-CL" smtClean="0"/>
              <a:t>31-05-2013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3887-6468-4446-B442-6920A1BF05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0518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2E528-6567-4B9F-B59E-E5654971926D}" type="datetimeFigureOut">
              <a:rPr lang="es-CL" smtClean="0"/>
              <a:t>31-05-2013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23887-6468-4446-B442-6920A1BF05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7167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119328"/>
            <a:ext cx="2515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2400" dirty="0" smtClean="0"/>
              <a:t>Árbol Causa Efecto</a:t>
            </a:r>
            <a:endParaRPr lang="es-CL" sz="2400" dirty="0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783774891"/>
              </p:ext>
            </p:extLst>
          </p:nvPr>
        </p:nvGraphicFramePr>
        <p:xfrm>
          <a:off x="4355976" y="1412776"/>
          <a:ext cx="4320480" cy="2479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4003531838"/>
              </p:ext>
            </p:extLst>
          </p:nvPr>
        </p:nvGraphicFramePr>
        <p:xfrm>
          <a:off x="251520" y="1412776"/>
          <a:ext cx="3744416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9" name="8 Conector recto"/>
          <p:cNvCxnSpPr/>
          <p:nvPr/>
        </p:nvCxnSpPr>
        <p:spPr>
          <a:xfrm>
            <a:off x="2411760" y="3212976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2411760" y="3717032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539552" y="3717032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539552" y="3212976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5004048" y="3212976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5004048" y="3645024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6804248" y="3645024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6804248" y="3212976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1115616" y="37170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 smtClean="0"/>
              <a:t>0,3</a:t>
            </a:r>
            <a:endParaRPr lang="es-CL" sz="1200" dirty="0"/>
          </a:p>
        </p:txBody>
      </p:sp>
      <p:sp>
        <p:nvSpPr>
          <p:cNvPr id="18" name="17 CuadroTexto"/>
          <p:cNvSpPr txBox="1"/>
          <p:nvPr/>
        </p:nvSpPr>
        <p:spPr>
          <a:xfrm>
            <a:off x="2915816" y="3717032"/>
            <a:ext cx="4363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 smtClean="0"/>
              <a:t>0,7</a:t>
            </a:r>
            <a:endParaRPr lang="es-CL" sz="1200" dirty="0"/>
          </a:p>
        </p:txBody>
      </p:sp>
      <p:sp>
        <p:nvSpPr>
          <p:cNvPr id="19" name="18 CuadroTexto"/>
          <p:cNvSpPr txBox="1"/>
          <p:nvPr/>
        </p:nvSpPr>
        <p:spPr>
          <a:xfrm>
            <a:off x="5508104" y="3645024"/>
            <a:ext cx="432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 smtClean="0"/>
              <a:t>0,4</a:t>
            </a:r>
            <a:endParaRPr lang="es-CL" sz="12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7308304" y="3645024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 smtClean="0"/>
              <a:t>0,6</a:t>
            </a:r>
            <a:endParaRPr lang="es-CL" sz="1200" dirty="0"/>
          </a:p>
        </p:txBody>
      </p:sp>
      <p:cxnSp>
        <p:nvCxnSpPr>
          <p:cNvPr id="21" name="20 Conector recto"/>
          <p:cNvCxnSpPr/>
          <p:nvPr/>
        </p:nvCxnSpPr>
        <p:spPr>
          <a:xfrm>
            <a:off x="1475656" y="1916832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1475656" y="2276872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5868144" y="2204864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5868144" y="1844824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2051720" y="2276872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 smtClean="0"/>
              <a:t>0,5</a:t>
            </a:r>
            <a:endParaRPr lang="es-CL" sz="1200" dirty="0"/>
          </a:p>
        </p:txBody>
      </p:sp>
      <p:sp>
        <p:nvSpPr>
          <p:cNvPr id="26" name="25 CuadroTexto"/>
          <p:cNvSpPr txBox="1"/>
          <p:nvPr/>
        </p:nvSpPr>
        <p:spPr>
          <a:xfrm>
            <a:off x="6372200" y="2215897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 smtClean="0"/>
              <a:t>0,5</a:t>
            </a:r>
            <a:endParaRPr lang="es-CL" sz="1200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979712" y="1628800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 smtClean="0"/>
              <a:t>0,5</a:t>
            </a:r>
            <a:endParaRPr lang="es-CL" sz="1200" dirty="0"/>
          </a:p>
        </p:txBody>
      </p:sp>
      <p:sp>
        <p:nvSpPr>
          <p:cNvPr id="28" name="27 CuadroTexto"/>
          <p:cNvSpPr txBox="1"/>
          <p:nvPr/>
        </p:nvSpPr>
        <p:spPr>
          <a:xfrm>
            <a:off x="6372200" y="1567825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 smtClean="0"/>
              <a:t>0,5</a:t>
            </a:r>
            <a:endParaRPr lang="es-CL" sz="1200" dirty="0"/>
          </a:p>
        </p:txBody>
      </p:sp>
      <p:sp>
        <p:nvSpPr>
          <p:cNvPr id="29" name="28 CuadroTexto"/>
          <p:cNvSpPr txBox="1"/>
          <p:nvPr/>
        </p:nvSpPr>
        <p:spPr>
          <a:xfrm>
            <a:off x="1043608" y="2935977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 smtClean="0"/>
              <a:t>0,15</a:t>
            </a:r>
            <a:endParaRPr lang="es-CL" sz="1200" dirty="0"/>
          </a:p>
        </p:txBody>
      </p:sp>
      <p:sp>
        <p:nvSpPr>
          <p:cNvPr id="30" name="29 CuadroTexto"/>
          <p:cNvSpPr txBox="1"/>
          <p:nvPr/>
        </p:nvSpPr>
        <p:spPr>
          <a:xfrm>
            <a:off x="2915816" y="2935977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 smtClean="0"/>
              <a:t>0,35</a:t>
            </a:r>
            <a:endParaRPr lang="es-CL" sz="1200" dirty="0"/>
          </a:p>
        </p:txBody>
      </p:sp>
      <p:sp>
        <p:nvSpPr>
          <p:cNvPr id="31" name="30 CuadroTexto"/>
          <p:cNvSpPr txBox="1"/>
          <p:nvPr/>
        </p:nvSpPr>
        <p:spPr>
          <a:xfrm>
            <a:off x="5508104" y="2935977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 smtClean="0"/>
              <a:t>0,2</a:t>
            </a:r>
            <a:endParaRPr lang="es-CL" sz="1200" dirty="0"/>
          </a:p>
        </p:txBody>
      </p:sp>
      <p:sp>
        <p:nvSpPr>
          <p:cNvPr id="32" name="31 CuadroTexto"/>
          <p:cNvSpPr txBox="1"/>
          <p:nvPr/>
        </p:nvSpPr>
        <p:spPr>
          <a:xfrm>
            <a:off x="7308304" y="2935977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 smtClean="0"/>
              <a:t>0,3</a:t>
            </a:r>
            <a:endParaRPr lang="es-CL" sz="1200" dirty="0"/>
          </a:p>
        </p:txBody>
      </p:sp>
      <p:graphicFrame>
        <p:nvGraphicFramePr>
          <p:cNvPr id="33" name="32 Diagrama"/>
          <p:cNvGraphicFramePr/>
          <p:nvPr>
            <p:extLst>
              <p:ext uri="{D42A27DB-BD31-4B8C-83A1-F6EECF244321}">
                <p14:modId xmlns:p14="http://schemas.microsoft.com/office/powerpoint/2010/main" val="3487847059"/>
              </p:ext>
            </p:extLst>
          </p:nvPr>
        </p:nvGraphicFramePr>
        <p:xfrm>
          <a:off x="2820928" y="5013176"/>
          <a:ext cx="1967096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cxnSp>
        <p:nvCxnSpPr>
          <p:cNvPr id="34" name="33 Conector recto"/>
          <p:cNvCxnSpPr/>
          <p:nvPr/>
        </p:nvCxnSpPr>
        <p:spPr>
          <a:xfrm>
            <a:off x="3059832" y="5661248"/>
            <a:ext cx="1728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3059832" y="6021288"/>
            <a:ext cx="1728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CuadroTexto"/>
          <p:cNvSpPr txBox="1"/>
          <p:nvPr/>
        </p:nvSpPr>
        <p:spPr>
          <a:xfrm>
            <a:off x="3710071" y="6104329"/>
            <a:ext cx="10779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 smtClean="0"/>
              <a:t>0,3</a:t>
            </a:r>
            <a:endParaRPr lang="es-CL" sz="1200" dirty="0"/>
          </a:p>
        </p:txBody>
      </p:sp>
      <p:sp>
        <p:nvSpPr>
          <p:cNvPr id="40" name="39 CuadroTexto"/>
          <p:cNvSpPr txBox="1"/>
          <p:nvPr/>
        </p:nvSpPr>
        <p:spPr>
          <a:xfrm>
            <a:off x="395536" y="5373216"/>
            <a:ext cx="20147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 smtClean="0"/>
              <a:t>Ponderación Total</a:t>
            </a:r>
          </a:p>
          <a:p>
            <a:r>
              <a:rPr lang="es-CL" dirty="0" smtClean="0"/>
              <a:t>Problema Percibido</a:t>
            </a:r>
          </a:p>
          <a:p>
            <a:r>
              <a:rPr lang="es-CL" dirty="0" smtClean="0"/>
              <a:t>Ponderación Local</a:t>
            </a:r>
            <a:endParaRPr lang="es-CL" dirty="0"/>
          </a:p>
        </p:txBody>
      </p:sp>
      <p:sp>
        <p:nvSpPr>
          <p:cNvPr id="41" name="40 CuadroTexto"/>
          <p:cNvSpPr txBox="1"/>
          <p:nvPr/>
        </p:nvSpPr>
        <p:spPr>
          <a:xfrm>
            <a:off x="3635896" y="5373216"/>
            <a:ext cx="11499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 smtClean="0"/>
              <a:t>0,15</a:t>
            </a:r>
            <a:endParaRPr lang="es-CL" sz="1200" dirty="0"/>
          </a:p>
        </p:txBody>
      </p:sp>
      <p:sp>
        <p:nvSpPr>
          <p:cNvPr id="42" name="41 CuadroTexto"/>
          <p:cNvSpPr txBox="1"/>
          <p:nvPr/>
        </p:nvSpPr>
        <p:spPr>
          <a:xfrm>
            <a:off x="635694" y="4437112"/>
            <a:ext cx="15600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 smtClean="0"/>
              <a:t>Simbología</a:t>
            </a:r>
            <a:endParaRPr lang="es-CL" sz="2400" dirty="0"/>
          </a:p>
        </p:txBody>
      </p:sp>
      <p:sp>
        <p:nvSpPr>
          <p:cNvPr id="43" name="42 Rectángulo"/>
          <p:cNvSpPr/>
          <p:nvPr/>
        </p:nvSpPr>
        <p:spPr>
          <a:xfrm>
            <a:off x="179512" y="4437112"/>
            <a:ext cx="5040560" cy="23042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8199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35</Words>
  <Application>Microsoft Office PowerPoint</Application>
  <PresentationFormat>Presentación en pantalla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Felipe Ahumada Vallejos (DOH)</dc:creator>
  <cp:lastModifiedBy>Felipe Ahumada Vallejos (DOH)</cp:lastModifiedBy>
  <cp:revision>2</cp:revision>
  <dcterms:created xsi:type="dcterms:W3CDTF">2013-05-31T20:37:18Z</dcterms:created>
  <dcterms:modified xsi:type="dcterms:W3CDTF">2013-05-31T20:52:37Z</dcterms:modified>
</cp:coreProperties>
</file>