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E0591-F844-4595-B444-FABC405E07FE}" type="datetimeFigureOut">
              <a:rPr lang="es-CL" smtClean="0"/>
              <a:pPr/>
              <a:t>02-04-2012</a:t>
            </a:fld>
            <a:endParaRPr lang="es-CL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8D48F6-BE33-4A0F-AE99-00FDDCB54424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E0591-F844-4595-B444-FABC405E07FE}" type="datetimeFigureOut">
              <a:rPr lang="es-CL" smtClean="0"/>
              <a:pPr/>
              <a:t>02-04-2012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8D48F6-BE33-4A0F-AE99-00FDDCB544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E0591-F844-4595-B444-FABC405E07FE}" type="datetimeFigureOut">
              <a:rPr lang="es-CL" smtClean="0"/>
              <a:pPr/>
              <a:t>02-04-2012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8D48F6-BE33-4A0F-AE99-00FDDCB544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E0591-F844-4595-B444-FABC405E07FE}" type="datetimeFigureOut">
              <a:rPr lang="es-CL" smtClean="0"/>
              <a:pPr/>
              <a:t>02-04-2012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8D48F6-BE33-4A0F-AE99-00FDDCB544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E0591-F844-4595-B444-FABC405E07FE}" type="datetimeFigureOut">
              <a:rPr lang="es-CL" smtClean="0"/>
              <a:pPr/>
              <a:t>02-04-2012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8D48F6-BE33-4A0F-AE99-00FDDCB54424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E0591-F844-4595-B444-FABC405E07FE}" type="datetimeFigureOut">
              <a:rPr lang="es-CL" smtClean="0"/>
              <a:pPr/>
              <a:t>02-04-2012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8D48F6-BE33-4A0F-AE99-00FDDCB544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E0591-F844-4595-B444-FABC405E07FE}" type="datetimeFigureOut">
              <a:rPr lang="es-CL" smtClean="0"/>
              <a:pPr/>
              <a:t>02-04-2012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8D48F6-BE33-4A0F-AE99-00FDDCB544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E0591-F844-4595-B444-FABC405E07FE}" type="datetimeFigureOut">
              <a:rPr lang="es-CL" smtClean="0"/>
              <a:pPr/>
              <a:t>02-04-2012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8D48F6-BE33-4A0F-AE99-00FDDCB544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E0591-F844-4595-B444-FABC405E07FE}" type="datetimeFigureOut">
              <a:rPr lang="es-CL" smtClean="0"/>
              <a:pPr/>
              <a:t>02-04-2012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8D48F6-BE33-4A0F-AE99-00FDDCB54424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E0591-F844-4595-B444-FABC405E07FE}" type="datetimeFigureOut">
              <a:rPr lang="es-CL" smtClean="0"/>
              <a:pPr/>
              <a:t>02-04-2012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8D48F6-BE33-4A0F-AE99-00FDDCB544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E0591-F844-4595-B444-FABC405E07FE}" type="datetimeFigureOut">
              <a:rPr lang="es-CL" smtClean="0"/>
              <a:pPr/>
              <a:t>02-04-2012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8D48F6-BE33-4A0F-AE99-00FDDCB54424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EEE0591-F844-4595-B444-FABC405E07FE}" type="datetimeFigureOut">
              <a:rPr lang="es-CL" smtClean="0"/>
              <a:pPr/>
              <a:t>02-04-2012</a:t>
            </a:fld>
            <a:endParaRPr lang="es-CL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CL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28D48F6-BE33-4A0F-AE99-00FDDCB54424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Trabajo Semestral IN4703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Evaluaciones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Informe 1 (15%)</a:t>
            </a:r>
          </a:p>
          <a:p>
            <a:pPr lvl="1"/>
            <a:r>
              <a:rPr lang="es-ES" dirty="0" smtClean="0"/>
              <a:t>11 de Mayo</a:t>
            </a:r>
          </a:p>
          <a:p>
            <a:r>
              <a:rPr lang="es-ES" dirty="0" smtClean="0"/>
              <a:t>Informe 2 (40%)</a:t>
            </a:r>
          </a:p>
          <a:p>
            <a:pPr lvl="1"/>
            <a:r>
              <a:rPr lang="es-ES" dirty="0" smtClean="0"/>
              <a:t>22 de junio</a:t>
            </a:r>
          </a:p>
          <a:p>
            <a:r>
              <a:rPr lang="es-ES" dirty="0" smtClean="0"/>
              <a:t>Presentaciones (30%)</a:t>
            </a:r>
          </a:p>
          <a:p>
            <a:pPr lvl="1"/>
            <a:r>
              <a:rPr lang="es-ES" dirty="0" smtClean="0"/>
              <a:t>A partir del 29 de mayo</a:t>
            </a:r>
          </a:p>
          <a:p>
            <a:r>
              <a:rPr lang="es-ES" dirty="0" smtClean="0"/>
              <a:t>Evaluación Tutor (15%)</a:t>
            </a:r>
          </a:p>
          <a:p>
            <a:endParaRPr lang="es-C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Pre-informe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s-ES" dirty="0" smtClean="0"/>
              <a:t>Contenido:</a:t>
            </a:r>
            <a:endParaRPr lang="es-CL" dirty="0" smtClean="0"/>
          </a:p>
          <a:p>
            <a:pPr lvl="1"/>
            <a:r>
              <a:rPr lang="es-CL" sz="2700" dirty="0" smtClean="0"/>
              <a:t>Integrantes del grupo (Nombres y correo electrónico). Se debe designar a un encargado del grupo.</a:t>
            </a:r>
          </a:p>
          <a:p>
            <a:pPr lvl="1"/>
            <a:r>
              <a:rPr lang="es-CL" sz="2700" dirty="0" smtClean="0"/>
              <a:t>Pequeña descripción de la empresa (nombre, cantidad de trabajadores, áreas, productos, contacto con la empresa, etc.).</a:t>
            </a:r>
          </a:p>
          <a:p>
            <a:pPr lvl="1"/>
            <a:r>
              <a:rPr lang="es-CL" sz="2700" dirty="0" smtClean="0"/>
              <a:t>Temas del curso en los cuales se enfocarán (al menos 2).</a:t>
            </a:r>
          </a:p>
          <a:p>
            <a:pPr lvl="1"/>
            <a:r>
              <a:rPr lang="es-CL" sz="2700" dirty="0" smtClean="0"/>
              <a:t>Debe ser entregado a través de U-cursos (sección Tareas). Usar Pauta Pre-Informe publicada.</a:t>
            </a:r>
          </a:p>
          <a:p>
            <a:pPr lvl="1"/>
            <a:r>
              <a:rPr lang="es-CL" sz="2700" dirty="0" smtClean="0"/>
              <a:t>La empresa que escojan para trabajar no puede ser ninguna de las que se han estudiado los 2 años recién pasados</a:t>
            </a:r>
            <a:endParaRPr lang="es-CL" sz="27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Informe 1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 smtClean="0"/>
              <a:t>Objetivo: </a:t>
            </a:r>
          </a:p>
          <a:p>
            <a:pPr lvl="1"/>
            <a:r>
              <a:rPr lang="es-ES" dirty="0" smtClean="0"/>
              <a:t>Analizar la empresa completa con los temas del curso y detectar un problema que se pueda resolver con esta materia.</a:t>
            </a:r>
          </a:p>
          <a:p>
            <a:r>
              <a:rPr lang="es-ES" dirty="0" smtClean="0"/>
              <a:t>Contenido:</a:t>
            </a:r>
          </a:p>
          <a:p>
            <a:pPr lvl="1"/>
            <a:r>
              <a:rPr lang="es-CL" dirty="0" smtClean="0"/>
              <a:t>Portada</a:t>
            </a:r>
          </a:p>
          <a:p>
            <a:pPr lvl="1"/>
            <a:r>
              <a:rPr lang="es-CL" dirty="0" smtClean="0"/>
              <a:t>Índice</a:t>
            </a:r>
          </a:p>
          <a:p>
            <a:pPr lvl="1"/>
            <a:r>
              <a:rPr lang="es-CL" dirty="0" smtClean="0"/>
              <a:t>Introducción</a:t>
            </a:r>
          </a:p>
          <a:p>
            <a:pPr lvl="1"/>
            <a:r>
              <a:rPr lang="es-CL" dirty="0" smtClean="0"/>
              <a:t>Marco Histórico / Teórico</a:t>
            </a:r>
          </a:p>
          <a:p>
            <a:pPr lvl="1"/>
            <a:r>
              <a:rPr lang="es-CL" dirty="0" smtClean="0"/>
              <a:t>La Empresa y la Competencia</a:t>
            </a:r>
            <a:endParaRPr lang="es-ES" dirty="0" smtClean="0"/>
          </a:p>
          <a:p>
            <a:pPr lvl="1"/>
            <a:r>
              <a:rPr lang="es-ES" dirty="0" smtClean="0"/>
              <a:t>Todos los temas del curso (está el listado en Material Docente)</a:t>
            </a:r>
          </a:p>
          <a:p>
            <a:pPr lvl="1"/>
            <a:r>
              <a:rPr lang="es-CL" dirty="0" smtClean="0"/>
              <a:t>Conclusiones y Comentarios</a:t>
            </a:r>
          </a:p>
          <a:p>
            <a:pPr lvl="1"/>
            <a:r>
              <a:rPr lang="es-CL" dirty="0" smtClean="0"/>
              <a:t>Bibliografía</a:t>
            </a:r>
          </a:p>
          <a:p>
            <a:pPr lvl="1"/>
            <a:r>
              <a:rPr lang="es-CL" dirty="0" smtClean="0"/>
              <a:t>Anexos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Informe 2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Objetivo:</a:t>
            </a:r>
          </a:p>
          <a:p>
            <a:pPr lvl="1"/>
            <a:r>
              <a:rPr lang="es-ES" dirty="0" smtClean="0"/>
              <a:t>Desarrollar en profundidad un </a:t>
            </a:r>
            <a:r>
              <a:rPr lang="es-ES" dirty="0" smtClean="0"/>
              <a:t>problema </a:t>
            </a:r>
            <a:r>
              <a:rPr lang="es-ES" dirty="0" smtClean="0"/>
              <a:t>y entregar una solución de utilidad para la empresa.</a:t>
            </a:r>
          </a:p>
          <a:p>
            <a:r>
              <a:rPr lang="es-ES" dirty="0" smtClean="0"/>
              <a:t>Contenido:</a:t>
            </a:r>
          </a:p>
          <a:p>
            <a:pPr lvl="1"/>
            <a:r>
              <a:rPr lang="es-CL" dirty="0" smtClean="0"/>
              <a:t>Informe 1 con las correcciones de los puntos indicados.</a:t>
            </a:r>
          </a:p>
          <a:p>
            <a:pPr lvl="1"/>
            <a:r>
              <a:rPr lang="es-CL" dirty="0" smtClean="0"/>
              <a:t>Temas elegidos desarrollados a cabalidad.</a:t>
            </a:r>
          </a:p>
          <a:p>
            <a:pPr lvl="1"/>
            <a:r>
              <a:rPr lang="es-CL" dirty="0" smtClean="0"/>
              <a:t>Descripción del problema en Análisis y Solución Propuesta.</a:t>
            </a:r>
          </a:p>
          <a:p>
            <a:pPr lvl="1"/>
            <a:endParaRPr lang="es-C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Presentación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Objetivo: </a:t>
            </a:r>
          </a:p>
          <a:p>
            <a:pPr lvl="1"/>
            <a:r>
              <a:rPr lang="es-ES" dirty="0" smtClean="0"/>
              <a:t>Presentación a compañeros de los temas más relevantes del trabajo durante el semestre.</a:t>
            </a:r>
          </a:p>
          <a:p>
            <a:r>
              <a:rPr lang="es-ES" dirty="0" smtClean="0"/>
              <a:t>Contenido:</a:t>
            </a:r>
          </a:p>
          <a:p>
            <a:pPr lvl="1"/>
            <a:r>
              <a:rPr lang="es-ES" dirty="0" smtClean="0"/>
              <a:t>Libre</a:t>
            </a:r>
            <a:endParaRPr lang="es-C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307</TotalTime>
  <Words>252</Words>
  <Application>Microsoft Office PowerPoint</Application>
  <PresentationFormat>Presentación en pantalla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Solsticio</vt:lpstr>
      <vt:lpstr>Trabajo Semestral IN4703</vt:lpstr>
      <vt:lpstr>Evaluaciones</vt:lpstr>
      <vt:lpstr>Pre-informe</vt:lpstr>
      <vt:lpstr>Informe 1</vt:lpstr>
      <vt:lpstr>Informe 2</vt:lpstr>
      <vt:lpstr>Presentación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Trabajo Semestral IN4703</dc:title>
  <dc:creator>Casa</dc:creator>
  <cp:lastModifiedBy>Casa</cp:lastModifiedBy>
  <cp:revision>21</cp:revision>
  <dcterms:created xsi:type="dcterms:W3CDTF">2012-04-02T14:38:06Z</dcterms:created>
  <dcterms:modified xsi:type="dcterms:W3CDTF">2012-04-02T20:46:41Z</dcterms:modified>
</cp:coreProperties>
</file>