
<file path=[Content_Types].xml><?xml version="1.0" encoding="utf-8"?>
<Types xmlns="http://schemas.openxmlformats.org/package/2006/content-types">
  <Override PartName="/ppt/theme/themeOverride2.xml" ContentType="application/vnd.openxmlformats-officedocument.themeOverride+xml"/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84" r:id="rId1"/>
  </p:sldMasterIdLst>
  <p:sldIdLst>
    <p:sldId id="292" r:id="rId2"/>
    <p:sldId id="283" r:id="rId3"/>
    <p:sldId id="330" r:id="rId4"/>
    <p:sldId id="331" r:id="rId5"/>
    <p:sldId id="329" r:id="rId6"/>
    <p:sldId id="332" r:id="rId7"/>
    <p:sldId id="333" r:id="rId8"/>
    <p:sldId id="334" r:id="rId9"/>
    <p:sldId id="335" r:id="rId10"/>
    <p:sldId id="341" r:id="rId11"/>
    <p:sldId id="342" r:id="rId12"/>
    <p:sldId id="343" r:id="rId13"/>
    <p:sldId id="336" r:id="rId14"/>
    <p:sldId id="337" r:id="rId15"/>
    <p:sldId id="338" r:id="rId16"/>
    <p:sldId id="339" r:id="rId17"/>
    <p:sldId id="344" r:id="rId18"/>
    <p:sldId id="340" r:id="rId1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4637" autoAdjust="0"/>
    <p:restoredTop sz="94660"/>
  </p:normalViewPr>
  <p:slideViewPr>
    <p:cSldViewPr>
      <p:cViewPr>
        <p:scale>
          <a:sx n="70" d="100"/>
          <a:sy n="70" d="100"/>
        </p:scale>
        <p:origin x="-2040" y="-8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anchor="t"/>
          <a:lstStyle>
            <a:lvl1pPr algn="l">
              <a:defRPr sz="47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8511F-4774-45F8-A48F-CD87FFFA2578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2B0FC-393B-41CB-A8CB-FA752D144499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1F5E8-0BAE-4914-B991-DE4DF90F0F56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39D22C-8893-4C1E-97F2-E6DCF50757A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41648-D202-4397-A31C-2B067FC45364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70F33-C89A-4CD9-867D-CD54F9D990F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4038600" cy="46259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774825"/>
            <a:ext cx="4038600" cy="22367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64013"/>
            <a:ext cx="4038600" cy="22367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DA20-6E47-4905-9BE1-A3B050E40B48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04200" y="6477000"/>
            <a:ext cx="7334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06715-D8FA-4906-90FC-3DFD34F3E03B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774825"/>
            <a:ext cx="4038600" cy="46259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4825"/>
            <a:ext cx="4038600" cy="46259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686849-534F-44C6-A29D-DBFE218A4395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04200" y="6477000"/>
            <a:ext cx="7334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2C36C-5BDA-44E8-9060-4B0499295A3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7200" y="1774825"/>
            <a:ext cx="8229600" cy="4625975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D024A-4D1D-4908-9F3B-812F4337347B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013" y="6477000"/>
            <a:ext cx="55086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04200" y="6477000"/>
            <a:ext cx="733425" cy="2746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A94DB-35EF-4292-8A79-026721608E0B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EF7D0-E6DE-4F1D-A23A-677E818926EE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3C47-6C03-450D-A1BD-BEBE48110EA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4 Rectángulo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81730-1D79-4F2C-B3CA-04291B214312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48016-448A-4559-9BD1-0E6477C6A65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ED193-8198-4138-9D0C-BF82B8A26760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69138-A1C6-42D3-B30B-412023BE9625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93F64-2871-489A-9DC6-DCF5AEB10648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DF8EC-2738-4F2E-8654-6CF4365AA6D7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469B8-6654-4234-824E-099AE3FB2863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BA4E3-0323-4BCD-82B4-93E807940EB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2865D-15E5-44AC-8EAF-F326ED25F95B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809CD-1602-4A11-8F49-C0EA311F7E92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A3471-BE2D-465F-B0C7-B26F06386E71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AA979-0478-4631-86F9-6483A58A0F0E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5 Rectángulo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4 Marcador de fecha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3CA58-E5C1-4573-AA78-692BE5232C1A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8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FB8CC-2E74-4292-BF68-90972328332D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C70874-6830-482B-96E4-23E5CC95DBFD}" type="datetimeFigureOut">
              <a:rPr lang="es-ES"/>
              <a:pPr>
                <a:defRPr/>
              </a:pPr>
              <a:t>22/10/11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bIns="0" rtlCol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tint val="9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F6727B-0336-4AC9-9873-DCC5FBE5FCBC}" type="slidenum">
              <a:rPr lang="es-ES"/>
              <a:pPr>
                <a:defRPr/>
              </a:pPr>
              <a:t>‹Nr.›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06" r:id="rId2"/>
    <p:sldLayoutId id="2147483711" r:id="rId3"/>
    <p:sldLayoutId id="2147483705" r:id="rId4"/>
    <p:sldLayoutId id="2147483704" r:id="rId5"/>
    <p:sldLayoutId id="2147483703" r:id="rId6"/>
    <p:sldLayoutId id="2147483712" r:id="rId7"/>
    <p:sldLayoutId id="2147483713" r:id="rId8"/>
    <p:sldLayoutId id="2147483714" r:id="rId9"/>
    <p:sldLayoutId id="2147483702" r:id="rId10"/>
    <p:sldLayoutId id="2147483715" r:id="rId11"/>
    <p:sldLayoutId id="2147483707" r:id="rId12"/>
    <p:sldLayoutId id="2147483708" r:id="rId13"/>
    <p:sldLayoutId id="2147483709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34" charset="0"/>
        </a:defRPr>
      </a:lvl9pPr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E88651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2 Subtítulo"/>
          <p:cNvSpPr>
            <a:spLocks noGrp="1"/>
          </p:cNvSpPr>
          <p:nvPr>
            <p:ph type="subTitle" idx="4294967295"/>
          </p:nvPr>
        </p:nvSpPr>
        <p:spPr>
          <a:xfrm>
            <a:off x="323528" y="3212976"/>
            <a:ext cx="5832648" cy="360040"/>
          </a:xfrm>
        </p:spPr>
        <p:txBody>
          <a:bodyPr lIns="118872" tIns="0" rIns="45720" bIns="0" anchor="b"/>
          <a:lstStyle/>
          <a:p>
            <a:pPr marL="0" indent="0">
              <a:buFont typeface="Wingdings 2" pitchFamily="18" charset="2"/>
              <a:buNone/>
            </a:pPr>
            <a:r>
              <a:rPr lang="es-ES" sz="2000" dirty="0" smtClean="0">
                <a:solidFill>
                  <a:srgbClr val="FFFFFF"/>
                </a:solidFill>
              </a:rPr>
              <a:t>Clase Auxiliar</a:t>
            </a:r>
            <a:r>
              <a:rPr lang="es-ES" sz="2000" dirty="0" smtClean="0">
                <a:solidFill>
                  <a:srgbClr val="FFFFFF"/>
                </a:solidFill>
              </a:rPr>
              <a:t>  </a:t>
            </a:r>
            <a:r>
              <a:rPr lang="es-ES" sz="2000" dirty="0" smtClean="0">
                <a:solidFill>
                  <a:srgbClr val="FFFFFF"/>
                </a:solidFill>
              </a:rPr>
              <a:t>3 - Petrología Ígnea y Metamórfica</a:t>
            </a:r>
          </a:p>
        </p:txBody>
      </p:sp>
      <p:sp>
        <p:nvSpPr>
          <p:cNvPr id="94211" name="Rectangle 3"/>
          <p:cNvSpPr>
            <a:spLocks/>
          </p:cNvSpPr>
          <p:nvPr/>
        </p:nvSpPr>
        <p:spPr bwMode="auto">
          <a:xfrm>
            <a:off x="1166936" y="3257550"/>
            <a:ext cx="4773216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Ins="45720" anchor="ctr"/>
          <a:lstStyle/>
          <a:p>
            <a:r>
              <a:rPr lang="es-ES" sz="4500" b="1" dirty="0" smtClean="0">
                <a:solidFill>
                  <a:srgbClr val="FFC800"/>
                </a:solidFill>
                <a:latin typeface="Corbel" pitchFamily="34" charset="0"/>
              </a:rPr>
              <a:t>Dacitas y Riolitas</a:t>
            </a:r>
            <a:endParaRPr lang="es-ES" sz="4500" b="1" dirty="0">
              <a:solidFill>
                <a:srgbClr val="FFC800"/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0" name="Picture 2" descr="http://neld.lib.uconn.edu/jones/sections/72-31.323%2050x%20x-pol%20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632848" cy="610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2" descr="http://neld.lib.uconn.edu/jones/sections/72-66.486%2050x%20xpol%20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7848872" cy="6279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Textura </a:t>
            </a:r>
            <a:r>
              <a:rPr lang="es-ES" dirty="0" err="1" smtClean="0"/>
              <a:t>Esferulítica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996953"/>
            <a:ext cx="8229600" cy="1800200"/>
          </a:xfrm>
        </p:spPr>
        <p:txBody>
          <a:bodyPr/>
          <a:lstStyle/>
          <a:p>
            <a:pPr algn="ctr"/>
            <a:r>
              <a:rPr lang="es-ES" dirty="0" smtClean="0"/>
              <a:t>Corresponde a cristales fibrosos de uno o más minerales radiados en todas direcciones a partir de un núcleo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8213" y="838200"/>
            <a:ext cx="72675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5" name="Picture 3" descr="C:\Documents and Settings\Javier\Escritorio\es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57225"/>
            <a:ext cx="7620000" cy="5543550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7380312" y="544522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accent3">
                    <a:lumMod val="75000"/>
                  </a:schemeClr>
                </a:solidFill>
              </a:rPr>
              <a:t>12x</a:t>
            </a:r>
            <a:endParaRPr lang="es-E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2" descr="C:\Documents and Settings\Javier\Escritorio\es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763" y="666750"/>
            <a:ext cx="7610475" cy="55245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380312" y="544522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accent3">
                    <a:lumMod val="75000"/>
                  </a:schemeClr>
                </a:solidFill>
              </a:rPr>
              <a:t>12x</a:t>
            </a:r>
            <a:endParaRPr lang="es-E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2" descr="C:\Documents and Settings\Javier\Escritorio\es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704850"/>
            <a:ext cx="7534275" cy="54483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236296" y="5445224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chemeClr val="accent3">
                    <a:lumMod val="75000"/>
                  </a:schemeClr>
                </a:solidFill>
              </a:rPr>
              <a:t>27x</a:t>
            </a:r>
            <a:endParaRPr lang="es-ES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Textura </a:t>
            </a:r>
            <a:r>
              <a:rPr lang="es-ES" dirty="0" err="1" smtClean="0"/>
              <a:t>Axiolítica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195513"/>
            <a:ext cx="8229600" cy="1889671"/>
          </a:xfrm>
        </p:spPr>
        <p:txBody>
          <a:bodyPr/>
          <a:lstStyle/>
          <a:p>
            <a:pPr algn="ctr"/>
            <a:r>
              <a:rPr lang="es-ES" dirty="0" smtClean="0"/>
              <a:t>Fibras radiales que divergen a partir de un núcleo lineal, se forman por desvitrificación</a:t>
            </a:r>
          </a:p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 descr="C:\Documents and Settings\Javier\Escritorio\axiolite_72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9950" y="577850"/>
            <a:ext cx="4864100" cy="570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250950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r>
              <a:rPr lang="es-ES" dirty="0" smtClean="0"/>
              <a:t>Dacitas</a:t>
            </a:r>
          </a:p>
        </p:txBody>
      </p:sp>
      <p:pic>
        <p:nvPicPr>
          <p:cNvPr id="2" name="Picture 5" descr="C:\Documents and Settings\Javier\Escritorio\t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6552728" cy="5172841"/>
          </a:xfrm>
          <a:prstGeom prst="rect">
            <a:avLst/>
          </a:prstGeom>
          <a:noFill/>
        </p:spPr>
      </p:pic>
      <p:sp>
        <p:nvSpPr>
          <p:cNvPr id="6" name="5 Forma libre"/>
          <p:cNvSpPr/>
          <p:nvPr/>
        </p:nvSpPr>
        <p:spPr>
          <a:xfrm>
            <a:off x="4572000" y="4032913"/>
            <a:ext cx="2013045" cy="2320120"/>
          </a:xfrm>
          <a:custGeom>
            <a:avLst/>
            <a:gdLst>
              <a:gd name="connsiteX0" fmla="*/ 13648 w 2013045"/>
              <a:gd name="connsiteY0" fmla="*/ 307075 h 2320120"/>
              <a:gd name="connsiteX1" fmla="*/ 0 w 2013045"/>
              <a:gd name="connsiteY1" fmla="*/ 2320120 h 2320120"/>
              <a:gd name="connsiteX2" fmla="*/ 2013045 w 2013045"/>
              <a:gd name="connsiteY2" fmla="*/ 2320120 h 2320120"/>
              <a:gd name="connsiteX3" fmla="*/ 852985 w 2013045"/>
              <a:gd name="connsiteY3" fmla="*/ 0 h 2320120"/>
              <a:gd name="connsiteX4" fmla="*/ 13648 w 2013045"/>
              <a:gd name="connsiteY4" fmla="*/ 307075 h 232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3045" h="2320120">
                <a:moveTo>
                  <a:pt x="13648" y="307075"/>
                </a:moveTo>
                <a:cubicBezTo>
                  <a:pt x="9099" y="978090"/>
                  <a:pt x="4549" y="1649105"/>
                  <a:pt x="0" y="2320120"/>
                </a:cubicBezTo>
                <a:lnTo>
                  <a:pt x="2013045" y="2320120"/>
                </a:lnTo>
                <a:lnTo>
                  <a:pt x="852985" y="0"/>
                </a:lnTo>
                <a:lnTo>
                  <a:pt x="13648" y="307075"/>
                </a:lnTo>
                <a:close/>
              </a:path>
            </a:pathLst>
          </a:custGeom>
          <a:solidFill>
            <a:schemeClr val="accent6">
              <a:alpha val="56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6804248" y="1988840"/>
            <a:ext cx="233975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~63-77% SiO2 (depende del contenido de </a:t>
            </a:r>
            <a:r>
              <a:rPr lang="es-ES" dirty="0" err="1" smtClean="0"/>
              <a:t>alkalis</a:t>
            </a:r>
            <a:r>
              <a:rPr lang="es-ES" dirty="0" smtClean="0"/>
              <a:t>)</a:t>
            </a:r>
          </a:p>
          <a:p>
            <a:endParaRPr lang="es-ES" dirty="0" smtClean="0"/>
          </a:p>
          <a:p>
            <a:r>
              <a:rPr lang="es-ES" dirty="0" smtClean="0"/>
              <a:t>Mineralogía:</a:t>
            </a:r>
          </a:p>
          <a:p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 Plagioclasa </a:t>
            </a:r>
          </a:p>
          <a:p>
            <a:pPr lvl="1"/>
            <a:r>
              <a:rPr lang="es-ES" dirty="0" smtClean="0"/>
              <a:t>(~40-30 % </a:t>
            </a:r>
            <a:r>
              <a:rPr lang="es-ES" dirty="0" err="1" smtClean="0"/>
              <a:t>An</a:t>
            </a:r>
            <a:r>
              <a:rPr lang="es-ES" dirty="0" smtClean="0"/>
              <a:t>)</a:t>
            </a:r>
          </a:p>
          <a:p>
            <a:pPr>
              <a:buFontTx/>
              <a:buChar char="-"/>
            </a:pPr>
            <a:r>
              <a:rPr lang="es-ES" dirty="0" smtClean="0"/>
              <a:t> Cuarzo</a:t>
            </a:r>
          </a:p>
          <a:p>
            <a:pPr>
              <a:buFontTx/>
              <a:buChar char="-"/>
            </a:pPr>
            <a:r>
              <a:rPr lang="es-ES" dirty="0" smtClean="0"/>
              <a:t> Anfíbola</a:t>
            </a:r>
          </a:p>
          <a:p>
            <a:pPr>
              <a:buFontTx/>
              <a:buChar char="-"/>
            </a:pPr>
            <a:r>
              <a:rPr lang="es-ES" dirty="0" smtClean="0"/>
              <a:t> Biotita</a:t>
            </a:r>
          </a:p>
          <a:p>
            <a:pPr>
              <a:buFontTx/>
              <a:buChar char="-"/>
            </a:pPr>
            <a:r>
              <a:rPr lang="es-ES" dirty="0" smtClean="0"/>
              <a:t> Óxidos Fe-Ti</a:t>
            </a:r>
          </a:p>
          <a:p>
            <a:pPr>
              <a:buFontTx/>
              <a:buChar char="-"/>
            </a:pPr>
            <a:r>
              <a:rPr lang="es-ES" dirty="0" smtClean="0"/>
              <a:t> (Feldespato-K)</a:t>
            </a:r>
          </a:p>
          <a:p>
            <a:pPr>
              <a:buFontTx/>
              <a:buChar char="-"/>
            </a:pPr>
            <a:r>
              <a:rPr lang="es-ES" dirty="0" smtClean="0"/>
              <a:t> (Piroxeno)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C:\Documents and Settings\Javier\Escritorio\da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" y="652463"/>
            <a:ext cx="7600950" cy="5553075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596336" y="5517232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rgbClr val="FFFF00"/>
                </a:solidFill>
              </a:rPr>
              <a:t>8x</a:t>
            </a:r>
            <a:endParaRPr lang="es-E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2" descr="C:\Documents and Settings\Javier\Escritorio\dac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28650"/>
            <a:ext cx="7620000" cy="56007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596336" y="5517232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dirty="0" smtClean="0">
                <a:solidFill>
                  <a:srgbClr val="FFFF00"/>
                </a:solidFill>
              </a:rPr>
              <a:t>8x</a:t>
            </a:r>
            <a:endParaRPr lang="es-E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5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250950"/>
          </a:xfrm>
          <a:noFill/>
        </p:spPr>
        <p:txBody>
          <a:bodyPr wrap="square" tIns="45720" bIns="45720" numCol="1" anchorCtr="0" compatLnSpc="1">
            <a:prstTxWarp prst="textNoShape">
              <a:avLst/>
            </a:prstTxWarp>
          </a:bodyPr>
          <a:lstStyle/>
          <a:p>
            <a:r>
              <a:rPr lang="es-ES" dirty="0" smtClean="0"/>
              <a:t>Riolitas</a:t>
            </a:r>
          </a:p>
        </p:txBody>
      </p:sp>
      <p:pic>
        <p:nvPicPr>
          <p:cNvPr id="2" name="Picture 5" descr="C:\Documents and Settings\Javier\Escritorio\t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6552728" cy="5172841"/>
          </a:xfrm>
          <a:prstGeom prst="rect">
            <a:avLst/>
          </a:prstGeom>
          <a:noFill/>
        </p:spPr>
      </p:pic>
      <p:sp>
        <p:nvSpPr>
          <p:cNvPr id="5" name="4 Forma libre"/>
          <p:cNvSpPr/>
          <p:nvPr/>
        </p:nvSpPr>
        <p:spPr>
          <a:xfrm>
            <a:off x="5438775" y="1990725"/>
            <a:ext cx="1152525" cy="4343400"/>
          </a:xfrm>
          <a:custGeom>
            <a:avLst/>
            <a:gdLst>
              <a:gd name="connsiteX0" fmla="*/ 19050 w 1152525"/>
              <a:gd name="connsiteY0" fmla="*/ 0 h 4343400"/>
              <a:gd name="connsiteX1" fmla="*/ 0 w 1152525"/>
              <a:gd name="connsiteY1" fmla="*/ 2038350 h 4343400"/>
              <a:gd name="connsiteX2" fmla="*/ 1143000 w 1152525"/>
              <a:gd name="connsiteY2" fmla="*/ 4343400 h 4343400"/>
              <a:gd name="connsiteX3" fmla="*/ 1152525 w 1152525"/>
              <a:gd name="connsiteY3" fmla="*/ 47625 h 4343400"/>
              <a:gd name="connsiteX4" fmla="*/ 19050 w 1152525"/>
              <a:gd name="connsiteY4" fmla="*/ 0 h 434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2525" h="4343400">
                <a:moveTo>
                  <a:pt x="19050" y="0"/>
                </a:moveTo>
                <a:lnTo>
                  <a:pt x="0" y="2038350"/>
                </a:lnTo>
                <a:lnTo>
                  <a:pt x="1143000" y="4343400"/>
                </a:lnTo>
                <a:lnTo>
                  <a:pt x="1152525" y="47625"/>
                </a:lnTo>
                <a:lnTo>
                  <a:pt x="19050" y="0"/>
                </a:lnTo>
                <a:close/>
              </a:path>
            </a:pathLst>
          </a:custGeom>
          <a:solidFill>
            <a:schemeClr val="accent6">
              <a:alpha val="56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CuadroTexto"/>
          <p:cNvSpPr txBox="1"/>
          <p:nvPr/>
        </p:nvSpPr>
        <p:spPr>
          <a:xfrm>
            <a:off x="6804248" y="1988840"/>
            <a:ext cx="23397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~&gt;70% SiO2 (depende del contenido de </a:t>
            </a:r>
            <a:r>
              <a:rPr lang="es-ES" dirty="0" err="1" smtClean="0"/>
              <a:t>alkalis</a:t>
            </a:r>
            <a:r>
              <a:rPr lang="es-ES" dirty="0" smtClean="0"/>
              <a:t>)</a:t>
            </a:r>
          </a:p>
          <a:p>
            <a:endParaRPr lang="es-ES" dirty="0" smtClean="0"/>
          </a:p>
          <a:p>
            <a:r>
              <a:rPr lang="es-ES" dirty="0" smtClean="0"/>
              <a:t>Mineralogía:</a:t>
            </a:r>
          </a:p>
          <a:p>
            <a:endParaRPr lang="es-ES" dirty="0" smtClean="0"/>
          </a:p>
          <a:p>
            <a:pPr>
              <a:buFontTx/>
              <a:buChar char="-"/>
            </a:pPr>
            <a:r>
              <a:rPr lang="es-ES" dirty="0" smtClean="0"/>
              <a:t> Plagioclasa </a:t>
            </a:r>
          </a:p>
          <a:p>
            <a:pPr lvl="1"/>
            <a:r>
              <a:rPr lang="es-ES" dirty="0" smtClean="0"/>
              <a:t>(&lt;30 % </a:t>
            </a:r>
            <a:r>
              <a:rPr lang="es-ES" dirty="0" err="1" smtClean="0"/>
              <a:t>An</a:t>
            </a:r>
            <a:r>
              <a:rPr lang="es-ES" dirty="0" smtClean="0"/>
              <a:t>)</a:t>
            </a:r>
          </a:p>
          <a:p>
            <a:pPr>
              <a:buFontTx/>
              <a:buChar char="-"/>
            </a:pPr>
            <a:r>
              <a:rPr lang="es-ES" dirty="0" smtClean="0"/>
              <a:t> Cuarzo</a:t>
            </a:r>
          </a:p>
          <a:p>
            <a:pPr>
              <a:buFontTx/>
              <a:buChar char="-"/>
            </a:pPr>
            <a:r>
              <a:rPr lang="es-ES" dirty="0" smtClean="0"/>
              <a:t> Feldespato-K</a:t>
            </a:r>
          </a:p>
          <a:p>
            <a:pPr>
              <a:buFontTx/>
              <a:buChar char="-"/>
            </a:pPr>
            <a:r>
              <a:rPr lang="es-ES" dirty="0" smtClean="0"/>
              <a:t> Biotita</a:t>
            </a:r>
          </a:p>
          <a:p>
            <a:pPr>
              <a:buFontTx/>
              <a:buChar char="-"/>
            </a:pPr>
            <a:r>
              <a:rPr lang="es-ES" dirty="0" smtClean="0"/>
              <a:t> Óxidos Fe-Ti</a:t>
            </a:r>
          </a:p>
          <a:p>
            <a:pPr>
              <a:buFontTx/>
              <a:buChar char="-"/>
            </a:pPr>
            <a:r>
              <a:rPr lang="es-ES" dirty="0" smtClean="0"/>
              <a:t> (</a:t>
            </a:r>
            <a:r>
              <a:rPr lang="es-ES" dirty="0" err="1" smtClean="0"/>
              <a:t>Anfibola</a:t>
            </a:r>
            <a:r>
              <a:rPr lang="es-ES" dirty="0" smtClean="0"/>
              <a:t>)</a:t>
            </a:r>
          </a:p>
          <a:p>
            <a:pPr>
              <a:buFontTx/>
              <a:buChar char="-"/>
            </a:pPr>
            <a:r>
              <a:rPr lang="es-ES" dirty="0" smtClean="0"/>
              <a:t> (Piroxeno)</a:t>
            </a:r>
          </a:p>
          <a:p>
            <a:pPr>
              <a:buFontTx/>
              <a:buChar char="-"/>
            </a:pPr>
            <a:r>
              <a:rPr lang="es-ES" dirty="0" smtClean="0"/>
              <a:t> (Olivino)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C:\Documents and Settings\Javier\Escritorio\ri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3" y="514350"/>
            <a:ext cx="8067675" cy="5829300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812360" y="5589240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rgbClr val="FFFF00"/>
                </a:solidFill>
              </a:rPr>
              <a:t>7x</a:t>
            </a:r>
            <a:endParaRPr lang="es-ES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2" descr="C:\Documents and Settings\Javier\Escritorio\ri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88" y="519113"/>
            <a:ext cx="8048625" cy="5819775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812360" y="5589240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b="1" dirty="0" smtClean="0">
                <a:solidFill>
                  <a:srgbClr val="FFFF00"/>
                </a:solidFill>
              </a:rPr>
              <a:t>7x</a:t>
            </a:r>
            <a:endParaRPr lang="es-ES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Texturas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Texturas típicas en dacitas y riolitas</a:t>
            </a:r>
          </a:p>
          <a:p>
            <a:endParaRPr lang="es-ES" dirty="0" smtClean="0"/>
          </a:p>
          <a:p>
            <a:pPr lvl="1"/>
            <a:r>
              <a:rPr lang="es-ES" dirty="0" err="1" smtClean="0"/>
              <a:t>Porfírica</a:t>
            </a:r>
            <a:endParaRPr lang="es-ES" dirty="0" smtClean="0"/>
          </a:p>
          <a:p>
            <a:pPr lvl="1"/>
            <a:r>
              <a:rPr lang="es-ES" dirty="0" err="1" smtClean="0"/>
              <a:t>Vitrofírica</a:t>
            </a:r>
            <a:endParaRPr lang="es-ES" dirty="0" smtClean="0"/>
          </a:p>
          <a:p>
            <a:pPr lvl="1"/>
            <a:r>
              <a:rPr lang="es-ES" dirty="0" err="1" smtClean="0"/>
              <a:t>Felsítica</a:t>
            </a:r>
            <a:endParaRPr lang="es-ES" dirty="0" smtClean="0"/>
          </a:p>
          <a:p>
            <a:pPr lvl="1"/>
            <a:r>
              <a:rPr lang="es-ES" dirty="0" err="1" smtClean="0"/>
              <a:t>Esferulítica</a:t>
            </a:r>
            <a:endParaRPr lang="es-ES" dirty="0" smtClean="0"/>
          </a:p>
          <a:p>
            <a:pPr lvl="1"/>
            <a:r>
              <a:rPr lang="es-ES" dirty="0" err="1" smtClean="0"/>
              <a:t>Axiolítica</a:t>
            </a:r>
            <a:endParaRPr lang="es-ES" dirty="0" smtClean="0"/>
          </a:p>
          <a:p>
            <a:pPr lvl="1"/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Textura </a:t>
            </a:r>
            <a:r>
              <a:rPr lang="es-ES" dirty="0" err="1" smtClean="0"/>
              <a:t>Felsítica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3212976"/>
            <a:ext cx="9144000" cy="4625975"/>
          </a:xfrm>
        </p:spPr>
        <p:txBody>
          <a:bodyPr/>
          <a:lstStyle/>
          <a:p>
            <a:pPr algn="ctr"/>
            <a:r>
              <a:rPr lang="es-ES" dirty="0" smtClean="0"/>
              <a:t>Mosaico de grano fino generalmente formado por cuarzo y </a:t>
            </a:r>
            <a:r>
              <a:rPr lang="es-ES" dirty="0" err="1" smtClean="0"/>
              <a:t>feld</a:t>
            </a:r>
            <a:r>
              <a:rPr lang="es-ES" dirty="0" smtClean="0"/>
              <a:t>-k.</a:t>
            </a:r>
          </a:p>
          <a:p>
            <a:pPr algn="ctr">
              <a:buNone/>
            </a:pPr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ódulo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Módulo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563</TotalTime>
  <Words>177</Words>
  <Application>Microsoft Office PowerPoint</Application>
  <PresentationFormat>Presentación en pantalla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Módulo</vt:lpstr>
      <vt:lpstr>Diapositiva 1</vt:lpstr>
      <vt:lpstr>Dacitas</vt:lpstr>
      <vt:lpstr>Diapositiva 3</vt:lpstr>
      <vt:lpstr>Diapositiva 4</vt:lpstr>
      <vt:lpstr>Riolitas</vt:lpstr>
      <vt:lpstr>Diapositiva 6</vt:lpstr>
      <vt:lpstr>Diapositiva 7</vt:lpstr>
      <vt:lpstr>Texturas</vt:lpstr>
      <vt:lpstr>Textura Felsítica</vt:lpstr>
      <vt:lpstr>Diapositiva 10</vt:lpstr>
      <vt:lpstr>Diapositiva 11</vt:lpstr>
      <vt:lpstr>Textura Esferulítica</vt:lpstr>
      <vt:lpstr>Diapositiva 13</vt:lpstr>
      <vt:lpstr>Diapositiva 14</vt:lpstr>
      <vt:lpstr>Diapositiva 15</vt:lpstr>
      <vt:lpstr>Diapositiva 16</vt:lpstr>
      <vt:lpstr>Textura Axiolítica</vt:lpstr>
      <vt:lpstr>Diapositiva 18</vt:lpstr>
    </vt:vector>
  </TitlesOfParts>
  <Company/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Norma CIPW</dc:title>
  <dc:creator>Javier</dc:creator>
  <cp:lastModifiedBy>Moyra Andrea Montes Padilla</cp:lastModifiedBy>
  <cp:revision>70</cp:revision>
  <dcterms:created xsi:type="dcterms:W3CDTF">2011-10-22T21:03:37Z</dcterms:created>
  <dcterms:modified xsi:type="dcterms:W3CDTF">2011-10-22T21:04:37Z</dcterms:modified>
</cp:coreProperties>
</file>