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6858000" type="screen4x3"/>
  <p:notesSz cx="7010400" cy="92964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86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8" Type="http://schemas.openxmlformats.org/officeDocument/2006/relationships/image" Target="../media/image83.wmf"/><Relationship Id="rId13" Type="http://schemas.openxmlformats.org/officeDocument/2006/relationships/image" Target="../media/image7.wmf"/><Relationship Id="rId18" Type="http://schemas.openxmlformats.org/officeDocument/2006/relationships/image" Target="../media/image89.wmf"/><Relationship Id="rId3" Type="http://schemas.openxmlformats.org/officeDocument/2006/relationships/image" Target="../media/image80.wmf"/><Relationship Id="rId7" Type="http://schemas.openxmlformats.org/officeDocument/2006/relationships/image" Target="../media/image82.wmf"/><Relationship Id="rId12" Type="http://schemas.openxmlformats.org/officeDocument/2006/relationships/image" Target="../media/image6.wmf"/><Relationship Id="rId17" Type="http://schemas.openxmlformats.org/officeDocument/2006/relationships/image" Target="../media/image88.wmf"/><Relationship Id="rId2" Type="http://schemas.openxmlformats.org/officeDocument/2006/relationships/image" Target="../media/image79.wmf"/><Relationship Id="rId16" Type="http://schemas.openxmlformats.org/officeDocument/2006/relationships/image" Target="../media/image54.wmf"/><Relationship Id="rId1" Type="http://schemas.openxmlformats.org/officeDocument/2006/relationships/image" Target="../media/image78.wmf"/><Relationship Id="rId6" Type="http://schemas.openxmlformats.org/officeDocument/2006/relationships/image" Target="../media/image18.wmf"/><Relationship Id="rId11" Type="http://schemas.openxmlformats.org/officeDocument/2006/relationships/image" Target="../media/image86.wmf"/><Relationship Id="rId5" Type="http://schemas.openxmlformats.org/officeDocument/2006/relationships/image" Target="../media/image29.wmf"/><Relationship Id="rId15" Type="http://schemas.openxmlformats.org/officeDocument/2006/relationships/image" Target="../media/image87.wmf"/><Relationship Id="rId10" Type="http://schemas.openxmlformats.org/officeDocument/2006/relationships/image" Target="../media/image85.wmf"/><Relationship Id="rId4" Type="http://schemas.openxmlformats.org/officeDocument/2006/relationships/image" Target="../media/image81.wmf"/><Relationship Id="rId9" Type="http://schemas.openxmlformats.org/officeDocument/2006/relationships/image" Target="../media/image84.wmf"/><Relationship Id="rId14" Type="http://schemas.openxmlformats.org/officeDocument/2006/relationships/image" Target="../media/image55.wmf"/></Relationships>
</file>

<file path=ppt/drawings/_rels/vmlDrawing11.vml.rels><?xml version="1.0" encoding="UTF-8" standalone="yes"?>
<Relationships xmlns="http://schemas.openxmlformats.org/package/2006/relationships"><Relationship Id="rId8" Type="http://schemas.openxmlformats.org/officeDocument/2006/relationships/image" Target="../media/image83.wmf"/><Relationship Id="rId13" Type="http://schemas.openxmlformats.org/officeDocument/2006/relationships/image" Target="../media/image7.wmf"/><Relationship Id="rId18" Type="http://schemas.openxmlformats.org/officeDocument/2006/relationships/image" Target="../media/image93.wmf"/><Relationship Id="rId3" Type="http://schemas.openxmlformats.org/officeDocument/2006/relationships/image" Target="../media/image80.wmf"/><Relationship Id="rId7" Type="http://schemas.openxmlformats.org/officeDocument/2006/relationships/image" Target="../media/image82.wmf"/><Relationship Id="rId12" Type="http://schemas.openxmlformats.org/officeDocument/2006/relationships/image" Target="../media/image6.wmf"/><Relationship Id="rId17" Type="http://schemas.openxmlformats.org/officeDocument/2006/relationships/image" Target="../media/image92.wmf"/><Relationship Id="rId2" Type="http://schemas.openxmlformats.org/officeDocument/2006/relationships/image" Target="../media/image79.wmf"/><Relationship Id="rId16" Type="http://schemas.openxmlformats.org/officeDocument/2006/relationships/image" Target="../media/image54.wmf"/><Relationship Id="rId1" Type="http://schemas.openxmlformats.org/officeDocument/2006/relationships/image" Target="../media/image78.wmf"/><Relationship Id="rId6" Type="http://schemas.openxmlformats.org/officeDocument/2006/relationships/image" Target="../media/image18.wmf"/><Relationship Id="rId11" Type="http://schemas.openxmlformats.org/officeDocument/2006/relationships/image" Target="../media/image86.wmf"/><Relationship Id="rId5" Type="http://schemas.openxmlformats.org/officeDocument/2006/relationships/image" Target="../media/image29.wmf"/><Relationship Id="rId15" Type="http://schemas.openxmlformats.org/officeDocument/2006/relationships/image" Target="../media/image87.wmf"/><Relationship Id="rId10" Type="http://schemas.openxmlformats.org/officeDocument/2006/relationships/image" Target="../media/image91.wmf"/><Relationship Id="rId4" Type="http://schemas.openxmlformats.org/officeDocument/2006/relationships/image" Target="../media/image81.wmf"/><Relationship Id="rId9" Type="http://schemas.openxmlformats.org/officeDocument/2006/relationships/image" Target="../media/image90.wmf"/><Relationship Id="rId14" Type="http://schemas.openxmlformats.org/officeDocument/2006/relationships/image" Target="../media/image55.wmf"/></Relationships>
</file>

<file path=ppt/drawings/_rels/vmlDrawing12.vml.rels><?xml version="1.0" encoding="UTF-8" standalone="yes"?>
<Relationships xmlns="http://schemas.openxmlformats.org/package/2006/relationships"><Relationship Id="rId8" Type="http://schemas.openxmlformats.org/officeDocument/2006/relationships/image" Target="../media/image83.wmf"/><Relationship Id="rId13" Type="http://schemas.openxmlformats.org/officeDocument/2006/relationships/image" Target="../media/image7.wmf"/><Relationship Id="rId18" Type="http://schemas.openxmlformats.org/officeDocument/2006/relationships/image" Target="../media/image96.wmf"/><Relationship Id="rId3" Type="http://schemas.openxmlformats.org/officeDocument/2006/relationships/image" Target="../media/image80.wmf"/><Relationship Id="rId7" Type="http://schemas.openxmlformats.org/officeDocument/2006/relationships/image" Target="../media/image82.wmf"/><Relationship Id="rId12" Type="http://schemas.openxmlformats.org/officeDocument/2006/relationships/image" Target="../media/image6.wmf"/><Relationship Id="rId17" Type="http://schemas.openxmlformats.org/officeDocument/2006/relationships/image" Target="../media/image92.wmf"/><Relationship Id="rId2" Type="http://schemas.openxmlformats.org/officeDocument/2006/relationships/image" Target="../media/image79.wmf"/><Relationship Id="rId16" Type="http://schemas.openxmlformats.org/officeDocument/2006/relationships/image" Target="../media/image54.wmf"/><Relationship Id="rId1" Type="http://schemas.openxmlformats.org/officeDocument/2006/relationships/image" Target="../media/image78.wmf"/><Relationship Id="rId6" Type="http://schemas.openxmlformats.org/officeDocument/2006/relationships/image" Target="../media/image18.wmf"/><Relationship Id="rId11" Type="http://schemas.openxmlformats.org/officeDocument/2006/relationships/image" Target="../media/image86.wmf"/><Relationship Id="rId5" Type="http://schemas.openxmlformats.org/officeDocument/2006/relationships/image" Target="../media/image29.wmf"/><Relationship Id="rId15" Type="http://schemas.openxmlformats.org/officeDocument/2006/relationships/image" Target="../media/image87.wmf"/><Relationship Id="rId10" Type="http://schemas.openxmlformats.org/officeDocument/2006/relationships/image" Target="../media/image95.wmf"/><Relationship Id="rId19" Type="http://schemas.openxmlformats.org/officeDocument/2006/relationships/image" Target="../media/image97.wmf"/><Relationship Id="rId4" Type="http://schemas.openxmlformats.org/officeDocument/2006/relationships/image" Target="../media/image81.wmf"/><Relationship Id="rId9" Type="http://schemas.openxmlformats.org/officeDocument/2006/relationships/image" Target="../media/image94.wmf"/><Relationship Id="rId14" Type="http://schemas.openxmlformats.org/officeDocument/2006/relationships/image" Target="../media/image55.wmf"/></Relationships>
</file>

<file path=ppt/drawings/_rels/vmlDrawing13.vml.rels><?xml version="1.0" encoding="UTF-8" standalone="yes"?>
<Relationships xmlns="http://schemas.openxmlformats.org/package/2006/relationships"><Relationship Id="rId8" Type="http://schemas.openxmlformats.org/officeDocument/2006/relationships/image" Target="../media/image83.wmf"/><Relationship Id="rId13" Type="http://schemas.openxmlformats.org/officeDocument/2006/relationships/image" Target="../media/image7.wmf"/><Relationship Id="rId3" Type="http://schemas.openxmlformats.org/officeDocument/2006/relationships/image" Target="../media/image80.wmf"/><Relationship Id="rId7" Type="http://schemas.openxmlformats.org/officeDocument/2006/relationships/image" Target="../media/image82.wmf"/><Relationship Id="rId12" Type="http://schemas.openxmlformats.org/officeDocument/2006/relationships/image" Target="../media/image6.wmf"/><Relationship Id="rId17" Type="http://schemas.openxmlformats.org/officeDocument/2006/relationships/image" Target="../media/image100.wmf"/><Relationship Id="rId2" Type="http://schemas.openxmlformats.org/officeDocument/2006/relationships/image" Target="../media/image79.wmf"/><Relationship Id="rId16" Type="http://schemas.openxmlformats.org/officeDocument/2006/relationships/image" Target="../media/image54.wmf"/><Relationship Id="rId1" Type="http://schemas.openxmlformats.org/officeDocument/2006/relationships/image" Target="../media/image78.wmf"/><Relationship Id="rId6" Type="http://schemas.openxmlformats.org/officeDocument/2006/relationships/image" Target="../media/image18.wmf"/><Relationship Id="rId11" Type="http://schemas.openxmlformats.org/officeDocument/2006/relationships/image" Target="../media/image86.wmf"/><Relationship Id="rId5" Type="http://schemas.openxmlformats.org/officeDocument/2006/relationships/image" Target="../media/image29.wmf"/><Relationship Id="rId15" Type="http://schemas.openxmlformats.org/officeDocument/2006/relationships/image" Target="../media/image87.wmf"/><Relationship Id="rId10" Type="http://schemas.openxmlformats.org/officeDocument/2006/relationships/image" Target="../media/image99.wmf"/><Relationship Id="rId4" Type="http://schemas.openxmlformats.org/officeDocument/2006/relationships/image" Target="../media/image81.wmf"/><Relationship Id="rId9" Type="http://schemas.openxmlformats.org/officeDocument/2006/relationships/image" Target="../media/image98.wmf"/><Relationship Id="rId14" Type="http://schemas.openxmlformats.org/officeDocument/2006/relationships/image" Target="../media/image55.wmf"/></Relationships>
</file>

<file path=ppt/drawings/_rels/vmlDrawing14.vml.rels><?xml version="1.0" encoding="UTF-8" standalone="yes"?>
<Relationships xmlns="http://schemas.openxmlformats.org/package/2006/relationships"><Relationship Id="rId8" Type="http://schemas.openxmlformats.org/officeDocument/2006/relationships/image" Target="../media/image83.wmf"/><Relationship Id="rId13" Type="http://schemas.openxmlformats.org/officeDocument/2006/relationships/image" Target="../media/image7.wmf"/><Relationship Id="rId18" Type="http://schemas.openxmlformats.org/officeDocument/2006/relationships/image" Target="../media/image89.wmf"/><Relationship Id="rId3" Type="http://schemas.openxmlformats.org/officeDocument/2006/relationships/image" Target="../media/image80.wmf"/><Relationship Id="rId7" Type="http://schemas.openxmlformats.org/officeDocument/2006/relationships/image" Target="../media/image82.wmf"/><Relationship Id="rId12" Type="http://schemas.openxmlformats.org/officeDocument/2006/relationships/image" Target="../media/image6.wmf"/><Relationship Id="rId17" Type="http://schemas.openxmlformats.org/officeDocument/2006/relationships/image" Target="../media/image102.wmf"/><Relationship Id="rId2" Type="http://schemas.openxmlformats.org/officeDocument/2006/relationships/image" Target="../media/image79.wmf"/><Relationship Id="rId16" Type="http://schemas.openxmlformats.org/officeDocument/2006/relationships/image" Target="../media/image54.wmf"/><Relationship Id="rId1" Type="http://schemas.openxmlformats.org/officeDocument/2006/relationships/image" Target="../media/image78.wmf"/><Relationship Id="rId6" Type="http://schemas.openxmlformats.org/officeDocument/2006/relationships/image" Target="../media/image18.wmf"/><Relationship Id="rId11" Type="http://schemas.openxmlformats.org/officeDocument/2006/relationships/image" Target="../media/image86.wmf"/><Relationship Id="rId5" Type="http://schemas.openxmlformats.org/officeDocument/2006/relationships/image" Target="../media/image29.wmf"/><Relationship Id="rId15" Type="http://schemas.openxmlformats.org/officeDocument/2006/relationships/image" Target="../media/image87.wmf"/><Relationship Id="rId10" Type="http://schemas.openxmlformats.org/officeDocument/2006/relationships/image" Target="../media/image85.wmf"/><Relationship Id="rId19" Type="http://schemas.openxmlformats.org/officeDocument/2006/relationships/image" Target="../media/image103.wmf"/><Relationship Id="rId4" Type="http://schemas.openxmlformats.org/officeDocument/2006/relationships/image" Target="../media/image81.wmf"/><Relationship Id="rId9" Type="http://schemas.openxmlformats.org/officeDocument/2006/relationships/image" Target="../media/image101.wmf"/><Relationship Id="rId14" Type="http://schemas.openxmlformats.org/officeDocument/2006/relationships/image" Target="../media/image55.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105.wmf"/><Relationship Id="rId1" Type="http://schemas.openxmlformats.org/officeDocument/2006/relationships/image" Target="../media/image104.wmf"/></Relationships>
</file>

<file path=ppt/drawings/_rels/vmlDrawing16.vml.rels><?xml version="1.0" encoding="UTF-8" standalone="yes"?>
<Relationships xmlns="http://schemas.openxmlformats.org/package/2006/relationships"><Relationship Id="rId8" Type="http://schemas.openxmlformats.org/officeDocument/2006/relationships/image" Target="../media/image107.wmf"/><Relationship Id="rId13" Type="http://schemas.openxmlformats.org/officeDocument/2006/relationships/image" Target="../media/image112.wmf"/><Relationship Id="rId3" Type="http://schemas.openxmlformats.org/officeDocument/2006/relationships/image" Target="../media/image80.wmf"/><Relationship Id="rId7" Type="http://schemas.openxmlformats.org/officeDocument/2006/relationships/image" Target="../media/image106.wmf"/><Relationship Id="rId12" Type="http://schemas.openxmlformats.org/officeDocument/2006/relationships/image" Target="../media/image111.wmf"/><Relationship Id="rId17" Type="http://schemas.openxmlformats.org/officeDocument/2006/relationships/image" Target="../media/image116.wmf"/><Relationship Id="rId2" Type="http://schemas.openxmlformats.org/officeDocument/2006/relationships/image" Target="../media/image79.wmf"/><Relationship Id="rId16" Type="http://schemas.openxmlformats.org/officeDocument/2006/relationships/image" Target="../media/image115.wmf"/><Relationship Id="rId1" Type="http://schemas.openxmlformats.org/officeDocument/2006/relationships/image" Target="../media/image78.wmf"/><Relationship Id="rId6" Type="http://schemas.openxmlformats.org/officeDocument/2006/relationships/image" Target="../media/image18.wmf"/><Relationship Id="rId11" Type="http://schemas.openxmlformats.org/officeDocument/2006/relationships/image" Target="../media/image110.wmf"/><Relationship Id="rId5" Type="http://schemas.openxmlformats.org/officeDocument/2006/relationships/image" Target="../media/image29.wmf"/><Relationship Id="rId15" Type="http://schemas.openxmlformats.org/officeDocument/2006/relationships/image" Target="../media/image114.wmf"/><Relationship Id="rId10" Type="http://schemas.openxmlformats.org/officeDocument/2006/relationships/image" Target="../media/image109.wmf"/><Relationship Id="rId4" Type="http://schemas.openxmlformats.org/officeDocument/2006/relationships/image" Target="../media/image81.wmf"/><Relationship Id="rId9" Type="http://schemas.openxmlformats.org/officeDocument/2006/relationships/image" Target="../media/image108.wmf"/><Relationship Id="rId14" Type="http://schemas.openxmlformats.org/officeDocument/2006/relationships/image" Target="../media/image113.wmf"/></Relationships>
</file>

<file path=ppt/drawings/_rels/vmlDrawing17.vml.rels><?xml version="1.0" encoding="UTF-8" standalone="yes"?>
<Relationships xmlns="http://schemas.openxmlformats.org/package/2006/relationships"><Relationship Id="rId8" Type="http://schemas.openxmlformats.org/officeDocument/2006/relationships/image" Target="../media/image107.wmf"/><Relationship Id="rId13" Type="http://schemas.openxmlformats.org/officeDocument/2006/relationships/image" Target="../media/image112.wmf"/><Relationship Id="rId18" Type="http://schemas.openxmlformats.org/officeDocument/2006/relationships/image" Target="../media/image92.wmf"/><Relationship Id="rId3" Type="http://schemas.openxmlformats.org/officeDocument/2006/relationships/image" Target="../media/image80.wmf"/><Relationship Id="rId7" Type="http://schemas.openxmlformats.org/officeDocument/2006/relationships/image" Target="../media/image106.wmf"/><Relationship Id="rId12" Type="http://schemas.openxmlformats.org/officeDocument/2006/relationships/image" Target="../media/image111.wmf"/><Relationship Id="rId17" Type="http://schemas.openxmlformats.org/officeDocument/2006/relationships/image" Target="../media/image116.wmf"/><Relationship Id="rId2" Type="http://schemas.openxmlformats.org/officeDocument/2006/relationships/image" Target="../media/image79.wmf"/><Relationship Id="rId16" Type="http://schemas.openxmlformats.org/officeDocument/2006/relationships/image" Target="../media/image115.wmf"/><Relationship Id="rId1" Type="http://schemas.openxmlformats.org/officeDocument/2006/relationships/image" Target="../media/image78.wmf"/><Relationship Id="rId6" Type="http://schemas.openxmlformats.org/officeDocument/2006/relationships/image" Target="../media/image18.wmf"/><Relationship Id="rId11" Type="http://schemas.openxmlformats.org/officeDocument/2006/relationships/image" Target="../media/image110.wmf"/><Relationship Id="rId5" Type="http://schemas.openxmlformats.org/officeDocument/2006/relationships/image" Target="../media/image29.wmf"/><Relationship Id="rId15" Type="http://schemas.openxmlformats.org/officeDocument/2006/relationships/image" Target="../media/image114.wmf"/><Relationship Id="rId10" Type="http://schemas.openxmlformats.org/officeDocument/2006/relationships/image" Target="../media/image91.wmf"/><Relationship Id="rId19" Type="http://schemas.openxmlformats.org/officeDocument/2006/relationships/image" Target="../media/image118.wmf"/><Relationship Id="rId4" Type="http://schemas.openxmlformats.org/officeDocument/2006/relationships/image" Target="../media/image81.wmf"/><Relationship Id="rId9" Type="http://schemas.openxmlformats.org/officeDocument/2006/relationships/image" Target="../media/image117.wmf"/><Relationship Id="rId14" Type="http://schemas.openxmlformats.org/officeDocument/2006/relationships/image" Target="../media/image113.wmf"/></Relationships>
</file>

<file path=ppt/drawings/_rels/vmlDrawing18.vml.rels><?xml version="1.0" encoding="UTF-8" standalone="yes"?>
<Relationships xmlns="http://schemas.openxmlformats.org/package/2006/relationships"><Relationship Id="rId8" Type="http://schemas.openxmlformats.org/officeDocument/2006/relationships/image" Target="../media/image107.wmf"/><Relationship Id="rId13" Type="http://schemas.openxmlformats.org/officeDocument/2006/relationships/image" Target="../media/image112.wmf"/><Relationship Id="rId18" Type="http://schemas.openxmlformats.org/officeDocument/2006/relationships/image" Target="../media/image120.wmf"/><Relationship Id="rId3" Type="http://schemas.openxmlformats.org/officeDocument/2006/relationships/image" Target="../media/image80.wmf"/><Relationship Id="rId7" Type="http://schemas.openxmlformats.org/officeDocument/2006/relationships/image" Target="../media/image106.wmf"/><Relationship Id="rId12" Type="http://schemas.openxmlformats.org/officeDocument/2006/relationships/image" Target="../media/image111.wmf"/><Relationship Id="rId17" Type="http://schemas.openxmlformats.org/officeDocument/2006/relationships/image" Target="../media/image116.wmf"/><Relationship Id="rId2" Type="http://schemas.openxmlformats.org/officeDocument/2006/relationships/image" Target="../media/image79.wmf"/><Relationship Id="rId16" Type="http://schemas.openxmlformats.org/officeDocument/2006/relationships/image" Target="../media/image115.wmf"/><Relationship Id="rId1" Type="http://schemas.openxmlformats.org/officeDocument/2006/relationships/image" Target="../media/image78.wmf"/><Relationship Id="rId6" Type="http://schemas.openxmlformats.org/officeDocument/2006/relationships/image" Target="../media/image18.wmf"/><Relationship Id="rId11" Type="http://schemas.openxmlformats.org/officeDocument/2006/relationships/image" Target="../media/image110.wmf"/><Relationship Id="rId5" Type="http://schemas.openxmlformats.org/officeDocument/2006/relationships/image" Target="../media/image29.wmf"/><Relationship Id="rId15" Type="http://schemas.openxmlformats.org/officeDocument/2006/relationships/image" Target="../media/image114.wmf"/><Relationship Id="rId10" Type="http://schemas.openxmlformats.org/officeDocument/2006/relationships/image" Target="../media/image85.wmf"/><Relationship Id="rId19" Type="http://schemas.openxmlformats.org/officeDocument/2006/relationships/image" Target="../media/image121.wmf"/><Relationship Id="rId4" Type="http://schemas.openxmlformats.org/officeDocument/2006/relationships/image" Target="../media/image81.wmf"/><Relationship Id="rId9" Type="http://schemas.openxmlformats.org/officeDocument/2006/relationships/image" Target="../media/image119.wmf"/><Relationship Id="rId14" Type="http://schemas.openxmlformats.org/officeDocument/2006/relationships/image" Target="../media/image113.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12.wmf"/><Relationship Id="rId13" Type="http://schemas.openxmlformats.org/officeDocument/2006/relationships/image" Target="../media/image17.wmf"/><Relationship Id="rId3" Type="http://schemas.openxmlformats.org/officeDocument/2006/relationships/image" Target="../media/image7.wmf"/><Relationship Id="rId7" Type="http://schemas.openxmlformats.org/officeDocument/2006/relationships/image" Target="../media/image11.wmf"/><Relationship Id="rId12" Type="http://schemas.openxmlformats.org/officeDocument/2006/relationships/image" Target="../media/image16.wmf"/><Relationship Id="rId2" Type="http://schemas.openxmlformats.org/officeDocument/2006/relationships/image" Target="../media/image6.wmf"/><Relationship Id="rId1" Type="http://schemas.openxmlformats.org/officeDocument/2006/relationships/image" Target="../media/image5.wmf"/><Relationship Id="rId6" Type="http://schemas.openxmlformats.org/officeDocument/2006/relationships/image" Target="../media/image10.wmf"/><Relationship Id="rId11" Type="http://schemas.openxmlformats.org/officeDocument/2006/relationships/image" Target="../media/image15.wmf"/><Relationship Id="rId5" Type="http://schemas.openxmlformats.org/officeDocument/2006/relationships/image" Target="../media/image9.wmf"/><Relationship Id="rId10" Type="http://schemas.openxmlformats.org/officeDocument/2006/relationships/image" Target="../media/image14.wmf"/><Relationship Id="rId4" Type="http://schemas.openxmlformats.org/officeDocument/2006/relationships/image" Target="../media/image8.wmf"/><Relationship Id="rId9" Type="http://schemas.openxmlformats.org/officeDocument/2006/relationships/image" Target="../media/image13.w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25.wmf"/><Relationship Id="rId3" Type="http://schemas.openxmlformats.org/officeDocument/2006/relationships/image" Target="../media/image20.wmf"/><Relationship Id="rId7" Type="http://schemas.openxmlformats.org/officeDocument/2006/relationships/image" Target="../media/image24.wmf"/><Relationship Id="rId2" Type="http://schemas.openxmlformats.org/officeDocument/2006/relationships/image" Target="../media/image19.wmf"/><Relationship Id="rId1" Type="http://schemas.openxmlformats.org/officeDocument/2006/relationships/image" Target="../media/image18.wmf"/><Relationship Id="rId6" Type="http://schemas.openxmlformats.org/officeDocument/2006/relationships/image" Target="../media/image23.wmf"/><Relationship Id="rId11" Type="http://schemas.openxmlformats.org/officeDocument/2006/relationships/image" Target="../media/image28.wmf"/><Relationship Id="rId5" Type="http://schemas.openxmlformats.org/officeDocument/2006/relationships/image" Target="../media/image22.wmf"/><Relationship Id="rId10" Type="http://schemas.openxmlformats.org/officeDocument/2006/relationships/image" Target="../media/image27.wmf"/><Relationship Id="rId4" Type="http://schemas.openxmlformats.org/officeDocument/2006/relationships/image" Target="../media/image21.wmf"/><Relationship Id="rId9" Type="http://schemas.openxmlformats.org/officeDocument/2006/relationships/image" Target="../media/image26.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30.wmf"/><Relationship Id="rId1" Type="http://schemas.openxmlformats.org/officeDocument/2006/relationships/image" Target="../media/image29.wmf"/><Relationship Id="rId5" Type="http://schemas.openxmlformats.org/officeDocument/2006/relationships/image" Target="../media/image33.wmf"/><Relationship Id="rId4" Type="http://schemas.openxmlformats.org/officeDocument/2006/relationships/image" Target="../media/image32.wmf"/></Relationships>
</file>

<file path=ppt/drawings/_rels/vmlDrawing5.vml.rels><?xml version="1.0" encoding="UTF-8" standalone="yes"?>
<Relationships xmlns="http://schemas.openxmlformats.org/package/2006/relationships"><Relationship Id="rId8" Type="http://schemas.openxmlformats.org/officeDocument/2006/relationships/image" Target="../media/image41.wmf"/><Relationship Id="rId13" Type="http://schemas.openxmlformats.org/officeDocument/2006/relationships/image" Target="../media/image46.wmf"/><Relationship Id="rId3" Type="http://schemas.openxmlformats.org/officeDocument/2006/relationships/image" Target="../media/image36.wmf"/><Relationship Id="rId7" Type="http://schemas.openxmlformats.org/officeDocument/2006/relationships/image" Target="../media/image40.wmf"/><Relationship Id="rId12" Type="http://schemas.openxmlformats.org/officeDocument/2006/relationships/image" Target="../media/image45.wmf"/><Relationship Id="rId2" Type="http://schemas.openxmlformats.org/officeDocument/2006/relationships/image" Target="../media/image35.wmf"/><Relationship Id="rId1" Type="http://schemas.openxmlformats.org/officeDocument/2006/relationships/image" Target="../media/image34.wmf"/><Relationship Id="rId6" Type="http://schemas.openxmlformats.org/officeDocument/2006/relationships/image" Target="../media/image39.wmf"/><Relationship Id="rId11" Type="http://schemas.openxmlformats.org/officeDocument/2006/relationships/image" Target="../media/image44.wmf"/><Relationship Id="rId5" Type="http://schemas.openxmlformats.org/officeDocument/2006/relationships/image" Target="../media/image38.wmf"/><Relationship Id="rId15" Type="http://schemas.openxmlformats.org/officeDocument/2006/relationships/image" Target="../media/image48.wmf"/><Relationship Id="rId10" Type="http://schemas.openxmlformats.org/officeDocument/2006/relationships/image" Target="../media/image43.wmf"/><Relationship Id="rId4" Type="http://schemas.openxmlformats.org/officeDocument/2006/relationships/image" Target="../media/image37.wmf"/><Relationship Id="rId9" Type="http://schemas.openxmlformats.org/officeDocument/2006/relationships/image" Target="../media/image42.wmf"/><Relationship Id="rId14" Type="http://schemas.openxmlformats.org/officeDocument/2006/relationships/image" Target="../media/image47.wmf"/></Relationships>
</file>

<file path=ppt/drawings/_rels/vmlDrawing6.vml.rels><?xml version="1.0" encoding="UTF-8" standalone="yes"?>
<Relationships xmlns="http://schemas.openxmlformats.org/package/2006/relationships"><Relationship Id="rId8" Type="http://schemas.openxmlformats.org/officeDocument/2006/relationships/image" Target="../media/image55.wmf"/><Relationship Id="rId3" Type="http://schemas.openxmlformats.org/officeDocument/2006/relationships/image" Target="../media/image50.wmf"/><Relationship Id="rId7" Type="http://schemas.openxmlformats.org/officeDocument/2006/relationships/image" Target="../media/image54.wmf"/><Relationship Id="rId2" Type="http://schemas.openxmlformats.org/officeDocument/2006/relationships/image" Target="../media/image48.wmf"/><Relationship Id="rId1" Type="http://schemas.openxmlformats.org/officeDocument/2006/relationships/image" Target="../media/image49.wmf"/><Relationship Id="rId6" Type="http://schemas.openxmlformats.org/officeDocument/2006/relationships/image" Target="../media/image53.wmf"/><Relationship Id="rId5" Type="http://schemas.openxmlformats.org/officeDocument/2006/relationships/image" Target="../media/image52.wmf"/><Relationship Id="rId10" Type="http://schemas.openxmlformats.org/officeDocument/2006/relationships/image" Target="../media/image57.wmf"/><Relationship Id="rId4" Type="http://schemas.openxmlformats.org/officeDocument/2006/relationships/image" Target="../media/image51.wmf"/><Relationship Id="rId9" Type="http://schemas.openxmlformats.org/officeDocument/2006/relationships/image" Target="../media/image56.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60.wmf"/><Relationship Id="rId2" Type="http://schemas.openxmlformats.org/officeDocument/2006/relationships/image" Target="../media/image59.wmf"/><Relationship Id="rId1" Type="http://schemas.openxmlformats.org/officeDocument/2006/relationships/image" Target="../media/image58.wmf"/><Relationship Id="rId5" Type="http://schemas.openxmlformats.org/officeDocument/2006/relationships/image" Target="../media/image62.wmf"/><Relationship Id="rId4" Type="http://schemas.openxmlformats.org/officeDocument/2006/relationships/image" Target="../media/image61.wmf"/></Relationships>
</file>

<file path=ppt/drawings/_rels/vmlDrawing8.vml.rels><?xml version="1.0" encoding="UTF-8" standalone="yes"?>
<Relationships xmlns="http://schemas.openxmlformats.org/package/2006/relationships"><Relationship Id="rId8" Type="http://schemas.openxmlformats.org/officeDocument/2006/relationships/image" Target="../media/image63.wmf"/><Relationship Id="rId13" Type="http://schemas.openxmlformats.org/officeDocument/2006/relationships/image" Target="../media/image68.wmf"/><Relationship Id="rId3" Type="http://schemas.openxmlformats.org/officeDocument/2006/relationships/image" Target="../media/image36.wmf"/><Relationship Id="rId7" Type="http://schemas.openxmlformats.org/officeDocument/2006/relationships/image" Target="../media/image41.wmf"/><Relationship Id="rId12" Type="http://schemas.openxmlformats.org/officeDocument/2006/relationships/image" Target="../media/image67.wmf"/><Relationship Id="rId17" Type="http://schemas.openxmlformats.org/officeDocument/2006/relationships/image" Target="../media/image42.wmf"/><Relationship Id="rId2" Type="http://schemas.openxmlformats.org/officeDocument/2006/relationships/image" Target="../media/image35.wmf"/><Relationship Id="rId16" Type="http://schemas.openxmlformats.org/officeDocument/2006/relationships/image" Target="../media/image71.wmf"/><Relationship Id="rId1" Type="http://schemas.openxmlformats.org/officeDocument/2006/relationships/image" Target="../media/image34.wmf"/><Relationship Id="rId6" Type="http://schemas.openxmlformats.org/officeDocument/2006/relationships/image" Target="../media/image39.wmf"/><Relationship Id="rId11" Type="http://schemas.openxmlformats.org/officeDocument/2006/relationships/image" Target="../media/image66.wmf"/><Relationship Id="rId5" Type="http://schemas.openxmlformats.org/officeDocument/2006/relationships/image" Target="../media/image38.wmf"/><Relationship Id="rId15" Type="http://schemas.openxmlformats.org/officeDocument/2006/relationships/image" Target="../media/image70.wmf"/><Relationship Id="rId10" Type="http://schemas.openxmlformats.org/officeDocument/2006/relationships/image" Target="../media/image65.wmf"/><Relationship Id="rId4" Type="http://schemas.openxmlformats.org/officeDocument/2006/relationships/image" Target="../media/image37.wmf"/><Relationship Id="rId9" Type="http://schemas.openxmlformats.org/officeDocument/2006/relationships/image" Target="../media/image64.wmf"/><Relationship Id="rId14" Type="http://schemas.openxmlformats.org/officeDocument/2006/relationships/image" Target="../media/image69.wmf"/></Relationships>
</file>

<file path=ppt/drawings/_rels/vmlDrawing9.vml.rels><?xml version="1.0" encoding="UTF-8" standalone="yes"?>
<Relationships xmlns="http://schemas.openxmlformats.org/package/2006/relationships"><Relationship Id="rId8" Type="http://schemas.openxmlformats.org/officeDocument/2006/relationships/image" Target="../media/image60.wmf"/><Relationship Id="rId3" Type="http://schemas.openxmlformats.org/officeDocument/2006/relationships/image" Target="../media/image74.wmf"/><Relationship Id="rId7" Type="http://schemas.openxmlformats.org/officeDocument/2006/relationships/image" Target="../media/image59.wmf"/><Relationship Id="rId2" Type="http://schemas.openxmlformats.org/officeDocument/2006/relationships/image" Target="../media/image73.wmf"/><Relationship Id="rId1" Type="http://schemas.openxmlformats.org/officeDocument/2006/relationships/image" Target="../media/image72.wmf"/><Relationship Id="rId6" Type="http://schemas.openxmlformats.org/officeDocument/2006/relationships/image" Target="../media/image76.wmf"/><Relationship Id="rId5" Type="http://schemas.openxmlformats.org/officeDocument/2006/relationships/image" Target="../media/image75.wmf"/><Relationship Id="rId10" Type="http://schemas.openxmlformats.org/officeDocument/2006/relationships/image" Target="../media/image62.wmf"/><Relationship Id="rId4" Type="http://schemas.openxmlformats.org/officeDocument/2006/relationships/image" Target="../media/image67.wmf"/><Relationship Id="rId9" Type="http://schemas.openxmlformats.org/officeDocument/2006/relationships/image" Target="../media/image6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L"/>
          </a:p>
        </p:txBody>
      </p:sp>
      <p:sp>
        <p:nvSpPr>
          <p:cNvPr id="4" name="3 Marcador de fecha"/>
          <p:cNvSpPr>
            <a:spLocks noGrp="1"/>
          </p:cNvSpPr>
          <p:nvPr>
            <p:ph type="dt" sz="half" idx="10"/>
          </p:nvPr>
        </p:nvSpPr>
        <p:spPr/>
        <p:txBody>
          <a:bodyPr/>
          <a:lstStyle/>
          <a:p>
            <a:fld id="{E060D6DC-81F4-4170-AEB1-D9D61B644D9A}" type="datetimeFigureOut">
              <a:rPr lang="es-CL" smtClean="0"/>
              <a:pPr/>
              <a:t>24-04-2012</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F94B7C96-9CB2-4074-813B-C1919B11E472}" type="slidenum">
              <a:rPr lang="es-CL" smtClean="0"/>
              <a:pPr/>
              <a:t>‹Nº›</a:t>
            </a:fld>
            <a:endParaRPr lang="es-CL"/>
          </a:p>
        </p:txBody>
      </p:sp>
    </p:spTree>
    <p:extLst>
      <p:ext uri="{BB962C8B-B14F-4D97-AF65-F5344CB8AC3E}">
        <p14:creationId xmlns:p14="http://schemas.microsoft.com/office/powerpoint/2010/main" val="1945099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E060D6DC-81F4-4170-AEB1-D9D61B644D9A}" type="datetimeFigureOut">
              <a:rPr lang="es-CL" smtClean="0"/>
              <a:pPr/>
              <a:t>24-04-2012</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F94B7C96-9CB2-4074-813B-C1919B11E472}" type="slidenum">
              <a:rPr lang="es-CL" smtClean="0"/>
              <a:pPr/>
              <a:t>‹Nº›</a:t>
            </a:fld>
            <a:endParaRPr lang="es-CL"/>
          </a:p>
        </p:txBody>
      </p:sp>
    </p:spTree>
    <p:extLst>
      <p:ext uri="{BB962C8B-B14F-4D97-AF65-F5344CB8AC3E}">
        <p14:creationId xmlns:p14="http://schemas.microsoft.com/office/powerpoint/2010/main" val="5253320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E060D6DC-81F4-4170-AEB1-D9D61B644D9A}" type="datetimeFigureOut">
              <a:rPr lang="es-CL" smtClean="0"/>
              <a:pPr/>
              <a:t>24-04-2012</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F94B7C96-9CB2-4074-813B-C1919B11E472}" type="slidenum">
              <a:rPr lang="es-CL" smtClean="0"/>
              <a:pPr/>
              <a:t>‹Nº›</a:t>
            </a:fld>
            <a:endParaRPr lang="es-CL"/>
          </a:p>
        </p:txBody>
      </p:sp>
    </p:spTree>
    <p:extLst>
      <p:ext uri="{BB962C8B-B14F-4D97-AF65-F5344CB8AC3E}">
        <p14:creationId xmlns:p14="http://schemas.microsoft.com/office/powerpoint/2010/main" val="6536693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a:prstGeom prst="rect">
            <a:avLst/>
          </a:prstGeo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CL"/>
          </a:p>
        </p:txBody>
      </p:sp>
      <p:sp>
        <p:nvSpPr>
          <p:cNvPr id="4" name="3 Marcador de fecha"/>
          <p:cNvSpPr>
            <a:spLocks noGrp="1"/>
          </p:cNvSpPr>
          <p:nvPr>
            <p:ph type="dt" sz="half" idx="10"/>
          </p:nvPr>
        </p:nvSpPr>
        <p:spPr/>
        <p:txBody>
          <a:bodyPr/>
          <a:lstStyle>
            <a:lvl1pPr>
              <a:defRPr/>
            </a:lvl1pPr>
          </a:lstStyle>
          <a:p>
            <a:r>
              <a:rPr lang="es-MX">
                <a:solidFill>
                  <a:srgbClr val="808080"/>
                </a:solidFill>
              </a:rPr>
              <a:t>SD20A</a:t>
            </a:r>
            <a:r>
              <a:rPr lang="es-MX">
                <a:solidFill>
                  <a:srgbClr val="000000"/>
                </a:solidFill>
              </a:rPr>
              <a:t> – </a:t>
            </a:r>
            <a:r>
              <a:rPr lang="es-MX">
                <a:solidFill>
                  <a:srgbClr val="000066"/>
                </a:solidFill>
              </a:rPr>
              <a:t>Electrotecnologías para el Siglo XXI</a:t>
            </a:r>
            <a:endParaRPr lang="es-CL">
              <a:solidFill>
                <a:srgbClr val="000066"/>
              </a:solidFill>
            </a:endParaRPr>
          </a:p>
        </p:txBody>
      </p:sp>
    </p:spTree>
    <p:extLst>
      <p:ext uri="{BB962C8B-B14F-4D97-AF65-F5344CB8AC3E}">
        <p14:creationId xmlns:p14="http://schemas.microsoft.com/office/powerpoint/2010/main" val="36309954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lvl1pPr>
              <a:defRPr/>
            </a:lvl1pPr>
          </a:lstStyle>
          <a:p>
            <a:r>
              <a:rPr lang="es-MX">
                <a:solidFill>
                  <a:srgbClr val="808080"/>
                </a:solidFill>
              </a:rPr>
              <a:t>SD20A</a:t>
            </a:r>
            <a:r>
              <a:rPr lang="es-MX">
                <a:solidFill>
                  <a:srgbClr val="000000"/>
                </a:solidFill>
              </a:rPr>
              <a:t> – </a:t>
            </a:r>
            <a:r>
              <a:rPr lang="es-MX">
                <a:solidFill>
                  <a:srgbClr val="000066"/>
                </a:solidFill>
              </a:rPr>
              <a:t>Electrotecnologías para el Siglo XXI</a:t>
            </a:r>
            <a:endParaRPr lang="es-CL">
              <a:solidFill>
                <a:srgbClr val="000066"/>
              </a:solidFill>
            </a:endParaRPr>
          </a:p>
        </p:txBody>
      </p:sp>
    </p:spTree>
    <p:extLst>
      <p:ext uri="{BB962C8B-B14F-4D97-AF65-F5344CB8AC3E}">
        <p14:creationId xmlns:p14="http://schemas.microsoft.com/office/powerpoint/2010/main" val="33653553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r>
              <a:rPr lang="es-MX">
                <a:solidFill>
                  <a:srgbClr val="808080"/>
                </a:solidFill>
              </a:rPr>
              <a:t>SD20A</a:t>
            </a:r>
            <a:r>
              <a:rPr lang="es-MX">
                <a:solidFill>
                  <a:srgbClr val="000000"/>
                </a:solidFill>
              </a:rPr>
              <a:t> – </a:t>
            </a:r>
            <a:r>
              <a:rPr lang="es-MX">
                <a:solidFill>
                  <a:srgbClr val="000066"/>
                </a:solidFill>
              </a:rPr>
              <a:t>Electrotecnologías para el Siglo XXI</a:t>
            </a:r>
            <a:endParaRPr lang="es-CL">
              <a:solidFill>
                <a:srgbClr val="000066"/>
              </a:solidFill>
            </a:endParaRPr>
          </a:p>
        </p:txBody>
      </p:sp>
    </p:spTree>
    <p:extLst>
      <p:ext uri="{BB962C8B-B14F-4D97-AF65-F5344CB8AC3E}">
        <p14:creationId xmlns:p14="http://schemas.microsoft.com/office/powerpoint/2010/main" val="5122417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fecha"/>
          <p:cNvSpPr>
            <a:spLocks noGrp="1"/>
          </p:cNvSpPr>
          <p:nvPr>
            <p:ph type="dt" sz="half" idx="10"/>
          </p:nvPr>
        </p:nvSpPr>
        <p:spPr/>
        <p:txBody>
          <a:bodyPr/>
          <a:lstStyle>
            <a:lvl1pPr>
              <a:defRPr/>
            </a:lvl1pPr>
          </a:lstStyle>
          <a:p>
            <a:r>
              <a:rPr lang="es-MX">
                <a:solidFill>
                  <a:srgbClr val="808080"/>
                </a:solidFill>
              </a:rPr>
              <a:t>SD20A</a:t>
            </a:r>
            <a:r>
              <a:rPr lang="es-MX">
                <a:solidFill>
                  <a:srgbClr val="000000"/>
                </a:solidFill>
              </a:rPr>
              <a:t> – </a:t>
            </a:r>
            <a:r>
              <a:rPr lang="es-MX">
                <a:solidFill>
                  <a:srgbClr val="000066"/>
                </a:solidFill>
              </a:rPr>
              <a:t>Electrotecnologías para el Siglo XXI</a:t>
            </a:r>
            <a:endParaRPr lang="es-CL">
              <a:solidFill>
                <a:srgbClr val="000066"/>
              </a:solidFill>
            </a:endParaRPr>
          </a:p>
        </p:txBody>
      </p:sp>
    </p:spTree>
    <p:extLst>
      <p:ext uri="{BB962C8B-B14F-4D97-AF65-F5344CB8AC3E}">
        <p14:creationId xmlns:p14="http://schemas.microsoft.com/office/powerpoint/2010/main" val="28822015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6 Marcador de fecha"/>
          <p:cNvSpPr>
            <a:spLocks noGrp="1"/>
          </p:cNvSpPr>
          <p:nvPr>
            <p:ph type="dt" sz="half" idx="10"/>
          </p:nvPr>
        </p:nvSpPr>
        <p:spPr/>
        <p:txBody>
          <a:bodyPr/>
          <a:lstStyle>
            <a:lvl1pPr>
              <a:defRPr/>
            </a:lvl1pPr>
          </a:lstStyle>
          <a:p>
            <a:r>
              <a:rPr lang="es-MX">
                <a:solidFill>
                  <a:srgbClr val="808080"/>
                </a:solidFill>
              </a:rPr>
              <a:t>SD20A</a:t>
            </a:r>
            <a:r>
              <a:rPr lang="es-MX">
                <a:solidFill>
                  <a:srgbClr val="000000"/>
                </a:solidFill>
              </a:rPr>
              <a:t> – </a:t>
            </a:r>
            <a:r>
              <a:rPr lang="es-MX">
                <a:solidFill>
                  <a:srgbClr val="000066"/>
                </a:solidFill>
              </a:rPr>
              <a:t>Electrotecnologías para el Siglo XXI</a:t>
            </a:r>
            <a:endParaRPr lang="es-CL">
              <a:solidFill>
                <a:srgbClr val="000066"/>
              </a:solidFill>
            </a:endParaRPr>
          </a:p>
        </p:txBody>
      </p:sp>
    </p:spTree>
    <p:extLst>
      <p:ext uri="{BB962C8B-B14F-4D97-AF65-F5344CB8AC3E}">
        <p14:creationId xmlns:p14="http://schemas.microsoft.com/office/powerpoint/2010/main" val="4854338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CL"/>
          </a:p>
        </p:txBody>
      </p:sp>
      <p:sp>
        <p:nvSpPr>
          <p:cNvPr id="3" name="2 Marcador de fecha"/>
          <p:cNvSpPr>
            <a:spLocks noGrp="1"/>
          </p:cNvSpPr>
          <p:nvPr>
            <p:ph type="dt" sz="half" idx="10"/>
          </p:nvPr>
        </p:nvSpPr>
        <p:spPr/>
        <p:txBody>
          <a:bodyPr/>
          <a:lstStyle>
            <a:lvl1pPr>
              <a:defRPr/>
            </a:lvl1pPr>
          </a:lstStyle>
          <a:p>
            <a:r>
              <a:rPr lang="es-MX">
                <a:solidFill>
                  <a:srgbClr val="808080"/>
                </a:solidFill>
              </a:rPr>
              <a:t>SD20A</a:t>
            </a:r>
            <a:r>
              <a:rPr lang="es-MX">
                <a:solidFill>
                  <a:srgbClr val="000000"/>
                </a:solidFill>
              </a:rPr>
              <a:t> – </a:t>
            </a:r>
            <a:r>
              <a:rPr lang="es-MX">
                <a:solidFill>
                  <a:srgbClr val="000066"/>
                </a:solidFill>
              </a:rPr>
              <a:t>Electrotecnologías para el Siglo XXI</a:t>
            </a:r>
            <a:endParaRPr lang="es-CL">
              <a:solidFill>
                <a:srgbClr val="000066"/>
              </a:solidFill>
            </a:endParaRPr>
          </a:p>
        </p:txBody>
      </p:sp>
    </p:spTree>
    <p:extLst>
      <p:ext uri="{BB962C8B-B14F-4D97-AF65-F5344CB8AC3E}">
        <p14:creationId xmlns:p14="http://schemas.microsoft.com/office/powerpoint/2010/main" val="21779982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r>
              <a:rPr lang="es-MX">
                <a:solidFill>
                  <a:srgbClr val="808080"/>
                </a:solidFill>
              </a:rPr>
              <a:t>SD20A</a:t>
            </a:r>
            <a:r>
              <a:rPr lang="es-MX">
                <a:solidFill>
                  <a:srgbClr val="000000"/>
                </a:solidFill>
              </a:rPr>
              <a:t> – </a:t>
            </a:r>
            <a:r>
              <a:rPr lang="es-MX">
                <a:solidFill>
                  <a:srgbClr val="000066"/>
                </a:solidFill>
              </a:rPr>
              <a:t>Electrotecnologías para el Siglo XXI</a:t>
            </a:r>
            <a:endParaRPr lang="es-CL">
              <a:solidFill>
                <a:srgbClr val="000066"/>
              </a:solidFill>
            </a:endParaRPr>
          </a:p>
        </p:txBody>
      </p:sp>
    </p:spTree>
    <p:extLst>
      <p:ext uri="{BB962C8B-B14F-4D97-AF65-F5344CB8AC3E}">
        <p14:creationId xmlns:p14="http://schemas.microsoft.com/office/powerpoint/2010/main" val="17912273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r>
              <a:rPr lang="es-MX">
                <a:solidFill>
                  <a:srgbClr val="808080"/>
                </a:solidFill>
              </a:rPr>
              <a:t>SD20A</a:t>
            </a:r>
            <a:r>
              <a:rPr lang="es-MX">
                <a:solidFill>
                  <a:srgbClr val="000000"/>
                </a:solidFill>
              </a:rPr>
              <a:t> – </a:t>
            </a:r>
            <a:r>
              <a:rPr lang="es-MX">
                <a:solidFill>
                  <a:srgbClr val="000066"/>
                </a:solidFill>
              </a:rPr>
              <a:t>Electrotecnologías para el Siglo XXI</a:t>
            </a:r>
            <a:endParaRPr lang="es-CL">
              <a:solidFill>
                <a:srgbClr val="000066"/>
              </a:solidFill>
            </a:endParaRPr>
          </a:p>
        </p:txBody>
      </p:sp>
    </p:spTree>
    <p:extLst>
      <p:ext uri="{BB962C8B-B14F-4D97-AF65-F5344CB8AC3E}">
        <p14:creationId xmlns:p14="http://schemas.microsoft.com/office/powerpoint/2010/main" val="2093781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E060D6DC-81F4-4170-AEB1-D9D61B644D9A}" type="datetimeFigureOut">
              <a:rPr lang="es-CL" smtClean="0"/>
              <a:pPr/>
              <a:t>24-04-2012</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F94B7C96-9CB2-4074-813B-C1919B11E472}" type="slidenum">
              <a:rPr lang="es-CL" smtClean="0"/>
              <a:pPr/>
              <a:t>‹Nº›</a:t>
            </a:fld>
            <a:endParaRPr lang="es-CL"/>
          </a:p>
        </p:txBody>
      </p:sp>
    </p:spTree>
    <p:extLst>
      <p:ext uri="{BB962C8B-B14F-4D97-AF65-F5344CB8AC3E}">
        <p14:creationId xmlns:p14="http://schemas.microsoft.com/office/powerpoint/2010/main" val="20138971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r>
              <a:rPr lang="es-MX">
                <a:solidFill>
                  <a:srgbClr val="808080"/>
                </a:solidFill>
              </a:rPr>
              <a:t>SD20A</a:t>
            </a:r>
            <a:r>
              <a:rPr lang="es-MX">
                <a:solidFill>
                  <a:srgbClr val="000000"/>
                </a:solidFill>
              </a:rPr>
              <a:t> – </a:t>
            </a:r>
            <a:r>
              <a:rPr lang="es-MX">
                <a:solidFill>
                  <a:srgbClr val="000066"/>
                </a:solidFill>
              </a:rPr>
              <a:t>Electrotecnologías para el Siglo XXI</a:t>
            </a:r>
            <a:endParaRPr lang="es-CL">
              <a:solidFill>
                <a:srgbClr val="000066"/>
              </a:solidFill>
            </a:endParaRPr>
          </a:p>
        </p:txBody>
      </p:sp>
    </p:spTree>
    <p:extLst>
      <p:ext uri="{BB962C8B-B14F-4D97-AF65-F5344CB8AC3E}">
        <p14:creationId xmlns:p14="http://schemas.microsoft.com/office/powerpoint/2010/main" val="7354385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457200" y="1600200"/>
            <a:ext cx="8229600" cy="4525963"/>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lvl1pPr>
              <a:defRPr/>
            </a:lvl1pPr>
          </a:lstStyle>
          <a:p>
            <a:r>
              <a:rPr lang="es-MX">
                <a:solidFill>
                  <a:srgbClr val="808080"/>
                </a:solidFill>
              </a:rPr>
              <a:t>SD20A</a:t>
            </a:r>
            <a:r>
              <a:rPr lang="es-MX">
                <a:solidFill>
                  <a:srgbClr val="000000"/>
                </a:solidFill>
              </a:rPr>
              <a:t> – </a:t>
            </a:r>
            <a:r>
              <a:rPr lang="es-MX">
                <a:solidFill>
                  <a:srgbClr val="000066"/>
                </a:solidFill>
              </a:rPr>
              <a:t>Electrotecnologías para el Siglo XXI</a:t>
            </a:r>
            <a:endParaRPr lang="es-CL">
              <a:solidFill>
                <a:srgbClr val="000066"/>
              </a:solidFill>
            </a:endParaRPr>
          </a:p>
        </p:txBody>
      </p:sp>
    </p:spTree>
    <p:extLst>
      <p:ext uri="{BB962C8B-B14F-4D97-AF65-F5344CB8AC3E}">
        <p14:creationId xmlns:p14="http://schemas.microsoft.com/office/powerpoint/2010/main" val="25502891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a:prstGeom prst="rect">
            <a:avLst/>
          </a:prstGeo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lvl1pPr>
              <a:defRPr/>
            </a:lvl1pPr>
          </a:lstStyle>
          <a:p>
            <a:r>
              <a:rPr lang="es-MX">
                <a:solidFill>
                  <a:srgbClr val="808080"/>
                </a:solidFill>
              </a:rPr>
              <a:t>SD20A</a:t>
            </a:r>
            <a:r>
              <a:rPr lang="es-MX">
                <a:solidFill>
                  <a:srgbClr val="000000"/>
                </a:solidFill>
              </a:rPr>
              <a:t> – </a:t>
            </a:r>
            <a:r>
              <a:rPr lang="es-MX">
                <a:solidFill>
                  <a:srgbClr val="000066"/>
                </a:solidFill>
              </a:rPr>
              <a:t>Electrotecnologías para el Siglo XXI</a:t>
            </a:r>
            <a:endParaRPr lang="es-CL">
              <a:solidFill>
                <a:srgbClr val="000066"/>
              </a:solidFill>
            </a:endParaRPr>
          </a:p>
        </p:txBody>
      </p:sp>
    </p:spTree>
    <p:extLst>
      <p:ext uri="{BB962C8B-B14F-4D97-AF65-F5344CB8AC3E}">
        <p14:creationId xmlns:p14="http://schemas.microsoft.com/office/powerpoint/2010/main" val="681948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E060D6DC-81F4-4170-AEB1-D9D61B644D9A}" type="datetimeFigureOut">
              <a:rPr lang="es-CL" smtClean="0"/>
              <a:pPr/>
              <a:t>24-04-2012</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F94B7C96-9CB2-4074-813B-C1919B11E472}" type="slidenum">
              <a:rPr lang="es-CL" smtClean="0"/>
              <a:pPr/>
              <a:t>‹Nº›</a:t>
            </a:fld>
            <a:endParaRPr lang="es-CL"/>
          </a:p>
        </p:txBody>
      </p:sp>
    </p:spTree>
    <p:extLst>
      <p:ext uri="{BB962C8B-B14F-4D97-AF65-F5344CB8AC3E}">
        <p14:creationId xmlns:p14="http://schemas.microsoft.com/office/powerpoint/2010/main" val="26733912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fecha"/>
          <p:cNvSpPr>
            <a:spLocks noGrp="1"/>
          </p:cNvSpPr>
          <p:nvPr>
            <p:ph type="dt" sz="half" idx="10"/>
          </p:nvPr>
        </p:nvSpPr>
        <p:spPr/>
        <p:txBody>
          <a:bodyPr/>
          <a:lstStyle/>
          <a:p>
            <a:fld id="{E060D6DC-81F4-4170-AEB1-D9D61B644D9A}" type="datetimeFigureOut">
              <a:rPr lang="es-CL" smtClean="0"/>
              <a:pPr/>
              <a:t>24-04-2012</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F94B7C96-9CB2-4074-813B-C1919B11E472}" type="slidenum">
              <a:rPr lang="es-CL" smtClean="0"/>
              <a:pPr/>
              <a:t>‹Nº›</a:t>
            </a:fld>
            <a:endParaRPr lang="es-CL"/>
          </a:p>
        </p:txBody>
      </p:sp>
    </p:spTree>
    <p:extLst>
      <p:ext uri="{BB962C8B-B14F-4D97-AF65-F5344CB8AC3E}">
        <p14:creationId xmlns:p14="http://schemas.microsoft.com/office/powerpoint/2010/main" val="10417319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6 Marcador de fecha"/>
          <p:cNvSpPr>
            <a:spLocks noGrp="1"/>
          </p:cNvSpPr>
          <p:nvPr>
            <p:ph type="dt" sz="half" idx="10"/>
          </p:nvPr>
        </p:nvSpPr>
        <p:spPr/>
        <p:txBody>
          <a:bodyPr/>
          <a:lstStyle/>
          <a:p>
            <a:fld id="{E060D6DC-81F4-4170-AEB1-D9D61B644D9A}" type="datetimeFigureOut">
              <a:rPr lang="es-CL" smtClean="0"/>
              <a:pPr/>
              <a:t>24-04-2012</a:t>
            </a:fld>
            <a:endParaRPr lang="es-CL"/>
          </a:p>
        </p:txBody>
      </p:sp>
      <p:sp>
        <p:nvSpPr>
          <p:cNvPr id="8" name="7 Marcador de pie de página"/>
          <p:cNvSpPr>
            <a:spLocks noGrp="1"/>
          </p:cNvSpPr>
          <p:nvPr>
            <p:ph type="ftr" sz="quarter" idx="11"/>
          </p:nvPr>
        </p:nvSpPr>
        <p:spPr/>
        <p:txBody>
          <a:bodyPr/>
          <a:lstStyle/>
          <a:p>
            <a:endParaRPr lang="es-CL"/>
          </a:p>
        </p:txBody>
      </p:sp>
      <p:sp>
        <p:nvSpPr>
          <p:cNvPr id="9" name="8 Marcador de número de diapositiva"/>
          <p:cNvSpPr>
            <a:spLocks noGrp="1"/>
          </p:cNvSpPr>
          <p:nvPr>
            <p:ph type="sldNum" sz="quarter" idx="12"/>
          </p:nvPr>
        </p:nvSpPr>
        <p:spPr/>
        <p:txBody>
          <a:bodyPr/>
          <a:lstStyle/>
          <a:p>
            <a:fld id="{F94B7C96-9CB2-4074-813B-C1919B11E472}" type="slidenum">
              <a:rPr lang="es-CL" smtClean="0"/>
              <a:pPr/>
              <a:t>‹Nº›</a:t>
            </a:fld>
            <a:endParaRPr lang="es-CL"/>
          </a:p>
        </p:txBody>
      </p:sp>
    </p:spTree>
    <p:extLst>
      <p:ext uri="{BB962C8B-B14F-4D97-AF65-F5344CB8AC3E}">
        <p14:creationId xmlns:p14="http://schemas.microsoft.com/office/powerpoint/2010/main" val="11924710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fecha"/>
          <p:cNvSpPr>
            <a:spLocks noGrp="1"/>
          </p:cNvSpPr>
          <p:nvPr>
            <p:ph type="dt" sz="half" idx="10"/>
          </p:nvPr>
        </p:nvSpPr>
        <p:spPr/>
        <p:txBody>
          <a:bodyPr/>
          <a:lstStyle/>
          <a:p>
            <a:fld id="{E060D6DC-81F4-4170-AEB1-D9D61B644D9A}" type="datetimeFigureOut">
              <a:rPr lang="es-CL" smtClean="0"/>
              <a:pPr/>
              <a:t>24-04-2012</a:t>
            </a:fld>
            <a:endParaRPr lang="es-CL"/>
          </a:p>
        </p:txBody>
      </p:sp>
      <p:sp>
        <p:nvSpPr>
          <p:cNvPr id="4" name="3 Marcador de pie de página"/>
          <p:cNvSpPr>
            <a:spLocks noGrp="1"/>
          </p:cNvSpPr>
          <p:nvPr>
            <p:ph type="ftr" sz="quarter" idx="11"/>
          </p:nvPr>
        </p:nvSpPr>
        <p:spPr/>
        <p:txBody>
          <a:bodyPr/>
          <a:lstStyle/>
          <a:p>
            <a:endParaRPr lang="es-CL"/>
          </a:p>
        </p:txBody>
      </p:sp>
      <p:sp>
        <p:nvSpPr>
          <p:cNvPr id="5" name="4 Marcador de número de diapositiva"/>
          <p:cNvSpPr>
            <a:spLocks noGrp="1"/>
          </p:cNvSpPr>
          <p:nvPr>
            <p:ph type="sldNum" sz="quarter" idx="12"/>
          </p:nvPr>
        </p:nvSpPr>
        <p:spPr/>
        <p:txBody>
          <a:bodyPr/>
          <a:lstStyle/>
          <a:p>
            <a:fld id="{F94B7C96-9CB2-4074-813B-C1919B11E472}" type="slidenum">
              <a:rPr lang="es-CL" smtClean="0"/>
              <a:pPr/>
              <a:t>‹Nº›</a:t>
            </a:fld>
            <a:endParaRPr lang="es-CL"/>
          </a:p>
        </p:txBody>
      </p:sp>
    </p:spTree>
    <p:extLst>
      <p:ext uri="{BB962C8B-B14F-4D97-AF65-F5344CB8AC3E}">
        <p14:creationId xmlns:p14="http://schemas.microsoft.com/office/powerpoint/2010/main" val="22356960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060D6DC-81F4-4170-AEB1-D9D61B644D9A}" type="datetimeFigureOut">
              <a:rPr lang="es-CL" smtClean="0"/>
              <a:pPr/>
              <a:t>24-04-2012</a:t>
            </a:fld>
            <a:endParaRPr lang="es-CL"/>
          </a:p>
        </p:txBody>
      </p:sp>
      <p:sp>
        <p:nvSpPr>
          <p:cNvPr id="3" name="2 Marcador de pie de página"/>
          <p:cNvSpPr>
            <a:spLocks noGrp="1"/>
          </p:cNvSpPr>
          <p:nvPr>
            <p:ph type="ftr" sz="quarter" idx="11"/>
          </p:nvPr>
        </p:nvSpPr>
        <p:spPr/>
        <p:txBody>
          <a:bodyPr/>
          <a:lstStyle/>
          <a:p>
            <a:endParaRPr lang="es-CL"/>
          </a:p>
        </p:txBody>
      </p:sp>
      <p:sp>
        <p:nvSpPr>
          <p:cNvPr id="4" name="3 Marcador de número de diapositiva"/>
          <p:cNvSpPr>
            <a:spLocks noGrp="1"/>
          </p:cNvSpPr>
          <p:nvPr>
            <p:ph type="sldNum" sz="quarter" idx="12"/>
          </p:nvPr>
        </p:nvSpPr>
        <p:spPr/>
        <p:txBody>
          <a:bodyPr/>
          <a:lstStyle/>
          <a:p>
            <a:fld id="{F94B7C96-9CB2-4074-813B-C1919B11E472}" type="slidenum">
              <a:rPr lang="es-CL" smtClean="0"/>
              <a:pPr/>
              <a:t>‹Nº›</a:t>
            </a:fld>
            <a:endParaRPr lang="es-CL"/>
          </a:p>
        </p:txBody>
      </p:sp>
    </p:spTree>
    <p:extLst>
      <p:ext uri="{BB962C8B-B14F-4D97-AF65-F5344CB8AC3E}">
        <p14:creationId xmlns:p14="http://schemas.microsoft.com/office/powerpoint/2010/main" val="524570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E060D6DC-81F4-4170-AEB1-D9D61B644D9A}" type="datetimeFigureOut">
              <a:rPr lang="es-CL" smtClean="0"/>
              <a:pPr/>
              <a:t>24-04-2012</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F94B7C96-9CB2-4074-813B-C1919B11E472}" type="slidenum">
              <a:rPr lang="es-CL" smtClean="0"/>
              <a:pPr/>
              <a:t>‹Nº›</a:t>
            </a:fld>
            <a:endParaRPr lang="es-CL"/>
          </a:p>
        </p:txBody>
      </p:sp>
    </p:spTree>
    <p:extLst>
      <p:ext uri="{BB962C8B-B14F-4D97-AF65-F5344CB8AC3E}">
        <p14:creationId xmlns:p14="http://schemas.microsoft.com/office/powerpoint/2010/main" val="17671126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E060D6DC-81F4-4170-AEB1-D9D61B644D9A}" type="datetimeFigureOut">
              <a:rPr lang="es-CL" smtClean="0"/>
              <a:pPr/>
              <a:t>24-04-2012</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F94B7C96-9CB2-4074-813B-C1919B11E472}" type="slidenum">
              <a:rPr lang="es-CL" smtClean="0"/>
              <a:pPr/>
              <a:t>‹Nº›</a:t>
            </a:fld>
            <a:endParaRPr lang="es-CL"/>
          </a:p>
        </p:txBody>
      </p:sp>
    </p:spTree>
    <p:extLst>
      <p:ext uri="{BB962C8B-B14F-4D97-AF65-F5344CB8AC3E}">
        <p14:creationId xmlns:p14="http://schemas.microsoft.com/office/powerpoint/2010/main" val="30572438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60D6DC-81F4-4170-AEB1-D9D61B644D9A}" type="datetimeFigureOut">
              <a:rPr lang="es-CL" smtClean="0"/>
              <a:pPr/>
              <a:t>24-04-2012</a:t>
            </a:fld>
            <a:endParaRPr lang="es-C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4B7C96-9CB2-4074-813B-C1919B11E472}" type="slidenum">
              <a:rPr lang="es-CL" smtClean="0"/>
              <a:pPr/>
              <a:t>‹Nº›</a:t>
            </a:fld>
            <a:endParaRPr lang="es-CL"/>
          </a:p>
        </p:txBody>
      </p:sp>
    </p:spTree>
    <p:extLst>
      <p:ext uri="{BB962C8B-B14F-4D97-AF65-F5344CB8AC3E}">
        <p14:creationId xmlns:p14="http://schemas.microsoft.com/office/powerpoint/2010/main" val="10350301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8" name="Rectangle 4" descr="barbackground"/>
          <p:cNvSpPr>
            <a:spLocks noGrp="1" noChangeArrowheads="1"/>
          </p:cNvSpPr>
          <p:nvPr>
            <p:ph type="dt" sz="half" idx="2"/>
          </p:nvPr>
        </p:nvSpPr>
        <p:spPr bwMode="auto">
          <a:xfrm>
            <a:off x="685800" y="6477000"/>
            <a:ext cx="35052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200">
                <a:solidFill>
                  <a:schemeClr val="bg2"/>
                </a:solidFill>
                <a:latin typeface="+mn-lt"/>
              </a:defRPr>
            </a:lvl1pPr>
          </a:lstStyle>
          <a:p>
            <a:pPr fontAlgn="base">
              <a:spcBef>
                <a:spcPct val="0"/>
              </a:spcBef>
              <a:spcAft>
                <a:spcPct val="0"/>
              </a:spcAft>
            </a:pPr>
            <a:r>
              <a:rPr lang="es-MX" b="1">
                <a:solidFill>
                  <a:srgbClr val="808080"/>
                </a:solidFill>
              </a:rPr>
              <a:t>SD20A – </a:t>
            </a:r>
            <a:r>
              <a:rPr lang="es-MX" b="1">
                <a:solidFill>
                  <a:srgbClr val="000066"/>
                </a:solidFill>
              </a:rPr>
              <a:t>Electrotecnologías para el Siglo XXI</a:t>
            </a:r>
            <a:endParaRPr lang="es-CL" b="1">
              <a:solidFill>
                <a:srgbClr val="000066"/>
              </a:solidFill>
            </a:endParaRPr>
          </a:p>
        </p:txBody>
      </p:sp>
      <p:sp>
        <p:nvSpPr>
          <p:cNvPr id="1031" name="Rectangle 7"/>
          <p:cNvSpPr>
            <a:spLocks noChangeArrowheads="1"/>
          </p:cNvSpPr>
          <p:nvPr/>
        </p:nvSpPr>
        <p:spPr bwMode="auto">
          <a:xfrm>
            <a:off x="0" y="0"/>
            <a:ext cx="9144000" cy="762000"/>
          </a:xfrm>
          <a:prstGeom prst="rect">
            <a:avLst/>
          </a:prstGeom>
          <a:gradFill rotWithShape="0">
            <a:gsLst>
              <a:gs pos="0">
                <a:srgbClr val="003399"/>
              </a:gs>
              <a:gs pos="100000">
                <a:srgbClr val="003399">
                  <a:gamma/>
                  <a:tint val="27059"/>
                  <a:invGamma/>
                </a:srgbClr>
              </a:gs>
            </a:gsLst>
            <a:lin ang="0" scaled="1"/>
          </a:gradFill>
          <a:ln w="12700">
            <a:noFill/>
            <a:miter lim="800000"/>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1032" name="Rectangle 8"/>
          <p:cNvSpPr>
            <a:spLocks noChangeArrowheads="1"/>
          </p:cNvSpPr>
          <p:nvPr/>
        </p:nvSpPr>
        <p:spPr bwMode="auto">
          <a:xfrm>
            <a:off x="0" y="6407150"/>
            <a:ext cx="9144000" cy="484188"/>
          </a:xfrm>
          <a:prstGeom prst="rect">
            <a:avLst/>
          </a:prstGeom>
          <a:gradFill rotWithShape="0">
            <a:gsLst>
              <a:gs pos="0">
                <a:srgbClr val="00008A">
                  <a:gamma/>
                  <a:tint val="27843"/>
                  <a:invGamma/>
                </a:srgbClr>
              </a:gs>
              <a:gs pos="100000">
                <a:srgbClr val="00008A"/>
              </a:gs>
            </a:gsLst>
            <a:lin ang="0" scaled="1"/>
          </a:gradFill>
          <a:ln w="12700">
            <a:noFill/>
            <a:miter lim="800000"/>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pic>
        <p:nvPicPr>
          <p:cNvPr id="1033" name="Picture 9" descr="logouch"/>
          <p:cNvPicPr>
            <a:picLocks noChangeAspect="1" noChangeArrowheads="1"/>
          </p:cNvPicPr>
          <p:nvPr/>
        </p:nvPicPr>
        <p:blipFill>
          <a:blip r:embed="rId14" cstate="print"/>
          <a:srcRect/>
          <a:stretch>
            <a:fillRect/>
          </a:stretch>
        </p:blipFill>
        <p:spPr bwMode="auto">
          <a:xfrm>
            <a:off x="61913" y="0"/>
            <a:ext cx="479425" cy="755650"/>
          </a:xfrm>
          <a:prstGeom prst="rect">
            <a:avLst/>
          </a:prstGeom>
          <a:noFill/>
        </p:spPr>
      </p:pic>
      <p:sp>
        <p:nvSpPr>
          <p:cNvPr id="7" name="Text Box 12"/>
          <p:cNvSpPr txBox="1">
            <a:spLocks noChangeArrowheads="1"/>
          </p:cNvSpPr>
          <p:nvPr userDrawn="1"/>
        </p:nvSpPr>
        <p:spPr bwMode="auto">
          <a:xfrm>
            <a:off x="6695101" y="6378575"/>
            <a:ext cx="2523512" cy="646331"/>
          </a:xfrm>
          <a:prstGeom prst="rect">
            <a:avLst/>
          </a:prstGeom>
          <a:noFill/>
          <a:ln w="12700">
            <a:noFill/>
            <a:miter lim="800000"/>
            <a:headEnd/>
            <a:tailEnd/>
          </a:ln>
          <a:effectLst/>
        </p:spPr>
        <p:txBody>
          <a:bodyPr wrap="none">
            <a:spAutoFit/>
          </a:bodyPr>
          <a:lstStyle/>
          <a:p>
            <a:pPr algn="r" eaLnBrk="0" fontAlgn="base" hangingPunct="0">
              <a:lnSpc>
                <a:spcPct val="80000"/>
              </a:lnSpc>
              <a:spcBef>
                <a:spcPct val="0"/>
              </a:spcBef>
              <a:spcAft>
                <a:spcPct val="0"/>
              </a:spcAft>
              <a:defRPr/>
            </a:pPr>
            <a:r>
              <a:rPr lang="es-CL" sz="900" b="1" dirty="0">
                <a:solidFill>
                  <a:srgbClr val="FFFFFF"/>
                </a:solidFill>
                <a:latin typeface="Comic Sans MS" pitchFamily="66" charset="0"/>
              </a:rPr>
              <a:t>Sistemas de Energía y Equipos Eléctricos</a:t>
            </a:r>
          </a:p>
          <a:p>
            <a:pPr algn="r" eaLnBrk="0" fontAlgn="base" hangingPunct="0">
              <a:lnSpc>
                <a:spcPct val="80000"/>
              </a:lnSpc>
              <a:spcBef>
                <a:spcPct val="0"/>
              </a:spcBef>
              <a:spcAft>
                <a:spcPct val="0"/>
              </a:spcAft>
              <a:defRPr/>
            </a:pPr>
            <a:r>
              <a:rPr lang="de-DE" sz="900" b="1" dirty="0">
                <a:solidFill>
                  <a:srgbClr val="FFFFFF"/>
                </a:solidFill>
                <a:latin typeface="Comic Sans MS" pitchFamily="66" charset="0"/>
              </a:rPr>
              <a:t>Dr.-Ing. Rodrigo Palma Behnke</a:t>
            </a:r>
          </a:p>
          <a:p>
            <a:pPr algn="r" eaLnBrk="0" fontAlgn="base" hangingPunct="0">
              <a:lnSpc>
                <a:spcPct val="80000"/>
              </a:lnSpc>
              <a:spcBef>
                <a:spcPct val="0"/>
              </a:spcBef>
              <a:spcAft>
                <a:spcPct val="0"/>
              </a:spcAft>
              <a:defRPr/>
            </a:pPr>
            <a:r>
              <a:rPr lang="de-DE" sz="900" b="1" dirty="0">
                <a:solidFill>
                  <a:srgbClr val="FFFFFF"/>
                </a:solidFill>
                <a:latin typeface="Comic Sans MS" pitchFamily="66" charset="0"/>
              </a:rPr>
              <a:t>Depto. de Ingeniería Eléctrica</a:t>
            </a:r>
          </a:p>
          <a:p>
            <a:pPr algn="r" eaLnBrk="0" fontAlgn="base" hangingPunct="0">
              <a:lnSpc>
                <a:spcPct val="80000"/>
              </a:lnSpc>
              <a:spcBef>
                <a:spcPct val="0"/>
              </a:spcBef>
              <a:spcAft>
                <a:spcPct val="0"/>
              </a:spcAft>
              <a:defRPr/>
            </a:pPr>
            <a:r>
              <a:rPr lang="es-CL" sz="900" b="1" dirty="0" smtClean="0">
                <a:solidFill>
                  <a:srgbClr val="FFFFFF"/>
                </a:solidFill>
                <a:latin typeface="Comic Sans MS" pitchFamily="66" charset="0"/>
              </a:rPr>
              <a:t>EL4103, </a:t>
            </a:r>
            <a:r>
              <a:rPr lang="de-DE" sz="900" b="1" dirty="0">
                <a:solidFill>
                  <a:srgbClr val="FFFFFF"/>
                </a:solidFill>
                <a:latin typeface="Comic Sans MS" pitchFamily="66" charset="0"/>
              </a:rPr>
              <a:t>Universidad de Chile  /  </a:t>
            </a:r>
            <a:r>
              <a:rPr lang="de-DE" sz="900" b="1" dirty="0" smtClean="0">
                <a:solidFill>
                  <a:srgbClr val="FFFFFF"/>
                </a:solidFill>
                <a:latin typeface="Comic Sans MS" pitchFamily="66" charset="0"/>
              </a:rPr>
              <a:t>2012</a:t>
            </a:r>
            <a:endParaRPr lang="de-DE" sz="900" b="1" dirty="0">
              <a:solidFill>
                <a:srgbClr val="FFFFFF"/>
              </a:solidFill>
              <a:latin typeface="Comic Sans MS" pitchFamily="66" charset="0"/>
            </a:endParaRPr>
          </a:p>
          <a:p>
            <a:pPr algn="r" eaLnBrk="0" fontAlgn="base" hangingPunct="0">
              <a:lnSpc>
                <a:spcPct val="80000"/>
              </a:lnSpc>
              <a:spcBef>
                <a:spcPct val="0"/>
              </a:spcBef>
              <a:spcAft>
                <a:spcPct val="0"/>
              </a:spcAft>
              <a:defRPr/>
            </a:pPr>
            <a:endParaRPr lang="de-DE" sz="900" b="1" dirty="0">
              <a:solidFill>
                <a:srgbClr val="FFFFFF"/>
              </a:solidFill>
              <a:latin typeface="Comic Sans MS" pitchFamily="66" charset="0"/>
            </a:endParaRPr>
          </a:p>
        </p:txBody>
      </p:sp>
    </p:spTree>
    <p:extLst>
      <p:ext uri="{BB962C8B-B14F-4D97-AF65-F5344CB8AC3E}">
        <p14:creationId xmlns:p14="http://schemas.microsoft.com/office/powerpoint/2010/main" val="26670778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p:txStyles>
    <p:titleStyle>
      <a:lvl1pPr algn="ctr" rtl="0" fontAlgn="base">
        <a:spcBef>
          <a:spcPct val="0"/>
        </a:spcBef>
        <a:spcAft>
          <a:spcPct val="0"/>
        </a:spcAft>
        <a:defRPr sz="3600">
          <a:solidFill>
            <a:srgbClr val="000066"/>
          </a:solidFill>
          <a:effectLst>
            <a:outerShdw blurRad="38100" dist="38100" dir="2700000" algn="tl">
              <a:srgbClr val="C0C0C0"/>
            </a:outerShdw>
          </a:effectLst>
          <a:latin typeface="+mj-lt"/>
          <a:ea typeface="+mj-ea"/>
          <a:cs typeface="+mj-cs"/>
        </a:defRPr>
      </a:lvl1pPr>
      <a:lvl2pPr algn="ctr" rtl="0" fontAlgn="base">
        <a:spcBef>
          <a:spcPct val="0"/>
        </a:spcBef>
        <a:spcAft>
          <a:spcPct val="0"/>
        </a:spcAft>
        <a:defRPr sz="3600">
          <a:solidFill>
            <a:srgbClr val="000066"/>
          </a:solidFill>
          <a:effectLst>
            <a:outerShdw blurRad="38100" dist="38100" dir="2700000" algn="tl">
              <a:srgbClr val="C0C0C0"/>
            </a:outerShdw>
          </a:effectLst>
          <a:latin typeface="Arial" pitchFamily="34" charset="0"/>
        </a:defRPr>
      </a:lvl2pPr>
      <a:lvl3pPr algn="ctr" rtl="0" fontAlgn="base">
        <a:spcBef>
          <a:spcPct val="0"/>
        </a:spcBef>
        <a:spcAft>
          <a:spcPct val="0"/>
        </a:spcAft>
        <a:defRPr sz="3600">
          <a:solidFill>
            <a:srgbClr val="000066"/>
          </a:solidFill>
          <a:effectLst>
            <a:outerShdw blurRad="38100" dist="38100" dir="2700000" algn="tl">
              <a:srgbClr val="C0C0C0"/>
            </a:outerShdw>
          </a:effectLst>
          <a:latin typeface="Arial" pitchFamily="34" charset="0"/>
        </a:defRPr>
      </a:lvl3pPr>
      <a:lvl4pPr algn="ctr" rtl="0" fontAlgn="base">
        <a:spcBef>
          <a:spcPct val="0"/>
        </a:spcBef>
        <a:spcAft>
          <a:spcPct val="0"/>
        </a:spcAft>
        <a:defRPr sz="3600">
          <a:solidFill>
            <a:srgbClr val="000066"/>
          </a:solidFill>
          <a:effectLst>
            <a:outerShdw blurRad="38100" dist="38100" dir="2700000" algn="tl">
              <a:srgbClr val="C0C0C0"/>
            </a:outerShdw>
          </a:effectLst>
          <a:latin typeface="Arial" pitchFamily="34" charset="0"/>
        </a:defRPr>
      </a:lvl4pPr>
      <a:lvl5pPr algn="ctr" rtl="0" fontAlgn="base">
        <a:spcBef>
          <a:spcPct val="0"/>
        </a:spcBef>
        <a:spcAft>
          <a:spcPct val="0"/>
        </a:spcAft>
        <a:defRPr sz="3600">
          <a:solidFill>
            <a:srgbClr val="000066"/>
          </a:solidFill>
          <a:effectLst>
            <a:outerShdw blurRad="38100" dist="38100" dir="2700000" algn="tl">
              <a:srgbClr val="C0C0C0"/>
            </a:outerShdw>
          </a:effectLst>
          <a:latin typeface="Arial" pitchFamily="34" charset="0"/>
        </a:defRPr>
      </a:lvl5pPr>
      <a:lvl6pPr marL="457200" algn="ctr" rtl="0" fontAlgn="base">
        <a:spcBef>
          <a:spcPct val="0"/>
        </a:spcBef>
        <a:spcAft>
          <a:spcPct val="0"/>
        </a:spcAft>
        <a:defRPr sz="3600">
          <a:solidFill>
            <a:srgbClr val="000066"/>
          </a:solidFill>
          <a:effectLst>
            <a:outerShdw blurRad="38100" dist="38100" dir="2700000" algn="tl">
              <a:srgbClr val="C0C0C0"/>
            </a:outerShdw>
          </a:effectLst>
          <a:latin typeface="Arial" pitchFamily="34" charset="0"/>
        </a:defRPr>
      </a:lvl6pPr>
      <a:lvl7pPr marL="914400" algn="ctr" rtl="0" fontAlgn="base">
        <a:spcBef>
          <a:spcPct val="0"/>
        </a:spcBef>
        <a:spcAft>
          <a:spcPct val="0"/>
        </a:spcAft>
        <a:defRPr sz="3600">
          <a:solidFill>
            <a:srgbClr val="000066"/>
          </a:solidFill>
          <a:effectLst>
            <a:outerShdw blurRad="38100" dist="38100" dir="2700000" algn="tl">
              <a:srgbClr val="C0C0C0"/>
            </a:outerShdw>
          </a:effectLst>
          <a:latin typeface="Arial" pitchFamily="34" charset="0"/>
        </a:defRPr>
      </a:lvl7pPr>
      <a:lvl8pPr marL="1371600" algn="ctr" rtl="0" fontAlgn="base">
        <a:spcBef>
          <a:spcPct val="0"/>
        </a:spcBef>
        <a:spcAft>
          <a:spcPct val="0"/>
        </a:spcAft>
        <a:defRPr sz="3600">
          <a:solidFill>
            <a:srgbClr val="000066"/>
          </a:solidFill>
          <a:effectLst>
            <a:outerShdw blurRad="38100" dist="38100" dir="2700000" algn="tl">
              <a:srgbClr val="C0C0C0"/>
            </a:outerShdw>
          </a:effectLst>
          <a:latin typeface="Arial" pitchFamily="34" charset="0"/>
        </a:defRPr>
      </a:lvl8pPr>
      <a:lvl9pPr marL="1828800" algn="ctr" rtl="0" fontAlgn="base">
        <a:spcBef>
          <a:spcPct val="0"/>
        </a:spcBef>
        <a:spcAft>
          <a:spcPct val="0"/>
        </a:spcAft>
        <a:defRPr sz="3600">
          <a:solidFill>
            <a:srgbClr val="000066"/>
          </a:solidFill>
          <a:effectLst>
            <a:outerShdw blurRad="38100" dist="38100" dir="2700000" algn="tl">
              <a:srgbClr val="C0C0C0"/>
            </a:outerShdw>
          </a:effectLst>
          <a:latin typeface="Arial" pitchFamily="34" charset="0"/>
        </a:defRPr>
      </a:lvl9pPr>
    </p:titleStyle>
    <p:bodyStyle>
      <a:lvl1pPr marL="342900" indent="-342900" algn="l" rtl="0" fontAlgn="base">
        <a:spcBef>
          <a:spcPct val="20000"/>
        </a:spcBef>
        <a:spcAft>
          <a:spcPct val="0"/>
        </a:spcAft>
        <a:buChar char="•"/>
        <a:defRPr sz="2400">
          <a:solidFill>
            <a:srgbClr val="000066"/>
          </a:solidFill>
          <a:latin typeface="+mn-lt"/>
          <a:ea typeface="+mn-ea"/>
          <a:cs typeface="+mn-cs"/>
        </a:defRPr>
      </a:lvl1pPr>
      <a:lvl2pPr marL="742950" indent="-285750" algn="l" rtl="0" fontAlgn="base">
        <a:spcBef>
          <a:spcPct val="20000"/>
        </a:spcBef>
        <a:spcAft>
          <a:spcPct val="0"/>
        </a:spcAft>
        <a:buChar char="–"/>
        <a:defRPr sz="2000">
          <a:solidFill>
            <a:srgbClr val="000066"/>
          </a:solidFill>
          <a:latin typeface="+mn-lt"/>
        </a:defRPr>
      </a:lvl2pPr>
      <a:lvl3pPr marL="1143000" indent="-228600" algn="l" rtl="0" fontAlgn="base">
        <a:spcBef>
          <a:spcPct val="20000"/>
        </a:spcBef>
        <a:spcAft>
          <a:spcPct val="0"/>
        </a:spcAft>
        <a:buChar char="•"/>
        <a:defRPr>
          <a:solidFill>
            <a:srgbClr val="000066"/>
          </a:solidFill>
          <a:latin typeface="+mn-lt"/>
        </a:defRPr>
      </a:lvl3pPr>
      <a:lvl4pPr marL="1600200" indent="-228600" algn="l" rtl="0" fontAlgn="base">
        <a:spcBef>
          <a:spcPct val="20000"/>
        </a:spcBef>
        <a:spcAft>
          <a:spcPct val="0"/>
        </a:spcAft>
        <a:buChar char="–"/>
        <a:defRPr sz="1600">
          <a:solidFill>
            <a:srgbClr val="000066"/>
          </a:solidFill>
          <a:latin typeface="+mn-lt"/>
        </a:defRPr>
      </a:lvl4pPr>
      <a:lvl5pPr marL="2057400" indent="-228600" algn="l" rtl="0" fontAlgn="base">
        <a:spcBef>
          <a:spcPct val="20000"/>
        </a:spcBef>
        <a:spcAft>
          <a:spcPct val="0"/>
        </a:spcAft>
        <a:buChar char="»"/>
        <a:defRPr sz="1600">
          <a:solidFill>
            <a:srgbClr val="000066"/>
          </a:solidFill>
          <a:latin typeface="+mn-lt"/>
        </a:defRPr>
      </a:lvl5pPr>
      <a:lvl6pPr marL="2514600" indent="-228600" algn="l" rtl="0" fontAlgn="base">
        <a:spcBef>
          <a:spcPct val="20000"/>
        </a:spcBef>
        <a:spcAft>
          <a:spcPct val="0"/>
        </a:spcAft>
        <a:buChar char="»"/>
        <a:defRPr sz="1600">
          <a:solidFill>
            <a:srgbClr val="000066"/>
          </a:solidFill>
          <a:latin typeface="+mn-lt"/>
        </a:defRPr>
      </a:lvl6pPr>
      <a:lvl7pPr marL="2971800" indent="-228600" algn="l" rtl="0" fontAlgn="base">
        <a:spcBef>
          <a:spcPct val="20000"/>
        </a:spcBef>
        <a:spcAft>
          <a:spcPct val="0"/>
        </a:spcAft>
        <a:buChar char="»"/>
        <a:defRPr sz="1600">
          <a:solidFill>
            <a:srgbClr val="000066"/>
          </a:solidFill>
          <a:latin typeface="+mn-lt"/>
        </a:defRPr>
      </a:lvl7pPr>
      <a:lvl8pPr marL="3429000" indent="-228600" algn="l" rtl="0" fontAlgn="base">
        <a:spcBef>
          <a:spcPct val="20000"/>
        </a:spcBef>
        <a:spcAft>
          <a:spcPct val="0"/>
        </a:spcAft>
        <a:buChar char="»"/>
        <a:defRPr sz="1600">
          <a:solidFill>
            <a:srgbClr val="000066"/>
          </a:solidFill>
          <a:latin typeface="+mn-lt"/>
        </a:defRPr>
      </a:lvl8pPr>
      <a:lvl9pPr marL="3886200" indent="-228600" algn="l" rtl="0" fontAlgn="base">
        <a:spcBef>
          <a:spcPct val="20000"/>
        </a:spcBef>
        <a:spcAft>
          <a:spcPct val="0"/>
        </a:spcAft>
        <a:buChar char="»"/>
        <a:defRPr sz="1600">
          <a:solidFill>
            <a:srgbClr val="000066"/>
          </a:solidFill>
          <a:latin typeface="+mn-lt"/>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8" Type="http://schemas.openxmlformats.org/officeDocument/2006/relationships/image" Target="../media/image60.wmf"/><Relationship Id="rId13" Type="http://schemas.openxmlformats.org/officeDocument/2006/relationships/image" Target="../media/image62.wmf"/><Relationship Id="rId3" Type="http://schemas.openxmlformats.org/officeDocument/2006/relationships/oleObject" Target="../embeddings/oleObject77.bin"/><Relationship Id="rId7" Type="http://schemas.openxmlformats.org/officeDocument/2006/relationships/oleObject" Target="../embeddings/oleObject79.bin"/><Relationship Id="rId12" Type="http://schemas.openxmlformats.org/officeDocument/2006/relationships/oleObject" Target="../embeddings/oleObject82.bin"/><Relationship Id="rId2" Type="http://schemas.openxmlformats.org/officeDocument/2006/relationships/slideLayout" Target="../slideLayouts/slideLayout18.xml"/><Relationship Id="rId1" Type="http://schemas.openxmlformats.org/officeDocument/2006/relationships/vmlDrawing" Target="../drawings/vmlDrawing7.vml"/><Relationship Id="rId6" Type="http://schemas.openxmlformats.org/officeDocument/2006/relationships/image" Target="../media/image59.wmf"/><Relationship Id="rId11" Type="http://schemas.openxmlformats.org/officeDocument/2006/relationships/oleObject" Target="../embeddings/oleObject81.bin"/><Relationship Id="rId5" Type="http://schemas.openxmlformats.org/officeDocument/2006/relationships/oleObject" Target="../embeddings/oleObject78.bin"/><Relationship Id="rId10" Type="http://schemas.openxmlformats.org/officeDocument/2006/relationships/image" Target="../media/image61.wmf"/><Relationship Id="rId4" Type="http://schemas.openxmlformats.org/officeDocument/2006/relationships/image" Target="../media/image58.wmf"/><Relationship Id="rId9" Type="http://schemas.openxmlformats.org/officeDocument/2006/relationships/oleObject" Target="../embeddings/oleObject80.bin"/></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8" Type="http://schemas.openxmlformats.org/officeDocument/2006/relationships/image" Target="../media/image36.wmf"/><Relationship Id="rId13" Type="http://schemas.openxmlformats.org/officeDocument/2006/relationships/oleObject" Target="../embeddings/oleObject88.bin"/><Relationship Id="rId18" Type="http://schemas.openxmlformats.org/officeDocument/2006/relationships/oleObject" Target="../embeddings/oleObject91.bin"/><Relationship Id="rId26" Type="http://schemas.openxmlformats.org/officeDocument/2006/relationships/image" Target="../media/image66.wmf"/><Relationship Id="rId3" Type="http://schemas.openxmlformats.org/officeDocument/2006/relationships/oleObject" Target="../embeddings/oleObject83.bin"/><Relationship Id="rId21" Type="http://schemas.openxmlformats.org/officeDocument/2006/relationships/oleObject" Target="../embeddings/oleObject93.bin"/><Relationship Id="rId34" Type="http://schemas.openxmlformats.org/officeDocument/2006/relationships/image" Target="../media/image70.wmf"/><Relationship Id="rId7" Type="http://schemas.openxmlformats.org/officeDocument/2006/relationships/oleObject" Target="../embeddings/oleObject85.bin"/><Relationship Id="rId12" Type="http://schemas.openxmlformats.org/officeDocument/2006/relationships/image" Target="../media/image38.wmf"/><Relationship Id="rId17" Type="http://schemas.openxmlformats.org/officeDocument/2006/relationships/oleObject" Target="../embeddings/oleObject90.bin"/><Relationship Id="rId25" Type="http://schemas.openxmlformats.org/officeDocument/2006/relationships/oleObject" Target="../embeddings/oleObject95.bin"/><Relationship Id="rId33" Type="http://schemas.openxmlformats.org/officeDocument/2006/relationships/oleObject" Target="../embeddings/oleObject99.bin"/><Relationship Id="rId38" Type="http://schemas.openxmlformats.org/officeDocument/2006/relationships/image" Target="../media/image42.wmf"/><Relationship Id="rId2" Type="http://schemas.openxmlformats.org/officeDocument/2006/relationships/slideLayout" Target="../slideLayouts/slideLayout18.xml"/><Relationship Id="rId16" Type="http://schemas.openxmlformats.org/officeDocument/2006/relationships/image" Target="../media/image41.wmf"/><Relationship Id="rId20" Type="http://schemas.openxmlformats.org/officeDocument/2006/relationships/image" Target="../media/image63.wmf"/><Relationship Id="rId29" Type="http://schemas.openxmlformats.org/officeDocument/2006/relationships/oleObject" Target="../embeddings/oleObject97.bin"/><Relationship Id="rId1" Type="http://schemas.openxmlformats.org/officeDocument/2006/relationships/vmlDrawing" Target="../drawings/vmlDrawing8.vml"/><Relationship Id="rId6" Type="http://schemas.openxmlformats.org/officeDocument/2006/relationships/image" Target="../media/image35.wmf"/><Relationship Id="rId11" Type="http://schemas.openxmlformats.org/officeDocument/2006/relationships/oleObject" Target="../embeddings/oleObject87.bin"/><Relationship Id="rId24" Type="http://schemas.openxmlformats.org/officeDocument/2006/relationships/image" Target="../media/image65.wmf"/><Relationship Id="rId32" Type="http://schemas.openxmlformats.org/officeDocument/2006/relationships/image" Target="../media/image69.wmf"/><Relationship Id="rId37" Type="http://schemas.openxmlformats.org/officeDocument/2006/relationships/oleObject" Target="../embeddings/oleObject101.bin"/><Relationship Id="rId5" Type="http://schemas.openxmlformats.org/officeDocument/2006/relationships/oleObject" Target="../embeddings/oleObject84.bin"/><Relationship Id="rId15" Type="http://schemas.openxmlformats.org/officeDocument/2006/relationships/oleObject" Target="../embeddings/oleObject89.bin"/><Relationship Id="rId23" Type="http://schemas.openxmlformats.org/officeDocument/2006/relationships/oleObject" Target="../embeddings/oleObject94.bin"/><Relationship Id="rId28" Type="http://schemas.openxmlformats.org/officeDocument/2006/relationships/image" Target="../media/image67.wmf"/><Relationship Id="rId36" Type="http://schemas.openxmlformats.org/officeDocument/2006/relationships/image" Target="../media/image71.wmf"/><Relationship Id="rId10" Type="http://schemas.openxmlformats.org/officeDocument/2006/relationships/image" Target="../media/image37.wmf"/><Relationship Id="rId19" Type="http://schemas.openxmlformats.org/officeDocument/2006/relationships/oleObject" Target="../embeddings/oleObject92.bin"/><Relationship Id="rId31" Type="http://schemas.openxmlformats.org/officeDocument/2006/relationships/oleObject" Target="../embeddings/oleObject98.bin"/><Relationship Id="rId4" Type="http://schemas.openxmlformats.org/officeDocument/2006/relationships/image" Target="../media/image34.wmf"/><Relationship Id="rId9" Type="http://schemas.openxmlformats.org/officeDocument/2006/relationships/oleObject" Target="../embeddings/oleObject86.bin"/><Relationship Id="rId14" Type="http://schemas.openxmlformats.org/officeDocument/2006/relationships/image" Target="../media/image39.wmf"/><Relationship Id="rId22" Type="http://schemas.openxmlformats.org/officeDocument/2006/relationships/image" Target="../media/image64.wmf"/><Relationship Id="rId27" Type="http://schemas.openxmlformats.org/officeDocument/2006/relationships/oleObject" Target="../embeddings/oleObject96.bin"/><Relationship Id="rId30" Type="http://schemas.openxmlformats.org/officeDocument/2006/relationships/image" Target="../media/image68.wmf"/><Relationship Id="rId35" Type="http://schemas.openxmlformats.org/officeDocument/2006/relationships/oleObject" Target="../embeddings/oleObject100.bin"/></Relationships>
</file>

<file path=ppt/slides/_rels/slide14.xml.rels><?xml version="1.0" encoding="UTF-8" standalone="yes"?>
<Relationships xmlns="http://schemas.openxmlformats.org/package/2006/relationships"><Relationship Id="rId8" Type="http://schemas.openxmlformats.org/officeDocument/2006/relationships/image" Target="../media/image74.wmf"/><Relationship Id="rId13" Type="http://schemas.openxmlformats.org/officeDocument/2006/relationships/oleObject" Target="../embeddings/oleObject107.bin"/><Relationship Id="rId18" Type="http://schemas.openxmlformats.org/officeDocument/2006/relationships/image" Target="../media/image60.wmf"/><Relationship Id="rId3" Type="http://schemas.openxmlformats.org/officeDocument/2006/relationships/oleObject" Target="../embeddings/oleObject102.bin"/><Relationship Id="rId21" Type="http://schemas.openxmlformats.org/officeDocument/2006/relationships/oleObject" Target="../embeddings/oleObject111.bin"/><Relationship Id="rId7" Type="http://schemas.openxmlformats.org/officeDocument/2006/relationships/oleObject" Target="../embeddings/oleObject104.bin"/><Relationship Id="rId12" Type="http://schemas.openxmlformats.org/officeDocument/2006/relationships/image" Target="../media/image75.wmf"/><Relationship Id="rId17" Type="http://schemas.openxmlformats.org/officeDocument/2006/relationships/oleObject" Target="../embeddings/oleObject109.bin"/><Relationship Id="rId2" Type="http://schemas.openxmlformats.org/officeDocument/2006/relationships/slideLayout" Target="../slideLayouts/slideLayout18.xml"/><Relationship Id="rId16" Type="http://schemas.openxmlformats.org/officeDocument/2006/relationships/image" Target="../media/image59.wmf"/><Relationship Id="rId20" Type="http://schemas.openxmlformats.org/officeDocument/2006/relationships/image" Target="../media/image61.wmf"/><Relationship Id="rId1" Type="http://schemas.openxmlformats.org/officeDocument/2006/relationships/vmlDrawing" Target="../drawings/vmlDrawing9.vml"/><Relationship Id="rId6" Type="http://schemas.openxmlformats.org/officeDocument/2006/relationships/image" Target="../media/image73.wmf"/><Relationship Id="rId11" Type="http://schemas.openxmlformats.org/officeDocument/2006/relationships/oleObject" Target="../embeddings/oleObject106.bin"/><Relationship Id="rId5" Type="http://schemas.openxmlformats.org/officeDocument/2006/relationships/oleObject" Target="../embeddings/oleObject103.bin"/><Relationship Id="rId15" Type="http://schemas.openxmlformats.org/officeDocument/2006/relationships/oleObject" Target="../embeddings/oleObject108.bin"/><Relationship Id="rId10" Type="http://schemas.openxmlformats.org/officeDocument/2006/relationships/image" Target="../media/image67.wmf"/><Relationship Id="rId19" Type="http://schemas.openxmlformats.org/officeDocument/2006/relationships/oleObject" Target="../embeddings/oleObject110.bin"/><Relationship Id="rId4" Type="http://schemas.openxmlformats.org/officeDocument/2006/relationships/image" Target="../media/image72.wmf"/><Relationship Id="rId9" Type="http://schemas.openxmlformats.org/officeDocument/2006/relationships/oleObject" Target="../embeddings/oleObject105.bin"/><Relationship Id="rId14" Type="http://schemas.openxmlformats.org/officeDocument/2006/relationships/image" Target="../media/image76.wmf"/><Relationship Id="rId22" Type="http://schemas.openxmlformats.org/officeDocument/2006/relationships/image" Target="../media/image62.w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image" Target="../media/image77.emf"/><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8" Type="http://schemas.openxmlformats.org/officeDocument/2006/relationships/image" Target="../media/image80.wmf"/><Relationship Id="rId13" Type="http://schemas.openxmlformats.org/officeDocument/2006/relationships/image" Target="../media/image29.wmf"/><Relationship Id="rId18" Type="http://schemas.openxmlformats.org/officeDocument/2006/relationships/oleObject" Target="../embeddings/oleObject119.bin"/><Relationship Id="rId26" Type="http://schemas.openxmlformats.org/officeDocument/2006/relationships/oleObject" Target="../embeddings/oleObject123.bin"/><Relationship Id="rId39" Type="http://schemas.openxmlformats.org/officeDocument/2006/relationships/image" Target="../media/image89.wmf"/><Relationship Id="rId3" Type="http://schemas.openxmlformats.org/officeDocument/2006/relationships/oleObject" Target="../embeddings/oleObject112.bin"/><Relationship Id="rId21" Type="http://schemas.openxmlformats.org/officeDocument/2006/relationships/image" Target="../media/image84.wmf"/><Relationship Id="rId34" Type="http://schemas.openxmlformats.org/officeDocument/2006/relationships/oleObject" Target="../embeddings/oleObject127.bin"/><Relationship Id="rId7" Type="http://schemas.openxmlformats.org/officeDocument/2006/relationships/oleObject" Target="../embeddings/oleObject114.bin"/><Relationship Id="rId12" Type="http://schemas.openxmlformats.org/officeDocument/2006/relationships/oleObject" Target="../embeddings/oleObject116.bin"/><Relationship Id="rId17" Type="http://schemas.openxmlformats.org/officeDocument/2006/relationships/image" Target="../media/image82.wmf"/><Relationship Id="rId25" Type="http://schemas.openxmlformats.org/officeDocument/2006/relationships/image" Target="../media/image86.wmf"/><Relationship Id="rId33" Type="http://schemas.openxmlformats.org/officeDocument/2006/relationships/image" Target="../media/image87.wmf"/><Relationship Id="rId38" Type="http://schemas.openxmlformats.org/officeDocument/2006/relationships/oleObject" Target="../embeddings/oleObject129.bin"/><Relationship Id="rId2" Type="http://schemas.openxmlformats.org/officeDocument/2006/relationships/slideLayout" Target="../slideLayouts/slideLayout18.xml"/><Relationship Id="rId16" Type="http://schemas.openxmlformats.org/officeDocument/2006/relationships/oleObject" Target="../embeddings/oleObject118.bin"/><Relationship Id="rId20" Type="http://schemas.openxmlformats.org/officeDocument/2006/relationships/oleObject" Target="../embeddings/oleObject120.bin"/><Relationship Id="rId29" Type="http://schemas.openxmlformats.org/officeDocument/2006/relationships/image" Target="../media/image7.wmf"/><Relationship Id="rId1" Type="http://schemas.openxmlformats.org/officeDocument/2006/relationships/vmlDrawing" Target="../drawings/vmlDrawing10.vml"/><Relationship Id="rId6" Type="http://schemas.openxmlformats.org/officeDocument/2006/relationships/image" Target="../media/image79.wmf"/><Relationship Id="rId11" Type="http://schemas.openxmlformats.org/officeDocument/2006/relationships/image" Target="../media/image4.png"/><Relationship Id="rId24" Type="http://schemas.openxmlformats.org/officeDocument/2006/relationships/oleObject" Target="../embeddings/oleObject122.bin"/><Relationship Id="rId32" Type="http://schemas.openxmlformats.org/officeDocument/2006/relationships/oleObject" Target="../embeddings/oleObject126.bin"/><Relationship Id="rId37" Type="http://schemas.openxmlformats.org/officeDocument/2006/relationships/image" Target="../media/image88.wmf"/><Relationship Id="rId5" Type="http://schemas.openxmlformats.org/officeDocument/2006/relationships/oleObject" Target="../embeddings/oleObject113.bin"/><Relationship Id="rId15" Type="http://schemas.openxmlformats.org/officeDocument/2006/relationships/image" Target="../media/image18.wmf"/><Relationship Id="rId23" Type="http://schemas.openxmlformats.org/officeDocument/2006/relationships/image" Target="../media/image85.wmf"/><Relationship Id="rId28" Type="http://schemas.openxmlformats.org/officeDocument/2006/relationships/oleObject" Target="../embeddings/oleObject124.bin"/><Relationship Id="rId36" Type="http://schemas.openxmlformats.org/officeDocument/2006/relationships/oleObject" Target="../embeddings/oleObject128.bin"/><Relationship Id="rId10" Type="http://schemas.openxmlformats.org/officeDocument/2006/relationships/image" Target="../media/image81.wmf"/><Relationship Id="rId19" Type="http://schemas.openxmlformats.org/officeDocument/2006/relationships/image" Target="../media/image83.wmf"/><Relationship Id="rId31" Type="http://schemas.openxmlformats.org/officeDocument/2006/relationships/image" Target="../media/image55.wmf"/><Relationship Id="rId4" Type="http://schemas.openxmlformats.org/officeDocument/2006/relationships/image" Target="../media/image78.wmf"/><Relationship Id="rId9" Type="http://schemas.openxmlformats.org/officeDocument/2006/relationships/oleObject" Target="../embeddings/oleObject115.bin"/><Relationship Id="rId14" Type="http://schemas.openxmlformats.org/officeDocument/2006/relationships/oleObject" Target="../embeddings/oleObject117.bin"/><Relationship Id="rId22" Type="http://schemas.openxmlformats.org/officeDocument/2006/relationships/oleObject" Target="../embeddings/oleObject121.bin"/><Relationship Id="rId27" Type="http://schemas.openxmlformats.org/officeDocument/2006/relationships/image" Target="../media/image6.wmf"/><Relationship Id="rId30" Type="http://schemas.openxmlformats.org/officeDocument/2006/relationships/oleObject" Target="../embeddings/oleObject125.bin"/><Relationship Id="rId35" Type="http://schemas.openxmlformats.org/officeDocument/2006/relationships/image" Target="../media/image54.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8" Type="http://schemas.openxmlformats.org/officeDocument/2006/relationships/image" Target="../media/image80.wmf"/><Relationship Id="rId13" Type="http://schemas.openxmlformats.org/officeDocument/2006/relationships/image" Target="../media/image29.wmf"/><Relationship Id="rId18" Type="http://schemas.openxmlformats.org/officeDocument/2006/relationships/oleObject" Target="../embeddings/oleObject137.bin"/><Relationship Id="rId26" Type="http://schemas.openxmlformats.org/officeDocument/2006/relationships/oleObject" Target="../embeddings/oleObject141.bin"/><Relationship Id="rId39" Type="http://schemas.openxmlformats.org/officeDocument/2006/relationships/image" Target="../media/image93.wmf"/><Relationship Id="rId3" Type="http://schemas.openxmlformats.org/officeDocument/2006/relationships/oleObject" Target="../embeddings/oleObject130.bin"/><Relationship Id="rId21" Type="http://schemas.openxmlformats.org/officeDocument/2006/relationships/image" Target="../media/image90.wmf"/><Relationship Id="rId34" Type="http://schemas.openxmlformats.org/officeDocument/2006/relationships/oleObject" Target="../embeddings/oleObject145.bin"/><Relationship Id="rId7" Type="http://schemas.openxmlformats.org/officeDocument/2006/relationships/oleObject" Target="../embeddings/oleObject132.bin"/><Relationship Id="rId12" Type="http://schemas.openxmlformats.org/officeDocument/2006/relationships/oleObject" Target="../embeddings/oleObject134.bin"/><Relationship Id="rId17" Type="http://schemas.openxmlformats.org/officeDocument/2006/relationships/image" Target="../media/image82.wmf"/><Relationship Id="rId25" Type="http://schemas.openxmlformats.org/officeDocument/2006/relationships/image" Target="../media/image86.wmf"/><Relationship Id="rId33" Type="http://schemas.openxmlformats.org/officeDocument/2006/relationships/image" Target="../media/image87.wmf"/><Relationship Id="rId38" Type="http://schemas.openxmlformats.org/officeDocument/2006/relationships/oleObject" Target="../embeddings/oleObject147.bin"/><Relationship Id="rId2" Type="http://schemas.openxmlformats.org/officeDocument/2006/relationships/slideLayout" Target="../slideLayouts/slideLayout18.xml"/><Relationship Id="rId16" Type="http://schemas.openxmlformats.org/officeDocument/2006/relationships/oleObject" Target="../embeddings/oleObject136.bin"/><Relationship Id="rId20" Type="http://schemas.openxmlformats.org/officeDocument/2006/relationships/oleObject" Target="../embeddings/oleObject138.bin"/><Relationship Id="rId29" Type="http://schemas.openxmlformats.org/officeDocument/2006/relationships/image" Target="../media/image7.wmf"/><Relationship Id="rId1" Type="http://schemas.openxmlformats.org/officeDocument/2006/relationships/vmlDrawing" Target="../drawings/vmlDrawing11.vml"/><Relationship Id="rId6" Type="http://schemas.openxmlformats.org/officeDocument/2006/relationships/image" Target="../media/image79.wmf"/><Relationship Id="rId11" Type="http://schemas.openxmlformats.org/officeDocument/2006/relationships/image" Target="../media/image4.png"/><Relationship Id="rId24" Type="http://schemas.openxmlformats.org/officeDocument/2006/relationships/oleObject" Target="../embeddings/oleObject140.bin"/><Relationship Id="rId32" Type="http://schemas.openxmlformats.org/officeDocument/2006/relationships/oleObject" Target="../embeddings/oleObject144.bin"/><Relationship Id="rId37" Type="http://schemas.openxmlformats.org/officeDocument/2006/relationships/image" Target="../media/image92.wmf"/><Relationship Id="rId5" Type="http://schemas.openxmlformats.org/officeDocument/2006/relationships/oleObject" Target="../embeddings/oleObject131.bin"/><Relationship Id="rId15" Type="http://schemas.openxmlformats.org/officeDocument/2006/relationships/image" Target="../media/image18.wmf"/><Relationship Id="rId23" Type="http://schemas.openxmlformats.org/officeDocument/2006/relationships/image" Target="../media/image91.wmf"/><Relationship Id="rId28" Type="http://schemas.openxmlformats.org/officeDocument/2006/relationships/oleObject" Target="../embeddings/oleObject142.bin"/><Relationship Id="rId36" Type="http://schemas.openxmlformats.org/officeDocument/2006/relationships/oleObject" Target="../embeddings/oleObject146.bin"/><Relationship Id="rId10" Type="http://schemas.openxmlformats.org/officeDocument/2006/relationships/image" Target="../media/image81.wmf"/><Relationship Id="rId19" Type="http://schemas.openxmlformats.org/officeDocument/2006/relationships/image" Target="../media/image83.wmf"/><Relationship Id="rId31" Type="http://schemas.openxmlformats.org/officeDocument/2006/relationships/image" Target="../media/image55.wmf"/><Relationship Id="rId4" Type="http://schemas.openxmlformats.org/officeDocument/2006/relationships/image" Target="../media/image78.wmf"/><Relationship Id="rId9" Type="http://schemas.openxmlformats.org/officeDocument/2006/relationships/oleObject" Target="../embeddings/oleObject133.bin"/><Relationship Id="rId14" Type="http://schemas.openxmlformats.org/officeDocument/2006/relationships/oleObject" Target="../embeddings/oleObject135.bin"/><Relationship Id="rId22" Type="http://schemas.openxmlformats.org/officeDocument/2006/relationships/oleObject" Target="../embeddings/oleObject139.bin"/><Relationship Id="rId27" Type="http://schemas.openxmlformats.org/officeDocument/2006/relationships/image" Target="../media/image6.wmf"/><Relationship Id="rId30" Type="http://schemas.openxmlformats.org/officeDocument/2006/relationships/oleObject" Target="../embeddings/oleObject143.bin"/><Relationship Id="rId35" Type="http://schemas.openxmlformats.org/officeDocument/2006/relationships/image" Target="../media/image54.wmf"/></Relationships>
</file>

<file path=ppt/slides/_rels/slide21.xml.rels><?xml version="1.0" encoding="UTF-8" standalone="yes"?>
<Relationships xmlns="http://schemas.openxmlformats.org/package/2006/relationships"><Relationship Id="rId8" Type="http://schemas.openxmlformats.org/officeDocument/2006/relationships/image" Target="../media/image80.wmf"/><Relationship Id="rId13" Type="http://schemas.openxmlformats.org/officeDocument/2006/relationships/image" Target="../media/image29.wmf"/><Relationship Id="rId18" Type="http://schemas.openxmlformats.org/officeDocument/2006/relationships/oleObject" Target="../embeddings/oleObject155.bin"/><Relationship Id="rId26" Type="http://schemas.openxmlformats.org/officeDocument/2006/relationships/oleObject" Target="../embeddings/oleObject159.bin"/><Relationship Id="rId39" Type="http://schemas.openxmlformats.org/officeDocument/2006/relationships/image" Target="../media/image96.wmf"/><Relationship Id="rId3" Type="http://schemas.openxmlformats.org/officeDocument/2006/relationships/oleObject" Target="../embeddings/oleObject148.bin"/><Relationship Id="rId21" Type="http://schemas.openxmlformats.org/officeDocument/2006/relationships/image" Target="../media/image94.wmf"/><Relationship Id="rId34" Type="http://schemas.openxmlformats.org/officeDocument/2006/relationships/oleObject" Target="../embeddings/oleObject163.bin"/><Relationship Id="rId7" Type="http://schemas.openxmlformats.org/officeDocument/2006/relationships/oleObject" Target="../embeddings/oleObject150.bin"/><Relationship Id="rId12" Type="http://schemas.openxmlformats.org/officeDocument/2006/relationships/oleObject" Target="../embeddings/oleObject152.bin"/><Relationship Id="rId17" Type="http://schemas.openxmlformats.org/officeDocument/2006/relationships/image" Target="../media/image82.wmf"/><Relationship Id="rId25" Type="http://schemas.openxmlformats.org/officeDocument/2006/relationships/image" Target="../media/image86.wmf"/><Relationship Id="rId33" Type="http://schemas.openxmlformats.org/officeDocument/2006/relationships/image" Target="../media/image87.wmf"/><Relationship Id="rId38" Type="http://schemas.openxmlformats.org/officeDocument/2006/relationships/oleObject" Target="../embeddings/oleObject165.bin"/><Relationship Id="rId2" Type="http://schemas.openxmlformats.org/officeDocument/2006/relationships/slideLayout" Target="../slideLayouts/slideLayout18.xml"/><Relationship Id="rId16" Type="http://schemas.openxmlformats.org/officeDocument/2006/relationships/oleObject" Target="../embeddings/oleObject154.bin"/><Relationship Id="rId20" Type="http://schemas.openxmlformats.org/officeDocument/2006/relationships/oleObject" Target="../embeddings/oleObject156.bin"/><Relationship Id="rId29" Type="http://schemas.openxmlformats.org/officeDocument/2006/relationships/image" Target="../media/image7.wmf"/><Relationship Id="rId41" Type="http://schemas.openxmlformats.org/officeDocument/2006/relationships/image" Target="../media/image97.wmf"/><Relationship Id="rId1" Type="http://schemas.openxmlformats.org/officeDocument/2006/relationships/vmlDrawing" Target="../drawings/vmlDrawing12.vml"/><Relationship Id="rId6" Type="http://schemas.openxmlformats.org/officeDocument/2006/relationships/image" Target="../media/image79.wmf"/><Relationship Id="rId11" Type="http://schemas.openxmlformats.org/officeDocument/2006/relationships/image" Target="../media/image4.png"/><Relationship Id="rId24" Type="http://schemas.openxmlformats.org/officeDocument/2006/relationships/oleObject" Target="../embeddings/oleObject158.bin"/><Relationship Id="rId32" Type="http://schemas.openxmlformats.org/officeDocument/2006/relationships/oleObject" Target="../embeddings/oleObject162.bin"/><Relationship Id="rId37" Type="http://schemas.openxmlformats.org/officeDocument/2006/relationships/image" Target="../media/image92.wmf"/><Relationship Id="rId40" Type="http://schemas.openxmlformats.org/officeDocument/2006/relationships/oleObject" Target="../embeddings/oleObject166.bin"/><Relationship Id="rId5" Type="http://schemas.openxmlformats.org/officeDocument/2006/relationships/oleObject" Target="../embeddings/oleObject149.bin"/><Relationship Id="rId15" Type="http://schemas.openxmlformats.org/officeDocument/2006/relationships/image" Target="../media/image18.wmf"/><Relationship Id="rId23" Type="http://schemas.openxmlformats.org/officeDocument/2006/relationships/image" Target="../media/image95.wmf"/><Relationship Id="rId28" Type="http://schemas.openxmlformats.org/officeDocument/2006/relationships/oleObject" Target="../embeddings/oleObject160.bin"/><Relationship Id="rId36" Type="http://schemas.openxmlformats.org/officeDocument/2006/relationships/oleObject" Target="../embeddings/oleObject164.bin"/><Relationship Id="rId10" Type="http://schemas.openxmlformats.org/officeDocument/2006/relationships/image" Target="../media/image81.wmf"/><Relationship Id="rId19" Type="http://schemas.openxmlformats.org/officeDocument/2006/relationships/image" Target="../media/image83.wmf"/><Relationship Id="rId31" Type="http://schemas.openxmlformats.org/officeDocument/2006/relationships/image" Target="../media/image55.wmf"/><Relationship Id="rId4" Type="http://schemas.openxmlformats.org/officeDocument/2006/relationships/image" Target="../media/image78.wmf"/><Relationship Id="rId9" Type="http://schemas.openxmlformats.org/officeDocument/2006/relationships/oleObject" Target="../embeddings/oleObject151.bin"/><Relationship Id="rId14" Type="http://schemas.openxmlformats.org/officeDocument/2006/relationships/oleObject" Target="../embeddings/oleObject153.bin"/><Relationship Id="rId22" Type="http://schemas.openxmlformats.org/officeDocument/2006/relationships/oleObject" Target="../embeddings/oleObject157.bin"/><Relationship Id="rId27" Type="http://schemas.openxmlformats.org/officeDocument/2006/relationships/image" Target="../media/image6.wmf"/><Relationship Id="rId30" Type="http://schemas.openxmlformats.org/officeDocument/2006/relationships/oleObject" Target="../embeddings/oleObject161.bin"/><Relationship Id="rId35" Type="http://schemas.openxmlformats.org/officeDocument/2006/relationships/image" Target="../media/image54.wmf"/></Relationships>
</file>

<file path=ppt/slides/_rels/slide22.xml.rels><?xml version="1.0" encoding="UTF-8" standalone="yes"?>
<Relationships xmlns="http://schemas.openxmlformats.org/package/2006/relationships"><Relationship Id="rId8" Type="http://schemas.openxmlformats.org/officeDocument/2006/relationships/image" Target="../media/image80.wmf"/><Relationship Id="rId13" Type="http://schemas.openxmlformats.org/officeDocument/2006/relationships/image" Target="../media/image29.wmf"/><Relationship Id="rId18" Type="http://schemas.openxmlformats.org/officeDocument/2006/relationships/oleObject" Target="../embeddings/oleObject174.bin"/><Relationship Id="rId26" Type="http://schemas.openxmlformats.org/officeDocument/2006/relationships/oleObject" Target="../embeddings/oleObject178.bin"/><Relationship Id="rId3" Type="http://schemas.openxmlformats.org/officeDocument/2006/relationships/oleObject" Target="../embeddings/oleObject167.bin"/><Relationship Id="rId21" Type="http://schemas.openxmlformats.org/officeDocument/2006/relationships/image" Target="../media/image98.wmf"/><Relationship Id="rId34" Type="http://schemas.openxmlformats.org/officeDocument/2006/relationships/oleObject" Target="../embeddings/oleObject182.bin"/><Relationship Id="rId7" Type="http://schemas.openxmlformats.org/officeDocument/2006/relationships/oleObject" Target="../embeddings/oleObject169.bin"/><Relationship Id="rId12" Type="http://schemas.openxmlformats.org/officeDocument/2006/relationships/oleObject" Target="../embeddings/oleObject171.bin"/><Relationship Id="rId17" Type="http://schemas.openxmlformats.org/officeDocument/2006/relationships/image" Target="../media/image82.wmf"/><Relationship Id="rId25" Type="http://schemas.openxmlformats.org/officeDocument/2006/relationships/image" Target="../media/image86.wmf"/><Relationship Id="rId33" Type="http://schemas.openxmlformats.org/officeDocument/2006/relationships/image" Target="../media/image87.wmf"/><Relationship Id="rId2" Type="http://schemas.openxmlformats.org/officeDocument/2006/relationships/slideLayout" Target="../slideLayouts/slideLayout18.xml"/><Relationship Id="rId16" Type="http://schemas.openxmlformats.org/officeDocument/2006/relationships/oleObject" Target="../embeddings/oleObject173.bin"/><Relationship Id="rId20" Type="http://schemas.openxmlformats.org/officeDocument/2006/relationships/oleObject" Target="../embeddings/oleObject175.bin"/><Relationship Id="rId29" Type="http://schemas.openxmlformats.org/officeDocument/2006/relationships/image" Target="../media/image7.wmf"/><Relationship Id="rId1" Type="http://schemas.openxmlformats.org/officeDocument/2006/relationships/vmlDrawing" Target="../drawings/vmlDrawing13.vml"/><Relationship Id="rId6" Type="http://schemas.openxmlformats.org/officeDocument/2006/relationships/image" Target="../media/image79.wmf"/><Relationship Id="rId11" Type="http://schemas.openxmlformats.org/officeDocument/2006/relationships/image" Target="../media/image4.png"/><Relationship Id="rId24" Type="http://schemas.openxmlformats.org/officeDocument/2006/relationships/oleObject" Target="../embeddings/oleObject177.bin"/><Relationship Id="rId32" Type="http://schemas.openxmlformats.org/officeDocument/2006/relationships/oleObject" Target="../embeddings/oleObject181.bin"/><Relationship Id="rId37" Type="http://schemas.openxmlformats.org/officeDocument/2006/relationships/image" Target="../media/image100.wmf"/><Relationship Id="rId5" Type="http://schemas.openxmlformats.org/officeDocument/2006/relationships/oleObject" Target="../embeddings/oleObject168.bin"/><Relationship Id="rId15" Type="http://schemas.openxmlformats.org/officeDocument/2006/relationships/image" Target="../media/image18.wmf"/><Relationship Id="rId23" Type="http://schemas.openxmlformats.org/officeDocument/2006/relationships/image" Target="../media/image99.wmf"/><Relationship Id="rId28" Type="http://schemas.openxmlformats.org/officeDocument/2006/relationships/oleObject" Target="../embeddings/oleObject179.bin"/><Relationship Id="rId36" Type="http://schemas.openxmlformats.org/officeDocument/2006/relationships/oleObject" Target="../embeddings/oleObject183.bin"/><Relationship Id="rId10" Type="http://schemas.openxmlformats.org/officeDocument/2006/relationships/image" Target="../media/image81.wmf"/><Relationship Id="rId19" Type="http://schemas.openxmlformats.org/officeDocument/2006/relationships/image" Target="../media/image83.wmf"/><Relationship Id="rId31" Type="http://schemas.openxmlformats.org/officeDocument/2006/relationships/image" Target="../media/image55.wmf"/><Relationship Id="rId4" Type="http://schemas.openxmlformats.org/officeDocument/2006/relationships/image" Target="../media/image78.wmf"/><Relationship Id="rId9" Type="http://schemas.openxmlformats.org/officeDocument/2006/relationships/oleObject" Target="../embeddings/oleObject170.bin"/><Relationship Id="rId14" Type="http://schemas.openxmlformats.org/officeDocument/2006/relationships/oleObject" Target="../embeddings/oleObject172.bin"/><Relationship Id="rId22" Type="http://schemas.openxmlformats.org/officeDocument/2006/relationships/oleObject" Target="../embeddings/oleObject176.bin"/><Relationship Id="rId27" Type="http://schemas.openxmlformats.org/officeDocument/2006/relationships/image" Target="../media/image6.wmf"/><Relationship Id="rId30" Type="http://schemas.openxmlformats.org/officeDocument/2006/relationships/oleObject" Target="../embeddings/oleObject180.bin"/><Relationship Id="rId35" Type="http://schemas.openxmlformats.org/officeDocument/2006/relationships/image" Target="../media/image54.wmf"/></Relationships>
</file>

<file path=ppt/slides/_rels/slide23.xml.rels><?xml version="1.0" encoding="UTF-8" standalone="yes"?>
<Relationships xmlns="http://schemas.openxmlformats.org/package/2006/relationships"><Relationship Id="rId8" Type="http://schemas.openxmlformats.org/officeDocument/2006/relationships/image" Target="../media/image80.wmf"/><Relationship Id="rId13" Type="http://schemas.openxmlformats.org/officeDocument/2006/relationships/image" Target="../media/image29.wmf"/><Relationship Id="rId18" Type="http://schemas.openxmlformats.org/officeDocument/2006/relationships/oleObject" Target="../embeddings/oleObject191.bin"/><Relationship Id="rId26" Type="http://schemas.openxmlformats.org/officeDocument/2006/relationships/oleObject" Target="../embeddings/oleObject195.bin"/><Relationship Id="rId39" Type="http://schemas.openxmlformats.org/officeDocument/2006/relationships/image" Target="../media/image89.wmf"/><Relationship Id="rId3" Type="http://schemas.openxmlformats.org/officeDocument/2006/relationships/oleObject" Target="../embeddings/oleObject184.bin"/><Relationship Id="rId21" Type="http://schemas.openxmlformats.org/officeDocument/2006/relationships/image" Target="../media/image101.wmf"/><Relationship Id="rId34" Type="http://schemas.openxmlformats.org/officeDocument/2006/relationships/oleObject" Target="../embeddings/oleObject199.bin"/><Relationship Id="rId42" Type="http://schemas.openxmlformats.org/officeDocument/2006/relationships/oleObject" Target="../embeddings/oleObject203.bin"/><Relationship Id="rId7" Type="http://schemas.openxmlformats.org/officeDocument/2006/relationships/oleObject" Target="../embeddings/oleObject186.bin"/><Relationship Id="rId12" Type="http://schemas.openxmlformats.org/officeDocument/2006/relationships/oleObject" Target="../embeddings/oleObject188.bin"/><Relationship Id="rId17" Type="http://schemas.openxmlformats.org/officeDocument/2006/relationships/image" Target="../media/image82.wmf"/><Relationship Id="rId25" Type="http://schemas.openxmlformats.org/officeDocument/2006/relationships/image" Target="../media/image86.wmf"/><Relationship Id="rId33" Type="http://schemas.openxmlformats.org/officeDocument/2006/relationships/image" Target="../media/image87.wmf"/><Relationship Id="rId38" Type="http://schemas.openxmlformats.org/officeDocument/2006/relationships/oleObject" Target="../embeddings/oleObject201.bin"/><Relationship Id="rId2" Type="http://schemas.openxmlformats.org/officeDocument/2006/relationships/slideLayout" Target="../slideLayouts/slideLayout18.xml"/><Relationship Id="rId16" Type="http://schemas.openxmlformats.org/officeDocument/2006/relationships/oleObject" Target="../embeddings/oleObject190.bin"/><Relationship Id="rId20" Type="http://schemas.openxmlformats.org/officeDocument/2006/relationships/oleObject" Target="../embeddings/oleObject192.bin"/><Relationship Id="rId29" Type="http://schemas.openxmlformats.org/officeDocument/2006/relationships/image" Target="../media/image7.wmf"/><Relationship Id="rId41" Type="http://schemas.openxmlformats.org/officeDocument/2006/relationships/image" Target="../media/image103.wmf"/><Relationship Id="rId1" Type="http://schemas.openxmlformats.org/officeDocument/2006/relationships/vmlDrawing" Target="../drawings/vmlDrawing14.vml"/><Relationship Id="rId6" Type="http://schemas.openxmlformats.org/officeDocument/2006/relationships/image" Target="../media/image79.wmf"/><Relationship Id="rId11" Type="http://schemas.openxmlformats.org/officeDocument/2006/relationships/image" Target="../media/image4.png"/><Relationship Id="rId24" Type="http://schemas.openxmlformats.org/officeDocument/2006/relationships/oleObject" Target="../embeddings/oleObject194.bin"/><Relationship Id="rId32" Type="http://schemas.openxmlformats.org/officeDocument/2006/relationships/oleObject" Target="../embeddings/oleObject198.bin"/><Relationship Id="rId37" Type="http://schemas.openxmlformats.org/officeDocument/2006/relationships/image" Target="../media/image102.wmf"/><Relationship Id="rId40" Type="http://schemas.openxmlformats.org/officeDocument/2006/relationships/oleObject" Target="../embeddings/oleObject202.bin"/><Relationship Id="rId5" Type="http://schemas.openxmlformats.org/officeDocument/2006/relationships/oleObject" Target="../embeddings/oleObject185.bin"/><Relationship Id="rId15" Type="http://schemas.openxmlformats.org/officeDocument/2006/relationships/image" Target="../media/image18.wmf"/><Relationship Id="rId23" Type="http://schemas.openxmlformats.org/officeDocument/2006/relationships/image" Target="../media/image85.wmf"/><Relationship Id="rId28" Type="http://schemas.openxmlformats.org/officeDocument/2006/relationships/oleObject" Target="../embeddings/oleObject196.bin"/><Relationship Id="rId36" Type="http://schemas.openxmlformats.org/officeDocument/2006/relationships/oleObject" Target="../embeddings/oleObject200.bin"/><Relationship Id="rId10" Type="http://schemas.openxmlformats.org/officeDocument/2006/relationships/image" Target="../media/image81.wmf"/><Relationship Id="rId19" Type="http://schemas.openxmlformats.org/officeDocument/2006/relationships/image" Target="../media/image83.wmf"/><Relationship Id="rId31" Type="http://schemas.openxmlformats.org/officeDocument/2006/relationships/image" Target="../media/image55.wmf"/><Relationship Id="rId44" Type="http://schemas.openxmlformats.org/officeDocument/2006/relationships/oleObject" Target="../embeddings/oleObject205.bin"/><Relationship Id="rId4" Type="http://schemas.openxmlformats.org/officeDocument/2006/relationships/image" Target="../media/image78.wmf"/><Relationship Id="rId9" Type="http://schemas.openxmlformats.org/officeDocument/2006/relationships/oleObject" Target="../embeddings/oleObject187.bin"/><Relationship Id="rId14" Type="http://schemas.openxmlformats.org/officeDocument/2006/relationships/oleObject" Target="../embeddings/oleObject189.bin"/><Relationship Id="rId22" Type="http://schemas.openxmlformats.org/officeDocument/2006/relationships/oleObject" Target="../embeddings/oleObject193.bin"/><Relationship Id="rId27" Type="http://schemas.openxmlformats.org/officeDocument/2006/relationships/image" Target="../media/image6.wmf"/><Relationship Id="rId30" Type="http://schemas.openxmlformats.org/officeDocument/2006/relationships/oleObject" Target="../embeddings/oleObject197.bin"/><Relationship Id="rId35" Type="http://schemas.openxmlformats.org/officeDocument/2006/relationships/image" Target="../media/image54.wmf"/><Relationship Id="rId43" Type="http://schemas.openxmlformats.org/officeDocument/2006/relationships/oleObject" Target="../embeddings/oleObject204.bin"/></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206.bin"/><Relationship Id="rId7" Type="http://schemas.openxmlformats.org/officeDocument/2006/relationships/image" Target="../media/image4.png"/><Relationship Id="rId2" Type="http://schemas.openxmlformats.org/officeDocument/2006/relationships/slideLayout" Target="../slideLayouts/slideLayout18.xml"/><Relationship Id="rId1" Type="http://schemas.openxmlformats.org/officeDocument/2006/relationships/vmlDrawing" Target="../drawings/vmlDrawing15.vml"/><Relationship Id="rId6" Type="http://schemas.openxmlformats.org/officeDocument/2006/relationships/image" Target="../media/image105.wmf"/><Relationship Id="rId5" Type="http://schemas.openxmlformats.org/officeDocument/2006/relationships/oleObject" Target="../embeddings/oleObject207.bin"/><Relationship Id="rId4" Type="http://schemas.openxmlformats.org/officeDocument/2006/relationships/image" Target="../media/image104.wmf"/></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8" Type="http://schemas.openxmlformats.org/officeDocument/2006/relationships/image" Target="../media/image80.wmf"/><Relationship Id="rId13" Type="http://schemas.openxmlformats.org/officeDocument/2006/relationships/oleObject" Target="../embeddings/oleObject213.bin"/><Relationship Id="rId18" Type="http://schemas.openxmlformats.org/officeDocument/2006/relationships/image" Target="../media/image107.wmf"/><Relationship Id="rId26" Type="http://schemas.openxmlformats.org/officeDocument/2006/relationships/image" Target="../media/image111.wmf"/><Relationship Id="rId39" Type="http://schemas.openxmlformats.org/officeDocument/2006/relationships/oleObject" Target="../embeddings/oleObject227.bin"/><Relationship Id="rId3" Type="http://schemas.openxmlformats.org/officeDocument/2006/relationships/oleObject" Target="../embeddings/oleObject208.bin"/><Relationship Id="rId21" Type="http://schemas.openxmlformats.org/officeDocument/2006/relationships/oleObject" Target="../embeddings/oleObject217.bin"/><Relationship Id="rId34" Type="http://schemas.openxmlformats.org/officeDocument/2006/relationships/image" Target="../media/image115.wmf"/><Relationship Id="rId42" Type="http://schemas.openxmlformats.org/officeDocument/2006/relationships/oleObject" Target="../embeddings/oleObject230.bin"/><Relationship Id="rId7" Type="http://schemas.openxmlformats.org/officeDocument/2006/relationships/oleObject" Target="../embeddings/oleObject210.bin"/><Relationship Id="rId12" Type="http://schemas.openxmlformats.org/officeDocument/2006/relationships/image" Target="../media/image29.wmf"/><Relationship Id="rId17" Type="http://schemas.openxmlformats.org/officeDocument/2006/relationships/oleObject" Target="../embeddings/oleObject215.bin"/><Relationship Id="rId25" Type="http://schemas.openxmlformats.org/officeDocument/2006/relationships/oleObject" Target="../embeddings/oleObject219.bin"/><Relationship Id="rId33" Type="http://schemas.openxmlformats.org/officeDocument/2006/relationships/oleObject" Target="../embeddings/oleObject223.bin"/><Relationship Id="rId38" Type="http://schemas.openxmlformats.org/officeDocument/2006/relationships/oleObject" Target="../embeddings/oleObject226.bin"/><Relationship Id="rId2" Type="http://schemas.openxmlformats.org/officeDocument/2006/relationships/slideLayout" Target="../slideLayouts/slideLayout18.xml"/><Relationship Id="rId16" Type="http://schemas.openxmlformats.org/officeDocument/2006/relationships/image" Target="../media/image106.wmf"/><Relationship Id="rId20" Type="http://schemas.openxmlformats.org/officeDocument/2006/relationships/image" Target="../media/image108.wmf"/><Relationship Id="rId29" Type="http://schemas.openxmlformats.org/officeDocument/2006/relationships/oleObject" Target="../embeddings/oleObject221.bin"/><Relationship Id="rId41" Type="http://schemas.openxmlformats.org/officeDocument/2006/relationships/oleObject" Target="../embeddings/oleObject229.bin"/><Relationship Id="rId1" Type="http://schemas.openxmlformats.org/officeDocument/2006/relationships/vmlDrawing" Target="../drawings/vmlDrawing16.vml"/><Relationship Id="rId6" Type="http://schemas.openxmlformats.org/officeDocument/2006/relationships/image" Target="../media/image79.wmf"/><Relationship Id="rId11" Type="http://schemas.openxmlformats.org/officeDocument/2006/relationships/oleObject" Target="../embeddings/oleObject212.bin"/><Relationship Id="rId24" Type="http://schemas.openxmlformats.org/officeDocument/2006/relationships/image" Target="../media/image110.wmf"/><Relationship Id="rId32" Type="http://schemas.openxmlformats.org/officeDocument/2006/relationships/image" Target="../media/image114.wmf"/><Relationship Id="rId37" Type="http://schemas.openxmlformats.org/officeDocument/2006/relationships/oleObject" Target="../embeddings/oleObject225.bin"/><Relationship Id="rId40" Type="http://schemas.openxmlformats.org/officeDocument/2006/relationships/oleObject" Target="../embeddings/oleObject228.bin"/><Relationship Id="rId5" Type="http://schemas.openxmlformats.org/officeDocument/2006/relationships/oleObject" Target="../embeddings/oleObject209.bin"/><Relationship Id="rId15" Type="http://schemas.openxmlformats.org/officeDocument/2006/relationships/oleObject" Target="../embeddings/oleObject214.bin"/><Relationship Id="rId23" Type="http://schemas.openxmlformats.org/officeDocument/2006/relationships/oleObject" Target="../embeddings/oleObject218.bin"/><Relationship Id="rId28" Type="http://schemas.openxmlformats.org/officeDocument/2006/relationships/image" Target="../media/image112.wmf"/><Relationship Id="rId36" Type="http://schemas.openxmlformats.org/officeDocument/2006/relationships/image" Target="../media/image116.wmf"/><Relationship Id="rId10" Type="http://schemas.openxmlformats.org/officeDocument/2006/relationships/image" Target="../media/image81.wmf"/><Relationship Id="rId19" Type="http://schemas.openxmlformats.org/officeDocument/2006/relationships/oleObject" Target="../embeddings/oleObject216.bin"/><Relationship Id="rId31" Type="http://schemas.openxmlformats.org/officeDocument/2006/relationships/oleObject" Target="../embeddings/oleObject222.bin"/><Relationship Id="rId4" Type="http://schemas.openxmlformats.org/officeDocument/2006/relationships/image" Target="../media/image78.wmf"/><Relationship Id="rId9" Type="http://schemas.openxmlformats.org/officeDocument/2006/relationships/oleObject" Target="../embeddings/oleObject211.bin"/><Relationship Id="rId14" Type="http://schemas.openxmlformats.org/officeDocument/2006/relationships/image" Target="../media/image18.wmf"/><Relationship Id="rId22" Type="http://schemas.openxmlformats.org/officeDocument/2006/relationships/image" Target="../media/image109.wmf"/><Relationship Id="rId27" Type="http://schemas.openxmlformats.org/officeDocument/2006/relationships/oleObject" Target="../embeddings/oleObject220.bin"/><Relationship Id="rId30" Type="http://schemas.openxmlformats.org/officeDocument/2006/relationships/image" Target="../media/image113.wmf"/><Relationship Id="rId35" Type="http://schemas.openxmlformats.org/officeDocument/2006/relationships/oleObject" Target="../embeddings/oleObject224.bin"/><Relationship Id="rId43" Type="http://schemas.openxmlformats.org/officeDocument/2006/relationships/oleObject" Target="../embeddings/oleObject231.bin"/></Relationships>
</file>

<file path=ppt/slides/_rels/slide27.xml.rels><?xml version="1.0" encoding="UTF-8" standalone="yes"?>
<Relationships xmlns="http://schemas.openxmlformats.org/package/2006/relationships"><Relationship Id="rId8" Type="http://schemas.openxmlformats.org/officeDocument/2006/relationships/image" Target="../media/image80.wmf"/><Relationship Id="rId13" Type="http://schemas.openxmlformats.org/officeDocument/2006/relationships/oleObject" Target="../embeddings/oleObject237.bin"/><Relationship Id="rId18" Type="http://schemas.openxmlformats.org/officeDocument/2006/relationships/image" Target="../media/image107.wmf"/><Relationship Id="rId26" Type="http://schemas.openxmlformats.org/officeDocument/2006/relationships/image" Target="../media/image111.wmf"/><Relationship Id="rId39" Type="http://schemas.openxmlformats.org/officeDocument/2006/relationships/oleObject" Target="../embeddings/oleObject251.bin"/><Relationship Id="rId3" Type="http://schemas.openxmlformats.org/officeDocument/2006/relationships/oleObject" Target="../embeddings/oleObject232.bin"/><Relationship Id="rId21" Type="http://schemas.openxmlformats.org/officeDocument/2006/relationships/oleObject" Target="../embeddings/oleObject241.bin"/><Relationship Id="rId34" Type="http://schemas.openxmlformats.org/officeDocument/2006/relationships/image" Target="../media/image115.wmf"/><Relationship Id="rId42" Type="http://schemas.openxmlformats.org/officeDocument/2006/relationships/oleObject" Target="../embeddings/oleObject254.bin"/><Relationship Id="rId47" Type="http://schemas.openxmlformats.org/officeDocument/2006/relationships/image" Target="../media/image118.wmf"/><Relationship Id="rId7" Type="http://schemas.openxmlformats.org/officeDocument/2006/relationships/oleObject" Target="../embeddings/oleObject234.bin"/><Relationship Id="rId12" Type="http://schemas.openxmlformats.org/officeDocument/2006/relationships/image" Target="../media/image29.wmf"/><Relationship Id="rId17" Type="http://schemas.openxmlformats.org/officeDocument/2006/relationships/oleObject" Target="../embeddings/oleObject239.bin"/><Relationship Id="rId25" Type="http://schemas.openxmlformats.org/officeDocument/2006/relationships/oleObject" Target="../embeddings/oleObject243.bin"/><Relationship Id="rId33" Type="http://schemas.openxmlformats.org/officeDocument/2006/relationships/oleObject" Target="../embeddings/oleObject247.bin"/><Relationship Id="rId38" Type="http://schemas.openxmlformats.org/officeDocument/2006/relationships/oleObject" Target="../embeddings/oleObject250.bin"/><Relationship Id="rId46" Type="http://schemas.openxmlformats.org/officeDocument/2006/relationships/oleObject" Target="../embeddings/oleObject257.bin"/><Relationship Id="rId2" Type="http://schemas.openxmlformats.org/officeDocument/2006/relationships/slideLayout" Target="../slideLayouts/slideLayout18.xml"/><Relationship Id="rId16" Type="http://schemas.openxmlformats.org/officeDocument/2006/relationships/image" Target="../media/image106.wmf"/><Relationship Id="rId20" Type="http://schemas.openxmlformats.org/officeDocument/2006/relationships/image" Target="../media/image117.wmf"/><Relationship Id="rId29" Type="http://schemas.openxmlformats.org/officeDocument/2006/relationships/oleObject" Target="../embeddings/oleObject245.bin"/><Relationship Id="rId41" Type="http://schemas.openxmlformats.org/officeDocument/2006/relationships/oleObject" Target="../embeddings/oleObject253.bin"/><Relationship Id="rId1" Type="http://schemas.openxmlformats.org/officeDocument/2006/relationships/vmlDrawing" Target="../drawings/vmlDrawing17.vml"/><Relationship Id="rId6" Type="http://schemas.openxmlformats.org/officeDocument/2006/relationships/image" Target="../media/image79.wmf"/><Relationship Id="rId11" Type="http://schemas.openxmlformats.org/officeDocument/2006/relationships/oleObject" Target="../embeddings/oleObject236.bin"/><Relationship Id="rId24" Type="http://schemas.openxmlformats.org/officeDocument/2006/relationships/image" Target="../media/image110.wmf"/><Relationship Id="rId32" Type="http://schemas.openxmlformats.org/officeDocument/2006/relationships/image" Target="../media/image114.wmf"/><Relationship Id="rId37" Type="http://schemas.openxmlformats.org/officeDocument/2006/relationships/oleObject" Target="../embeddings/oleObject249.bin"/><Relationship Id="rId40" Type="http://schemas.openxmlformats.org/officeDocument/2006/relationships/oleObject" Target="../embeddings/oleObject252.bin"/><Relationship Id="rId45" Type="http://schemas.openxmlformats.org/officeDocument/2006/relationships/image" Target="../media/image92.wmf"/><Relationship Id="rId5" Type="http://schemas.openxmlformats.org/officeDocument/2006/relationships/oleObject" Target="../embeddings/oleObject233.bin"/><Relationship Id="rId15" Type="http://schemas.openxmlformats.org/officeDocument/2006/relationships/oleObject" Target="../embeddings/oleObject238.bin"/><Relationship Id="rId23" Type="http://schemas.openxmlformats.org/officeDocument/2006/relationships/oleObject" Target="../embeddings/oleObject242.bin"/><Relationship Id="rId28" Type="http://schemas.openxmlformats.org/officeDocument/2006/relationships/image" Target="../media/image112.wmf"/><Relationship Id="rId36" Type="http://schemas.openxmlformats.org/officeDocument/2006/relationships/image" Target="../media/image116.wmf"/><Relationship Id="rId10" Type="http://schemas.openxmlformats.org/officeDocument/2006/relationships/image" Target="../media/image81.wmf"/><Relationship Id="rId19" Type="http://schemas.openxmlformats.org/officeDocument/2006/relationships/oleObject" Target="../embeddings/oleObject240.bin"/><Relationship Id="rId31" Type="http://schemas.openxmlformats.org/officeDocument/2006/relationships/oleObject" Target="../embeddings/oleObject246.bin"/><Relationship Id="rId44" Type="http://schemas.openxmlformats.org/officeDocument/2006/relationships/oleObject" Target="../embeddings/oleObject256.bin"/><Relationship Id="rId4" Type="http://schemas.openxmlformats.org/officeDocument/2006/relationships/image" Target="../media/image78.wmf"/><Relationship Id="rId9" Type="http://schemas.openxmlformats.org/officeDocument/2006/relationships/oleObject" Target="../embeddings/oleObject235.bin"/><Relationship Id="rId14" Type="http://schemas.openxmlformats.org/officeDocument/2006/relationships/image" Target="../media/image18.wmf"/><Relationship Id="rId22" Type="http://schemas.openxmlformats.org/officeDocument/2006/relationships/image" Target="../media/image91.wmf"/><Relationship Id="rId27" Type="http://schemas.openxmlformats.org/officeDocument/2006/relationships/oleObject" Target="../embeddings/oleObject244.bin"/><Relationship Id="rId30" Type="http://schemas.openxmlformats.org/officeDocument/2006/relationships/image" Target="../media/image113.wmf"/><Relationship Id="rId35" Type="http://schemas.openxmlformats.org/officeDocument/2006/relationships/oleObject" Target="../embeddings/oleObject248.bin"/><Relationship Id="rId43" Type="http://schemas.openxmlformats.org/officeDocument/2006/relationships/oleObject" Target="../embeddings/oleObject255.bin"/></Relationships>
</file>

<file path=ppt/slides/_rels/slide28.xml.rels><?xml version="1.0" encoding="UTF-8" standalone="yes"?>
<Relationships xmlns="http://schemas.openxmlformats.org/package/2006/relationships"><Relationship Id="rId8" Type="http://schemas.openxmlformats.org/officeDocument/2006/relationships/image" Target="../media/image80.wmf"/><Relationship Id="rId13" Type="http://schemas.openxmlformats.org/officeDocument/2006/relationships/oleObject" Target="../embeddings/oleObject263.bin"/><Relationship Id="rId18" Type="http://schemas.openxmlformats.org/officeDocument/2006/relationships/image" Target="../media/image107.wmf"/><Relationship Id="rId26" Type="http://schemas.openxmlformats.org/officeDocument/2006/relationships/image" Target="../media/image111.wmf"/><Relationship Id="rId39" Type="http://schemas.openxmlformats.org/officeDocument/2006/relationships/oleObject" Target="../embeddings/oleObject277.bin"/><Relationship Id="rId3" Type="http://schemas.openxmlformats.org/officeDocument/2006/relationships/oleObject" Target="../embeddings/oleObject258.bin"/><Relationship Id="rId21" Type="http://schemas.openxmlformats.org/officeDocument/2006/relationships/oleObject" Target="../embeddings/oleObject267.bin"/><Relationship Id="rId34" Type="http://schemas.openxmlformats.org/officeDocument/2006/relationships/image" Target="../media/image115.wmf"/><Relationship Id="rId42" Type="http://schemas.openxmlformats.org/officeDocument/2006/relationships/oleObject" Target="../embeddings/oleObject280.bin"/><Relationship Id="rId47" Type="http://schemas.openxmlformats.org/officeDocument/2006/relationships/image" Target="../media/image121.wmf"/><Relationship Id="rId7" Type="http://schemas.openxmlformats.org/officeDocument/2006/relationships/oleObject" Target="../embeddings/oleObject260.bin"/><Relationship Id="rId12" Type="http://schemas.openxmlformats.org/officeDocument/2006/relationships/image" Target="../media/image29.wmf"/><Relationship Id="rId17" Type="http://schemas.openxmlformats.org/officeDocument/2006/relationships/oleObject" Target="../embeddings/oleObject265.bin"/><Relationship Id="rId25" Type="http://schemas.openxmlformats.org/officeDocument/2006/relationships/oleObject" Target="../embeddings/oleObject269.bin"/><Relationship Id="rId33" Type="http://schemas.openxmlformats.org/officeDocument/2006/relationships/oleObject" Target="../embeddings/oleObject273.bin"/><Relationship Id="rId38" Type="http://schemas.openxmlformats.org/officeDocument/2006/relationships/oleObject" Target="../embeddings/oleObject276.bin"/><Relationship Id="rId46" Type="http://schemas.openxmlformats.org/officeDocument/2006/relationships/oleObject" Target="../embeddings/oleObject283.bin"/><Relationship Id="rId2" Type="http://schemas.openxmlformats.org/officeDocument/2006/relationships/slideLayout" Target="../slideLayouts/slideLayout18.xml"/><Relationship Id="rId16" Type="http://schemas.openxmlformats.org/officeDocument/2006/relationships/image" Target="../media/image106.wmf"/><Relationship Id="rId20" Type="http://schemas.openxmlformats.org/officeDocument/2006/relationships/image" Target="../media/image119.wmf"/><Relationship Id="rId29" Type="http://schemas.openxmlformats.org/officeDocument/2006/relationships/oleObject" Target="../embeddings/oleObject271.bin"/><Relationship Id="rId41" Type="http://schemas.openxmlformats.org/officeDocument/2006/relationships/oleObject" Target="../embeddings/oleObject279.bin"/><Relationship Id="rId1" Type="http://schemas.openxmlformats.org/officeDocument/2006/relationships/vmlDrawing" Target="../drawings/vmlDrawing18.vml"/><Relationship Id="rId6" Type="http://schemas.openxmlformats.org/officeDocument/2006/relationships/image" Target="../media/image79.wmf"/><Relationship Id="rId11" Type="http://schemas.openxmlformats.org/officeDocument/2006/relationships/oleObject" Target="../embeddings/oleObject262.bin"/><Relationship Id="rId24" Type="http://schemas.openxmlformats.org/officeDocument/2006/relationships/image" Target="../media/image110.wmf"/><Relationship Id="rId32" Type="http://schemas.openxmlformats.org/officeDocument/2006/relationships/image" Target="../media/image114.wmf"/><Relationship Id="rId37" Type="http://schemas.openxmlformats.org/officeDocument/2006/relationships/oleObject" Target="../embeddings/oleObject275.bin"/><Relationship Id="rId40" Type="http://schemas.openxmlformats.org/officeDocument/2006/relationships/oleObject" Target="../embeddings/oleObject278.bin"/><Relationship Id="rId45" Type="http://schemas.openxmlformats.org/officeDocument/2006/relationships/image" Target="../media/image120.wmf"/><Relationship Id="rId5" Type="http://schemas.openxmlformats.org/officeDocument/2006/relationships/oleObject" Target="../embeddings/oleObject259.bin"/><Relationship Id="rId15" Type="http://schemas.openxmlformats.org/officeDocument/2006/relationships/oleObject" Target="../embeddings/oleObject264.bin"/><Relationship Id="rId23" Type="http://schemas.openxmlformats.org/officeDocument/2006/relationships/oleObject" Target="../embeddings/oleObject268.bin"/><Relationship Id="rId28" Type="http://schemas.openxmlformats.org/officeDocument/2006/relationships/image" Target="../media/image112.wmf"/><Relationship Id="rId36" Type="http://schemas.openxmlformats.org/officeDocument/2006/relationships/image" Target="../media/image116.wmf"/><Relationship Id="rId10" Type="http://schemas.openxmlformats.org/officeDocument/2006/relationships/image" Target="../media/image81.wmf"/><Relationship Id="rId19" Type="http://schemas.openxmlformats.org/officeDocument/2006/relationships/oleObject" Target="../embeddings/oleObject266.bin"/><Relationship Id="rId31" Type="http://schemas.openxmlformats.org/officeDocument/2006/relationships/oleObject" Target="../embeddings/oleObject272.bin"/><Relationship Id="rId44" Type="http://schemas.openxmlformats.org/officeDocument/2006/relationships/oleObject" Target="../embeddings/oleObject282.bin"/><Relationship Id="rId4" Type="http://schemas.openxmlformats.org/officeDocument/2006/relationships/image" Target="../media/image78.wmf"/><Relationship Id="rId9" Type="http://schemas.openxmlformats.org/officeDocument/2006/relationships/oleObject" Target="../embeddings/oleObject261.bin"/><Relationship Id="rId14" Type="http://schemas.openxmlformats.org/officeDocument/2006/relationships/image" Target="../media/image18.wmf"/><Relationship Id="rId22" Type="http://schemas.openxmlformats.org/officeDocument/2006/relationships/image" Target="../media/image85.wmf"/><Relationship Id="rId27" Type="http://schemas.openxmlformats.org/officeDocument/2006/relationships/oleObject" Target="../embeddings/oleObject270.bin"/><Relationship Id="rId30" Type="http://schemas.openxmlformats.org/officeDocument/2006/relationships/image" Target="../media/image113.wmf"/><Relationship Id="rId35" Type="http://schemas.openxmlformats.org/officeDocument/2006/relationships/oleObject" Target="../embeddings/oleObject274.bin"/><Relationship Id="rId43" Type="http://schemas.openxmlformats.org/officeDocument/2006/relationships/oleObject" Target="../embeddings/oleObject281.bin"/></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8.xml"/><Relationship Id="rId1" Type="http://schemas.openxmlformats.org/officeDocument/2006/relationships/vmlDrawing" Target="../drawings/vmlDrawing1.vml"/><Relationship Id="rId5" Type="http://schemas.openxmlformats.org/officeDocument/2006/relationships/image" Target="../media/image3.wmf"/><Relationship Id="rId4" Type="http://schemas.openxmlformats.org/officeDocument/2006/relationships/oleObject" Target="../embeddings/Documento_de_Microsoft_Word_97-20031.doc"/></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8" Type="http://schemas.openxmlformats.org/officeDocument/2006/relationships/image" Target="../media/image7.wmf"/><Relationship Id="rId13" Type="http://schemas.openxmlformats.org/officeDocument/2006/relationships/oleObject" Target="../embeddings/oleObject6.bin"/><Relationship Id="rId18" Type="http://schemas.openxmlformats.org/officeDocument/2006/relationships/oleObject" Target="../embeddings/oleObject9.bin"/><Relationship Id="rId26" Type="http://schemas.openxmlformats.org/officeDocument/2006/relationships/oleObject" Target="../embeddings/oleObject13.bin"/><Relationship Id="rId39" Type="http://schemas.openxmlformats.org/officeDocument/2006/relationships/oleObject" Target="../embeddings/oleObject24.bin"/><Relationship Id="rId3" Type="http://schemas.openxmlformats.org/officeDocument/2006/relationships/oleObject" Target="../embeddings/oleObject1.bin"/><Relationship Id="rId21" Type="http://schemas.openxmlformats.org/officeDocument/2006/relationships/image" Target="../media/image13.wmf"/><Relationship Id="rId34" Type="http://schemas.openxmlformats.org/officeDocument/2006/relationships/image" Target="../media/image17.wmf"/><Relationship Id="rId42" Type="http://schemas.openxmlformats.org/officeDocument/2006/relationships/oleObject" Target="../embeddings/oleObject27.bin"/><Relationship Id="rId7" Type="http://schemas.openxmlformats.org/officeDocument/2006/relationships/oleObject" Target="../embeddings/oleObject3.bin"/><Relationship Id="rId12" Type="http://schemas.openxmlformats.org/officeDocument/2006/relationships/image" Target="../media/image9.wmf"/><Relationship Id="rId17" Type="http://schemas.openxmlformats.org/officeDocument/2006/relationships/image" Target="../media/image11.wmf"/><Relationship Id="rId25" Type="http://schemas.openxmlformats.org/officeDocument/2006/relationships/image" Target="../media/image15.wmf"/><Relationship Id="rId33" Type="http://schemas.openxmlformats.org/officeDocument/2006/relationships/oleObject" Target="../embeddings/oleObject19.bin"/><Relationship Id="rId38" Type="http://schemas.openxmlformats.org/officeDocument/2006/relationships/oleObject" Target="../embeddings/oleObject23.bin"/><Relationship Id="rId46" Type="http://schemas.openxmlformats.org/officeDocument/2006/relationships/oleObject" Target="../embeddings/oleObject31.bin"/><Relationship Id="rId2" Type="http://schemas.openxmlformats.org/officeDocument/2006/relationships/slideLayout" Target="../slideLayouts/slideLayout18.xml"/><Relationship Id="rId16" Type="http://schemas.openxmlformats.org/officeDocument/2006/relationships/oleObject" Target="../embeddings/oleObject8.bin"/><Relationship Id="rId20" Type="http://schemas.openxmlformats.org/officeDocument/2006/relationships/oleObject" Target="../embeddings/oleObject10.bin"/><Relationship Id="rId29" Type="http://schemas.openxmlformats.org/officeDocument/2006/relationships/oleObject" Target="../embeddings/oleObject15.bin"/><Relationship Id="rId41" Type="http://schemas.openxmlformats.org/officeDocument/2006/relationships/oleObject" Target="../embeddings/oleObject26.bin"/><Relationship Id="rId1" Type="http://schemas.openxmlformats.org/officeDocument/2006/relationships/vmlDrawing" Target="../drawings/vmlDrawing2.vml"/><Relationship Id="rId6" Type="http://schemas.openxmlformats.org/officeDocument/2006/relationships/image" Target="../media/image6.wmf"/><Relationship Id="rId11" Type="http://schemas.openxmlformats.org/officeDocument/2006/relationships/oleObject" Target="../embeddings/oleObject5.bin"/><Relationship Id="rId24" Type="http://schemas.openxmlformats.org/officeDocument/2006/relationships/oleObject" Target="../embeddings/oleObject12.bin"/><Relationship Id="rId32" Type="http://schemas.openxmlformats.org/officeDocument/2006/relationships/oleObject" Target="../embeddings/oleObject18.bin"/><Relationship Id="rId37" Type="http://schemas.openxmlformats.org/officeDocument/2006/relationships/oleObject" Target="../embeddings/oleObject22.bin"/><Relationship Id="rId40" Type="http://schemas.openxmlformats.org/officeDocument/2006/relationships/oleObject" Target="../embeddings/oleObject25.bin"/><Relationship Id="rId45" Type="http://schemas.openxmlformats.org/officeDocument/2006/relationships/oleObject" Target="../embeddings/oleObject30.bin"/><Relationship Id="rId5" Type="http://schemas.openxmlformats.org/officeDocument/2006/relationships/oleObject" Target="../embeddings/oleObject2.bin"/><Relationship Id="rId15" Type="http://schemas.openxmlformats.org/officeDocument/2006/relationships/image" Target="../media/image10.wmf"/><Relationship Id="rId23" Type="http://schemas.openxmlformats.org/officeDocument/2006/relationships/image" Target="../media/image14.wmf"/><Relationship Id="rId28" Type="http://schemas.openxmlformats.org/officeDocument/2006/relationships/oleObject" Target="../embeddings/oleObject14.bin"/><Relationship Id="rId36" Type="http://schemas.openxmlformats.org/officeDocument/2006/relationships/oleObject" Target="../embeddings/oleObject21.bin"/><Relationship Id="rId10" Type="http://schemas.openxmlformats.org/officeDocument/2006/relationships/image" Target="../media/image8.wmf"/><Relationship Id="rId19" Type="http://schemas.openxmlformats.org/officeDocument/2006/relationships/image" Target="../media/image12.wmf"/><Relationship Id="rId31" Type="http://schemas.openxmlformats.org/officeDocument/2006/relationships/oleObject" Target="../embeddings/oleObject17.bin"/><Relationship Id="rId44" Type="http://schemas.openxmlformats.org/officeDocument/2006/relationships/oleObject" Target="../embeddings/oleObject29.bin"/><Relationship Id="rId4" Type="http://schemas.openxmlformats.org/officeDocument/2006/relationships/image" Target="../media/image5.wmf"/><Relationship Id="rId9" Type="http://schemas.openxmlformats.org/officeDocument/2006/relationships/oleObject" Target="../embeddings/oleObject4.bin"/><Relationship Id="rId14" Type="http://schemas.openxmlformats.org/officeDocument/2006/relationships/oleObject" Target="../embeddings/oleObject7.bin"/><Relationship Id="rId22" Type="http://schemas.openxmlformats.org/officeDocument/2006/relationships/oleObject" Target="../embeddings/oleObject11.bin"/><Relationship Id="rId27" Type="http://schemas.openxmlformats.org/officeDocument/2006/relationships/image" Target="../media/image16.wmf"/><Relationship Id="rId30" Type="http://schemas.openxmlformats.org/officeDocument/2006/relationships/oleObject" Target="../embeddings/oleObject16.bin"/><Relationship Id="rId35" Type="http://schemas.openxmlformats.org/officeDocument/2006/relationships/oleObject" Target="../embeddings/oleObject20.bin"/><Relationship Id="rId43" Type="http://schemas.openxmlformats.org/officeDocument/2006/relationships/oleObject" Target="../embeddings/oleObject28.bin"/></Relationships>
</file>

<file path=ppt/slides/_rels/slide6.xml.rels><?xml version="1.0" encoding="UTF-8" standalone="yes"?>
<Relationships xmlns="http://schemas.openxmlformats.org/package/2006/relationships"><Relationship Id="rId8" Type="http://schemas.openxmlformats.org/officeDocument/2006/relationships/image" Target="../media/image20.wmf"/><Relationship Id="rId13" Type="http://schemas.openxmlformats.org/officeDocument/2006/relationships/oleObject" Target="../embeddings/oleObject37.bin"/><Relationship Id="rId18" Type="http://schemas.openxmlformats.org/officeDocument/2006/relationships/image" Target="../media/image25.wmf"/><Relationship Id="rId3" Type="http://schemas.openxmlformats.org/officeDocument/2006/relationships/oleObject" Target="../embeddings/oleObject32.bin"/><Relationship Id="rId21" Type="http://schemas.openxmlformats.org/officeDocument/2006/relationships/oleObject" Target="../embeddings/oleObject41.bin"/><Relationship Id="rId7" Type="http://schemas.openxmlformats.org/officeDocument/2006/relationships/oleObject" Target="../embeddings/oleObject34.bin"/><Relationship Id="rId12" Type="http://schemas.openxmlformats.org/officeDocument/2006/relationships/image" Target="../media/image22.wmf"/><Relationship Id="rId17" Type="http://schemas.openxmlformats.org/officeDocument/2006/relationships/oleObject" Target="../embeddings/oleObject39.bin"/><Relationship Id="rId2" Type="http://schemas.openxmlformats.org/officeDocument/2006/relationships/slideLayout" Target="../slideLayouts/slideLayout18.xml"/><Relationship Id="rId16" Type="http://schemas.openxmlformats.org/officeDocument/2006/relationships/image" Target="../media/image24.wmf"/><Relationship Id="rId20" Type="http://schemas.openxmlformats.org/officeDocument/2006/relationships/image" Target="../media/image26.wmf"/><Relationship Id="rId1" Type="http://schemas.openxmlformats.org/officeDocument/2006/relationships/vmlDrawing" Target="../drawings/vmlDrawing3.vml"/><Relationship Id="rId6" Type="http://schemas.openxmlformats.org/officeDocument/2006/relationships/image" Target="../media/image19.wmf"/><Relationship Id="rId11" Type="http://schemas.openxmlformats.org/officeDocument/2006/relationships/oleObject" Target="../embeddings/oleObject36.bin"/><Relationship Id="rId24" Type="http://schemas.openxmlformats.org/officeDocument/2006/relationships/image" Target="../media/image28.wmf"/><Relationship Id="rId5" Type="http://schemas.openxmlformats.org/officeDocument/2006/relationships/oleObject" Target="../embeddings/oleObject33.bin"/><Relationship Id="rId15" Type="http://schemas.openxmlformats.org/officeDocument/2006/relationships/oleObject" Target="../embeddings/oleObject38.bin"/><Relationship Id="rId23" Type="http://schemas.openxmlformats.org/officeDocument/2006/relationships/oleObject" Target="../embeddings/oleObject42.bin"/><Relationship Id="rId10" Type="http://schemas.openxmlformats.org/officeDocument/2006/relationships/image" Target="../media/image21.wmf"/><Relationship Id="rId19" Type="http://schemas.openxmlformats.org/officeDocument/2006/relationships/oleObject" Target="../embeddings/oleObject40.bin"/><Relationship Id="rId4" Type="http://schemas.openxmlformats.org/officeDocument/2006/relationships/image" Target="../media/image18.wmf"/><Relationship Id="rId9" Type="http://schemas.openxmlformats.org/officeDocument/2006/relationships/oleObject" Target="../embeddings/oleObject35.bin"/><Relationship Id="rId14" Type="http://schemas.openxmlformats.org/officeDocument/2006/relationships/image" Target="../media/image23.wmf"/><Relationship Id="rId22" Type="http://schemas.openxmlformats.org/officeDocument/2006/relationships/image" Target="../media/image27.wmf"/></Relationships>
</file>

<file path=ppt/slides/_rels/slide7.xml.rels><?xml version="1.0" encoding="UTF-8" standalone="yes"?>
<Relationships xmlns="http://schemas.openxmlformats.org/package/2006/relationships"><Relationship Id="rId8" Type="http://schemas.openxmlformats.org/officeDocument/2006/relationships/image" Target="../media/image31.wmf"/><Relationship Id="rId3" Type="http://schemas.openxmlformats.org/officeDocument/2006/relationships/oleObject" Target="../embeddings/oleObject43.bin"/><Relationship Id="rId7" Type="http://schemas.openxmlformats.org/officeDocument/2006/relationships/oleObject" Target="../embeddings/oleObject45.bin"/><Relationship Id="rId12" Type="http://schemas.openxmlformats.org/officeDocument/2006/relationships/image" Target="../media/image33.wmf"/><Relationship Id="rId2" Type="http://schemas.openxmlformats.org/officeDocument/2006/relationships/slideLayout" Target="../slideLayouts/slideLayout18.xml"/><Relationship Id="rId1" Type="http://schemas.openxmlformats.org/officeDocument/2006/relationships/vmlDrawing" Target="../drawings/vmlDrawing4.vml"/><Relationship Id="rId6" Type="http://schemas.openxmlformats.org/officeDocument/2006/relationships/image" Target="../media/image30.wmf"/><Relationship Id="rId11" Type="http://schemas.openxmlformats.org/officeDocument/2006/relationships/oleObject" Target="../embeddings/oleObject47.bin"/><Relationship Id="rId5" Type="http://schemas.openxmlformats.org/officeDocument/2006/relationships/oleObject" Target="../embeddings/oleObject44.bin"/><Relationship Id="rId10" Type="http://schemas.openxmlformats.org/officeDocument/2006/relationships/image" Target="../media/image32.wmf"/><Relationship Id="rId4" Type="http://schemas.openxmlformats.org/officeDocument/2006/relationships/image" Target="../media/image29.wmf"/><Relationship Id="rId9" Type="http://schemas.openxmlformats.org/officeDocument/2006/relationships/oleObject" Target="../embeddings/oleObject46.bin"/></Relationships>
</file>

<file path=ppt/slides/_rels/slide8.xml.rels><?xml version="1.0" encoding="UTF-8" standalone="yes"?>
<Relationships xmlns="http://schemas.openxmlformats.org/package/2006/relationships"><Relationship Id="rId8" Type="http://schemas.openxmlformats.org/officeDocument/2006/relationships/image" Target="../media/image36.wmf"/><Relationship Id="rId13" Type="http://schemas.openxmlformats.org/officeDocument/2006/relationships/oleObject" Target="../embeddings/oleObject53.bin"/><Relationship Id="rId18" Type="http://schemas.openxmlformats.org/officeDocument/2006/relationships/image" Target="../media/image41.wmf"/><Relationship Id="rId26" Type="http://schemas.openxmlformats.org/officeDocument/2006/relationships/oleObject" Target="../embeddings/oleObject61.bin"/><Relationship Id="rId3" Type="http://schemas.openxmlformats.org/officeDocument/2006/relationships/oleObject" Target="../embeddings/oleObject48.bin"/><Relationship Id="rId21" Type="http://schemas.openxmlformats.org/officeDocument/2006/relationships/oleObject" Target="../embeddings/oleObject58.bin"/><Relationship Id="rId34" Type="http://schemas.openxmlformats.org/officeDocument/2006/relationships/image" Target="../media/image47.wmf"/><Relationship Id="rId7" Type="http://schemas.openxmlformats.org/officeDocument/2006/relationships/oleObject" Target="../embeddings/oleObject50.bin"/><Relationship Id="rId12" Type="http://schemas.openxmlformats.org/officeDocument/2006/relationships/image" Target="../media/image38.wmf"/><Relationship Id="rId17" Type="http://schemas.openxmlformats.org/officeDocument/2006/relationships/oleObject" Target="../embeddings/oleObject55.bin"/><Relationship Id="rId25" Type="http://schemas.openxmlformats.org/officeDocument/2006/relationships/oleObject" Target="../embeddings/oleObject60.bin"/><Relationship Id="rId33" Type="http://schemas.openxmlformats.org/officeDocument/2006/relationships/oleObject" Target="../embeddings/oleObject65.bin"/><Relationship Id="rId2" Type="http://schemas.openxmlformats.org/officeDocument/2006/relationships/slideLayout" Target="../slideLayouts/slideLayout18.xml"/><Relationship Id="rId16" Type="http://schemas.openxmlformats.org/officeDocument/2006/relationships/image" Target="../media/image40.wmf"/><Relationship Id="rId20" Type="http://schemas.openxmlformats.org/officeDocument/2006/relationships/oleObject" Target="../embeddings/oleObject57.bin"/><Relationship Id="rId29" Type="http://schemas.openxmlformats.org/officeDocument/2006/relationships/oleObject" Target="../embeddings/oleObject63.bin"/><Relationship Id="rId1" Type="http://schemas.openxmlformats.org/officeDocument/2006/relationships/vmlDrawing" Target="../drawings/vmlDrawing5.vml"/><Relationship Id="rId6" Type="http://schemas.openxmlformats.org/officeDocument/2006/relationships/image" Target="../media/image35.wmf"/><Relationship Id="rId11" Type="http://schemas.openxmlformats.org/officeDocument/2006/relationships/oleObject" Target="../embeddings/oleObject52.bin"/><Relationship Id="rId24" Type="http://schemas.openxmlformats.org/officeDocument/2006/relationships/image" Target="../media/image43.wmf"/><Relationship Id="rId32" Type="http://schemas.openxmlformats.org/officeDocument/2006/relationships/image" Target="../media/image46.wmf"/><Relationship Id="rId5" Type="http://schemas.openxmlformats.org/officeDocument/2006/relationships/oleObject" Target="../embeddings/oleObject49.bin"/><Relationship Id="rId15" Type="http://schemas.openxmlformats.org/officeDocument/2006/relationships/oleObject" Target="../embeddings/oleObject54.bin"/><Relationship Id="rId23" Type="http://schemas.openxmlformats.org/officeDocument/2006/relationships/oleObject" Target="../embeddings/oleObject59.bin"/><Relationship Id="rId28" Type="http://schemas.openxmlformats.org/officeDocument/2006/relationships/image" Target="../media/image44.wmf"/><Relationship Id="rId36" Type="http://schemas.openxmlformats.org/officeDocument/2006/relationships/image" Target="../media/image48.wmf"/><Relationship Id="rId10" Type="http://schemas.openxmlformats.org/officeDocument/2006/relationships/image" Target="../media/image37.wmf"/><Relationship Id="rId19" Type="http://schemas.openxmlformats.org/officeDocument/2006/relationships/oleObject" Target="../embeddings/oleObject56.bin"/><Relationship Id="rId31" Type="http://schemas.openxmlformats.org/officeDocument/2006/relationships/oleObject" Target="../embeddings/oleObject64.bin"/><Relationship Id="rId4" Type="http://schemas.openxmlformats.org/officeDocument/2006/relationships/image" Target="../media/image34.wmf"/><Relationship Id="rId9" Type="http://schemas.openxmlformats.org/officeDocument/2006/relationships/oleObject" Target="../embeddings/oleObject51.bin"/><Relationship Id="rId14" Type="http://schemas.openxmlformats.org/officeDocument/2006/relationships/image" Target="../media/image39.wmf"/><Relationship Id="rId22" Type="http://schemas.openxmlformats.org/officeDocument/2006/relationships/image" Target="../media/image42.wmf"/><Relationship Id="rId27" Type="http://schemas.openxmlformats.org/officeDocument/2006/relationships/oleObject" Target="../embeddings/oleObject62.bin"/><Relationship Id="rId30" Type="http://schemas.openxmlformats.org/officeDocument/2006/relationships/image" Target="../media/image45.wmf"/><Relationship Id="rId35" Type="http://schemas.openxmlformats.org/officeDocument/2006/relationships/oleObject" Target="../embeddings/oleObject66.bin"/></Relationships>
</file>

<file path=ppt/slides/_rels/slide9.xml.rels><?xml version="1.0" encoding="UTF-8" standalone="yes"?>
<Relationships xmlns="http://schemas.openxmlformats.org/package/2006/relationships"><Relationship Id="rId8" Type="http://schemas.openxmlformats.org/officeDocument/2006/relationships/image" Target="../media/image50.wmf"/><Relationship Id="rId13" Type="http://schemas.openxmlformats.org/officeDocument/2006/relationships/oleObject" Target="../embeddings/oleObject72.bin"/><Relationship Id="rId18" Type="http://schemas.openxmlformats.org/officeDocument/2006/relationships/image" Target="../media/image55.wmf"/><Relationship Id="rId3" Type="http://schemas.openxmlformats.org/officeDocument/2006/relationships/oleObject" Target="../embeddings/oleObject67.bin"/><Relationship Id="rId21" Type="http://schemas.openxmlformats.org/officeDocument/2006/relationships/oleObject" Target="../embeddings/oleObject76.bin"/><Relationship Id="rId7" Type="http://schemas.openxmlformats.org/officeDocument/2006/relationships/oleObject" Target="../embeddings/oleObject69.bin"/><Relationship Id="rId12" Type="http://schemas.openxmlformats.org/officeDocument/2006/relationships/image" Target="../media/image52.wmf"/><Relationship Id="rId17" Type="http://schemas.openxmlformats.org/officeDocument/2006/relationships/oleObject" Target="../embeddings/oleObject74.bin"/><Relationship Id="rId2" Type="http://schemas.openxmlformats.org/officeDocument/2006/relationships/slideLayout" Target="../slideLayouts/slideLayout18.xml"/><Relationship Id="rId16" Type="http://schemas.openxmlformats.org/officeDocument/2006/relationships/image" Target="../media/image54.wmf"/><Relationship Id="rId20" Type="http://schemas.openxmlformats.org/officeDocument/2006/relationships/image" Target="../media/image56.wmf"/><Relationship Id="rId1" Type="http://schemas.openxmlformats.org/officeDocument/2006/relationships/vmlDrawing" Target="../drawings/vmlDrawing6.vml"/><Relationship Id="rId6" Type="http://schemas.openxmlformats.org/officeDocument/2006/relationships/image" Target="../media/image48.wmf"/><Relationship Id="rId11" Type="http://schemas.openxmlformats.org/officeDocument/2006/relationships/oleObject" Target="../embeddings/oleObject71.bin"/><Relationship Id="rId5" Type="http://schemas.openxmlformats.org/officeDocument/2006/relationships/oleObject" Target="../embeddings/oleObject68.bin"/><Relationship Id="rId15" Type="http://schemas.openxmlformats.org/officeDocument/2006/relationships/oleObject" Target="../embeddings/oleObject73.bin"/><Relationship Id="rId10" Type="http://schemas.openxmlformats.org/officeDocument/2006/relationships/image" Target="../media/image51.wmf"/><Relationship Id="rId19" Type="http://schemas.openxmlformats.org/officeDocument/2006/relationships/oleObject" Target="../embeddings/oleObject75.bin"/><Relationship Id="rId4" Type="http://schemas.openxmlformats.org/officeDocument/2006/relationships/image" Target="../media/image49.wmf"/><Relationship Id="rId9" Type="http://schemas.openxmlformats.org/officeDocument/2006/relationships/oleObject" Target="../embeddings/oleObject70.bin"/><Relationship Id="rId14" Type="http://schemas.openxmlformats.org/officeDocument/2006/relationships/image" Target="../media/image53.wmf"/><Relationship Id="rId22" Type="http://schemas.openxmlformats.org/officeDocument/2006/relationships/image" Target="../media/image57.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571" name="Text Box 3"/>
          <p:cNvSpPr txBox="1">
            <a:spLocks noChangeArrowheads="1"/>
          </p:cNvSpPr>
          <p:nvPr/>
        </p:nvSpPr>
        <p:spPr bwMode="auto">
          <a:xfrm>
            <a:off x="714375" y="1550988"/>
            <a:ext cx="5599113" cy="2579687"/>
          </a:xfrm>
          <a:prstGeom prst="rect">
            <a:avLst/>
          </a:prstGeom>
          <a:noFill/>
          <a:ln w="3175">
            <a:noFill/>
            <a:miter lim="800000"/>
            <a:headEnd/>
            <a:tailEnd type="none" w="sm" len="sm"/>
          </a:ln>
          <a:effectLst/>
        </p:spPr>
        <p:txBody>
          <a:bodyPr wrap="none" lIns="90000" tIns="46800" rIns="90000" bIns="46800" anchor="ctr">
            <a:spAutoFit/>
          </a:bodyPr>
          <a:lstStyle/>
          <a:p>
            <a:pPr defTabSz="287338" eaLnBrk="0" fontAlgn="base" hangingPunct="0">
              <a:spcBef>
                <a:spcPct val="0"/>
              </a:spcBef>
              <a:spcAft>
                <a:spcPct val="0"/>
              </a:spcAft>
              <a:tabLst>
                <a:tab pos="287338" algn="l"/>
              </a:tabLst>
            </a:pPr>
            <a:r>
              <a:rPr lang="de-DE" sz="2000" b="1" dirty="0">
                <a:solidFill>
                  <a:srgbClr val="000090"/>
                </a:solidFill>
                <a:latin typeface="Comic Sans MS" pitchFamily="66" charset="0"/>
              </a:rPr>
              <a:t>2. Fallas en sistemas eléctricos de potencia</a:t>
            </a:r>
            <a:endParaRPr lang="de-DE" sz="2000" b="1" dirty="0">
              <a:solidFill>
                <a:srgbClr val="000000"/>
              </a:solidFill>
              <a:latin typeface="Comic Sans MS" pitchFamily="66" charset="0"/>
            </a:endParaRPr>
          </a:p>
          <a:p>
            <a:pPr defTabSz="287338" eaLnBrk="0" fontAlgn="base" hangingPunct="0">
              <a:lnSpc>
                <a:spcPct val="130000"/>
              </a:lnSpc>
              <a:spcBef>
                <a:spcPct val="0"/>
              </a:spcBef>
              <a:spcAft>
                <a:spcPct val="0"/>
              </a:spcAft>
              <a:tabLst>
                <a:tab pos="287338" algn="l"/>
              </a:tabLst>
            </a:pPr>
            <a:endParaRPr lang="de-DE" sz="2000" b="1" dirty="0">
              <a:solidFill>
                <a:srgbClr val="000000"/>
              </a:solidFill>
              <a:latin typeface="Comic Sans MS" pitchFamily="66" charset="0"/>
            </a:endParaRPr>
          </a:p>
          <a:p>
            <a:pPr lvl="1" defTabSz="287338" eaLnBrk="0" fontAlgn="base" hangingPunct="0">
              <a:lnSpc>
                <a:spcPct val="130000"/>
              </a:lnSpc>
              <a:spcBef>
                <a:spcPct val="0"/>
              </a:spcBef>
              <a:spcAft>
                <a:spcPct val="0"/>
              </a:spcAft>
              <a:tabLst>
                <a:tab pos="287338" algn="l"/>
              </a:tabLst>
            </a:pPr>
            <a:r>
              <a:rPr lang="de-DE" b="1" dirty="0">
                <a:solidFill>
                  <a:srgbClr val="000000"/>
                </a:solidFill>
                <a:latin typeface="Comic Sans MS" pitchFamily="66" charset="0"/>
              </a:rPr>
              <a:t>2.1 Introducción</a:t>
            </a:r>
          </a:p>
          <a:p>
            <a:pPr lvl="1" defTabSz="287338" eaLnBrk="0" fontAlgn="base" hangingPunct="0">
              <a:lnSpc>
                <a:spcPct val="130000"/>
              </a:lnSpc>
              <a:spcBef>
                <a:spcPct val="0"/>
              </a:spcBef>
              <a:spcAft>
                <a:spcPct val="0"/>
              </a:spcAft>
              <a:tabLst>
                <a:tab pos="287338" algn="l"/>
              </a:tabLst>
            </a:pPr>
            <a:r>
              <a:rPr lang="de-DE" b="1" dirty="0">
                <a:solidFill>
                  <a:srgbClr val="000000"/>
                </a:solidFill>
                <a:latin typeface="Comic Sans MS" pitchFamily="66" charset="0"/>
              </a:rPr>
              <a:t>2.2 Mallas de secuencia</a:t>
            </a:r>
          </a:p>
          <a:p>
            <a:pPr lvl="1" defTabSz="287338" eaLnBrk="0" fontAlgn="base" hangingPunct="0">
              <a:lnSpc>
                <a:spcPct val="130000"/>
              </a:lnSpc>
              <a:spcBef>
                <a:spcPct val="0"/>
              </a:spcBef>
              <a:spcAft>
                <a:spcPct val="0"/>
              </a:spcAft>
              <a:tabLst>
                <a:tab pos="287338" algn="l"/>
              </a:tabLst>
            </a:pPr>
            <a:r>
              <a:rPr lang="de-DE" b="1" dirty="0">
                <a:solidFill>
                  <a:srgbClr val="000000"/>
                </a:solidFill>
                <a:latin typeface="Comic Sans MS" pitchFamily="66" charset="0"/>
              </a:rPr>
              <a:t>2.3 Cortocircuitos</a:t>
            </a:r>
          </a:p>
          <a:p>
            <a:pPr lvl="1" defTabSz="287338" eaLnBrk="0" fontAlgn="base" hangingPunct="0">
              <a:lnSpc>
                <a:spcPct val="130000"/>
              </a:lnSpc>
              <a:spcBef>
                <a:spcPct val="0"/>
              </a:spcBef>
              <a:spcAft>
                <a:spcPct val="0"/>
              </a:spcAft>
              <a:tabLst>
                <a:tab pos="287338" algn="l"/>
              </a:tabLst>
            </a:pPr>
            <a:r>
              <a:rPr lang="de-DE" b="1" dirty="0">
                <a:solidFill>
                  <a:srgbClr val="000000"/>
                </a:solidFill>
                <a:latin typeface="Comic Sans MS" pitchFamily="66" charset="0"/>
              </a:rPr>
              <a:t>2.4 Fases abiertas</a:t>
            </a:r>
          </a:p>
          <a:p>
            <a:pPr lvl="1" defTabSz="287338" eaLnBrk="0" fontAlgn="base" hangingPunct="0">
              <a:lnSpc>
                <a:spcPct val="130000"/>
              </a:lnSpc>
              <a:spcBef>
                <a:spcPct val="0"/>
              </a:spcBef>
              <a:spcAft>
                <a:spcPct val="0"/>
              </a:spcAft>
              <a:tabLst>
                <a:tab pos="287338" algn="l"/>
              </a:tabLst>
            </a:pPr>
            <a:r>
              <a:rPr lang="de-DE" b="1" dirty="0">
                <a:solidFill>
                  <a:srgbClr val="000000"/>
                </a:solidFill>
                <a:latin typeface="Comic Sans MS" pitchFamily="66" charset="0"/>
              </a:rPr>
              <a:t>2.5 Protecciones</a:t>
            </a:r>
            <a:endParaRPr lang="de-DE" sz="2000" b="1" dirty="0">
              <a:solidFill>
                <a:srgbClr val="000000"/>
              </a:solidFill>
              <a:latin typeface="Comic Sans MS" pitchFamily="66" charset="0"/>
            </a:endParaRPr>
          </a:p>
        </p:txBody>
      </p:sp>
      <p:sp>
        <p:nvSpPr>
          <p:cNvPr id="5" name="Rectangle 2"/>
          <p:cNvSpPr>
            <a:spLocks noChangeArrowheads="1"/>
          </p:cNvSpPr>
          <p:nvPr/>
        </p:nvSpPr>
        <p:spPr bwMode="auto">
          <a:xfrm>
            <a:off x="628650" y="150244"/>
            <a:ext cx="7737475" cy="537712"/>
          </a:xfrm>
          <a:prstGeom prst="rect">
            <a:avLst/>
          </a:prstGeom>
          <a:noFill/>
          <a:ln w="3175">
            <a:noFill/>
            <a:miter lim="800000"/>
            <a:headEnd/>
            <a:tailEnd/>
          </a:ln>
          <a:effectLst/>
        </p:spPr>
        <p:txBody>
          <a:bodyPr lIns="90000" tIns="46800" rIns="90000" bIns="46800" anchor="ctr">
            <a:spAutoFit/>
          </a:bodyPr>
          <a:lstStyle/>
          <a:p>
            <a:pPr eaLnBrk="0" fontAlgn="base" hangingPunct="0">
              <a:lnSpc>
                <a:spcPct val="80000"/>
              </a:lnSpc>
              <a:spcBef>
                <a:spcPct val="0"/>
              </a:spcBef>
              <a:spcAft>
                <a:spcPct val="0"/>
              </a:spcAft>
            </a:pPr>
            <a:r>
              <a:rPr lang="es-CL" b="1" dirty="0">
                <a:solidFill>
                  <a:srgbClr val="FFFFFF"/>
                </a:solidFill>
                <a:effectLst>
                  <a:outerShdw blurRad="38100" dist="38100" dir="2700000" algn="tl">
                    <a:srgbClr val="C0C0C0"/>
                  </a:outerShdw>
                </a:effectLst>
              </a:rPr>
              <a:t>Unidad Temática 1: </a:t>
            </a:r>
            <a:br>
              <a:rPr lang="es-CL" b="1" dirty="0">
                <a:solidFill>
                  <a:srgbClr val="FFFFFF"/>
                </a:solidFill>
                <a:effectLst>
                  <a:outerShdw blurRad="38100" dist="38100" dir="2700000" algn="tl">
                    <a:srgbClr val="C0C0C0"/>
                  </a:outerShdw>
                </a:effectLst>
              </a:rPr>
            </a:br>
            <a:r>
              <a:rPr lang="es-CL" b="1" dirty="0">
                <a:solidFill>
                  <a:srgbClr val="FFFFFF"/>
                </a:solidFill>
                <a:effectLst>
                  <a:outerShdw blurRad="38100" dist="38100" dir="2700000" algn="tl">
                    <a:srgbClr val="C0C0C0"/>
                  </a:outerShdw>
                </a:effectLst>
              </a:rPr>
              <a:t>Operación Técnica de Sistemas Eléctricos de Potencia </a:t>
            </a:r>
            <a:endParaRPr lang="de-DE" b="1" dirty="0">
              <a:solidFill>
                <a:srgbClr val="FFFFFF"/>
              </a:solidFill>
              <a:effectLst>
                <a:outerShdw blurRad="38100" dist="38100" dir="2700000" algn="tl">
                  <a:srgbClr val="C0C0C0"/>
                </a:outerShdw>
              </a:effectLst>
            </a:endParaRPr>
          </a:p>
        </p:txBody>
      </p:sp>
    </p:spTree>
    <p:extLst>
      <p:ext uri="{BB962C8B-B14F-4D97-AF65-F5344CB8AC3E}">
        <p14:creationId xmlns:p14="http://schemas.microsoft.com/office/powerpoint/2010/main" val="25478141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786" name="Text Box 2"/>
          <p:cNvSpPr txBox="1">
            <a:spLocks noChangeArrowheads="1"/>
          </p:cNvSpPr>
          <p:nvPr/>
        </p:nvSpPr>
        <p:spPr bwMode="auto">
          <a:xfrm>
            <a:off x="150813" y="1492250"/>
            <a:ext cx="2709862" cy="628650"/>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110000"/>
              </a:lnSpc>
              <a:spcBef>
                <a:spcPct val="0"/>
              </a:spcBef>
              <a:spcAft>
                <a:spcPct val="0"/>
              </a:spcAft>
              <a:tabLst>
                <a:tab pos="287338" algn="l"/>
              </a:tabLst>
            </a:pPr>
            <a:r>
              <a:rPr lang="de-DE" sz="1600" b="1">
                <a:solidFill>
                  <a:srgbClr val="006666"/>
                </a:solidFill>
                <a:latin typeface="Comic Sans MS" pitchFamily="66" charset="0"/>
              </a:rPr>
              <a:t>(+, -) secuencia positiva y secuencia negativa</a:t>
            </a:r>
          </a:p>
        </p:txBody>
      </p:sp>
      <p:sp>
        <p:nvSpPr>
          <p:cNvPr id="374787" name="Text Box 3"/>
          <p:cNvSpPr txBox="1">
            <a:spLocks noChangeArrowheads="1"/>
          </p:cNvSpPr>
          <p:nvPr/>
        </p:nvSpPr>
        <p:spPr bwMode="auto">
          <a:xfrm>
            <a:off x="2822575" y="1506538"/>
            <a:ext cx="5548313" cy="896937"/>
          </a:xfrm>
          <a:prstGeom prst="rect">
            <a:avLst/>
          </a:prstGeom>
          <a:noFill/>
          <a:ln w="3175">
            <a:noFill/>
            <a:miter lim="800000"/>
            <a:headEnd/>
            <a:tailEnd type="none" w="sm" len="sm"/>
          </a:ln>
          <a:effectLst/>
        </p:spPr>
        <p:txBody>
          <a:bodyPr lIns="90000" tIns="46800" rIns="90000" bIns="46800" anchor="ctr">
            <a:spAutoFit/>
          </a:bodyPr>
          <a:lstStyle/>
          <a:p>
            <a:pPr defTabSz="287338" eaLnBrk="0" fontAlgn="base" hangingPunct="0">
              <a:lnSpc>
                <a:spcPct val="110000"/>
              </a:lnSpc>
              <a:spcBef>
                <a:spcPct val="0"/>
              </a:spcBef>
              <a:spcAft>
                <a:spcPct val="0"/>
              </a:spcAft>
              <a:tabLst>
                <a:tab pos="287338" algn="l"/>
              </a:tabLst>
            </a:pPr>
            <a:r>
              <a:rPr lang="de-DE" sz="1600" b="1">
                <a:solidFill>
                  <a:srgbClr val="000000"/>
                </a:solidFill>
                <a:latin typeface="Comic Sans MS" pitchFamily="66" charset="0"/>
              </a:rPr>
              <a:t>Por tratarse de un elemento estático, valores asociados a secuencias + y - son iguales. Se aplica todo lo visto hasta el momento.</a:t>
            </a:r>
          </a:p>
        </p:txBody>
      </p:sp>
      <p:sp>
        <p:nvSpPr>
          <p:cNvPr id="374788" name="Text Box 4"/>
          <p:cNvSpPr txBox="1">
            <a:spLocks noChangeArrowheads="1"/>
          </p:cNvSpPr>
          <p:nvPr/>
        </p:nvSpPr>
        <p:spPr bwMode="auto">
          <a:xfrm>
            <a:off x="-163513" y="2571750"/>
            <a:ext cx="2708276" cy="360363"/>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110000"/>
              </a:lnSpc>
              <a:spcBef>
                <a:spcPct val="0"/>
              </a:spcBef>
              <a:spcAft>
                <a:spcPct val="0"/>
              </a:spcAft>
              <a:tabLst>
                <a:tab pos="287338" algn="l"/>
              </a:tabLst>
            </a:pPr>
            <a:r>
              <a:rPr lang="de-DE" sz="1600" b="1">
                <a:solidFill>
                  <a:srgbClr val="006666"/>
                </a:solidFill>
                <a:latin typeface="Comic Sans MS" pitchFamily="66" charset="0"/>
              </a:rPr>
              <a:t>(0) secuencia cero</a:t>
            </a:r>
          </a:p>
        </p:txBody>
      </p:sp>
      <p:sp>
        <p:nvSpPr>
          <p:cNvPr id="374789" name="Text Box 5"/>
          <p:cNvSpPr txBox="1">
            <a:spLocks noChangeArrowheads="1"/>
          </p:cNvSpPr>
          <p:nvPr/>
        </p:nvSpPr>
        <p:spPr bwMode="auto">
          <a:xfrm>
            <a:off x="2833688" y="2473325"/>
            <a:ext cx="5548312" cy="1970088"/>
          </a:xfrm>
          <a:prstGeom prst="rect">
            <a:avLst/>
          </a:prstGeom>
          <a:noFill/>
          <a:ln w="3175">
            <a:noFill/>
            <a:miter lim="800000"/>
            <a:headEnd/>
            <a:tailEnd type="none" w="sm" len="sm"/>
          </a:ln>
          <a:effectLst/>
        </p:spPr>
        <p:txBody>
          <a:bodyPr lIns="90000" tIns="46800" rIns="90000" bIns="46800" anchor="ctr">
            <a:spAutoFit/>
          </a:bodyPr>
          <a:lstStyle/>
          <a:p>
            <a:pPr defTabSz="287338" eaLnBrk="0" fontAlgn="base" hangingPunct="0">
              <a:lnSpc>
                <a:spcPct val="110000"/>
              </a:lnSpc>
              <a:spcBef>
                <a:spcPct val="0"/>
              </a:spcBef>
              <a:spcAft>
                <a:spcPct val="0"/>
              </a:spcAft>
              <a:tabLst>
                <a:tab pos="287338" algn="l"/>
              </a:tabLst>
            </a:pPr>
            <a:r>
              <a:rPr lang="de-DE" sz="1600" b="1">
                <a:solidFill>
                  <a:srgbClr val="000000"/>
                </a:solidFill>
                <a:latin typeface="Comic Sans MS" pitchFamily="66" charset="0"/>
              </a:rPr>
              <a:t>Para determinar la impedancia serie de secuencia cero hay que considerar tanto el efecto del retorno por tierra, como también los conductores de guardia de las líneas, en caso que ello existan, ya que la corriente se reparte entre ambos caminos. Dificultad de modelar la conductividad de la tierra </a:t>
            </a:r>
          </a:p>
          <a:p>
            <a:pPr defTabSz="287338" eaLnBrk="0" fontAlgn="base" hangingPunct="0">
              <a:lnSpc>
                <a:spcPct val="110000"/>
              </a:lnSpc>
              <a:spcBef>
                <a:spcPct val="0"/>
              </a:spcBef>
              <a:spcAft>
                <a:spcPct val="0"/>
              </a:spcAft>
              <a:tabLst>
                <a:tab pos="287338" algn="l"/>
              </a:tabLst>
            </a:pPr>
            <a:r>
              <a:rPr lang="de-DE" sz="1600" b="1">
                <a:solidFill>
                  <a:srgbClr val="000000"/>
                </a:solidFill>
                <a:latin typeface="Comic Sans MS" pitchFamily="66" charset="0"/>
              </a:rPr>
              <a:t>debido a heterogeneidad de la resistividad de la tierra.</a:t>
            </a:r>
          </a:p>
        </p:txBody>
      </p:sp>
      <p:sp>
        <p:nvSpPr>
          <p:cNvPr id="374790" name="Text Box 6"/>
          <p:cNvSpPr txBox="1">
            <a:spLocks noChangeArrowheads="1"/>
          </p:cNvSpPr>
          <p:nvPr/>
        </p:nvSpPr>
        <p:spPr bwMode="auto">
          <a:xfrm>
            <a:off x="2833688" y="4418013"/>
            <a:ext cx="5783262" cy="1725612"/>
          </a:xfrm>
          <a:prstGeom prst="rect">
            <a:avLst/>
          </a:prstGeom>
          <a:noFill/>
          <a:ln w="3175">
            <a:noFill/>
            <a:miter lim="800000"/>
            <a:headEnd/>
            <a:tailEnd type="none" w="sm" len="sm"/>
          </a:ln>
          <a:effectLst/>
        </p:spPr>
        <p:txBody>
          <a:bodyPr lIns="90000" tIns="46800" rIns="90000" bIns="46800" anchor="ctr">
            <a:spAutoFit/>
          </a:bodyPr>
          <a:lstStyle/>
          <a:p>
            <a:pPr marL="101600" indent="-101600" defTabSz="287338" eaLnBrk="0" fontAlgn="base" hangingPunct="0">
              <a:lnSpc>
                <a:spcPct val="110000"/>
              </a:lnSpc>
              <a:spcBef>
                <a:spcPct val="0"/>
              </a:spcBef>
              <a:spcAft>
                <a:spcPct val="0"/>
              </a:spcAft>
              <a:buFontTx/>
              <a:buChar char="•"/>
              <a:tabLst>
                <a:tab pos="287338" algn="l"/>
              </a:tabLst>
            </a:pPr>
            <a:r>
              <a:rPr lang="de-DE" sz="1400" b="1">
                <a:solidFill>
                  <a:srgbClr val="A50021"/>
                </a:solidFill>
                <a:latin typeface="Comic Sans MS" pitchFamily="66" charset="0"/>
              </a:rPr>
              <a:t> Línea de simple circuito sin conductor de guardia</a:t>
            </a:r>
          </a:p>
          <a:p>
            <a:pPr marL="101600" indent="-101600" defTabSz="287338" eaLnBrk="0" fontAlgn="base" hangingPunct="0">
              <a:lnSpc>
                <a:spcPct val="110000"/>
              </a:lnSpc>
              <a:spcBef>
                <a:spcPct val="0"/>
              </a:spcBef>
              <a:spcAft>
                <a:spcPct val="0"/>
              </a:spcAft>
              <a:buFontTx/>
              <a:buChar char="•"/>
              <a:tabLst>
                <a:tab pos="287338" algn="l"/>
              </a:tabLst>
            </a:pPr>
            <a:r>
              <a:rPr lang="de-DE" sz="1400" b="1">
                <a:solidFill>
                  <a:srgbClr val="A50021"/>
                </a:solidFill>
                <a:latin typeface="Comic Sans MS" pitchFamily="66" charset="0"/>
              </a:rPr>
              <a:t> Impedancia mutua de secuencia cero entre dos circuitos sin conductor de guardia</a:t>
            </a:r>
          </a:p>
          <a:p>
            <a:pPr marL="101600" indent="-101600" defTabSz="287338" eaLnBrk="0" fontAlgn="base" hangingPunct="0">
              <a:lnSpc>
                <a:spcPct val="110000"/>
              </a:lnSpc>
              <a:spcBef>
                <a:spcPct val="0"/>
              </a:spcBef>
              <a:spcAft>
                <a:spcPct val="0"/>
              </a:spcAft>
              <a:buFontTx/>
              <a:buChar char="•"/>
              <a:tabLst>
                <a:tab pos="287338" algn="l"/>
              </a:tabLst>
            </a:pPr>
            <a:r>
              <a:rPr lang="de-DE" sz="1400" b="1">
                <a:solidFill>
                  <a:srgbClr val="A50021"/>
                </a:solidFill>
                <a:latin typeface="Comic Sans MS" pitchFamily="66" charset="0"/>
              </a:rPr>
              <a:t> Impedancia equivalente de secuencia cero de un doble circuito</a:t>
            </a:r>
          </a:p>
          <a:p>
            <a:pPr marL="101600" indent="-101600" defTabSz="287338" eaLnBrk="0" fontAlgn="base" hangingPunct="0">
              <a:lnSpc>
                <a:spcPct val="110000"/>
              </a:lnSpc>
              <a:spcBef>
                <a:spcPct val="0"/>
              </a:spcBef>
              <a:spcAft>
                <a:spcPct val="0"/>
              </a:spcAft>
              <a:buFontTx/>
              <a:buChar char="•"/>
              <a:tabLst>
                <a:tab pos="287338" algn="l"/>
              </a:tabLst>
            </a:pPr>
            <a:r>
              <a:rPr lang="de-DE" sz="1400" b="1">
                <a:solidFill>
                  <a:srgbClr val="A50021"/>
                </a:solidFill>
                <a:latin typeface="Comic Sans MS" pitchFamily="66" charset="0"/>
              </a:rPr>
              <a:t> Impedancia equivalente de secuencia cero de dos líneas con tres terminales</a:t>
            </a:r>
          </a:p>
          <a:p>
            <a:pPr marL="101600" indent="-101600" defTabSz="287338" eaLnBrk="0" fontAlgn="base" hangingPunct="0">
              <a:lnSpc>
                <a:spcPct val="110000"/>
              </a:lnSpc>
              <a:spcBef>
                <a:spcPct val="0"/>
              </a:spcBef>
              <a:spcAft>
                <a:spcPct val="0"/>
              </a:spcAft>
              <a:buFontTx/>
              <a:buChar char="•"/>
              <a:tabLst>
                <a:tab pos="287338" algn="l"/>
              </a:tabLst>
            </a:pPr>
            <a:r>
              <a:rPr lang="de-DE" sz="1400" b="1">
                <a:solidFill>
                  <a:srgbClr val="A50021"/>
                </a:solidFill>
                <a:latin typeface="Comic Sans MS" pitchFamily="66" charset="0"/>
              </a:rPr>
              <a:t> Línea de simple circuito con conductor de guardia</a:t>
            </a:r>
          </a:p>
        </p:txBody>
      </p:sp>
      <p:sp>
        <p:nvSpPr>
          <p:cNvPr id="374791" name="Text Box 7"/>
          <p:cNvSpPr txBox="1">
            <a:spLocks noChangeArrowheads="1"/>
          </p:cNvSpPr>
          <p:nvPr/>
        </p:nvSpPr>
        <p:spPr bwMode="auto">
          <a:xfrm>
            <a:off x="176213" y="876300"/>
            <a:ext cx="5813425" cy="555625"/>
          </a:xfrm>
          <a:prstGeom prst="rect">
            <a:avLst/>
          </a:prstGeom>
          <a:noFill/>
          <a:ln w="3175">
            <a:noFill/>
            <a:miter lim="800000"/>
            <a:headEnd/>
            <a:tailEnd type="none" w="sm" len="sm"/>
          </a:ln>
          <a:effectLst/>
        </p:spPr>
        <p:txBody>
          <a:bodyPr wrap="none" lIns="90000" tIns="46800" rIns="90000" bIns="46800" anchor="ctr">
            <a:spAutoFit/>
          </a:bodyPr>
          <a:lstStyle/>
          <a:p>
            <a:pPr defTabSz="287338" eaLnBrk="0" fontAlgn="base" hangingPunct="0">
              <a:lnSpc>
                <a:spcPct val="80000"/>
              </a:lnSpc>
              <a:spcBef>
                <a:spcPct val="0"/>
              </a:spcBef>
              <a:spcAft>
                <a:spcPct val="0"/>
              </a:spcAft>
              <a:tabLst>
                <a:tab pos="287338" algn="l"/>
              </a:tabLst>
            </a:pPr>
            <a:r>
              <a:rPr lang="de-DE" sz="2000" b="1">
                <a:solidFill>
                  <a:srgbClr val="000090"/>
                </a:solidFill>
                <a:latin typeface="Comic Sans MS" pitchFamily="66" charset="0"/>
              </a:rPr>
              <a:t>Impedancias de Secuencia: Líneas de Transmisión</a:t>
            </a:r>
          </a:p>
          <a:p>
            <a:pPr defTabSz="287338" eaLnBrk="0" fontAlgn="base" hangingPunct="0">
              <a:lnSpc>
                <a:spcPct val="80000"/>
              </a:lnSpc>
              <a:spcBef>
                <a:spcPct val="0"/>
              </a:spcBef>
              <a:spcAft>
                <a:spcPct val="0"/>
              </a:spcAft>
              <a:tabLst>
                <a:tab pos="287338" algn="l"/>
              </a:tabLst>
            </a:pPr>
            <a:endParaRPr lang="de-DE" b="1">
              <a:solidFill>
                <a:srgbClr val="000000"/>
              </a:solidFill>
              <a:latin typeface="Comic Sans MS" pitchFamily="66" charset="0"/>
            </a:endParaRPr>
          </a:p>
        </p:txBody>
      </p:sp>
      <p:sp>
        <p:nvSpPr>
          <p:cNvPr id="374792" name="Rectangle 8"/>
          <p:cNvSpPr>
            <a:spLocks noChangeArrowheads="1"/>
          </p:cNvSpPr>
          <p:nvPr/>
        </p:nvSpPr>
        <p:spPr bwMode="auto">
          <a:xfrm>
            <a:off x="582613" y="177800"/>
            <a:ext cx="7737475" cy="457200"/>
          </a:xfrm>
          <a:prstGeom prst="rect">
            <a:avLst/>
          </a:prstGeom>
          <a:noFill/>
          <a:ln w="3175">
            <a:noFill/>
            <a:miter lim="800000"/>
            <a:headEnd/>
            <a:tailEnd/>
          </a:ln>
          <a:effectLst/>
        </p:spPr>
        <p:txBody>
          <a:bodyPr lIns="90000" tIns="46800" rIns="90000" bIns="46800" anchor="ctr">
            <a:spAutoFit/>
          </a:bodyPr>
          <a:lstStyle/>
          <a:p>
            <a:pPr fontAlgn="base">
              <a:spcBef>
                <a:spcPct val="0"/>
              </a:spcBef>
              <a:spcAft>
                <a:spcPct val="0"/>
              </a:spcAft>
            </a:pPr>
            <a:r>
              <a:rPr lang="de-DE" b="1">
                <a:solidFill>
                  <a:srgbClr val="FFFFFF"/>
                </a:solidFill>
                <a:effectLst>
                  <a:outerShdw blurRad="38100" dist="38100" dir="2700000" algn="tl">
                    <a:srgbClr val="C0C0C0"/>
                  </a:outerShdw>
                </a:effectLst>
                <a:latin typeface="Comic Sans MS" pitchFamily="66" charset="0"/>
              </a:rPr>
              <a:t>Mallas de Secuencia (III)</a:t>
            </a:r>
          </a:p>
        </p:txBody>
      </p:sp>
      <p:sp>
        <p:nvSpPr>
          <p:cNvPr id="374793" name="Text Box 9"/>
          <p:cNvSpPr txBox="1">
            <a:spLocks noChangeArrowheads="1"/>
          </p:cNvSpPr>
          <p:nvPr/>
        </p:nvSpPr>
        <p:spPr bwMode="auto">
          <a:xfrm>
            <a:off x="2117725" y="4567238"/>
            <a:ext cx="422275" cy="1189037"/>
          </a:xfrm>
          <a:prstGeom prst="rect">
            <a:avLst/>
          </a:prstGeom>
          <a:noFill/>
          <a:ln w="3175">
            <a:noFill/>
            <a:miter lim="800000"/>
            <a:headEnd/>
            <a:tailEnd/>
          </a:ln>
          <a:effectLst/>
        </p:spPr>
        <p:txBody>
          <a:bodyPr wrap="none" lIns="90000" tIns="46800" rIns="90000" bIns="46800" anchor="ctr">
            <a:spAutoFit/>
          </a:bodyPr>
          <a:lstStyle/>
          <a:p>
            <a:pPr algn="ctr" eaLnBrk="0" fontAlgn="base" hangingPunct="0">
              <a:lnSpc>
                <a:spcPct val="90000"/>
              </a:lnSpc>
              <a:spcBef>
                <a:spcPct val="50000"/>
              </a:spcBef>
              <a:spcAft>
                <a:spcPct val="0"/>
              </a:spcAft>
              <a:buClr>
                <a:srgbClr val="CCCCFF"/>
              </a:buClr>
              <a:buFont typeface="Symbol" pitchFamily="18" charset="2"/>
              <a:buNone/>
            </a:pPr>
            <a:r>
              <a:rPr lang="es-ES_tradnl" sz="8000">
                <a:solidFill>
                  <a:srgbClr val="FF0000"/>
                </a:solidFill>
                <a:latin typeface="Comic Sans MS" pitchFamily="66" charset="0"/>
              </a:rPr>
              <a:t>!</a:t>
            </a:r>
          </a:p>
        </p:txBody>
      </p:sp>
      <p:sp>
        <p:nvSpPr>
          <p:cNvPr id="12" name="Rectangle 2"/>
          <p:cNvSpPr>
            <a:spLocks noChangeArrowheads="1"/>
          </p:cNvSpPr>
          <p:nvPr/>
        </p:nvSpPr>
        <p:spPr bwMode="auto">
          <a:xfrm>
            <a:off x="47625" y="6480945"/>
            <a:ext cx="7737475" cy="293736"/>
          </a:xfrm>
          <a:prstGeom prst="rect">
            <a:avLst/>
          </a:prstGeom>
          <a:noFill/>
          <a:ln w="3175">
            <a:noFill/>
            <a:miter lim="800000"/>
            <a:headEnd/>
            <a:tailEnd/>
          </a:ln>
          <a:effectLst/>
        </p:spPr>
        <p:txBody>
          <a:bodyPr lIns="90000" tIns="46800" rIns="90000" bIns="46800" anchor="ctr">
            <a:spAutoFit/>
          </a:bodyPr>
          <a:lstStyle/>
          <a:p>
            <a:pPr fontAlgn="base">
              <a:lnSpc>
                <a:spcPct val="80000"/>
              </a:lnSpc>
              <a:spcBef>
                <a:spcPct val="0"/>
              </a:spcBef>
              <a:spcAft>
                <a:spcPct val="0"/>
              </a:spcAft>
            </a:pPr>
            <a:r>
              <a:rPr lang="de-DE" sz="1600" b="1" dirty="0">
                <a:solidFill>
                  <a:srgbClr val="FFFFFF"/>
                </a:solidFill>
                <a:effectLst>
                  <a:outerShdw blurRad="38100" dist="38100" dir="2700000" algn="tl">
                    <a:srgbClr val="C0C0C0"/>
                  </a:outerShdw>
                </a:effectLst>
                <a:latin typeface="Comic Sans MS" pitchFamily="66" charset="0"/>
              </a:rPr>
              <a:t>2. </a:t>
            </a:r>
            <a:r>
              <a:rPr lang="es-ES_tradnl" sz="1600" b="1" dirty="0">
                <a:solidFill>
                  <a:srgbClr val="FFFFFF"/>
                </a:solidFill>
                <a:effectLst>
                  <a:outerShdw blurRad="38100" dist="38100" dir="2700000" algn="tl">
                    <a:srgbClr val="C0C0C0"/>
                  </a:outerShdw>
                </a:effectLst>
                <a:latin typeface="Comic Sans MS" pitchFamily="66" charset="0"/>
              </a:rPr>
              <a:t>Fallas en Sistemas Eléctricos de Potencia</a:t>
            </a:r>
            <a:endParaRPr lang="de-DE" sz="3600" dirty="0">
              <a:solidFill>
                <a:srgbClr val="000066"/>
              </a:solidFill>
              <a:effectLst>
                <a:outerShdw blurRad="38100" dist="38100" dir="2700000" algn="tl">
                  <a:srgbClr val="C0C0C0"/>
                </a:outerShdw>
              </a:effectLst>
              <a:latin typeface="Comic Sans MS" pitchFamily="66" charset="0"/>
            </a:endParaRPr>
          </a:p>
        </p:txBody>
      </p:sp>
    </p:spTree>
    <p:extLst>
      <p:ext uri="{BB962C8B-B14F-4D97-AF65-F5344CB8AC3E}">
        <p14:creationId xmlns:p14="http://schemas.microsoft.com/office/powerpoint/2010/main" val="4302834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810" name="Text Box 2"/>
          <p:cNvSpPr txBox="1">
            <a:spLocks noChangeArrowheads="1"/>
          </p:cNvSpPr>
          <p:nvPr/>
        </p:nvSpPr>
        <p:spPr bwMode="auto">
          <a:xfrm>
            <a:off x="2755900" y="2432050"/>
            <a:ext cx="6273800" cy="628650"/>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110000"/>
              </a:lnSpc>
              <a:spcBef>
                <a:spcPct val="0"/>
              </a:spcBef>
              <a:spcAft>
                <a:spcPct val="0"/>
              </a:spcAft>
              <a:tabLst>
                <a:tab pos="287338" algn="l"/>
              </a:tabLst>
            </a:pPr>
            <a:r>
              <a:rPr lang="de-DE" sz="1600" b="1">
                <a:solidFill>
                  <a:srgbClr val="006666"/>
                </a:solidFill>
                <a:latin typeface="Comic Sans MS" pitchFamily="66" charset="0"/>
              </a:rPr>
              <a:t>(+) X1=secuencia positiva (Xd“=0.12, 1 ciclo; Xd´=0.2, 3-4 ciclos; Xd=1.1, régimen permanente)</a:t>
            </a:r>
          </a:p>
        </p:txBody>
      </p:sp>
      <p:sp>
        <p:nvSpPr>
          <p:cNvPr id="375811" name="Text Box 3"/>
          <p:cNvSpPr txBox="1">
            <a:spLocks noChangeArrowheads="1"/>
          </p:cNvSpPr>
          <p:nvPr/>
        </p:nvSpPr>
        <p:spPr bwMode="auto">
          <a:xfrm>
            <a:off x="138113" y="1181100"/>
            <a:ext cx="9005887" cy="628650"/>
          </a:xfrm>
          <a:prstGeom prst="rect">
            <a:avLst/>
          </a:prstGeom>
          <a:noFill/>
          <a:ln w="3175">
            <a:noFill/>
            <a:miter lim="800000"/>
            <a:headEnd/>
            <a:tailEnd type="none" w="sm" len="sm"/>
          </a:ln>
          <a:effectLst/>
        </p:spPr>
        <p:txBody>
          <a:bodyPr lIns="90000" tIns="46800" rIns="90000" bIns="46800" anchor="ctr">
            <a:spAutoFit/>
          </a:bodyPr>
          <a:lstStyle/>
          <a:p>
            <a:pPr defTabSz="287338" eaLnBrk="0" fontAlgn="base" hangingPunct="0">
              <a:lnSpc>
                <a:spcPct val="110000"/>
              </a:lnSpc>
              <a:spcBef>
                <a:spcPct val="0"/>
              </a:spcBef>
              <a:spcAft>
                <a:spcPct val="0"/>
              </a:spcAft>
              <a:tabLst>
                <a:tab pos="287338" algn="l"/>
              </a:tabLst>
            </a:pPr>
            <a:r>
              <a:rPr lang="de-DE" sz="1600" b="1">
                <a:solidFill>
                  <a:srgbClr val="000000"/>
                </a:solidFill>
                <a:latin typeface="Comic Sans MS" pitchFamily="66" charset="0"/>
              </a:rPr>
              <a:t>Equivalente monofásico del generador sincrónico, necesario para estudios de</a:t>
            </a:r>
          </a:p>
          <a:p>
            <a:pPr defTabSz="287338" eaLnBrk="0" fontAlgn="base" hangingPunct="0">
              <a:lnSpc>
                <a:spcPct val="110000"/>
              </a:lnSpc>
              <a:spcBef>
                <a:spcPct val="0"/>
              </a:spcBef>
              <a:spcAft>
                <a:spcPct val="0"/>
              </a:spcAft>
              <a:tabLst>
                <a:tab pos="287338" algn="l"/>
              </a:tabLst>
            </a:pPr>
            <a:r>
              <a:rPr lang="de-DE" sz="1600" b="1">
                <a:solidFill>
                  <a:srgbClr val="000000"/>
                </a:solidFill>
                <a:latin typeface="Comic Sans MS" pitchFamily="66" charset="0"/>
              </a:rPr>
              <a:t>fallas con mallas de secuencia.</a:t>
            </a:r>
          </a:p>
        </p:txBody>
      </p:sp>
      <p:sp>
        <p:nvSpPr>
          <p:cNvPr id="375812" name="Line 4"/>
          <p:cNvSpPr>
            <a:spLocks noChangeShapeType="1"/>
          </p:cNvSpPr>
          <p:nvPr/>
        </p:nvSpPr>
        <p:spPr bwMode="auto">
          <a:xfrm>
            <a:off x="1638300" y="2457450"/>
            <a:ext cx="1090613" cy="3175"/>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pSp>
        <p:nvGrpSpPr>
          <p:cNvPr id="2" name="Group 5"/>
          <p:cNvGrpSpPr>
            <a:grpSpLocks/>
          </p:cNvGrpSpPr>
          <p:nvPr/>
        </p:nvGrpSpPr>
        <p:grpSpPr bwMode="auto">
          <a:xfrm rot="5400000" flipH="1">
            <a:off x="1294607" y="2202656"/>
            <a:ext cx="184150" cy="519113"/>
            <a:chOff x="2548" y="1533"/>
            <a:chExt cx="116" cy="354"/>
          </a:xfrm>
        </p:grpSpPr>
        <p:sp>
          <p:nvSpPr>
            <p:cNvPr id="375814" name="Freeform 6"/>
            <p:cNvSpPr>
              <a:spLocks/>
            </p:cNvSpPr>
            <p:nvPr/>
          </p:nvSpPr>
          <p:spPr bwMode="auto">
            <a:xfrm>
              <a:off x="2603" y="1533"/>
              <a:ext cx="61" cy="57"/>
            </a:xfrm>
            <a:custGeom>
              <a:avLst/>
              <a:gdLst/>
              <a:ahLst/>
              <a:cxnLst>
                <a:cxn ang="0">
                  <a:pos x="0" y="0"/>
                </a:cxn>
                <a:cxn ang="0">
                  <a:pos x="30" y="7"/>
                </a:cxn>
                <a:cxn ang="0">
                  <a:pos x="51" y="23"/>
                </a:cxn>
                <a:cxn ang="0">
                  <a:pos x="60" y="46"/>
                </a:cxn>
                <a:cxn ang="0">
                  <a:pos x="60" y="57"/>
                </a:cxn>
              </a:cxnLst>
              <a:rect l="0" t="0" r="r" b="b"/>
              <a:pathLst>
                <a:path w="61" h="57">
                  <a:moveTo>
                    <a:pt x="0" y="0"/>
                  </a:moveTo>
                  <a:cubicBezTo>
                    <a:pt x="5" y="1"/>
                    <a:pt x="21" y="3"/>
                    <a:pt x="30" y="7"/>
                  </a:cubicBezTo>
                  <a:cubicBezTo>
                    <a:pt x="38" y="11"/>
                    <a:pt x="46" y="16"/>
                    <a:pt x="51" y="23"/>
                  </a:cubicBezTo>
                  <a:cubicBezTo>
                    <a:pt x="56" y="29"/>
                    <a:pt x="58" y="40"/>
                    <a:pt x="60" y="46"/>
                  </a:cubicBezTo>
                  <a:cubicBezTo>
                    <a:pt x="61" y="51"/>
                    <a:pt x="59" y="56"/>
                    <a:pt x="60" y="57"/>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5815" name="Freeform 7"/>
            <p:cNvSpPr>
              <a:spLocks/>
            </p:cNvSpPr>
            <p:nvPr/>
          </p:nvSpPr>
          <p:spPr bwMode="auto">
            <a:xfrm flipV="1">
              <a:off x="2552" y="1587"/>
              <a:ext cx="112" cy="5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pSp>
          <p:nvGrpSpPr>
            <p:cNvPr id="3" name="Group 8"/>
            <p:cNvGrpSpPr>
              <a:grpSpLocks/>
            </p:cNvGrpSpPr>
            <p:nvPr/>
          </p:nvGrpSpPr>
          <p:grpSpPr bwMode="auto">
            <a:xfrm>
              <a:off x="2551" y="1613"/>
              <a:ext cx="112" cy="113"/>
              <a:chOff x="2640" y="616"/>
              <a:chExt cx="1264" cy="1408"/>
            </a:xfrm>
          </p:grpSpPr>
          <p:sp>
            <p:nvSpPr>
              <p:cNvPr id="375817" name="Freeform 9"/>
              <p:cNvSpPr>
                <a:spLocks/>
              </p:cNvSpPr>
              <p:nvPr/>
            </p:nvSpPr>
            <p:spPr bwMode="auto">
              <a:xfrm>
                <a:off x="2640" y="616"/>
                <a:ext cx="1264" cy="72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5818" name="Freeform 10"/>
              <p:cNvSpPr>
                <a:spLocks/>
              </p:cNvSpPr>
              <p:nvPr/>
            </p:nvSpPr>
            <p:spPr bwMode="auto">
              <a:xfrm flipV="1">
                <a:off x="2640" y="1296"/>
                <a:ext cx="1264" cy="72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pSp>
        <p:sp>
          <p:nvSpPr>
            <p:cNvPr id="375819" name="Freeform 11"/>
            <p:cNvSpPr>
              <a:spLocks/>
            </p:cNvSpPr>
            <p:nvPr/>
          </p:nvSpPr>
          <p:spPr bwMode="auto">
            <a:xfrm>
              <a:off x="2549" y="1694"/>
              <a:ext cx="112" cy="5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5820" name="Freeform 12"/>
            <p:cNvSpPr>
              <a:spLocks/>
            </p:cNvSpPr>
            <p:nvPr/>
          </p:nvSpPr>
          <p:spPr bwMode="auto">
            <a:xfrm flipV="1">
              <a:off x="2549" y="1749"/>
              <a:ext cx="112" cy="5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5821" name="Freeform 13"/>
            <p:cNvSpPr>
              <a:spLocks/>
            </p:cNvSpPr>
            <p:nvPr/>
          </p:nvSpPr>
          <p:spPr bwMode="auto">
            <a:xfrm>
              <a:off x="2548" y="1775"/>
              <a:ext cx="112" cy="5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5822" name="Freeform 14"/>
            <p:cNvSpPr>
              <a:spLocks/>
            </p:cNvSpPr>
            <p:nvPr/>
          </p:nvSpPr>
          <p:spPr bwMode="auto">
            <a:xfrm>
              <a:off x="2599" y="1830"/>
              <a:ext cx="61" cy="57"/>
            </a:xfrm>
            <a:custGeom>
              <a:avLst/>
              <a:gdLst/>
              <a:ahLst/>
              <a:cxnLst>
                <a:cxn ang="0">
                  <a:pos x="0" y="57"/>
                </a:cxn>
                <a:cxn ang="0">
                  <a:pos x="30" y="50"/>
                </a:cxn>
                <a:cxn ang="0">
                  <a:pos x="51" y="34"/>
                </a:cxn>
                <a:cxn ang="0">
                  <a:pos x="60" y="11"/>
                </a:cxn>
                <a:cxn ang="0">
                  <a:pos x="60" y="0"/>
                </a:cxn>
              </a:cxnLst>
              <a:rect l="0" t="0" r="r" b="b"/>
              <a:pathLst>
                <a:path w="61" h="57">
                  <a:moveTo>
                    <a:pt x="0" y="57"/>
                  </a:moveTo>
                  <a:cubicBezTo>
                    <a:pt x="5" y="56"/>
                    <a:pt x="21" y="54"/>
                    <a:pt x="30" y="50"/>
                  </a:cubicBezTo>
                  <a:cubicBezTo>
                    <a:pt x="38" y="46"/>
                    <a:pt x="46" y="41"/>
                    <a:pt x="51" y="34"/>
                  </a:cubicBezTo>
                  <a:cubicBezTo>
                    <a:pt x="56" y="28"/>
                    <a:pt x="58" y="17"/>
                    <a:pt x="60" y="11"/>
                  </a:cubicBezTo>
                  <a:cubicBezTo>
                    <a:pt x="61" y="6"/>
                    <a:pt x="59" y="1"/>
                    <a:pt x="60" y="0"/>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pSp>
      <p:sp>
        <p:nvSpPr>
          <p:cNvPr id="375823" name="Line 15"/>
          <p:cNvSpPr>
            <a:spLocks noChangeShapeType="1"/>
          </p:cNvSpPr>
          <p:nvPr/>
        </p:nvSpPr>
        <p:spPr bwMode="auto">
          <a:xfrm>
            <a:off x="674688" y="2457450"/>
            <a:ext cx="442912" cy="3175"/>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5824" name="Line 16"/>
          <p:cNvSpPr>
            <a:spLocks noChangeShapeType="1"/>
          </p:cNvSpPr>
          <p:nvPr/>
        </p:nvSpPr>
        <p:spPr bwMode="auto">
          <a:xfrm flipH="1">
            <a:off x="185738" y="2435225"/>
            <a:ext cx="1587" cy="857250"/>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5825" name="Line 17"/>
          <p:cNvSpPr>
            <a:spLocks noChangeShapeType="1"/>
          </p:cNvSpPr>
          <p:nvPr/>
        </p:nvSpPr>
        <p:spPr bwMode="auto">
          <a:xfrm>
            <a:off x="180975" y="2441575"/>
            <a:ext cx="139700" cy="3175"/>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5826" name="Line 18"/>
          <p:cNvSpPr>
            <a:spLocks noChangeShapeType="1"/>
          </p:cNvSpPr>
          <p:nvPr/>
        </p:nvSpPr>
        <p:spPr bwMode="auto">
          <a:xfrm flipV="1">
            <a:off x="180975" y="3281363"/>
            <a:ext cx="2560638" cy="11112"/>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75827" name="Object 19"/>
          <p:cNvGraphicFramePr>
            <a:graphicFrameLocks noChangeAspect="1"/>
          </p:cNvGraphicFramePr>
          <p:nvPr/>
        </p:nvGraphicFramePr>
        <p:xfrm>
          <a:off x="1300163" y="2092325"/>
          <a:ext cx="214312" cy="234950"/>
        </p:xfrm>
        <a:graphic>
          <a:graphicData uri="http://schemas.openxmlformats.org/presentationml/2006/ole">
            <mc:AlternateContent xmlns:mc="http://schemas.openxmlformats.org/markup-compatibility/2006">
              <mc:Choice xmlns:v="urn:schemas-microsoft-com:vml" Requires="v">
                <p:oleObj spid="_x0000_s34830" name="Ecuación" r:id="rId3" imgW="241195" imgH="241195" progId="Equation.3">
                  <p:embed/>
                </p:oleObj>
              </mc:Choice>
              <mc:Fallback>
                <p:oleObj name="Ecuación" r:id="rId3" imgW="241195" imgH="241195"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00163" y="2092325"/>
                        <a:ext cx="214312" cy="23495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75828" name="Object 20"/>
          <p:cNvGraphicFramePr>
            <a:graphicFrameLocks noChangeAspect="1"/>
          </p:cNvGraphicFramePr>
          <p:nvPr/>
        </p:nvGraphicFramePr>
        <p:xfrm>
          <a:off x="422275" y="2519363"/>
          <a:ext cx="236538" cy="273050"/>
        </p:xfrm>
        <a:graphic>
          <a:graphicData uri="http://schemas.openxmlformats.org/presentationml/2006/ole">
            <mc:AlternateContent xmlns:mc="http://schemas.openxmlformats.org/markup-compatibility/2006">
              <mc:Choice xmlns:v="urn:schemas-microsoft-com:vml" Requires="v">
                <p:oleObj spid="_x0000_s34831" name="Ecuación" r:id="rId5" imgW="241195" imgH="279279" progId="Equation.3">
                  <p:embed/>
                </p:oleObj>
              </mc:Choice>
              <mc:Fallback>
                <p:oleObj name="Ecuación" r:id="rId5" imgW="241195" imgH="279279"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2275" y="2519363"/>
                        <a:ext cx="236538" cy="27305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75829" name="Oval 21"/>
          <p:cNvSpPr>
            <a:spLocks noChangeArrowheads="1"/>
          </p:cNvSpPr>
          <p:nvPr/>
        </p:nvSpPr>
        <p:spPr bwMode="auto">
          <a:xfrm>
            <a:off x="620713" y="2416175"/>
            <a:ext cx="69850" cy="74613"/>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5830" name="Oval 22"/>
          <p:cNvSpPr>
            <a:spLocks noChangeArrowheads="1"/>
          </p:cNvSpPr>
          <p:nvPr/>
        </p:nvSpPr>
        <p:spPr bwMode="auto">
          <a:xfrm>
            <a:off x="322263" y="2409825"/>
            <a:ext cx="68262" cy="74613"/>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5831" name="Text Box 23"/>
          <p:cNvSpPr txBox="1">
            <a:spLocks noChangeArrowheads="1"/>
          </p:cNvSpPr>
          <p:nvPr/>
        </p:nvSpPr>
        <p:spPr bwMode="auto">
          <a:xfrm>
            <a:off x="2865438" y="3836988"/>
            <a:ext cx="2708275" cy="628650"/>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110000"/>
              </a:lnSpc>
              <a:spcBef>
                <a:spcPct val="0"/>
              </a:spcBef>
              <a:spcAft>
                <a:spcPct val="0"/>
              </a:spcAft>
              <a:tabLst>
                <a:tab pos="287338" algn="l"/>
              </a:tabLst>
            </a:pPr>
            <a:r>
              <a:rPr lang="de-DE" sz="1600" b="1">
                <a:solidFill>
                  <a:srgbClr val="006666"/>
                </a:solidFill>
                <a:latin typeface="Comic Sans MS" pitchFamily="66" charset="0"/>
              </a:rPr>
              <a:t>(-) secuencia negativa (X2=0.12)</a:t>
            </a:r>
          </a:p>
        </p:txBody>
      </p:sp>
      <p:sp>
        <p:nvSpPr>
          <p:cNvPr id="375832" name="Line 24"/>
          <p:cNvSpPr>
            <a:spLocks noChangeShapeType="1"/>
          </p:cNvSpPr>
          <p:nvPr/>
        </p:nvSpPr>
        <p:spPr bwMode="auto">
          <a:xfrm>
            <a:off x="1631950" y="3862388"/>
            <a:ext cx="1090613" cy="3175"/>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pSp>
        <p:nvGrpSpPr>
          <p:cNvPr id="4" name="Group 25"/>
          <p:cNvGrpSpPr>
            <a:grpSpLocks/>
          </p:cNvGrpSpPr>
          <p:nvPr/>
        </p:nvGrpSpPr>
        <p:grpSpPr bwMode="auto">
          <a:xfrm rot="5400000" flipH="1">
            <a:off x="1288257" y="3607593"/>
            <a:ext cx="184150" cy="519113"/>
            <a:chOff x="2548" y="1533"/>
            <a:chExt cx="116" cy="354"/>
          </a:xfrm>
        </p:grpSpPr>
        <p:sp>
          <p:nvSpPr>
            <p:cNvPr id="375834" name="Freeform 26"/>
            <p:cNvSpPr>
              <a:spLocks/>
            </p:cNvSpPr>
            <p:nvPr/>
          </p:nvSpPr>
          <p:spPr bwMode="auto">
            <a:xfrm>
              <a:off x="2603" y="1533"/>
              <a:ext cx="61" cy="57"/>
            </a:xfrm>
            <a:custGeom>
              <a:avLst/>
              <a:gdLst/>
              <a:ahLst/>
              <a:cxnLst>
                <a:cxn ang="0">
                  <a:pos x="0" y="0"/>
                </a:cxn>
                <a:cxn ang="0">
                  <a:pos x="30" y="7"/>
                </a:cxn>
                <a:cxn ang="0">
                  <a:pos x="51" y="23"/>
                </a:cxn>
                <a:cxn ang="0">
                  <a:pos x="60" y="46"/>
                </a:cxn>
                <a:cxn ang="0">
                  <a:pos x="60" y="57"/>
                </a:cxn>
              </a:cxnLst>
              <a:rect l="0" t="0" r="r" b="b"/>
              <a:pathLst>
                <a:path w="61" h="57">
                  <a:moveTo>
                    <a:pt x="0" y="0"/>
                  </a:moveTo>
                  <a:cubicBezTo>
                    <a:pt x="5" y="1"/>
                    <a:pt x="21" y="3"/>
                    <a:pt x="30" y="7"/>
                  </a:cubicBezTo>
                  <a:cubicBezTo>
                    <a:pt x="38" y="11"/>
                    <a:pt x="46" y="16"/>
                    <a:pt x="51" y="23"/>
                  </a:cubicBezTo>
                  <a:cubicBezTo>
                    <a:pt x="56" y="29"/>
                    <a:pt x="58" y="40"/>
                    <a:pt x="60" y="46"/>
                  </a:cubicBezTo>
                  <a:cubicBezTo>
                    <a:pt x="61" y="51"/>
                    <a:pt x="59" y="56"/>
                    <a:pt x="60" y="57"/>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5835" name="Freeform 27"/>
            <p:cNvSpPr>
              <a:spLocks/>
            </p:cNvSpPr>
            <p:nvPr/>
          </p:nvSpPr>
          <p:spPr bwMode="auto">
            <a:xfrm flipV="1">
              <a:off x="2552" y="1587"/>
              <a:ext cx="112" cy="5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pSp>
          <p:nvGrpSpPr>
            <p:cNvPr id="5" name="Group 28"/>
            <p:cNvGrpSpPr>
              <a:grpSpLocks/>
            </p:cNvGrpSpPr>
            <p:nvPr/>
          </p:nvGrpSpPr>
          <p:grpSpPr bwMode="auto">
            <a:xfrm>
              <a:off x="2551" y="1613"/>
              <a:ext cx="112" cy="113"/>
              <a:chOff x="2640" y="616"/>
              <a:chExt cx="1264" cy="1408"/>
            </a:xfrm>
          </p:grpSpPr>
          <p:sp>
            <p:nvSpPr>
              <p:cNvPr id="375837" name="Freeform 29"/>
              <p:cNvSpPr>
                <a:spLocks/>
              </p:cNvSpPr>
              <p:nvPr/>
            </p:nvSpPr>
            <p:spPr bwMode="auto">
              <a:xfrm>
                <a:off x="2640" y="616"/>
                <a:ext cx="1264" cy="72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5838" name="Freeform 30"/>
              <p:cNvSpPr>
                <a:spLocks/>
              </p:cNvSpPr>
              <p:nvPr/>
            </p:nvSpPr>
            <p:spPr bwMode="auto">
              <a:xfrm flipV="1">
                <a:off x="2640" y="1296"/>
                <a:ext cx="1264" cy="72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pSp>
        <p:sp>
          <p:nvSpPr>
            <p:cNvPr id="375839" name="Freeform 31"/>
            <p:cNvSpPr>
              <a:spLocks/>
            </p:cNvSpPr>
            <p:nvPr/>
          </p:nvSpPr>
          <p:spPr bwMode="auto">
            <a:xfrm>
              <a:off x="2549" y="1694"/>
              <a:ext cx="112" cy="5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5840" name="Freeform 32"/>
            <p:cNvSpPr>
              <a:spLocks/>
            </p:cNvSpPr>
            <p:nvPr/>
          </p:nvSpPr>
          <p:spPr bwMode="auto">
            <a:xfrm flipV="1">
              <a:off x="2549" y="1749"/>
              <a:ext cx="112" cy="5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5841" name="Freeform 33"/>
            <p:cNvSpPr>
              <a:spLocks/>
            </p:cNvSpPr>
            <p:nvPr/>
          </p:nvSpPr>
          <p:spPr bwMode="auto">
            <a:xfrm>
              <a:off x="2548" y="1775"/>
              <a:ext cx="112" cy="5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5842" name="Freeform 34"/>
            <p:cNvSpPr>
              <a:spLocks/>
            </p:cNvSpPr>
            <p:nvPr/>
          </p:nvSpPr>
          <p:spPr bwMode="auto">
            <a:xfrm>
              <a:off x="2599" y="1830"/>
              <a:ext cx="61" cy="57"/>
            </a:xfrm>
            <a:custGeom>
              <a:avLst/>
              <a:gdLst/>
              <a:ahLst/>
              <a:cxnLst>
                <a:cxn ang="0">
                  <a:pos x="0" y="57"/>
                </a:cxn>
                <a:cxn ang="0">
                  <a:pos x="30" y="50"/>
                </a:cxn>
                <a:cxn ang="0">
                  <a:pos x="51" y="34"/>
                </a:cxn>
                <a:cxn ang="0">
                  <a:pos x="60" y="11"/>
                </a:cxn>
                <a:cxn ang="0">
                  <a:pos x="60" y="0"/>
                </a:cxn>
              </a:cxnLst>
              <a:rect l="0" t="0" r="r" b="b"/>
              <a:pathLst>
                <a:path w="61" h="57">
                  <a:moveTo>
                    <a:pt x="0" y="57"/>
                  </a:moveTo>
                  <a:cubicBezTo>
                    <a:pt x="5" y="56"/>
                    <a:pt x="21" y="54"/>
                    <a:pt x="30" y="50"/>
                  </a:cubicBezTo>
                  <a:cubicBezTo>
                    <a:pt x="38" y="46"/>
                    <a:pt x="46" y="41"/>
                    <a:pt x="51" y="34"/>
                  </a:cubicBezTo>
                  <a:cubicBezTo>
                    <a:pt x="56" y="28"/>
                    <a:pt x="58" y="17"/>
                    <a:pt x="60" y="11"/>
                  </a:cubicBezTo>
                  <a:cubicBezTo>
                    <a:pt x="61" y="6"/>
                    <a:pt x="59" y="1"/>
                    <a:pt x="60" y="0"/>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pSp>
      <p:sp>
        <p:nvSpPr>
          <p:cNvPr id="375843" name="Line 35"/>
          <p:cNvSpPr>
            <a:spLocks noChangeShapeType="1"/>
          </p:cNvSpPr>
          <p:nvPr/>
        </p:nvSpPr>
        <p:spPr bwMode="auto">
          <a:xfrm flipH="1">
            <a:off x="180975" y="3840163"/>
            <a:ext cx="0" cy="857250"/>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5844" name="Line 36"/>
          <p:cNvSpPr>
            <a:spLocks noChangeShapeType="1"/>
          </p:cNvSpPr>
          <p:nvPr/>
        </p:nvSpPr>
        <p:spPr bwMode="auto">
          <a:xfrm>
            <a:off x="176213" y="3846513"/>
            <a:ext cx="938212" cy="3175"/>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5845" name="Line 37"/>
          <p:cNvSpPr>
            <a:spLocks noChangeShapeType="1"/>
          </p:cNvSpPr>
          <p:nvPr/>
        </p:nvSpPr>
        <p:spPr bwMode="auto">
          <a:xfrm flipV="1">
            <a:off x="174625" y="4686300"/>
            <a:ext cx="2560638" cy="11113"/>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75846" name="Object 38"/>
          <p:cNvGraphicFramePr>
            <a:graphicFrameLocks noChangeAspect="1"/>
          </p:cNvGraphicFramePr>
          <p:nvPr/>
        </p:nvGraphicFramePr>
        <p:xfrm>
          <a:off x="1284288" y="3497263"/>
          <a:ext cx="234950" cy="234950"/>
        </p:xfrm>
        <a:graphic>
          <a:graphicData uri="http://schemas.openxmlformats.org/presentationml/2006/ole">
            <mc:AlternateContent xmlns:mc="http://schemas.openxmlformats.org/markup-compatibility/2006">
              <mc:Choice xmlns:v="urn:schemas-microsoft-com:vml" Requires="v">
                <p:oleObj spid="_x0000_s34832" name="Ecuación" r:id="rId7" imgW="266469" imgH="241091" progId="Equation.3">
                  <p:embed/>
                </p:oleObj>
              </mc:Choice>
              <mc:Fallback>
                <p:oleObj name="Ecuación" r:id="rId7" imgW="266469" imgH="241091"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84288" y="3497263"/>
                        <a:ext cx="234950" cy="23495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75847" name="Line 39"/>
          <p:cNvSpPr>
            <a:spLocks noChangeShapeType="1"/>
          </p:cNvSpPr>
          <p:nvPr/>
        </p:nvSpPr>
        <p:spPr bwMode="auto">
          <a:xfrm>
            <a:off x="1639888" y="5213350"/>
            <a:ext cx="1090612" cy="3175"/>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pSp>
        <p:nvGrpSpPr>
          <p:cNvPr id="6" name="Group 40"/>
          <p:cNvGrpSpPr>
            <a:grpSpLocks/>
          </p:cNvGrpSpPr>
          <p:nvPr/>
        </p:nvGrpSpPr>
        <p:grpSpPr bwMode="auto">
          <a:xfrm rot="5400000" flipH="1">
            <a:off x="1296194" y="4958557"/>
            <a:ext cx="184150" cy="519112"/>
            <a:chOff x="2548" y="1533"/>
            <a:chExt cx="116" cy="354"/>
          </a:xfrm>
        </p:grpSpPr>
        <p:sp>
          <p:nvSpPr>
            <p:cNvPr id="375849" name="Freeform 41"/>
            <p:cNvSpPr>
              <a:spLocks/>
            </p:cNvSpPr>
            <p:nvPr/>
          </p:nvSpPr>
          <p:spPr bwMode="auto">
            <a:xfrm>
              <a:off x="2603" y="1533"/>
              <a:ext cx="61" cy="57"/>
            </a:xfrm>
            <a:custGeom>
              <a:avLst/>
              <a:gdLst/>
              <a:ahLst/>
              <a:cxnLst>
                <a:cxn ang="0">
                  <a:pos x="0" y="0"/>
                </a:cxn>
                <a:cxn ang="0">
                  <a:pos x="30" y="7"/>
                </a:cxn>
                <a:cxn ang="0">
                  <a:pos x="51" y="23"/>
                </a:cxn>
                <a:cxn ang="0">
                  <a:pos x="60" y="46"/>
                </a:cxn>
                <a:cxn ang="0">
                  <a:pos x="60" y="57"/>
                </a:cxn>
              </a:cxnLst>
              <a:rect l="0" t="0" r="r" b="b"/>
              <a:pathLst>
                <a:path w="61" h="57">
                  <a:moveTo>
                    <a:pt x="0" y="0"/>
                  </a:moveTo>
                  <a:cubicBezTo>
                    <a:pt x="5" y="1"/>
                    <a:pt x="21" y="3"/>
                    <a:pt x="30" y="7"/>
                  </a:cubicBezTo>
                  <a:cubicBezTo>
                    <a:pt x="38" y="11"/>
                    <a:pt x="46" y="16"/>
                    <a:pt x="51" y="23"/>
                  </a:cubicBezTo>
                  <a:cubicBezTo>
                    <a:pt x="56" y="29"/>
                    <a:pt x="58" y="40"/>
                    <a:pt x="60" y="46"/>
                  </a:cubicBezTo>
                  <a:cubicBezTo>
                    <a:pt x="61" y="51"/>
                    <a:pt x="59" y="56"/>
                    <a:pt x="60" y="57"/>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5850" name="Freeform 42"/>
            <p:cNvSpPr>
              <a:spLocks/>
            </p:cNvSpPr>
            <p:nvPr/>
          </p:nvSpPr>
          <p:spPr bwMode="auto">
            <a:xfrm flipV="1">
              <a:off x="2552" y="1587"/>
              <a:ext cx="112" cy="5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pSp>
          <p:nvGrpSpPr>
            <p:cNvPr id="7" name="Group 43"/>
            <p:cNvGrpSpPr>
              <a:grpSpLocks/>
            </p:cNvGrpSpPr>
            <p:nvPr/>
          </p:nvGrpSpPr>
          <p:grpSpPr bwMode="auto">
            <a:xfrm>
              <a:off x="2551" y="1613"/>
              <a:ext cx="112" cy="113"/>
              <a:chOff x="2640" y="616"/>
              <a:chExt cx="1264" cy="1408"/>
            </a:xfrm>
          </p:grpSpPr>
          <p:sp>
            <p:nvSpPr>
              <p:cNvPr id="375852" name="Freeform 44"/>
              <p:cNvSpPr>
                <a:spLocks/>
              </p:cNvSpPr>
              <p:nvPr/>
            </p:nvSpPr>
            <p:spPr bwMode="auto">
              <a:xfrm>
                <a:off x="2640" y="616"/>
                <a:ext cx="1264" cy="72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5853" name="Freeform 45"/>
              <p:cNvSpPr>
                <a:spLocks/>
              </p:cNvSpPr>
              <p:nvPr/>
            </p:nvSpPr>
            <p:spPr bwMode="auto">
              <a:xfrm flipV="1">
                <a:off x="2640" y="1296"/>
                <a:ext cx="1264" cy="72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pSp>
        <p:sp>
          <p:nvSpPr>
            <p:cNvPr id="375854" name="Freeform 46"/>
            <p:cNvSpPr>
              <a:spLocks/>
            </p:cNvSpPr>
            <p:nvPr/>
          </p:nvSpPr>
          <p:spPr bwMode="auto">
            <a:xfrm>
              <a:off x="2549" y="1694"/>
              <a:ext cx="112" cy="5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5855" name="Freeform 47"/>
            <p:cNvSpPr>
              <a:spLocks/>
            </p:cNvSpPr>
            <p:nvPr/>
          </p:nvSpPr>
          <p:spPr bwMode="auto">
            <a:xfrm flipV="1">
              <a:off x="2549" y="1749"/>
              <a:ext cx="112" cy="5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5856" name="Freeform 48"/>
            <p:cNvSpPr>
              <a:spLocks/>
            </p:cNvSpPr>
            <p:nvPr/>
          </p:nvSpPr>
          <p:spPr bwMode="auto">
            <a:xfrm>
              <a:off x="2548" y="1775"/>
              <a:ext cx="112" cy="5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5857" name="Freeform 49"/>
            <p:cNvSpPr>
              <a:spLocks/>
            </p:cNvSpPr>
            <p:nvPr/>
          </p:nvSpPr>
          <p:spPr bwMode="auto">
            <a:xfrm>
              <a:off x="2599" y="1830"/>
              <a:ext cx="61" cy="57"/>
            </a:xfrm>
            <a:custGeom>
              <a:avLst/>
              <a:gdLst/>
              <a:ahLst/>
              <a:cxnLst>
                <a:cxn ang="0">
                  <a:pos x="0" y="57"/>
                </a:cxn>
                <a:cxn ang="0">
                  <a:pos x="30" y="50"/>
                </a:cxn>
                <a:cxn ang="0">
                  <a:pos x="51" y="34"/>
                </a:cxn>
                <a:cxn ang="0">
                  <a:pos x="60" y="11"/>
                </a:cxn>
                <a:cxn ang="0">
                  <a:pos x="60" y="0"/>
                </a:cxn>
              </a:cxnLst>
              <a:rect l="0" t="0" r="r" b="b"/>
              <a:pathLst>
                <a:path w="61" h="57">
                  <a:moveTo>
                    <a:pt x="0" y="57"/>
                  </a:moveTo>
                  <a:cubicBezTo>
                    <a:pt x="5" y="56"/>
                    <a:pt x="21" y="54"/>
                    <a:pt x="30" y="50"/>
                  </a:cubicBezTo>
                  <a:cubicBezTo>
                    <a:pt x="38" y="46"/>
                    <a:pt x="46" y="41"/>
                    <a:pt x="51" y="34"/>
                  </a:cubicBezTo>
                  <a:cubicBezTo>
                    <a:pt x="56" y="28"/>
                    <a:pt x="58" y="17"/>
                    <a:pt x="60" y="11"/>
                  </a:cubicBezTo>
                  <a:cubicBezTo>
                    <a:pt x="61" y="6"/>
                    <a:pt x="59" y="1"/>
                    <a:pt x="60" y="0"/>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pSp>
      <p:sp>
        <p:nvSpPr>
          <p:cNvPr id="375858" name="Line 50"/>
          <p:cNvSpPr>
            <a:spLocks noChangeShapeType="1"/>
          </p:cNvSpPr>
          <p:nvPr/>
        </p:nvSpPr>
        <p:spPr bwMode="auto">
          <a:xfrm flipH="1">
            <a:off x="187325" y="5191125"/>
            <a:ext cx="1588" cy="857250"/>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5859" name="Line 51"/>
          <p:cNvSpPr>
            <a:spLocks noChangeShapeType="1"/>
          </p:cNvSpPr>
          <p:nvPr/>
        </p:nvSpPr>
        <p:spPr bwMode="auto">
          <a:xfrm>
            <a:off x="182563" y="5197475"/>
            <a:ext cx="939800" cy="3175"/>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5860" name="Line 52"/>
          <p:cNvSpPr>
            <a:spLocks noChangeShapeType="1"/>
          </p:cNvSpPr>
          <p:nvPr/>
        </p:nvSpPr>
        <p:spPr bwMode="auto">
          <a:xfrm flipV="1">
            <a:off x="180975" y="6037263"/>
            <a:ext cx="2562225" cy="11112"/>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75861" name="Object 53"/>
          <p:cNvGraphicFramePr>
            <a:graphicFrameLocks noChangeAspect="1"/>
          </p:cNvGraphicFramePr>
          <p:nvPr/>
        </p:nvGraphicFramePr>
        <p:xfrm>
          <a:off x="1290638" y="4848225"/>
          <a:ext cx="236537" cy="234950"/>
        </p:xfrm>
        <a:graphic>
          <a:graphicData uri="http://schemas.openxmlformats.org/presentationml/2006/ole">
            <mc:AlternateContent xmlns:mc="http://schemas.openxmlformats.org/markup-compatibility/2006">
              <mc:Choice xmlns:v="urn:schemas-microsoft-com:vml" Requires="v">
                <p:oleObj spid="_x0000_s34833" name="Ecuación" r:id="rId9" imgW="266469" imgH="241091" progId="Equation.3">
                  <p:embed/>
                </p:oleObj>
              </mc:Choice>
              <mc:Fallback>
                <p:oleObj name="Ecuación" r:id="rId9" imgW="266469" imgH="241091" progId="Equation.3">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90638" y="4848225"/>
                        <a:ext cx="236537" cy="23495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75862" name="Text Box 54"/>
          <p:cNvSpPr txBox="1">
            <a:spLocks noChangeArrowheads="1"/>
          </p:cNvSpPr>
          <p:nvPr/>
        </p:nvSpPr>
        <p:spPr bwMode="auto">
          <a:xfrm>
            <a:off x="2873375" y="5041900"/>
            <a:ext cx="2709863" cy="1165225"/>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110000"/>
              </a:lnSpc>
              <a:spcBef>
                <a:spcPct val="0"/>
              </a:spcBef>
              <a:spcAft>
                <a:spcPct val="0"/>
              </a:spcAft>
              <a:tabLst>
                <a:tab pos="287338" algn="l"/>
              </a:tabLst>
            </a:pPr>
            <a:r>
              <a:rPr lang="de-DE" sz="1600" b="1">
                <a:solidFill>
                  <a:srgbClr val="006666"/>
                </a:solidFill>
                <a:latin typeface="Comic Sans MS" pitchFamily="66" charset="0"/>
              </a:rPr>
              <a:t>(0) secuencia cero</a:t>
            </a:r>
          </a:p>
          <a:p>
            <a:pPr algn="ctr" defTabSz="287338" eaLnBrk="0" fontAlgn="base" hangingPunct="0">
              <a:lnSpc>
                <a:spcPct val="110000"/>
              </a:lnSpc>
              <a:spcBef>
                <a:spcPct val="0"/>
              </a:spcBef>
              <a:spcAft>
                <a:spcPct val="0"/>
              </a:spcAft>
              <a:tabLst>
                <a:tab pos="287338" algn="l"/>
              </a:tabLst>
            </a:pPr>
            <a:r>
              <a:rPr lang="de-DE" sz="1600" b="1">
                <a:solidFill>
                  <a:srgbClr val="006666"/>
                </a:solidFill>
                <a:latin typeface="Comic Sans MS" pitchFamily="66" charset="0"/>
              </a:rPr>
              <a:t>sólo si neutro está conectado a tierra </a:t>
            </a:r>
          </a:p>
          <a:p>
            <a:pPr algn="ctr" defTabSz="287338" eaLnBrk="0" fontAlgn="base" hangingPunct="0">
              <a:lnSpc>
                <a:spcPct val="110000"/>
              </a:lnSpc>
              <a:spcBef>
                <a:spcPct val="0"/>
              </a:spcBef>
              <a:spcAft>
                <a:spcPct val="0"/>
              </a:spcAft>
              <a:tabLst>
                <a:tab pos="287338" algn="l"/>
              </a:tabLst>
            </a:pPr>
            <a:r>
              <a:rPr lang="de-DE" sz="1600" b="1">
                <a:solidFill>
                  <a:srgbClr val="006666"/>
                </a:solidFill>
                <a:latin typeface="Comic Sans MS" pitchFamily="66" charset="0"/>
              </a:rPr>
              <a:t>(X0=0.05)</a:t>
            </a:r>
          </a:p>
        </p:txBody>
      </p:sp>
      <p:sp>
        <p:nvSpPr>
          <p:cNvPr id="375863" name="Line 55"/>
          <p:cNvSpPr>
            <a:spLocks noChangeShapeType="1"/>
          </p:cNvSpPr>
          <p:nvPr/>
        </p:nvSpPr>
        <p:spPr bwMode="auto">
          <a:xfrm>
            <a:off x="7842250" y="5124450"/>
            <a:ext cx="1090613" cy="3175"/>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pSp>
        <p:nvGrpSpPr>
          <p:cNvPr id="8" name="Group 56"/>
          <p:cNvGrpSpPr>
            <a:grpSpLocks/>
          </p:cNvGrpSpPr>
          <p:nvPr/>
        </p:nvGrpSpPr>
        <p:grpSpPr bwMode="auto">
          <a:xfrm rot="5400000" flipH="1">
            <a:off x="7498557" y="4869656"/>
            <a:ext cx="184150" cy="519113"/>
            <a:chOff x="2548" y="1533"/>
            <a:chExt cx="116" cy="354"/>
          </a:xfrm>
        </p:grpSpPr>
        <p:sp>
          <p:nvSpPr>
            <p:cNvPr id="375865" name="Freeform 57"/>
            <p:cNvSpPr>
              <a:spLocks/>
            </p:cNvSpPr>
            <p:nvPr/>
          </p:nvSpPr>
          <p:spPr bwMode="auto">
            <a:xfrm>
              <a:off x="2603" y="1533"/>
              <a:ext cx="61" cy="57"/>
            </a:xfrm>
            <a:custGeom>
              <a:avLst/>
              <a:gdLst/>
              <a:ahLst/>
              <a:cxnLst>
                <a:cxn ang="0">
                  <a:pos x="0" y="0"/>
                </a:cxn>
                <a:cxn ang="0">
                  <a:pos x="30" y="7"/>
                </a:cxn>
                <a:cxn ang="0">
                  <a:pos x="51" y="23"/>
                </a:cxn>
                <a:cxn ang="0">
                  <a:pos x="60" y="46"/>
                </a:cxn>
                <a:cxn ang="0">
                  <a:pos x="60" y="57"/>
                </a:cxn>
              </a:cxnLst>
              <a:rect l="0" t="0" r="r" b="b"/>
              <a:pathLst>
                <a:path w="61" h="57">
                  <a:moveTo>
                    <a:pt x="0" y="0"/>
                  </a:moveTo>
                  <a:cubicBezTo>
                    <a:pt x="5" y="1"/>
                    <a:pt x="21" y="3"/>
                    <a:pt x="30" y="7"/>
                  </a:cubicBezTo>
                  <a:cubicBezTo>
                    <a:pt x="38" y="11"/>
                    <a:pt x="46" y="16"/>
                    <a:pt x="51" y="23"/>
                  </a:cubicBezTo>
                  <a:cubicBezTo>
                    <a:pt x="56" y="29"/>
                    <a:pt x="58" y="40"/>
                    <a:pt x="60" y="46"/>
                  </a:cubicBezTo>
                  <a:cubicBezTo>
                    <a:pt x="61" y="51"/>
                    <a:pt x="59" y="56"/>
                    <a:pt x="60" y="57"/>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5866" name="Freeform 58"/>
            <p:cNvSpPr>
              <a:spLocks/>
            </p:cNvSpPr>
            <p:nvPr/>
          </p:nvSpPr>
          <p:spPr bwMode="auto">
            <a:xfrm flipV="1">
              <a:off x="2552" y="1587"/>
              <a:ext cx="112" cy="5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pSp>
          <p:nvGrpSpPr>
            <p:cNvPr id="9" name="Group 59"/>
            <p:cNvGrpSpPr>
              <a:grpSpLocks/>
            </p:cNvGrpSpPr>
            <p:nvPr/>
          </p:nvGrpSpPr>
          <p:grpSpPr bwMode="auto">
            <a:xfrm>
              <a:off x="2551" y="1613"/>
              <a:ext cx="112" cy="113"/>
              <a:chOff x="2640" y="616"/>
              <a:chExt cx="1264" cy="1408"/>
            </a:xfrm>
          </p:grpSpPr>
          <p:sp>
            <p:nvSpPr>
              <p:cNvPr id="375868" name="Freeform 60"/>
              <p:cNvSpPr>
                <a:spLocks/>
              </p:cNvSpPr>
              <p:nvPr/>
            </p:nvSpPr>
            <p:spPr bwMode="auto">
              <a:xfrm>
                <a:off x="2640" y="616"/>
                <a:ext cx="1264" cy="72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5869" name="Freeform 61"/>
              <p:cNvSpPr>
                <a:spLocks/>
              </p:cNvSpPr>
              <p:nvPr/>
            </p:nvSpPr>
            <p:spPr bwMode="auto">
              <a:xfrm flipV="1">
                <a:off x="2640" y="1296"/>
                <a:ext cx="1264" cy="72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pSp>
        <p:sp>
          <p:nvSpPr>
            <p:cNvPr id="375870" name="Freeform 62"/>
            <p:cNvSpPr>
              <a:spLocks/>
            </p:cNvSpPr>
            <p:nvPr/>
          </p:nvSpPr>
          <p:spPr bwMode="auto">
            <a:xfrm>
              <a:off x="2549" y="1694"/>
              <a:ext cx="112" cy="5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5871" name="Freeform 63"/>
            <p:cNvSpPr>
              <a:spLocks/>
            </p:cNvSpPr>
            <p:nvPr/>
          </p:nvSpPr>
          <p:spPr bwMode="auto">
            <a:xfrm flipV="1">
              <a:off x="2549" y="1749"/>
              <a:ext cx="112" cy="5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5872" name="Freeform 64"/>
            <p:cNvSpPr>
              <a:spLocks/>
            </p:cNvSpPr>
            <p:nvPr/>
          </p:nvSpPr>
          <p:spPr bwMode="auto">
            <a:xfrm>
              <a:off x="2548" y="1775"/>
              <a:ext cx="112" cy="5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5873" name="Freeform 65"/>
            <p:cNvSpPr>
              <a:spLocks/>
            </p:cNvSpPr>
            <p:nvPr/>
          </p:nvSpPr>
          <p:spPr bwMode="auto">
            <a:xfrm>
              <a:off x="2599" y="1830"/>
              <a:ext cx="61" cy="57"/>
            </a:xfrm>
            <a:custGeom>
              <a:avLst/>
              <a:gdLst/>
              <a:ahLst/>
              <a:cxnLst>
                <a:cxn ang="0">
                  <a:pos x="0" y="57"/>
                </a:cxn>
                <a:cxn ang="0">
                  <a:pos x="30" y="50"/>
                </a:cxn>
                <a:cxn ang="0">
                  <a:pos x="51" y="34"/>
                </a:cxn>
                <a:cxn ang="0">
                  <a:pos x="60" y="11"/>
                </a:cxn>
                <a:cxn ang="0">
                  <a:pos x="60" y="0"/>
                </a:cxn>
              </a:cxnLst>
              <a:rect l="0" t="0" r="r" b="b"/>
              <a:pathLst>
                <a:path w="61" h="57">
                  <a:moveTo>
                    <a:pt x="0" y="57"/>
                  </a:moveTo>
                  <a:cubicBezTo>
                    <a:pt x="5" y="56"/>
                    <a:pt x="21" y="54"/>
                    <a:pt x="30" y="50"/>
                  </a:cubicBezTo>
                  <a:cubicBezTo>
                    <a:pt x="38" y="46"/>
                    <a:pt x="46" y="41"/>
                    <a:pt x="51" y="34"/>
                  </a:cubicBezTo>
                  <a:cubicBezTo>
                    <a:pt x="56" y="28"/>
                    <a:pt x="58" y="17"/>
                    <a:pt x="60" y="11"/>
                  </a:cubicBezTo>
                  <a:cubicBezTo>
                    <a:pt x="61" y="6"/>
                    <a:pt x="59" y="1"/>
                    <a:pt x="60" y="0"/>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pSp>
      <p:sp>
        <p:nvSpPr>
          <p:cNvPr id="375874" name="Line 66"/>
          <p:cNvSpPr>
            <a:spLocks noChangeShapeType="1"/>
          </p:cNvSpPr>
          <p:nvPr/>
        </p:nvSpPr>
        <p:spPr bwMode="auto">
          <a:xfrm flipH="1">
            <a:off x="6391275" y="5759450"/>
            <a:ext cx="0" cy="200025"/>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5875" name="Line 67"/>
          <p:cNvSpPr>
            <a:spLocks noChangeShapeType="1"/>
          </p:cNvSpPr>
          <p:nvPr/>
        </p:nvSpPr>
        <p:spPr bwMode="auto">
          <a:xfrm>
            <a:off x="6386513" y="5108575"/>
            <a:ext cx="938212" cy="3175"/>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5876" name="Line 68"/>
          <p:cNvSpPr>
            <a:spLocks noChangeShapeType="1"/>
          </p:cNvSpPr>
          <p:nvPr/>
        </p:nvSpPr>
        <p:spPr bwMode="auto">
          <a:xfrm flipV="1">
            <a:off x="6384925" y="5948363"/>
            <a:ext cx="2560638" cy="11112"/>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75877" name="Object 69"/>
          <p:cNvGraphicFramePr>
            <a:graphicFrameLocks noChangeAspect="1"/>
          </p:cNvGraphicFramePr>
          <p:nvPr/>
        </p:nvGraphicFramePr>
        <p:xfrm>
          <a:off x="7494588" y="4759325"/>
          <a:ext cx="234950" cy="234950"/>
        </p:xfrm>
        <a:graphic>
          <a:graphicData uri="http://schemas.openxmlformats.org/presentationml/2006/ole">
            <mc:AlternateContent xmlns:mc="http://schemas.openxmlformats.org/markup-compatibility/2006">
              <mc:Choice xmlns:v="urn:schemas-microsoft-com:vml" Requires="v">
                <p:oleObj spid="_x0000_s34834" name="Ecuación" r:id="rId11" imgW="266469" imgH="241091" progId="Equation.3">
                  <p:embed/>
                </p:oleObj>
              </mc:Choice>
              <mc:Fallback>
                <p:oleObj name="Ecuación" r:id="rId11" imgW="266469" imgH="241091" progId="Equation.3">
                  <p:embed/>
                  <p:pic>
                    <p:nvPicPr>
                      <p:cNvPr id="0" name="Picture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494588" y="4759325"/>
                        <a:ext cx="234950" cy="23495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75878" name="AutoShape 70"/>
          <p:cNvSpPr>
            <a:spLocks noChangeArrowheads="1"/>
          </p:cNvSpPr>
          <p:nvPr/>
        </p:nvSpPr>
        <p:spPr bwMode="auto">
          <a:xfrm>
            <a:off x="5391150" y="5454650"/>
            <a:ext cx="509588" cy="304800"/>
          </a:xfrm>
          <a:prstGeom prst="rightArrow">
            <a:avLst>
              <a:gd name="adj1" fmla="val 50000"/>
              <a:gd name="adj2" fmla="val 41797"/>
            </a:avLst>
          </a:prstGeom>
          <a:solidFill>
            <a:srgbClr val="FF0000"/>
          </a:solidFill>
          <a:ln w="3175">
            <a:noFill/>
            <a:miter lim="800000"/>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5879" name="Line 71"/>
          <p:cNvSpPr>
            <a:spLocks noChangeShapeType="1"/>
          </p:cNvSpPr>
          <p:nvPr/>
        </p:nvSpPr>
        <p:spPr bwMode="auto">
          <a:xfrm flipH="1">
            <a:off x="6384925" y="5103813"/>
            <a:ext cx="1588" cy="200025"/>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75880" name="Object 72"/>
          <p:cNvGraphicFramePr>
            <a:graphicFrameLocks noChangeAspect="1"/>
          </p:cNvGraphicFramePr>
          <p:nvPr/>
        </p:nvGraphicFramePr>
        <p:xfrm>
          <a:off x="6534150" y="5438775"/>
          <a:ext cx="519113" cy="234950"/>
        </p:xfrm>
        <a:graphic>
          <a:graphicData uri="http://schemas.openxmlformats.org/presentationml/2006/ole">
            <mc:AlternateContent xmlns:mc="http://schemas.openxmlformats.org/markup-compatibility/2006">
              <mc:Choice xmlns:v="urn:schemas-microsoft-com:vml" Requires="v">
                <p:oleObj spid="_x0000_s34835" name="Ecuación" r:id="rId12" imgW="583947" imgH="241195" progId="Equation.3">
                  <p:embed/>
                </p:oleObj>
              </mc:Choice>
              <mc:Fallback>
                <p:oleObj name="Ecuación" r:id="rId12" imgW="583947" imgH="241195" progId="Equation.3">
                  <p:embed/>
                  <p:pic>
                    <p:nvPicPr>
                      <p:cNvPr id="0" name="Picture 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534150" y="5438775"/>
                        <a:ext cx="519113" cy="23495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75881" name="Rectangle 73"/>
          <p:cNvSpPr>
            <a:spLocks noChangeArrowheads="1"/>
          </p:cNvSpPr>
          <p:nvPr/>
        </p:nvSpPr>
        <p:spPr bwMode="auto">
          <a:xfrm>
            <a:off x="6288088" y="5283200"/>
            <a:ext cx="200025" cy="476250"/>
          </a:xfrm>
          <a:prstGeom prst="rect">
            <a:avLst/>
          </a:prstGeom>
          <a:solidFill>
            <a:schemeClr val="tx1"/>
          </a:solidFill>
          <a:ln w="3175">
            <a:noFill/>
            <a:miter lim="800000"/>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5882" name="Text Box 74"/>
          <p:cNvSpPr txBox="1">
            <a:spLocks noChangeArrowheads="1"/>
          </p:cNvSpPr>
          <p:nvPr/>
        </p:nvSpPr>
        <p:spPr bwMode="auto">
          <a:xfrm>
            <a:off x="176213" y="876300"/>
            <a:ext cx="6211887" cy="555625"/>
          </a:xfrm>
          <a:prstGeom prst="rect">
            <a:avLst/>
          </a:prstGeom>
          <a:noFill/>
          <a:ln w="3175">
            <a:noFill/>
            <a:miter lim="800000"/>
            <a:headEnd/>
            <a:tailEnd type="none" w="sm" len="sm"/>
          </a:ln>
          <a:effectLst/>
        </p:spPr>
        <p:txBody>
          <a:bodyPr wrap="none" lIns="90000" tIns="46800" rIns="90000" bIns="46800" anchor="ctr">
            <a:spAutoFit/>
          </a:bodyPr>
          <a:lstStyle/>
          <a:p>
            <a:pPr defTabSz="287338" eaLnBrk="0" fontAlgn="base" hangingPunct="0">
              <a:lnSpc>
                <a:spcPct val="80000"/>
              </a:lnSpc>
              <a:spcBef>
                <a:spcPct val="0"/>
              </a:spcBef>
              <a:spcAft>
                <a:spcPct val="0"/>
              </a:spcAft>
              <a:tabLst>
                <a:tab pos="287338" algn="l"/>
              </a:tabLst>
            </a:pPr>
            <a:r>
              <a:rPr lang="de-DE" sz="2000" b="1">
                <a:solidFill>
                  <a:srgbClr val="000090"/>
                </a:solidFill>
                <a:latin typeface="Comic Sans MS" pitchFamily="66" charset="0"/>
              </a:rPr>
              <a:t>Impedancias de Secuencia: Generador Sincrónico</a:t>
            </a:r>
          </a:p>
          <a:p>
            <a:pPr defTabSz="287338" eaLnBrk="0" fontAlgn="base" hangingPunct="0">
              <a:lnSpc>
                <a:spcPct val="80000"/>
              </a:lnSpc>
              <a:spcBef>
                <a:spcPct val="0"/>
              </a:spcBef>
              <a:spcAft>
                <a:spcPct val="0"/>
              </a:spcAft>
              <a:tabLst>
                <a:tab pos="287338" algn="l"/>
              </a:tabLst>
            </a:pPr>
            <a:endParaRPr lang="de-DE" b="1">
              <a:solidFill>
                <a:srgbClr val="000000"/>
              </a:solidFill>
              <a:latin typeface="Comic Sans MS" pitchFamily="66" charset="0"/>
            </a:endParaRPr>
          </a:p>
        </p:txBody>
      </p:sp>
      <p:sp>
        <p:nvSpPr>
          <p:cNvPr id="375883" name="Rectangle 75"/>
          <p:cNvSpPr>
            <a:spLocks noChangeArrowheads="1"/>
          </p:cNvSpPr>
          <p:nvPr/>
        </p:nvSpPr>
        <p:spPr bwMode="auto">
          <a:xfrm>
            <a:off x="582613" y="177800"/>
            <a:ext cx="7737475" cy="457200"/>
          </a:xfrm>
          <a:prstGeom prst="rect">
            <a:avLst/>
          </a:prstGeom>
          <a:noFill/>
          <a:ln w="3175">
            <a:noFill/>
            <a:miter lim="800000"/>
            <a:headEnd/>
            <a:tailEnd/>
          </a:ln>
          <a:effectLst/>
        </p:spPr>
        <p:txBody>
          <a:bodyPr lIns="90000" tIns="46800" rIns="90000" bIns="46800" anchor="ctr">
            <a:spAutoFit/>
          </a:bodyPr>
          <a:lstStyle/>
          <a:p>
            <a:pPr fontAlgn="base">
              <a:spcBef>
                <a:spcPct val="0"/>
              </a:spcBef>
              <a:spcAft>
                <a:spcPct val="0"/>
              </a:spcAft>
            </a:pPr>
            <a:r>
              <a:rPr lang="de-DE" b="1">
                <a:solidFill>
                  <a:srgbClr val="FFFFFF"/>
                </a:solidFill>
                <a:effectLst>
                  <a:outerShdw blurRad="38100" dist="38100" dir="2700000" algn="tl">
                    <a:srgbClr val="C0C0C0"/>
                  </a:outerShdw>
                </a:effectLst>
                <a:latin typeface="Comic Sans MS" pitchFamily="66" charset="0"/>
              </a:rPr>
              <a:t>Mallas de Secuencia (IV)</a:t>
            </a:r>
          </a:p>
        </p:txBody>
      </p:sp>
      <p:sp>
        <p:nvSpPr>
          <p:cNvPr id="78" name="Rectangle 2"/>
          <p:cNvSpPr>
            <a:spLocks noChangeArrowheads="1"/>
          </p:cNvSpPr>
          <p:nvPr/>
        </p:nvSpPr>
        <p:spPr bwMode="auto">
          <a:xfrm>
            <a:off x="47625" y="6480945"/>
            <a:ext cx="7737475" cy="293736"/>
          </a:xfrm>
          <a:prstGeom prst="rect">
            <a:avLst/>
          </a:prstGeom>
          <a:noFill/>
          <a:ln w="3175">
            <a:noFill/>
            <a:miter lim="800000"/>
            <a:headEnd/>
            <a:tailEnd/>
          </a:ln>
          <a:effectLst/>
        </p:spPr>
        <p:txBody>
          <a:bodyPr lIns="90000" tIns="46800" rIns="90000" bIns="46800" anchor="ctr">
            <a:spAutoFit/>
          </a:bodyPr>
          <a:lstStyle/>
          <a:p>
            <a:pPr fontAlgn="base">
              <a:lnSpc>
                <a:spcPct val="80000"/>
              </a:lnSpc>
              <a:spcBef>
                <a:spcPct val="0"/>
              </a:spcBef>
              <a:spcAft>
                <a:spcPct val="0"/>
              </a:spcAft>
            </a:pPr>
            <a:r>
              <a:rPr lang="de-DE" sz="1600" b="1" dirty="0">
                <a:solidFill>
                  <a:srgbClr val="FFFFFF"/>
                </a:solidFill>
                <a:effectLst>
                  <a:outerShdw blurRad="38100" dist="38100" dir="2700000" algn="tl">
                    <a:srgbClr val="C0C0C0"/>
                  </a:outerShdw>
                </a:effectLst>
                <a:latin typeface="Comic Sans MS" pitchFamily="66" charset="0"/>
              </a:rPr>
              <a:t>2. </a:t>
            </a:r>
            <a:r>
              <a:rPr lang="es-ES_tradnl" sz="1600" b="1" dirty="0">
                <a:solidFill>
                  <a:srgbClr val="FFFFFF"/>
                </a:solidFill>
                <a:effectLst>
                  <a:outerShdw blurRad="38100" dist="38100" dir="2700000" algn="tl">
                    <a:srgbClr val="C0C0C0"/>
                  </a:outerShdw>
                </a:effectLst>
                <a:latin typeface="Comic Sans MS" pitchFamily="66" charset="0"/>
              </a:rPr>
              <a:t>Fallas en Sistemas Eléctricos de Potencia</a:t>
            </a:r>
            <a:endParaRPr lang="de-DE" sz="3600" dirty="0">
              <a:solidFill>
                <a:srgbClr val="000066"/>
              </a:solidFill>
              <a:effectLst>
                <a:outerShdw blurRad="38100" dist="38100" dir="2700000" algn="tl">
                  <a:srgbClr val="C0C0C0"/>
                </a:outerShdw>
              </a:effectLst>
              <a:latin typeface="Comic Sans MS" pitchFamily="66" charset="0"/>
            </a:endParaRPr>
          </a:p>
        </p:txBody>
      </p:sp>
    </p:spTree>
    <p:extLst>
      <p:ext uri="{BB962C8B-B14F-4D97-AF65-F5344CB8AC3E}">
        <p14:creationId xmlns:p14="http://schemas.microsoft.com/office/powerpoint/2010/main" val="17454490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194" name="Text Box 2"/>
          <p:cNvSpPr txBox="1">
            <a:spLocks noChangeArrowheads="1"/>
          </p:cNvSpPr>
          <p:nvPr/>
        </p:nvSpPr>
        <p:spPr bwMode="auto">
          <a:xfrm>
            <a:off x="158750" y="1047750"/>
            <a:ext cx="8747125" cy="5565775"/>
          </a:xfrm>
          <a:prstGeom prst="rect">
            <a:avLst/>
          </a:prstGeom>
          <a:noFill/>
          <a:ln w="12700">
            <a:noFill/>
            <a:miter lim="800000"/>
            <a:headEnd/>
            <a:tailEnd/>
          </a:ln>
          <a:effectLst/>
        </p:spPr>
        <p:txBody>
          <a:bodyPr lIns="90488" tIns="44450" rIns="90488" bIns="44450">
            <a:spAutoFit/>
          </a:bodyPr>
          <a:lstStyle/>
          <a:p>
            <a:pPr defTabSz="762000" eaLnBrk="0" fontAlgn="base" hangingPunct="0">
              <a:spcBef>
                <a:spcPct val="0"/>
              </a:spcBef>
              <a:spcAft>
                <a:spcPct val="0"/>
              </a:spcAft>
            </a:pPr>
            <a:r>
              <a:rPr lang="es-ES_tradnl" sz="2400" b="1">
                <a:solidFill>
                  <a:srgbClr val="000090"/>
                </a:solidFill>
                <a:latin typeface="Comic Sans MS" pitchFamily="66" charset="0"/>
              </a:rPr>
              <a:t>Secuencia Negativa</a:t>
            </a:r>
          </a:p>
          <a:p>
            <a:pPr defTabSz="762000" eaLnBrk="0" fontAlgn="base" hangingPunct="0">
              <a:spcBef>
                <a:spcPct val="0"/>
              </a:spcBef>
              <a:spcAft>
                <a:spcPct val="0"/>
              </a:spcAft>
            </a:pPr>
            <a:r>
              <a:rPr lang="es-ES_tradnl" sz="2400">
                <a:solidFill>
                  <a:srgbClr val="000000"/>
                </a:solidFill>
                <a:latin typeface="Comic Sans MS" pitchFamily="66" charset="0"/>
              </a:rPr>
              <a:t>X2 distinto de X1 </a:t>
            </a:r>
            <a:r>
              <a:rPr lang="es-ES_tradnl" sz="2400">
                <a:solidFill>
                  <a:srgbClr val="000000"/>
                </a:solidFill>
                <a:latin typeface="Comic Sans MS" pitchFamily="66" charset="0"/>
                <a:sym typeface="Wingdings" pitchFamily="2" charset="2"/>
              </a:rPr>
              <a:t> campo eléctrico del estator rota en sentido contrario al campo mecánico del rotor.</a:t>
            </a:r>
          </a:p>
          <a:p>
            <a:pPr defTabSz="762000" eaLnBrk="0" fontAlgn="base" hangingPunct="0">
              <a:spcBef>
                <a:spcPct val="0"/>
              </a:spcBef>
              <a:spcAft>
                <a:spcPct val="0"/>
              </a:spcAft>
            </a:pPr>
            <a:endParaRPr lang="es-ES_tradnl" sz="2400">
              <a:solidFill>
                <a:srgbClr val="000000"/>
              </a:solidFill>
              <a:latin typeface="Comic Sans MS" pitchFamily="66" charset="0"/>
              <a:sym typeface="Wingdings" pitchFamily="2" charset="2"/>
            </a:endParaRPr>
          </a:p>
          <a:p>
            <a:pPr defTabSz="762000" eaLnBrk="0" fontAlgn="base" hangingPunct="0">
              <a:spcBef>
                <a:spcPct val="0"/>
              </a:spcBef>
              <a:spcAft>
                <a:spcPct val="0"/>
              </a:spcAft>
            </a:pPr>
            <a:r>
              <a:rPr lang="es-ES_tradnl" sz="2400">
                <a:solidFill>
                  <a:srgbClr val="000000"/>
                </a:solidFill>
                <a:latin typeface="Comic Sans MS" pitchFamily="66" charset="0"/>
                <a:sym typeface="Wingdings" pitchFamily="2" charset="2"/>
              </a:rPr>
              <a:t>Aplicar tensiones de sec. negativa de pequeña amplitud al estator con la máquina rotando a velocidad nominal en sentido positivo y con el campo cortocircuitado. X2 = Va/Ia.</a:t>
            </a:r>
          </a:p>
          <a:p>
            <a:pPr defTabSz="762000" eaLnBrk="0" fontAlgn="base" hangingPunct="0">
              <a:spcBef>
                <a:spcPct val="0"/>
              </a:spcBef>
              <a:spcAft>
                <a:spcPct val="0"/>
              </a:spcAft>
            </a:pPr>
            <a:r>
              <a:rPr lang="es-ES_tradnl" sz="2400">
                <a:solidFill>
                  <a:srgbClr val="000000"/>
                </a:solidFill>
                <a:latin typeface="Comic Sans MS" pitchFamily="66" charset="0"/>
                <a:sym typeface="Wingdings" pitchFamily="2" charset="2"/>
              </a:rPr>
              <a:t>Teóricamente X2=(Xd´´+Xq´´)/2</a:t>
            </a:r>
          </a:p>
          <a:p>
            <a:pPr defTabSz="762000" eaLnBrk="0" fontAlgn="base" hangingPunct="0">
              <a:spcBef>
                <a:spcPct val="0"/>
              </a:spcBef>
              <a:spcAft>
                <a:spcPct val="0"/>
              </a:spcAft>
            </a:pPr>
            <a:endParaRPr lang="es-ES_tradnl" sz="2400">
              <a:solidFill>
                <a:srgbClr val="000000"/>
              </a:solidFill>
              <a:latin typeface="Comic Sans MS" pitchFamily="66" charset="0"/>
              <a:sym typeface="Wingdings" pitchFamily="2" charset="2"/>
            </a:endParaRPr>
          </a:p>
          <a:p>
            <a:pPr defTabSz="762000" eaLnBrk="0" fontAlgn="base" hangingPunct="0">
              <a:spcBef>
                <a:spcPct val="0"/>
              </a:spcBef>
              <a:spcAft>
                <a:spcPct val="0"/>
              </a:spcAft>
            </a:pPr>
            <a:r>
              <a:rPr lang="es-ES_tradnl" sz="2400" b="1">
                <a:solidFill>
                  <a:srgbClr val="000090"/>
                </a:solidFill>
                <a:latin typeface="Comic Sans MS" pitchFamily="66" charset="0"/>
              </a:rPr>
              <a:t>Secuencia Cero</a:t>
            </a:r>
          </a:p>
          <a:p>
            <a:pPr defTabSz="762000" eaLnBrk="0" fontAlgn="base" hangingPunct="0">
              <a:spcBef>
                <a:spcPct val="0"/>
              </a:spcBef>
              <a:spcAft>
                <a:spcPct val="0"/>
              </a:spcAft>
            </a:pPr>
            <a:r>
              <a:rPr lang="es-ES_tradnl" sz="2400">
                <a:solidFill>
                  <a:srgbClr val="000000"/>
                </a:solidFill>
                <a:latin typeface="Comic Sans MS" pitchFamily="66" charset="0"/>
              </a:rPr>
              <a:t>Tiene valor pequeño. Se aplica tensión sinusoidal Va a las tres fases en paralelo, haciendo girar la máquina a velocidad nominal y con el campo cortocircuitado. </a:t>
            </a:r>
            <a:endParaRPr lang="es-ES_tradnl" sz="2400">
              <a:solidFill>
                <a:srgbClr val="000000"/>
              </a:solidFill>
              <a:latin typeface="Comic Sans MS" pitchFamily="66" charset="0"/>
              <a:sym typeface="Wingdings" pitchFamily="2" charset="2"/>
            </a:endParaRPr>
          </a:p>
          <a:p>
            <a:pPr defTabSz="762000" eaLnBrk="0" fontAlgn="base" hangingPunct="0">
              <a:spcBef>
                <a:spcPct val="0"/>
              </a:spcBef>
              <a:spcAft>
                <a:spcPct val="0"/>
              </a:spcAft>
            </a:pPr>
            <a:endParaRPr lang="es-ES_tradnl" sz="2400">
              <a:solidFill>
                <a:srgbClr val="000000"/>
              </a:solidFill>
              <a:latin typeface="Comic Sans MS" pitchFamily="66" charset="0"/>
              <a:sym typeface="Wingdings" pitchFamily="2" charset="2"/>
            </a:endParaRPr>
          </a:p>
          <a:p>
            <a:pPr defTabSz="762000" eaLnBrk="0" fontAlgn="base" hangingPunct="0">
              <a:spcBef>
                <a:spcPct val="0"/>
              </a:spcBef>
              <a:spcAft>
                <a:spcPct val="0"/>
              </a:spcAft>
            </a:pPr>
            <a:endParaRPr lang="es-ES_tradnl" sz="2400">
              <a:solidFill>
                <a:srgbClr val="000000"/>
              </a:solidFill>
              <a:latin typeface="Comic Sans MS" pitchFamily="66" charset="0"/>
            </a:endParaRPr>
          </a:p>
        </p:txBody>
      </p:sp>
      <p:sp>
        <p:nvSpPr>
          <p:cNvPr id="4" name="Rectangle 2"/>
          <p:cNvSpPr>
            <a:spLocks noChangeArrowheads="1"/>
          </p:cNvSpPr>
          <p:nvPr/>
        </p:nvSpPr>
        <p:spPr bwMode="auto">
          <a:xfrm>
            <a:off x="47625" y="6480945"/>
            <a:ext cx="7737475" cy="293736"/>
          </a:xfrm>
          <a:prstGeom prst="rect">
            <a:avLst/>
          </a:prstGeom>
          <a:noFill/>
          <a:ln w="3175">
            <a:noFill/>
            <a:miter lim="800000"/>
            <a:headEnd/>
            <a:tailEnd/>
          </a:ln>
          <a:effectLst/>
        </p:spPr>
        <p:txBody>
          <a:bodyPr lIns="90000" tIns="46800" rIns="90000" bIns="46800" anchor="ctr">
            <a:spAutoFit/>
          </a:bodyPr>
          <a:lstStyle/>
          <a:p>
            <a:pPr fontAlgn="base">
              <a:lnSpc>
                <a:spcPct val="80000"/>
              </a:lnSpc>
              <a:spcBef>
                <a:spcPct val="0"/>
              </a:spcBef>
              <a:spcAft>
                <a:spcPct val="0"/>
              </a:spcAft>
            </a:pPr>
            <a:r>
              <a:rPr lang="de-DE" sz="1600" b="1" dirty="0">
                <a:solidFill>
                  <a:srgbClr val="FFFFFF"/>
                </a:solidFill>
                <a:effectLst>
                  <a:outerShdw blurRad="38100" dist="38100" dir="2700000" algn="tl">
                    <a:srgbClr val="C0C0C0"/>
                  </a:outerShdw>
                </a:effectLst>
                <a:latin typeface="Comic Sans MS" pitchFamily="66" charset="0"/>
              </a:rPr>
              <a:t>2. </a:t>
            </a:r>
            <a:r>
              <a:rPr lang="es-ES_tradnl" sz="1600" b="1" dirty="0">
                <a:solidFill>
                  <a:srgbClr val="FFFFFF"/>
                </a:solidFill>
                <a:effectLst>
                  <a:outerShdw blurRad="38100" dist="38100" dir="2700000" algn="tl">
                    <a:srgbClr val="C0C0C0"/>
                  </a:outerShdw>
                </a:effectLst>
                <a:latin typeface="Comic Sans MS" pitchFamily="66" charset="0"/>
              </a:rPr>
              <a:t>Fallas en Sistemas Eléctricos de Potencia</a:t>
            </a:r>
            <a:endParaRPr lang="de-DE" sz="3600" dirty="0">
              <a:solidFill>
                <a:srgbClr val="000066"/>
              </a:solidFill>
              <a:effectLst>
                <a:outerShdw blurRad="38100" dist="38100" dir="2700000" algn="tl">
                  <a:srgbClr val="C0C0C0"/>
                </a:outerShdw>
              </a:effectLst>
              <a:latin typeface="Comic Sans MS" pitchFamily="66" charset="0"/>
            </a:endParaRPr>
          </a:p>
        </p:txBody>
      </p:sp>
    </p:spTree>
    <p:extLst>
      <p:ext uri="{BB962C8B-B14F-4D97-AF65-F5344CB8AC3E}">
        <p14:creationId xmlns:p14="http://schemas.microsoft.com/office/powerpoint/2010/main" val="39337092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834" name="Rectangle 2"/>
          <p:cNvSpPr>
            <a:spLocks noChangeArrowheads="1"/>
          </p:cNvSpPr>
          <p:nvPr/>
        </p:nvSpPr>
        <p:spPr bwMode="auto">
          <a:xfrm>
            <a:off x="582613" y="177800"/>
            <a:ext cx="7737475" cy="457200"/>
          </a:xfrm>
          <a:prstGeom prst="rect">
            <a:avLst/>
          </a:prstGeom>
          <a:noFill/>
          <a:ln w="3175">
            <a:noFill/>
            <a:miter lim="800000"/>
            <a:headEnd/>
            <a:tailEnd/>
          </a:ln>
          <a:effectLst/>
        </p:spPr>
        <p:txBody>
          <a:bodyPr lIns="90000" tIns="46800" rIns="90000" bIns="46800" anchor="ctr">
            <a:spAutoFit/>
          </a:bodyPr>
          <a:lstStyle/>
          <a:p>
            <a:pPr fontAlgn="base">
              <a:spcBef>
                <a:spcPct val="0"/>
              </a:spcBef>
              <a:spcAft>
                <a:spcPct val="0"/>
              </a:spcAft>
            </a:pPr>
            <a:r>
              <a:rPr lang="de-DE" b="1">
                <a:solidFill>
                  <a:srgbClr val="FFFFFF"/>
                </a:solidFill>
                <a:effectLst>
                  <a:outerShdw blurRad="38100" dist="38100" dir="2700000" algn="tl">
                    <a:srgbClr val="C0C0C0"/>
                  </a:outerShdw>
                </a:effectLst>
                <a:latin typeface="Comic Sans MS" pitchFamily="66" charset="0"/>
              </a:rPr>
              <a:t>Mallas de Secuencia (V)</a:t>
            </a:r>
          </a:p>
        </p:txBody>
      </p:sp>
      <p:sp>
        <p:nvSpPr>
          <p:cNvPr id="376835" name="Text Box 3"/>
          <p:cNvSpPr txBox="1">
            <a:spLocks noChangeArrowheads="1"/>
          </p:cNvSpPr>
          <p:nvPr/>
        </p:nvSpPr>
        <p:spPr bwMode="auto">
          <a:xfrm>
            <a:off x="0" y="876300"/>
            <a:ext cx="4665663" cy="482600"/>
          </a:xfrm>
          <a:prstGeom prst="rect">
            <a:avLst/>
          </a:prstGeom>
          <a:noFill/>
          <a:ln w="3175">
            <a:noFill/>
            <a:miter lim="800000"/>
            <a:headEnd/>
            <a:tailEnd type="none" w="sm" len="sm"/>
          </a:ln>
          <a:effectLst/>
        </p:spPr>
        <p:txBody>
          <a:bodyPr wrap="none" lIns="90000" tIns="46800" rIns="90000" bIns="46800" anchor="ctr">
            <a:spAutoFit/>
          </a:bodyPr>
          <a:lstStyle/>
          <a:p>
            <a:pPr defTabSz="287338" eaLnBrk="0" fontAlgn="base" hangingPunct="0">
              <a:lnSpc>
                <a:spcPct val="80000"/>
              </a:lnSpc>
              <a:spcBef>
                <a:spcPct val="0"/>
              </a:spcBef>
              <a:spcAft>
                <a:spcPct val="0"/>
              </a:spcAft>
              <a:tabLst>
                <a:tab pos="287338" algn="l"/>
              </a:tabLst>
            </a:pPr>
            <a:r>
              <a:rPr lang="de-DE" sz="1600" b="1">
                <a:solidFill>
                  <a:srgbClr val="A50021"/>
                </a:solidFill>
                <a:latin typeface="Comic Sans MS" pitchFamily="66" charset="0"/>
              </a:rPr>
              <a:t>Mallas de Secuencia de un Generador Bajo Carga</a:t>
            </a:r>
          </a:p>
          <a:p>
            <a:pPr defTabSz="287338" eaLnBrk="0" fontAlgn="base" hangingPunct="0">
              <a:lnSpc>
                <a:spcPct val="80000"/>
              </a:lnSpc>
              <a:spcBef>
                <a:spcPct val="0"/>
              </a:spcBef>
              <a:spcAft>
                <a:spcPct val="0"/>
              </a:spcAft>
              <a:tabLst>
                <a:tab pos="287338" algn="l"/>
              </a:tabLst>
            </a:pPr>
            <a:endParaRPr lang="de-DE" sz="1600" b="1">
              <a:solidFill>
                <a:srgbClr val="A50021"/>
              </a:solidFill>
              <a:latin typeface="Comic Sans MS" pitchFamily="66" charset="0"/>
            </a:endParaRPr>
          </a:p>
        </p:txBody>
      </p:sp>
      <p:sp>
        <p:nvSpPr>
          <p:cNvPr id="376836" name="Text Box 4"/>
          <p:cNvSpPr txBox="1">
            <a:spLocks noChangeArrowheads="1"/>
          </p:cNvSpPr>
          <p:nvPr/>
        </p:nvSpPr>
        <p:spPr bwMode="auto">
          <a:xfrm>
            <a:off x="180975" y="1154113"/>
            <a:ext cx="8466138" cy="409575"/>
          </a:xfrm>
          <a:prstGeom prst="rect">
            <a:avLst/>
          </a:prstGeom>
          <a:noFill/>
          <a:ln w="3175">
            <a:noFill/>
            <a:miter lim="800000"/>
            <a:headEnd/>
            <a:tailEnd type="none" w="sm" len="sm"/>
          </a:ln>
          <a:effectLst/>
        </p:spPr>
        <p:txBody>
          <a:bodyPr lIns="90000" tIns="46800" rIns="90000" bIns="46800" anchor="ctr">
            <a:spAutoFit/>
          </a:bodyPr>
          <a:lstStyle/>
          <a:p>
            <a:pPr defTabSz="287338" eaLnBrk="0" fontAlgn="base" hangingPunct="0">
              <a:lnSpc>
                <a:spcPct val="130000"/>
              </a:lnSpc>
              <a:spcBef>
                <a:spcPct val="0"/>
              </a:spcBef>
              <a:spcAft>
                <a:spcPct val="0"/>
              </a:spcAft>
              <a:tabLst>
                <a:tab pos="287338" algn="l"/>
              </a:tabLst>
            </a:pPr>
            <a:r>
              <a:rPr lang="de-DE" sz="1600" b="1">
                <a:solidFill>
                  <a:srgbClr val="000000"/>
                </a:solidFill>
                <a:latin typeface="Comic Sans MS" pitchFamily="66" charset="0"/>
              </a:rPr>
              <a:t>Situación de generador con neutro a tierra a través de impedancia Zn. </a:t>
            </a:r>
          </a:p>
        </p:txBody>
      </p:sp>
      <p:sp>
        <p:nvSpPr>
          <p:cNvPr id="376837" name="Rectangle 5"/>
          <p:cNvSpPr>
            <a:spLocks noChangeArrowheads="1"/>
          </p:cNvSpPr>
          <p:nvPr/>
        </p:nvSpPr>
        <p:spPr bwMode="auto">
          <a:xfrm rot="13095832">
            <a:off x="520700" y="3311525"/>
            <a:ext cx="166688" cy="366713"/>
          </a:xfrm>
          <a:prstGeom prst="rect">
            <a:avLst/>
          </a:prstGeom>
          <a:solidFill>
            <a:srgbClr val="FF0000"/>
          </a:solidFill>
          <a:ln w="9525">
            <a:solidFill>
              <a:srgbClr val="FF0000"/>
            </a:solidFill>
            <a:miter lim="800000"/>
            <a:headEnd/>
            <a:tailEnd/>
          </a:ln>
          <a:effectLst/>
        </p:spPr>
        <p:txBody>
          <a:bodyPr rot="10800000" wrap="none" anchor="ctr"/>
          <a:lstStyle/>
          <a:p>
            <a:pPr algn="ctr" eaLnBrk="0" fontAlgn="base" hangingPunct="0">
              <a:spcBef>
                <a:spcPct val="0"/>
              </a:spcBef>
              <a:spcAft>
                <a:spcPct val="0"/>
              </a:spcAft>
            </a:pPr>
            <a:endParaRPr lang="en-US" sz="2400" b="1">
              <a:solidFill>
                <a:srgbClr val="000000"/>
              </a:solidFill>
              <a:latin typeface="Comic Sans MS" pitchFamily="66" charset="0"/>
            </a:endParaRPr>
          </a:p>
        </p:txBody>
      </p:sp>
      <p:sp>
        <p:nvSpPr>
          <p:cNvPr id="376838" name="Rectangle 6"/>
          <p:cNvSpPr>
            <a:spLocks noChangeArrowheads="1"/>
          </p:cNvSpPr>
          <p:nvPr/>
        </p:nvSpPr>
        <p:spPr bwMode="auto">
          <a:xfrm rot="18977014">
            <a:off x="1712913" y="3257550"/>
            <a:ext cx="144462" cy="360363"/>
          </a:xfrm>
          <a:prstGeom prst="rect">
            <a:avLst/>
          </a:prstGeom>
          <a:solidFill>
            <a:srgbClr val="FFFF00"/>
          </a:solidFill>
          <a:ln w="9525">
            <a:solidFill>
              <a:srgbClr val="FFFF00"/>
            </a:solidFill>
            <a:miter lim="800000"/>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6839" name="Rectangle 7"/>
          <p:cNvSpPr>
            <a:spLocks noChangeArrowheads="1"/>
          </p:cNvSpPr>
          <p:nvPr/>
        </p:nvSpPr>
        <p:spPr bwMode="auto">
          <a:xfrm rot="10827024">
            <a:off x="1111250" y="1858963"/>
            <a:ext cx="179388" cy="300037"/>
          </a:xfrm>
          <a:prstGeom prst="rect">
            <a:avLst/>
          </a:prstGeom>
          <a:solidFill>
            <a:schemeClr val="accent2"/>
          </a:solidFill>
          <a:ln w="9525">
            <a:solidFill>
              <a:schemeClr val="accent2"/>
            </a:solidFill>
            <a:miter lim="800000"/>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6840" name="Line 8"/>
          <p:cNvSpPr>
            <a:spLocks noChangeShapeType="1"/>
          </p:cNvSpPr>
          <p:nvPr/>
        </p:nvSpPr>
        <p:spPr bwMode="auto">
          <a:xfrm rot="16200000">
            <a:off x="308769" y="2888457"/>
            <a:ext cx="968375" cy="763587"/>
          </a:xfrm>
          <a:prstGeom prst="line">
            <a:avLst/>
          </a:prstGeom>
          <a:noFill/>
          <a:ln w="28575">
            <a:solidFill>
              <a:srgbClr val="FF000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6841" name="Line 9"/>
          <p:cNvSpPr>
            <a:spLocks noChangeShapeType="1"/>
          </p:cNvSpPr>
          <p:nvPr/>
        </p:nvSpPr>
        <p:spPr bwMode="auto">
          <a:xfrm rot="5400000" flipV="1">
            <a:off x="1169987" y="2825751"/>
            <a:ext cx="874713" cy="823912"/>
          </a:xfrm>
          <a:prstGeom prst="line">
            <a:avLst/>
          </a:prstGeom>
          <a:noFill/>
          <a:ln w="28575">
            <a:solidFill>
              <a:srgbClr val="FFFF0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6842" name="Line 10"/>
          <p:cNvSpPr>
            <a:spLocks noChangeShapeType="1"/>
          </p:cNvSpPr>
          <p:nvPr/>
        </p:nvSpPr>
        <p:spPr bwMode="auto">
          <a:xfrm rot="16200000" flipH="1" flipV="1">
            <a:off x="631031" y="2245519"/>
            <a:ext cx="1131888" cy="6350"/>
          </a:xfrm>
          <a:prstGeom prst="line">
            <a:avLst/>
          </a:prstGeom>
          <a:noFill/>
          <a:ln w="28575">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76843" name="Object 11"/>
          <p:cNvGraphicFramePr>
            <a:graphicFrameLocks noChangeAspect="1"/>
          </p:cNvGraphicFramePr>
          <p:nvPr/>
        </p:nvGraphicFramePr>
        <p:xfrm>
          <a:off x="2371725" y="1749425"/>
          <a:ext cx="303213" cy="325438"/>
        </p:xfrm>
        <a:graphic>
          <a:graphicData uri="http://schemas.openxmlformats.org/presentationml/2006/ole">
            <mc:AlternateContent xmlns:mc="http://schemas.openxmlformats.org/markup-compatibility/2006">
              <mc:Choice xmlns:v="urn:schemas-microsoft-com:vml" Requires="v">
                <p:oleObj spid="_x0000_s35880" name="Ecuación" r:id="rId3" imgW="177646" imgH="190335" progId="Equation.3">
                  <p:embed/>
                </p:oleObj>
              </mc:Choice>
              <mc:Fallback>
                <p:oleObj name="Ecuación" r:id="rId3" imgW="177646" imgH="190335"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71725" y="1749425"/>
                        <a:ext cx="303213" cy="325438"/>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76844" name="Object 12"/>
          <p:cNvGraphicFramePr>
            <a:graphicFrameLocks noChangeAspect="1"/>
          </p:cNvGraphicFramePr>
          <p:nvPr/>
        </p:nvGraphicFramePr>
        <p:xfrm>
          <a:off x="2368550" y="3252788"/>
          <a:ext cx="282575" cy="392112"/>
        </p:xfrm>
        <a:graphic>
          <a:graphicData uri="http://schemas.openxmlformats.org/presentationml/2006/ole">
            <mc:AlternateContent xmlns:mc="http://schemas.openxmlformats.org/markup-compatibility/2006">
              <mc:Choice xmlns:v="urn:schemas-microsoft-com:vml" Requires="v">
                <p:oleObj spid="_x0000_s35881" name="Ecuación" r:id="rId5" imgW="165028" imgH="228501" progId="Equation.3">
                  <p:embed/>
                </p:oleObj>
              </mc:Choice>
              <mc:Fallback>
                <p:oleObj name="Ecuación" r:id="rId5" imgW="165028" imgH="228501"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68550" y="3252788"/>
                        <a:ext cx="282575" cy="392112"/>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76845" name="Object 13"/>
          <p:cNvGraphicFramePr>
            <a:graphicFrameLocks noChangeAspect="1"/>
          </p:cNvGraphicFramePr>
          <p:nvPr/>
        </p:nvGraphicFramePr>
        <p:xfrm>
          <a:off x="1477963" y="3573463"/>
          <a:ext cx="257175" cy="327025"/>
        </p:xfrm>
        <a:graphic>
          <a:graphicData uri="http://schemas.openxmlformats.org/presentationml/2006/ole">
            <mc:AlternateContent xmlns:mc="http://schemas.openxmlformats.org/markup-compatibility/2006">
              <mc:Choice xmlns:v="urn:schemas-microsoft-com:vml" Requires="v">
                <p:oleObj spid="_x0000_s35882" name="Ecuación" r:id="rId7" imgW="164957" imgH="190335" progId="Equation.3">
                  <p:embed/>
                </p:oleObj>
              </mc:Choice>
              <mc:Fallback>
                <p:oleObj name="Ecuación" r:id="rId7" imgW="164957" imgH="190335"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77963" y="3573463"/>
                        <a:ext cx="257175" cy="32702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76846" name="Object 14"/>
          <p:cNvGraphicFramePr>
            <a:graphicFrameLocks noChangeAspect="1"/>
          </p:cNvGraphicFramePr>
          <p:nvPr/>
        </p:nvGraphicFramePr>
        <p:xfrm>
          <a:off x="2968625" y="1690688"/>
          <a:ext cx="317500" cy="327025"/>
        </p:xfrm>
        <a:graphic>
          <a:graphicData uri="http://schemas.openxmlformats.org/presentationml/2006/ole">
            <mc:AlternateContent xmlns:mc="http://schemas.openxmlformats.org/markup-compatibility/2006">
              <mc:Choice xmlns:v="urn:schemas-microsoft-com:vml" Requires="v">
                <p:oleObj spid="_x0000_s35883" name="Ecuación" r:id="rId9" imgW="203112" imgH="190417" progId="Equation.3">
                  <p:embed/>
                </p:oleObj>
              </mc:Choice>
              <mc:Fallback>
                <p:oleObj name="Ecuación" r:id="rId9" imgW="203112" imgH="190417" progId="Equation.3">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968625" y="1690688"/>
                        <a:ext cx="317500" cy="32702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76847" name="Object 15"/>
          <p:cNvGraphicFramePr>
            <a:graphicFrameLocks noChangeAspect="1"/>
          </p:cNvGraphicFramePr>
          <p:nvPr/>
        </p:nvGraphicFramePr>
        <p:xfrm>
          <a:off x="2709863" y="3346450"/>
          <a:ext cx="314325" cy="327025"/>
        </p:xfrm>
        <a:graphic>
          <a:graphicData uri="http://schemas.openxmlformats.org/presentationml/2006/ole">
            <mc:AlternateContent xmlns:mc="http://schemas.openxmlformats.org/markup-compatibility/2006">
              <mc:Choice xmlns:v="urn:schemas-microsoft-com:vml" Requires="v">
                <p:oleObj spid="_x0000_s35884" name="Ecuación" r:id="rId11" imgW="203112" imgH="190417" progId="Equation.3">
                  <p:embed/>
                </p:oleObj>
              </mc:Choice>
              <mc:Fallback>
                <p:oleObj name="Ecuación" r:id="rId11" imgW="203112" imgH="190417" progId="Equation.3">
                  <p:embed/>
                  <p:pic>
                    <p:nvPicPr>
                      <p:cNvPr id="0" name="Picture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709863" y="3346450"/>
                        <a:ext cx="314325" cy="32702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76848" name="Object 16"/>
          <p:cNvGraphicFramePr>
            <a:graphicFrameLocks noChangeAspect="1"/>
          </p:cNvGraphicFramePr>
          <p:nvPr/>
        </p:nvGraphicFramePr>
        <p:xfrm>
          <a:off x="2093913" y="3667125"/>
          <a:ext cx="315912" cy="327025"/>
        </p:xfrm>
        <a:graphic>
          <a:graphicData uri="http://schemas.openxmlformats.org/presentationml/2006/ole">
            <mc:AlternateContent xmlns:mc="http://schemas.openxmlformats.org/markup-compatibility/2006">
              <mc:Choice xmlns:v="urn:schemas-microsoft-com:vml" Requires="v">
                <p:oleObj spid="_x0000_s35885" name="Ecuación" r:id="rId13" imgW="203112" imgH="190417" progId="Equation.3">
                  <p:embed/>
                </p:oleObj>
              </mc:Choice>
              <mc:Fallback>
                <p:oleObj name="Ecuación" r:id="rId13" imgW="203112" imgH="190417" progId="Equation.3">
                  <p:embed/>
                  <p:pic>
                    <p:nvPicPr>
                      <p:cNvPr id="0" name="Picture 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093913" y="3667125"/>
                        <a:ext cx="315912" cy="32702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76849" name="Line 17"/>
          <p:cNvSpPr>
            <a:spLocks noChangeShapeType="1"/>
          </p:cNvSpPr>
          <p:nvPr/>
        </p:nvSpPr>
        <p:spPr bwMode="auto">
          <a:xfrm rot="5400000" flipH="1">
            <a:off x="685006" y="2259807"/>
            <a:ext cx="4763" cy="1035050"/>
          </a:xfrm>
          <a:prstGeom prst="line">
            <a:avLst/>
          </a:prstGeom>
          <a:noFill/>
          <a:ln w="57150">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6850" name="Line 18"/>
          <p:cNvSpPr>
            <a:spLocks noChangeShapeType="1"/>
          </p:cNvSpPr>
          <p:nvPr/>
        </p:nvSpPr>
        <p:spPr bwMode="auto">
          <a:xfrm>
            <a:off x="2314575" y="1731963"/>
            <a:ext cx="358775" cy="0"/>
          </a:xfrm>
          <a:prstGeom prst="line">
            <a:avLst/>
          </a:prstGeom>
          <a:noFill/>
          <a:ln w="3175">
            <a:solidFill>
              <a:schemeClr val="tx1"/>
            </a:solidFill>
            <a:round/>
            <a:headEnd/>
            <a:tailEnd type="triangle" w="med" len="me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6851" name="Line 19"/>
          <p:cNvSpPr>
            <a:spLocks noChangeShapeType="1"/>
          </p:cNvSpPr>
          <p:nvPr/>
        </p:nvSpPr>
        <p:spPr bwMode="auto">
          <a:xfrm>
            <a:off x="2262188" y="3597275"/>
            <a:ext cx="358775" cy="0"/>
          </a:xfrm>
          <a:prstGeom prst="line">
            <a:avLst/>
          </a:prstGeom>
          <a:noFill/>
          <a:ln w="3175">
            <a:solidFill>
              <a:schemeClr val="tx1"/>
            </a:solidFill>
            <a:round/>
            <a:headEnd/>
            <a:tailEnd type="triangle" w="med" len="me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6852" name="Line 20"/>
          <p:cNvSpPr>
            <a:spLocks noChangeShapeType="1"/>
          </p:cNvSpPr>
          <p:nvPr/>
        </p:nvSpPr>
        <p:spPr bwMode="auto">
          <a:xfrm>
            <a:off x="1358900" y="3889375"/>
            <a:ext cx="358775" cy="0"/>
          </a:xfrm>
          <a:prstGeom prst="line">
            <a:avLst/>
          </a:prstGeom>
          <a:noFill/>
          <a:ln w="3175">
            <a:solidFill>
              <a:schemeClr val="tx1"/>
            </a:solidFill>
            <a:round/>
            <a:headEnd/>
            <a:tailEnd type="triangle" w="med" len="me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6853" name="Rectangle 21"/>
          <p:cNvSpPr>
            <a:spLocks noChangeArrowheads="1"/>
          </p:cNvSpPr>
          <p:nvPr/>
        </p:nvSpPr>
        <p:spPr bwMode="auto">
          <a:xfrm rot="16200000">
            <a:off x="-75406" y="3240882"/>
            <a:ext cx="509587" cy="171450"/>
          </a:xfrm>
          <a:prstGeom prst="rect">
            <a:avLst/>
          </a:prstGeom>
          <a:solidFill>
            <a:schemeClr val="accent1"/>
          </a:solidFill>
          <a:ln w="9525">
            <a:solidFill>
              <a:schemeClr val="accent2"/>
            </a:solidFill>
            <a:miter lim="800000"/>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6854" name="Line 22"/>
          <p:cNvSpPr>
            <a:spLocks noChangeShapeType="1"/>
          </p:cNvSpPr>
          <p:nvPr/>
        </p:nvSpPr>
        <p:spPr bwMode="auto">
          <a:xfrm rot="16200000">
            <a:off x="-538956" y="3502819"/>
            <a:ext cx="1438275" cy="7937"/>
          </a:xfrm>
          <a:prstGeom prst="line">
            <a:avLst/>
          </a:prstGeom>
          <a:noFill/>
          <a:ln w="57150">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6855" name="Line 23"/>
          <p:cNvSpPr>
            <a:spLocks noChangeShapeType="1"/>
          </p:cNvSpPr>
          <p:nvPr/>
        </p:nvSpPr>
        <p:spPr bwMode="auto">
          <a:xfrm rot="5400000" flipH="1">
            <a:off x="1785144" y="2597944"/>
            <a:ext cx="17463" cy="3248025"/>
          </a:xfrm>
          <a:prstGeom prst="line">
            <a:avLst/>
          </a:prstGeom>
          <a:noFill/>
          <a:ln w="57150">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6856" name="Line 24"/>
          <p:cNvSpPr>
            <a:spLocks noChangeShapeType="1"/>
          </p:cNvSpPr>
          <p:nvPr/>
        </p:nvSpPr>
        <p:spPr bwMode="auto">
          <a:xfrm flipV="1">
            <a:off x="3316288" y="1719263"/>
            <a:ext cx="0" cy="2452687"/>
          </a:xfrm>
          <a:prstGeom prst="line">
            <a:avLst/>
          </a:prstGeom>
          <a:noFill/>
          <a:ln w="3175">
            <a:solidFill>
              <a:schemeClr val="tx1"/>
            </a:solidFill>
            <a:round/>
            <a:headEnd/>
            <a:tailEnd type="triangle" w="med" len="me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6857" name="Line 25"/>
          <p:cNvSpPr>
            <a:spLocks noChangeShapeType="1"/>
          </p:cNvSpPr>
          <p:nvPr/>
        </p:nvSpPr>
        <p:spPr bwMode="auto">
          <a:xfrm flipV="1">
            <a:off x="2820988" y="3667125"/>
            <a:ext cx="0" cy="523875"/>
          </a:xfrm>
          <a:prstGeom prst="line">
            <a:avLst/>
          </a:prstGeom>
          <a:noFill/>
          <a:ln w="3175">
            <a:solidFill>
              <a:schemeClr val="tx1"/>
            </a:solidFill>
            <a:round/>
            <a:headEnd/>
            <a:tailEnd type="triangle" w="med" len="me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6858" name="Line 26"/>
          <p:cNvSpPr>
            <a:spLocks noChangeShapeType="1"/>
          </p:cNvSpPr>
          <p:nvPr/>
        </p:nvSpPr>
        <p:spPr bwMode="auto">
          <a:xfrm flipV="1">
            <a:off x="2309813" y="3960813"/>
            <a:ext cx="0" cy="242887"/>
          </a:xfrm>
          <a:prstGeom prst="line">
            <a:avLst/>
          </a:prstGeom>
          <a:noFill/>
          <a:ln w="3175">
            <a:solidFill>
              <a:schemeClr val="tx1"/>
            </a:solidFill>
            <a:round/>
            <a:headEnd/>
            <a:tailEnd type="triangle" w="med" len="me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76859" name="Object 27"/>
          <p:cNvGraphicFramePr>
            <a:graphicFrameLocks noChangeAspect="1"/>
          </p:cNvGraphicFramePr>
          <p:nvPr/>
        </p:nvGraphicFramePr>
        <p:xfrm>
          <a:off x="1284288" y="1836738"/>
          <a:ext cx="347662" cy="325437"/>
        </p:xfrm>
        <a:graphic>
          <a:graphicData uri="http://schemas.openxmlformats.org/presentationml/2006/ole">
            <mc:AlternateContent xmlns:mc="http://schemas.openxmlformats.org/markup-compatibility/2006">
              <mc:Choice xmlns:v="urn:schemas-microsoft-com:vml" Requires="v">
                <p:oleObj spid="_x0000_s35886" name="Ecuación" r:id="rId15" imgW="203112" imgH="190417" progId="Equation.3">
                  <p:embed/>
                </p:oleObj>
              </mc:Choice>
              <mc:Fallback>
                <p:oleObj name="Ecuación" r:id="rId15" imgW="203112" imgH="190417" progId="Equation.3">
                  <p:embed/>
                  <p:pic>
                    <p:nvPicPr>
                      <p:cNvPr id="0" name="Picture 8"/>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284288" y="1836738"/>
                        <a:ext cx="347662" cy="325437"/>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76860" name="Object 28"/>
          <p:cNvGraphicFramePr>
            <a:graphicFrameLocks noChangeAspect="1"/>
          </p:cNvGraphicFramePr>
          <p:nvPr/>
        </p:nvGraphicFramePr>
        <p:xfrm>
          <a:off x="1819275" y="3155950"/>
          <a:ext cx="347663" cy="325438"/>
        </p:xfrm>
        <a:graphic>
          <a:graphicData uri="http://schemas.openxmlformats.org/presentationml/2006/ole">
            <mc:AlternateContent xmlns:mc="http://schemas.openxmlformats.org/markup-compatibility/2006">
              <mc:Choice xmlns:v="urn:schemas-microsoft-com:vml" Requires="v">
                <p:oleObj spid="_x0000_s35887" name="Ecuación" r:id="rId17" imgW="203112" imgH="190417" progId="Equation.3">
                  <p:embed/>
                </p:oleObj>
              </mc:Choice>
              <mc:Fallback>
                <p:oleObj name="Ecuación" r:id="rId17" imgW="203112" imgH="190417" progId="Equation.3">
                  <p:embed/>
                  <p:pic>
                    <p:nvPicPr>
                      <p:cNvPr id="0" name="Picture 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819275" y="3155950"/>
                        <a:ext cx="347663" cy="325438"/>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76861" name="Object 29"/>
          <p:cNvGraphicFramePr>
            <a:graphicFrameLocks noChangeAspect="1"/>
          </p:cNvGraphicFramePr>
          <p:nvPr/>
        </p:nvGraphicFramePr>
        <p:xfrm>
          <a:off x="660400" y="3457575"/>
          <a:ext cx="349250" cy="325438"/>
        </p:xfrm>
        <a:graphic>
          <a:graphicData uri="http://schemas.openxmlformats.org/presentationml/2006/ole">
            <mc:AlternateContent xmlns:mc="http://schemas.openxmlformats.org/markup-compatibility/2006">
              <mc:Choice xmlns:v="urn:schemas-microsoft-com:vml" Requires="v">
                <p:oleObj spid="_x0000_s35888" name="Ecuación" r:id="rId18" imgW="203112" imgH="190417" progId="Equation.3">
                  <p:embed/>
                </p:oleObj>
              </mc:Choice>
              <mc:Fallback>
                <p:oleObj name="Ecuación" r:id="rId18" imgW="203112" imgH="190417" progId="Equation.3">
                  <p:embed/>
                  <p:pic>
                    <p:nvPicPr>
                      <p:cNvPr id="0" name="Picture 10"/>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60400" y="3457575"/>
                        <a:ext cx="349250" cy="325438"/>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76862" name="Line 30"/>
          <p:cNvSpPr>
            <a:spLocks noChangeShapeType="1"/>
          </p:cNvSpPr>
          <p:nvPr/>
        </p:nvSpPr>
        <p:spPr bwMode="auto">
          <a:xfrm rot="16200000">
            <a:off x="1173162" y="4325938"/>
            <a:ext cx="233363" cy="1588"/>
          </a:xfrm>
          <a:prstGeom prst="line">
            <a:avLst/>
          </a:prstGeom>
          <a:noFill/>
          <a:ln w="57150">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6863" name="Line 31"/>
          <p:cNvSpPr>
            <a:spLocks noChangeShapeType="1"/>
          </p:cNvSpPr>
          <p:nvPr/>
        </p:nvSpPr>
        <p:spPr bwMode="auto">
          <a:xfrm rot="16200000" flipH="1" flipV="1">
            <a:off x="1284287" y="4291013"/>
            <a:ext cx="4763" cy="255588"/>
          </a:xfrm>
          <a:prstGeom prst="line">
            <a:avLst/>
          </a:prstGeom>
          <a:noFill/>
          <a:ln w="57150">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6864" name="Line 32"/>
          <p:cNvSpPr>
            <a:spLocks noChangeShapeType="1"/>
          </p:cNvSpPr>
          <p:nvPr/>
        </p:nvSpPr>
        <p:spPr bwMode="auto">
          <a:xfrm rot="16200000" flipH="1" flipV="1">
            <a:off x="1288257" y="4394994"/>
            <a:ext cx="14287" cy="161925"/>
          </a:xfrm>
          <a:prstGeom prst="line">
            <a:avLst/>
          </a:prstGeom>
          <a:noFill/>
          <a:ln w="57150">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76865" name="Object 33"/>
          <p:cNvGraphicFramePr>
            <a:graphicFrameLocks noChangeAspect="1"/>
          </p:cNvGraphicFramePr>
          <p:nvPr/>
        </p:nvGraphicFramePr>
        <p:xfrm>
          <a:off x="4217988" y="3186113"/>
          <a:ext cx="2201862" cy="1143000"/>
        </p:xfrm>
        <a:graphic>
          <a:graphicData uri="http://schemas.openxmlformats.org/presentationml/2006/ole">
            <mc:AlternateContent xmlns:mc="http://schemas.openxmlformats.org/markup-compatibility/2006">
              <mc:Choice xmlns:v="urn:schemas-microsoft-com:vml" Requires="v">
                <p:oleObj spid="_x0000_s35889" name="Ecuación" r:id="rId19" imgW="1320800" imgH="685800" progId="Equation.3">
                  <p:embed/>
                </p:oleObj>
              </mc:Choice>
              <mc:Fallback>
                <p:oleObj name="Ecuación" r:id="rId19" imgW="1320800" imgH="685800" progId="Equation.3">
                  <p:embed/>
                  <p:pic>
                    <p:nvPicPr>
                      <p:cNvPr id="0" name="Picture 11"/>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4217988" y="3186113"/>
                        <a:ext cx="2201862" cy="114300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76866" name="Object 34"/>
          <p:cNvGraphicFramePr>
            <a:graphicFrameLocks noChangeAspect="1"/>
          </p:cNvGraphicFramePr>
          <p:nvPr/>
        </p:nvGraphicFramePr>
        <p:xfrm>
          <a:off x="7043738" y="3205163"/>
          <a:ext cx="1608137" cy="381000"/>
        </p:xfrm>
        <a:graphic>
          <a:graphicData uri="http://schemas.openxmlformats.org/presentationml/2006/ole">
            <mc:AlternateContent xmlns:mc="http://schemas.openxmlformats.org/markup-compatibility/2006">
              <mc:Choice xmlns:v="urn:schemas-microsoft-com:vml" Requires="v">
                <p:oleObj spid="_x0000_s35890" name="Ecuación" r:id="rId21" imgW="965200" imgH="228600" progId="Equation.3">
                  <p:embed/>
                </p:oleObj>
              </mc:Choice>
              <mc:Fallback>
                <p:oleObj name="Ecuación" r:id="rId21" imgW="965200" imgH="228600" progId="Equation.3">
                  <p:embed/>
                  <p:pic>
                    <p:nvPicPr>
                      <p:cNvPr id="0" name="Picture 12"/>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7043738" y="3205163"/>
                        <a:ext cx="1608137" cy="38100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76867" name="Object 35"/>
          <p:cNvGraphicFramePr>
            <a:graphicFrameLocks noChangeAspect="1"/>
          </p:cNvGraphicFramePr>
          <p:nvPr/>
        </p:nvGraphicFramePr>
        <p:xfrm>
          <a:off x="508000" y="5008563"/>
          <a:ext cx="4911725" cy="1241425"/>
        </p:xfrm>
        <a:graphic>
          <a:graphicData uri="http://schemas.openxmlformats.org/presentationml/2006/ole">
            <mc:AlternateContent xmlns:mc="http://schemas.openxmlformats.org/markup-compatibility/2006">
              <mc:Choice xmlns:v="urn:schemas-microsoft-com:vml" Requires="v">
                <p:oleObj spid="_x0000_s35891" name="Ecuación" r:id="rId23" imgW="3035300" imgH="711200" progId="Equation.3">
                  <p:embed/>
                </p:oleObj>
              </mc:Choice>
              <mc:Fallback>
                <p:oleObj name="Ecuación" r:id="rId23" imgW="3035300" imgH="711200" progId="Equation.3">
                  <p:embed/>
                  <p:pic>
                    <p:nvPicPr>
                      <p:cNvPr id="0" name="Picture 13"/>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508000" y="5008563"/>
                        <a:ext cx="4911725" cy="124142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76868" name="AutoShape 36"/>
          <p:cNvSpPr>
            <a:spLocks noChangeArrowheads="1"/>
          </p:cNvSpPr>
          <p:nvPr/>
        </p:nvSpPr>
        <p:spPr bwMode="auto">
          <a:xfrm>
            <a:off x="58738" y="5432425"/>
            <a:ext cx="415925" cy="304800"/>
          </a:xfrm>
          <a:prstGeom prst="rightArrow">
            <a:avLst>
              <a:gd name="adj1" fmla="val 48963"/>
              <a:gd name="adj2" fmla="val 57660"/>
            </a:avLst>
          </a:prstGeom>
          <a:solidFill>
            <a:srgbClr val="FF0000"/>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6869" name="AutoShape 37"/>
          <p:cNvSpPr>
            <a:spLocks noChangeArrowheads="1"/>
          </p:cNvSpPr>
          <p:nvPr/>
        </p:nvSpPr>
        <p:spPr bwMode="auto">
          <a:xfrm>
            <a:off x="5473700" y="5418138"/>
            <a:ext cx="415925" cy="304800"/>
          </a:xfrm>
          <a:prstGeom prst="rightArrow">
            <a:avLst>
              <a:gd name="adj1" fmla="val 48963"/>
              <a:gd name="adj2" fmla="val 57660"/>
            </a:avLst>
          </a:prstGeom>
          <a:solidFill>
            <a:srgbClr val="FF0000"/>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76870" name="Object 38"/>
          <p:cNvGraphicFramePr>
            <a:graphicFrameLocks noChangeAspect="1"/>
          </p:cNvGraphicFramePr>
          <p:nvPr/>
        </p:nvGraphicFramePr>
        <p:xfrm>
          <a:off x="6088063" y="4849813"/>
          <a:ext cx="2755900" cy="460375"/>
        </p:xfrm>
        <a:graphic>
          <a:graphicData uri="http://schemas.openxmlformats.org/presentationml/2006/ole">
            <mc:AlternateContent xmlns:mc="http://schemas.openxmlformats.org/markup-compatibility/2006">
              <mc:Choice xmlns:v="urn:schemas-microsoft-com:vml" Requires="v">
                <p:oleObj spid="_x0000_s35892" name="Ecuación" r:id="rId25" imgW="1307532" imgH="203112" progId="Equation.3">
                  <p:embed/>
                </p:oleObj>
              </mc:Choice>
              <mc:Fallback>
                <p:oleObj name="Ecuación" r:id="rId25" imgW="1307532" imgH="203112" progId="Equation.3">
                  <p:embed/>
                  <p:pic>
                    <p:nvPicPr>
                      <p:cNvPr id="0" name="Picture 14"/>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6088063" y="4849813"/>
                        <a:ext cx="2755900" cy="46037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76871" name="AutoShape 39"/>
          <p:cNvSpPr>
            <a:spLocks noChangeArrowheads="1"/>
          </p:cNvSpPr>
          <p:nvPr/>
        </p:nvSpPr>
        <p:spPr bwMode="auto">
          <a:xfrm rot="-12743749">
            <a:off x="4748213" y="4386263"/>
            <a:ext cx="415925" cy="304800"/>
          </a:xfrm>
          <a:prstGeom prst="rightArrow">
            <a:avLst>
              <a:gd name="adj1" fmla="val 48963"/>
              <a:gd name="adj2" fmla="val 57660"/>
            </a:avLst>
          </a:prstGeom>
          <a:solidFill>
            <a:srgbClr val="FF0000"/>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76872" name="Object 40"/>
          <p:cNvGraphicFramePr>
            <a:graphicFrameLocks noChangeAspect="1"/>
          </p:cNvGraphicFramePr>
          <p:nvPr/>
        </p:nvGraphicFramePr>
        <p:xfrm>
          <a:off x="5665788" y="5732463"/>
          <a:ext cx="3478212" cy="460375"/>
        </p:xfrm>
        <a:graphic>
          <a:graphicData uri="http://schemas.openxmlformats.org/presentationml/2006/ole">
            <mc:AlternateContent xmlns:mc="http://schemas.openxmlformats.org/markup-compatibility/2006">
              <mc:Choice xmlns:v="urn:schemas-microsoft-com:vml" Requires="v">
                <p:oleObj spid="_x0000_s35893" name="Ecuación" r:id="rId27" imgW="1651000" imgH="203200" progId="Equation.3">
                  <p:embed/>
                </p:oleObj>
              </mc:Choice>
              <mc:Fallback>
                <p:oleObj name="Ecuación" r:id="rId27" imgW="1651000" imgH="203200" progId="Equation.3">
                  <p:embed/>
                  <p:pic>
                    <p:nvPicPr>
                      <p:cNvPr id="0" name="Picture 15"/>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5665788" y="5732463"/>
                        <a:ext cx="3478212" cy="46037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76873" name="Oval 41"/>
          <p:cNvSpPr>
            <a:spLocks noChangeArrowheads="1"/>
          </p:cNvSpPr>
          <p:nvPr/>
        </p:nvSpPr>
        <p:spPr bwMode="auto">
          <a:xfrm>
            <a:off x="790575" y="2925763"/>
            <a:ext cx="285750" cy="333375"/>
          </a:xfrm>
          <a:prstGeom prst="ellipse">
            <a:avLst/>
          </a:prstGeom>
          <a:solidFill>
            <a:schemeClr val="bg1"/>
          </a:solid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6874" name="Oval 42"/>
          <p:cNvSpPr>
            <a:spLocks noChangeArrowheads="1"/>
          </p:cNvSpPr>
          <p:nvPr/>
        </p:nvSpPr>
        <p:spPr bwMode="auto">
          <a:xfrm>
            <a:off x="1298575" y="2898775"/>
            <a:ext cx="287338" cy="333375"/>
          </a:xfrm>
          <a:prstGeom prst="ellipse">
            <a:avLst/>
          </a:prstGeom>
          <a:solidFill>
            <a:schemeClr val="bg1"/>
          </a:solid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6875" name="Oval 43"/>
          <p:cNvSpPr>
            <a:spLocks noChangeArrowheads="1"/>
          </p:cNvSpPr>
          <p:nvPr/>
        </p:nvSpPr>
        <p:spPr bwMode="auto">
          <a:xfrm>
            <a:off x="1036638" y="2265363"/>
            <a:ext cx="287337" cy="333375"/>
          </a:xfrm>
          <a:prstGeom prst="ellipse">
            <a:avLst/>
          </a:prstGeom>
          <a:solidFill>
            <a:schemeClr val="bg1"/>
          </a:solid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76876" name="Object 44"/>
          <p:cNvGraphicFramePr>
            <a:graphicFrameLocks noChangeAspect="1"/>
          </p:cNvGraphicFramePr>
          <p:nvPr/>
        </p:nvGraphicFramePr>
        <p:xfrm>
          <a:off x="1022350" y="2281238"/>
          <a:ext cx="325438" cy="287337"/>
        </p:xfrm>
        <a:graphic>
          <a:graphicData uri="http://schemas.openxmlformats.org/presentationml/2006/ole">
            <mc:AlternateContent xmlns:mc="http://schemas.openxmlformats.org/markup-compatibility/2006">
              <mc:Choice xmlns:v="urn:schemas-microsoft-com:vml" Requires="v">
                <p:oleObj spid="_x0000_s35894" name="Ecuación" r:id="rId29" imgW="215713" imgH="190335" progId="Equation.3">
                  <p:embed/>
                </p:oleObj>
              </mc:Choice>
              <mc:Fallback>
                <p:oleObj name="Ecuación" r:id="rId29" imgW="215713" imgH="190335" progId="Equation.3">
                  <p:embed/>
                  <p:pic>
                    <p:nvPicPr>
                      <p:cNvPr id="0" name="Picture 16"/>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1022350" y="2281238"/>
                        <a:ext cx="325438" cy="287337"/>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76877" name="Object 45"/>
          <p:cNvGraphicFramePr>
            <a:graphicFrameLocks noChangeAspect="1"/>
          </p:cNvGraphicFramePr>
          <p:nvPr/>
        </p:nvGraphicFramePr>
        <p:xfrm>
          <a:off x="1290638" y="2932113"/>
          <a:ext cx="306387" cy="287337"/>
        </p:xfrm>
        <a:graphic>
          <a:graphicData uri="http://schemas.openxmlformats.org/presentationml/2006/ole">
            <mc:AlternateContent xmlns:mc="http://schemas.openxmlformats.org/markup-compatibility/2006">
              <mc:Choice xmlns:v="urn:schemas-microsoft-com:vml" Requires="v">
                <p:oleObj spid="_x0000_s35895" name="Ecuación" r:id="rId31" imgW="203112" imgH="190417" progId="Equation.3">
                  <p:embed/>
                </p:oleObj>
              </mc:Choice>
              <mc:Fallback>
                <p:oleObj name="Ecuación" r:id="rId31" imgW="203112" imgH="190417" progId="Equation.3">
                  <p:embed/>
                  <p:pic>
                    <p:nvPicPr>
                      <p:cNvPr id="0" name="Picture 17"/>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1290638" y="2932113"/>
                        <a:ext cx="306387" cy="287337"/>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76878" name="Object 46"/>
          <p:cNvGraphicFramePr>
            <a:graphicFrameLocks noChangeAspect="1"/>
          </p:cNvGraphicFramePr>
          <p:nvPr/>
        </p:nvGraphicFramePr>
        <p:xfrm>
          <a:off x="790575" y="2947988"/>
          <a:ext cx="306388" cy="287337"/>
        </p:xfrm>
        <a:graphic>
          <a:graphicData uri="http://schemas.openxmlformats.org/presentationml/2006/ole">
            <mc:AlternateContent xmlns:mc="http://schemas.openxmlformats.org/markup-compatibility/2006">
              <mc:Choice xmlns:v="urn:schemas-microsoft-com:vml" Requires="v">
                <p:oleObj spid="_x0000_s35896" name="Ecuación" r:id="rId33" imgW="203112" imgH="190417" progId="Equation.3">
                  <p:embed/>
                </p:oleObj>
              </mc:Choice>
              <mc:Fallback>
                <p:oleObj name="Ecuación" r:id="rId33" imgW="203112" imgH="190417" progId="Equation.3">
                  <p:embed/>
                  <p:pic>
                    <p:nvPicPr>
                      <p:cNvPr id="0" name="Picture 18"/>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790575" y="2947988"/>
                        <a:ext cx="306388" cy="287337"/>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76879" name="Line 47"/>
          <p:cNvSpPr>
            <a:spLocks noChangeShapeType="1"/>
          </p:cNvSpPr>
          <p:nvPr/>
        </p:nvSpPr>
        <p:spPr bwMode="auto">
          <a:xfrm rot="16200000">
            <a:off x="1437482" y="2939256"/>
            <a:ext cx="4762" cy="2035175"/>
          </a:xfrm>
          <a:prstGeom prst="line">
            <a:avLst/>
          </a:prstGeom>
          <a:noFill/>
          <a:ln w="28575">
            <a:solidFill>
              <a:srgbClr val="FF000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6880" name="Line 48"/>
          <p:cNvSpPr>
            <a:spLocks noChangeShapeType="1"/>
          </p:cNvSpPr>
          <p:nvPr/>
        </p:nvSpPr>
        <p:spPr bwMode="auto">
          <a:xfrm rot="16200000">
            <a:off x="317501" y="3849687"/>
            <a:ext cx="209550" cy="3175"/>
          </a:xfrm>
          <a:prstGeom prst="line">
            <a:avLst/>
          </a:prstGeom>
          <a:noFill/>
          <a:ln w="28575">
            <a:solidFill>
              <a:srgbClr val="FF000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6881" name="Line 49"/>
          <p:cNvSpPr>
            <a:spLocks noChangeShapeType="1"/>
          </p:cNvSpPr>
          <p:nvPr/>
        </p:nvSpPr>
        <p:spPr bwMode="auto">
          <a:xfrm rot="16200000">
            <a:off x="2501106" y="3220244"/>
            <a:ext cx="3175" cy="928688"/>
          </a:xfrm>
          <a:prstGeom prst="line">
            <a:avLst/>
          </a:prstGeom>
          <a:noFill/>
          <a:ln w="28575">
            <a:solidFill>
              <a:srgbClr val="FFFF0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6882" name="Line 50"/>
          <p:cNvSpPr>
            <a:spLocks noChangeShapeType="1"/>
          </p:cNvSpPr>
          <p:nvPr/>
        </p:nvSpPr>
        <p:spPr bwMode="auto">
          <a:xfrm rot="5400000" flipV="1">
            <a:off x="2239169" y="602457"/>
            <a:ext cx="0" cy="2132012"/>
          </a:xfrm>
          <a:prstGeom prst="line">
            <a:avLst/>
          </a:prstGeom>
          <a:noFill/>
          <a:ln w="28575">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6883" name="Oval 51"/>
          <p:cNvSpPr>
            <a:spLocks noChangeArrowheads="1"/>
          </p:cNvSpPr>
          <p:nvPr/>
        </p:nvSpPr>
        <p:spPr bwMode="auto">
          <a:xfrm>
            <a:off x="3267075" y="1612900"/>
            <a:ext cx="69850" cy="77788"/>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6884" name="Oval 52"/>
          <p:cNvSpPr>
            <a:spLocks noChangeArrowheads="1"/>
          </p:cNvSpPr>
          <p:nvPr/>
        </p:nvSpPr>
        <p:spPr bwMode="auto">
          <a:xfrm>
            <a:off x="2933700" y="3632200"/>
            <a:ext cx="68263" cy="77788"/>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6885" name="Oval 53"/>
          <p:cNvSpPr>
            <a:spLocks noChangeArrowheads="1"/>
          </p:cNvSpPr>
          <p:nvPr/>
        </p:nvSpPr>
        <p:spPr bwMode="auto">
          <a:xfrm>
            <a:off x="2420938" y="3900488"/>
            <a:ext cx="68262" cy="77787"/>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6886" name="Text Box 54"/>
          <p:cNvSpPr txBox="1">
            <a:spLocks noChangeArrowheads="1"/>
          </p:cNvSpPr>
          <p:nvPr/>
        </p:nvSpPr>
        <p:spPr bwMode="auto">
          <a:xfrm>
            <a:off x="3657600" y="1463675"/>
            <a:ext cx="4986338" cy="517525"/>
          </a:xfrm>
          <a:prstGeom prst="rect">
            <a:avLst/>
          </a:prstGeom>
          <a:noFill/>
          <a:ln w="3175">
            <a:noFill/>
            <a:miter lim="800000"/>
            <a:headEnd/>
            <a:tailEnd type="none" w="sm" len="sm"/>
          </a:ln>
          <a:effectLst/>
        </p:spPr>
        <p:txBody>
          <a:bodyPr lIns="90000" tIns="46800" rIns="90000" bIns="46800" anchor="ctr">
            <a:spAutoFit/>
          </a:bodyPr>
          <a:lstStyle/>
          <a:p>
            <a:pPr defTabSz="287338" eaLnBrk="0" fontAlgn="base" hangingPunct="0">
              <a:spcBef>
                <a:spcPct val="0"/>
              </a:spcBef>
              <a:spcAft>
                <a:spcPct val="0"/>
              </a:spcAft>
              <a:tabLst>
                <a:tab pos="287338" algn="l"/>
              </a:tabLst>
            </a:pPr>
            <a:r>
              <a:rPr lang="de-DE" sz="1400" b="1">
                <a:solidFill>
                  <a:srgbClr val="000000"/>
                </a:solidFill>
                <a:latin typeface="Comic Sans MS" pitchFamily="66" charset="0"/>
              </a:rPr>
              <a:t>- Voltajes internos trifásicos balanceados con secuencia positiva de fasores</a:t>
            </a:r>
          </a:p>
        </p:txBody>
      </p:sp>
      <p:graphicFrame>
        <p:nvGraphicFramePr>
          <p:cNvPr id="376887" name="Object 55"/>
          <p:cNvGraphicFramePr>
            <a:graphicFrameLocks noChangeAspect="1"/>
          </p:cNvGraphicFramePr>
          <p:nvPr/>
        </p:nvGraphicFramePr>
        <p:xfrm>
          <a:off x="5754688" y="1885950"/>
          <a:ext cx="1117600" cy="893763"/>
        </p:xfrm>
        <a:graphic>
          <a:graphicData uri="http://schemas.openxmlformats.org/presentationml/2006/ole">
            <mc:AlternateContent xmlns:mc="http://schemas.openxmlformats.org/markup-compatibility/2006">
              <mc:Choice xmlns:v="urn:schemas-microsoft-com:vml" Requires="v">
                <p:oleObj spid="_x0000_s35897" name="Ecuación" r:id="rId35" imgW="888614" imgH="710891" progId="Equation.3">
                  <p:embed/>
                </p:oleObj>
              </mc:Choice>
              <mc:Fallback>
                <p:oleObj name="Ecuación" r:id="rId35" imgW="888614" imgH="710891" progId="Equation.3">
                  <p:embed/>
                  <p:pic>
                    <p:nvPicPr>
                      <p:cNvPr id="0" name="Picture 19"/>
                      <p:cNvPicPr>
                        <a:picLocks noChangeAspect="1"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5754688" y="1885950"/>
                        <a:ext cx="1117600" cy="893763"/>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76888" name="Text Box 56"/>
          <p:cNvSpPr txBox="1">
            <a:spLocks noChangeArrowheads="1"/>
          </p:cNvSpPr>
          <p:nvPr/>
        </p:nvSpPr>
        <p:spPr bwMode="auto">
          <a:xfrm>
            <a:off x="3790950" y="2784475"/>
            <a:ext cx="3219450" cy="304800"/>
          </a:xfrm>
          <a:prstGeom prst="rect">
            <a:avLst/>
          </a:prstGeom>
          <a:noFill/>
          <a:ln w="3175">
            <a:noFill/>
            <a:miter lim="800000"/>
            <a:headEnd/>
            <a:tailEnd type="none" w="sm" len="sm"/>
          </a:ln>
          <a:effectLst/>
        </p:spPr>
        <p:txBody>
          <a:bodyPr lIns="90000" tIns="46800" rIns="90000" bIns="46800" anchor="ctr">
            <a:spAutoFit/>
          </a:bodyPr>
          <a:lstStyle/>
          <a:p>
            <a:pPr defTabSz="287338" eaLnBrk="0" fontAlgn="base" hangingPunct="0">
              <a:spcBef>
                <a:spcPct val="0"/>
              </a:spcBef>
              <a:spcAft>
                <a:spcPct val="0"/>
              </a:spcAft>
              <a:tabLst>
                <a:tab pos="287338" algn="l"/>
              </a:tabLst>
            </a:pPr>
            <a:r>
              <a:rPr lang="de-DE" sz="1400" b="1">
                <a:solidFill>
                  <a:srgbClr val="000000"/>
                </a:solidFill>
                <a:latin typeface="Comic Sans MS" pitchFamily="66" charset="0"/>
              </a:rPr>
              <a:t>- Ley de voltajes de Kirchhoff</a:t>
            </a:r>
          </a:p>
        </p:txBody>
      </p:sp>
      <p:sp>
        <p:nvSpPr>
          <p:cNvPr id="376889" name="Text Box 57"/>
          <p:cNvSpPr txBox="1">
            <a:spLocks noChangeArrowheads="1"/>
          </p:cNvSpPr>
          <p:nvPr/>
        </p:nvSpPr>
        <p:spPr bwMode="auto">
          <a:xfrm>
            <a:off x="6800850" y="2782888"/>
            <a:ext cx="2589213" cy="304800"/>
          </a:xfrm>
          <a:prstGeom prst="rect">
            <a:avLst/>
          </a:prstGeom>
          <a:noFill/>
          <a:ln w="3175">
            <a:noFill/>
            <a:miter lim="800000"/>
            <a:headEnd/>
            <a:tailEnd type="none" w="sm" len="sm"/>
          </a:ln>
          <a:effectLst/>
        </p:spPr>
        <p:txBody>
          <a:bodyPr lIns="90000" tIns="46800" rIns="90000" bIns="46800" anchor="ctr">
            <a:spAutoFit/>
          </a:bodyPr>
          <a:lstStyle/>
          <a:p>
            <a:pPr defTabSz="287338" eaLnBrk="0" fontAlgn="base" hangingPunct="0">
              <a:spcBef>
                <a:spcPct val="0"/>
              </a:spcBef>
              <a:spcAft>
                <a:spcPct val="0"/>
              </a:spcAft>
              <a:tabLst>
                <a:tab pos="287338" algn="l"/>
              </a:tabLst>
            </a:pPr>
            <a:r>
              <a:rPr lang="de-DE" sz="1400" b="1">
                <a:solidFill>
                  <a:srgbClr val="000000"/>
                </a:solidFill>
                <a:latin typeface="Comic Sans MS" pitchFamily="66" charset="0"/>
              </a:rPr>
              <a:t>- Balance de corrientes</a:t>
            </a:r>
          </a:p>
        </p:txBody>
      </p:sp>
      <p:graphicFrame>
        <p:nvGraphicFramePr>
          <p:cNvPr id="376891" name="Object 59"/>
          <p:cNvGraphicFramePr>
            <a:graphicFrameLocks noChangeAspect="1"/>
          </p:cNvGraphicFramePr>
          <p:nvPr/>
        </p:nvGraphicFramePr>
        <p:xfrm>
          <a:off x="292100" y="2932113"/>
          <a:ext cx="349250" cy="325437"/>
        </p:xfrm>
        <a:graphic>
          <a:graphicData uri="http://schemas.openxmlformats.org/presentationml/2006/ole">
            <mc:AlternateContent xmlns:mc="http://schemas.openxmlformats.org/markup-compatibility/2006">
              <mc:Choice xmlns:v="urn:schemas-microsoft-com:vml" Requires="v">
                <p:oleObj spid="_x0000_s35898" name="Ecuación" r:id="rId37" imgW="203112" imgH="190417" progId="Equation.3">
                  <p:embed/>
                </p:oleObj>
              </mc:Choice>
              <mc:Fallback>
                <p:oleObj name="Ecuación" r:id="rId37" imgW="203112" imgH="190417" progId="Equation.3">
                  <p:embed/>
                  <p:pic>
                    <p:nvPicPr>
                      <p:cNvPr id="0" name="Picture 20"/>
                      <p:cNvPicPr>
                        <a:picLocks noChangeAspect="1" noChangeArrowheads="1"/>
                      </p:cNvPicPr>
                      <p:nvPr/>
                    </p:nvPicPr>
                    <p:blipFill>
                      <a:blip r:embed="rId38">
                        <a:extLst>
                          <a:ext uri="{28A0092B-C50C-407E-A947-70E740481C1C}">
                            <a14:useLocalDpi xmlns:a14="http://schemas.microsoft.com/office/drawing/2010/main" val="0"/>
                          </a:ext>
                        </a:extLst>
                      </a:blip>
                      <a:srcRect/>
                      <a:stretch>
                        <a:fillRect/>
                      </a:stretch>
                    </p:blipFill>
                    <p:spPr bwMode="auto">
                      <a:xfrm>
                        <a:off x="292100" y="2932113"/>
                        <a:ext cx="349250" cy="325437"/>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61" name="Rectangle 2"/>
          <p:cNvSpPr>
            <a:spLocks noChangeArrowheads="1"/>
          </p:cNvSpPr>
          <p:nvPr/>
        </p:nvSpPr>
        <p:spPr bwMode="auto">
          <a:xfrm>
            <a:off x="47625" y="6480945"/>
            <a:ext cx="7737475" cy="293736"/>
          </a:xfrm>
          <a:prstGeom prst="rect">
            <a:avLst/>
          </a:prstGeom>
          <a:noFill/>
          <a:ln w="3175">
            <a:noFill/>
            <a:miter lim="800000"/>
            <a:headEnd/>
            <a:tailEnd/>
          </a:ln>
          <a:effectLst/>
        </p:spPr>
        <p:txBody>
          <a:bodyPr lIns="90000" tIns="46800" rIns="90000" bIns="46800" anchor="ctr">
            <a:spAutoFit/>
          </a:bodyPr>
          <a:lstStyle/>
          <a:p>
            <a:pPr fontAlgn="base">
              <a:lnSpc>
                <a:spcPct val="80000"/>
              </a:lnSpc>
              <a:spcBef>
                <a:spcPct val="0"/>
              </a:spcBef>
              <a:spcAft>
                <a:spcPct val="0"/>
              </a:spcAft>
            </a:pPr>
            <a:r>
              <a:rPr lang="de-DE" sz="1600" b="1" dirty="0">
                <a:solidFill>
                  <a:srgbClr val="FFFFFF"/>
                </a:solidFill>
                <a:effectLst>
                  <a:outerShdw blurRad="38100" dist="38100" dir="2700000" algn="tl">
                    <a:srgbClr val="C0C0C0"/>
                  </a:outerShdw>
                </a:effectLst>
                <a:latin typeface="Comic Sans MS" pitchFamily="66" charset="0"/>
              </a:rPr>
              <a:t>2. </a:t>
            </a:r>
            <a:r>
              <a:rPr lang="es-ES_tradnl" sz="1600" b="1" dirty="0">
                <a:solidFill>
                  <a:srgbClr val="FFFFFF"/>
                </a:solidFill>
                <a:effectLst>
                  <a:outerShdw blurRad="38100" dist="38100" dir="2700000" algn="tl">
                    <a:srgbClr val="C0C0C0"/>
                  </a:outerShdw>
                </a:effectLst>
                <a:latin typeface="Comic Sans MS" pitchFamily="66" charset="0"/>
              </a:rPr>
              <a:t>Fallas en Sistemas Eléctricos de Potencia</a:t>
            </a:r>
            <a:endParaRPr lang="de-DE" sz="3600" dirty="0">
              <a:solidFill>
                <a:srgbClr val="000066"/>
              </a:solidFill>
              <a:effectLst>
                <a:outerShdw blurRad="38100" dist="38100" dir="2700000" algn="tl">
                  <a:srgbClr val="C0C0C0"/>
                </a:outerShdw>
              </a:effectLst>
              <a:latin typeface="Comic Sans MS" pitchFamily="66" charset="0"/>
            </a:endParaRPr>
          </a:p>
        </p:txBody>
      </p:sp>
    </p:spTree>
    <p:extLst>
      <p:ext uri="{BB962C8B-B14F-4D97-AF65-F5344CB8AC3E}">
        <p14:creationId xmlns:p14="http://schemas.microsoft.com/office/powerpoint/2010/main" val="40863828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858" name="Rectangle 2"/>
          <p:cNvSpPr>
            <a:spLocks noChangeArrowheads="1"/>
          </p:cNvSpPr>
          <p:nvPr/>
        </p:nvSpPr>
        <p:spPr bwMode="auto">
          <a:xfrm>
            <a:off x="582613" y="177800"/>
            <a:ext cx="7737475" cy="457200"/>
          </a:xfrm>
          <a:prstGeom prst="rect">
            <a:avLst/>
          </a:prstGeom>
          <a:noFill/>
          <a:ln w="3175">
            <a:noFill/>
            <a:miter lim="800000"/>
            <a:headEnd/>
            <a:tailEnd/>
          </a:ln>
          <a:effectLst/>
        </p:spPr>
        <p:txBody>
          <a:bodyPr lIns="90000" tIns="46800" rIns="90000" bIns="46800" anchor="ctr">
            <a:spAutoFit/>
          </a:bodyPr>
          <a:lstStyle/>
          <a:p>
            <a:pPr fontAlgn="base">
              <a:spcBef>
                <a:spcPct val="0"/>
              </a:spcBef>
              <a:spcAft>
                <a:spcPct val="0"/>
              </a:spcAft>
            </a:pPr>
            <a:r>
              <a:rPr lang="de-DE" b="1">
                <a:solidFill>
                  <a:srgbClr val="FFFFFF"/>
                </a:solidFill>
                <a:effectLst>
                  <a:outerShdw blurRad="38100" dist="38100" dir="2700000" algn="tl">
                    <a:srgbClr val="C0C0C0"/>
                  </a:outerShdw>
                </a:effectLst>
                <a:latin typeface="Comic Sans MS" pitchFamily="66" charset="0"/>
              </a:rPr>
              <a:t>Mallas de Secuencia (VI)</a:t>
            </a:r>
          </a:p>
        </p:txBody>
      </p:sp>
      <p:graphicFrame>
        <p:nvGraphicFramePr>
          <p:cNvPr id="377859" name="Object 3"/>
          <p:cNvGraphicFramePr>
            <a:graphicFrameLocks noChangeAspect="1"/>
          </p:cNvGraphicFramePr>
          <p:nvPr/>
        </p:nvGraphicFramePr>
        <p:xfrm>
          <a:off x="798513" y="1963738"/>
          <a:ext cx="6602412" cy="1285875"/>
        </p:xfrm>
        <a:graphic>
          <a:graphicData uri="http://schemas.openxmlformats.org/presentationml/2006/ole">
            <mc:AlternateContent xmlns:mc="http://schemas.openxmlformats.org/markup-compatibility/2006">
              <mc:Choice xmlns:v="urn:schemas-microsoft-com:vml" Requires="v">
                <p:oleObj spid="_x0000_s36886" name="Ecuación" r:id="rId3" imgW="3937000" imgH="711200" progId="Equation.3">
                  <p:embed/>
                </p:oleObj>
              </mc:Choice>
              <mc:Fallback>
                <p:oleObj name="Ecuación" r:id="rId3" imgW="3937000" imgH="7112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8513" y="1963738"/>
                        <a:ext cx="6602412" cy="128587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77860" name="AutoShape 4"/>
          <p:cNvSpPr>
            <a:spLocks noChangeArrowheads="1"/>
          </p:cNvSpPr>
          <p:nvPr/>
        </p:nvSpPr>
        <p:spPr bwMode="auto">
          <a:xfrm>
            <a:off x="4181475" y="965200"/>
            <a:ext cx="417513" cy="304800"/>
          </a:xfrm>
          <a:prstGeom prst="rightArrow">
            <a:avLst>
              <a:gd name="adj1" fmla="val 48963"/>
              <a:gd name="adj2" fmla="val 57880"/>
            </a:avLst>
          </a:prstGeom>
          <a:solidFill>
            <a:srgbClr val="FF0000"/>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77861" name="Object 5"/>
          <p:cNvGraphicFramePr>
            <a:graphicFrameLocks noChangeAspect="1"/>
          </p:cNvGraphicFramePr>
          <p:nvPr/>
        </p:nvGraphicFramePr>
        <p:xfrm>
          <a:off x="4765675" y="819150"/>
          <a:ext cx="3743325" cy="1044575"/>
        </p:xfrm>
        <a:graphic>
          <a:graphicData uri="http://schemas.openxmlformats.org/presentationml/2006/ole">
            <mc:AlternateContent xmlns:mc="http://schemas.openxmlformats.org/markup-compatibility/2006">
              <mc:Choice xmlns:v="urn:schemas-microsoft-com:vml" Requires="v">
                <p:oleObj spid="_x0000_s36887" name="Ecuación" r:id="rId5" imgW="1638300" imgH="457200" progId="Equation.3">
                  <p:embed/>
                </p:oleObj>
              </mc:Choice>
              <mc:Fallback>
                <p:oleObj name="Ecuación" r:id="rId5" imgW="1638300" imgH="45720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65675" y="819150"/>
                        <a:ext cx="3743325" cy="104457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77862" name="AutoShape 6"/>
          <p:cNvSpPr>
            <a:spLocks noChangeArrowheads="1"/>
          </p:cNvSpPr>
          <p:nvPr/>
        </p:nvSpPr>
        <p:spPr bwMode="auto">
          <a:xfrm rot="5400000">
            <a:off x="4199732" y="1612106"/>
            <a:ext cx="450850" cy="280987"/>
          </a:xfrm>
          <a:prstGeom prst="rightArrow">
            <a:avLst>
              <a:gd name="adj1" fmla="val 48963"/>
              <a:gd name="adj2" fmla="val 67799"/>
            </a:avLst>
          </a:prstGeom>
          <a:solidFill>
            <a:srgbClr val="FF0000"/>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77863" name="Object 7"/>
          <p:cNvGraphicFramePr>
            <a:graphicFrameLocks noChangeAspect="1"/>
          </p:cNvGraphicFramePr>
          <p:nvPr/>
        </p:nvGraphicFramePr>
        <p:xfrm>
          <a:off x="141288" y="3630613"/>
          <a:ext cx="4443412" cy="1208087"/>
        </p:xfrm>
        <a:graphic>
          <a:graphicData uri="http://schemas.openxmlformats.org/presentationml/2006/ole">
            <mc:AlternateContent xmlns:mc="http://schemas.openxmlformats.org/markup-compatibility/2006">
              <mc:Choice xmlns:v="urn:schemas-microsoft-com:vml" Requires="v">
                <p:oleObj spid="_x0000_s36888" name="Ecuación" r:id="rId7" imgW="2819400" imgH="711200" progId="Equation.3">
                  <p:embed/>
                </p:oleObj>
              </mc:Choice>
              <mc:Fallback>
                <p:oleObj name="Ecuación" r:id="rId7" imgW="2819400" imgH="711200"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1288" y="3630613"/>
                        <a:ext cx="4443412" cy="1208087"/>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77864" name="AutoShape 8"/>
          <p:cNvSpPr>
            <a:spLocks noChangeArrowheads="1"/>
          </p:cNvSpPr>
          <p:nvPr/>
        </p:nvSpPr>
        <p:spPr bwMode="auto">
          <a:xfrm rot="5400000">
            <a:off x="4210844" y="3236119"/>
            <a:ext cx="450850" cy="280988"/>
          </a:xfrm>
          <a:prstGeom prst="rightArrow">
            <a:avLst>
              <a:gd name="adj1" fmla="val 48963"/>
              <a:gd name="adj2" fmla="val 67798"/>
            </a:avLst>
          </a:prstGeom>
          <a:solidFill>
            <a:srgbClr val="FF0000"/>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77865" name="Object 9"/>
          <p:cNvGraphicFramePr>
            <a:graphicFrameLocks noChangeAspect="1"/>
          </p:cNvGraphicFramePr>
          <p:nvPr/>
        </p:nvGraphicFramePr>
        <p:xfrm>
          <a:off x="141288" y="879475"/>
          <a:ext cx="3478212" cy="460375"/>
        </p:xfrm>
        <a:graphic>
          <a:graphicData uri="http://schemas.openxmlformats.org/presentationml/2006/ole">
            <mc:AlternateContent xmlns:mc="http://schemas.openxmlformats.org/markup-compatibility/2006">
              <mc:Choice xmlns:v="urn:schemas-microsoft-com:vml" Requires="v">
                <p:oleObj spid="_x0000_s36889" name="Ecuación" r:id="rId9" imgW="1651000" imgH="203200" progId="Equation.3">
                  <p:embed/>
                </p:oleObj>
              </mc:Choice>
              <mc:Fallback>
                <p:oleObj name="Ecuación" r:id="rId9" imgW="1651000" imgH="203200" progId="Equation.3">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41288" y="879475"/>
                        <a:ext cx="3478212" cy="46037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77866" name="Object 10"/>
          <p:cNvGraphicFramePr>
            <a:graphicFrameLocks noChangeAspect="1"/>
          </p:cNvGraphicFramePr>
          <p:nvPr/>
        </p:nvGraphicFramePr>
        <p:xfrm>
          <a:off x="5980113" y="3602038"/>
          <a:ext cx="1271587" cy="1206500"/>
        </p:xfrm>
        <a:graphic>
          <a:graphicData uri="http://schemas.openxmlformats.org/presentationml/2006/ole">
            <mc:AlternateContent xmlns:mc="http://schemas.openxmlformats.org/markup-compatibility/2006">
              <mc:Choice xmlns:v="urn:schemas-microsoft-com:vml" Requires="v">
                <p:oleObj spid="_x0000_s36890" name="Ecuación" r:id="rId11" imgW="748975" imgH="710891" progId="Equation.3">
                  <p:embed/>
                </p:oleObj>
              </mc:Choice>
              <mc:Fallback>
                <p:oleObj name="Ecuación" r:id="rId11" imgW="748975" imgH="710891" progId="Equation.3">
                  <p:embed/>
                  <p:pic>
                    <p:nvPicPr>
                      <p:cNvPr id="0" name="Picture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980113" y="3602038"/>
                        <a:ext cx="1271587" cy="120650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77867" name="Text Box 11"/>
          <p:cNvSpPr txBox="1">
            <a:spLocks noChangeArrowheads="1"/>
          </p:cNvSpPr>
          <p:nvPr/>
        </p:nvSpPr>
        <p:spPr bwMode="auto">
          <a:xfrm>
            <a:off x="5224463" y="3354388"/>
            <a:ext cx="3919537" cy="304800"/>
          </a:xfrm>
          <a:prstGeom prst="rect">
            <a:avLst/>
          </a:prstGeom>
          <a:noFill/>
          <a:ln w="3175">
            <a:noFill/>
            <a:miter lim="800000"/>
            <a:headEnd/>
            <a:tailEnd type="none" w="sm" len="sm"/>
          </a:ln>
          <a:effectLst/>
        </p:spPr>
        <p:txBody>
          <a:bodyPr lIns="90000" tIns="46800" rIns="90000" bIns="46800" anchor="ctr">
            <a:spAutoFit/>
          </a:bodyPr>
          <a:lstStyle/>
          <a:p>
            <a:pPr defTabSz="287338" eaLnBrk="0" fontAlgn="base" hangingPunct="0">
              <a:spcBef>
                <a:spcPct val="0"/>
              </a:spcBef>
              <a:spcAft>
                <a:spcPct val="0"/>
              </a:spcAft>
              <a:tabLst>
                <a:tab pos="287338" algn="l"/>
              </a:tabLst>
            </a:pPr>
            <a:r>
              <a:rPr lang="de-DE" sz="1400" b="1">
                <a:solidFill>
                  <a:srgbClr val="000000"/>
                </a:solidFill>
                <a:latin typeface="Comic Sans MS" pitchFamily="66" charset="0"/>
              </a:rPr>
              <a:t>- Dado que se consideran fem balanceadas</a:t>
            </a:r>
          </a:p>
        </p:txBody>
      </p:sp>
      <p:sp>
        <p:nvSpPr>
          <p:cNvPr id="377868" name="Line 12"/>
          <p:cNvSpPr>
            <a:spLocks noChangeShapeType="1"/>
          </p:cNvSpPr>
          <p:nvPr/>
        </p:nvSpPr>
        <p:spPr bwMode="auto">
          <a:xfrm>
            <a:off x="2055813" y="5454650"/>
            <a:ext cx="425450" cy="3175"/>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pSp>
        <p:nvGrpSpPr>
          <p:cNvPr id="2" name="Group 13"/>
          <p:cNvGrpSpPr>
            <a:grpSpLocks/>
          </p:cNvGrpSpPr>
          <p:nvPr/>
        </p:nvGrpSpPr>
        <p:grpSpPr bwMode="auto">
          <a:xfrm rot="5400000" flipH="1">
            <a:off x="1712119" y="5199857"/>
            <a:ext cx="184150" cy="519112"/>
            <a:chOff x="2548" y="1533"/>
            <a:chExt cx="116" cy="354"/>
          </a:xfrm>
        </p:grpSpPr>
        <p:sp>
          <p:nvSpPr>
            <p:cNvPr id="377870" name="Freeform 14"/>
            <p:cNvSpPr>
              <a:spLocks/>
            </p:cNvSpPr>
            <p:nvPr/>
          </p:nvSpPr>
          <p:spPr bwMode="auto">
            <a:xfrm>
              <a:off x="2603" y="1533"/>
              <a:ext cx="61" cy="57"/>
            </a:xfrm>
            <a:custGeom>
              <a:avLst/>
              <a:gdLst/>
              <a:ahLst/>
              <a:cxnLst>
                <a:cxn ang="0">
                  <a:pos x="0" y="0"/>
                </a:cxn>
                <a:cxn ang="0">
                  <a:pos x="30" y="7"/>
                </a:cxn>
                <a:cxn ang="0">
                  <a:pos x="51" y="23"/>
                </a:cxn>
                <a:cxn ang="0">
                  <a:pos x="60" y="46"/>
                </a:cxn>
                <a:cxn ang="0">
                  <a:pos x="60" y="57"/>
                </a:cxn>
              </a:cxnLst>
              <a:rect l="0" t="0" r="r" b="b"/>
              <a:pathLst>
                <a:path w="61" h="57">
                  <a:moveTo>
                    <a:pt x="0" y="0"/>
                  </a:moveTo>
                  <a:cubicBezTo>
                    <a:pt x="5" y="1"/>
                    <a:pt x="21" y="3"/>
                    <a:pt x="30" y="7"/>
                  </a:cubicBezTo>
                  <a:cubicBezTo>
                    <a:pt x="38" y="11"/>
                    <a:pt x="46" y="16"/>
                    <a:pt x="51" y="23"/>
                  </a:cubicBezTo>
                  <a:cubicBezTo>
                    <a:pt x="56" y="29"/>
                    <a:pt x="58" y="40"/>
                    <a:pt x="60" y="46"/>
                  </a:cubicBezTo>
                  <a:cubicBezTo>
                    <a:pt x="61" y="51"/>
                    <a:pt x="59" y="56"/>
                    <a:pt x="60" y="57"/>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7871" name="Freeform 15"/>
            <p:cNvSpPr>
              <a:spLocks/>
            </p:cNvSpPr>
            <p:nvPr/>
          </p:nvSpPr>
          <p:spPr bwMode="auto">
            <a:xfrm flipV="1">
              <a:off x="2552" y="1587"/>
              <a:ext cx="112" cy="5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pSp>
          <p:nvGrpSpPr>
            <p:cNvPr id="3" name="Group 16"/>
            <p:cNvGrpSpPr>
              <a:grpSpLocks/>
            </p:cNvGrpSpPr>
            <p:nvPr/>
          </p:nvGrpSpPr>
          <p:grpSpPr bwMode="auto">
            <a:xfrm>
              <a:off x="2551" y="1613"/>
              <a:ext cx="112" cy="113"/>
              <a:chOff x="2640" y="616"/>
              <a:chExt cx="1264" cy="1408"/>
            </a:xfrm>
          </p:grpSpPr>
          <p:sp>
            <p:nvSpPr>
              <p:cNvPr id="377873" name="Freeform 17"/>
              <p:cNvSpPr>
                <a:spLocks/>
              </p:cNvSpPr>
              <p:nvPr/>
            </p:nvSpPr>
            <p:spPr bwMode="auto">
              <a:xfrm>
                <a:off x="2640" y="616"/>
                <a:ext cx="1264" cy="72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7874" name="Freeform 18"/>
              <p:cNvSpPr>
                <a:spLocks/>
              </p:cNvSpPr>
              <p:nvPr/>
            </p:nvSpPr>
            <p:spPr bwMode="auto">
              <a:xfrm flipV="1">
                <a:off x="2640" y="1296"/>
                <a:ext cx="1264" cy="72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pSp>
        <p:sp>
          <p:nvSpPr>
            <p:cNvPr id="377875" name="Freeform 19"/>
            <p:cNvSpPr>
              <a:spLocks/>
            </p:cNvSpPr>
            <p:nvPr/>
          </p:nvSpPr>
          <p:spPr bwMode="auto">
            <a:xfrm>
              <a:off x="2549" y="1694"/>
              <a:ext cx="112" cy="5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7876" name="Freeform 20"/>
            <p:cNvSpPr>
              <a:spLocks/>
            </p:cNvSpPr>
            <p:nvPr/>
          </p:nvSpPr>
          <p:spPr bwMode="auto">
            <a:xfrm flipV="1">
              <a:off x="2549" y="1749"/>
              <a:ext cx="112" cy="5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7877" name="Freeform 21"/>
            <p:cNvSpPr>
              <a:spLocks/>
            </p:cNvSpPr>
            <p:nvPr/>
          </p:nvSpPr>
          <p:spPr bwMode="auto">
            <a:xfrm>
              <a:off x="2548" y="1775"/>
              <a:ext cx="112" cy="5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7878" name="Freeform 22"/>
            <p:cNvSpPr>
              <a:spLocks/>
            </p:cNvSpPr>
            <p:nvPr/>
          </p:nvSpPr>
          <p:spPr bwMode="auto">
            <a:xfrm>
              <a:off x="2599" y="1830"/>
              <a:ext cx="61" cy="57"/>
            </a:xfrm>
            <a:custGeom>
              <a:avLst/>
              <a:gdLst/>
              <a:ahLst/>
              <a:cxnLst>
                <a:cxn ang="0">
                  <a:pos x="0" y="57"/>
                </a:cxn>
                <a:cxn ang="0">
                  <a:pos x="30" y="50"/>
                </a:cxn>
                <a:cxn ang="0">
                  <a:pos x="51" y="34"/>
                </a:cxn>
                <a:cxn ang="0">
                  <a:pos x="60" y="11"/>
                </a:cxn>
                <a:cxn ang="0">
                  <a:pos x="60" y="0"/>
                </a:cxn>
              </a:cxnLst>
              <a:rect l="0" t="0" r="r" b="b"/>
              <a:pathLst>
                <a:path w="61" h="57">
                  <a:moveTo>
                    <a:pt x="0" y="57"/>
                  </a:moveTo>
                  <a:cubicBezTo>
                    <a:pt x="5" y="56"/>
                    <a:pt x="21" y="54"/>
                    <a:pt x="30" y="50"/>
                  </a:cubicBezTo>
                  <a:cubicBezTo>
                    <a:pt x="38" y="46"/>
                    <a:pt x="46" y="41"/>
                    <a:pt x="51" y="34"/>
                  </a:cubicBezTo>
                  <a:cubicBezTo>
                    <a:pt x="56" y="28"/>
                    <a:pt x="58" y="17"/>
                    <a:pt x="60" y="11"/>
                  </a:cubicBezTo>
                  <a:cubicBezTo>
                    <a:pt x="61" y="6"/>
                    <a:pt x="59" y="1"/>
                    <a:pt x="60" y="0"/>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pSp>
      <p:sp>
        <p:nvSpPr>
          <p:cNvPr id="377879" name="Line 23"/>
          <p:cNvSpPr>
            <a:spLocks noChangeShapeType="1"/>
          </p:cNvSpPr>
          <p:nvPr/>
        </p:nvSpPr>
        <p:spPr bwMode="auto">
          <a:xfrm>
            <a:off x="1092200" y="5454650"/>
            <a:ext cx="442913" cy="3175"/>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7880" name="Line 24"/>
          <p:cNvSpPr>
            <a:spLocks noChangeShapeType="1"/>
          </p:cNvSpPr>
          <p:nvPr/>
        </p:nvSpPr>
        <p:spPr bwMode="auto">
          <a:xfrm flipH="1">
            <a:off x="603250" y="5432425"/>
            <a:ext cx="1588" cy="857250"/>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7881" name="Line 25"/>
          <p:cNvSpPr>
            <a:spLocks noChangeShapeType="1"/>
          </p:cNvSpPr>
          <p:nvPr/>
        </p:nvSpPr>
        <p:spPr bwMode="auto">
          <a:xfrm>
            <a:off x="600075" y="5438775"/>
            <a:ext cx="138113" cy="3175"/>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7882" name="Line 26"/>
          <p:cNvSpPr>
            <a:spLocks noChangeShapeType="1"/>
          </p:cNvSpPr>
          <p:nvPr/>
        </p:nvSpPr>
        <p:spPr bwMode="auto">
          <a:xfrm flipV="1">
            <a:off x="598488" y="6278563"/>
            <a:ext cx="1858962" cy="11112"/>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77883" name="Object 27"/>
          <p:cNvGraphicFramePr>
            <a:graphicFrameLocks noChangeAspect="1"/>
          </p:cNvGraphicFramePr>
          <p:nvPr/>
        </p:nvGraphicFramePr>
        <p:xfrm>
          <a:off x="1725613" y="5102225"/>
          <a:ext cx="196850" cy="209550"/>
        </p:xfrm>
        <a:graphic>
          <a:graphicData uri="http://schemas.openxmlformats.org/presentationml/2006/ole">
            <mc:AlternateContent xmlns:mc="http://schemas.openxmlformats.org/markup-compatibility/2006">
              <mc:Choice xmlns:v="urn:schemas-microsoft-com:vml" Requires="v">
                <p:oleObj spid="_x0000_s36891" name="Ecuación" r:id="rId13" imgW="203024" imgH="215713" progId="Equation.3">
                  <p:embed/>
                </p:oleObj>
              </mc:Choice>
              <mc:Fallback>
                <p:oleObj name="Ecuación" r:id="rId13" imgW="203024" imgH="215713" progId="Equation.3">
                  <p:embed/>
                  <p:pic>
                    <p:nvPicPr>
                      <p:cNvPr id="0" name="Picture 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725613" y="5102225"/>
                        <a:ext cx="196850" cy="20955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77884" name="Object 28"/>
          <p:cNvGraphicFramePr>
            <a:graphicFrameLocks noChangeAspect="1"/>
          </p:cNvGraphicFramePr>
          <p:nvPr/>
        </p:nvGraphicFramePr>
        <p:xfrm>
          <a:off x="839788" y="5516563"/>
          <a:ext cx="236537" cy="273050"/>
        </p:xfrm>
        <a:graphic>
          <a:graphicData uri="http://schemas.openxmlformats.org/presentationml/2006/ole">
            <mc:AlternateContent xmlns:mc="http://schemas.openxmlformats.org/markup-compatibility/2006">
              <mc:Choice xmlns:v="urn:schemas-microsoft-com:vml" Requires="v">
                <p:oleObj spid="_x0000_s36892" name="Ecuación" r:id="rId15" imgW="241195" imgH="279279" progId="Equation.3">
                  <p:embed/>
                </p:oleObj>
              </mc:Choice>
              <mc:Fallback>
                <p:oleObj name="Ecuación" r:id="rId15" imgW="241195" imgH="279279" progId="Equation.3">
                  <p:embed/>
                  <p:pic>
                    <p:nvPicPr>
                      <p:cNvPr id="0" name="Picture 8"/>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839788" y="5516563"/>
                        <a:ext cx="236537" cy="27305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77885" name="Oval 29"/>
          <p:cNvSpPr>
            <a:spLocks noChangeArrowheads="1"/>
          </p:cNvSpPr>
          <p:nvPr/>
        </p:nvSpPr>
        <p:spPr bwMode="auto">
          <a:xfrm>
            <a:off x="1038225" y="5413375"/>
            <a:ext cx="69850" cy="74613"/>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7886" name="Oval 30"/>
          <p:cNvSpPr>
            <a:spLocks noChangeArrowheads="1"/>
          </p:cNvSpPr>
          <p:nvPr/>
        </p:nvSpPr>
        <p:spPr bwMode="auto">
          <a:xfrm>
            <a:off x="739775" y="5407025"/>
            <a:ext cx="69850" cy="74613"/>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7887" name="Line 31"/>
          <p:cNvSpPr>
            <a:spLocks noChangeShapeType="1"/>
          </p:cNvSpPr>
          <p:nvPr/>
        </p:nvSpPr>
        <p:spPr bwMode="auto">
          <a:xfrm>
            <a:off x="4841875" y="5456238"/>
            <a:ext cx="592138" cy="3175"/>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pSp>
        <p:nvGrpSpPr>
          <p:cNvPr id="4" name="Group 32"/>
          <p:cNvGrpSpPr>
            <a:grpSpLocks/>
          </p:cNvGrpSpPr>
          <p:nvPr/>
        </p:nvGrpSpPr>
        <p:grpSpPr bwMode="auto">
          <a:xfrm rot="5400000" flipH="1">
            <a:off x="4497388" y="5202237"/>
            <a:ext cx="184150" cy="517525"/>
            <a:chOff x="2548" y="1533"/>
            <a:chExt cx="116" cy="354"/>
          </a:xfrm>
        </p:grpSpPr>
        <p:sp>
          <p:nvSpPr>
            <p:cNvPr id="377889" name="Freeform 33"/>
            <p:cNvSpPr>
              <a:spLocks/>
            </p:cNvSpPr>
            <p:nvPr/>
          </p:nvSpPr>
          <p:spPr bwMode="auto">
            <a:xfrm>
              <a:off x="2603" y="1533"/>
              <a:ext cx="61" cy="57"/>
            </a:xfrm>
            <a:custGeom>
              <a:avLst/>
              <a:gdLst/>
              <a:ahLst/>
              <a:cxnLst>
                <a:cxn ang="0">
                  <a:pos x="0" y="0"/>
                </a:cxn>
                <a:cxn ang="0">
                  <a:pos x="30" y="7"/>
                </a:cxn>
                <a:cxn ang="0">
                  <a:pos x="51" y="23"/>
                </a:cxn>
                <a:cxn ang="0">
                  <a:pos x="60" y="46"/>
                </a:cxn>
                <a:cxn ang="0">
                  <a:pos x="60" y="57"/>
                </a:cxn>
              </a:cxnLst>
              <a:rect l="0" t="0" r="r" b="b"/>
              <a:pathLst>
                <a:path w="61" h="57">
                  <a:moveTo>
                    <a:pt x="0" y="0"/>
                  </a:moveTo>
                  <a:cubicBezTo>
                    <a:pt x="5" y="1"/>
                    <a:pt x="21" y="3"/>
                    <a:pt x="30" y="7"/>
                  </a:cubicBezTo>
                  <a:cubicBezTo>
                    <a:pt x="38" y="11"/>
                    <a:pt x="46" y="16"/>
                    <a:pt x="51" y="23"/>
                  </a:cubicBezTo>
                  <a:cubicBezTo>
                    <a:pt x="56" y="29"/>
                    <a:pt x="58" y="40"/>
                    <a:pt x="60" y="46"/>
                  </a:cubicBezTo>
                  <a:cubicBezTo>
                    <a:pt x="61" y="51"/>
                    <a:pt x="59" y="56"/>
                    <a:pt x="60" y="57"/>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7890" name="Freeform 34"/>
            <p:cNvSpPr>
              <a:spLocks/>
            </p:cNvSpPr>
            <p:nvPr/>
          </p:nvSpPr>
          <p:spPr bwMode="auto">
            <a:xfrm flipV="1">
              <a:off x="2552" y="1587"/>
              <a:ext cx="112" cy="5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pSp>
          <p:nvGrpSpPr>
            <p:cNvPr id="5" name="Group 35"/>
            <p:cNvGrpSpPr>
              <a:grpSpLocks/>
            </p:cNvGrpSpPr>
            <p:nvPr/>
          </p:nvGrpSpPr>
          <p:grpSpPr bwMode="auto">
            <a:xfrm>
              <a:off x="2551" y="1613"/>
              <a:ext cx="112" cy="113"/>
              <a:chOff x="2640" y="616"/>
              <a:chExt cx="1264" cy="1408"/>
            </a:xfrm>
          </p:grpSpPr>
          <p:sp>
            <p:nvSpPr>
              <p:cNvPr id="377892" name="Freeform 36"/>
              <p:cNvSpPr>
                <a:spLocks/>
              </p:cNvSpPr>
              <p:nvPr/>
            </p:nvSpPr>
            <p:spPr bwMode="auto">
              <a:xfrm>
                <a:off x="2640" y="616"/>
                <a:ext cx="1264" cy="72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7893" name="Freeform 37"/>
              <p:cNvSpPr>
                <a:spLocks/>
              </p:cNvSpPr>
              <p:nvPr/>
            </p:nvSpPr>
            <p:spPr bwMode="auto">
              <a:xfrm flipV="1">
                <a:off x="2640" y="1296"/>
                <a:ext cx="1264" cy="72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pSp>
        <p:sp>
          <p:nvSpPr>
            <p:cNvPr id="377894" name="Freeform 38"/>
            <p:cNvSpPr>
              <a:spLocks/>
            </p:cNvSpPr>
            <p:nvPr/>
          </p:nvSpPr>
          <p:spPr bwMode="auto">
            <a:xfrm>
              <a:off x="2549" y="1694"/>
              <a:ext cx="112" cy="5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7895" name="Freeform 39"/>
            <p:cNvSpPr>
              <a:spLocks/>
            </p:cNvSpPr>
            <p:nvPr/>
          </p:nvSpPr>
          <p:spPr bwMode="auto">
            <a:xfrm flipV="1">
              <a:off x="2549" y="1749"/>
              <a:ext cx="112" cy="5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7896" name="Freeform 40"/>
            <p:cNvSpPr>
              <a:spLocks/>
            </p:cNvSpPr>
            <p:nvPr/>
          </p:nvSpPr>
          <p:spPr bwMode="auto">
            <a:xfrm>
              <a:off x="2548" y="1775"/>
              <a:ext cx="112" cy="5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7897" name="Freeform 41"/>
            <p:cNvSpPr>
              <a:spLocks/>
            </p:cNvSpPr>
            <p:nvPr/>
          </p:nvSpPr>
          <p:spPr bwMode="auto">
            <a:xfrm>
              <a:off x="2599" y="1830"/>
              <a:ext cx="61" cy="57"/>
            </a:xfrm>
            <a:custGeom>
              <a:avLst/>
              <a:gdLst/>
              <a:ahLst/>
              <a:cxnLst>
                <a:cxn ang="0">
                  <a:pos x="0" y="57"/>
                </a:cxn>
                <a:cxn ang="0">
                  <a:pos x="30" y="50"/>
                </a:cxn>
                <a:cxn ang="0">
                  <a:pos x="51" y="34"/>
                </a:cxn>
                <a:cxn ang="0">
                  <a:pos x="60" y="11"/>
                </a:cxn>
                <a:cxn ang="0">
                  <a:pos x="60" y="0"/>
                </a:cxn>
              </a:cxnLst>
              <a:rect l="0" t="0" r="r" b="b"/>
              <a:pathLst>
                <a:path w="61" h="57">
                  <a:moveTo>
                    <a:pt x="0" y="57"/>
                  </a:moveTo>
                  <a:cubicBezTo>
                    <a:pt x="5" y="56"/>
                    <a:pt x="21" y="54"/>
                    <a:pt x="30" y="50"/>
                  </a:cubicBezTo>
                  <a:cubicBezTo>
                    <a:pt x="38" y="46"/>
                    <a:pt x="46" y="41"/>
                    <a:pt x="51" y="34"/>
                  </a:cubicBezTo>
                  <a:cubicBezTo>
                    <a:pt x="56" y="28"/>
                    <a:pt x="58" y="17"/>
                    <a:pt x="60" y="11"/>
                  </a:cubicBezTo>
                  <a:cubicBezTo>
                    <a:pt x="61" y="6"/>
                    <a:pt x="59" y="1"/>
                    <a:pt x="60" y="0"/>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pSp>
      <p:sp>
        <p:nvSpPr>
          <p:cNvPr id="377898" name="Line 42"/>
          <p:cNvSpPr>
            <a:spLocks noChangeShapeType="1"/>
          </p:cNvSpPr>
          <p:nvPr/>
        </p:nvSpPr>
        <p:spPr bwMode="auto">
          <a:xfrm flipH="1">
            <a:off x="3389313" y="5434013"/>
            <a:ext cx="1587" cy="857250"/>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7899" name="Line 43"/>
          <p:cNvSpPr>
            <a:spLocks noChangeShapeType="1"/>
          </p:cNvSpPr>
          <p:nvPr/>
        </p:nvSpPr>
        <p:spPr bwMode="auto">
          <a:xfrm>
            <a:off x="3384550" y="5440363"/>
            <a:ext cx="939800" cy="3175"/>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7900" name="Line 44"/>
          <p:cNvSpPr>
            <a:spLocks noChangeShapeType="1"/>
          </p:cNvSpPr>
          <p:nvPr/>
        </p:nvSpPr>
        <p:spPr bwMode="auto">
          <a:xfrm flipV="1">
            <a:off x="3382963" y="6280150"/>
            <a:ext cx="2074862" cy="11113"/>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77901" name="Object 45"/>
          <p:cNvGraphicFramePr>
            <a:graphicFrameLocks noChangeAspect="1"/>
          </p:cNvGraphicFramePr>
          <p:nvPr/>
        </p:nvGraphicFramePr>
        <p:xfrm>
          <a:off x="4492625" y="5091113"/>
          <a:ext cx="236538" cy="234950"/>
        </p:xfrm>
        <a:graphic>
          <a:graphicData uri="http://schemas.openxmlformats.org/presentationml/2006/ole">
            <mc:AlternateContent xmlns:mc="http://schemas.openxmlformats.org/markup-compatibility/2006">
              <mc:Choice xmlns:v="urn:schemas-microsoft-com:vml" Requires="v">
                <p:oleObj spid="_x0000_s36893" name="Ecuación" r:id="rId17" imgW="266469" imgH="241091" progId="Equation.3">
                  <p:embed/>
                </p:oleObj>
              </mc:Choice>
              <mc:Fallback>
                <p:oleObj name="Ecuación" r:id="rId17" imgW="266469" imgH="241091" progId="Equation.3">
                  <p:embed/>
                  <p:pic>
                    <p:nvPicPr>
                      <p:cNvPr id="0" name="Picture 9"/>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492625" y="5091113"/>
                        <a:ext cx="236538" cy="23495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77902" name="Line 46"/>
          <p:cNvSpPr>
            <a:spLocks noChangeShapeType="1"/>
          </p:cNvSpPr>
          <p:nvPr/>
        </p:nvSpPr>
        <p:spPr bwMode="auto">
          <a:xfrm>
            <a:off x="7931150" y="5419725"/>
            <a:ext cx="636588" cy="3175"/>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pSp>
        <p:nvGrpSpPr>
          <p:cNvPr id="6" name="Group 47"/>
          <p:cNvGrpSpPr>
            <a:grpSpLocks/>
          </p:cNvGrpSpPr>
          <p:nvPr/>
        </p:nvGrpSpPr>
        <p:grpSpPr bwMode="auto">
          <a:xfrm rot="5400000" flipH="1">
            <a:off x="7586663" y="5165725"/>
            <a:ext cx="184150" cy="517525"/>
            <a:chOff x="2548" y="1533"/>
            <a:chExt cx="116" cy="354"/>
          </a:xfrm>
        </p:grpSpPr>
        <p:sp>
          <p:nvSpPr>
            <p:cNvPr id="377904" name="Freeform 48"/>
            <p:cNvSpPr>
              <a:spLocks/>
            </p:cNvSpPr>
            <p:nvPr/>
          </p:nvSpPr>
          <p:spPr bwMode="auto">
            <a:xfrm>
              <a:off x="2603" y="1533"/>
              <a:ext cx="61" cy="57"/>
            </a:xfrm>
            <a:custGeom>
              <a:avLst/>
              <a:gdLst/>
              <a:ahLst/>
              <a:cxnLst>
                <a:cxn ang="0">
                  <a:pos x="0" y="0"/>
                </a:cxn>
                <a:cxn ang="0">
                  <a:pos x="30" y="7"/>
                </a:cxn>
                <a:cxn ang="0">
                  <a:pos x="51" y="23"/>
                </a:cxn>
                <a:cxn ang="0">
                  <a:pos x="60" y="46"/>
                </a:cxn>
                <a:cxn ang="0">
                  <a:pos x="60" y="57"/>
                </a:cxn>
              </a:cxnLst>
              <a:rect l="0" t="0" r="r" b="b"/>
              <a:pathLst>
                <a:path w="61" h="57">
                  <a:moveTo>
                    <a:pt x="0" y="0"/>
                  </a:moveTo>
                  <a:cubicBezTo>
                    <a:pt x="5" y="1"/>
                    <a:pt x="21" y="3"/>
                    <a:pt x="30" y="7"/>
                  </a:cubicBezTo>
                  <a:cubicBezTo>
                    <a:pt x="38" y="11"/>
                    <a:pt x="46" y="16"/>
                    <a:pt x="51" y="23"/>
                  </a:cubicBezTo>
                  <a:cubicBezTo>
                    <a:pt x="56" y="29"/>
                    <a:pt x="58" y="40"/>
                    <a:pt x="60" y="46"/>
                  </a:cubicBezTo>
                  <a:cubicBezTo>
                    <a:pt x="61" y="51"/>
                    <a:pt x="59" y="56"/>
                    <a:pt x="60" y="57"/>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7905" name="Freeform 49"/>
            <p:cNvSpPr>
              <a:spLocks/>
            </p:cNvSpPr>
            <p:nvPr/>
          </p:nvSpPr>
          <p:spPr bwMode="auto">
            <a:xfrm flipV="1">
              <a:off x="2552" y="1587"/>
              <a:ext cx="112" cy="5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pSp>
          <p:nvGrpSpPr>
            <p:cNvPr id="7" name="Group 50"/>
            <p:cNvGrpSpPr>
              <a:grpSpLocks/>
            </p:cNvGrpSpPr>
            <p:nvPr/>
          </p:nvGrpSpPr>
          <p:grpSpPr bwMode="auto">
            <a:xfrm>
              <a:off x="2551" y="1613"/>
              <a:ext cx="112" cy="113"/>
              <a:chOff x="2640" y="616"/>
              <a:chExt cx="1264" cy="1408"/>
            </a:xfrm>
          </p:grpSpPr>
          <p:sp>
            <p:nvSpPr>
              <p:cNvPr id="377907" name="Freeform 51"/>
              <p:cNvSpPr>
                <a:spLocks/>
              </p:cNvSpPr>
              <p:nvPr/>
            </p:nvSpPr>
            <p:spPr bwMode="auto">
              <a:xfrm>
                <a:off x="2640" y="616"/>
                <a:ext cx="1264" cy="72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7908" name="Freeform 52"/>
              <p:cNvSpPr>
                <a:spLocks/>
              </p:cNvSpPr>
              <p:nvPr/>
            </p:nvSpPr>
            <p:spPr bwMode="auto">
              <a:xfrm flipV="1">
                <a:off x="2640" y="1296"/>
                <a:ext cx="1264" cy="72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pSp>
        <p:sp>
          <p:nvSpPr>
            <p:cNvPr id="377909" name="Freeform 53"/>
            <p:cNvSpPr>
              <a:spLocks/>
            </p:cNvSpPr>
            <p:nvPr/>
          </p:nvSpPr>
          <p:spPr bwMode="auto">
            <a:xfrm>
              <a:off x="2549" y="1694"/>
              <a:ext cx="112" cy="5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7910" name="Freeform 54"/>
            <p:cNvSpPr>
              <a:spLocks/>
            </p:cNvSpPr>
            <p:nvPr/>
          </p:nvSpPr>
          <p:spPr bwMode="auto">
            <a:xfrm flipV="1">
              <a:off x="2549" y="1749"/>
              <a:ext cx="112" cy="5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7911" name="Freeform 55"/>
            <p:cNvSpPr>
              <a:spLocks/>
            </p:cNvSpPr>
            <p:nvPr/>
          </p:nvSpPr>
          <p:spPr bwMode="auto">
            <a:xfrm>
              <a:off x="2548" y="1775"/>
              <a:ext cx="112" cy="5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7912" name="Freeform 56"/>
            <p:cNvSpPr>
              <a:spLocks/>
            </p:cNvSpPr>
            <p:nvPr/>
          </p:nvSpPr>
          <p:spPr bwMode="auto">
            <a:xfrm>
              <a:off x="2599" y="1830"/>
              <a:ext cx="61" cy="57"/>
            </a:xfrm>
            <a:custGeom>
              <a:avLst/>
              <a:gdLst/>
              <a:ahLst/>
              <a:cxnLst>
                <a:cxn ang="0">
                  <a:pos x="0" y="57"/>
                </a:cxn>
                <a:cxn ang="0">
                  <a:pos x="30" y="50"/>
                </a:cxn>
                <a:cxn ang="0">
                  <a:pos x="51" y="34"/>
                </a:cxn>
                <a:cxn ang="0">
                  <a:pos x="60" y="11"/>
                </a:cxn>
                <a:cxn ang="0">
                  <a:pos x="60" y="0"/>
                </a:cxn>
              </a:cxnLst>
              <a:rect l="0" t="0" r="r" b="b"/>
              <a:pathLst>
                <a:path w="61" h="57">
                  <a:moveTo>
                    <a:pt x="0" y="57"/>
                  </a:moveTo>
                  <a:cubicBezTo>
                    <a:pt x="5" y="56"/>
                    <a:pt x="21" y="54"/>
                    <a:pt x="30" y="50"/>
                  </a:cubicBezTo>
                  <a:cubicBezTo>
                    <a:pt x="38" y="46"/>
                    <a:pt x="46" y="41"/>
                    <a:pt x="51" y="34"/>
                  </a:cubicBezTo>
                  <a:cubicBezTo>
                    <a:pt x="56" y="28"/>
                    <a:pt x="58" y="17"/>
                    <a:pt x="60" y="11"/>
                  </a:cubicBezTo>
                  <a:cubicBezTo>
                    <a:pt x="61" y="6"/>
                    <a:pt x="59" y="1"/>
                    <a:pt x="60" y="0"/>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pSp>
      <p:sp>
        <p:nvSpPr>
          <p:cNvPr id="377913" name="Line 57"/>
          <p:cNvSpPr>
            <a:spLocks noChangeShapeType="1"/>
          </p:cNvSpPr>
          <p:nvPr/>
        </p:nvSpPr>
        <p:spPr bwMode="auto">
          <a:xfrm flipH="1">
            <a:off x="6478588" y="6054725"/>
            <a:ext cx="1587" cy="200025"/>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7914" name="Line 58"/>
          <p:cNvSpPr>
            <a:spLocks noChangeShapeType="1"/>
          </p:cNvSpPr>
          <p:nvPr/>
        </p:nvSpPr>
        <p:spPr bwMode="auto">
          <a:xfrm>
            <a:off x="6473825" y="5403850"/>
            <a:ext cx="939800" cy="3175"/>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7915" name="Line 59"/>
          <p:cNvSpPr>
            <a:spLocks noChangeShapeType="1"/>
          </p:cNvSpPr>
          <p:nvPr/>
        </p:nvSpPr>
        <p:spPr bwMode="auto">
          <a:xfrm flipV="1">
            <a:off x="6472238" y="6243638"/>
            <a:ext cx="2097087" cy="11112"/>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77916" name="Object 60"/>
          <p:cNvGraphicFramePr>
            <a:graphicFrameLocks noChangeAspect="1"/>
          </p:cNvGraphicFramePr>
          <p:nvPr/>
        </p:nvGraphicFramePr>
        <p:xfrm>
          <a:off x="7581900" y="5054600"/>
          <a:ext cx="236538" cy="234950"/>
        </p:xfrm>
        <a:graphic>
          <a:graphicData uri="http://schemas.openxmlformats.org/presentationml/2006/ole">
            <mc:AlternateContent xmlns:mc="http://schemas.openxmlformats.org/markup-compatibility/2006">
              <mc:Choice xmlns:v="urn:schemas-microsoft-com:vml" Requires="v">
                <p:oleObj spid="_x0000_s36894" name="Ecuación" r:id="rId19" imgW="266469" imgH="241091" progId="Equation.3">
                  <p:embed/>
                </p:oleObj>
              </mc:Choice>
              <mc:Fallback>
                <p:oleObj name="Ecuación" r:id="rId19" imgW="266469" imgH="241091" progId="Equation.3">
                  <p:embed/>
                  <p:pic>
                    <p:nvPicPr>
                      <p:cNvPr id="0" name="Picture 10"/>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581900" y="5054600"/>
                        <a:ext cx="236538" cy="23495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77917" name="Line 61"/>
          <p:cNvSpPr>
            <a:spLocks noChangeShapeType="1"/>
          </p:cNvSpPr>
          <p:nvPr/>
        </p:nvSpPr>
        <p:spPr bwMode="auto">
          <a:xfrm flipH="1">
            <a:off x="6472238" y="5399088"/>
            <a:ext cx="1587" cy="200025"/>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77918" name="Object 62"/>
          <p:cNvGraphicFramePr>
            <a:graphicFrameLocks noChangeAspect="1"/>
          </p:cNvGraphicFramePr>
          <p:nvPr/>
        </p:nvGraphicFramePr>
        <p:xfrm>
          <a:off x="6621463" y="5734050"/>
          <a:ext cx="519112" cy="234950"/>
        </p:xfrm>
        <a:graphic>
          <a:graphicData uri="http://schemas.openxmlformats.org/presentationml/2006/ole">
            <mc:AlternateContent xmlns:mc="http://schemas.openxmlformats.org/markup-compatibility/2006">
              <mc:Choice xmlns:v="urn:schemas-microsoft-com:vml" Requires="v">
                <p:oleObj spid="_x0000_s36895" name="Ecuación" r:id="rId21" imgW="583947" imgH="241195" progId="Equation.3">
                  <p:embed/>
                </p:oleObj>
              </mc:Choice>
              <mc:Fallback>
                <p:oleObj name="Ecuación" r:id="rId21" imgW="583947" imgH="241195" progId="Equation.3">
                  <p:embed/>
                  <p:pic>
                    <p:nvPicPr>
                      <p:cNvPr id="0" name="Picture 11"/>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6621463" y="5734050"/>
                        <a:ext cx="519112" cy="23495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77919" name="Rectangle 63"/>
          <p:cNvSpPr>
            <a:spLocks noChangeArrowheads="1"/>
          </p:cNvSpPr>
          <p:nvPr/>
        </p:nvSpPr>
        <p:spPr bwMode="auto">
          <a:xfrm>
            <a:off x="6375400" y="5578475"/>
            <a:ext cx="201613" cy="476250"/>
          </a:xfrm>
          <a:prstGeom prst="rect">
            <a:avLst/>
          </a:prstGeom>
          <a:solidFill>
            <a:schemeClr val="tx1"/>
          </a:solidFill>
          <a:ln w="3175">
            <a:noFill/>
            <a:miter lim="800000"/>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7920" name="Oval 64"/>
          <p:cNvSpPr>
            <a:spLocks noChangeArrowheads="1"/>
          </p:cNvSpPr>
          <p:nvPr/>
        </p:nvSpPr>
        <p:spPr bwMode="auto">
          <a:xfrm>
            <a:off x="2428875" y="5421313"/>
            <a:ext cx="68263" cy="77787"/>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7921" name="Oval 65"/>
          <p:cNvSpPr>
            <a:spLocks noChangeArrowheads="1"/>
          </p:cNvSpPr>
          <p:nvPr/>
        </p:nvSpPr>
        <p:spPr bwMode="auto">
          <a:xfrm>
            <a:off x="2439988" y="6257925"/>
            <a:ext cx="68262" cy="77788"/>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7922" name="Oval 66"/>
          <p:cNvSpPr>
            <a:spLocks noChangeArrowheads="1"/>
          </p:cNvSpPr>
          <p:nvPr/>
        </p:nvSpPr>
        <p:spPr bwMode="auto">
          <a:xfrm>
            <a:off x="5434013" y="5421313"/>
            <a:ext cx="68262" cy="77787"/>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7923" name="Oval 67"/>
          <p:cNvSpPr>
            <a:spLocks noChangeArrowheads="1"/>
          </p:cNvSpPr>
          <p:nvPr/>
        </p:nvSpPr>
        <p:spPr bwMode="auto">
          <a:xfrm>
            <a:off x="5446713" y="6232525"/>
            <a:ext cx="68262" cy="77788"/>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7924" name="Oval 68"/>
          <p:cNvSpPr>
            <a:spLocks noChangeArrowheads="1"/>
          </p:cNvSpPr>
          <p:nvPr/>
        </p:nvSpPr>
        <p:spPr bwMode="auto">
          <a:xfrm>
            <a:off x="8558213" y="5381625"/>
            <a:ext cx="68262" cy="77788"/>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7925" name="Oval 69"/>
          <p:cNvSpPr>
            <a:spLocks noChangeArrowheads="1"/>
          </p:cNvSpPr>
          <p:nvPr/>
        </p:nvSpPr>
        <p:spPr bwMode="auto">
          <a:xfrm>
            <a:off x="8545513" y="6205538"/>
            <a:ext cx="69850" cy="77787"/>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7926" name="AutoShape 70"/>
          <p:cNvSpPr>
            <a:spLocks noChangeArrowheads="1"/>
          </p:cNvSpPr>
          <p:nvPr/>
        </p:nvSpPr>
        <p:spPr bwMode="auto">
          <a:xfrm rot="5400000">
            <a:off x="4209257" y="4895056"/>
            <a:ext cx="450850" cy="280987"/>
          </a:xfrm>
          <a:prstGeom prst="rightArrow">
            <a:avLst>
              <a:gd name="adj1" fmla="val 48963"/>
              <a:gd name="adj2" fmla="val 67799"/>
            </a:avLst>
          </a:prstGeom>
          <a:solidFill>
            <a:srgbClr val="FF0000"/>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7929" name="Freeform 73"/>
          <p:cNvSpPr>
            <a:spLocks/>
          </p:cNvSpPr>
          <p:nvPr/>
        </p:nvSpPr>
        <p:spPr bwMode="auto">
          <a:xfrm>
            <a:off x="3121025" y="3579813"/>
            <a:ext cx="449263" cy="469900"/>
          </a:xfrm>
          <a:custGeom>
            <a:avLst/>
            <a:gdLst/>
            <a:ahLst/>
            <a:cxnLst>
              <a:cxn ang="0">
                <a:pos x="619" y="9"/>
              </a:cxn>
              <a:cxn ang="0">
                <a:pos x="116" y="42"/>
              </a:cxn>
              <a:cxn ang="0">
                <a:pos x="84" y="260"/>
              </a:cxn>
              <a:cxn ang="0">
                <a:pos x="619" y="260"/>
              </a:cxn>
              <a:cxn ang="0">
                <a:pos x="829" y="260"/>
              </a:cxn>
              <a:cxn ang="0">
                <a:pos x="781" y="66"/>
              </a:cxn>
              <a:cxn ang="0">
                <a:pos x="619" y="9"/>
              </a:cxn>
            </a:cxnLst>
            <a:rect l="0" t="0" r="r" b="b"/>
            <a:pathLst>
              <a:path w="856" h="296">
                <a:moveTo>
                  <a:pt x="619" y="9"/>
                </a:moveTo>
                <a:cubicBezTo>
                  <a:pt x="508" y="5"/>
                  <a:pt x="205" y="0"/>
                  <a:pt x="116" y="42"/>
                </a:cubicBezTo>
                <a:cubicBezTo>
                  <a:pt x="27" y="84"/>
                  <a:pt x="0" y="224"/>
                  <a:pt x="84" y="260"/>
                </a:cubicBezTo>
                <a:cubicBezTo>
                  <a:pt x="168" y="296"/>
                  <a:pt x="495" y="260"/>
                  <a:pt x="619" y="260"/>
                </a:cubicBezTo>
                <a:cubicBezTo>
                  <a:pt x="743" y="260"/>
                  <a:pt x="802" y="292"/>
                  <a:pt x="829" y="260"/>
                </a:cubicBezTo>
                <a:cubicBezTo>
                  <a:pt x="856" y="228"/>
                  <a:pt x="820" y="107"/>
                  <a:pt x="781" y="66"/>
                </a:cubicBezTo>
                <a:cubicBezTo>
                  <a:pt x="742" y="25"/>
                  <a:pt x="730" y="13"/>
                  <a:pt x="619" y="9"/>
                </a:cubicBezTo>
                <a:close/>
              </a:path>
            </a:pathLst>
          </a:custGeom>
          <a:noFill/>
          <a:ln w="3175" cap="flat" cmpd="sng">
            <a:solidFill>
              <a:srgbClr val="FF0000"/>
            </a:solidFill>
            <a:prstDash val="solid"/>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7930" name="Freeform 74"/>
          <p:cNvSpPr>
            <a:spLocks/>
          </p:cNvSpPr>
          <p:nvPr/>
        </p:nvSpPr>
        <p:spPr bwMode="auto">
          <a:xfrm>
            <a:off x="3551238" y="4054475"/>
            <a:ext cx="442912" cy="404813"/>
          </a:xfrm>
          <a:custGeom>
            <a:avLst/>
            <a:gdLst/>
            <a:ahLst/>
            <a:cxnLst>
              <a:cxn ang="0">
                <a:pos x="619" y="9"/>
              </a:cxn>
              <a:cxn ang="0">
                <a:pos x="116" y="42"/>
              </a:cxn>
              <a:cxn ang="0">
                <a:pos x="84" y="260"/>
              </a:cxn>
              <a:cxn ang="0">
                <a:pos x="619" y="260"/>
              </a:cxn>
              <a:cxn ang="0">
                <a:pos x="829" y="260"/>
              </a:cxn>
              <a:cxn ang="0">
                <a:pos x="781" y="66"/>
              </a:cxn>
              <a:cxn ang="0">
                <a:pos x="619" y="9"/>
              </a:cxn>
            </a:cxnLst>
            <a:rect l="0" t="0" r="r" b="b"/>
            <a:pathLst>
              <a:path w="856" h="296">
                <a:moveTo>
                  <a:pt x="619" y="9"/>
                </a:moveTo>
                <a:cubicBezTo>
                  <a:pt x="508" y="5"/>
                  <a:pt x="205" y="0"/>
                  <a:pt x="116" y="42"/>
                </a:cubicBezTo>
                <a:cubicBezTo>
                  <a:pt x="27" y="84"/>
                  <a:pt x="0" y="224"/>
                  <a:pt x="84" y="260"/>
                </a:cubicBezTo>
                <a:cubicBezTo>
                  <a:pt x="168" y="296"/>
                  <a:pt x="495" y="260"/>
                  <a:pt x="619" y="260"/>
                </a:cubicBezTo>
                <a:cubicBezTo>
                  <a:pt x="743" y="260"/>
                  <a:pt x="802" y="292"/>
                  <a:pt x="829" y="260"/>
                </a:cubicBezTo>
                <a:cubicBezTo>
                  <a:pt x="856" y="228"/>
                  <a:pt x="820" y="107"/>
                  <a:pt x="781" y="66"/>
                </a:cubicBezTo>
                <a:cubicBezTo>
                  <a:pt x="742" y="25"/>
                  <a:pt x="730" y="13"/>
                  <a:pt x="619" y="9"/>
                </a:cubicBezTo>
                <a:close/>
              </a:path>
            </a:pathLst>
          </a:custGeom>
          <a:noFill/>
          <a:ln w="3175" cap="flat" cmpd="sng">
            <a:solidFill>
              <a:srgbClr val="FF0000"/>
            </a:solidFill>
            <a:prstDash val="solid"/>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7931" name="Freeform 75"/>
          <p:cNvSpPr>
            <a:spLocks/>
          </p:cNvSpPr>
          <p:nvPr/>
        </p:nvSpPr>
        <p:spPr bwMode="auto">
          <a:xfrm>
            <a:off x="4071938" y="4465638"/>
            <a:ext cx="406400" cy="404812"/>
          </a:xfrm>
          <a:custGeom>
            <a:avLst/>
            <a:gdLst/>
            <a:ahLst/>
            <a:cxnLst>
              <a:cxn ang="0">
                <a:pos x="619" y="9"/>
              </a:cxn>
              <a:cxn ang="0">
                <a:pos x="116" y="42"/>
              </a:cxn>
              <a:cxn ang="0">
                <a:pos x="84" y="260"/>
              </a:cxn>
              <a:cxn ang="0">
                <a:pos x="619" y="260"/>
              </a:cxn>
              <a:cxn ang="0">
                <a:pos x="829" y="260"/>
              </a:cxn>
              <a:cxn ang="0">
                <a:pos x="781" y="66"/>
              </a:cxn>
              <a:cxn ang="0">
                <a:pos x="619" y="9"/>
              </a:cxn>
            </a:cxnLst>
            <a:rect l="0" t="0" r="r" b="b"/>
            <a:pathLst>
              <a:path w="856" h="296">
                <a:moveTo>
                  <a:pt x="619" y="9"/>
                </a:moveTo>
                <a:cubicBezTo>
                  <a:pt x="508" y="5"/>
                  <a:pt x="205" y="0"/>
                  <a:pt x="116" y="42"/>
                </a:cubicBezTo>
                <a:cubicBezTo>
                  <a:pt x="27" y="84"/>
                  <a:pt x="0" y="224"/>
                  <a:pt x="84" y="260"/>
                </a:cubicBezTo>
                <a:cubicBezTo>
                  <a:pt x="168" y="296"/>
                  <a:pt x="495" y="260"/>
                  <a:pt x="619" y="260"/>
                </a:cubicBezTo>
                <a:cubicBezTo>
                  <a:pt x="743" y="260"/>
                  <a:pt x="802" y="292"/>
                  <a:pt x="829" y="260"/>
                </a:cubicBezTo>
                <a:cubicBezTo>
                  <a:pt x="856" y="228"/>
                  <a:pt x="820" y="107"/>
                  <a:pt x="781" y="66"/>
                </a:cubicBezTo>
                <a:cubicBezTo>
                  <a:pt x="742" y="25"/>
                  <a:pt x="730" y="13"/>
                  <a:pt x="619" y="9"/>
                </a:cubicBezTo>
                <a:close/>
              </a:path>
            </a:pathLst>
          </a:custGeom>
          <a:noFill/>
          <a:ln w="3175" cap="flat" cmpd="sng">
            <a:solidFill>
              <a:srgbClr val="FF0000"/>
            </a:solidFill>
            <a:prstDash val="solid"/>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7934" name="Line 78"/>
          <p:cNvSpPr>
            <a:spLocks noChangeShapeType="1"/>
          </p:cNvSpPr>
          <p:nvPr/>
        </p:nvSpPr>
        <p:spPr bwMode="auto">
          <a:xfrm flipH="1">
            <a:off x="3611563" y="3879850"/>
            <a:ext cx="1201737" cy="22225"/>
          </a:xfrm>
          <a:prstGeom prst="line">
            <a:avLst/>
          </a:prstGeom>
          <a:noFill/>
          <a:ln w="12700">
            <a:solidFill>
              <a:srgbClr val="FF0000"/>
            </a:solidFill>
            <a:round/>
            <a:headEnd/>
            <a:tailEnd type="triangle" w="med" len="me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7935" name="Line 79"/>
          <p:cNvSpPr>
            <a:spLocks noChangeShapeType="1"/>
          </p:cNvSpPr>
          <p:nvPr/>
        </p:nvSpPr>
        <p:spPr bwMode="auto">
          <a:xfrm flipH="1">
            <a:off x="4003675" y="3878263"/>
            <a:ext cx="828675" cy="309562"/>
          </a:xfrm>
          <a:prstGeom prst="line">
            <a:avLst/>
          </a:prstGeom>
          <a:noFill/>
          <a:ln w="12700">
            <a:solidFill>
              <a:srgbClr val="FF0000"/>
            </a:solidFill>
            <a:round/>
            <a:headEnd/>
            <a:tailEnd type="triangle" w="med" len="me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7936" name="Line 80"/>
          <p:cNvSpPr>
            <a:spLocks noChangeShapeType="1"/>
          </p:cNvSpPr>
          <p:nvPr/>
        </p:nvSpPr>
        <p:spPr bwMode="auto">
          <a:xfrm flipH="1">
            <a:off x="4456113" y="3875088"/>
            <a:ext cx="395287" cy="669925"/>
          </a:xfrm>
          <a:prstGeom prst="line">
            <a:avLst/>
          </a:prstGeom>
          <a:noFill/>
          <a:ln w="12700">
            <a:solidFill>
              <a:srgbClr val="FF0000"/>
            </a:solidFill>
            <a:round/>
            <a:headEnd/>
            <a:tailEnd type="triangle" w="med" len="me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79" name="Rectangle 2"/>
          <p:cNvSpPr>
            <a:spLocks noChangeArrowheads="1"/>
          </p:cNvSpPr>
          <p:nvPr/>
        </p:nvSpPr>
        <p:spPr bwMode="auto">
          <a:xfrm>
            <a:off x="47625" y="6480945"/>
            <a:ext cx="7737475" cy="293736"/>
          </a:xfrm>
          <a:prstGeom prst="rect">
            <a:avLst/>
          </a:prstGeom>
          <a:noFill/>
          <a:ln w="3175">
            <a:noFill/>
            <a:miter lim="800000"/>
            <a:headEnd/>
            <a:tailEnd/>
          </a:ln>
          <a:effectLst/>
        </p:spPr>
        <p:txBody>
          <a:bodyPr lIns="90000" tIns="46800" rIns="90000" bIns="46800" anchor="ctr">
            <a:spAutoFit/>
          </a:bodyPr>
          <a:lstStyle/>
          <a:p>
            <a:pPr fontAlgn="base">
              <a:lnSpc>
                <a:spcPct val="80000"/>
              </a:lnSpc>
              <a:spcBef>
                <a:spcPct val="0"/>
              </a:spcBef>
              <a:spcAft>
                <a:spcPct val="0"/>
              </a:spcAft>
            </a:pPr>
            <a:r>
              <a:rPr lang="de-DE" sz="1600" b="1" dirty="0">
                <a:solidFill>
                  <a:srgbClr val="FFFFFF"/>
                </a:solidFill>
                <a:effectLst>
                  <a:outerShdw blurRad="38100" dist="38100" dir="2700000" algn="tl">
                    <a:srgbClr val="C0C0C0"/>
                  </a:outerShdw>
                </a:effectLst>
                <a:latin typeface="Comic Sans MS" pitchFamily="66" charset="0"/>
              </a:rPr>
              <a:t>2. </a:t>
            </a:r>
            <a:r>
              <a:rPr lang="es-ES_tradnl" sz="1600" b="1" dirty="0">
                <a:solidFill>
                  <a:srgbClr val="FFFFFF"/>
                </a:solidFill>
                <a:effectLst>
                  <a:outerShdw blurRad="38100" dist="38100" dir="2700000" algn="tl">
                    <a:srgbClr val="C0C0C0"/>
                  </a:outerShdw>
                </a:effectLst>
                <a:latin typeface="Comic Sans MS" pitchFamily="66" charset="0"/>
              </a:rPr>
              <a:t>Fallas en Sistemas Eléctricos de Potencia</a:t>
            </a:r>
            <a:endParaRPr lang="de-DE" sz="3600" dirty="0">
              <a:solidFill>
                <a:srgbClr val="000066"/>
              </a:solidFill>
              <a:effectLst>
                <a:outerShdw blurRad="38100" dist="38100" dir="2700000" algn="tl">
                  <a:srgbClr val="C0C0C0"/>
                </a:outerShdw>
              </a:effectLst>
              <a:latin typeface="Comic Sans MS" pitchFamily="66" charset="0"/>
            </a:endParaRPr>
          </a:p>
        </p:txBody>
      </p:sp>
    </p:spTree>
    <p:extLst>
      <p:ext uri="{BB962C8B-B14F-4D97-AF65-F5344CB8AC3E}">
        <p14:creationId xmlns:p14="http://schemas.microsoft.com/office/powerpoint/2010/main" val="31398557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82" name="Text Box 2"/>
          <p:cNvSpPr txBox="1">
            <a:spLocks noChangeArrowheads="1"/>
          </p:cNvSpPr>
          <p:nvPr/>
        </p:nvSpPr>
        <p:spPr bwMode="auto">
          <a:xfrm>
            <a:off x="-60325" y="1530350"/>
            <a:ext cx="2709863" cy="360363"/>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110000"/>
              </a:lnSpc>
              <a:spcBef>
                <a:spcPct val="0"/>
              </a:spcBef>
              <a:spcAft>
                <a:spcPct val="0"/>
              </a:spcAft>
              <a:tabLst>
                <a:tab pos="287338" algn="l"/>
              </a:tabLst>
            </a:pPr>
            <a:r>
              <a:rPr lang="de-DE" sz="1600" b="1">
                <a:solidFill>
                  <a:srgbClr val="006666"/>
                </a:solidFill>
                <a:latin typeface="Comic Sans MS" pitchFamily="66" charset="0"/>
              </a:rPr>
              <a:t>(+) secuencia positiva</a:t>
            </a:r>
          </a:p>
        </p:txBody>
      </p:sp>
      <p:sp>
        <p:nvSpPr>
          <p:cNvPr id="378883" name="Text Box 3"/>
          <p:cNvSpPr txBox="1">
            <a:spLocks noChangeArrowheads="1"/>
          </p:cNvSpPr>
          <p:nvPr/>
        </p:nvSpPr>
        <p:spPr bwMode="auto">
          <a:xfrm>
            <a:off x="2822575" y="1527175"/>
            <a:ext cx="5548313" cy="360363"/>
          </a:xfrm>
          <a:prstGeom prst="rect">
            <a:avLst/>
          </a:prstGeom>
          <a:noFill/>
          <a:ln w="3175">
            <a:noFill/>
            <a:miter lim="800000"/>
            <a:headEnd/>
            <a:tailEnd type="none" w="sm" len="sm"/>
          </a:ln>
          <a:effectLst/>
        </p:spPr>
        <p:txBody>
          <a:bodyPr lIns="90000" tIns="46800" rIns="90000" bIns="46800" anchor="ctr">
            <a:spAutoFit/>
          </a:bodyPr>
          <a:lstStyle/>
          <a:p>
            <a:pPr defTabSz="287338" eaLnBrk="0" fontAlgn="base" hangingPunct="0">
              <a:lnSpc>
                <a:spcPct val="110000"/>
              </a:lnSpc>
              <a:spcBef>
                <a:spcPct val="0"/>
              </a:spcBef>
              <a:spcAft>
                <a:spcPct val="0"/>
              </a:spcAft>
              <a:tabLst>
                <a:tab pos="287338" algn="l"/>
              </a:tabLst>
            </a:pPr>
            <a:r>
              <a:rPr lang="de-DE" sz="1600" b="1">
                <a:solidFill>
                  <a:srgbClr val="000000"/>
                </a:solidFill>
                <a:latin typeface="Comic Sans MS" pitchFamily="66" charset="0"/>
              </a:rPr>
              <a:t>Depende de tipo de conexión (desfase +)</a:t>
            </a:r>
          </a:p>
        </p:txBody>
      </p:sp>
      <p:sp>
        <p:nvSpPr>
          <p:cNvPr id="378884" name="Text Box 4"/>
          <p:cNvSpPr txBox="1">
            <a:spLocks noChangeArrowheads="1"/>
          </p:cNvSpPr>
          <p:nvPr/>
        </p:nvSpPr>
        <p:spPr bwMode="auto">
          <a:xfrm>
            <a:off x="176213" y="876300"/>
            <a:ext cx="5260975" cy="555625"/>
          </a:xfrm>
          <a:prstGeom prst="rect">
            <a:avLst/>
          </a:prstGeom>
          <a:noFill/>
          <a:ln w="3175">
            <a:noFill/>
            <a:miter lim="800000"/>
            <a:headEnd/>
            <a:tailEnd type="none" w="sm" len="sm"/>
          </a:ln>
          <a:effectLst/>
        </p:spPr>
        <p:txBody>
          <a:bodyPr wrap="none" lIns="90000" tIns="46800" rIns="90000" bIns="46800" anchor="ctr">
            <a:spAutoFit/>
          </a:bodyPr>
          <a:lstStyle/>
          <a:p>
            <a:pPr defTabSz="287338" eaLnBrk="0" fontAlgn="base" hangingPunct="0">
              <a:lnSpc>
                <a:spcPct val="80000"/>
              </a:lnSpc>
              <a:spcBef>
                <a:spcPct val="0"/>
              </a:spcBef>
              <a:spcAft>
                <a:spcPct val="0"/>
              </a:spcAft>
              <a:tabLst>
                <a:tab pos="287338" algn="l"/>
              </a:tabLst>
            </a:pPr>
            <a:r>
              <a:rPr lang="de-DE" sz="2000" b="1">
                <a:solidFill>
                  <a:srgbClr val="000090"/>
                </a:solidFill>
                <a:latin typeface="Comic Sans MS" pitchFamily="66" charset="0"/>
              </a:rPr>
              <a:t>Impedancias de Secuencia: Transformadores</a:t>
            </a:r>
          </a:p>
          <a:p>
            <a:pPr defTabSz="287338" eaLnBrk="0" fontAlgn="base" hangingPunct="0">
              <a:lnSpc>
                <a:spcPct val="80000"/>
              </a:lnSpc>
              <a:spcBef>
                <a:spcPct val="0"/>
              </a:spcBef>
              <a:spcAft>
                <a:spcPct val="0"/>
              </a:spcAft>
              <a:tabLst>
                <a:tab pos="287338" algn="l"/>
              </a:tabLst>
            </a:pPr>
            <a:endParaRPr lang="de-DE" b="1">
              <a:solidFill>
                <a:srgbClr val="000000"/>
              </a:solidFill>
              <a:latin typeface="Comic Sans MS" pitchFamily="66" charset="0"/>
            </a:endParaRPr>
          </a:p>
        </p:txBody>
      </p:sp>
      <p:sp>
        <p:nvSpPr>
          <p:cNvPr id="378885" name="Text Box 5"/>
          <p:cNvSpPr txBox="1">
            <a:spLocks noChangeArrowheads="1"/>
          </p:cNvSpPr>
          <p:nvPr/>
        </p:nvSpPr>
        <p:spPr bwMode="auto">
          <a:xfrm>
            <a:off x="-163513" y="3600450"/>
            <a:ext cx="2708276" cy="360363"/>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110000"/>
              </a:lnSpc>
              <a:spcBef>
                <a:spcPct val="0"/>
              </a:spcBef>
              <a:spcAft>
                <a:spcPct val="0"/>
              </a:spcAft>
              <a:tabLst>
                <a:tab pos="287338" algn="l"/>
              </a:tabLst>
            </a:pPr>
            <a:r>
              <a:rPr lang="de-DE" sz="1600" b="1">
                <a:solidFill>
                  <a:srgbClr val="006666"/>
                </a:solidFill>
                <a:latin typeface="Comic Sans MS" pitchFamily="66" charset="0"/>
              </a:rPr>
              <a:t>(0) secuencia cero</a:t>
            </a:r>
          </a:p>
        </p:txBody>
      </p:sp>
      <p:sp>
        <p:nvSpPr>
          <p:cNvPr id="378886" name="Text Box 6"/>
          <p:cNvSpPr txBox="1">
            <a:spLocks noChangeArrowheads="1"/>
          </p:cNvSpPr>
          <p:nvPr/>
        </p:nvSpPr>
        <p:spPr bwMode="auto">
          <a:xfrm>
            <a:off x="2833688" y="3657600"/>
            <a:ext cx="5548312" cy="628650"/>
          </a:xfrm>
          <a:prstGeom prst="rect">
            <a:avLst/>
          </a:prstGeom>
          <a:noFill/>
          <a:ln w="3175">
            <a:noFill/>
            <a:miter lim="800000"/>
            <a:headEnd/>
            <a:tailEnd type="none" w="sm" len="sm"/>
          </a:ln>
          <a:effectLst/>
        </p:spPr>
        <p:txBody>
          <a:bodyPr lIns="90000" tIns="46800" rIns="90000" bIns="46800" anchor="ctr">
            <a:spAutoFit/>
          </a:bodyPr>
          <a:lstStyle/>
          <a:p>
            <a:pPr defTabSz="287338" eaLnBrk="0" fontAlgn="base" hangingPunct="0">
              <a:lnSpc>
                <a:spcPct val="110000"/>
              </a:lnSpc>
              <a:spcBef>
                <a:spcPct val="0"/>
              </a:spcBef>
              <a:spcAft>
                <a:spcPct val="0"/>
              </a:spcAft>
              <a:tabLst>
                <a:tab pos="287338" algn="l"/>
              </a:tabLst>
            </a:pPr>
            <a:r>
              <a:rPr lang="de-DE" sz="1600" b="1">
                <a:solidFill>
                  <a:srgbClr val="000000"/>
                </a:solidFill>
                <a:latin typeface="Comic Sans MS" pitchFamily="66" charset="0"/>
              </a:rPr>
              <a:t>La representación en secuencia cero depende de:</a:t>
            </a:r>
          </a:p>
          <a:p>
            <a:pPr defTabSz="287338" eaLnBrk="0" fontAlgn="base" hangingPunct="0">
              <a:lnSpc>
                <a:spcPct val="110000"/>
              </a:lnSpc>
              <a:spcBef>
                <a:spcPct val="0"/>
              </a:spcBef>
              <a:spcAft>
                <a:spcPct val="0"/>
              </a:spcAft>
              <a:tabLst>
                <a:tab pos="287338" algn="l"/>
              </a:tabLst>
            </a:pPr>
            <a:r>
              <a:rPr lang="de-DE" sz="1600" b="1">
                <a:solidFill>
                  <a:srgbClr val="000000"/>
                </a:solidFill>
                <a:latin typeface="Comic Sans MS" pitchFamily="66" charset="0"/>
              </a:rPr>
              <a:t>1. Tipo de núcleo: </a:t>
            </a:r>
          </a:p>
        </p:txBody>
      </p:sp>
      <p:sp>
        <p:nvSpPr>
          <p:cNvPr id="378887" name="Text Box 7"/>
          <p:cNvSpPr txBox="1">
            <a:spLocks noChangeArrowheads="1"/>
          </p:cNvSpPr>
          <p:nvPr/>
        </p:nvSpPr>
        <p:spPr bwMode="auto">
          <a:xfrm>
            <a:off x="2957513" y="4214813"/>
            <a:ext cx="5781675" cy="1258887"/>
          </a:xfrm>
          <a:prstGeom prst="rect">
            <a:avLst/>
          </a:prstGeom>
          <a:noFill/>
          <a:ln w="3175">
            <a:noFill/>
            <a:miter lim="800000"/>
            <a:headEnd/>
            <a:tailEnd type="none" w="sm" len="sm"/>
          </a:ln>
          <a:effectLst/>
        </p:spPr>
        <p:txBody>
          <a:bodyPr lIns="90000" tIns="46800" rIns="90000" bIns="46800" anchor="ctr">
            <a:spAutoFit/>
          </a:bodyPr>
          <a:lstStyle/>
          <a:p>
            <a:pPr marL="101600" indent="-101600" defTabSz="287338" eaLnBrk="0" fontAlgn="base" hangingPunct="0">
              <a:lnSpc>
                <a:spcPct val="110000"/>
              </a:lnSpc>
              <a:spcBef>
                <a:spcPct val="0"/>
              </a:spcBef>
              <a:spcAft>
                <a:spcPct val="0"/>
              </a:spcAft>
              <a:buFontTx/>
              <a:buChar char="•"/>
              <a:tabLst>
                <a:tab pos="287338" algn="l"/>
              </a:tabLst>
            </a:pPr>
            <a:r>
              <a:rPr lang="de-DE" sz="1400" b="1">
                <a:solidFill>
                  <a:srgbClr val="A50021"/>
                </a:solidFill>
                <a:latin typeface="Comic Sans MS" pitchFamily="66" charset="0"/>
              </a:rPr>
              <a:t> acorazado--&gt; permite retorno de sec (0) por núcleo ferromagnético</a:t>
            </a:r>
          </a:p>
          <a:p>
            <a:pPr marL="101600" indent="-101600" defTabSz="287338" eaLnBrk="0" fontAlgn="base" hangingPunct="0">
              <a:lnSpc>
                <a:spcPct val="110000"/>
              </a:lnSpc>
              <a:spcBef>
                <a:spcPct val="0"/>
              </a:spcBef>
              <a:spcAft>
                <a:spcPct val="0"/>
              </a:spcAft>
              <a:buFontTx/>
              <a:buChar char="•"/>
              <a:tabLst>
                <a:tab pos="287338" algn="l"/>
              </a:tabLst>
            </a:pPr>
            <a:r>
              <a:rPr lang="de-DE" sz="1400" b="1">
                <a:solidFill>
                  <a:srgbClr val="A50021"/>
                </a:solidFill>
                <a:latin typeface="Comic Sans MS" pitchFamily="66" charset="0"/>
              </a:rPr>
              <a:t> banco de transformadores 1</a:t>
            </a:r>
            <a:r>
              <a:rPr lang="de-DE" sz="1400" b="1">
                <a:solidFill>
                  <a:srgbClr val="A50021"/>
                </a:solidFill>
                <a:latin typeface="Comic Sans MS" pitchFamily="66" charset="0"/>
                <a:sym typeface="Symbol" pitchFamily="18" charset="2"/>
              </a:rPr>
              <a:t> --&gt; </a:t>
            </a:r>
            <a:r>
              <a:rPr lang="de-DE" sz="1400" b="1">
                <a:solidFill>
                  <a:srgbClr val="A50021"/>
                </a:solidFill>
                <a:latin typeface="Comic Sans MS" pitchFamily="66" charset="0"/>
              </a:rPr>
              <a:t>permite retorno de sec 0 por núcleo ferromagnético</a:t>
            </a:r>
          </a:p>
          <a:p>
            <a:pPr marL="101600" indent="-101600" defTabSz="287338" eaLnBrk="0" fontAlgn="base" hangingPunct="0">
              <a:lnSpc>
                <a:spcPct val="110000"/>
              </a:lnSpc>
              <a:spcBef>
                <a:spcPct val="0"/>
              </a:spcBef>
              <a:spcAft>
                <a:spcPct val="0"/>
              </a:spcAft>
              <a:buFontTx/>
              <a:buChar char="•"/>
              <a:tabLst>
                <a:tab pos="287338" algn="l"/>
              </a:tabLst>
            </a:pPr>
            <a:r>
              <a:rPr lang="de-DE" sz="1400" b="1">
                <a:solidFill>
                  <a:srgbClr val="A50021"/>
                </a:solidFill>
                <a:latin typeface="Comic Sans MS" pitchFamily="66" charset="0"/>
              </a:rPr>
              <a:t>núcleo --&gt; flujo de secuencia cero retorna por el aire</a:t>
            </a:r>
          </a:p>
        </p:txBody>
      </p:sp>
      <p:sp>
        <p:nvSpPr>
          <p:cNvPr id="378888" name="Text Box 8"/>
          <p:cNvSpPr txBox="1">
            <a:spLocks noChangeArrowheads="1"/>
          </p:cNvSpPr>
          <p:nvPr/>
        </p:nvSpPr>
        <p:spPr bwMode="auto">
          <a:xfrm>
            <a:off x="2940050" y="5524500"/>
            <a:ext cx="5546725" cy="360363"/>
          </a:xfrm>
          <a:prstGeom prst="rect">
            <a:avLst/>
          </a:prstGeom>
          <a:noFill/>
          <a:ln w="3175">
            <a:noFill/>
            <a:miter lim="800000"/>
            <a:headEnd/>
            <a:tailEnd type="none" w="sm" len="sm"/>
          </a:ln>
          <a:effectLst/>
        </p:spPr>
        <p:txBody>
          <a:bodyPr lIns="90000" tIns="46800" rIns="90000" bIns="46800" anchor="ctr">
            <a:spAutoFit/>
          </a:bodyPr>
          <a:lstStyle/>
          <a:p>
            <a:pPr defTabSz="287338" eaLnBrk="0" fontAlgn="base" hangingPunct="0">
              <a:lnSpc>
                <a:spcPct val="110000"/>
              </a:lnSpc>
              <a:spcBef>
                <a:spcPct val="0"/>
              </a:spcBef>
              <a:spcAft>
                <a:spcPct val="0"/>
              </a:spcAft>
              <a:tabLst>
                <a:tab pos="287338" algn="l"/>
              </a:tabLst>
            </a:pPr>
            <a:r>
              <a:rPr lang="de-DE" sz="1600" b="1">
                <a:solidFill>
                  <a:srgbClr val="000000"/>
                </a:solidFill>
                <a:latin typeface="Comic Sans MS" pitchFamily="66" charset="0"/>
              </a:rPr>
              <a:t>2. Tipo de conexión: </a:t>
            </a:r>
          </a:p>
        </p:txBody>
      </p:sp>
      <p:sp>
        <p:nvSpPr>
          <p:cNvPr id="378889" name="Text Box 9"/>
          <p:cNvSpPr txBox="1">
            <a:spLocks noChangeArrowheads="1"/>
          </p:cNvSpPr>
          <p:nvPr/>
        </p:nvSpPr>
        <p:spPr bwMode="auto">
          <a:xfrm>
            <a:off x="2992438" y="5899150"/>
            <a:ext cx="5781675" cy="325438"/>
          </a:xfrm>
          <a:prstGeom prst="rect">
            <a:avLst/>
          </a:prstGeom>
          <a:noFill/>
          <a:ln w="3175">
            <a:noFill/>
            <a:miter lim="800000"/>
            <a:headEnd/>
            <a:tailEnd type="none" w="sm" len="sm"/>
          </a:ln>
          <a:effectLst/>
        </p:spPr>
        <p:txBody>
          <a:bodyPr lIns="90000" tIns="46800" rIns="90000" bIns="46800" anchor="ctr">
            <a:spAutoFit/>
          </a:bodyPr>
          <a:lstStyle/>
          <a:p>
            <a:pPr marL="101600" indent="-101600" defTabSz="287338" eaLnBrk="0" fontAlgn="base" hangingPunct="0">
              <a:lnSpc>
                <a:spcPct val="110000"/>
              </a:lnSpc>
              <a:spcBef>
                <a:spcPct val="0"/>
              </a:spcBef>
              <a:spcAft>
                <a:spcPct val="0"/>
              </a:spcAft>
              <a:buFontTx/>
              <a:buChar char="•"/>
              <a:tabLst>
                <a:tab pos="287338" algn="l"/>
              </a:tabLst>
            </a:pPr>
            <a:r>
              <a:rPr lang="de-DE" sz="1400" b="1">
                <a:solidFill>
                  <a:srgbClr val="A50021"/>
                </a:solidFill>
                <a:latin typeface="Comic Sans MS" pitchFamily="66" charset="0"/>
              </a:rPr>
              <a:t>Estrella, Delta, Puesta a tierra</a:t>
            </a:r>
          </a:p>
        </p:txBody>
      </p:sp>
      <p:sp>
        <p:nvSpPr>
          <p:cNvPr id="378890" name="Text Box 10"/>
          <p:cNvSpPr txBox="1">
            <a:spLocks noChangeArrowheads="1"/>
          </p:cNvSpPr>
          <p:nvPr/>
        </p:nvSpPr>
        <p:spPr bwMode="auto">
          <a:xfrm>
            <a:off x="9525" y="2673350"/>
            <a:ext cx="2709863" cy="360363"/>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110000"/>
              </a:lnSpc>
              <a:spcBef>
                <a:spcPct val="0"/>
              </a:spcBef>
              <a:spcAft>
                <a:spcPct val="0"/>
              </a:spcAft>
              <a:tabLst>
                <a:tab pos="287338" algn="l"/>
              </a:tabLst>
            </a:pPr>
            <a:r>
              <a:rPr lang="de-DE" sz="1600" b="1">
                <a:solidFill>
                  <a:srgbClr val="006666"/>
                </a:solidFill>
                <a:latin typeface="Comic Sans MS" pitchFamily="66" charset="0"/>
              </a:rPr>
              <a:t>(-) secuencia negativa</a:t>
            </a:r>
          </a:p>
        </p:txBody>
      </p:sp>
      <p:sp>
        <p:nvSpPr>
          <p:cNvPr id="378891" name="Text Box 11"/>
          <p:cNvSpPr txBox="1">
            <a:spLocks noChangeArrowheads="1"/>
          </p:cNvSpPr>
          <p:nvPr/>
        </p:nvSpPr>
        <p:spPr bwMode="auto">
          <a:xfrm>
            <a:off x="2840038" y="2689225"/>
            <a:ext cx="5548312" cy="360363"/>
          </a:xfrm>
          <a:prstGeom prst="rect">
            <a:avLst/>
          </a:prstGeom>
          <a:noFill/>
          <a:ln w="3175">
            <a:noFill/>
            <a:miter lim="800000"/>
            <a:headEnd/>
            <a:tailEnd type="none" w="sm" len="sm"/>
          </a:ln>
          <a:effectLst/>
        </p:spPr>
        <p:txBody>
          <a:bodyPr lIns="90000" tIns="46800" rIns="90000" bIns="46800" anchor="ctr">
            <a:spAutoFit/>
          </a:bodyPr>
          <a:lstStyle/>
          <a:p>
            <a:pPr defTabSz="287338" eaLnBrk="0" fontAlgn="base" hangingPunct="0">
              <a:lnSpc>
                <a:spcPct val="110000"/>
              </a:lnSpc>
              <a:spcBef>
                <a:spcPct val="0"/>
              </a:spcBef>
              <a:spcAft>
                <a:spcPct val="0"/>
              </a:spcAft>
              <a:tabLst>
                <a:tab pos="287338" algn="l"/>
              </a:tabLst>
            </a:pPr>
            <a:r>
              <a:rPr lang="de-DE" sz="1600" b="1">
                <a:solidFill>
                  <a:srgbClr val="000000"/>
                </a:solidFill>
                <a:latin typeface="Comic Sans MS" pitchFamily="66" charset="0"/>
              </a:rPr>
              <a:t>Depende de tipo de conexión (desfase -)</a:t>
            </a:r>
          </a:p>
        </p:txBody>
      </p:sp>
      <p:sp>
        <p:nvSpPr>
          <p:cNvPr id="378892" name="Rectangle 12"/>
          <p:cNvSpPr>
            <a:spLocks noChangeArrowheads="1"/>
          </p:cNvSpPr>
          <p:nvPr/>
        </p:nvSpPr>
        <p:spPr bwMode="auto">
          <a:xfrm>
            <a:off x="582613" y="177800"/>
            <a:ext cx="7737475" cy="457200"/>
          </a:xfrm>
          <a:prstGeom prst="rect">
            <a:avLst/>
          </a:prstGeom>
          <a:noFill/>
          <a:ln w="3175">
            <a:noFill/>
            <a:miter lim="800000"/>
            <a:headEnd/>
            <a:tailEnd/>
          </a:ln>
          <a:effectLst/>
        </p:spPr>
        <p:txBody>
          <a:bodyPr lIns="90000" tIns="46800" rIns="90000" bIns="46800" anchor="ctr">
            <a:spAutoFit/>
          </a:bodyPr>
          <a:lstStyle/>
          <a:p>
            <a:pPr fontAlgn="base">
              <a:spcBef>
                <a:spcPct val="0"/>
              </a:spcBef>
              <a:spcAft>
                <a:spcPct val="0"/>
              </a:spcAft>
            </a:pPr>
            <a:r>
              <a:rPr lang="de-DE" b="1">
                <a:solidFill>
                  <a:srgbClr val="FFFFFF"/>
                </a:solidFill>
                <a:effectLst>
                  <a:outerShdw blurRad="38100" dist="38100" dir="2700000" algn="tl">
                    <a:srgbClr val="C0C0C0"/>
                  </a:outerShdw>
                </a:effectLst>
                <a:latin typeface="Comic Sans MS" pitchFamily="66" charset="0"/>
              </a:rPr>
              <a:t>Mallas de Secuencia (VII)</a:t>
            </a:r>
          </a:p>
        </p:txBody>
      </p:sp>
      <p:sp>
        <p:nvSpPr>
          <p:cNvPr id="15" name="Rectangle 2"/>
          <p:cNvSpPr>
            <a:spLocks noChangeArrowheads="1"/>
          </p:cNvSpPr>
          <p:nvPr/>
        </p:nvSpPr>
        <p:spPr bwMode="auto">
          <a:xfrm>
            <a:off x="47625" y="6480945"/>
            <a:ext cx="7737475" cy="293736"/>
          </a:xfrm>
          <a:prstGeom prst="rect">
            <a:avLst/>
          </a:prstGeom>
          <a:noFill/>
          <a:ln w="3175">
            <a:noFill/>
            <a:miter lim="800000"/>
            <a:headEnd/>
            <a:tailEnd/>
          </a:ln>
          <a:effectLst/>
        </p:spPr>
        <p:txBody>
          <a:bodyPr lIns="90000" tIns="46800" rIns="90000" bIns="46800" anchor="ctr">
            <a:spAutoFit/>
          </a:bodyPr>
          <a:lstStyle/>
          <a:p>
            <a:pPr fontAlgn="base">
              <a:lnSpc>
                <a:spcPct val="80000"/>
              </a:lnSpc>
              <a:spcBef>
                <a:spcPct val="0"/>
              </a:spcBef>
              <a:spcAft>
                <a:spcPct val="0"/>
              </a:spcAft>
            </a:pPr>
            <a:r>
              <a:rPr lang="de-DE" sz="1600" b="1" dirty="0">
                <a:solidFill>
                  <a:srgbClr val="FFFFFF"/>
                </a:solidFill>
                <a:effectLst>
                  <a:outerShdw blurRad="38100" dist="38100" dir="2700000" algn="tl">
                    <a:srgbClr val="C0C0C0"/>
                  </a:outerShdw>
                </a:effectLst>
                <a:latin typeface="Comic Sans MS" pitchFamily="66" charset="0"/>
              </a:rPr>
              <a:t>2. </a:t>
            </a:r>
            <a:r>
              <a:rPr lang="es-ES_tradnl" sz="1600" b="1" dirty="0">
                <a:solidFill>
                  <a:srgbClr val="FFFFFF"/>
                </a:solidFill>
                <a:effectLst>
                  <a:outerShdw blurRad="38100" dist="38100" dir="2700000" algn="tl">
                    <a:srgbClr val="C0C0C0"/>
                  </a:outerShdw>
                </a:effectLst>
                <a:latin typeface="Comic Sans MS" pitchFamily="66" charset="0"/>
              </a:rPr>
              <a:t>Fallas en Sistemas Eléctricos de Potencia</a:t>
            </a:r>
            <a:endParaRPr lang="de-DE" sz="3600" dirty="0">
              <a:solidFill>
                <a:srgbClr val="000066"/>
              </a:solidFill>
              <a:effectLst>
                <a:outerShdw blurRad="38100" dist="38100" dir="2700000" algn="tl">
                  <a:srgbClr val="C0C0C0"/>
                </a:outerShdw>
              </a:effectLst>
              <a:latin typeface="Comic Sans MS" pitchFamily="66" charset="0"/>
            </a:endParaRPr>
          </a:p>
        </p:txBody>
      </p:sp>
    </p:spTree>
    <p:extLst>
      <p:ext uri="{BB962C8B-B14F-4D97-AF65-F5344CB8AC3E}">
        <p14:creationId xmlns:p14="http://schemas.microsoft.com/office/powerpoint/2010/main" val="13562357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218" name="Text Box 2"/>
          <p:cNvSpPr txBox="1">
            <a:spLocks noChangeArrowheads="1"/>
          </p:cNvSpPr>
          <p:nvPr/>
        </p:nvSpPr>
        <p:spPr bwMode="auto">
          <a:xfrm>
            <a:off x="145102" y="774790"/>
            <a:ext cx="8747125" cy="2675091"/>
          </a:xfrm>
          <a:prstGeom prst="rect">
            <a:avLst/>
          </a:prstGeom>
          <a:noFill/>
          <a:ln w="12700">
            <a:noFill/>
            <a:miter lim="800000"/>
            <a:headEnd/>
            <a:tailEnd/>
          </a:ln>
          <a:effectLst/>
        </p:spPr>
        <p:txBody>
          <a:bodyPr lIns="90488" tIns="44450" rIns="90488" bIns="44450">
            <a:spAutoFit/>
          </a:bodyPr>
          <a:lstStyle/>
          <a:p>
            <a:pPr defTabSz="762000" eaLnBrk="0" fontAlgn="base" hangingPunct="0">
              <a:spcBef>
                <a:spcPct val="0"/>
              </a:spcBef>
              <a:spcAft>
                <a:spcPct val="0"/>
              </a:spcAft>
            </a:pPr>
            <a:r>
              <a:rPr lang="es-ES_tradnl" sz="2400" b="1" dirty="0">
                <a:solidFill>
                  <a:srgbClr val="000090"/>
                </a:solidFill>
                <a:latin typeface="Comic Sans MS" pitchFamily="66" charset="0"/>
              </a:rPr>
              <a:t>Secuencia Cero</a:t>
            </a:r>
          </a:p>
          <a:p>
            <a:pPr defTabSz="762000" eaLnBrk="0" fontAlgn="base" hangingPunct="0">
              <a:spcBef>
                <a:spcPct val="0"/>
              </a:spcBef>
              <a:spcAft>
                <a:spcPct val="0"/>
              </a:spcAft>
            </a:pPr>
            <a:r>
              <a:rPr lang="es-ES_tradnl" sz="2400" dirty="0">
                <a:solidFill>
                  <a:srgbClr val="000000"/>
                </a:solidFill>
                <a:latin typeface="Comic Sans MS" pitchFamily="66" charset="0"/>
              </a:rPr>
              <a:t>Se cortocircuitan las tres fases del primario, aplicando una tensión sinusoidal </a:t>
            </a:r>
            <a:r>
              <a:rPr lang="es-ES_tradnl" sz="2400" dirty="0" err="1">
                <a:solidFill>
                  <a:srgbClr val="000000"/>
                </a:solidFill>
                <a:latin typeface="Comic Sans MS" pitchFamily="66" charset="0"/>
              </a:rPr>
              <a:t>Vo</a:t>
            </a:r>
            <a:r>
              <a:rPr lang="es-ES_tradnl" sz="2400" dirty="0">
                <a:solidFill>
                  <a:srgbClr val="000000"/>
                </a:solidFill>
                <a:latin typeface="Comic Sans MS" pitchFamily="66" charset="0"/>
              </a:rPr>
              <a:t> entre ellas y el neutro (tierra). Al cortocircuitar y poner a tierra los bornes del secundario, y medir la corriente Io que circula se obtendrá: </a:t>
            </a:r>
            <a:r>
              <a:rPr lang="es-ES_tradnl" sz="2400" dirty="0" err="1">
                <a:solidFill>
                  <a:srgbClr val="000000"/>
                </a:solidFill>
                <a:latin typeface="Comic Sans MS" pitchFamily="66" charset="0"/>
              </a:rPr>
              <a:t>Zo</a:t>
            </a:r>
            <a:r>
              <a:rPr lang="es-ES_tradnl" sz="2400" dirty="0">
                <a:solidFill>
                  <a:srgbClr val="000000"/>
                </a:solidFill>
                <a:latin typeface="Comic Sans MS" pitchFamily="66" charset="0"/>
              </a:rPr>
              <a:t> = </a:t>
            </a:r>
            <a:r>
              <a:rPr lang="es-ES_tradnl" sz="2400" dirty="0" err="1">
                <a:solidFill>
                  <a:srgbClr val="000000"/>
                </a:solidFill>
                <a:latin typeface="Comic Sans MS" pitchFamily="66" charset="0"/>
              </a:rPr>
              <a:t>Vo</a:t>
            </a:r>
            <a:r>
              <a:rPr lang="es-ES_tradnl" sz="2400" dirty="0">
                <a:solidFill>
                  <a:srgbClr val="000000"/>
                </a:solidFill>
                <a:latin typeface="Comic Sans MS" pitchFamily="66" charset="0"/>
              </a:rPr>
              <a:t>/Io. </a:t>
            </a:r>
            <a:endParaRPr lang="es-ES_tradnl" sz="2400" dirty="0">
              <a:solidFill>
                <a:srgbClr val="000000"/>
              </a:solidFill>
              <a:latin typeface="Comic Sans MS" pitchFamily="66" charset="0"/>
              <a:sym typeface="Wingdings" pitchFamily="2" charset="2"/>
            </a:endParaRPr>
          </a:p>
          <a:p>
            <a:pPr defTabSz="762000" eaLnBrk="0" fontAlgn="base" hangingPunct="0">
              <a:spcBef>
                <a:spcPct val="0"/>
              </a:spcBef>
              <a:spcAft>
                <a:spcPct val="0"/>
              </a:spcAft>
            </a:pPr>
            <a:endParaRPr lang="es-ES_tradnl" sz="2400" dirty="0">
              <a:solidFill>
                <a:srgbClr val="000000"/>
              </a:solidFill>
              <a:latin typeface="Comic Sans MS" pitchFamily="66" charset="0"/>
              <a:sym typeface="Wingdings" pitchFamily="2" charset="2"/>
            </a:endParaRPr>
          </a:p>
          <a:p>
            <a:pPr defTabSz="762000" eaLnBrk="0" fontAlgn="base" hangingPunct="0">
              <a:spcBef>
                <a:spcPct val="0"/>
              </a:spcBef>
              <a:spcAft>
                <a:spcPct val="0"/>
              </a:spcAft>
            </a:pPr>
            <a:endParaRPr lang="es-ES_tradnl" sz="2400" dirty="0">
              <a:solidFill>
                <a:srgbClr val="000000"/>
              </a:solidFill>
              <a:latin typeface="Comic Sans MS" pitchFamily="66" charset="0"/>
            </a:endParaRPr>
          </a:p>
        </p:txBody>
      </p:sp>
      <p:sp>
        <p:nvSpPr>
          <p:cNvPr id="4" name="Rectangle 2"/>
          <p:cNvSpPr>
            <a:spLocks noChangeArrowheads="1"/>
          </p:cNvSpPr>
          <p:nvPr/>
        </p:nvSpPr>
        <p:spPr bwMode="auto">
          <a:xfrm>
            <a:off x="47625" y="6480945"/>
            <a:ext cx="7737475" cy="293736"/>
          </a:xfrm>
          <a:prstGeom prst="rect">
            <a:avLst/>
          </a:prstGeom>
          <a:noFill/>
          <a:ln w="3175">
            <a:noFill/>
            <a:miter lim="800000"/>
            <a:headEnd/>
            <a:tailEnd/>
          </a:ln>
          <a:effectLst/>
        </p:spPr>
        <p:txBody>
          <a:bodyPr lIns="90000" tIns="46800" rIns="90000" bIns="46800" anchor="ctr">
            <a:spAutoFit/>
          </a:bodyPr>
          <a:lstStyle/>
          <a:p>
            <a:pPr fontAlgn="base">
              <a:lnSpc>
                <a:spcPct val="80000"/>
              </a:lnSpc>
              <a:spcBef>
                <a:spcPct val="0"/>
              </a:spcBef>
              <a:spcAft>
                <a:spcPct val="0"/>
              </a:spcAft>
            </a:pPr>
            <a:r>
              <a:rPr lang="de-DE" sz="1600" b="1" dirty="0">
                <a:solidFill>
                  <a:srgbClr val="FFFFFF"/>
                </a:solidFill>
                <a:effectLst>
                  <a:outerShdw blurRad="38100" dist="38100" dir="2700000" algn="tl">
                    <a:srgbClr val="C0C0C0"/>
                  </a:outerShdw>
                </a:effectLst>
                <a:latin typeface="Comic Sans MS" pitchFamily="66" charset="0"/>
              </a:rPr>
              <a:t>2. </a:t>
            </a:r>
            <a:r>
              <a:rPr lang="es-ES_tradnl" sz="1600" b="1" dirty="0">
                <a:solidFill>
                  <a:srgbClr val="FFFFFF"/>
                </a:solidFill>
                <a:effectLst>
                  <a:outerShdw blurRad="38100" dist="38100" dir="2700000" algn="tl">
                    <a:srgbClr val="C0C0C0"/>
                  </a:outerShdw>
                </a:effectLst>
                <a:latin typeface="Comic Sans MS" pitchFamily="66" charset="0"/>
              </a:rPr>
              <a:t>Fallas en Sistemas Eléctricos de Potencia</a:t>
            </a:r>
            <a:endParaRPr lang="de-DE" sz="3600" dirty="0">
              <a:solidFill>
                <a:srgbClr val="000066"/>
              </a:solidFill>
              <a:effectLst>
                <a:outerShdw blurRad="38100" dist="38100" dir="2700000" algn="tl">
                  <a:srgbClr val="C0C0C0"/>
                </a:outerShdw>
              </a:effectLst>
              <a:latin typeface="Comic Sans MS" pitchFamily="66" charset="0"/>
            </a:endParaRPr>
          </a:p>
        </p:txBody>
      </p:sp>
      <p:pic>
        <p:nvPicPr>
          <p:cNvPr id="393219" name="Picture 3"/>
          <p:cNvPicPr>
            <a:picLocks noChangeAspect="1" noChangeArrowheads="1"/>
          </p:cNvPicPr>
          <p:nvPr/>
        </p:nvPicPr>
        <p:blipFill>
          <a:blip r:embed="rId2" cstate="print"/>
          <a:srcRect/>
          <a:stretch>
            <a:fillRect/>
          </a:stretch>
        </p:blipFill>
        <p:spPr bwMode="auto">
          <a:xfrm>
            <a:off x="1624068" y="2785502"/>
            <a:ext cx="6455406" cy="4479861"/>
          </a:xfrm>
          <a:prstGeom prst="rect">
            <a:avLst/>
          </a:prstGeom>
          <a:noFill/>
          <a:ln w="9525" cmpd="sng">
            <a:noFill/>
            <a:prstDash val="solid"/>
            <a:miter lim="800000"/>
            <a:headEnd/>
            <a:tailEnd/>
          </a:ln>
          <a:effectLst/>
        </p:spPr>
      </p:pic>
    </p:spTree>
    <p:extLst>
      <p:ext uri="{BB962C8B-B14F-4D97-AF65-F5344CB8AC3E}">
        <p14:creationId xmlns:p14="http://schemas.microsoft.com/office/powerpoint/2010/main" val="30940612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906" name="Text Box 2"/>
          <p:cNvSpPr txBox="1">
            <a:spLocks noChangeArrowheads="1"/>
          </p:cNvSpPr>
          <p:nvPr/>
        </p:nvSpPr>
        <p:spPr bwMode="auto">
          <a:xfrm>
            <a:off x="176213" y="876300"/>
            <a:ext cx="4346575" cy="555625"/>
          </a:xfrm>
          <a:prstGeom prst="rect">
            <a:avLst/>
          </a:prstGeom>
          <a:noFill/>
          <a:ln w="3175">
            <a:noFill/>
            <a:miter lim="800000"/>
            <a:headEnd/>
            <a:tailEnd type="none" w="sm" len="sm"/>
          </a:ln>
          <a:effectLst/>
        </p:spPr>
        <p:txBody>
          <a:bodyPr wrap="none" lIns="90000" tIns="46800" rIns="90000" bIns="46800" anchor="ctr">
            <a:spAutoFit/>
          </a:bodyPr>
          <a:lstStyle/>
          <a:p>
            <a:pPr defTabSz="287338" eaLnBrk="0" fontAlgn="base" hangingPunct="0">
              <a:lnSpc>
                <a:spcPct val="80000"/>
              </a:lnSpc>
              <a:spcBef>
                <a:spcPct val="0"/>
              </a:spcBef>
              <a:spcAft>
                <a:spcPct val="0"/>
              </a:spcAft>
              <a:tabLst>
                <a:tab pos="287338" algn="l"/>
              </a:tabLst>
            </a:pPr>
            <a:r>
              <a:rPr lang="de-DE" sz="2000" b="1">
                <a:solidFill>
                  <a:srgbClr val="000090"/>
                </a:solidFill>
                <a:latin typeface="Comic Sans MS" pitchFamily="66" charset="0"/>
              </a:rPr>
              <a:t>Simplificaciones en el cálculo de C-C</a:t>
            </a:r>
          </a:p>
          <a:p>
            <a:pPr defTabSz="287338" eaLnBrk="0" fontAlgn="base" hangingPunct="0">
              <a:lnSpc>
                <a:spcPct val="80000"/>
              </a:lnSpc>
              <a:spcBef>
                <a:spcPct val="0"/>
              </a:spcBef>
              <a:spcAft>
                <a:spcPct val="0"/>
              </a:spcAft>
              <a:tabLst>
                <a:tab pos="287338" algn="l"/>
              </a:tabLst>
            </a:pPr>
            <a:endParaRPr lang="de-DE" b="1">
              <a:solidFill>
                <a:srgbClr val="000000"/>
              </a:solidFill>
              <a:latin typeface="Comic Sans MS" pitchFamily="66" charset="0"/>
            </a:endParaRPr>
          </a:p>
        </p:txBody>
      </p:sp>
      <p:sp>
        <p:nvSpPr>
          <p:cNvPr id="379907" name="Rectangle 3"/>
          <p:cNvSpPr>
            <a:spLocks noChangeArrowheads="1"/>
          </p:cNvSpPr>
          <p:nvPr/>
        </p:nvSpPr>
        <p:spPr bwMode="auto">
          <a:xfrm>
            <a:off x="582613" y="177800"/>
            <a:ext cx="7737475" cy="457200"/>
          </a:xfrm>
          <a:prstGeom prst="rect">
            <a:avLst/>
          </a:prstGeom>
          <a:noFill/>
          <a:ln w="3175">
            <a:noFill/>
            <a:miter lim="800000"/>
            <a:headEnd/>
            <a:tailEnd/>
          </a:ln>
          <a:effectLst/>
        </p:spPr>
        <p:txBody>
          <a:bodyPr lIns="90000" tIns="46800" rIns="90000" bIns="46800" anchor="ctr">
            <a:spAutoFit/>
          </a:bodyPr>
          <a:lstStyle/>
          <a:p>
            <a:pPr fontAlgn="base">
              <a:spcBef>
                <a:spcPct val="0"/>
              </a:spcBef>
              <a:spcAft>
                <a:spcPct val="0"/>
              </a:spcAft>
            </a:pPr>
            <a:r>
              <a:rPr lang="de-DE" b="1">
                <a:solidFill>
                  <a:srgbClr val="FFFFFF"/>
                </a:solidFill>
                <a:effectLst>
                  <a:outerShdw blurRad="38100" dist="38100" dir="2700000" algn="tl">
                    <a:srgbClr val="C0C0C0"/>
                  </a:outerShdw>
                </a:effectLst>
                <a:latin typeface="Comic Sans MS" pitchFamily="66" charset="0"/>
              </a:rPr>
              <a:t>Cortocircuitos (I)</a:t>
            </a:r>
          </a:p>
        </p:txBody>
      </p:sp>
      <p:sp>
        <p:nvSpPr>
          <p:cNvPr id="379908" name="Text Box 4"/>
          <p:cNvSpPr txBox="1">
            <a:spLocks noChangeArrowheads="1"/>
          </p:cNvSpPr>
          <p:nvPr/>
        </p:nvSpPr>
        <p:spPr bwMode="auto">
          <a:xfrm>
            <a:off x="139700" y="1336675"/>
            <a:ext cx="8362950" cy="2492375"/>
          </a:xfrm>
          <a:prstGeom prst="rect">
            <a:avLst/>
          </a:prstGeom>
          <a:noFill/>
          <a:ln w="3175">
            <a:noFill/>
            <a:miter lim="800000"/>
            <a:headEnd/>
            <a:tailEnd type="none" w="sm" len="sm"/>
          </a:ln>
          <a:effectLst/>
        </p:spPr>
        <p:txBody>
          <a:bodyPr wrap="none" lIns="90000" tIns="46800" rIns="90000" bIns="46800" anchor="ctr">
            <a:spAutoFit/>
          </a:bodyPr>
          <a:lstStyle/>
          <a:p>
            <a:pPr eaLnBrk="0" fontAlgn="base" hangingPunct="0">
              <a:lnSpc>
                <a:spcPct val="140000"/>
              </a:lnSpc>
              <a:spcBef>
                <a:spcPct val="0"/>
              </a:spcBef>
              <a:spcAft>
                <a:spcPct val="0"/>
              </a:spcAft>
              <a:buClr>
                <a:srgbClr val="CCCCFF"/>
              </a:buClr>
              <a:buFont typeface="Symbol" pitchFamily="18" charset="2"/>
              <a:buChar char="·"/>
            </a:pPr>
            <a:r>
              <a:rPr lang="de-DE" sz="1600" b="1">
                <a:solidFill>
                  <a:srgbClr val="FF0000"/>
                </a:solidFill>
                <a:latin typeface="Comic Sans MS" pitchFamily="66" charset="0"/>
              </a:rPr>
              <a:t> </a:t>
            </a:r>
            <a:r>
              <a:rPr lang="de-DE" sz="1600" b="1">
                <a:solidFill>
                  <a:srgbClr val="A50021"/>
                </a:solidFill>
                <a:latin typeface="Comic Sans MS" pitchFamily="66" charset="0"/>
              </a:rPr>
              <a:t>fems en fase y con mismo valor. </a:t>
            </a:r>
          </a:p>
          <a:p>
            <a:pPr eaLnBrk="0" fontAlgn="base" hangingPunct="0">
              <a:lnSpc>
                <a:spcPct val="140000"/>
              </a:lnSpc>
              <a:spcBef>
                <a:spcPct val="0"/>
              </a:spcBef>
              <a:spcAft>
                <a:spcPct val="0"/>
              </a:spcAft>
              <a:buClr>
                <a:srgbClr val="CCCCFF"/>
              </a:buClr>
              <a:buFont typeface="Symbol" pitchFamily="18" charset="2"/>
              <a:buNone/>
            </a:pPr>
            <a:r>
              <a:rPr lang="de-DE" sz="1600" b="1">
                <a:solidFill>
                  <a:srgbClr val="A50021"/>
                </a:solidFill>
                <a:latin typeface="Comic Sans MS" pitchFamily="66" charset="0"/>
              </a:rPr>
              <a:t>  La razón es la dificultad de poder determinar fems pre-falla.</a:t>
            </a:r>
          </a:p>
          <a:p>
            <a:pPr eaLnBrk="0" fontAlgn="base" hangingPunct="0">
              <a:lnSpc>
                <a:spcPct val="140000"/>
              </a:lnSpc>
              <a:spcBef>
                <a:spcPct val="0"/>
              </a:spcBef>
              <a:spcAft>
                <a:spcPct val="0"/>
              </a:spcAft>
              <a:buClr>
                <a:srgbClr val="CCCCFF"/>
              </a:buClr>
              <a:buFont typeface="Symbol" pitchFamily="18" charset="2"/>
              <a:buChar char="·"/>
            </a:pPr>
            <a:r>
              <a:rPr lang="de-DE" sz="1600" b="1">
                <a:solidFill>
                  <a:srgbClr val="A50021"/>
                </a:solidFill>
                <a:latin typeface="Comic Sans MS" pitchFamily="66" charset="0"/>
              </a:rPr>
              <a:t> Se desprecia efecto de:</a:t>
            </a:r>
          </a:p>
          <a:p>
            <a:pPr lvl="1" eaLnBrk="0" fontAlgn="base" hangingPunct="0">
              <a:lnSpc>
                <a:spcPct val="140000"/>
              </a:lnSpc>
              <a:spcBef>
                <a:spcPct val="0"/>
              </a:spcBef>
              <a:spcAft>
                <a:spcPct val="0"/>
              </a:spcAft>
              <a:buClr>
                <a:srgbClr val="CCCCFF"/>
              </a:buClr>
              <a:buFont typeface="Symbol" pitchFamily="18" charset="2"/>
              <a:buChar char="·"/>
            </a:pPr>
            <a:r>
              <a:rPr lang="de-DE" sz="1600" b="1">
                <a:solidFill>
                  <a:srgbClr val="000000"/>
                </a:solidFill>
                <a:latin typeface="Comic Sans MS" pitchFamily="66" charset="0"/>
              </a:rPr>
              <a:t> cargas (corriente de c-c &gt;&gt; corriente de carga)</a:t>
            </a:r>
          </a:p>
          <a:p>
            <a:pPr lvl="1" eaLnBrk="0" fontAlgn="base" hangingPunct="0">
              <a:lnSpc>
                <a:spcPct val="140000"/>
              </a:lnSpc>
              <a:spcBef>
                <a:spcPct val="0"/>
              </a:spcBef>
              <a:spcAft>
                <a:spcPct val="0"/>
              </a:spcAft>
              <a:buClr>
                <a:srgbClr val="CCCCFF"/>
              </a:buClr>
              <a:buFont typeface="Symbol" pitchFamily="18" charset="2"/>
              <a:buChar char="·"/>
            </a:pPr>
            <a:r>
              <a:rPr lang="de-DE" sz="1600" b="1">
                <a:solidFill>
                  <a:srgbClr val="000000"/>
                </a:solidFill>
                <a:latin typeface="Comic Sans MS" pitchFamily="66" charset="0"/>
              </a:rPr>
              <a:t> susceptancias de líneas</a:t>
            </a:r>
          </a:p>
          <a:p>
            <a:pPr lvl="1" eaLnBrk="0" fontAlgn="base" hangingPunct="0">
              <a:lnSpc>
                <a:spcPct val="140000"/>
              </a:lnSpc>
              <a:spcBef>
                <a:spcPct val="0"/>
              </a:spcBef>
              <a:spcAft>
                <a:spcPct val="0"/>
              </a:spcAft>
              <a:buClr>
                <a:srgbClr val="CCCCFF"/>
              </a:buClr>
              <a:buFont typeface="Symbol" pitchFamily="18" charset="2"/>
              <a:buChar char="·"/>
            </a:pPr>
            <a:r>
              <a:rPr lang="de-DE" sz="1600" b="1">
                <a:solidFill>
                  <a:srgbClr val="000000"/>
                </a:solidFill>
                <a:latin typeface="Comic Sans MS" pitchFamily="66" charset="0"/>
              </a:rPr>
              <a:t> admitancias de magnetización de transformadores</a:t>
            </a:r>
            <a:endParaRPr lang="de-DE" sz="1600" b="1">
              <a:solidFill>
                <a:srgbClr val="A50021"/>
              </a:solidFill>
              <a:latin typeface="Comic Sans MS" pitchFamily="66" charset="0"/>
            </a:endParaRPr>
          </a:p>
          <a:p>
            <a:pPr eaLnBrk="0" fontAlgn="base" hangingPunct="0">
              <a:lnSpc>
                <a:spcPct val="140000"/>
              </a:lnSpc>
              <a:spcBef>
                <a:spcPct val="0"/>
              </a:spcBef>
              <a:spcAft>
                <a:spcPct val="0"/>
              </a:spcAft>
              <a:buClr>
                <a:srgbClr val="CCCCFF"/>
              </a:buClr>
              <a:buFont typeface="Symbol" pitchFamily="18" charset="2"/>
              <a:buChar char="·"/>
            </a:pPr>
            <a:r>
              <a:rPr lang="de-DE" sz="1600" b="1">
                <a:solidFill>
                  <a:srgbClr val="A50021"/>
                </a:solidFill>
                <a:latin typeface="Comic Sans MS" pitchFamily="66" charset="0"/>
              </a:rPr>
              <a:t>Se desprecia las impedancias mutuas de sec + y sec - entre circuitos en paralelo</a:t>
            </a:r>
          </a:p>
        </p:txBody>
      </p:sp>
      <p:sp>
        <p:nvSpPr>
          <p:cNvPr id="379909" name="AutoShape 5"/>
          <p:cNvSpPr>
            <a:spLocks noChangeArrowheads="1"/>
          </p:cNvSpPr>
          <p:nvPr/>
        </p:nvSpPr>
        <p:spPr bwMode="auto">
          <a:xfrm rot="5400000">
            <a:off x="4187032" y="4215606"/>
            <a:ext cx="450850" cy="280987"/>
          </a:xfrm>
          <a:prstGeom prst="rightArrow">
            <a:avLst>
              <a:gd name="adj1" fmla="val 48963"/>
              <a:gd name="adj2" fmla="val 67799"/>
            </a:avLst>
          </a:prstGeom>
          <a:solidFill>
            <a:srgbClr val="FF0000"/>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9910" name="Text Box 6"/>
          <p:cNvSpPr txBox="1">
            <a:spLocks noChangeArrowheads="1"/>
          </p:cNvSpPr>
          <p:nvPr/>
        </p:nvSpPr>
        <p:spPr bwMode="auto">
          <a:xfrm>
            <a:off x="981075" y="4865688"/>
            <a:ext cx="6969125" cy="1082675"/>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90000"/>
              </a:lnSpc>
              <a:spcBef>
                <a:spcPct val="0"/>
              </a:spcBef>
              <a:spcAft>
                <a:spcPct val="0"/>
              </a:spcAft>
              <a:tabLst>
                <a:tab pos="287338" algn="l"/>
              </a:tabLst>
            </a:pPr>
            <a:r>
              <a:rPr lang="de-DE" b="1">
                <a:solidFill>
                  <a:srgbClr val="006666"/>
                </a:solidFill>
                <a:latin typeface="Comic Sans MS" pitchFamily="66" charset="0"/>
              </a:rPr>
              <a:t>Simplificaciones adecuadas para cálculos manuales de fallas.</a:t>
            </a:r>
          </a:p>
          <a:p>
            <a:pPr algn="ctr" defTabSz="287338" eaLnBrk="0" fontAlgn="base" hangingPunct="0">
              <a:lnSpc>
                <a:spcPct val="90000"/>
              </a:lnSpc>
              <a:spcBef>
                <a:spcPct val="0"/>
              </a:spcBef>
              <a:spcAft>
                <a:spcPct val="0"/>
              </a:spcAft>
              <a:tabLst>
                <a:tab pos="287338" algn="l"/>
              </a:tabLst>
            </a:pPr>
            <a:endParaRPr lang="de-DE" b="1">
              <a:solidFill>
                <a:srgbClr val="006666"/>
              </a:solidFill>
              <a:latin typeface="Comic Sans MS" pitchFamily="66" charset="0"/>
            </a:endParaRPr>
          </a:p>
          <a:p>
            <a:pPr algn="ctr" defTabSz="287338" eaLnBrk="0" fontAlgn="base" hangingPunct="0">
              <a:lnSpc>
                <a:spcPct val="90000"/>
              </a:lnSpc>
              <a:spcBef>
                <a:spcPct val="0"/>
              </a:spcBef>
              <a:spcAft>
                <a:spcPct val="0"/>
              </a:spcAft>
              <a:tabLst>
                <a:tab pos="287338" algn="l"/>
              </a:tabLst>
            </a:pPr>
            <a:r>
              <a:rPr lang="de-DE" b="1">
                <a:solidFill>
                  <a:srgbClr val="006666"/>
                </a:solidFill>
                <a:latin typeface="Comic Sans MS" pitchFamily="66" charset="0"/>
              </a:rPr>
              <a:t>Estas simplificaciones no son válidas para estudios de </a:t>
            </a:r>
          </a:p>
          <a:p>
            <a:pPr algn="ctr" defTabSz="287338" eaLnBrk="0" fontAlgn="base" hangingPunct="0">
              <a:lnSpc>
                <a:spcPct val="90000"/>
              </a:lnSpc>
              <a:spcBef>
                <a:spcPct val="0"/>
              </a:spcBef>
              <a:spcAft>
                <a:spcPct val="0"/>
              </a:spcAft>
              <a:tabLst>
                <a:tab pos="287338" algn="l"/>
              </a:tabLst>
            </a:pPr>
            <a:r>
              <a:rPr lang="de-DE" b="1">
                <a:solidFill>
                  <a:srgbClr val="006666"/>
                </a:solidFill>
                <a:latin typeface="Comic Sans MS" pitchFamily="66" charset="0"/>
              </a:rPr>
              <a:t>fases abiertas </a:t>
            </a:r>
            <a:r>
              <a:rPr lang="de-DE" b="1">
                <a:solidFill>
                  <a:srgbClr val="006666"/>
                </a:solidFill>
                <a:latin typeface="Comic Sans MS" pitchFamily="66" charset="0"/>
                <a:sym typeface="Wingdings" pitchFamily="2" charset="2"/>
              </a:rPr>
              <a:t></a:t>
            </a:r>
            <a:r>
              <a:rPr lang="de-DE" b="1">
                <a:solidFill>
                  <a:srgbClr val="006666"/>
                </a:solidFill>
                <a:latin typeface="Comic Sans MS" pitchFamily="66" charset="0"/>
              </a:rPr>
              <a:t> estudios de flujos de potencia</a:t>
            </a:r>
          </a:p>
        </p:txBody>
      </p:sp>
      <p:sp>
        <p:nvSpPr>
          <p:cNvPr id="379912" name="Oval 8"/>
          <p:cNvSpPr>
            <a:spLocks noChangeArrowheads="1"/>
          </p:cNvSpPr>
          <p:nvPr/>
        </p:nvSpPr>
        <p:spPr bwMode="auto">
          <a:xfrm>
            <a:off x="152400" y="1524000"/>
            <a:ext cx="152400" cy="152400"/>
          </a:xfrm>
          <a:prstGeom prst="ellipse">
            <a:avLst/>
          </a:prstGeom>
          <a:solidFill>
            <a:schemeClr val="tx1"/>
          </a:solidFill>
          <a:ln w="9525">
            <a:solidFill>
              <a:srgbClr val="00000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9913" name="Oval 9"/>
          <p:cNvSpPr>
            <a:spLocks noChangeArrowheads="1"/>
          </p:cNvSpPr>
          <p:nvPr/>
        </p:nvSpPr>
        <p:spPr bwMode="auto">
          <a:xfrm>
            <a:off x="152400" y="2133600"/>
            <a:ext cx="152400" cy="152400"/>
          </a:xfrm>
          <a:prstGeom prst="ellipse">
            <a:avLst/>
          </a:prstGeom>
          <a:solidFill>
            <a:schemeClr val="tx1"/>
          </a:solidFill>
          <a:ln w="9525">
            <a:solidFill>
              <a:srgbClr val="00000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9914" name="Oval 10"/>
          <p:cNvSpPr>
            <a:spLocks noChangeArrowheads="1"/>
          </p:cNvSpPr>
          <p:nvPr/>
        </p:nvSpPr>
        <p:spPr bwMode="auto">
          <a:xfrm>
            <a:off x="152400" y="3581400"/>
            <a:ext cx="152400" cy="152400"/>
          </a:xfrm>
          <a:prstGeom prst="ellipse">
            <a:avLst/>
          </a:prstGeom>
          <a:solidFill>
            <a:schemeClr val="tx1"/>
          </a:solidFill>
          <a:ln w="9525">
            <a:solidFill>
              <a:srgbClr val="00000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9916" name="Oval 12"/>
          <p:cNvSpPr>
            <a:spLocks noChangeArrowheads="1"/>
          </p:cNvSpPr>
          <p:nvPr/>
        </p:nvSpPr>
        <p:spPr bwMode="auto">
          <a:xfrm>
            <a:off x="685800" y="2590800"/>
            <a:ext cx="152400" cy="76200"/>
          </a:xfrm>
          <a:prstGeom prst="ellipse">
            <a:avLst/>
          </a:prstGeom>
          <a:solidFill>
            <a:schemeClr val="tx1"/>
          </a:solidFill>
          <a:ln w="9525">
            <a:solidFill>
              <a:srgbClr val="00000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9917" name="Oval 13"/>
          <p:cNvSpPr>
            <a:spLocks noChangeArrowheads="1"/>
          </p:cNvSpPr>
          <p:nvPr/>
        </p:nvSpPr>
        <p:spPr bwMode="auto">
          <a:xfrm>
            <a:off x="685800" y="2895600"/>
            <a:ext cx="152400" cy="76200"/>
          </a:xfrm>
          <a:prstGeom prst="ellipse">
            <a:avLst/>
          </a:prstGeom>
          <a:solidFill>
            <a:schemeClr val="tx1"/>
          </a:solidFill>
          <a:ln w="9525">
            <a:solidFill>
              <a:srgbClr val="00000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9918" name="Oval 14"/>
          <p:cNvSpPr>
            <a:spLocks noChangeArrowheads="1"/>
          </p:cNvSpPr>
          <p:nvPr/>
        </p:nvSpPr>
        <p:spPr bwMode="auto">
          <a:xfrm>
            <a:off x="685800" y="3276600"/>
            <a:ext cx="152400" cy="76200"/>
          </a:xfrm>
          <a:prstGeom prst="ellipse">
            <a:avLst/>
          </a:prstGeom>
          <a:solidFill>
            <a:schemeClr val="tx1"/>
          </a:solidFill>
          <a:ln w="9525">
            <a:solidFill>
              <a:srgbClr val="00000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15" name="Rectangle 2"/>
          <p:cNvSpPr>
            <a:spLocks noChangeArrowheads="1"/>
          </p:cNvSpPr>
          <p:nvPr/>
        </p:nvSpPr>
        <p:spPr bwMode="auto">
          <a:xfrm>
            <a:off x="47625" y="6480945"/>
            <a:ext cx="7737475" cy="293736"/>
          </a:xfrm>
          <a:prstGeom prst="rect">
            <a:avLst/>
          </a:prstGeom>
          <a:noFill/>
          <a:ln w="3175">
            <a:noFill/>
            <a:miter lim="800000"/>
            <a:headEnd/>
            <a:tailEnd/>
          </a:ln>
          <a:effectLst/>
        </p:spPr>
        <p:txBody>
          <a:bodyPr lIns="90000" tIns="46800" rIns="90000" bIns="46800" anchor="ctr">
            <a:spAutoFit/>
          </a:bodyPr>
          <a:lstStyle/>
          <a:p>
            <a:pPr fontAlgn="base">
              <a:lnSpc>
                <a:spcPct val="80000"/>
              </a:lnSpc>
              <a:spcBef>
                <a:spcPct val="0"/>
              </a:spcBef>
              <a:spcAft>
                <a:spcPct val="0"/>
              </a:spcAft>
            </a:pPr>
            <a:r>
              <a:rPr lang="de-DE" sz="1600" b="1" dirty="0">
                <a:solidFill>
                  <a:srgbClr val="FFFFFF"/>
                </a:solidFill>
                <a:effectLst>
                  <a:outerShdw blurRad="38100" dist="38100" dir="2700000" algn="tl">
                    <a:srgbClr val="C0C0C0"/>
                  </a:outerShdw>
                </a:effectLst>
                <a:latin typeface="Comic Sans MS" pitchFamily="66" charset="0"/>
              </a:rPr>
              <a:t>2. </a:t>
            </a:r>
            <a:r>
              <a:rPr lang="es-ES_tradnl" sz="1600" b="1" dirty="0">
                <a:solidFill>
                  <a:srgbClr val="FFFFFF"/>
                </a:solidFill>
                <a:effectLst>
                  <a:outerShdw blurRad="38100" dist="38100" dir="2700000" algn="tl">
                    <a:srgbClr val="C0C0C0"/>
                  </a:outerShdw>
                </a:effectLst>
                <a:latin typeface="Comic Sans MS" pitchFamily="66" charset="0"/>
              </a:rPr>
              <a:t>Fallas en Sistemas Eléctricos de Potencia</a:t>
            </a:r>
            <a:endParaRPr lang="de-DE" sz="3600" dirty="0">
              <a:solidFill>
                <a:srgbClr val="000066"/>
              </a:solidFill>
              <a:effectLst>
                <a:outerShdw blurRad="38100" dist="38100" dir="2700000" algn="tl">
                  <a:srgbClr val="C0C0C0"/>
                </a:outerShdw>
              </a:effectLst>
              <a:latin typeface="Comic Sans MS" pitchFamily="66" charset="0"/>
            </a:endParaRPr>
          </a:p>
        </p:txBody>
      </p:sp>
    </p:spTree>
    <p:extLst>
      <p:ext uri="{BB962C8B-B14F-4D97-AF65-F5344CB8AC3E}">
        <p14:creationId xmlns:p14="http://schemas.microsoft.com/office/powerpoint/2010/main" val="2809963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930" name="AutoShape 2"/>
          <p:cNvSpPr>
            <a:spLocks noChangeArrowheads="1"/>
          </p:cNvSpPr>
          <p:nvPr/>
        </p:nvSpPr>
        <p:spPr bwMode="auto">
          <a:xfrm rot="5400000">
            <a:off x="4487862" y="2249488"/>
            <a:ext cx="409575" cy="590550"/>
          </a:xfrm>
          <a:prstGeom prst="rightArrow">
            <a:avLst>
              <a:gd name="adj1" fmla="val 46907"/>
              <a:gd name="adj2" fmla="val 36824"/>
            </a:avLst>
          </a:prstGeom>
          <a:solidFill>
            <a:srgbClr val="FF0000"/>
          </a:solidFill>
          <a:ln w="3175">
            <a:noFill/>
            <a:miter lim="800000"/>
            <a:headEnd/>
            <a:tailEnd/>
          </a:ln>
          <a:effectLst>
            <a:outerShdw dist="53882" dir="2700000" algn="ctr" rotWithShape="0">
              <a:schemeClr val="tx1"/>
            </a:outerShdw>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0931" name="AutoShape 3"/>
          <p:cNvSpPr>
            <a:spLocks noChangeArrowheads="1"/>
          </p:cNvSpPr>
          <p:nvPr/>
        </p:nvSpPr>
        <p:spPr bwMode="auto">
          <a:xfrm rot="5400000">
            <a:off x="4465637" y="3336926"/>
            <a:ext cx="409575" cy="590550"/>
          </a:xfrm>
          <a:prstGeom prst="rightArrow">
            <a:avLst>
              <a:gd name="adj1" fmla="val 46907"/>
              <a:gd name="adj2" fmla="val 36824"/>
            </a:avLst>
          </a:prstGeom>
          <a:solidFill>
            <a:srgbClr val="FF0000"/>
          </a:solidFill>
          <a:ln w="3175">
            <a:noFill/>
            <a:miter lim="800000"/>
            <a:headEnd/>
            <a:tailEnd/>
          </a:ln>
          <a:effectLst>
            <a:outerShdw dist="53882" dir="2700000" algn="ctr" rotWithShape="0">
              <a:schemeClr val="tx1"/>
            </a:outerShdw>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0932" name="AutoShape 4"/>
          <p:cNvSpPr>
            <a:spLocks noChangeArrowheads="1"/>
          </p:cNvSpPr>
          <p:nvPr/>
        </p:nvSpPr>
        <p:spPr bwMode="auto">
          <a:xfrm rot="5400000">
            <a:off x="4438650" y="4443413"/>
            <a:ext cx="409575" cy="590550"/>
          </a:xfrm>
          <a:prstGeom prst="rightArrow">
            <a:avLst>
              <a:gd name="adj1" fmla="val 46907"/>
              <a:gd name="adj2" fmla="val 36824"/>
            </a:avLst>
          </a:prstGeom>
          <a:solidFill>
            <a:srgbClr val="FF0000"/>
          </a:solidFill>
          <a:ln w="3175">
            <a:noFill/>
            <a:miter lim="800000"/>
            <a:headEnd/>
            <a:tailEnd/>
          </a:ln>
          <a:effectLst>
            <a:outerShdw dist="53882" dir="2700000" algn="ctr" rotWithShape="0">
              <a:schemeClr val="tx1"/>
            </a:outerShdw>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0933" name="Rectangle 5"/>
          <p:cNvSpPr>
            <a:spLocks noChangeArrowheads="1"/>
          </p:cNvSpPr>
          <p:nvPr/>
        </p:nvSpPr>
        <p:spPr bwMode="auto">
          <a:xfrm>
            <a:off x="1760538" y="1376363"/>
            <a:ext cx="5845175" cy="1155700"/>
          </a:xfrm>
          <a:prstGeom prst="rect">
            <a:avLst/>
          </a:prstGeom>
          <a:solidFill>
            <a:srgbClr val="CBC887"/>
          </a:solidFill>
          <a:ln w="3175">
            <a:noFill/>
            <a:miter lim="800000"/>
            <a:headEnd/>
            <a:tailEnd/>
          </a:ln>
          <a:effectLst>
            <a:outerShdw dist="53882" dir="2700000" algn="ctr" rotWithShape="0">
              <a:srgbClr val="5F5F5F">
                <a:alpha val="50000"/>
              </a:srgbClr>
            </a:outerShdw>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0934" name="Rectangle 6"/>
          <p:cNvSpPr>
            <a:spLocks noChangeArrowheads="1"/>
          </p:cNvSpPr>
          <p:nvPr/>
        </p:nvSpPr>
        <p:spPr bwMode="auto">
          <a:xfrm>
            <a:off x="1736725" y="2744788"/>
            <a:ext cx="5845175" cy="874712"/>
          </a:xfrm>
          <a:prstGeom prst="rect">
            <a:avLst/>
          </a:prstGeom>
          <a:solidFill>
            <a:srgbClr val="CBC887"/>
          </a:solidFill>
          <a:ln w="3175">
            <a:noFill/>
            <a:miter lim="800000"/>
            <a:headEnd/>
            <a:tailEnd/>
          </a:ln>
          <a:effectLst>
            <a:outerShdw dist="53882" dir="2700000" algn="ctr" rotWithShape="0">
              <a:srgbClr val="5F5F5F">
                <a:alpha val="50000"/>
              </a:srgbClr>
            </a:outerShdw>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0935" name="Rectangle 7"/>
          <p:cNvSpPr>
            <a:spLocks noChangeArrowheads="1"/>
          </p:cNvSpPr>
          <p:nvPr/>
        </p:nvSpPr>
        <p:spPr bwMode="auto">
          <a:xfrm>
            <a:off x="1770063" y="3851275"/>
            <a:ext cx="5845175" cy="874713"/>
          </a:xfrm>
          <a:prstGeom prst="rect">
            <a:avLst/>
          </a:prstGeom>
          <a:solidFill>
            <a:srgbClr val="CBC887"/>
          </a:solidFill>
          <a:ln w="3175">
            <a:noFill/>
            <a:miter lim="800000"/>
            <a:headEnd/>
            <a:tailEnd/>
          </a:ln>
          <a:effectLst>
            <a:outerShdw dist="53882" dir="2700000" algn="ctr" rotWithShape="0">
              <a:srgbClr val="5F5F5F">
                <a:alpha val="50000"/>
              </a:srgbClr>
            </a:outerShdw>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0936" name="Rectangle 8"/>
          <p:cNvSpPr>
            <a:spLocks noChangeArrowheads="1"/>
          </p:cNvSpPr>
          <p:nvPr/>
        </p:nvSpPr>
        <p:spPr bwMode="auto">
          <a:xfrm>
            <a:off x="1763713" y="4995863"/>
            <a:ext cx="5846762" cy="1246187"/>
          </a:xfrm>
          <a:prstGeom prst="rect">
            <a:avLst/>
          </a:prstGeom>
          <a:solidFill>
            <a:srgbClr val="CBC887"/>
          </a:solidFill>
          <a:ln w="3175">
            <a:noFill/>
            <a:miter lim="800000"/>
            <a:headEnd/>
            <a:tailEnd/>
          </a:ln>
          <a:effectLst>
            <a:outerShdw dist="53882" dir="2700000" algn="ctr" rotWithShape="0">
              <a:srgbClr val="5F5F5F">
                <a:alpha val="50000"/>
              </a:srgbClr>
            </a:outerShdw>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0937" name="Text Box 9"/>
          <p:cNvSpPr txBox="1">
            <a:spLocks noChangeArrowheads="1"/>
          </p:cNvSpPr>
          <p:nvPr/>
        </p:nvSpPr>
        <p:spPr bwMode="auto">
          <a:xfrm>
            <a:off x="176213" y="876300"/>
            <a:ext cx="2459037" cy="555625"/>
          </a:xfrm>
          <a:prstGeom prst="rect">
            <a:avLst/>
          </a:prstGeom>
          <a:noFill/>
          <a:ln w="3175">
            <a:noFill/>
            <a:miter lim="800000"/>
            <a:headEnd/>
            <a:tailEnd type="none" w="sm" len="sm"/>
          </a:ln>
          <a:effectLst/>
        </p:spPr>
        <p:txBody>
          <a:bodyPr wrap="none" lIns="90000" tIns="46800" rIns="90000" bIns="46800" anchor="ctr">
            <a:spAutoFit/>
          </a:bodyPr>
          <a:lstStyle/>
          <a:p>
            <a:pPr defTabSz="287338" eaLnBrk="0" fontAlgn="base" hangingPunct="0">
              <a:lnSpc>
                <a:spcPct val="80000"/>
              </a:lnSpc>
              <a:spcBef>
                <a:spcPct val="0"/>
              </a:spcBef>
              <a:spcAft>
                <a:spcPct val="0"/>
              </a:spcAft>
              <a:tabLst>
                <a:tab pos="287338" algn="l"/>
              </a:tabLst>
            </a:pPr>
            <a:r>
              <a:rPr lang="de-DE" sz="2000" b="1">
                <a:solidFill>
                  <a:srgbClr val="000090"/>
                </a:solidFill>
                <a:latin typeface="Comic Sans MS" pitchFamily="66" charset="0"/>
              </a:rPr>
              <a:t>Metodología General</a:t>
            </a:r>
          </a:p>
          <a:p>
            <a:pPr defTabSz="287338" eaLnBrk="0" fontAlgn="base" hangingPunct="0">
              <a:lnSpc>
                <a:spcPct val="80000"/>
              </a:lnSpc>
              <a:spcBef>
                <a:spcPct val="0"/>
              </a:spcBef>
              <a:spcAft>
                <a:spcPct val="0"/>
              </a:spcAft>
              <a:tabLst>
                <a:tab pos="287338" algn="l"/>
              </a:tabLst>
            </a:pPr>
            <a:endParaRPr lang="de-DE" b="1">
              <a:solidFill>
                <a:srgbClr val="000000"/>
              </a:solidFill>
              <a:latin typeface="Comic Sans MS" pitchFamily="66" charset="0"/>
            </a:endParaRPr>
          </a:p>
        </p:txBody>
      </p:sp>
      <p:sp>
        <p:nvSpPr>
          <p:cNvPr id="380938" name="Rectangle 10"/>
          <p:cNvSpPr>
            <a:spLocks noChangeArrowheads="1"/>
          </p:cNvSpPr>
          <p:nvPr/>
        </p:nvSpPr>
        <p:spPr bwMode="auto">
          <a:xfrm>
            <a:off x="582613" y="177800"/>
            <a:ext cx="7737475" cy="457200"/>
          </a:xfrm>
          <a:prstGeom prst="rect">
            <a:avLst/>
          </a:prstGeom>
          <a:noFill/>
          <a:ln w="3175">
            <a:noFill/>
            <a:miter lim="800000"/>
            <a:headEnd/>
            <a:tailEnd/>
          </a:ln>
          <a:effectLst/>
        </p:spPr>
        <p:txBody>
          <a:bodyPr lIns="90000" tIns="46800" rIns="90000" bIns="46800" anchor="ctr">
            <a:spAutoFit/>
          </a:bodyPr>
          <a:lstStyle/>
          <a:p>
            <a:pPr fontAlgn="base">
              <a:spcBef>
                <a:spcPct val="0"/>
              </a:spcBef>
              <a:spcAft>
                <a:spcPct val="0"/>
              </a:spcAft>
            </a:pPr>
            <a:r>
              <a:rPr lang="de-DE" b="1">
                <a:solidFill>
                  <a:srgbClr val="FFFFFF"/>
                </a:solidFill>
                <a:effectLst>
                  <a:outerShdw blurRad="38100" dist="38100" dir="2700000" algn="tl">
                    <a:srgbClr val="C0C0C0"/>
                  </a:outerShdw>
                </a:effectLst>
                <a:latin typeface="Comic Sans MS" pitchFamily="66" charset="0"/>
              </a:rPr>
              <a:t>Cortocircuitos (II)</a:t>
            </a:r>
          </a:p>
        </p:txBody>
      </p:sp>
      <p:sp>
        <p:nvSpPr>
          <p:cNvPr id="380939" name="Text Box 11"/>
          <p:cNvSpPr txBox="1">
            <a:spLocks noChangeArrowheads="1"/>
          </p:cNvSpPr>
          <p:nvPr/>
        </p:nvSpPr>
        <p:spPr bwMode="auto">
          <a:xfrm>
            <a:off x="1722438" y="1416050"/>
            <a:ext cx="6202362" cy="1069975"/>
          </a:xfrm>
          <a:prstGeom prst="rect">
            <a:avLst/>
          </a:prstGeom>
          <a:noFill/>
          <a:ln w="3175">
            <a:noFill/>
            <a:miter lim="800000"/>
            <a:headEnd/>
            <a:tailEnd type="none" w="sm" len="sm"/>
          </a:ln>
          <a:effectLst/>
        </p:spPr>
        <p:txBody>
          <a:bodyPr lIns="90000" tIns="46800" rIns="90000" bIns="46800" anchor="ctr">
            <a:spAutoFit/>
          </a:bodyPr>
          <a:lstStyle/>
          <a:p>
            <a:pPr eaLnBrk="0" fontAlgn="base" hangingPunct="0">
              <a:spcBef>
                <a:spcPct val="0"/>
              </a:spcBef>
              <a:spcAft>
                <a:spcPct val="0"/>
              </a:spcAft>
              <a:buClr>
                <a:srgbClr val="CCCCFF"/>
              </a:buClr>
              <a:buFont typeface="Symbol" pitchFamily="18" charset="2"/>
              <a:buNone/>
            </a:pPr>
            <a:r>
              <a:rPr lang="de-DE" sz="1600" b="1">
                <a:solidFill>
                  <a:srgbClr val="000000"/>
                </a:solidFill>
                <a:latin typeface="Comic Sans MS" pitchFamily="66" charset="0"/>
              </a:rPr>
              <a:t>Datos de entrada al sistema:</a:t>
            </a:r>
          </a:p>
          <a:p>
            <a:pPr eaLnBrk="0" fontAlgn="base" hangingPunct="0">
              <a:spcBef>
                <a:spcPct val="0"/>
              </a:spcBef>
              <a:spcAft>
                <a:spcPct val="0"/>
              </a:spcAft>
              <a:buClr>
                <a:srgbClr val="CCCCFF"/>
              </a:buClr>
              <a:buFont typeface="Symbol" pitchFamily="18" charset="2"/>
              <a:buNone/>
            </a:pPr>
            <a:r>
              <a:rPr lang="de-DE" sz="1600" b="1">
                <a:solidFill>
                  <a:srgbClr val="000090"/>
                </a:solidFill>
                <a:latin typeface="Comic Sans MS" pitchFamily="66" charset="0"/>
              </a:rPr>
              <a:t>- estado de operación estacionario</a:t>
            </a:r>
          </a:p>
          <a:p>
            <a:pPr eaLnBrk="0" fontAlgn="base" hangingPunct="0">
              <a:spcBef>
                <a:spcPct val="0"/>
              </a:spcBef>
              <a:spcAft>
                <a:spcPct val="0"/>
              </a:spcAft>
              <a:buClr>
                <a:srgbClr val="CCCCFF"/>
              </a:buClr>
              <a:buFont typeface="Symbol" pitchFamily="18" charset="2"/>
              <a:buNone/>
            </a:pPr>
            <a:r>
              <a:rPr lang="de-DE" sz="1600" b="1">
                <a:solidFill>
                  <a:srgbClr val="000090"/>
                </a:solidFill>
                <a:latin typeface="Comic Sans MS" pitchFamily="66" charset="0"/>
              </a:rPr>
              <a:t>- información para especificar comportamiento transitorio</a:t>
            </a:r>
          </a:p>
          <a:p>
            <a:pPr eaLnBrk="0" fontAlgn="base" hangingPunct="0">
              <a:spcBef>
                <a:spcPct val="0"/>
              </a:spcBef>
              <a:spcAft>
                <a:spcPct val="0"/>
              </a:spcAft>
              <a:buClr>
                <a:srgbClr val="CCCCFF"/>
              </a:buClr>
              <a:buFont typeface="Symbol" pitchFamily="18" charset="2"/>
              <a:buNone/>
            </a:pPr>
            <a:r>
              <a:rPr lang="de-DE" sz="1600" b="1">
                <a:solidFill>
                  <a:srgbClr val="000090"/>
                </a:solidFill>
                <a:latin typeface="Comic Sans MS" pitchFamily="66" charset="0"/>
              </a:rPr>
              <a:t>- especificación del tipo y punto de ocurrencia de la falla</a:t>
            </a:r>
            <a:endParaRPr lang="de-DE" sz="1600" b="1">
              <a:solidFill>
                <a:srgbClr val="000000"/>
              </a:solidFill>
              <a:latin typeface="Comic Sans MS" pitchFamily="66" charset="0"/>
            </a:endParaRPr>
          </a:p>
        </p:txBody>
      </p:sp>
      <p:sp>
        <p:nvSpPr>
          <p:cNvPr id="380940" name="Text Box 12"/>
          <p:cNvSpPr txBox="1">
            <a:spLocks noChangeArrowheads="1"/>
          </p:cNvSpPr>
          <p:nvPr/>
        </p:nvSpPr>
        <p:spPr bwMode="auto">
          <a:xfrm>
            <a:off x="1858963" y="2792413"/>
            <a:ext cx="6092825" cy="825500"/>
          </a:xfrm>
          <a:prstGeom prst="rect">
            <a:avLst/>
          </a:prstGeom>
          <a:noFill/>
          <a:ln w="3175">
            <a:noFill/>
            <a:miter lim="800000"/>
            <a:headEnd/>
            <a:tailEnd type="none" w="sm" len="sm"/>
          </a:ln>
          <a:effectLst/>
        </p:spPr>
        <p:txBody>
          <a:bodyPr lIns="90000" tIns="46800" rIns="90000" bIns="46800" anchor="ctr">
            <a:spAutoFit/>
          </a:bodyPr>
          <a:lstStyle/>
          <a:p>
            <a:pPr eaLnBrk="0" fontAlgn="base" hangingPunct="0">
              <a:spcBef>
                <a:spcPct val="0"/>
              </a:spcBef>
              <a:spcAft>
                <a:spcPct val="0"/>
              </a:spcAft>
              <a:buClr>
                <a:srgbClr val="CCCCFF"/>
              </a:buClr>
              <a:buFont typeface="Symbol" pitchFamily="18" charset="2"/>
              <a:buNone/>
            </a:pPr>
            <a:r>
              <a:rPr lang="de-DE" sz="1600" b="1">
                <a:solidFill>
                  <a:srgbClr val="000000"/>
                </a:solidFill>
                <a:latin typeface="Comic Sans MS" pitchFamily="66" charset="0"/>
              </a:rPr>
              <a:t>Transformación a componentes de secuencia:</a:t>
            </a:r>
          </a:p>
          <a:p>
            <a:pPr eaLnBrk="0" fontAlgn="base" hangingPunct="0">
              <a:spcBef>
                <a:spcPct val="0"/>
              </a:spcBef>
              <a:spcAft>
                <a:spcPct val="0"/>
              </a:spcAft>
              <a:buClr>
                <a:srgbClr val="CCCCFF"/>
              </a:buClr>
              <a:buFont typeface="Symbol" pitchFamily="18" charset="2"/>
              <a:buNone/>
            </a:pPr>
            <a:r>
              <a:rPr lang="de-DE" sz="1600" b="1">
                <a:solidFill>
                  <a:srgbClr val="000090"/>
                </a:solidFill>
                <a:latin typeface="Comic Sans MS" pitchFamily="66" charset="0"/>
              </a:rPr>
              <a:t>- variables V, I</a:t>
            </a:r>
          </a:p>
          <a:p>
            <a:pPr eaLnBrk="0" fontAlgn="base" hangingPunct="0">
              <a:spcBef>
                <a:spcPct val="0"/>
              </a:spcBef>
              <a:spcAft>
                <a:spcPct val="0"/>
              </a:spcAft>
              <a:buClr>
                <a:srgbClr val="CCCCFF"/>
              </a:buClr>
              <a:buFont typeface="Symbol" pitchFamily="18" charset="2"/>
              <a:buNone/>
            </a:pPr>
            <a:r>
              <a:rPr lang="de-DE" sz="1600" b="1">
                <a:solidFill>
                  <a:srgbClr val="000090"/>
                </a:solidFill>
                <a:latin typeface="Comic Sans MS" pitchFamily="66" charset="0"/>
              </a:rPr>
              <a:t>- impedancias</a:t>
            </a:r>
            <a:endParaRPr lang="de-DE" sz="1600" b="1">
              <a:solidFill>
                <a:srgbClr val="000000"/>
              </a:solidFill>
              <a:latin typeface="Comic Sans MS" pitchFamily="66" charset="0"/>
            </a:endParaRPr>
          </a:p>
        </p:txBody>
      </p:sp>
      <p:sp>
        <p:nvSpPr>
          <p:cNvPr id="380941" name="Text Box 13"/>
          <p:cNvSpPr txBox="1">
            <a:spLocks noChangeArrowheads="1"/>
          </p:cNvSpPr>
          <p:nvPr/>
        </p:nvSpPr>
        <p:spPr bwMode="auto">
          <a:xfrm>
            <a:off x="1854200" y="3862388"/>
            <a:ext cx="6091238" cy="825500"/>
          </a:xfrm>
          <a:prstGeom prst="rect">
            <a:avLst/>
          </a:prstGeom>
          <a:noFill/>
          <a:ln w="3175">
            <a:noFill/>
            <a:miter lim="800000"/>
            <a:headEnd/>
            <a:tailEnd type="none" w="sm" len="sm"/>
          </a:ln>
          <a:effectLst/>
        </p:spPr>
        <p:txBody>
          <a:bodyPr lIns="90000" tIns="46800" rIns="90000" bIns="46800" anchor="ctr">
            <a:spAutoFit/>
          </a:bodyPr>
          <a:lstStyle/>
          <a:p>
            <a:pPr eaLnBrk="0" fontAlgn="base" hangingPunct="0">
              <a:spcBef>
                <a:spcPct val="0"/>
              </a:spcBef>
              <a:spcAft>
                <a:spcPct val="0"/>
              </a:spcAft>
              <a:buClr>
                <a:srgbClr val="CCCCFF"/>
              </a:buClr>
              <a:buFont typeface="Symbol" pitchFamily="18" charset="2"/>
              <a:buNone/>
            </a:pPr>
            <a:r>
              <a:rPr lang="de-DE" sz="1600" b="1">
                <a:solidFill>
                  <a:srgbClr val="000000"/>
                </a:solidFill>
                <a:latin typeface="Comic Sans MS" pitchFamily="66" charset="0"/>
              </a:rPr>
              <a:t>Interconexión de mallas de secuencia en punto de falla:</a:t>
            </a:r>
          </a:p>
          <a:p>
            <a:pPr eaLnBrk="0" fontAlgn="base" hangingPunct="0">
              <a:spcBef>
                <a:spcPct val="0"/>
              </a:spcBef>
              <a:spcAft>
                <a:spcPct val="0"/>
              </a:spcAft>
              <a:buClr>
                <a:srgbClr val="CCCCFF"/>
              </a:buClr>
              <a:buFont typeface="Symbol" pitchFamily="18" charset="2"/>
              <a:buNone/>
            </a:pPr>
            <a:r>
              <a:rPr lang="de-DE" sz="1600" b="1">
                <a:solidFill>
                  <a:srgbClr val="000090"/>
                </a:solidFill>
                <a:latin typeface="Comic Sans MS" pitchFamily="66" charset="0"/>
              </a:rPr>
              <a:t>- depende de tipo de falla</a:t>
            </a:r>
          </a:p>
          <a:p>
            <a:pPr eaLnBrk="0" fontAlgn="base" hangingPunct="0">
              <a:spcBef>
                <a:spcPct val="0"/>
              </a:spcBef>
              <a:spcAft>
                <a:spcPct val="0"/>
              </a:spcAft>
              <a:buClr>
                <a:srgbClr val="CCCCFF"/>
              </a:buClr>
              <a:buFont typeface="Symbol" pitchFamily="18" charset="2"/>
              <a:buNone/>
            </a:pPr>
            <a:r>
              <a:rPr lang="de-DE" sz="1600" b="1">
                <a:solidFill>
                  <a:srgbClr val="000090"/>
                </a:solidFill>
                <a:latin typeface="Comic Sans MS" pitchFamily="66" charset="0"/>
              </a:rPr>
              <a:t>- impedancia de cortocircuito</a:t>
            </a:r>
            <a:endParaRPr lang="de-DE" sz="1600" b="1">
              <a:solidFill>
                <a:srgbClr val="000000"/>
              </a:solidFill>
              <a:latin typeface="Comic Sans MS" pitchFamily="66" charset="0"/>
            </a:endParaRPr>
          </a:p>
        </p:txBody>
      </p:sp>
      <p:sp>
        <p:nvSpPr>
          <p:cNvPr id="380942" name="Text Box 14"/>
          <p:cNvSpPr txBox="1">
            <a:spLocks noChangeArrowheads="1"/>
          </p:cNvSpPr>
          <p:nvPr/>
        </p:nvSpPr>
        <p:spPr bwMode="auto">
          <a:xfrm>
            <a:off x="1831975" y="4967288"/>
            <a:ext cx="6092825" cy="1314450"/>
          </a:xfrm>
          <a:prstGeom prst="rect">
            <a:avLst/>
          </a:prstGeom>
          <a:noFill/>
          <a:ln w="3175">
            <a:noFill/>
            <a:miter lim="800000"/>
            <a:headEnd/>
            <a:tailEnd type="none" w="sm" len="sm"/>
          </a:ln>
          <a:effectLst/>
        </p:spPr>
        <p:txBody>
          <a:bodyPr lIns="90000" tIns="46800" rIns="90000" bIns="46800" anchor="ctr">
            <a:spAutoFit/>
          </a:bodyPr>
          <a:lstStyle/>
          <a:p>
            <a:pPr eaLnBrk="0" fontAlgn="base" hangingPunct="0">
              <a:spcBef>
                <a:spcPct val="0"/>
              </a:spcBef>
              <a:spcAft>
                <a:spcPct val="0"/>
              </a:spcAft>
              <a:buClr>
                <a:srgbClr val="CCCCFF"/>
              </a:buClr>
              <a:buFont typeface="Symbol" pitchFamily="18" charset="2"/>
              <a:buNone/>
            </a:pPr>
            <a:r>
              <a:rPr lang="de-DE" sz="1600" b="1">
                <a:solidFill>
                  <a:srgbClr val="000000"/>
                </a:solidFill>
                <a:latin typeface="Comic Sans MS" pitchFamily="66" charset="0"/>
              </a:rPr>
              <a:t>Cálculo de corrientes y potencias de falla:</a:t>
            </a:r>
          </a:p>
          <a:p>
            <a:pPr eaLnBrk="0" fontAlgn="base" hangingPunct="0">
              <a:spcBef>
                <a:spcPct val="0"/>
              </a:spcBef>
              <a:spcAft>
                <a:spcPct val="0"/>
              </a:spcAft>
              <a:buClr>
                <a:srgbClr val="CCCCFF"/>
              </a:buClr>
              <a:buFont typeface="Symbol" pitchFamily="18" charset="2"/>
              <a:buNone/>
            </a:pPr>
            <a:r>
              <a:rPr lang="de-DE" sz="1600" b="1">
                <a:solidFill>
                  <a:srgbClr val="000090"/>
                </a:solidFill>
                <a:latin typeface="Comic Sans MS" pitchFamily="66" charset="0"/>
              </a:rPr>
              <a:t>- resolución de mallas de secuencia interconectadas</a:t>
            </a:r>
          </a:p>
          <a:p>
            <a:pPr eaLnBrk="0" fontAlgn="base" hangingPunct="0">
              <a:spcBef>
                <a:spcPct val="0"/>
              </a:spcBef>
              <a:spcAft>
                <a:spcPct val="0"/>
              </a:spcAft>
              <a:buClr>
                <a:srgbClr val="CCCCFF"/>
              </a:buClr>
              <a:buFont typeface="Symbol" pitchFamily="18" charset="2"/>
              <a:buNone/>
            </a:pPr>
            <a:r>
              <a:rPr lang="de-DE" sz="1600" b="1">
                <a:solidFill>
                  <a:srgbClr val="000090"/>
                </a:solidFill>
                <a:latin typeface="Comic Sans MS" pitchFamily="66" charset="0"/>
              </a:rPr>
              <a:t>- cálculo de corrientes en puntos de falla</a:t>
            </a:r>
          </a:p>
          <a:p>
            <a:pPr eaLnBrk="0" fontAlgn="base" hangingPunct="0">
              <a:spcBef>
                <a:spcPct val="0"/>
              </a:spcBef>
              <a:spcAft>
                <a:spcPct val="0"/>
              </a:spcAft>
              <a:buClr>
                <a:srgbClr val="CCCCFF"/>
              </a:buClr>
              <a:buFont typeface="Symbol" pitchFamily="18" charset="2"/>
              <a:buNone/>
            </a:pPr>
            <a:r>
              <a:rPr lang="de-DE" sz="1600" b="1">
                <a:solidFill>
                  <a:srgbClr val="000090"/>
                </a:solidFill>
                <a:latin typeface="Comic Sans MS" pitchFamily="66" charset="0"/>
              </a:rPr>
              <a:t>- contribuciones desde otros puntos,</a:t>
            </a:r>
          </a:p>
          <a:p>
            <a:pPr eaLnBrk="0" fontAlgn="base" hangingPunct="0">
              <a:spcBef>
                <a:spcPct val="0"/>
              </a:spcBef>
              <a:spcAft>
                <a:spcPct val="0"/>
              </a:spcAft>
              <a:buClr>
                <a:srgbClr val="CCCCFF"/>
              </a:buClr>
              <a:buFont typeface="Symbol" pitchFamily="18" charset="2"/>
              <a:buNone/>
            </a:pPr>
            <a:r>
              <a:rPr lang="de-DE" sz="1600" b="1">
                <a:solidFill>
                  <a:srgbClr val="000090"/>
                </a:solidFill>
                <a:latin typeface="Comic Sans MS" pitchFamily="66" charset="0"/>
              </a:rPr>
              <a:t>- cálculo de variables eléctricas en a, b, c.</a:t>
            </a:r>
            <a:endParaRPr lang="de-DE" sz="1600" b="1">
              <a:solidFill>
                <a:srgbClr val="000000"/>
              </a:solidFill>
              <a:latin typeface="Comic Sans MS" pitchFamily="66" charset="0"/>
            </a:endParaRPr>
          </a:p>
        </p:txBody>
      </p:sp>
      <p:sp>
        <p:nvSpPr>
          <p:cNvPr id="17" name="Rectangle 2"/>
          <p:cNvSpPr>
            <a:spLocks noChangeArrowheads="1"/>
          </p:cNvSpPr>
          <p:nvPr/>
        </p:nvSpPr>
        <p:spPr bwMode="auto">
          <a:xfrm>
            <a:off x="47625" y="6480945"/>
            <a:ext cx="7737475" cy="293736"/>
          </a:xfrm>
          <a:prstGeom prst="rect">
            <a:avLst/>
          </a:prstGeom>
          <a:noFill/>
          <a:ln w="3175">
            <a:noFill/>
            <a:miter lim="800000"/>
            <a:headEnd/>
            <a:tailEnd/>
          </a:ln>
          <a:effectLst/>
        </p:spPr>
        <p:txBody>
          <a:bodyPr lIns="90000" tIns="46800" rIns="90000" bIns="46800" anchor="ctr">
            <a:spAutoFit/>
          </a:bodyPr>
          <a:lstStyle/>
          <a:p>
            <a:pPr fontAlgn="base">
              <a:lnSpc>
                <a:spcPct val="80000"/>
              </a:lnSpc>
              <a:spcBef>
                <a:spcPct val="0"/>
              </a:spcBef>
              <a:spcAft>
                <a:spcPct val="0"/>
              </a:spcAft>
            </a:pPr>
            <a:r>
              <a:rPr lang="de-DE" sz="1600" b="1" dirty="0">
                <a:solidFill>
                  <a:srgbClr val="FFFFFF"/>
                </a:solidFill>
                <a:effectLst>
                  <a:outerShdw blurRad="38100" dist="38100" dir="2700000" algn="tl">
                    <a:srgbClr val="C0C0C0"/>
                  </a:outerShdw>
                </a:effectLst>
                <a:latin typeface="Comic Sans MS" pitchFamily="66" charset="0"/>
              </a:rPr>
              <a:t>2. </a:t>
            </a:r>
            <a:r>
              <a:rPr lang="es-ES_tradnl" sz="1600" b="1" dirty="0">
                <a:solidFill>
                  <a:srgbClr val="FFFFFF"/>
                </a:solidFill>
                <a:effectLst>
                  <a:outerShdw blurRad="38100" dist="38100" dir="2700000" algn="tl">
                    <a:srgbClr val="C0C0C0"/>
                  </a:outerShdw>
                </a:effectLst>
                <a:latin typeface="Comic Sans MS" pitchFamily="66" charset="0"/>
              </a:rPr>
              <a:t>Fallas en Sistemas Eléctricos de Potencia</a:t>
            </a:r>
            <a:endParaRPr lang="de-DE" sz="3600" dirty="0">
              <a:solidFill>
                <a:srgbClr val="000066"/>
              </a:solidFill>
              <a:effectLst>
                <a:outerShdw blurRad="38100" dist="38100" dir="2700000" algn="tl">
                  <a:srgbClr val="C0C0C0"/>
                </a:outerShdw>
              </a:effectLst>
              <a:latin typeface="Comic Sans MS" pitchFamily="66" charset="0"/>
            </a:endParaRPr>
          </a:p>
        </p:txBody>
      </p:sp>
    </p:spTree>
    <p:extLst>
      <p:ext uri="{BB962C8B-B14F-4D97-AF65-F5344CB8AC3E}">
        <p14:creationId xmlns:p14="http://schemas.microsoft.com/office/powerpoint/2010/main" val="28182063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026" name="Rectangle 74"/>
          <p:cNvSpPr>
            <a:spLocks noChangeArrowheads="1"/>
          </p:cNvSpPr>
          <p:nvPr/>
        </p:nvSpPr>
        <p:spPr bwMode="auto">
          <a:xfrm>
            <a:off x="6815138" y="1295400"/>
            <a:ext cx="652462" cy="657225"/>
          </a:xfrm>
          <a:prstGeom prst="rect">
            <a:avLst/>
          </a:prstGeom>
          <a:solidFill>
            <a:srgbClr val="CCECFF"/>
          </a:solidFill>
          <a:ln w="3175">
            <a:noFill/>
            <a:miter lim="800000"/>
            <a:headEnd/>
            <a:tailEnd/>
          </a:ln>
          <a:effectLst>
            <a:outerShdw dist="53882" dir="2700000" algn="ctr" rotWithShape="0">
              <a:schemeClr val="tx1"/>
            </a:outerShdw>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2027" name="Text Box 75"/>
          <p:cNvSpPr txBox="1">
            <a:spLocks noChangeArrowheads="1"/>
          </p:cNvSpPr>
          <p:nvPr/>
        </p:nvSpPr>
        <p:spPr bwMode="auto">
          <a:xfrm>
            <a:off x="6988175" y="1484313"/>
            <a:ext cx="327025" cy="420687"/>
          </a:xfrm>
          <a:prstGeom prst="rect">
            <a:avLst/>
          </a:prstGeom>
          <a:solidFill>
            <a:srgbClr val="CCECFF"/>
          </a:solidFill>
          <a:ln w="3175">
            <a:noFill/>
            <a:miter lim="800000"/>
            <a:headEnd/>
            <a:tailEnd/>
          </a:ln>
          <a:effectLst/>
        </p:spPr>
        <p:txBody>
          <a:bodyPr wrap="none" lIns="90000" tIns="46800" rIns="90000" bIns="46800" anchor="ctr">
            <a:spAutoFit/>
          </a:bodyPr>
          <a:lstStyle/>
          <a:p>
            <a:pPr algn="ctr" eaLnBrk="0" fontAlgn="base" hangingPunct="0">
              <a:lnSpc>
                <a:spcPct val="90000"/>
              </a:lnSpc>
              <a:spcBef>
                <a:spcPct val="50000"/>
              </a:spcBef>
              <a:spcAft>
                <a:spcPct val="0"/>
              </a:spcAft>
              <a:buClr>
                <a:srgbClr val="CCCCFF"/>
              </a:buClr>
              <a:buFont typeface="Symbol" pitchFamily="18" charset="2"/>
              <a:buNone/>
            </a:pPr>
            <a:r>
              <a:rPr lang="es-ES_tradnl" sz="2400">
                <a:solidFill>
                  <a:srgbClr val="000000"/>
                </a:solidFill>
                <a:latin typeface="Comic Sans MS" pitchFamily="66" charset="0"/>
              </a:rPr>
              <a:t>+</a:t>
            </a:r>
          </a:p>
        </p:txBody>
      </p:sp>
      <p:sp>
        <p:nvSpPr>
          <p:cNvPr id="382028" name="Rectangle 76"/>
          <p:cNvSpPr>
            <a:spLocks noChangeArrowheads="1"/>
          </p:cNvSpPr>
          <p:nvPr/>
        </p:nvSpPr>
        <p:spPr bwMode="auto">
          <a:xfrm>
            <a:off x="6805613" y="2185988"/>
            <a:ext cx="652462" cy="657225"/>
          </a:xfrm>
          <a:prstGeom prst="rect">
            <a:avLst/>
          </a:prstGeom>
          <a:solidFill>
            <a:srgbClr val="CCECFF"/>
          </a:solidFill>
          <a:ln w="3175">
            <a:noFill/>
            <a:miter lim="800000"/>
            <a:headEnd/>
            <a:tailEnd/>
          </a:ln>
          <a:effectLst>
            <a:outerShdw dist="53882" dir="2700000" algn="ctr" rotWithShape="0">
              <a:schemeClr val="tx1"/>
            </a:outerShdw>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2029" name="Rectangle 77"/>
          <p:cNvSpPr>
            <a:spLocks noChangeArrowheads="1"/>
          </p:cNvSpPr>
          <p:nvPr/>
        </p:nvSpPr>
        <p:spPr bwMode="auto">
          <a:xfrm>
            <a:off x="6815138" y="3097213"/>
            <a:ext cx="654050" cy="657225"/>
          </a:xfrm>
          <a:prstGeom prst="rect">
            <a:avLst/>
          </a:prstGeom>
          <a:solidFill>
            <a:srgbClr val="CCECFF"/>
          </a:solidFill>
          <a:ln w="3175">
            <a:noFill/>
            <a:miter lim="800000"/>
            <a:headEnd/>
            <a:tailEnd/>
          </a:ln>
          <a:effectLst>
            <a:outerShdw dist="53882" dir="2700000" algn="ctr" rotWithShape="0">
              <a:schemeClr val="tx1"/>
            </a:outerShdw>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2030" name="Text Box 78"/>
          <p:cNvSpPr txBox="1">
            <a:spLocks noChangeArrowheads="1"/>
          </p:cNvSpPr>
          <p:nvPr/>
        </p:nvSpPr>
        <p:spPr bwMode="auto">
          <a:xfrm>
            <a:off x="6973888" y="2298700"/>
            <a:ext cx="284162" cy="420688"/>
          </a:xfrm>
          <a:prstGeom prst="rect">
            <a:avLst/>
          </a:prstGeom>
          <a:noFill/>
          <a:ln w="3175">
            <a:noFill/>
            <a:miter lim="800000"/>
            <a:headEnd/>
            <a:tailEnd/>
          </a:ln>
          <a:effectLst/>
        </p:spPr>
        <p:txBody>
          <a:bodyPr wrap="none" lIns="90000" tIns="46800" rIns="90000" bIns="46800" anchor="ctr">
            <a:spAutoFit/>
          </a:bodyPr>
          <a:lstStyle/>
          <a:p>
            <a:pPr algn="ctr" eaLnBrk="0" fontAlgn="base" hangingPunct="0">
              <a:lnSpc>
                <a:spcPct val="90000"/>
              </a:lnSpc>
              <a:spcBef>
                <a:spcPct val="50000"/>
              </a:spcBef>
              <a:spcAft>
                <a:spcPct val="0"/>
              </a:spcAft>
              <a:buClr>
                <a:srgbClr val="CCCCFF"/>
              </a:buClr>
              <a:buFont typeface="Symbol" pitchFamily="18" charset="2"/>
              <a:buNone/>
            </a:pPr>
            <a:r>
              <a:rPr lang="es-ES_tradnl" sz="2400">
                <a:solidFill>
                  <a:srgbClr val="000000"/>
                </a:solidFill>
                <a:latin typeface="Comic Sans MS" pitchFamily="66" charset="0"/>
              </a:rPr>
              <a:t>-</a:t>
            </a:r>
          </a:p>
        </p:txBody>
      </p:sp>
      <p:sp>
        <p:nvSpPr>
          <p:cNvPr id="382031" name="Text Box 79"/>
          <p:cNvSpPr txBox="1">
            <a:spLocks noChangeArrowheads="1"/>
          </p:cNvSpPr>
          <p:nvPr/>
        </p:nvSpPr>
        <p:spPr bwMode="auto">
          <a:xfrm>
            <a:off x="6958013" y="3224213"/>
            <a:ext cx="338137" cy="420687"/>
          </a:xfrm>
          <a:prstGeom prst="rect">
            <a:avLst/>
          </a:prstGeom>
          <a:noFill/>
          <a:ln w="3175">
            <a:noFill/>
            <a:miter lim="800000"/>
            <a:headEnd/>
            <a:tailEnd/>
          </a:ln>
          <a:effectLst/>
        </p:spPr>
        <p:txBody>
          <a:bodyPr wrap="none" lIns="90000" tIns="46800" rIns="90000" bIns="46800" anchor="ctr">
            <a:spAutoFit/>
          </a:bodyPr>
          <a:lstStyle/>
          <a:p>
            <a:pPr algn="ctr" eaLnBrk="0" fontAlgn="base" hangingPunct="0">
              <a:lnSpc>
                <a:spcPct val="90000"/>
              </a:lnSpc>
              <a:spcBef>
                <a:spcPct val="50000"/>
              </a:spcBef>
              <a:spcAft>
                <a:spcPct val="0"/>
              </a:spcAft>
              <a:buClr>
                <a:srgbClr val="CCCCFF"/>
              </a:buClr>
              <a:buFont typeface="Symbol" pitchFamily="18" charset="2"/>
              <a:buNone/>
            </a:pPr>
            <a:r>
              <a:rPr lang="es-ES_tradnl" sz="2400">
                <a:solidFill>
                  <a:srgbClr val="000000"/>
                </a:solidFill>
                <a:latin typeface="Comic Sans MS" pitchFamily="66" charset="0"/>
              </a:rPr>
              <a:t>0</a:t>
            </a:r>
          </a:p>
        </p:txBody>
      </p:sp>
      <p:sp>
        <p:nvSpPr>
          <p:cNvPr id="381954" name="Text Box 2"/>
          <p:cNvSpPr txBox="1">
            <a:spLocks noChangeArrowheads="1"/>
          </p:cNvSpPr>
          <p:nvPr/>
        </p:nvSpPr>
        <p:spPr bwMode="auto">
          <a:xfrm>
            <a:off x="176213" y="876300"/>
            <a:ext cx="4017962" cy="555625"/>
          </a:xfrm>
          <a:prstGeom prst="rect">
            <a:avLst/>
          </a:prstGeom>
          <a:noFill/>
          <a:ln w="3175">
            <a:noFill/>
            <a:miter lim="800000"/>
            <a:headEnd/>
            <a:tailEnd type="none" w="sm" len="sm"/>
          </a:ln>
          <a:effectLst/>
        </p:spPr>
        <p:txBody>
          <a:bodyPr wrap="none" lIns="90000" tIns="46800" rIns="90000" bIns="46800" anchor="ctr">
            <a:spAutoFit/>
          </a:bodyPr>
          <a:lstStyle/>
          <a:p>
            <a:pPr defTabSz="287338" eaLnBrk="0" fontAlgn="base" hangingPunct="0">
              <a:lnSpc>
                <a:spcPct val="80000"/>
              </a:lnSpc>
              <a:spcBef>
                <a:spcPct val="0"/>
              </a:spcBef>
              <a:spcAft>
                <a:spcPct val="0"/>
              </a:spcAft>
              <a:tabLst>
                <a:tab pos="287338" algn="l"/>
              </a:tabLst>
            </a:pPr>
            <a:r>
              <a:rPr lang="de-DE" sz="2000" b="1">
                <a:solidFill>
                  <a:srgbClr val="000090"/>
                </a:solidFill>
                <a:latin typeface="Comic Sans MS" pitchFamily="66" charset="0"/>
              </a:rPr>
              <a:t>Cortocircuito Monofásico a Tierra</a:t>
            </a:r>
          </a:p>
          <a:p>
            <a:pPr defTabSz="287338" eaLnBrk="0" fontAlgn="base" hangingPunct="0">
              <a:lnSpc>
                <a:spcPct val="80000"/>
              </a:lnSpc>
              <a:spcBef>
                <a:spcPct val="0"/>
              </a:spcBef>
              <a:spcAft>
                <a:spcPct val="0"/>
              </a:spcAft>
              <a:tabLst>
                <a:tab pos="287338" algn="l"/>
              </a:tabLst>
            </a:pPr>
            <a:endParaRPr lang="de-DE" b="1">
              <a:solidFill>
                <a:srgbClr val="000000"/>
              </a:solidFill>
              <a:latin typeface="Comic Sans MS" pitchFamily="66" charset="0"/>
            </a:endParaRPr>
          </a:p>
        </p:txBody>
      </p:sp>
      <p:sp>
        <p:nvSpPr>
          <p:cNvPr id="381955" name="Rectangle 3"/>
          <p:cNvSpPr>
            <a:spLocks noChangeArrowheads="1"/>
          </p:cNvSpPr>
          <p:nvPr/>
        </p:nvSpPr>
        <p:spPr bwMode="auto">
          <a:xfrm>
            <a:off x="582613" y="177800"/>
            <a:ext cx="7737475" cy="457200"/>
          </a:xfrm>
          <a:prstGeom prst="rect">
            <a:avLst/>
          </a:prstGeom>
          <a:noFill/>
          <a:ln w="3175">
            <a:noFill/>
            <a:miter lim="800000"/>
            <a:headEnd/>
            <a:tailEnd/>
          </a:ln>
          <a:effectLst/>
        </p:spPr>
        <p:txBody>
          <a:bodyPr lIns="90000" tIns="46800" rIns="90000" bIns="46800" anchor="ctr">
            <a:spAutoFit/>
          </a:bodyPr>
          <a:lstStyle/>
          <a:p>
            <a:pPr fontAlgn="base">
              <a:spcBef>
                <a:spcPct val="0"/>
              </a:spcBef>
              <a:spcAft>
                <a:spcPct val="0"/>
              </a:spcAft>
            </a:pPr>
            <a:r>
              <a:rPr lang="de-DE" b="1">
                <a:solidFill>
                  <a:srgbClr val="FFFFFF"/>
                </a:solidFill>
                <a:effectLst>
                  <a:outerShdw blurRad="38100" dist="38100" dir="2700000" algn="tl">
                    <a:srgbClr val="C0C0C0"/>
                  </a:outerShdw>
                </a:effectLst>
                <a:latin typeface="Comic Sans MS" pitchFamily="66" charset="0"/>
              </a:rPr>
              <a:t>Cortocircuitos (III)</a:t>
            </a:r>
          </a:p>
        </p:txBody>
      </p:sp>
      <p:sp>
        <p:nvSpPr>
          <p:cNvPr id="381956" name="Line 4"/>
          <p:cNvSpPr>
            <a:spLocks noChangeShapeType="1"/>
          </p:cNvSpPr>
          <p:nvPr/>
        </p:nvSpPr>
        <p:spPr bwMode="auto">
          <a:xfrm rot="15378058">
            <a:off x="1548606" y="1823245"/>
            <a:ext cx="15875" cy="2100262"/>
          </a:xfrm>
          <a:prstGeom prst="line">
            <a:avLst/>
          </a:prstGeom>
          <a:noFill/>
          <a:ln w="28575">
            <a:solidFill>
              <a:srgbClr val="FF000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1957" name="Line 5"/>
          <p:cNvSpPr>
            <a:spLocks noChangeShapeType="1"/>
          </p:cNvSpPr>
          <p:nvPr/>
        </p:nvSpPr>
        <p:spPr bwMode="auto">
          <a:xfrm rot="15378058" flipV="1">
            <a:off x="1503363" y="1300163"/>
            <a:ext cx="3175" cy="2143125"/>
          </a:xfrm>
          <a:prstGeom prst="line">
            <a:avLst/>
          </a:prstGeom>
          <a:noFill/>
          <a:ln w="28575">
            <a:solidFill>
              <a:srgbClr val="FFFF0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1958" name="Line 6"/>
          <p:cNvSpPr>
            <a:spLocks noChangeShapeType="1"/>
          </p:cNvSpPr>
          <p:nvPr/>
        </p:nvSpPr>
        <p:spPr bwMode="auto">
          <a:xfrm rot="15378058" flipV="1">
            <a:off x="1463675" y="776288"/>
            <a:ext cx="20638" cy="2112962"/>
          </a:xfrm>
          <a:prstGeom prst="line">
            <a:avLst/>
          </a:prstGeom>
          <a:noFill/>
          <a:ln w="28575">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1959" name="Line 7"/>
          <p:cNvSpPr>
            <a:spLocks noChangeShapeType="1"/>
          </p:cNvSpPr>
          <p:nvPr/>
        </p:nvSpPr>
        <p:spPr bwMode="auto">
          <a:xfrm rot="-821941">
            <a:off x="1430338" y="1849438"/>
            <a:ext cx="168275" cy="187325"/>
          </a:xfrm>
          <a:prstGeom prst="line">
            <a:avLst/>
          </a:prstGeom>
          <a:noFill/>
          <a:ln w="3175">
            <a:solidFill>
              <a:schemeClr val="tx1"/>
            </a:solidFill>
            <a:round/>
            <a:headEnd/>
            <a:tailEnd type="triangle" w="med" len="me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1960" name="Line 8"/>
          <p:cNvSpPr>
            <a:spLocks noChangeShapeType="1"/>
          </p:cNvSpPr>
          <p:nvPr/>
        </p:nvSpPr>
        <p:spPr bwMode="auto">
          <a:xfrm rot="-821941">
            <a:off x="1446213" y="2405063"/>
            <a:ext cx="139700" cy="150812"/>
          </a:xfrm>
          <a:prstGeom prst="line">
            <a:avLst/>
          </a:prstGeom>
          <a:noFill/>
          <a:ln w="3175">
            <a:solidFill>
              <a:schemeClr val="tx1"/>
            </a:solidFill>
            <a:round/>
            <a:headEnd/>
            <a:tailEnd type="triangle" w="med" len="me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1961" name="Line 9"/>
          <p:cNvSpPr>
            <a:spLocks noChangeShapeType="1"/>
          </p:cNvSpPr>
          <p:nvPr/>
        </p:nvSpPr>
        <p:spPr bwMode="auto">
          <a:xfrm rot="-821941">
            <a:off x="1524000" y="2903538"/>
            <a:ext cx="106363" cy="131762"/>
          </a:xfrm>
          <a:prstGeom prst="line">
            <a:avLst/>
          </a:prstGeom>
          <a:noFill/>
          <a:ln w="3175">
            <a:solidFill>
              <a:schemeClr val="tx1"/>
            </a:solidFill>
            <a:round/>
            <a:headEnd/>
            <a:tailEnd type="triangle" w="med" len="me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1962" name="Line 10"/>
          <p:cNvSpPr>
            <a:spLocks noChangeShapeType="1"/>
          </p:cNvSpPr>
          <p:nvPr/>
        </p:nvSpPr>
        <p:spPr bwMode="auto">
          <a:xfrm rot="-17021942" flipH="1" flipV="1">
            <a:off x="1567657" y="2412206"/>
            <a:ext cx="19050" cy="2046287"/>
          </a:xfrm>
          <a:prstGeom prst="line">
            <a:avLst/>
          </a:prstGeom>
          <a:noFill/>
          <a:ln w="38100">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81963" name="Object 11"/>
          <p:cNvGraphicFramePr>
            <a:graphicFrameLocks noChangeAspect="1"/>
          </p:cNvGraphicFramePr>
          <p:nvPr/>
        </p:nvGraphicFramePr>
        <p:xfrm>
          <a:off x="257175" y="1928813"/>
          <a:ext cx="196850" cy="239712"/>
        </p:xfrm>
        <a:graphic>
          <a:graphicData uri="http://schemas.openxmlformats.org/presentationml/2006/ole">
            <mc:AlternateContent xmlns:mc="http://schemas.openxmlformats.org/markup-compatibility/2006">
              <mc:Choice xmlns:v="urn:schemas-microsoft-com:vml" Requires="v">
                <p:oleObj spid="_x0000_s37926" name="Ecuación" r:id="rId3" imgW="126835" imgH="139518" progId="Equation.3">
                  <p:embed/>
                </p:oleObj>
              </mc:Choice>
              <mc:Fallback>
                <p:oleObj name="Ecuación" r:id="rId3" imgW="126835" imgH="139518"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7175" y="1928813"/>
                        <a:ext cx="196850" cy="239712"/>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1964" name="Object 12"/>
          <p:cNvGraphicFramePr>
            <a:graphicFrameLocks noChangeAspect="1"/>
          </p:cNvGraphicFramePr>
          <p:nvPr/>
        </p:nvGraphicFramePr>
        <p:xfrm>
          <a:off x="269875" y="2451100"/>
          <a:ext cx="215900" cy="301625"/>
        </p:xfrm>
        <a:graphic>
          <a:graphicData uri="http://schemas.openxmlformats.org/presentationml/2006/ole">
            <mc:AlternateContent xmlns:mc="http://schemas.openxmlformats.org/markup-compatibility/2006">
              <mc:Choice xmlns:v="urn:schemas-microsoft-com:vml" Requires="v">
                <p:oleObj spid="_x0000_s37927" name="Ecuación" r:id="rId5" imgW="126725" imgH="177415" progId="Equation.3">
                  <p:embed/>
                </p:oleObj>
              </mc:Choice>
              <mc:Fallback>
                <p:oleObj name="Ecuación" r:id="rId5" imgW="126725" imgH="177415"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9875" y="2451100"/>
                        <a:ext cx="215900" cy="30162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1965" name="Object 13"/>
          <p:cNvGraphicFramePr>
            <a:graphicFrameLocks noChangeAspect="1"/>
          </p:cNvGraphicFramePr>
          <p:nvPr/>
        </p:nvGraphicFramePr>
        <p:xfrm>
          <a:off x="334963" y="2968625"/>
          <a:ext cx="176212" cy="239713"/>
        </p:xfrm>
        <a:graphic>
          <a:graphicData uri="http://schemas.openxmlformats.org/presentationml/2006/ole">
            <mc:AlternateContent xmlns:mc="http://schemas.openxmlformats.org/markup-compatibility/2006">
              <mc:Choice xmlns:v="urn:schemas-microsoft-com:vml" Requires="v">
                <p:oleObj spid="_x0000_s37928" name="Ecuación" r:id="rId7" imgW="114201" imgH="139579" progId="Equation.3">
                  <p:embed/>
                </p:oleObj>
              </mc:Choice>
              <mc:Fallback>
                <p:oleObj name="Ecuación" r:id="rId7" imgW="114201" imgH="139579"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4963" y="2968625"/>
                        <a:ext cx="176212" cy="239713"/>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1966" name="Object 14"/>
          <p:cNvGraphicFramePr>
            <a:graphicFrameLocks noChangeAspect="1"/>
          </p:cNvGraphicFramePr>
          <p:nvPr/>
        </p:nvGraphicFramePr>
        <p:xfrm>
          <a:off x="358775" y="3519488"/>
          <a:ext cx="196850" cy="239712"/>
        </p:xfrm>
        <a:graphic>
          <a:graphicData uri="http://schemas.openxmlformats.org/presentationml/2006/ole">
            <mc:AlternateContent xmlns:mc="http://schemas.openxmlformats.org/markup-compatibility/2006">
              <mc:Choice xmlns:v="urn:schemas-microsoft-com:vml" Requires="v">
                <p:oleObj spid="_x0000_s37929" name="Ecuación" r:id="rId9" imgW="126835" imgH="139518" progId="Equation.3">
                  <p:embed/>
                </p:oleObj>
              </mc:Choice>
              <mc:Fallback>
                <p:oleObj name="Ecuación" r:id="rId9" imgW="126835" imgH="139518" progId="Equation.3">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58775" y="3519488"/>
                        <a:ext cx="196850" cy="239712"/>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81967" name="Line 15"/>
          <p:cNvSpPr>
            <a:spLocks noChangeShapeType="1"/>
          </p:cNvSpPr>
          <p:nvPr/>
        </p:nvSpPr>
        <p:spPr bwMode="auto">
          <a:xfrm rot="15378058" flipV="1">
            <a:off x="1249363" y="1828800"/>
            <a:ext cx="452437" cy="436563"/>
          </a:xfrm>
          <a:prstGeom prst="line">
            <a:avLst/>
          </a:prstGeom>
          <a:noFill/>
          <a:ln w="28575">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1968" name="Line 16"/>
          <p:cNvSpPr>
            <a:spLocks noChangeShapeType="1"/>
          </p:cNvSpPr>
          <p:nvPr/>
        </p:nvSpPr>
        <p:spPr bwMode="auto">
          <a:xfrm rot="15378058" flipV="1">
            <a:off x="1317625" y="2397125"/>
            <a:ext cx="401638" cy="350838"/>
          </a:xfrm>
          <a:prstGeom prst="line">
            <a:avLst/>
          </a:prstGeom>
          <a:noFill/>
          <a:ln w="28575">
            <a:solidFill>
              <a:srgbClr val="FFFF0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1969" name="Line 17"/>
          <p:cNvSpPr>
            <a:spLocks noChangeShapeType="1"/>
          </p:cNvSpPr>
          <p:nvPr/>
        </p:nvSpPr>
        <p:spPr bwMode="auto">
          <a:xfrm rot="15378058" flipV="1">
            <a:off x="1370807" y="2896394"/>
            <a:ext cx="354012" cy="298450"/>
          </a:xfrm>
          <a:prstGeom prst="line">
            <a:avLst/>
          </a:prstGeom>
          <a:noFill/>
          <a:ln w="28575">
            <a:solidFill>
              <a:srgbClr val="FF000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1971" name="Line 19"/>
          <p:cNvSpPr>
            <a:spLocks noChangeShapeType="1"/>
          </p:cNvSpPr>
          <p:nvPr/>
        </p:nvSpPr>
        <p:spPr bwMode="auto">
          <a:xfrm>
            <a:off x="7448550" y="1492250"/>
            <a:ext cx="487363" cy="0"/>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1972" name="Line 20"/>
          <p:cNvSpPr>
            <a:spLocks noChangeShapeType="1"/>
          </p:cNvSpPr>
          <p:nvPr/>
        </p:nvSpPr>
        <p:spPr bwMode="auto">
          <a:xfrm>
            <a:off x="7446963" y="1849438"/>
            <a:ext cx="309562" cy="0"/>
          </a:xfrm>
          <a:prstGeom prst="line">
            <a:avLst/>
          </a:prstGeom>
          <a:noFill/>
          <a:ln w="28575">
            <a:solidFill>
              <a:schemeClr val="tx1"/>
            </a:solid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1974" name="Line 22"/>
          <p:cNvSpPr>
            <a:spLocks noChangeShapeType="1"/>
          </p:cNvSpPr>
          <p:nvPr/>
        </p:nvSpPr>
        <p:spPr bwMode="auto">
          <a:xfrm>
            <a:off x="7458075" y="2339975"/>
            <a:ext cx="309563" cy="0"/>
          </a:xfrm>
          <a:prstGeom prst="line">
            <a:avLst/>
          </a:prstGeom>
          <a:noFill/>
          <a:ln w="28575">
            <a:solidFill>
              <a:schemeClr val="tx1"/>
            </a:solid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1975" name="Line 23"/>
          <p:cNvSpPr>
            <a:spLocks noChangeShapeType="1"/>
          </p:cNvSpPr>
          <p:nvPr/>
        </p:nvSpPr>
        <p:spPr bwMode="auto">
          <a:xfrm>
            <a:off x="7458075" y="2697163"/>
            <a:ext cx="307975" cy="0"/>
          </a:xfrm>
          <a:prstGeom prst="line">
            <a:avLst/>
          </a:prstGeom>
          <a:noFill/>
          <a:ln w="28575">
            <a:solidFill>
              <a:schemeClr val="tx1"/>
            </a:solid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1977" name="Line 25"/>
          <p:cNvSpPr>
            <a:spLocks noChangeShapeType="1"/>
          </p:cNvSpPr>
          <p:nvPr/>
        </p:nvSpPr>
        <p:spPr bwMode="auto">
          <a:xfrm>
            <a:off x="7469188" y="3251200"/>
            <a:ext cx="309562" cy="0"/>
          </a:xfrm>
          <a:prstGeom prst="line">
            <a:avLst/>
          </a:prstGeom>
          <a:noFill/>
          <a:ln w="28575">
            <a:solidFill>
              <a:schemeClr val="tx1"/>
            </a:solid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1978" name="Line 26"/>
          <p:cNvSpPr>
            <a:spLocks noChangeShapeType="1"/>
          </p:cNvSpPr>
          <p:nvPr/>
        </p:nvSpPr>
        <p:spPr bwMode="auto">
          <a:xfrm flipV="1">
            <a:off x="7467600" y="3595688"/>
            <a:ext cx="441325" cy="12700"/>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1982" name="Text Box 30"/>
          <p:cNvSpPr txBox="1">
            <a:spLocks noChangeArrowheads="1"/>
          </p:cNvSpPr>
          <p:nvPr/>
        </p:nvSpPr>
        <p:spPr bwMode="auto">
          <a:xfrm>
            <a:off x="560388" y="3948113"/>
            <a:ext cx="2708275" cy="360362"/>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110000"/>
              </a:lnSpc>
              <a:spcBef>
                <a:spcPct val="0"/>
              </a:spcBef>
              <a:spcAft>
                <a:spcPct val="0"/>
              </a:spcAft>
              <a:tabLst>
                <a:tab pos="287338" algn="l"/>
              </a:tabLst>
            </a:pPr>
            <a:r>
              <a:rPr lang="de-DE" sz="1600" b="1">
                <a:solidFill>
                  <a:srgbClr val="006666"/>
                </a:solidFill>
                <a:latin typeface="Comic Sans MS" pitchFamily="66" charset="0"/>
              </a:rPr>
              <a:t>Descripción de tipo de C-C</a:t>
            </a:r>
          </a:p>
        </p:txBody>
      </p:sp>
      <p:pic>
        <p:nvPicPr>
          <p:cNvPr id="381983" name="Picture 31" descr="pointer1"/>
          <p:cNvPicPr>
            <a:picLocks noChangeAspect="1" noChangeArrowheads="1"/>
          </p:cNvPicPr>
          <p:nvPr/>
        </p:nvPicPr>
        <p:blipFill>
          <a:blip r:embed="rId11" cstate="print"/>
          <a:srcRect/>
          <a:stretch>
            <a:fillRect/>
          </a:stretch>
        </p:blipFill>
        <p:spPr bwMode="auto">
          <a:xfrm>
            <a:off x="0" y="3606800"/>
            <a:ext cx="620713" cy="720725"/>
          </a:xfrm>
          <a:prstGeom prst="rect">
            <a:avLst/>
          </a:prstGeom>
          <a:noFill/>
        </p:spPr>
      </p:pic>
      <p:sp>
        <p:nvSpPr>
          <p:cNvPr id="381984" name="Text Box 32"/>
          <p:cNvSpPr txBox="1">
            <a:spLocks noChangeArrowheads="1"/>
          </p:cNvSpPr>
          <p:nvPr/>
        </p:nvSpPr>
        <p:spPr bwMode="auto">
          <a:xfrm>
            <a:off x="5903913" y="3851275"/>
            <a:ext cx="2709862" cy="754063"/>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90000"/>
              </a:lnSpc>
              <a:spcBef>
                <a:spcPct val="0"/>
              </a:spcBef>
              <a:spcAft>
                <a:spcPct val="0"/>
              </a:spcAft>
              <a:tabLst>
                <a:tab pos="287338" algn="l"/>
              </a:tabLst>
            </a:pPr>
            <a:r>
              <a:rPr lang="de-DE" sz="1600" b="1">
                <a:solidFill>
                  <a:srgbClr val="006666"/>
                </a:solidFill>
                <a:latin typeface="Comic Sans MS" pitchFamily="66" charset="0"/>
              </a:rPr>
              <a:t>Interconexión de </a:t>
            </a:r>
          </a:p>
          <a:p>
            <a:pPr algn="ctr" defTabSz="287338" eaLnBrk="0" fontAlgn="base" hangingPunct="0">
              <a:lnSpc>
                <a:spcPct val="90000"/>
              </a:lnSpc>
              <a:spcBef>
                <a:spcPct val="0"/>
              </a:spcBef>
              <a:spcAft>
                <a:spcPct val="0"/>
              </a:spcAft>
              <a:tabLst>
                <a:tab pos="287338" algn="l"/>
              </a:tabLst>
            </a:pPr>
            <a:r>
              <a:rPr lang="de-DE" sz="1600" b="1">
                <a:solidFill>
                  <a:srgbClr val="006666"/>
                </a:solidFill>
                <a:latin typeface="Comic Sans MS" pitchFamily="66" charset="0"/>
              </a:rPr>
              <a:t>mallas de secuencia</a:t>
            </a:r>
          </a:p>
          <a:p>
            <a:pPr algn="ctr" defTabSz="287338" eaLnBrk="0" fontAlgn="base" hangingPunct="0">
              <a:lnSpc>
                <a:spcPct val="90000"/>
              </a:lnSpc>
              <a:spcBef>
                <a:spcPct val="0"/>
              </a:spcBef>
              <a:spcAft>
                <a:spcPct val="0"/>
              </a:spcAft>
              <a:tabLst>
                <a:tab pos="287338" algn="l"/>
              </a:tabLst>
            </a:pPr>
            <a:endParaRPr lang="de-DE" sz="1600" b="1">
              <a:solidFill>
                <a:srgbClr val="006666"/>
              </a:solidFill>
              <a:latin typeface="Comic Sans MS" pitchFamily="66" charset="0"/>
            </a:endParaRPr>
          </a:p>
        </p:txBody>
      </p:sp>
      <p:graphicFrame>
        <p:nvGraphicFramePr>
          <p:cNvPr id="381985" name="Object 33"/>
          <p:cNvGraphicFramePr>
            <a:graphicFrameLocks noChangeAspect="1"/>
          </p:cNvGraphicFramePr>
          <p:nvPr/>
        </p:nvGraphicFramePr>
        <p:xfrm>
          <a:off x="6867525" y="5399088"/>
          <a:ext cx="1870075" cy="917575"/>
        </p:xfrm>
        <a:graphic>
          <a:graphicData uri="http://schemas.openxmlformats.org/presentationml/2006/ole">
            <mc:AlternateContent xmlns:mc="http://schemas.openxmlformats.org/markup-compatibility/2006">
              <mc:Choice xmlns:v="urn:schemas-microsoft-com:vml" Requires="v">
                <p:oleObj spid="_x0000_s37930" name="Ecuación" r:id="rId12" imgW="1562100" imgH="711200" progId="Equation.3">
                  <p:embed/>
                </p:oleObj>
              </mc:Choice>
              <mc:Fallback>
                <p:oleObj name="Ecuación" r:id="rId12" imgW="1562100" imgH="711200" progId="Equation.3">
                  <p:embed/>
                  <p:pic>
                    <p:nvPicPr>
                      <p:cNvPr id="0" name="Picture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867525" y="5399088"/>
                        <a:ext cx="1870075" cy="91757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1986" name="Object 34"/>
          <p:cNvGraphicFramePr>
            <a:graphicFrameLocks noChangeAspect="1"/>
          </p:cNvGraphicFramePr>
          <p:nvPr/>
        </p:nvGraphicFramePr>
        <p:xfrm>
          <a:off x="4870450" y="5427663"/>
          <a:ext cx="1682750" cy="890587"/>
        </p:xfrm>
        <a:graphic>
          <a:graphicData uri="http://schemas.openxmlformats.org/presentationml/2006/ole">
            <mc:AlternateContent xmlns:mc="http://schemas.openxmlformats.org/markup-compatibility/2006">
              <mc:Choice xmlns:v="urn:schemas-microsoft-com:vml" Requires="v">
                <p:oleObj spid="_x0000_s37931" name="Ecuación" r:id="rId14" imgW="1447800" imgH="711200" progId="Equation.3">
                  <p:embed/>
                </p:oleObj>
              </mc:Choice>
              <mc:Fallback>
                <p:oleObj name="Ecuación" r:id="rId14" imgW="1447800" imgH="711200" progId="Equation.3">
                  <p:embed/>
                  <p:pic>
                    <p:nvPicPr>
                      <p:cNvPr id="0" name="Picture 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870450" y="5427663"/>
                        <a:ext cx="1682750" cy="890587"/>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1987" name="Object 35"/>
          <p:cNvGraphicFramePr>
            <a:graphicFrameLocks noChangeAspect="1"/>
          </p:cNvGraphicFramePr>
          <p:nvPr/>
        </p:nvGraphicFramePr>
        <p:xfrm>
          <a:off x="2640013" y="5410200"/>
          <a:ext cx="1931987" cy="917575"/>
        </p:xfrm>
        <a:graphic>
          <a:graphicData uri="http://schemas.openxmlformats.org/presentationml/2006/ole">
            <mc:AlternateContent xmlns:mc="http://schemas.openxmlformats.org/markup-compatibility/2006">
              <mc:Choice xmlns:v="urn:schemas-microsoft-com:vml" Requires="v">
                <p:oleObj spid="_x0000_s37932" name="Ecuación" r:id="rId16" imgW="1612900" imgH="711200" progId="Equation.3">
                  <p:embed/>
                </p:oleObj>
              </mc:Choice>
              <mc:Fallback>
                <p:oleObj name="Ecuación" r:id="rId16" imgW="1612900" imgH="711200" progId="Equation.3">
                  <p:embed/>
                  <p:pic>
                    <p:nvPicPr>
                      <p:cNvPr id="0" name="Picture 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640013" y="5410200"/>
                        <a:ext cx="1931987" cy="91757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1988" name="Object 36"/>
          <p:cNvGraphicFramePr>
            <a:graphicFrameLocks noChangeAspect="1"/>
          </p:cNvGraphicFramePr>
          <p:nvPr/>
        </p:nvGraphicFramePr>
        <p:xfrm>
          <a:off x="633413" y="5426075"/>
          <a:ext cx="1739900" cy="890588"/>
        </p:xfrm>
        <a:graphic>
          <a:graphicData uri="http://schemas.openxmlformats.org/presentationml/2006/ole">
            <mc:AlternateContent xmlns:mc="http://schemas.openxmlformats.org/markup-compatibility/2006">
              <mc:Choice xmlns:v="urn:schemas-microsoft-com:vml" Requires="v">
                <p:oleObj spid="_x0000_s37933" name="Ecuación" r:id="rId18" imgW="1497950" imgH="710891" progId="Equation.3">
                  <p:embed/>
                </p:oleObj>
              </mc:Choice>
              <mc:Fallback>
                <p:oleObj name="Ecuación" r:id="rId18" imgW="1497950" imgH="710891" progId="Equation.3">
                  <p:embed/>
                  <p:pic>
                    <p:nvPicPr>
                      <p:cNvPr id="0" name="Picture 9"/>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633413" y="5426075"/>
                        <a:ext cx="1739900" cy="890588"/>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1989" name="Object 37"/>
          <p:cNvGraphicFramePr>
            <a:graphicFrameLocks noChangeAspect="1"/>
          </p:cNvGraphicFramePr>
          <p:nvPr/>
        </p:nvGraphicFramePr>
        <p:xfrm>
          <a:off x="3306763" y="1382713"/>
          <a:ext cx="1123950" cy="1187450"/>
        </p:xfrm>
        <a:graphic>
          <a:graphicData uri="http://schemas.openxmlformats.org/presentationml/2006/ole">
            <mc:AlternateContent xmlns:mc="http://schemas.openxmlformats.org/markup-compatibility/2006">
              <mc:Choice xmlns:v="urn:schemas-microsoft-com:vml" Requires="v">
                <p:oleObj spid="_x0000_s37934" name="Ecuación" r:id="rId20" imgW="672808" imgH="710891" progId="Equation.3">
                  <p:embed/>
                </p:oleObj>
              </mc:Choice>
              <mc:Fallback>
                <p:oleObj name="Ecuación" r:id="rId20" imgW="672808" imgH="710891" progId="Equation.3">
                  <p:embed/>
                  <p:pic>
                    <p:nvPicPr>
                      <p:cNvPr id="0" name="Picture 10"/>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3306763" y="1382713"/>
                        <a:ext cx="1123950" cy="118745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1990" name="Object 38"/>
          <p:cNvGraphicFramePr>
            <a:graphicFrameLocks noChangeAspect="1"/>
          </p:cNvGraphicFramePr>
          <p:nvPr/>
        </p:nvGraphicFramePr>
        <p:xfrm>
          <a:off x="4621213" y="1409700"/>
          <a:ext cx="1033462" cy="1135063"/>
        </p:xfrm>
        <a:graphic>
          <a:graphicData uri="http://schemas.openxmlformats.org/presentationml/2006/ole">
            <mc:AlternateContent xmlns:mc="http://schemas.openxmlformats.org/markup-compatibility/2006">
              <mc:Choice xmlns:v="urn:schemas-microsoft-com:vml" Requires="v">
                <p:oleObj spid="_x0000_s37935" name="Ecuación" r:id="rId22" imgW="647700" imgH="711200" progId="Equation.3">
                  <p:embed/>
                </p:oleObj>
              </mc:Choice>
              <mc:Fallback>
                <p:oleObj name="Ecuación" r:id="rId22" imgW="647700" imgH="711200" progId="Equation.3">
                  <p:embed/>
                  <p:pic>
                    <p:nvPicPr>
                      <p:cNvPr id="0" name="Picture 11"/>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621213" y="1409700"/>
                        <a:ext cx="1033462" cy="1135063"/>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81991" name="Text Box 39"/>
          <p:cNvSpPr txBox="1">
            <a:spLocks noChangeArrowheads="1"/>
          </p:cNvSpPr>
          <p:nvPr/>
        </p:nvSpPr>
        <p:spPr bwMode="auto">
          <a:xfrm>
            <a:off x="3144838" y="2646363"/>
            <a:ext cx="2709862" cy="533400"/>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90000"/>
              </a:lnSpc>
              <a:spcBef>
                <a:spcPct val="0"/>
              </a:spcBef>
              <a:spcAft>
                <a:spcPct val="0"/>
              </a:spcAft>
              <a:tabLst>
                <a:tab pos="287338" algn="l"/>
              </a:tabLst>
            </a:pPr>
            <a:r>
              <a:rPr lang="de-DE" sz="1600" b="1">
                <a:solidFill>
                  <a:srgbClr val="006666"/>
                </a:solidFill>
                <a:latin typeface="Comic Sans MS" pitchFamily="66" charset="0"/>
              </a:rPr>
              <a:t>Conocimiento de variables</a:t>
            </a:r>
          </a:p>
          <a:p>
            <a:pPr algn="ctr" defTabSz="287338" eaLnBrk="0" fontAlgn="base" hangingPunct="0">
              <a:lnSpc>
                <a:spcPct val="90000"/>
              </a:lnSpc>
              <a:spcBef>
                <a:spcPct val="0"/>
              </a:spcBef>
              <a:spcAft>
                <a:spcPct val="0"/>
              </a:spcAft>
              <a:tabLst>
                <a:tab pos="287338" algn="l"/>
              </a:tabLst>
            </a:pPr>
            <a:endParaRPr lang="de-DE" sz="1600" b="1">
              <a:solidFill>
                <a:srgbClr val="006666"/>
              </a:solidFill>
              <a:latin typeface="Comic Sans MS" pitchFamily="66" charset="0"/>
            </a:endParaRPr>
          </a:p>
        </p:txBody>
      </p:sp>
      <p:graphicFrame>
        <p:nvGraphicFramePr>
          <p:cNvPr id="381992" name="Object 40"/>
          <p:cNvGraphicFramePr>
            <a:graphicFrameLocks noChangeAspect="1"/>
          </p:cNvGraphicFramePr>
          <p:nvPr/>
        </p:nvGraphicFramePr>
        <p:xfrm>
          <a:off x="1590675" y="1822450"/>
          <a:ext cx="244475" cy="304800"/>
        </p:xfrm>
        <a:graphic>
          <a:graphicData uri="http://schemas.openxmlformats.org/presentationml/2006/ole">
            <mc:AlternateContent xmlns:mc="http://schemas.openxmlformats.org/markup-compatibility/2006">
              <mc:Choice xmlns:v="urn:schemas-microsoft-com:vml" Requires="v">
                <p:oleObj spid="_x0000_s37936" name="Ecuación" r:id="rId24" imgW="152334" imgH="190417" progId="Equation.3">
                  <p:embed/>
                </p:oleObj>
              </mc:Choice>
              <mc:Fallback>
                <p:oleObj name="Ecuación" r:id="rId24" imgW="152334" imgH="190417" progId="Equation.3">
                  <p:embed/>
                  <p:pic>
                    <p:nvPicPr>
                      <p:cNvPr id="0" name="Picture 12"/>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1590675" y="1822450"/>
                        <a:ext cx="244475" cy="30480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1993" name="Object 41"/>
          <p:cNvGraphicFramePr>
            <a:graphicFrameLocks noChangeAspect="1"/>
          </p:cNvGraphicFramePr>
          <p:nvPr/>
        </p:nvGraphicFramePr>
        <p:xfrm>
          <a:off x="1573213" y="2309813"/>
          <a:ext cx="223837" cy="304800"/>
        </p:xfrm>
        <a:graphic>
          <a:graphicData uri="http://schemas.openxmlformats.org/presentationml/2006/ole">
            <mc:AlternateContent xmlns:mc="http://schemas.openxmlformats.org/markup-compatibility/2006">
              <mc:Choice xmlns:v="urn:schemas-microsoft-com:vml" Requires="v">
                <p:oleObj spid="_x0000_s37937" name="Ecuación" r:id="rId26" imgW="139639" imgH="190417" progId="Equation.3">
                  <p:embed/>
                </p:oleObj>
              </mc:Choice>
              <mc:Fallback>
                <p:oleObj name="Ecuación" r:id="rId26" imgW="139639" imgH="190417" progId="Equation.3">
                  <p:embed/>
                  <p:pic>
                    <p:nvPicPr>
                      <p:cNvPr id="0" name="Picture 13"/>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1573213" y="2309813"/>
                        <a:ext cx="223837" cy="30480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1994" name="Object 42"/>
          <p:cNvGraphicFramePr>
            <a:graphicFrameLocks noChangeAspect="1"/>
          </p:cNvGraphicFramePr>
          <p:nvPr/>
        </p:nvGraphicFramePr>
        <p:xfrm>
          <a:off x="1654175" y="2835275"/>
          <a:ext cx="223838" cy="304800"/>
        </p:xfrm>
        <a:graphic>
          <a:graphicData uri="http://schemas.openxmlformats.org/presentationml/2006/ole">
            <mc:AlternateContent xmlns:mc="http://schemas.openxmlformats.org/markup-compatibility/2006">
              <mc:Choice xmlns:v="urn:schemas-microsoft-com:vml" Requires="v">
                <p:oleObj spid="_x0000_s37938" name="Ecuación" r:id="rId28" imgW="139639" imgH="190417" progId="Equation.3">
                  <p:embed/>
                </p:oleObj>
              </mc:Choice>
              <mc:Fallback>
                <p:oleObj name="Ecuación" r:id="rId28" imgW="139639" imgH="190417" progId="Equation.3">
                  <p:embed/>
                  <p:pic>
                    <p:nvPicPr>
                      <p:cNvPr id="0" name="Picture 14"/>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1654175" y="2835275"/>
                        <a:ext cx="223838" cy="30480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81995" name="Line 43"/>
          <p:cNvSpPr>
            <a:spLocks noChangeShapeType="1"/>
          </p:cNvSpPr>
          <p:nvPr/>
        </p:nvSpPr>
        <p:spPr bwMode="auto">
          <a:xfrm rot="16200000">
            <a:off x="2098675" y="3373438"/>
            <a:ext cx="182563" cy="1587"/>
          </a:xfrm>
          <a:prstGeom prst="line">
            <a:avLst/>
          </a:prstGeom>
          <a:noFill/>
          <a:ln w="28575">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1996" name="Line 44"/>
          <p:cNvSpPr>
            <a:spLocks noChangeShapeType="1"/>
          </p:cNvSpPr>
          <p:nvPr/>
        </p:nvSpPr>
        <p:spPr bwMode="auto">
          <a:xfrm rot="16200000" flipH="1" flipV="1">
            <a:off x="2184400" y="3351213"/>
            <a:ext cx="4763" cy="255587"/>
          </a:xfrm>
          <a:prstGeom prst="line">
            <a:avLst/>
          </a:prstGeom>
          <a:noFill/>
          <a:ln w="28575">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1997" name="Line 45"/>
          <p:cNvSpPr>
            <a:spLocks noChangeShapeType="1"/>
          </p:cNvSpPr>
          <p:nvPr/>
        </p:nvSpPr>
        <p:spPr bwMode="auto">
          <a:xfrm rot="16200000" flipH="1" flipV="1">
            <a:off x="2176463" y="3430588"/>
            <a:ext cx="14287" cy="160337"/>
          </a:xfrm>
          <a:prstGeom prst="line">
            <a:avLst/>
          </a:prstGeom>
          <a:noFill/>
          <a:ln w="28575">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1998" name="Line 46"/>
          <p:cNvSpPr>
            <a:spLocks noChangeShapeType="1"/>
          </p:cNvSpPr>
          <p:nvPr/>
        </p:nvSpPr>
        <p:spPr bwMode="auto">
          <a:xfrm rot="16200000" flipH="1" flipV="1">
            <a:off x="2187575" y="3492501"/>
            <a:ext cx="14287" cy="112712"/>
          </a:xfrm>
          <a:prstGeom prst="line">
            <a:avLst/>
          </a:prstGeom>
          <a:noFill/>
          <a:ln w="28575">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1999" name="Line 47"/>
          <p:cNvSpPr>
            <a:spLocks noChangeShapeType="1"/>
          </p:cNvSpPr>
          <p:nvPr/>
        </p:nvSpPr>
        <p:spPr bwMode="auto">
          <a:xfrm>
            <a:off x="6878638" y="1466850"/>
            <a:ext cx="95250" cy="0"/>
          </a:xfrm>
          <a:prstGeom prst="line">
            <a:avLst/>
          </a:prstGeom>
          <a:noFill/>
          <a:ln w="3175">
            <a:solidFill>
              <a:schemeClr val="tx1"/>
            </a:solid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2000" name="Line 48"/>
          <p:cNvSpPr>
            <a:spLocks noChangeShapeType="1"/>
          </p:cNvSpPr>
          <p:nvPr/>
        </p:nvSpPr>
        <p:spPr bwMode="auto">
          <a:xfrm flipV="1">
            <a:off x="7100888" y="1476375"/>
            <a:ext cx="369887" cy="1588"/>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2001" name="Line 49"/>
          <p:cNvSpPr>
            <a:spLocks noChangeShapeType="1"/>
          </p:cNvSpPr>
          <p:nvPr/>
        </p:nvSpPr>
        <p:spPr bwMode="auto">
          <a:xfrm flipV="1">
            <a:off x="6886575" y="1847850"/>
            <a:ext cx="546100" cy="1588"/>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2002" name="Line 50"/>
          <p:cNvSpPr>
            <a:spLocks noChangeShapeType="1"/>
          </p:cNvSpPr>
          <p:nvPr/>
        </p:nvSpPr>
        <p:spPr bwMode="auto">
          <a:xfrm flipH="1" flipV="1">
            <a:off x="6884988" y="1471613"/>
            <a:ext cx="0" cy="388937"/>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2003" name="Oval 51"/>
          <p:cNvSpPr>
            <a:spLocks noChangeArrowheads="1"/>
          </p:cNvSpPr>
          <p:nvPr/>
        </p:nvSpPr>
        <p:spPr bwMode="auto">
          <a:xfrm>
            <a:off x="6926263" y="1428750"/>
            <a:ext cx="73025" cy="77788"/>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2004" name="Oval 52"/>
          <p:cNvSpPr>
            <a:spLocks noChangeArrowheads="1"/>
          </p:cNvSpPr>
          <p:nvPr/>
        </p:nvSpPr>
        <p:spPr bwMode="auto">
          <a:xfrm>
            <a:off x="7056438" y="1428750"/>
            <a:ext cx="71437" cy="77788"/>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2005" name="Rectangle 53"/>
          <p:cNvSpPr>
            <a:spLocks noChangeArrowheads="1"/>
          </p:cNvSpPr>
          <p:nvPr/>
        </p:nvSpPr>
        <p:spPr bwMode="auto">
          <a:xfrm>
            <a:off x="7199313" y="1441450"/>
            <a:ext cx="131762" cy="90488"/>
          </a:xfrm>
          <a:prstGeom prst="rect">
            <a:avLst/>
          </a:prstGeom>
          <a:solidFill>
            <a:schemeClr val="tx1"/>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82006" name="Object 54"/>
          <p:cNvGraphicFramePr>
            <a:graphicFrameLocks noChangeAspect="1"/>
          </p:cNvGraphicFramePr>
          <p:nvPr/>
        </p:nvGraphicFramePr>
        <p:xfrm>
          <a:off x="7192963" y="1524000"/>
          <a:ext cx="201612" cy="201613"/>
        </p:xfrm>
        <a:graphic>
          <a:graphicData uri="http://schemas.openxmlformats.org/presentationml/2006/ole">
            <mc:AlternateContent xmlns:mc="http://schemas.openxmlformats.org/markup-compatibility/2006">
              <mc:Choice xmlns:v="urn:schemas-microsoft-com:vml" Requires="v">
                <p:oleObj spid="_x0000_s37939" name="Ecuación" r:id="rId30" imgW="190417" imgH="190417" progId="Equation.3">
                  <p:embed/>
                </p:oleObj>
              </mc:Choice>
              <mc:Fallback>
                <p:oleObj name="Ecuación" r:id="rId30" imgW="190417" imgH="190417" progId="Equation.3">
                  <p:embed/>
                  <p:pic>
                    <p:nvPicPr>
                      <p:cNvPr id="0" name="Picture 15"/>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7192963" y="1524000"/>
                        <a:ext cx="201612" cy="201613"/>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82007" name="Line 55"/>
          <p:cNvSpPr>
            <a:spLocks noChangeShapeType="1"/>
          </p:cNvSpPr>
          <p:nvPr/>
        </p:nvSpPr>
        <p:spPr bwMode="auto">
          <a:xfrm flipV="1">
            <a:off x="6910388" y="2336800"/>
            <a:ext cx="606425" cy="1588"/>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2008" name="Line 56"/>
          <p:cNvSpPr>
            <a:spLocks noChangeShapeType="1"/>
          </p:cNvSpPr>
          <p:nvPr/>
        </p:nvSpPr>
        <p:spPr bwMode="auto">
          <a:xfrm>
            <a:off x="6932613" y="2697163"/>
            <a:ext cx="546100" cy="11112"/>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2009" name="Line 57"/>
          <p:cNvSpPr>
            <a:spLocks noChangeShapeType="1"/>
          </p:cNvSpPr>
          <p:nvPr/>
        </p:nvSpPr>
        <p:spPr bwMode="auto">
          <a:xfrm flipH="1" flipV="1">
            <a:off x="6919913" y="2332038"/>
            <a:ext cx="0" cy="388937"/>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2010" name="Rectangle 58"/>
          <p:cNvSpPr>
            <a:spLocks noChangeArrowheads="1"/>
          </p:cNvSpPr>
          <p:nvPr/>
        </p:nvSpPr>
        <p:spPr bwMode="auto">
          <a:xfrm>
            <a:off x="7246938" y="2301875"/>
            <a:ext cx="131762" cy="90488"/>
          </a:xfrm>
          <a:prstGeom prst="rect">
            <a:avLst/>
          </a:prstGeom>
          <a:solidFill>
            <a:schemeClr val="tx1"/>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82011" name="Object 59"/>
          <p:cNvGraphicFramePr>
            <a:graphicFrameLocks noChangeAspect="1"/>
          </p:cNvGraphicFramePr>
          <p:nvPr/>
        </p:nvGraphicFramePr>
        <p:xfrm>
          <a:off x="7232650" y="2384425"/>
          <a:ext cx="214313" cy="201613"/>
        </p:xfrm>
        <a:graphic>
          <a:graphicData uri="http://schemas.openxmlformats.org/presentationml/2006/ole">
            <mc:AlternateContent xmlns:mc="http://schemas.openxmlformats.org/markup-compatibility/2006">
              <mc:Choice xmlns:v="urn:schemas-microsoft-com:vml" Requires="v">
                <p:oleObj spid="_x0000_s37940" name="Ecuación" r:id="rId32" imgW="203112" imgH="190417" progId="Equation.3">
                  <p:embed/>
                </p:oleObj>
              </mc:Choice>
              <mc:Fallback>
                <p:oleObj name="Ecuación" r:id="rId32" imgW="203112" imgH="190417" progId="Equation.3">
                  <p:embed/>
                  <p:pic>
                    <p:nvPicPr>
                      <p:cNvPr id="0" name="Picture 16"/>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7232650" y="2384425"/>
                        <a:ext cx="214313" cy="201613"/>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82012" name="Line 60"/>
          <p:cNvSpPr>
            <a:spLocks noChangeShapeType="1"/>
          </p:cNvSpPr>
          <p:nvPr/>
        </p:nvSpPr>
        <p:spPr bwMode="auto">
          <a:xfrm flipV="1">
            <a:off x="6919913" y="3235325"/>
            <a:ext cx="606425" cy="1588"/>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2013" name="Line 61"/>
          <p:cNvSpPr>
            <a:spLocks noChangeShapeType="1"/>
          </p:cNvSpPr>
          <p:nvPr/>
        </p:nvSpPr>
        <p:spPr bwMode="auto">
          <a:xfrm flipV="1">
            <a:off x="6942138" y="3606800"/>
            <a:ext cx="546100" cy="1588"/>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2014" name="Line 62"/>
          <p:cNvSpPr>
            <a:spLocks noChangeShapeType="1"/>
          </p:cNvSpPr>
          <p:nvPr/>
        </p:nvSpPr>
        <p:spPr bwMode="auto">
          <a:xfrm flipH="1" flipV="1">
            <a:off x="6927850" y="3230563"/>
            <a:ext cx="0" cy="388937"/>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2015" name="Rectangle 63"/>
          <p:cNvSpPr>
            <a:spLocks noChangeArrowheads="1"/>
          </p:cNvSpPr>
          <p:nvPr/>
        </p:nvSpPr>
        <p:spPr bwMode="auto">
          <a:xfrm>
            <a:off x="7254875" y="3200400"/>
            <a:ext cx="131763" cy="90488"/>
          </a:xfrm>
          <a:prstGeom prst="rect">
            <a:avLst/>
          </a:prstGeom>
          <a:solidFill>
            <a:schemeClr val="tx1"/>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82016" name="Object 64"/>
          <p:cNvGraphicFramePr>
            <a:graphicFrameLocks noChangeAspect="1"/>
          </p:cNvGraphicFramePr>
          <p:nvPr/>
        </p:nvGraphicFramePr>
        <p:xfrm>
          <a:off x="7242175" y="3282950"/>
          <a:ext cx="214313" cy="201613"/>
        </p:xfrm>
        <a:graphic>
          <a:graphicData uri="http://schemas.openxmlformats.org/presentationml/2006/ole">
            <mc:AlternateContent xmlns:mc="http://schemas.openxmlformats.org/markup-compatibility/2006">
              <mc:Choice xmlns:v="urn:schemas-microsoft-com:vml" Requires="v">
                <p:oleObj spid="_x0000_s37941" name="Ecuación" r:id="rId34" imgW="203112" imgH="190417" progId="Equation.3">
                  <p:embed/>
                </p:oleObj>
              </mc:Choice>
              <mc:Fallback>
                <p:oleObj name="Ecuación" r:id="rId34" imgW="203112" imgH="190417" progId="Equation.3">
                  <p:embed/>
                  <p:pic>
                    <p:nvPicPr>
                      <p:cNvPr id="0" name="Picture 17"/>
                      <p:cNvPicPr>
                        <a:picLocks noChangeAspect="1" noChangeArrowheads="1"/>
                      </p:cNvPicPr>
                      <p:nvPr/>
                    </p:nvPicPr>
                    <p:blipFill>
                      <a:blip r:embed="rId35">
                        <a:extLst>
                          <a:ext uri="{28A0092B-C50C-407E-A947-70E740481C1C}">
                            <a14:useLocalDpi xmlns:a14="http://schemas.microsoft.com/office/drawing/2010/main" val="0"/>
                          </a:ext>
                        </a:extLst>
                      </a:blip>
                      <a:srcRect/>
                      <a:stretch>
                        <a:fillRect/>
                      </a:stretch>
                    </p:blipFill>
                    <p:spPr bwMode="auto">
                      <a:xfrm>
                        <a:off x="7242175" y="3282950"/>
                        <a:ext cx="214313" cy="201613"/>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82017" name="Line 65"/>
          <p:cNvSpPr>
            <a:spLocks noChangeShapeType="1"/>
          </p:cNvSpPr>
          <p:nvPr/>
        </p:nvSpPr>
        <p:spPr bwMode="auto">
          <a:xfrm rot="15378058" flipV="1">
            <a:off x="1373981" y="2631282"/>
            <a:ext cx="1157287" cy="190500"/>
          </a:xfrm>
          <a:prstGeom prst="line">
            <a:avLst/>
          </a:prstGeom>
          <a:noFill/>
          <a:ln w="28575">
            <a:solidFill>
              <a:srgbClr val="00009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pSp>
        <p:nvGrpSpPr>
          <p:cNvPr id="2" name="Group 80"/>
          <p:cNvGrpSpPr>
            <a:grpSpLocks/>
          </p:cNvGrpSpPr>
          <p:nvPr/>
        </p:nvGrpSpPr>
        <p:grpSpPr bwMode="auto">
          <a:xfrm>
            <a:off x="7694613" y="1519238"/>
            <a:ext cx="1212850" cy="2049462"/>
            <a:chOff x="4847" y="957"/>
            <a:chExt cx="764" cy="1291"/>
          </a:xfrm>
        </p:grpSpPr>
        <p:sp>
          <p:nvSpPr>
            <p:cNvPr id="382018" name="Line 66"/>
            <p:cNvSpPr>
              <a:spLocks noChangeShapeType="1"/>
            </p:cNvSpPr>
            <p:nvPr/>
          </p:nvSpPr>
          <p:spPr bwMode="auto">
            <a:xfrm rot="15378058">
              <a:off x="4748" y="1285"/>
              <a:ext cx="291" cy="70"/>
            </a:xfrm>
            <a:prstGeom prst="line">
              <a:avLst/>
            </a:prstGeom>
            <a:noFill/>
            <a:ln w="28575">
              <a:solidFill>
                <a:srgbClr val="00009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2019" name="Line 67"/>
            <p:cNvSpPr>
              <a:spLocks noChangeShapeType="1"/>
            </p:cNvSpPr>
            <p:nvPr/>
          </p:nvSpPr>
          <p:spPr bwMode="auto">
            <a:xfrm rot="15378058">
              <a:off x="4722" y="1835"/>
              <a:ext cx="346" cy="76"/>
            </a:xfrm>
            <a:prstGeom prst="line">
              <a:avLst/>
            </a:prstGeom>
            <a:noFill/>
            <a:ln w="28575">
              <a:solidFill>
                <a:srgbClr val="00009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2020" name="Line 68"/>
            <p:cNvSpPr>
              <a:spLocks noChangeShapeType="1"/>
            </p:cNvSpPr>
            <p:nvPr/>
          </p:nvSpPr>
          <p:spPr bwMode="auto">
            <a:xfrm rot="15378058">
              <a:off x="4346" y="1458"/>
              <a:ext cx="1291" cy="289"/>
            </a:xfrm>
            <a:prstGeom prst="line">
              <a:avLst/>
            </a:prstGeom>
            <a:noFill/>
            <a:ln w="28575">
              <a:solidFill>
                <a:srgbClr val="00009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2021" name="Text Box 69"/>
            <p:cNvSpPr txBox="1">
              <a:spLocks noChangeArrowheads="1"/>
            </p:cNvSpPr>
            <p:nvPr/>
          </p:nvSpPr>
          <p:spPr bwMode="auto">
            <a:xfrm>
              <a:off x="5005" y="1366"/>
              <a:ext cx="606" cy="370"/>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90000"/>
                </a:lnSpc>
                <a:spcBef>
                  <a:spcPct val="0"/>
                </a:spcBef>
                <a:spcAft>
                  <a:spcPct val="0"/>
                </a:spcAft>
                <a:tabLst>
                  <a:tab pos="287338" algn="l"/>
                </a:tabLst>
              </a:pPr>
              <a:r>
                <a:rPr lang="de-DE" sz="1200" b="1">
                  <a:solidFill>
                    <a:srgbClr val="A50021"/>
                  </a:solidFill>
                  <a:latin typeface="Comic Sans MS" pitchFamily="66" charset="0"/>
                </a:rPr>
                <a:t>Conexión</a:t>
              </a:r>
            </a:p>
            <a:p>
              <a:pPr algn="ctr" defTabSz="287338" eaLnBrk="0" fontAlgn="base" hangingPunct="0">
                <a:lnSpc>
                  <a:spcPct val="90000"/>
                </a:lnSpc>
                <a:spcBef>
                  <a:spcPct val="0"/>
                </a:spcBef>
                <a:spcAft>
                  <a:spcPct val="0"/>
                </a:spcAft>
                <a:tabLst>
                  <a:tab pos="287338" algn="l"/>
                </a:tabLst>
              </a:pPr>
              <a:r>
                <a:rPr lang="de-DE" sz="1200" b="1">
                  <a:solidFill>
                    <a:srgbClr val="A50021"/>
                  </a:solidFill>
                  <a:latin typeface="Comic Sans MS" pitchFamily="66" charset="0"/>
                </a:rPr>
                <a:t>Serie</a:t>
              </a:r>
            </a:p>
            <a:p>
              <a:pPr algn="ctr" defTabSz="287338" eaLnBrk="0" fontAlgn="base" hangingPunct="0">
                <a:lnSpc>
                  <a:spcPct val="90000"/>
                </a:lnSpc>
                <a:spcBef>
                  <a:spcPct val="0"/>
                </a:spcBef>
                <a:spcAft>
                  <a:spcPct val="0"/>
                </a:spcAft>
                <a:tabLst>
                  <a:tab pos="287338" algn="l"/>
                </a:tabLst>
              </a:pPr>
              <a:endParaRPr lang="de-DE" sz="1200" b="1">
                <a:solidFill>
                  <a:srgbClr val="A50021"/>
                </a:solidFill>
                <a:latin typeface="Comic Sans MS" pitchFamily="66" charset="0"/>
              </a:endParaRPr>
            </a:p>
          </p:txBody>
        </p:sp>
      </p:grpSp>
      <p:graphicFrame>
        <p:nvGraphicFramePr>
          <p:cNvPr id="382022" name="Object 70"/>
          <p:cNvGraphicFramePr>
            <a:graphicFrameLocks noChangeAspect="1"/>
          </p:cNvGraphicFramePr>
          <p:nvPr/>
        </p:nvGraphicFramePr>
        <p:xfrm>
          <a:off x="3649663" y="3506788"/>
          <a:ext cx="1397000" cy="304800"/>
        </p:xfrm>
        <a:graphic>
          <a:graphicData uri="http://schemas.openxmlformats.org/presentationml/2006/ole">
            <mc:AlternateContent xmlns:mc="http://schemas.openxmlformats.org/markup-compatibility/2006">
              <mc:Choice xmlns:v="urn:schemas-microsoft-com:vml" Requires="v">
                <p:oleObj spid="_x0000_s37942" name="Ecuación" r:id="rId36" imgW="939392" imgH="190417" progId="Equation.3">
                  <p:embed/>
                </p:oleObj>
              </mc:Choice>
              <mc:Fallback>
                <p:oleObj name="Ecuación" r:id="rId36" imgW="939392" imgH="190417" progId="Equation.3">
                  <p:embed/>
                  <p:pic>
                    <p:nvPicPr>
                      <p:cNvPr id="0" name="Picture 18"/>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3649663" y="3506788"/>
                        <a:ext cx="1397000" cy="30480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2023" name="Object 71"/>
          <p:cNvGraphicFramePr>
            <a:graphicFrameLocks noChangeAspect="1"/>
          </p:cNvGraphicFramePr>
          <p:nvPr/>
        </p:nvGraphicFramePr>
        <p:xfrm>
          <a:off x="3667125" y="3860800"/>
          <a:ext cx="1528763" cy="627063"/>
        </p:xfrm>
        <a:graphic>
          <a:graphicData uri="http://schemas.openxmlformats.org/presentationml/2006/ole">
            <mc:AlternateContent xmlns:mc="http://schemas.openxmlformats.org/markup-compatibility/2006">
              <mc:Choice xmlns:v="urn:schemas-microsoft-com:vml" Requires="v">
                <p:oleObj spid="_x0000_s37943" name="Ecuación" r:id="rId38" imgW="1028254" imgH="393529" progId="Equation.3">
                  <p:embed/>
                </p:oleObj>
              </mc:Choice>
              <mc:Fallback>
                <p:oleObj name="Ecuación" r:id="rId38" imgW="1028254" imgH="393529" progId="Equation.3">
                  <p:embed/>
                  <p:pic>
                    <p:nvPicPr>
                      <p:cNvPr id="0" name="Picture 19"/>
                      <p:cNvPicPr>
                        <a:picLocks noChangeAspect="1" noChangeArrowheads="1"/>
                      </p:cNvPicPr>
                      <p:nvPr/>
                    </p:nvPicPr>
                    <p:blipFill>
                      <a:blip r:embed="rId39">
                        <a:extLst>
                          <a:ext uri="{28A0092B-C50C-407E-A947-70E740481C1C}">
                            <a14:useLocalDpi xmlns:a14="http://schemas.microsoft.com/office/drawing/2010/main" val="0"/>
                          </a:ext>
                        </a:extLst>
                      </a:blip>
                      <a:srcRect/>
                      <a:stretch>
                        <a:fillRect/>
                      </a:stretch>
                    </p:blipFill>
                    <p:spPr bwMode="auto">
                      <a:xfrm>
                        <a:off x="3667125" y="3860800"/>
                        <a:ext cx="1528763" cy="627063"/>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82024" name="AutoShape 72"/>
          <p:cNvSpPr>
            <a:spLocks noChangeArrowheads="1"/>
          </p:cNvSpPr>
          <p:nvPr/>
        </p:nvSpPr>
        <p:spPr bwMode="auto">
          <a:xfrm rot="5400000">
            <a:off x="4264819" y="3109119"/>
            <a:ext cx="450850" cy="280988"/>
          </a:xfrm>
          <a:prstGeom prst="rightArrow">
            <a:avLst>
              <a:gd name="adj1" fmla="val 48963"/>
              <a:gd name="adj2" fmla="val 67798"/>
            </a:avLst>
          </a:prstGeom>
          <a:solidFill>
            <a:srgbClr val="FF0000"/>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76" name="Rectangle 2"/>
          <p:cNvSpPr>
            <a:spLocks noChangeArrowheads="1"/>
          </p:cNvSpPr>
          <p:nvPr/>
        </p:nvSpPr>
        <p:spPr bwMode="auto">
          <a:xfrm>
            <a:off x="47625" y="6480945"/>
            <a:ext cx="7737475" cy="293736"/>
          </a:xfrm>
          <a:prstGeom prst="rect">
            <a:avLst/>
          </a:prstGeom>
          <a:noFill/>
          <a:ln w="3175">
            <a:noFill/>
            <a:miter lim="800000"/>
            <a:headEnd/>
            <a:tailEnd/>
          </a:ln>
          <a:effectLst/>
        </p:spPr>
        <p:txBody>
          <a:bodyPr lIns="90000" tIns="46800" rIns="90000" bIns="46800" anchor="ctr">
            <a:spAutoFit/>
          </a:bodyPr>
          <a:lstStyle/>
          <a:p>
            <a:pPr fontAlgn="base">
              <a:lnSpc>
                <a:spcPct val="80000"/>
              </a:lnSpc>
              <a:spcBef>
                <a:spcPct val="0"/>
              </a:spcBef>
              <a:spcAft>
                <a:spcPct val="0"/>
              </a:spcAft>
            </a:pPr>
            <a:r>
              <a:rPr lang="de-DE" sz="1600" b="1" dirty="0">
                <a:solidFill>
                  <a:srgbClr val="FFFFFF"/>
                </a:solidFill>
                <a:effectLst>
                  <a:outerShdw blurRad="38100" dist="38100" dir="2700000" algn="tl">
                    <a:srgbClr val="C0C0C0"/>
                  </a:outerShdw>
                </a:effectLst>
                <a:latin typeface="Comic Sans MS" pitchFamily="66" charset="0"/>
              </a:rPr>
              <a:t>2. </a:t>
            </a:r>
            <a:r>
              <a:rPr lang="es-ES_tradnl" sz="1600" b="1" dirty="0">
                <a:solidFill>
                  <a:srgbClr val="FFFFFF"/>
                </a:solidFill>
                <a:effectLst>
                  <a:outerShdw blurRad="38100" dist="38100" dir="2700000" algn="tl">
                    <a:srgbClr val="C0C0C0"/>
                  </a:outerShdw>
                </a:effectLst>
                <a:latin typeface="Comic Sans MS" pitchFamily="66" charset="0"/>
              </a:rPr>
              <a:t>Fallas en Sistemas Eléctricos de Potencia</a:t>
            </a:r>
            <a:endParaRPr lang="de-DE" sz="3600" dirty="0">
              <a:solidFill>
                <a:srgbClr val="000066"/>
              </a:solidFill>
              <a:effectLst>
                <a:outerShdw blurRad="38100" dist="38100" dir="2700000" algn="tl">
                  <a:srgbClr val="C0C0C0"/>
                </a:outerShdw>
              </a:effectLst>
              <a:latin typeface="Comic Sans MS" pitchFamily="66" charset="0"/>
            </a:endParaRPr>
          </a:p>
        </p:txBody>
      </p:sp>
    </p:spTree>
    <p:extLst>
      <p:ext uri="{BB962C8B-B14F-4D97-AF65-F5344CB8AC3E}">
        <p14:creationId xmlns:p14="http://schemas.microsoft.com/office/powerpoint/2010/main" val="3134232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595" name="Text Box 3"/>
          <p:cNvSpPr txBox="1">
            <a:spLocks noChangeArrowheads="1"/>
          </p:cNvSpPr>
          <p:nvPr/>
        </p:nvSpPr>
        <p:spPr bwMode="auto">
          <a:xfrm>
            <a:off x="141288" y="863600"/>
            <a:ext cx="2813050" cy="555625"/>
          </a:xfrm>
          <a:prstGeom prst="rect">
            <a:avLst/>
          </a:prstGeom>
          <a:noFill/>
          <a:ln w="3175">
            <a:noFill/>
            <a:miter lim="800000"/>
            <a:headEnd/>
            <a:tailEnd type="none" w="sm" len="sm"/>
          </a:ln>
          <a:effectLst/>
        </p:spPr>
        <p:txBody>
          <a:bodyPr wrap="none" lIns="90000" tIns="46800" rIns="90000" bIns="46800" anchor="ctr">
            <a:spAutoFit/>
          </a:bodyPr>
          <a:lstStyle/>
          <a:p>
            <a:pPr defTabSz="287338" eaLnBrk="0" fontAlgn="base" hangingPunct="0">
              <a:lnSpc>
                <a:spcPct val="80000"/>
              </a:lnSpc>
              <a:spcBef>
                <a:spcPct val="0"/>
              </a:spcBef>
              <a:spcAft>
                <a:spcPct val="0"/>
              </a:spcAft>
              <a:tabLst>
                <a:tab pos="287338" algn="l"/>
              </a:tabLst>
            </a:pPr>
            <a:r>
              <a:rPr lang="de-DE" sz="2000" b="1">
                <a:solidFill>
                  <a:srgbClr val="000090"/>
                </a:solidFill>
                <a:latin typeface="Comic Sans MS" pitchFamily="66" charset="0"/>
              </a:rPr>
              <a:t>Definición del Problema</a:t>
            </a:r>
          </a:p>
          <a:p>
            <a:pPr defTabSz="287338" eaLnBrk="0" fontAlgn="base" hangingPunct="0">
              <a:lnSpc>
                <a:spcPct val="80000"/>
              </a:lnSpc>
              <a:spcBef>
                <a:spcPct val="0"/>
              </a:spcBef>
              <a:spcAft>
                <a:spcPct val="0"/>
              </a:spcAft>
              <a:tabLst>
                <a:tab pos="287338" algn="l"/>
              </a:tabLst>
            </a:pPr>
            <a:endParaRPr lang="de-DE" b="1">
              <a:solidFill>
                <a:srgbClr val="000000"/>
              </a:solidFill>
              <a:latin typeface="Comic Sans MS" pitchFamily="66" charset="0"/>
            </a:endParaRPr>
          </a:p>
        </p:txBody>
      </p:sp>
      <p:sp>
        <p:nvSpPr>
          <p:cNvPr id="366596" name="Rectangle 4"/>
          <p:cNvSpPr>
            <a:spLocks noChangeArrowheads="1"/>
          </p:cNvSpPr>
          <p:nvPr/>
        </p:nvSpPr>
        <p:spPr bwMode="auto">
          <a:xfrm>
            <a:off x="582613" y="177800"/>
            <a:ext cx="7737475" cy="457200"/>
          </a:xfrm>
          <a:prstGeom prst="rect">
            <a:avLst/>
          </a:prstGeom>
          <a:noFill/>
          <a:ln w="3175">
            <a:noFill/>
            <a:miter lim="800000"/>
            <a:headEnd/>
            <a:tailEnd/>
          </a:ln>
          <a:effectLst/>
        </p:spPr>
        <p:txBody>
          <a:bodyPr lIns="90000" tIns="46800" rIns="90000" bIns="46800" anchor="ctr">
            <a:spAutoFit/>
          </a:bodyPr>
          <a:lstStyle/>
          <a:p>
            <a:pPr fontAlgn="base">
              <a:spcBef>
                <a:spcPct val="0"/>
              </a:spcBef>
              <a:spcAft>
                <a:spcPct val="0"/>
              </a:spcAft>
            </a:pPr>
            <a:r>
              <a:rPr lang="de-DE" b="1">
                <a:solidFill>
                  <a:srgbClr val="FFFFFF"/>
                </a:solidFill>
                <a:effectLst>
                  <a:outerShdw blurRad="38100" dist="38100" dir="2700000" algn="tl">
                    <a:srgbClr val="C0C0C0"/>
                  </a:outerShdw>
                </a:effectLst>
                <a:latin typeface="Comic Sans MS" pitchFamily="66" charset="0"/>
              </a:rPr>
              <a:t>Introducción (I)</a:t>
            </a:r>
          </a:p>
        </p:txBody>
      </p:sp>
      <p:sp>
        <p:nvSpPr>
          <p:cNvPr id="366597" name="AutoShape 5"/>
          <p:cNvSpPr>
            <a:spLocks noChangeArrowheads="1"/>
          </p:cNvSpPr>
          <p:nvPr/>
        </p:nvSpPr>
        <p:spPr bwMode="auto">
          <a:xfrm rot="5400000">
            <a:off x="4129882" y="1942306"/>
            <a:ext cx="450850" cy="280987"/>
          </a:xfrm>
          <a:prstGeom prst="rightArrow">
            <a:avLst>
              <a:gd name="adj1" fmla="val 48963"/>
              <a:gd name="adj2" fmla="val 67799"/>
            </a:avLst>
          </a:prstGeom>
          <a:solidFill>
            <a:srgbClr val="FF0000"/>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6598" name="Text Box 6"/>
          <p:cNvSpPr txBox="1">
            <a:spLocks noChangeArrowheads="1"/>
          </p:cNvSpPr>
          <p:nvPr/>
        </p:nvSpPr>
        <p:spPr bwMode="auto">
          <a:xfrm>
            <a:off x="306388" y="2536825"/>
            <a:ext cx="2489200" cy="393700"/>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110000"/>
              </a:lnSpc>
              <a:spcBef>
                <a:spcPct val="0"/>
              </a:spcBef>
              <a:spcAft>
                <a:spcPct val="0"/>
              </a:spcAft>
              <a:tabLst>
                <a:tab pos="287338" algn="l"/>
              </a:tabLst>
            </a:pPr>
            <a:r>
              <a:rPr lang="de-DE" b="1">
                <a:solidFill>
                  <a:srgbClr val="006666"/>
                </a:solidFill>
                <a:latin typeface="Comic Sans MS" pitchFamily="66" charset="0"/>
              </a:rPr>
              <a:t>Perturbaciones</a:t>
            </a:r>
          </a:p>
        </p:txBody>
      </p:sp>
      <p:sp>
        <p:nvSpPr>
          <p:cNvPr id="366599" name="Text Box 7"/>
          <p:cNvSpPr txBox="1">
            <a:spLocks noChangeArrowheads="1"/>
          </p:cNvSpPr>
          <p:nvPr/>
        </p:nvSpPr>
        <p:spPr bwMode="auto">
          <a:xfrm>
            <a:off x="203200" y="3155950"/>
            <a:ext cx="2846388" cy="677863"/>
          </a:xfrm>
          <a:prstGeom prst="rect">
            <a:avLst/>
          </a:prstGeom>
          <a:noFill/>
          <a:ln w="9525">
            <a:noFill/>
            <a:miter lim="800000"/>
            <a:headEnd/>
            <a:tailEnd/>
          </a:ln>
          <a:effectLst/>
        </p:spPr>
        <p:txBody>
          <a:bodyPr>
            <a:spAutoFit/>
          </a:bodyPr>
          <a:lstStyle/>
          <a:p>
            <a:pPr eaLnBrk="0" fontAlgn="base" hangingPunct="0">
              <a:lnSpc>
                <a:spcPct val="80000"/>
              </a:lnSpc>
              <a:spcBef>
                <a:spcPct val="0"/>
              </a:spcBef>
              <a:spcAft>
                <a:spcPct val="0"/>
              </a:spcAft>
              <a:buFontTx/>
              <a:buChar char="•"/>
            </a:pPr>
            <a:r>
              <a:rPr lang="de-DE" sz="1600">
                <a:solidFill>
                  <a:srgbClr val="000000"/>
                </a:solidFill>
                <a:latin typeface="Comic Sans MS" pitchFamily="66" charset="0"/>
              </a:rPr>
              <a:t> sobrecargas moderadas</a:t>
            </a:r>
          </a:p>
          <a:p>
            <a:pPr eaLnBrk="0" fontAlgn="base" hangingPunct="0">
              <a:lnSpc>
                <a:spcPct val="80000"/>
              </a:lnSpc>
              <a:spcBef>
                <a:spcPct val="0"/>
              </a:spcBef>
              <a:spcAft>
                <a:spcPct val="0"/>
              </a:spcAft>
              <a:buFontTx/>
              <a:buChar char="•"/>
            </a:pPr>
            <a:r>
              <a:rPr lang="de-DE" sz="1600">
                <a:solidFill>
                  <a:srgbClr val="000000"/>
                </a:solidFill>
                <a:latin typeface="Comic Sans MS" pitchFamily="66" charset="0"/>
              </a:rPr>
              <a:t> cargas asimétricas</a:t>
            </a:r>
          </a:p>
          <a:p>
            <a:pPr eaLnBrk="0" fontAlgn="base" hangingPunct="0">
              <a:lnSpc>
                <a:spcPct val="80000"/>
              </a:lnSpc>
              <a:spcBef>
                <a:spcPct val="0"/>
              </a:spcBef>
              <a:spcAft>
                <a:spcPct val="0"/>
              </a:spcAft>
              <a:buFontTx/>
              <a:buChar char="•"/>
            </a:pPr>
            <a:r>
              <a:rPr lang="de-DE" sz="1600">
                <a:solidFill>
                  <a:srgbClr val="000000"/>
                </a:solidFill>
                <a:latin typeface="Comic Sans MS" pitchFamily="66" charset="0"/>
              </a:rPr>
              <a:t> oscilaciones pequeñas</a:t>
            </a:r>
          </a:p>
        </p:txBody>
      </p:sp>
      <p:sp>
        <p:nvSpPr>
          <p:cNvPr id="366600" name="Text Box 8"/>
          <p:cNvSpPr txBox="1">
            <a:spLocks noChangeArrowheads="1"/>
          </p:cNvSpPr>
          <p:nvPr/>
        </p:nvSpPr>
        <p:spPr bwMode="auto">
          <a:xfrm>
            <a:off x="-41275" y="1219200"/>
            <a:ext cx="9261475" cy="628650"/>
          </a:xfrm>
          <a:prstGeom prst="rect">
            <a:avLst/>
          </a:prstGeom>
          <a:noFill/>
          <a:ln w="3175">
            <a:noFill/>
            <a:miter lim="800000"/>
            <a:headEnd/>
            <a:tailEnd type="none" w="sm" len="sm"/>
          </a:ln>
          <a:effectLst/>
        </p:spPr>
        <p:txBody>
          <a:bodyPr lIns="90000" tIns="46800" rIns="90000" bIns="46800" anchor="ctr">
            <a:spAutoFit/>
          </a:bodyPr>
          <a:lstStyle/>
          <a:p>
            <a:pPr defTabSz="287338" eaLnBrk="0" fontAlgn="base" hangingPunct="0">
              <a:lnSpc>
                <a:spcPct val="110000"/>
              </a:lnSpc>
              <a:spcBef>
                <a:spcPct val="0"/>
              </a:spcBef>
              <a:spcAft>
                <a:spcPct val="0"/>
              </a:spcAft>
              <a:tabLst>
                <a:tab pos="287338" algn="l"/>
              </a:tabLst>
            </a:pPr>
            <a:r>
              <a:rPr lang="de-DE" sz="1600" b="1">
                <a:solidFill>
                  <a:srgbClr val="000000"/>
                </a:solidFill>
                <a:latin typeface="Comic Sans MS" pitchFamily="66" charset="0"/>
              </a:rPr>
              <a:t>El análisis de fallas en los sistemas eléctricos de potencia se enmarca en un problema más </a:t>
            </a:r>
          </a:p>
          <a:p>
            <a:pPr defTabSz="287338" eaLnBrk="0" fontAlgn="base" hangingPunct="0">
              <a:lnSpc>
                <a:spcPct val="110000"/>
              </a:lnSpc>
              <a:spcBef>
                <a:spcPct val="0"/>
              </a:spcBef>
              <a:spcAft>
                <a:spcPct val="0"/>
              </a:spcAft>
              <a:tabLst>
                <a:tab pos="287338" algn="l"/>
              </a:tabLst>
            </a:pPr>
            <a:r>
              <a:rPr lang="de-DE" sz="1600" b="1">
                <a:solidFill>
                  <a:srgbClr val="000000"/>
                </a:solidFill>
                <a:latin typeface="Comic Sans MS" pitchFamily="66" charset="0"/>
              </a:rPr>
              <a:t>amplio denominado --&gt; </a:t>
            </a:r>
            <a:r>
              <a:rPr lang="de-DE" sz="1600" b="1">
                <a:solidFill>
                  <a:srgbClr val="00008C"/>
                </a:solidFill>
                <a:latin typeface="Comic Sans MS" pitchFamily="66" charset="0"/>
              </a:rPr>
              <a:t>Cálculo de condiciones anormales</a:t>
            </a:r>
            <a:endParaRPr lang="de-DE" sz="1600" b="1">
              <a:solidFill>
                <a:srgbClr val="000000"/>
              </a:solidFill>
              <a:latin typeface="Comic Sans MS" pitchFamily="66" charset="0"/>
            </a:endParaRPr>
          </a:p>
        </p:txBody>
      </p:sp>
      <p:sp>
        <p:nvSpPr>
          <p:cNvPr id="366601" name="Text Box 9"/>
          <p:cNvSpPr txBox="1">
            <a:spLocks noChangeArrowheads="1"/>
          </p:cNvSpPr>
          <p:nvPr/>
        </p:nvSpPr>
        <p:spPr bwMode="auto">
          <a:xfrm>
            <a:off x="3071813" y="2476500"/>
            <a:ext cx="2489200" cy="587375"/>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90000"/>
              </a:lnSpc>
              <a:spcBef>
                <a:spcPct val="0"/>
              </a:spcBef>
              <a:spcAft>
                <a:spcPct val="0"/>
              </a:spcAft>
              <a:tabLst>
                <a:tab pos="287338" algn="l"/>
              </a:tabLst>
            </a:pPr>
            <a:r>
              <a:rPr lang="de-DE" b="1">
                <a:solidFill>
                  <a:srgbClr val="006666"/>
                </a:solidFill>
                <a:latin typeface="Comic Sans MS" pitchFamily="66" charset="0"/>
              </a:rPr>
              <a:t>Operaciones</a:t>
            </a:r>
          </a:p>
          <a:p>
            <a:pPr algn="ctr" defTabSz="287338" eaLnBrk="0" fontAlgn="base" hangingPunct="0">
              <a:lnSpc>
                <a:spcPct val="90000"/>
              </a:lnSpc>
              <a:spcBef>
                <a:spcPct val="0"/>
              </a:spcBef>
              <a:spcAft>
                <a:spcPct val="0"/>
              </a:spcAft>
              <a:tabLst>
                <a:tab pos="287338" algn="l"/>
              </a:tabLst>
            </a:pPr>
            <a:r>
              <a:rPr lang="de-DE" b="1">
                <a:solidFill>
                  <a:srgbClr val="006666"/>
                </a:solidFill>
                <a:latin typeface="Comic Sans MS" pitchFamily="66" charset="0"/>
              </a:rPr>
              <a:t>Anormales</a:t>
            </a:r>
          </a:p>
        </p:txBody>
      </p:sp>
      <p:sp>
        <p:nvSpPr>
          <p:cNvPr id="366602" name="Text Box 10"/>
          <p:cNvSpPr txBox="1">
            <a:spLocks noChangeArrowheads="1"/>
          </p:cNvSpPr>
          <p:nvPr/>
        </p:nvSpPr>
        <p:spPr bwMode="auto">
          <a:xfrm>
            <a:off x="3265488" y="3179763"/>
            <a:ext cx="2286000" cy="677862"/>
          </a:xfrm>
          <a:prstGeom prst="rect">
            <a:avLst/>
          </a:prstGeom>
          <a:noFill/>
          <a:ln w="9525">
            <a:noFill/>
            <a:miter lim="800000"/>
            <a:headEnd/>
            <a:tailEnd/>
          </a:ln>
          <a:effectLst/>
        </p:spPr>
        <p:txBody>
          <a:bodyPr>
            <a:spAutoFit/>
          </a:bodyPr>
          <a:lstStyle/>
          <a:p>
            <a:pPr marL="101600" indent="-101600" eaLnBrk="0" fontAlgn="base" hangingPunct="0">
              <a:lnSpc>
                <a:spcPct val="80000"/>
              </a:lnSpc>
              <a:spcBef>
                <a:spcPct val="0"/>
              </a:spcBef>
              <a:spcAft>
                <a:spcPct val="0"/>
              </a:spcAft>
              <a:buFontTx/>
              <a:buChar char="•"/>
            </a:pPr>
            <a:r>
              <a:rPr lang="de-DE" sz="1600">
                <a:solidFill>
                  <a:srgbClr val="000000"/>
                </a:solidFill>
                <a:latin typeface="Comic Sans MS" pitchFamily="66" charset="0"/>
              </a:rPr>
              <a:t>errores de operación </a:t>
            </a:r>
          </a:p>
          <a:p>
            <a:pPr marL="101600" indent="-101600" eaLnBrk="0" fontAlgn="base" hangingPunct="0">
              <a:lnSpc>
                <a:spcPct val="80000"/>
              </a:lnSpc>
              <a:spcBef>
                <a:spcPct val="0"/>
              </a:spcBef>
              <a:spcAft>
                <a:spcPct val="0"/>
              </a:spcAft>
              <a:buFontTx/>
              <a:buChar char="•"/>
            </a:pPr>
            <a:r>
              <a:rPr lang="de-DE" sz="1600">
                <a:solidFill>
                  <a:srgbClr val="000000"/>
                </a:solidFill>
                <a:latin typeface="Comic Sans MS" pitchFamily="66" charset="0"/>
              </a:rPr>
              <a:t>errores en ajuste de protecciones </a:t>
            </a:r>
          </a:p>
        </p:txBody>
      </p:sp>
      <p:sp>
        <p:nvSpPr>
          <p:cNvPr id="366603" name="Text Box 11"/>
          <p:cNvSpPr txBox="1">
            <a:spLocks noChangeArrowheads="1"/>
          </p:cNvSpPr>
          <p:nvPr/>
        </p:nvSpPr>
        <p:spPr bwMode="auto">
          <a:xfrm>
            <a:off x="5956300" y="2466975"/>
            <a:ext cx="2490788" cy="393700"/>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110000"/>
              </a:lnSpc>
              <a:spcBef>
                <a:spcPct val="0"/>
              </a:spcBef>
              <a:spcAft>
                <a:spcPct val="0"/>
              </a:spcAft>
              <a:tabLst>
                <a:tab pos="287338" algn="l"/>
              </a:tabLst>
            </a:pPr>
            <a:r>
              <a:rPr lang="de-DE" b="1">
                <a:solidFill>
                  <a:srgbClr val="006666"/>
                </a:solidFill>
                <a:latin typeface="Comic Sans MS" pitchFamily="66" charset="0"/>
              </a:rPr>
              <a:t>Fallas</a:t>
            </a:r>
          </a:p>
        </p:txBody>
      </p:sp>
      <p:sp>
        <p:nvSpPr>
          <p:cNvPr id="366604" name="Text Box 12"/>
          <p:cNvSpPr txBox="1">
            <a:spLocks noChangeArrowheads="1"/>
          </p:cNvSpPr>
          <p:nvPr/>
        </p:nvSpPr>
        <p:spPr bwMode="auto">
          <a:xfrm>
            <a:off x="6045200" y="3173413"/>
            <a:ext cx="2844800" cy="677862"/>
          </a:xfrm>
          <a:prstGeom prst="rect">
            <a:avLst/>
          </a:prstGeom>
          <a:noFill/>
          <a:ln w="9525">
            <a:noFill/>
            <a:miter lim="800000"/>
            <a:headEnd/>
            <a:tailEnd/>
          </a:ln>
          <a:effectLst/>
        </p:spPr>
        <p:txBody>
          <a:bodyPr>
            <a:spAutoFit/>
          </a:bodyPr>
          <a:lstStyle/>
          <a:p>
            <a:pPr marL="101600" indent="-101600" eaLnBrk="0" fontAlgn="base" hangingPunct="0">
              <a:lnSpc>
                <a:spcPct val="80000"/>
              </a:lnSpc>
              <a:spcBef>
                <a:spcPct val="0"/>
              </a:spcBef>
              <a:spcAft>
                <a:spcPct val="0"/>
              </a:spcAft>
              <a:buFontTx/>
              <a:buChar char="•"/>
            </a:pPr>
            <a:r>
              <a:rPr lang="de-DE" sz="1600">
                <a:solidFill>
                  <a:srgbClr val="000000"/>
                </a:solidFill>
                <a:latin typeface="Comic Sans MS" pitchFamily="66" charset="0"/>
              </a:rPr>
              <a:t>fases abiertas</a:t>
            </a:r>
          </a:p>
          <a:p>
            <a:pPr marL="101600" indent="-101600" eaLnBrk="0" fontAlgn="base" hangingPunct="0">
              <a:lnSpc>
                <a:spcPct val="80000"/>
              </a:lnSpc>
              <a:spcBef>
                <a:spcPct val="0"/>
              </a:spcBef>
              <a:spcAft>
                <a:spcPct val="0"/>
              </a:spcAft>
              <a:buFontTx/>
              <a:buChar char="•"/>
            </a:pPr>
            <a:r>
              <a:rPr lang="de-DE" sz="1600">
                <a:solidFill>
                  <a:srgbClr val="000000"/>
                </a:solidFill>
                <a:latin typeface="Comic Sans MS" pitchFamily="66" charset="0"/>
              </a:rPr>
              <a:t>cortocircuitos: monofásico, bifásico, trifásico</a:t>
            </a:r>
          </a:p>
        </p:txBody>
      </p:sp>
      <p:sp>
        <p:nvSpPr>
          <p:cNvPr id="366605" name="AutoShape 13"/>
          <p:cNvSpPr>
            <a:spLocks noChangeArrowheads="1"/>
          </p:cNvSpPr>
          <p:nvPr/>
        </p:nvSpPr>
        <p:spPr bwMode="auto">
          <a:xfrm rot="5400000">
            <a:off x="1350169" y="4071144"/>
            <a:ext cx="450850" cy="280988"/>
          </a:xfrm>
          <a:prstGeom prst="rightArrow">
            <a:avLst>
              <a:gd name="adj1" fmla="val 48963"/>
              <a:gd name="adj2" fmla="val 67798"/>
            </a:avLst>
          </a:prstGeom>
          <a:solidFill>
            <a:srgbClr val="FF0000"/>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6606" name="Text Box 14"/>
          <p:cNvSpPr txBox="1">
            <a:spLocks noChangeArrowheads="1"/>
          </p:cNvSpPr>
          <p:nvPr/>
        </p:nvSpPr>
        <p:spPr bwMode="auto">
          <a:xfrm>
            <a:off x="203200" y="4676775"/>
            <a:ext cx="2846388" cy="677863"/>
          </a:xfrm>
          <a:prstGeom prst="rect">
            <a:avLst/>
          </a:prstGeom>
          <a:noFill/>
          <a:ln w="9525">
            <a:noFill/>
            <a:miter lim="800000"/>
            <a:headEnd/>
            <a:tailEnd/>
          </a:ln>
          <a:effectLst/>
        </p:spPr>
        <p:txBody>
          <a:bodyPr>
            <a:spAutoFit/>
          </a:bodyPr>
          <a:lstStyle/>
          <a:p>
            <a:pPr eaLnBrk="0" fontAlgn="base" hangingPunct="0">
              <a:lnSpc>
                <a:spcPct val="80000"/>
              </a:lnSpc>
              <a:spcBef>
                <a:spcPct val="0"/>
              </a:spcBef>
              <a:spcAft>
                <a:spcPct val="0"/>
              </a:spcAft>
            </a:pPr>
            <a:r>
              <a:rPr lang="de-DE" sz="1600">
                <a:solidFill>
                  <a:srgbClr val="000090"/>
                </a:solidFill>
                <a:latin typeface="Comic Sans MS" pitchFamily="66" charset="0"/>
              </a:rPr>
              <a:t>No tienen efectos graves </a:t>
            </a:r>
          </a:p>
          <a:p>
            <a:pPr eaLnBrk="0" fontAlgn="base" hangingPunct="0">
              <a:lnSpc>
                <a:spcPct val="80000"/>
              </a:lnSpc>
              <a:spcBef>
                <a:spcPct val="0"/>
              </a:spcBef>
              <a:spcAft>
                <a:spcPct val="0"/>
              </a:spcAft>
            </a:pPr>
            <a:r>
              <a:rPr lang="de-DE" sz="1600">
                <a:solidFill>
                  <a:srgbClr val="000090"/>
                </a:solidFill>
                <a:latin typeface="Comic Sans MS" pitchFamily="66" charset="0"/>
              </a:rPr>
              <a:t>si se producen en períodos</a:t>
            </a:r>
          </a:p>
          <a:p>
            <a:pPr eaLnBrk="0" fontAlgn="base" hangingPunct="0">
              <a:lnSpc>
                <a:spcPct val="80000"/>
              </a:lnSpc>
              <a:spcBef>
                <a:spcPct val="0"/>
              </a:spcBef>
              <a:spcAft>
                <a:spcPct val="0"/>
              </a:spcAft>
            </a:pPr>
            <a:r>
              <a:rPr lang="de-DE" sz="1600">
                <a:solidFill>
                  <a:srgbClr val="000090"/>
                </a:solidFill>
                <a:latin typeface="Comic Sans MS" pitchFamily="66" charset="0"/>
              </a:rPr>
              <a:t>cortos.</a:t>
            </a:r>
          </a:p>
        </p:txBody>
      </p:sp>
      <p:sp>
        <p:nvSpPr>
          <p:cNvPr id="366607" name="AutoShape 15"/>
          <p:cNvSpPr>
            <a:spLocks noChangeArrowheads="1"/>
          </p:cNvSpPr>
          <p:nvPr/>
        </p:nvSpPr>
        <p:spPr bwMode="auto">
          <a:xfrm rot="5400000">
            <a:off x="4140994" y="4050506"/>
            <a:ext cx="450850" cy="280988"/>
          </a:xfrm>
          <a:prstGeom prst="rightArrow">
            <a:avLst>
              <a:gd name="adj1" fmla="val 48963"/>
              <a:gd name="adj2" fmla="val 67798"/>
            </a:avLst>
          </a:prstGeom>
          <a:solidFill>
            <a:srgbClr val="FF0000"/>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6608" name="Text Box 16"/>
          <p:cNvSpPr txBox="1">
            <a:spLocks noChangeArrowheads="1"/>
          </p:cNvSpPr>
          <p:nvPr/>
        </p:nvSpPr>
        <p:spPr bwMode="auto">
          <a:xfrm>
            <a:off x="3074988" y="4656138"/>
            <a:ext cx="2698750" cy="677862"/>
          </a:xfrm>
          <a:prstGeom prst="rect">
            <a:avLst/>
          </a:prstGeom>
          <a:noFill/>
          <a:ln w="9525">
            <a:noFill/>
            <a:miter lim="800000"/>
            <a:headEnd/>
            <a:tailEnd/>
          </a:ln>
          <a:effectLst/>
        </p:spPr>
        <p:txBody>
          <a:bodyPr>
            <a:spAutoFit/>
          </a:bodyPr>
          <a:lstStyle/>
          <a:p>
            <a:pPr eaLnBrk="0" fontAlgn="base" hangingPunct="0">
              <a:lnSpc>
                <a:spcPct val="80000"/>
              </a:lnSpc>
              <a:spcBef>
                <a:spcPct val="0"/>
              </a:spcBef>
              <a:spcAft>
                <a:spcPct val="0"/>
              </a:spcAft>
            </a:pPr>
            <a:r>
              <a:rPr lang="de-DE" sz="1600">
                <a:solidFill>
                  <a:srgbClr val="000090"/>
                </a:solidFill>
                <a:latin typeface="Comic Sans MS" pitchFamily="66" charset="0"/>
              </a:rPr>
              <a:t>Pueden provocar interrupciones</a:t>
            </a:r>
          </a:p>
          <a:p>
            <a:pPr eaLnBrk="0" fontAlgn="base" hangingPunct="0">
              <a:lnSpc>
                <a:spcPct val="80000"/>
              </a:lnSpc>
              <a:spcBef>
                <a:spcPct val="0"/>
              </a:spcBef>
              <a:spcAft>
                <a:spcPct val="0"/>
              </a:spcAft>
            </a:pPr>
            <a:r>
              <a:rPr lang="de-DE" sz="1600">
                <a:solidFill>
                  <a:srgbClr val="000090"/>
                </a:solidFill>
                <a:latin typeface="Comic Sans MS" pitchFamily="66" charset="0"/>
              </a:rPr>
              <a:t>de servicio.</a:t>
            </a:r>
          </a:p>
        </p:txBody>
      </p:sp>
      <p:sp>
        <p:nvSpPr>
          <p:cNvPr id="366609" name="AutoShape 17"/>
          <p:cNvSpPr>
            <a:spLocks noChangeArrowheads="1"/>
          </p:cNvSpPr>
          <p:nvPr/>
        </p:nvSpPr>
        <p:spPr bwMode="auto">
          <a:xfrm rot="5400000">
            <a:off x="6985794" y="4058444"/>
            <a:ext cx="450850" cy="280988"/>
          </a:xfrm>
          <a:prstGeom prst="rightArrow">
            <a:avLst>
              <a:gd name="adj1" fmla="val 48963"/>
              <a:gd name="adj2" fmla="val 67798"/>
            </a:avLst>
          </a:prstGeom>
          <a:solidFill>
            <a:srgbClr val="FF0000"/>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6610" name="Text Box 18"/>
          <p:cNvSpPr txBox="1">
            <a:spLocks noChangeArrowheads="1"/>
          </p:cNvSpPr>
          <p:nvPr/>
        </p:nvSpPr>
        <p:spPr bwMode="auto">
          <a:xfrm>
            <a:off x="5838825" y="4664075"/>
            <a:ext cx="3073400" cy="1458913"/>
          </a:xfrm>
          <a:prstGeom prst="rect">
            <a:avLst/>
          </a:prstGeom>
          <a:noFill/>
          <a:ln w="9525">
            <a:noFill/>
            <a:miter lim="800000"/>
            <a:headEnd/>
            <a:tailEnd/>
          </a:ln>
          <a:effectLst/>
        </p:spPr>
        <p:txBody>
          <a:bodyPr>
            <a:spAutoFit/>
          </a:bodyPr>
          <a:lstStyle/>
          <a:p>
            <a:pPr marL="101600" indent="-101600" eaLnBrk="0" fontAlgn="base" hangingPunct="0">
              <a:lnSpc>
                <a:spcPct val="80000"/>
              </a:lnSpc>
              <a:spcBef>
                <a:spcPct val="0"/>
              </a:spcBef>
              <a:spcAft>
                <a:spcPct val="0"/>
              </a:spcAft>
            </a:pPr>
            <a:r>
              <a:rPr lang="de-DE" sz="1600">
                <a:solidFill>
                  <a:srgbClr val="000090"/>
                </a:solidFill>
                <a:latin typeface="Comic Sans MS" pitchFamily="66" charset="0"/>
              </a:rPr>
              <a:t>Graves, necesidad de desconexión rápida: </a:t>
            </a:r>
          </a:p>
          <a:p>
            <a:pPr marL="101600" indent="-101600" eaLnBrk="0" fontAlgn="base" hangingPunct="0">
              <a:lnSpc>
                <a:spcPct val="80000"/>
              </a:lnSpc>
              <a:spcBef>
                <a:spcPct val="0"/>
              </a:spcBef>
              <a:spcAft>
                <a:spcPct val="0"/>
              </a:spcAft>
              <a:buFontTx/>
              <a:buChar char="•"/>
            </a:pPr>
            <a:r>
              <a:rPr lang="de-DE" sz="1600">
                <a:solidFill>
                  <a:srgbClr val="000090"/>
                </a:solidFill>
                <a:latin typeface="Comic Sans MS" pitchFamily="66" charset="0"/>
              </a:rPr>
              <a:t>Fases abiertas: originan calentamiento</a:t>
            </a:r>
          </a:p>
          <a:p>
            <a:pPr marL="101600" indent="-101600" eaLnBrk="0" fontAlgn="base" hangingPunct="0">
              <a:lnSpc>
                <a:spcPct val="80000"/>
              </a:lnSpc>
              <a:spcBef>
                <a:spcPct val="0"/>
              </a:spcBef>
              <a:spcAft>
                <a:spcPct val="0"/>
              </a:spcAft>
              <a:buFontTx/>
              <a:buChar char="•"/>
            </a:pPr>
            <a:r>
              <a:rPr lang="de-DE" sz="1600">
                <a:solidFill>
                  <a:srgbClr val="000090"/>
                </a:solidFill>
                <a:latin typeface="Comic Sans MS" pitchFamily="66" charset="0"/>
              </a:rPr>
              <a:t>Cortocircuito: corrientes elevadas, esfuerzos mecánicos, telecomunicaciones. </a:t>
            </a:r>
          </a:p>
        </p:txBody>
      </p:sp>
      <p:sp>
        <p:nvSpPr>
          <p:cNvPr id="366611" name="AutoShape 19"/>
          <p:cNvSpPr>
            <a:spLocks noChangeArrowheads="1"/>
          </p:cNvSpPr>
          <p:nvPr/>
        </p:nvSpPr>
        <p:spPr bwMode="auto">
          <a:xfrm rot="2346202">
            <a:off x="5965825" y="1966913"/>
            <a:ext cx="415925" cy="304800"/>
          </a:xfrm>
          <a:prstGeom prst="rightArrow">
            <a:avLst>
              <a:gd name="adj1" fmla="val 48963"/>
              <a:gd name="adj2" fmla="val 57660"/>
            </a:avLst>
          </a:prstGeom>
          <a:solidFill>
            <a:srgbClr val="FF0000"/>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6612" name="AutoShape 20"/>
          <p:cNvSpPr>
            <a:spLocks noChangeArrowheads="1"/>
          </p:cNvSpPr>
          <p:nvPr/>
        </p:nvSpPr>
        <p:spPr bwMode="auto">
          <a:xfrm rot="19253798" flipH="1">
            <a:off x="2216150" y="1989138"/>
            <a:ext cx="415925" cy="304800"/>
          </a:xfrm>
          <a:prstGeom prst="rightArrow">
            <a:avLst>
              <a:gd name="adj1" fmla="val 48963"/>
              <a:gd name="adj2" fmla="val 57660"/>
            </a:avLst>
          </a:prstGeom>
          <a:solidFill>
            <a:srgbClr val="FF0000"/>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22" name="Rectangle 2"/>
          <p:cNvSpPr>
            <a:spLocks noChangeArrowheads="1"/>
          </p:cNvSpPr>
          <p:nvPr/>
        </p:nvSpPr>
        <p:spPr bwMode="auto">
          <a:xfrm>
            <a:off x="47625" y="6480945"/>
            <a:ext cx="7737475" cy="293736"/>
          </a:xfrm>
          <a:prstGeom prst="rect">
            <a:avLst/>
          </a:prstGeom>
          <a:noFill/>
          <a:ln w="3175">
            <a:noFill/>
            <a:miter lim="800000"/>
            <a:headEnd/>
            <a:tailEnd/>
          </a:ln>
          <a:effectLst/>
        </p:spPr>
        <p:txBody>
          <a:bodyPr lIns="90000" tIns="46800" rIns="90000" bIns="46800" anchor="ctr">
            <a:spAutoFit/>
          </a:bodyPr>
          <a:lstStyle/>
          <a:p>
            <a:pPr fontAlgn="base">
              <a:lnSpc>
                <a:spcPct val="80000"/>
              </a:lnSpc>
              <a:spcBef>
                <a:spcPct val="0"/>
              </a:spcBef>
              <a:spcAft>
                <a:spcPct val="0"/>
              </a:spcAft>
            </a:pPr>
            <a:r>
              <a:rPr lang="de-DE" sz="1600" b="1" dirty="0">
                <a:solidFill>
                  <a:srgbClr val="FFFFFF"/>
                </a:solidFill>
                <a:effectLst>
                  <a:outerShdw blurRad="38100" dist="38100" dir="2700000" algn="tl">
                    <a:srgbClr val="C0C0C0"/>
                  </a:outerShdw>
                </a:effectLst>
                <a:latin typeface="Comic Sans MS" pitchFamily="66" charset="0"/>
              </a:rPr>
              <a:t>2. </a:t>
            </a:r>
            <a:r>
              <a:rPr lang="es-ES_tradnl" sz="1600" b="1" dirty="0">
                <a:solidFill>
                  <a:srgbClr val="FFFFFF"/>
                </a:solidFill>
                <a:effectLst>
                  <a:outerShdw blurRad="38100" dist="38100" dir="2700000" algn="tl">
                    <a:srgbClr val="C0C0C0"/>
                  </a:outerShdw>
                </a:effectLst>
                <a:latin typeface="Comic Sans MS" pitchFamily="66" charset="0"/>
              </a:rPr>
              <a:t>Fallas en Sistemas Eléctricos de Potencia</a:t>
            </a:r>
            <a:endParaRPr lang="de-DE" sz="3600" dirty="0">
              <a:solidFill>
                <a:srgbClr val="000066"/>
              </a:solidFill>
              <a:effectLst>
                <a:outerShdw blurRad="38100" dist="38100" dir="2700000" algn="tl">
                  <a:srgbClr val="C0C0C0"/>
                </a:outerShdw>
              </a:effectLst>
              <a:latin typeface="Comic Sans MS" pitchFamily="66" charset="0"/>
            </a:endParaRPr>
          </a:p>
        </p:txBody>
      </p:sp>
    </p:spTree>
    <p:extLst>
      <p:ext uri="{BB962C8B-B14F-4D97-AF65-F5344CB8AC3E}">
        <p14:creationId xmlns:p14="http://schemas.microsoft.com/office/powerpoint/2010/main" val="373801731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055" name="Rectangle 79"/>
          <p:cNvSpPr>
            <a:spLocks noChangeArrowheads="1"/>
          </p:cNvSpPr>
          <p:nvPr/>
        </p:nvSpPr>
        <p:spPr bwMode="auto">
          <a:xfrm>
            <a:off x="6815138" y="1295400"/>
            <a:ext cx="652462" cy="657225"/>
          </a:xfrm>
          <a:prstGeom prst="rect">
            <a:avLst/>
          </a:prstGeom>
          <a:solidFill>
            <a:srgbClr val="CCECFF"/>
          </a:solidFill>
          <a:ln w="3175">
            <a:noFill/>
            <a:miter lim="800000"/>
            <a:headEnd/>
            <a:tailEnd/>
          </a:ln>
          <a:effectLst>
            <a:outerShdw dist="53882" dir="2700000" algn="ctr" rotWithShape="0">
              <a:schemeClr val="tx1"/>
            </a:outerShdw>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3056" name="Text Box 80"/>
          <p:cNvSpPr txBox="1">
            <a:spLocks noChangeArrowheads="1"/>
          </p:cNvSpPr>
          <p:nvPr/>
        </p:nvSpPr>
        <p:spPr bwMode="auto">
          <a:xfrm>
            <a:off x="6988175" y="1484313"/>
            <a:ext cx="327025" cy="420687"/>
          </a:xfrm>
          <a:prstGeom prst="rect">
            <a:avLst/>
          </a:prstGeom>
          <a:solidFill>
            <a:srgbClr val="CCECFF"/>
          </a:solidFill>
          <a:ln w="3175">
            <a:noFill/>
            <a:miter lim="800000"/>
            <a:headEnd/>
            <a:tailEnd/>
          </a:ln>
          <a:effectLst/>
        </p:spPr>
        <p:txBody>
          <a:bodyPr wrap="none" lIns="90000" tIns="46800" rIns="90000" bIns="46800" anchor="ctr">
            <a:spAutoFit/>
          </a:bodyPr>
          <a:lstStyle/>
          <a:p>
            <a:pPr algn="ctr" eaLnBrk="0" fontAlgn="base" hangingPunct="0">
              <a:lnSpc>
                <a:spcPct val="90000"/>
              </a:lnSpc>
              <a:spcBef>
                <a:spcPct val="50000"/>
              </a:spcBef>
              <a:spcAft>
                <a:spcPct val="0"/>
              </a:spcAft>
              <a:buClr>
                <a:srgbClr val="CCCCFF"/>
              </a:buClr>
              <a:buFont typeface="Symbol" pitchFamily="18" charset="2"/>
              <a:buNone/>
            </a:pPr>
            <a:r>
              <a:rPr lang="es-ES_tradnl" sz="2400">
                <a:solidFill>
                  <a:srgbClr val="000000"/>
                </a:solidFill>
                <a:latin typeface="Comic Sans MS" pitchFamily="66" charset="0"/>
              </a:rPr>
              <a:t>+</a:t>
            </a:r>
          </a:p>
        </p:txBody>
      </p:sp>
      <p:sp>
        <p:nvSpPr>
          <p:cNvPr id="383057" name="Rectangle 81"/>
          <p:cNvSpPr>
            <a:spLocks noChangeArrowheads="1"/>
          </p:cNvSpPr>
          <p:nvPr/>
        </p:nvSpPr>
        <p:spPr bwMode="auto">
          <a:xfrm>
            <a:off x="6805613" y="2185988"/>
            <a:ext cx="652462" cy="657225"/>
          </a:xfrm>
          <a:prstGeom prst="rect">
            <a:avLst/>
          </a:prstGeom>
          <a:solidFill>
            <a:srgbClr val="CCECFF"/>
          </a:solidFill>
          <a:ln w="3175">
            <a:noFill/>
            <a:miter lim="800000"/>
            <a:headEnd/>
            <a:tailEnd/>
          </a:ln>
          <a:effectLst>
            <a:outerShdw dist="53882" dir="2700000" algn="ctr" rotWithShape="0">
              <a:schemeClr val="tx1"/>
            </a:outerShdw>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3058" name="Rectangle 82"/>
          <p:cNvSpPr>
            <a:spLocks noChangeArrowheads="1"/>
          </p:cNvSpPr>
          <p:nvPr/>
        </p:nvSpPr>
        <p:spPr bwMode="auto">
          <a:xfrm>
            <a:off x="6815138" y="3097213"/>
            <a:ext cx="654050" cy="657225"/>
          </a:xfrm>
          <a:prstGeom prst="rect">
            <a:avLst/>
          </a:prstGeom>
          <a:solidFill>
            <a:srgbClr val="CCECFF"/>
          </a:solidFill>
          <a:ln w="3175">
            <a:noFill/>
            <a:miter lim="800000"/>
            <a:headEnd/>
            <a:tailEnd/>
          </a:ln>
          <a:effectLst>
            <a:outerShdw dist="53882" dir="2700000" algn="ctr" rotWithShape="0">
              <a:schemeClr val="tx1"/>
            </a:outerShdw>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3059" name="Text Box 83"/>
          <p:cNvSpPr txBox="1">
            <a:spLocks noChangeArrowheads="1"/>
          </p:cNvSpPr>
          <p:nvPr/>
        </p:nvSpPr>
        <p:spPr bwMode="auto">
          <a:xfrm>
            <a:off x="6973888" y="2298700"/>
            <a:ext cx="284162" cy="420688"/>
          </a:xfrm>
          <a:prstGeom prst="rect">
            <a:avLst/>
          </a:prstGeom>
          <a:noFill/>
          <a:ln w="3175">
            <a:noFill/>
            <a:miter lim="800000"/>
            <a:headEnd/>
            <a:tailEnd/>
          </a:ln>
          <a:effectLst/>
        </p:spPr>
        <p:txBody>
          <a:bodyPr wrap="none" lIns="90000" tIns="46800" rIns="90000" bIns="46800" anchor="ctr">
            <a:spAutoFit/>
          </a:bodyPr>
          <a:lstStyle/>
          <a:p>
            <a:pPr algn="ctr" eaLnBrk="0" fontAlgn="base" hangingPunct="0">
              <a:lnSpc>
                <a:spcPct val="90000"/>
              </a:lnSpc>
              <a:spcBef>
                <a:spcPct val="50000"/>
              </a:spcBef>
              <a:spcAft>
                <a:spcPct val="0"/>
              </a:spcAft>
              <a:buClr>
                <a:srgbClr val="CCCCFF"/>
              </a:buClr>
              <a:buFont typeface="Symbol" pitchFamily="18" charset="2"/>
              <a:buNone/>
            </a:pPr>
            <a:r>
              <a:rPr lang="es-ES_tradnl" sz="2400">
                <a:solidFill>
                  <a:srgbClr val="000000"/>
                </a:solidFill>
                <a:latin typeface="Comic Sans MS" pitchFamily="66" charset="0"/>
              </a:rPr>
              <a:t>-</a:t>
            </a:r>
          </a:p>
        </p:txBody>
      </p:sp>
      <p:sp>
        <p:nvSpPr>
          <p:cNvPr id="383060" name="Text Box 84"/>
          <p:cNvSpPr txBox="1">
            <a:spLocks noChangeArrowheads="1"/>
          </p:cNvSpPr>
          <p:nvPr/>
        </p:nvSpPr>
        <p:spPr bwMode="auto">
          <a:xfrm>
            <a:off x="6958013" y="3224213"/>
            <a:ext cx="338137" cy="420687"/>
          </a:xfrm>
          <a:prstGeom prst="rect">
            <a:avLst/>
          </a:prstGeom>
          <a:noFill/>
          <a:ln w="3175">
            <a:noFill/>
            <a:miter lim="800000"/>
            <a:headEnd/>
            <a:tailEnd/>
          </a:ln>
          <a:effectLst/>
        </p:spPr>
        <p:txBody>
          <a:bodyPr wrap="none" lIns="90000" tIns="46800" rIns="90000" bIns="46800" anchor="ctr">
            <a:spAutoFit/>
          </a:bodyPr>
          <a:lstStyle/>
          <a:p>
            <a:pPr algn="ctr" eaLnBrk="0" fontAlgn="base" hangingPunct="0">
              <a:lnSpc>
                <a:spcPct val="90000"/>
              </a:lnSpc>
              <a:spcBef>
                <a:spcPct val="50000"/>
              </a:spcBef>
              <a:spcAft>
                <a:spcPct val="0"/>
              </a:spcAft>
              <a:buClr>
                <a:srgbClr val="CCCCFF"/>
              </a:buClr>
              <a:buFont typeface="Symbol" pitchFamily="18" charset="2"/>
              <a:buNone/>
            </a:pPr>
            <a:r>
              <a:rPr lang="es-ES_tradnl" sz="2400">
                <a:solidFill>
                  <a:srgbClr val="000000"/>
                </a:solidFill>
                <a:latin typeface="Comic Sans MS" pitchFamily="66" charset="0"/>
              </a:rPr>
              <a:t>0</a:t>
            </a:r>
          </a:p>
        </p:txBody>
      </p:sp>
      <p:sp>
        <p:nvSpPr>
          <p:cNvPr id="382978" name="Text Box 2"/>
          <p:cNvSpPr txBox="1">
            <a:spLocks noChangeArrowheads="1"/>
          </p:cNvSpPr>
          <p:nvPr/>
        </p:nvSpPr>
        <p:spPr bwMode="auto">
          <a:xfrm>
            <a:off x="176213" y="876300"/>
            <a:ext cx="3656012" cy="555625"/>
          </a:xfrm>
          <a:prstGeom prst="rect">
            <a:avLst/>
          </a:prstGeom>
          <a:noFill/>
          <a:ln w="3175">
            <a:noFill/>
            <a:miter lim="800000"/>
            <a:headEnd/>
            <a:tailEnd type="none" w="sm" len="sm"/>
          </a:ln>
          <a:effectLst/>
        </p:spPr>
        <p:txBody>
          <a:bodyPr wrap="none" lIns="90000" tIns="46800" rIns="90000" bIns="46800" anchor="ctr">
            <a:spAutoFit/>
          </a:bodyPr>
          <a:lstStyle/>
          <a:p>
            <a:pPr defTabSz="287338" eaLnBrk="0" fontAlgn="base" hangingPunct="0">
              <a:lnSpc>
                <a:spcPct val="80000"/>
              </a:lnSpc>
              <a:spcBef>
                <a:spcPct val="0"/>
              </a:spcBef>
              <a:spcAft>
                <a:spcPct val="0"/>
              </a:spcAft>
              <a:tabLst>
                <a:tab pos="287338" algn="l"/>
              </a:tabLst>
            </a:pPr>
            <a:r>
              <a:rPr lang="de-DE" sz="2000" b="1">
                <a:solidFill>
                  <a:srgbClr val="000090"/>
                </a:solidFill>
                <a:latin typeface="Comic Sans MS" pitchFamily="66" charset="0"/>
              </a:rPr>
              <a:t>Cortocircuito Bifásico a Tierra</a:t>
            </a:r>
          </a:p>
          <a:p>
            <a:pPr defTabSz="287338" eaLnBrk="0" fontAlgn="base" hangingPunct="0">
              <a:lnSpc>
                <a:spcPct val="80000"/>
              </a:lnSpc>
              <a:spcBef>
                <a:spcPct val="0"/>
              </a:spcBef>
              <a:spcAft>
                <a:spcPct val="0"/>
              </a:spcAft>
              <a:tabLst>
                <a:tab pos="287338" algn="l"/>
              </a:tabLst>
            </a:pPr>
            <a:endParaRPr lang="de-DE" b="1">
              <a:solidFill>
                <a:srgbClr val="000000"/>
              </a:solidFill>
              <a:latin typeface="Comic Sans MS" pitchFamily="66" charset="0"/>
            </a:endParaRPr>
          </a:p>
        </p:txBody>
      </p:sp>
      <p:sp>
        <p:nvSpPr>
          <p:cNvPr id="382979" name="Rectangle 3"/>
          <p:cNvSpPr>
            <a:spLocks noChangeArrowheads="1"/>
          </p:cNvSpPr>
          <p:nvPr/>
        </p:nvSpPr>
        <p:spPr bwMode="auto">
          <a:xfrm>
            <a:off x="582613" y="177800"/>
            <a:ext cx="7737475" cy="457200"/>
          </a:xfrm>
          <a:prstGeom prst="rect">
            <a:avLst/>
          </a:prstGeom>
          <a:noFill/>
          <a:ln w="3175">
            <a:noFill/>
            <a:miter lim="800000"/>
            <a:headEnd/>
            <a:tailEnd/>
          </a:ln>
          <a:effectLst/>
        </p:spPr>
        <p:txBody>
          <a:bodyPr lIns="90000" tIns="46800" rIns="90000" bIns="46800" anchor="ctr">
            <a:spAutoFit/>
          </a:bodyPr>
          <a:lstStyle/>
          <a:p>
            <a:pPr fontAlgn="base">
              <a:spcBef>
                <a:spcPct val="0"/>
              </a:spcBef>
              <a:spcAft>
                <a:spcPct val="0"/>
              </a:spcAft>
            </a:pPr>
            <a:r>
              <a:rPr lang="de-DE" b="1">
                <a:solidFill>
                  <a:srgbClr val="FFFFFF"/>
                </a:solidFill>
                <a:effectLst>
                  <a:outerShdw blurRad="38100" dist="38100" dir="2700000" algn="tl">
                    <a:srgbClr val="C0C0C0"/>
                  </a:outerShdw>
                </a:effectLst>
                <a:latin typeface="Comic Sans MS" pitchFamily="66" charset="0"/>
              </a:rPr>
              <a:t>Cortocircuitos (IV)</a:t>
            </a:r>
          </a:p>
        </p:txBody>
      </p:sp>
      <p:sp>
        <p:nvSpPr>
          <p:cNvPr id="382980" name="Line 4"/>
          <p:cNvSpPr>
            <a:spLocks noChangeShapeType="1"/>
          </p:cNvSpPr>
          <p:nvPr/>
        </p:nvSpPr>
        <p:spPr bwMode="auto">
          <a:xfrm rot="15378058">
            <a:off x="1548606" y="1823245"/>
            <a:ext cx="15875" cy="2100262"/>
          </a:xfrm>
          <a:prstGeom prst="line">
            <a:avLst/>
          </a:prstGeom>
          <a:noFill/>
          <a:ln w="28575">
            <a:solidFill>
              <a:srgbClr val="FF000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2981" name="Line 5"/>
          <p:cNvSpPr>
            <a:spLocks noChangeShapeType="1"/>
          </p:cNvSpPr>
          <p:nvPr/>
        </p:nvSpPr>
        <p:spPr bwMode="auto">
          <a:xfrm rot="15378058" flipV="1">
            <a:off x="1503363" y="1300163"/>
            <a:ext cx="3175" cy="2143125"/>
          </a:xfrm>
          <a:prstGeom prst="line">
            <a:avLst/>
          </a:prstGeom>
          <a:noFill/>
          <a:ln w="28575">
            <a:solidFill>
              <a:srgbClr val="FFFF0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2982" name="Line 6"/>
          <p:cNvSpPr>
            <a:spLocks noChangeShapeType="1"/>
          </p:cNvSpPr>
          <p:nvPr/>
        </p:nvSpPr>
        <p:spPr bwMode="auto">
          <a:xfrm rot="15378058" flipV="1">
            <a:off x="1463675" y="776288"/>
            <a:ext cx="20638" cy="2112962"/>
          </a:xfrm>
          <a:prstGeom prst="line">
            <a:avLst/>
          </a:prstGeom>
          <a:noFill/>
          <a:ln w="28575">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2983" name="Line 7"/>
          <p:cNvSpPr>
            <a:spLocks noChangeShapeType="1"/>
          </p:cNvSpPr>
          <p:nvPr/>
        </p:nvSpPr>
        <p:spPr bwMode="auto">
          <a:xfrm rot="-821941">
            <a:off x="1430338" y="1849438"/>
            <a:ext cx="168275" cy="187325"/>
          </a:xfrm>
          <a:prstGeom prst="line">
            <a:avLst/>
          </a:prstGeom>
          <a:noFill/>
          <a:ln w="3175">
            <a:solidFill>
              <a:schemeClr val="tx1"/>
            </a:solidFill>
            <a:round/>
            <a:headEnd/>
            <a:tailEnd type="triangle" w="med" len="me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2984" name="Line 8"/>
          <p:cNvSpPr>
            <a:spLocks noChangeShapeType="1"/>
          </p:cNvSpPr>
          <p:nvPr/>
        </p:nvSpPr>
        <p:spPr bwMode="auto">
          <a:xfrm rot="-821941">
            <a:off x="1446213" y="2405063"/>
            <a:ext cx="139700" cy="150812"/>
          </a:xfrm>
          <a:prstGeom prst="line">
            <a:avLst/>
          </a:prstGeom>
          <a:noFill/>
          <a:ln w="3175">
            <a:solidFill>
              <a:schemeClr val="tx1"/>
            </a:solidFill>
            <a:round/>
            <a:headEnd/>
            <a:tailEnd type="triangle" w="med" len="me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2985" name="Line 9"/>
          <p:cNvSpPr>
            <a:spLocks noChangeShapeType="1"/>
          </p:cNvSpPr>
          <p:nvPr/>
        </p:nvSpPr>
        <p:spPr bwMode="auto">
          <a:xfrm rot="-821941">
            <a:off x="1524000" y="2903538"/>
            <a:ext cx="106363" cy="131762"/>
          </a:xfrm>
          <a:prstGeom prst="line">
            <a:avLst/>
          </a:prstGeom>
          <a:noFill/>
          <a:ln w="3175">
            <a:solidFill>
              <a:schemeClr val="tx1"/>
            </a:solidFill>
            <a:round/>
            <a:headEnd/>
            <a:tailEnd type="triangle" w="med" len="me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2986" name="Line 10"/>
          <p:cNvSpPr>
            <a:spLocks noChangeShapeType="1"/>
          </p:cNvSpPr>
          <p:nvPr/>
        </p:nvSpPr>
        <p:spPr bwMode="auto">
          <a:xfrm rot="-17021942" flipH="1" flipV="1">
            <a:off x="1567657" y="2412206"/>
            <a:ext cx="19050" cy="2046287"/>
          </a:xfrm>
          <a:prstGeom prst="line">
            <a:avLst/>
          </a:prstGeom>
          <a:noFill/>
          <a:ln w="38100">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82987" name="Object 11"/>
          <p:cNvGraphicFramePr>
            <a:graphicFrameLocks noChangeAspect="1"/>
          </p:cNvGraphicFramePr>
          <p:nvPr/>
        </p:nvGraphicFramePr>
        <p:xfrm>
          <a:off x="257175" y="1928813"/>
          <a:ext cx="196850" cy="239712"/>
        </p:xfrm>
        <a:graphic>
          <a:graphicData uri="http://schemas.openxmlformats.org/presentationml/2006/ole">
            <mc:AlternateContent xmlns:mc="http://schemas.openxmlformats.org/markup-compatibility/2006">
              <mc:Choice xmlns:v="urn:schemas-microsoft-com:vml" Requires="v">
                <p:oleObj spid="_x0000_s38950" name="Ecuación" r:id="rId3" imgW="126835" imgH="139518" progId="Equation.3">
                  <p:embed/>
                </p:oleObj>
              </mc:Choice>
              <mc:Fallback>
                <p:oleObj name="Ecuación" r:id="rId3" imgW="126835" imgH="139518"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7175" y="1928813"/>
                        <a:ext cx="196850" cy="239712"/>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2988" name="Object 12"/>
          <p:cNvGraphicFramePr>
            <a:graphicFrameLocks noChangeAspect="1"/>
          </p:cNvGraphicFramePr>
          <p:nvPr/>
        </p:nvGraphicFramePr>
        <p:xfrm>
          <a:off x="269875" y="2451100"/>
          <a:ext cx="215900" cy="301625"/>
        </p:xfrm>
        <a:graphic>
          <a:graphicData uri="http://schemas.openxmlformats.org/presentationml/2006/ole">
            <mc:AlternateContent xmlns:mc="http://schemas.openxmlformats.org/markup-compatibility/2006">
              <mc:Choice xmlns:v="urn:schemas-microsoft-com:vml" Requires="v">
                <p:oleObj spid="_x0000_s38951" name="Ecuación" r:id="rId5" imgW="126725" imgH="177415" progId="Equation.3">
                  <p:embed/>
                </p:oleObj>
              </mc:Choice>
              <mc:Fallback>
                <p:oleObj name="Ecuación" r:id="rId5" imgW="126725" imgH="177415"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9875" y="2451100"/>
                        <a:ext cx="215900" cy="30162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2989" name="Object 13"/>
          <p:cNvGraphicFramePr>
            <a:graphicFrameLocks noChangeAspect="1"/>
          </p:cNvGraphicFramePr>
          <p:nvPr/>
        </p:nvGraphicFramePr>
        <p:xfrm>
          <a:off x="334963" y="2968625"/>
          <a:ext cx="176212" cy="239713"/>
        </p:xfrm>
        <a:graphic>
          <a:graphicData uri="http://schemas.openxmlformats.org/presentationml/2006/ole">
            <mc:AlternateContent xmlns:mc="http://schemas.openxmlformats.org/markup-compatibility/2006">
              <mc:Choice xmlns:v="urn:schemas-microsoft-com:vml" Requires="v">
                <p:oleObj spid="_x0000_s38952" name="Ecuación" r:id="rId7" imgW="114201" imgH="139579" progId="Equation.3">
                  <p:embed/>
                </p:oleObj>
              </mc:Choice>
              <mc:Fallback>
                <p:oleObj name="Ecuación" r:id="rId7" imgW="114201" imgH="139579"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4963" y="2968625"/>
                        <a:ext cx="176212" cy="239713"/>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2990" name="Object 14"/>
          <p:cNvGraphicFramePr>
            <a:graphicFrameLocks noChangeAspect="1"/>
          </p:cNvGraphicFramePr>
          <p:nvPr/>
        </p:nvGraphicFramePr>
        <p:xfrm>
          <a:off x="358775" y="3519488"/>
          <a:ext cx="196850" cy="239712"/>
        </p:xfrm>
        <a:graphic>
          <a:graphicData uri="http://schemas.openxmlformats.org/presentationml/2006/ole">
            <mc:AlternateContent xmlns:mc="http://schemas.openxmlformats.org/markup-compatibility/2006">
              <mc:Choice xmlns:v="urn:schemas-microsoft-com:vml" Requires="v">
                <p:oleObj spid="_x0000_s38953" name="Ecuación" r:id="rId9" imgW="126835" imgH="139518" progId="Equation.3">
                  <p:embed/>
                </p:oleObj>
              </mc:Choice>
              <mc:Fallback>
                <p:oleObj name="Ecuación" r:id="rId9" imgW="126835" imgH="139518" progId="Equation.3">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58775" y="3519488"/>
                        <a:ext cx="196850" cy="239712"/>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82991" name="Line 15"/>
          <p:cNvSpPr>
            <a:spLocks noChangeShapeType="1"/>
          </p:cNvSpPr>
          <p:nvPr/>
        </p:nvSpPr>
        <p:spPr bwMode="auto">
          <a:xfrm rot="15378058" flipV="1">
            <a:off x="1249363" y="1828800"/>
            <a:ext cx="452437" cy="436563"/>
          </a:xfrm>
          <a:prstGeom prst="line">
            <a:avLst/>
          </a:prstGeom>
          <a:noFill/>
          <a:ln w="28575">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2992" name="Line 16"/>
          <p:cNvSpPr>
            <a:spLocks noChangeShapeType="1"/>
          </p:cNvSpPr>
          <p:nvPr/>
        </p:nvSpPr>
        <p:spPr bwMode="auto">
          <a:xfrm rot="15378058" flipV="1">
            <a:off x="1317625" y="2397125"/>
            <a:ext cx="401638" cy="350838"/>
          </a:xfrm>
          <a:prstGeom prst="line">
            <a:avLst/>
          </a:prstGeom>
          <a:noFill/>
          <a:ln w="28575">
            <a:solidFill>
              <a:srgbClr val="FFFF0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2993" name="Line 17"/>
          <p:cNvSpPr>
            <a:spLocks noChangeShapeType="1"/>
          </p:cNvSpPr>
          <p:nvPr/>
        </p:nvSpPr>
        <p:spPr bwMode="auto">
          <a:xfrm rot="15378058" flipV="1">
            <a:off x="1370807" y="2896394"/>
            <a:ext cx="354012" cy="298450"/>
          </a:xfrm>
          <a:prstGeom prst="line">
            <a:avLst/>
          </a:prstGeom>
          <a:noFill/>
          <a:ln w="28575">
            <a:solidFill>
              <a:srgbClr val="FF000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2995" name="Line 19"/>
          <p:cNvSpPr>
            <a:spLocks noChangeShapeType="1"/>
          </p:cNvSpPr>
          <p:nvPr/>
        </p:nvSpPr>
        <p:spPr bwMode="auto">
          <a:xfrm>
            <a:off x="7448550" y="1492250"/>
            <a:ext cx="523875" cy="0"/>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2996" name="Line 20"/>
          <p:cNvSpPr>
            <a:spLocks noChangeShapeType="1"/>
          </p:cNvSpPr>
          <p:nvPr/>
        </p:nvSpPr>
        <p:spPr bwMode="auto">
          <a:xfrm>
            <a:off x="7446963" y="1849438"/>
            <a:ext cx="415925" cy="0"/>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2998" name="Line 22"/>
          <p:cNvSpPr>
            <a:spLocks noChangeShapeType="1"/>
          </p:cNvSpPr>
          <p:nvPr/>
        </p:nvSpPr>
        <p:spPr bwMode="auto">
          <a:xfrm>
            <a:off x="7458075" y="2339975"/>
            <a:ext cx="534988" cy="14288"/>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2999" name="Line 23"/>
          <p:cNvSpPr>
            <a:spLocks noChangeShapeType="1"/>
          </p:cNvSpPr>
          <p:nvPr/>
        </p:nvSpPr>
        <p:spPr bwMode="auto">
          <a:xfrm>
            <a:off x="7458075" y="2697163"/>
            <a:ext cx="415925" cy="0"/>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3001" name="Line 25"/>
          <p:cNvSpPr>
            <a:spLocks noChangeShapeType="1"/>
          </p:cNvSpPr>
          <p:nvPr/>
        </p:nvSpPr>
        <p:spPr bwMode="auto">
          <a:xfrm>
            <a:off x="7469188" y="3251200"/>
            <a:ext cx="534987" cy="12700"/>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3002" name="Line 26"/>
          <p:cNvSpPr>
            <a:spLocks noChangeShapeType="1"/>
          </p:cNvSpPr>
          <p:nvPr/>
        </p:nvSpPr>
        <p:spPr bwMode="auto">
          <a:xfrm>
            <a:off x="7467600" y="3608388"/>
            <a:ext cx="381000" cy="0"/>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3006" name="Text Box 30"/>
          <p:cNvSpPr txBox="1">
            <a:spLocks noChangeArrowheads="1"/>
          </p:cNvSpPr>
          <p:nvPr/>
        </p:nvSpPr>
        <p:spPr bwMode="auto">
          <a:xfrm>
            <a:off x="560388" y="3948113"/>
            <a:ext cx="2708275" cy="360362"/>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110000"/>
              </a:lnSpc>
              <a:spcBef>
                <a:spcPct val="0"/>
              </a:spcBef>
              <a:spcAft>
                <a:spcPct val="0"/>
              </a:spcAft>
              <a:tabLst>
                <a:tab pos="287338" algn="l"/>
              </a:tabLst>
            </a:pPr>
            <a:r>
              <a:rPr lang="de-DE" sz="1600" b="1">
                <a:solidFill>
                  <a:srgbClr val="006666"/>
                </a:solidFill>
                <a:latin typeface="Comic Sans MS" pitchFamily="66" charset="0"/>
              </a:rPr>
              <a:t>Descripción de tipo de C-C</a:t>
            </a:r>
          </a:p>
        </p:txBody>
      </p:sp>
      <p:pic>
        <p:nvPicPr>
          <p:cNvPr id="383007" name="Picture 31" descr="pointer1"/>
          <p:cNvPicPr>
            <a:picLocks noChangeAspect="1" noChangeArrowheads="1"/>
          </p:cNvPicPr>
          <p:nvPr/>
        </p:nvPicPr>
        <p:blipFill>
          <a:blip r:embed="rId11" cstate="print"/>
          <a:srcRect/>
          <a:stretch>
            <a:fillRect/>
          </a:stretch>
        </p:blipFill>
        <p:spPr bwMode="auto">
          <a:xfrm>
            <a:off x="0" y="3606800"/>
            <a:ext cx="620713" cy="720725"/>
          </a:xfrm>
          <a:prstGeom prst="rect">
            <a:avLst/>
          </a:prstGeom>
          <a:noFill/>
        </p:spPr>
      </p:pic>
      <p:sp>
        <p:nvSpPr>
          <p:cNvPr id="383008" name="Text Box 32"/>
          <p:cNvSpPr txBox="1">
            <a:spLocks noChangeArrowheads="1"/>
          </p:cNvSpPr>
          <p:nvPr/>
        </p:nvSpPr>
        <p:spPr bwMode="auto">
          <a:xfrm>
            <a:off x="5903913" y="3851275"/>
            <a:ext cx="2709862" cy="754063"/>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90000"/>
              </a:lnSpc>
              <a:spcBef>
                <a:spcPct val="0"/>
              </a:spcBef>
              <a:spcAft>
                <a:spcPct val="0"/>
              </a:spcAft>
              <a:tabLst>
                <a:tab pos="287338" algn="l"/>
              </a:tabLst>
            </a:pPr>
            <a:r>
              <a:rPr lang="de-DE" sz="1600" b="1">
                <a:solidFill>
                  <a:srgbClr val="006666"/>
                </a:solidFill>
                <a:latin typeface="Comic Sans MS" pitchFamily="66" charset="0"/>
              </a:rPr>
              <a:t>Interconexión de </a:t>
            </a:r>
          </a:p>
          <a:p>
            <a:pPr algn="ctr" defTabSz="287338" eaLnBrk="0" fontAlgn="base" hangingPunct="0">
              <a:lnSpc>
                <a:spcPct val="90000"/>
              </a:lnSpc>
              <a:spcBef>
                <a:spcPct val="0"/>
              </a:spcBef>
              <a:spcAft>
                <a:spcPct val="0"/>
              </a:spcAft>
              <a:tabLst>
                <a:tab pos="287338" algn="l"/>
              </a:tabLst>
            </a:pPr>
            <a:r>
              <a:rPr lang="de-DE" sz="1600" b="1">
                <a:solidFill>
                  <a:srgbClr val="006666"/>
                </a:solidFill>
                <a:latin typeface="Comic Sans MS" pitchFamily="66" charset="0"/>
              </a:rPr>
              <a:t>mallas de secuencia</a:t>
            </a:r>
          </a:p>
          <a:p>
            <a:pPr algn="ctr" defTabSz="287338" eaLnBrk="0" fontAlgn="base" hangingPunct="0">
              <a:lnSpc>
                <a:spcPct val="90000"/>
              </a:lnSpc>
              <a:spcBef>
                <a:spcPct val="0"/>
              </a:spcBef>
              <a:spcAft>
                <a:spcPct val="0"/>
              </a:spcAft>
              <a:tabLst>
                <a:tab pos="287338" algn="l"/>
              </a:tabLst>
            </a:pPr>
            <a:endParaRPr lang="de-DE" sz="1600" b="1">
              <a:solidFill>
                <a:srgbClr val="006666"/>
              </a:solidFill>
              <a:latin typeface="Comic Sans MS" pitchFamily="66" charset="0"/>
            </a:endParaRPr>
          </a:p>
        </p:txBody>
      </p:sp>
      <p:graphicFrame>
        <p:nvGraphicFramePr>
          <p:cNvPr id="383009" name="Object 33"/>
          <p:cNvGraphicFramePr>
            <a:graphicFrameLocks noChangeAspect="1"/>
          </p:cNvGraphicFramePr>
          <p:nvPr/>
        </p:nvGraphicFramePr>
        <p:xfrm>
          <a:off x="6867525" y="5399088"/>
          <a:ext cx="1870075" cy="917575"/>
        </p:xfrm>
        <a:graphic>
          <a:graphicData uri="http://schemas.openxmlformats.org/presentationml/2006/ole">
            <mc:AlternateContent xmlns:mc="http://schemas.openxmlformats.org/markup-compatibility/2006">
              <mc:Choice xmlns:v="urn:schemas-microsoft-com:vml" Requires="v">
                <p:oleObj spid="_x0000_s38954" name="Ecuación" r:id="rId12" imgW="1562100" imgH="711200" progId="Equation.3">
                  <p:embed/>
                </p:oleObj>
              </mc:Choice>
              <mc:Fallback>
                <p:oleObj name="Ecuación" r:id="rId12" imgW="1562100" imgH="711200" progId="Equation.3">
                  <p:embed/>
                  <p:pic>
                    <p:nvPicPr>
                      <p:cNvPr id="0" name="Picture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867525" y="5399088"/>
                        <a:ext cx="1870075" cy="91757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3010" name="Object 34"/>
          <p:cNvGraphicFramePr>
            <a:graphicFrameLocks noChangeAspect="1"/>
          </p:cNvGraphicFramePr>
          <p:nvPr/>
        </p:nvGraphicFramePr>
        <p:xfrm>
          <a:off x="4870450" y="5427663"/>
          <a:ext cx="1682750" cy="890587"/>
        </p:xfrm>
        <a:graphic>
          <a:graphicData uri="http://schemas.openxmlformats.org/presentationml/2006/ole">
            <mc:AlternateContent xmlns:mc="http://schemas.openxmlformats.org/markup-compatibility/2006">
              <mc:Choice xmlns:v="urn:schemas-microsoft-com:vml" Requires="v">
                <p:oleObj spid="_x0000_s38955" name="Ecuación" r:id="rId14" imgW="1447800" imgH="711200" progId="Equation.3">
                  <p:embed/>
                </p:oleObj>
              </mc:Choice>
              <mc:Fallback>
                <p:oleObj name="Ecuación" r:id="rId14" imgW="1447800" imgH="711200" progId="Equation.3">
                  <p:embed/>
                  <p:pic>
                    <p:nvPicPr>
                      <p:cNvPr id="0" name="Picture 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870450" y="5427663"/>
                        <a:ext cx="1682750" cy="890587"/>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3011" name="Object 35"/>
          <p:cNvGraphicFramePr>
            <a:graphicFrameLocks noChangeAspect="1"/>
          </p:cNvGraphicFramePr>
          <p:nvPr/>
        </p:nvGraphicFramePr>
        <p:xfrm>
          <a:off x="2640013" y="5410200"/>
          <a:ext cx="1931987" cy="917575"/>
        </p:xfrm>
        <a:graphic>
          <a:graphicData uri="http://schemas.openxmlformats.org/presentationml/2006/ole">
            <mc:AlternateContent xmlns:mc="http://schemas.openxmlformats.org/markup-compatibility/2006">
              <mc:Choice xmlns:v="urn:schemas-microsoft-com:vml" Requires="v">
                <p:oleObj spid="_x0000_s38956" name="Ecuación" r:id="rId16" imgW="1612900" imgH="711200" progId="Equation.3">
                  <p:embed/>
                </p:oleObj>
              </mc:Choice>
              <mc:Fallback>
                <p:oleObj name="Ecuación" r:id="rId16" imgW="1612900" imgH="711200" progId="Equation.3">
                  <p:embed/>
                  <p:pic>
                    <p:nvPicPr>
                      <p:cNvPr id="0" name="Picture 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640013" y="5410200"/>
                        <a:ext cx="1931987" cy="91757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3012" name="Object 36"/>
          <p:cNvGraphicFramePr>
            <a:graphicFrameLocks noChangeAspect="1"/>
          </p:cNvGraphicFramePr>
          <p:nvPr/>
        </p:nvGraphicFramePr>
        <p:xfrm>
          <a:off x="633413" y="5426075"/>
          <a:ext cx="1739900" cy="890588"/>
        </p:xfrm>
        <a:graphic>
          <a:graphicData uri="http://schemas.openxmlformats.org/presentationml/2006/ole">
            <mc:AlternateContent xmlns:mc="http://schemas.openxmlformats.org/markup-compatibility/2006">
              <mc:Choice xmlns:v="urn:schemas-microsoft-com:vml" Requires="v">
                <p:oleObj spid="_x0000_s38957" name="Ecuación" r:id="rId18" imgW="1497950" imgH="710891" progId="Equation.3">
                  <p:embed/>
                </p:oleObj>
              </mc:Choice>
              <mc:Fallback>
                <p:oleObj name="Ecuación" r:id="rId18" imgW="1497950" imgH="710891" progId="Equation.3">
                  <p:embed/>
                  <p:pic>
                    <p:nvPicPr>
                      <p:cNvPr id="0" name="Picture 9"/>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633413" y="5426075"/>
                        <a:ext cx="1739900" cy="890588"/>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3013" name="Object 37"/>
          <p:cNvGraphicFramePr>
            <a:graphicFrameLocks noChangeAspect="1"/>
          </p:cNvGraphicFramePr>
          <p:nvPr/>
        </p:nvGraphicFramePr>
        <p:xfrm>
          <a:off x="3306763" y="1382713"/>
          <a:ext cx="1123950" cy="1187450"/>
        </p:xfrm>
        <a:graphic>
          <a:graphicData uri="http://schemas.openxmlformats.org/presentationml/2006/ole">
            <mc:AlternateContent xmlns:mc="http://schemas.openxmlformats.org/markup-compatibility/2006">
              <mc:Choice xmlns:v="urn:schemas-microsoft-com:vml" Requires="v">
                <p:oleObj spid="_x0000_s38958" name="Ecuación" r:id="rId20" imgW="672808" imgH="710891" progId="Equation.3">
                  <p:embed/>
                </p:oleObj>
              </mc:Choice>
              <mc:Fallback>
                <p:oleObj name="Ecuación" r:id="rId20" imgW="672808" imgH="710891" progId="Equation.3">
                  <p:embed/>
                  <p:pic>
                    <p:nvPicPr>
                      <p:cNvPr id="0" name="Picture 10"/>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3306763" y="1382713"/>
                        <a:ext cx="1123950" cy="118745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3014" name="Object 38"/>
          <p:cNvGraphicFramePr>
            <a:graphicFrameLocks noChangeAspect="1"/>
          </p:cNvGraphicFramePr>
          <p:nvPr/>
        </p:nvGraphicFramePr>
        <p:xfrm>
          <a:off x="4621213" y="1409700"/>
          <a:ext cx="1033462" cy="1135063"/>
        </p:xfrm>
        <a:graphic>
          <a:graphicData uri="http://schemas.openxmlformats.org/presentationml/2006/ole">
            <mc:AlternateContent xmlns:mc="http://schemas.openxmlformats.org/markup-compatibility/2006">
              <mc:Choice xmlns:v="urn:schemas-microsoft-com:vml" Requires="v">
                <p:oleObj spid="_x0000_s38959" name="Ecuación" r:id="rId22" imgW="647700" imgH="711200" progId="Equation.3">
                  <p:embed/>
                </p:oleObj>
              </mc:Choice>
              <mc:Fallback>
                <p:oleObj name="Ecuación" r:id="rId22" imgW="647700" imgH="711200" progId="Equation.3">
                  <p:embed/>
                  <p:pic>
                    <p:nvPicPr>
                      <p:cNvPr id="0" name="Picture 11"/>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621213" y="1409700"/>
                        <a:ext cx="1033462" cy="1135063"/>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83015" name="Text Box 39"/>
          <p:cNvSpPr txBox="1">
            <a:spLocks noChangeArrowheads="1"/>
          </p:cNvSpPr>
          <p:nvPr/>
        </p:nvSpPr>
        <p:spPr bwMode="auto">
          <a:xfrm>
            <a:off x="3144838" y="2646363"/>
            <a:ext cx="2709862" cy="533400"/>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90000"/>
              </a:lnSpc>
              <a:spcBef>
                <a:spcPct val="0"/>
              </a:spcBef>
              <a:spcAft>
                <a:spcPct val="0"/>
              </a:spcAft>
              <a:tabLst>
                <a:tab pos="287338" algn="l"/>
              </a:tabLst>
            </a:pPr>
            <a:r>
              <a:rPr lang="de-DE" sz="1600" b="1">
                <a:solidFill>
                  <a:srgbClr val="006666"/>
                </a:solidFill>
                <a:latin typeface="Comic Sans MS" pitchFamily="66" charset="0"/>
              </a:rPr>
              <a:t>Conocimiento de variables</a:t>
            </a:r>
          </a:p>
          <a:p>
            <a:pPr algn="ctr" defTabSz="287338" eaLnBrk="0" fontAlgn="base" hangingPunct="0">
              <a:lnSpc>
                <a:spcPct val="90000"/>
              </a:lnSpc>
              <a:spcBef>
                <a:spcPct val="0"/>
              </a:spcBef>
              <a:spcAft>
                <a:spcPct val="0"/>
              </a:spcAft>
              <a:tabLst>
                <a:tab pos="287338" algn="l"/>
              </a:tabLst>
            </a:pPr>
            <a:endParaRPr lang="de-DE" sz="1600" b="1">
              <a:solidFill>
                <a:srgbClr val="006666"/>
              </a:solidFill>
              <a:latin typeface="Comic Sans MS" pitchFamily="66" charset="0"/>
            </a:endParaRPr>
          </a:p>
        </p:txBody>
      </p:sp>
      <p:graphicFrame>
        <p:nvGraphicFramePr>
          <p:cNvPr id="383016" name="Object 40"/>
          <p:cNvGraphicFramePr>
            <a:graphicFrameLocks noChangeAspect="1"/>
          </p:cNvGraphicFramePr>
          <p:nvPr/>
        </p:nvGraphicFramePr>
        <p:xfrm>
          <a:off x="1590675" y="1822450"/>
          <a:ext cx="244475" cy="304800"/>
        </p:xfrm>
        <a:graphic>
          <a:graphicData uri="http://schemas.openxmlformats.org/presentationml/2006/ole">
            <mc:AlternateContent xmlns:mc="http://schemas.openxmlformats.org/markup-compatibility/2006">
              <mc:Choice xmlns:v="urn:schemas-microsoft-com:vml" Requires="v">
                <p:oleObj spid="_x0000_s38960" name="Ecuación" r:id="rId24" imgW="152334" imgH="190417" progId="Equation.3">
                  <p:embed/>
                </p:oleObj>
              </mc:Choice>
              <mc:Fallback>
                <p:oleObj name="Ecuación" r:id="rId24" imgW="152334" imgH="190417" progId="Equation.3">
                  <p:embed/>
                  <p:pic>
                    <p:nvPicPr>
                      <p:cNvPr id="0" name="Picture 12"/>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1590675" y="1822450"/>
                        <a:ext cx="244475" cy="30480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3017" name="Object 41"/>
          <p:cNvGraphicFramePr>
            <a:graphicFrameLocks noChangeAspect="1"/>
          </p:cNvGraphicFramePr>
          <p:nvPr/>
        </p:nvGraphicFramePr>
        <p:xfrm>
          <a:off x="1573213" y="2309813"/>
          <a:ext cx="223837" cy="304800"/>
        </p:xfrm>
        <a:graphic>
          <a:graphicData uri="http://schemas.openxmlformats.org/presentationml/2006/ole">
            <mc:AlternateContent xmlns:mc="http://schemas.openxmlformats.org/markup-compatibility/2006">
              <mc:Choice xmlns:v="urn:schemas-microsoft-com:vml" Requires="v">
                <p:oleObj spid="_x0000_s38961" name="Ecuación" r:id="rId26" imgW="139639" imgH="190417" progId="Equation.3">
                  <p:embed/>
                </p:oleObj>
              </mc:Choice>
              <mc:Fallback>
                <p:oleObj name="Ecuación" r:id="rId26" imgW="139639" imgH="190417" progId="Equation.3">
                  <p:embed/>
                  <p:pic>
                    <p:nvPicPr>
                      <p:cNvPr id="0" name="Picture 13"/>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1573213" y="2309813"/>
                        <a:ext cx="223837" cy="30480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3018" name="Object 42"/>
          <p:cNvGraphicFramePr>
            <a:graphicFrameLocks noChangeAspect="1"/>
          </p:cNvGraphicFramePr>
          <p:nvPr/>
        </p:nvGraphicFramePr>
        <p:xfrm>
          <a:off x="1654175" y="2835275"/>
          <a:ext cx="223838" cy="304800"/>
        </p:xfrm>
        <a:graphic>
          <a:graphicData uri="http://schemas.openxmlformats.org/presentationml/2006/ole">
            <mc:AlternateContent xmlns:mc="http://schemas.openxmlformats.org/markup-compatibility/2006">
              <mc:Choice xmlns:v="urn:schemas-microsoft-com:vml" Requires="v">
                <p:oleObj spid="_x0000_s38962" name="Ecuación" r:id="rId28" imgW="139639" imgH="190417" progId="Equation.3">
                  <p:embed/>
                </p:oleObj>
              </mc:Choice>
              <mc:Fallback>
                <p:oleObj name="Ecuación" r:id="rId28" imgW="139639" imgH="190417" progId="Equation.3">
                  <p:embed/>
                  <p:pic>
                    <p:nvPicPr>
                      <p:cNvPr id="0" name="Picture 14"/>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1654175" y="2835275"/>
                        <a:ext cx="223838" cy="30480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83019" name="Line 43"/>
          <p:cNvSpPr>
            <a:spLocks noChangeShapeType="1"/>
          </p:cNvSpPr>
          <p:nvPr/>
        </p:nvSpPr>
        <p:spPr bwMode="auto">
          <a:xfrm rot="16200000">
            <a:off x="2098675" y="3373438"/>
            <a:ext cx="182563" cy="1587"/>
          </a:xfrm>
          <a:prstGeom prst="line">
            <a:avLst/>
          </a:prstGeom>
          <a:noFill/>
          <a:ln w="28575">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3020" name="Line 44"/>
          <p:cNvSpPr>
            <a:spLocks noChangeShapeType="1"/>
          </p:cNvSpPr>
          <p:nvPr/>
        </p:nvSpPr>
        <p:spPr bwMode="auto">
          <a:xfrm rot="16200000" flipH="1" flipV="1">
            <a:off x="2184400" y="3351213"/>
            <a:ext cx="4763" cy="255587"/>
          </a:xfrm>
          <a:prstGeom prst="line">
            <a:avLst/>
          </a:prstGeom>
          <a:noFill/>
          <a:ln w="28575">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3021" name="Line 45"/>
          <p:cNvSpPr>
            <a:spLocks noChangeShapeType="1"/>
          </p:cNvSpPr>
          <p:nvPr/>
        </p:nvSpPr>
        <p:spPr bwMode="auto">
          <a:xfrm rot="16200000" flipH="1" flipV="1">
            <a:off x="2176463" y="3430588"/>
            <a:ext cx="14287" cy="160337"/>
          </a:xfrm>
          <a:prstGeom prst="line">
            <a:avLst/>
          </a:prstGeom>
          <a:noFill/>
          <a:ln w="28575">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3022" name="Line 46"/>
          <p:cNvSpPr>
            <a:spLocks noChangeShapeType="1"/>
          </p:cNvSpPr>
          <p:nvPr/>
        </p:nvSpPr>
        <p:spPr bwMode="auto">
          <a:xfrm rot="16200000" flipH="1" flipV="1">
            <a:off x="2187575" y="3492501"/>
            <a:ext cx="14287" cy="112712"/>
          </a:xfrm>
          <a:prstGeom prst="line">
            <a:avLst/>
          </a:prstGeom>
          <a:noFill/>
          <a:ln w="28575">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3023" name="Line 47"/>
          <p:cNvSpPr>
            <a:spLocks noChangeShapeType="1"/>
          </p:cNvSpPr>
          <p:nvPr/>
        </p:nvSpPr>
        <p:spPr bwMode="auto">
          <a:xfrm>
            <a:off x="6878638" y="1466850"/>
            <a:ext cx="95250" cy="0"/>
          </a:xfrm>
          <a:prstGeom prst="line">
            <a:avLst/>
          </a:prstGeom>
          <a:noFill/>
          <a:ln w="3175">
            <a:solidFill>
              <a:schemeClr val="tx1"/>
            </a:solid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3024" name="Line 48"/>
          <p:cNvSpPr>
            <a:spLocks noChangeShapeType="1"/>
          </p:cNvSpPr>
          <p:nvPr/>
        </p:nvSpPr>
        <p:spPr bwMode="auto">
          <a:xfrm flipV="1">
            <a:off x="7100888" y="1476375"/>
            <a:ext cx="369887" cy="1588"/>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3025" name="Line 49"/>
          <p:cNvSpPr>
            <a:spLocks noChangeShapeType="1"/>
          </p:cNvSpPr>
          <p:nvPr/>
        </p:nvSpPr>
        <p:spPr bwMode="auto">
          <a:xfrm flipV="1">
            <a:off x="6886575" y="1847850"/>
            <a:ext cx="546100" cy="1588"/>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3026" name="Line 50"/>
          <p:cNvSpPr>
            <a:spLocks noChangeShapeType="1"/>
          </p:cNvSpPr>
          <p:nvPr/>
        </p:nvSpPr>
        <p:spPr bwMode="auto">
          <a:xfrm flipH="1" flipV="1">
            <a:off x="6884988" y="1471613"/>
            <a:ext cx="0" cy="388937"/>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3027" name="Oval 51"/>
          <p:cNvSpPr>
            <a:spLocks noChangeArrowheads="1"/>
          </p:cNvSpPr>
          <p:nvPr/>
        </p:nvSpPr>
        <p:spPr bwMode="auto">
          <a:xfrm>
            <a:off x="6926263" y="1428750"/>
            <a:ext cx="73025" cy="77788"/>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3028" name="Oval 52"/>
          <p:cNvSpPr>
            <a:spLocks noChangeArrowheads="1"/>
          </p:cNvSpPr>
          <p:nvPr/>
        </p:nvSpPr>
        <p:spPr bwMode="auto">
          <a:xfrm>
            <a:off x="7056438" y="1428750"/>
            <a:ext cx="71437" cy="77788"/>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3029" name="Rectangle 53"/>
          <p:cNvSpPr>
            <a:spLocks noChangeArrowheads="1"/>
          </p:cNvSpPr>
          <p:nvPr/>
        </p:nvSpPr>
        <p:spPr bwMode="auto">
          <a:xfrm>
            <a:off x="7199313" y="1441450"/>
            <a:ext cx="131762" cy="90488"/>
          </a:xfrm>
          <a:prstGeom prst="rect">
            <a:avLst/>
          </a:prstGeom>
          <a:solidFill>
            <a:schemeClr val="tx1"/>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83030" name="Object 54"/>
          <p:cNvGraphicFramePr>
            <a:graphicFrameLocks noChangeAspect="1"/>
          </p:cNvGraphicFramePr>
          <p:nvPr/>
        </p:nvGraphicFramePr>
        <p:xfrm>
          <a:off x="7192963" y="1524000"/>
          <a:ext cx="201612" cy="201613"/>
        </p:xfrm>
        <a:graphic>
          <a:graphicData uri="http://schemas.openxmlformats.org/presentationml/2006/ole">
            <mc:AlternateContent xmlns:mc="http://schemas.openxmlformats.org/markup-compatibility/2006">
              <mc:Choice xmlns:v="urn:schemas-microsoft-com:vml" Requires="v">
                <p:oleObj spid="_x0000_s38963" name="Ecuación" r:id="rId30" imgW="190417" imgH="190417" progId="Equation.3">
                  <p:embed/>
                </p:oleObj>
              </mc:Choice>
              <mc:Fallback>
                <p:oleObj name="Ecuación" r:id="rId30" imgW="190417" imgH="190417" progId="Equation.3">
                  <p:embed/>
                  <p:pic>
                    <p:nvPicPr>
                      <p:cNvPr id="0" name="Picture 15"/>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7192963" y="1524000"/>
                        <a:ext cx="201612" cy="201613"/>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83031" name="Line 55"/>
          <p:cNvSpPr>
            <a:spLocks noChangeShapeType="1"/>
          </p:cNvSpPr>
          <p:nvPr/>
        </p:nvSpPr>
        <p:spPr bwMode="auto">
          <a:xfrm flipV="1">
            <a:off x="6910388" y="2336800"/>
            <a:ext cx="606425" cy="1588"/>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3032" name="Line 56"/>
          <p:cNvSpPr>
            <a:spLocks noChangeShapeType="1"/>
          </p:cNvSpPr>
          <p:nvPr/>
        </p:nvSpPr>
        <p:spPr bwMode="auto">
          <a:xfrm>
            <a:off x="6932613" y="2697163"/>
            <a:ext cx="546100" cy="11112"/>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3033" name="Line 57"/>
          <p:cNvSpPr>
            <a:spLocks noChangeShapeType="1"/>
          </p:cNvSpPr>
          <p:nvPr/>
        </p:nvSpPr>
        <p:spPr bwMode="auto">
          <a:xfrm flipH="1" flipV="1">
            <a:off x="6919913" y="2332038"/>
            <a:ext cx="0" cy="388937"/>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3034" name="Rectangle 58"/>
          <p:cNvSpPr>
            <a:spLocks noChangeArrowheads="1"/>
          </p:cNvSpPr>
          <p:nvPr/>
        </p:nvSpPr>
        <p:spPr bwMode="auto">
          <a:xfrm>
            <a:off x="7246938" y="2301875"/>
            <a:ext cx="131762" cy="90488"/>
          </a:xfrm>
          <a:prstGeom prst="rect">
            <a:avLst/>
          </a:prstGeom>
          <a:solidFill>
            <a:schemeClr val="tx1"/>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83035" name="Object 59"/>
          <p:cNvGraphicFramePr>
            <a:graphicFrameLocks noChangeAspect="1"/>
          </p:cNvGraphicFramePr>
          <p:nvPr/>
        </p:nvGraphicFramePr>
        <p:xfrm>
          <a:off x="7232650" y="2384425"/>
          <a:ext cx="214313" cy="201613"/>
        </p:xfrm>
        <a:graphic>
          <a:graphicData uri="http://schemas.openxmlformats.org/presentationml/2006/ole">
            <mc:AlternateContent xmlns:mc="http://schemas.openxmlformats.org/markup-compatibility/2006">
              <mc:Choice xmlns:v="urn:schemas-microsoft-com:vml" Requires="v">
                <p:oleObj spid="_x0000_s38964" name="Ecuación" r:id="rId32" imgW="203112" imgH="190417" progId="Equation.3">
                  <p:embed/>
                </p:oleObj>
              </mc:Choice>
              <mc:Fallback>
                <p:oleObj name="Ecuación" r:id="rId32" imgW="203112" imgH="190417" progId="Equation.3">
                  <p:embed/>
                  <p:pic>
                    <p:nvPicPr>
                      <p:cNvPr id="0" name="Picture 16"/>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7232650" y="2384425"/>
                        <a:ext cx="214313" cy="201613"/>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83036" name="Line 60"/>
          <p:cNvSpPr>
            <a:spLocks noChangeShapeType="1"/>
          </p:cNvSpPr>
          <p:nvPr/>
        </p:nvSpPr>
        <p:spPr bwMode="auto">
          <a:xfrm flipV="1">
            <a:off x="6919913" y="3235325"/>
            <a:ext cx="606425" cy="1588"/>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3037" name="Line 61"/>
          <p:cNvSpPr>
            <a:spLocks noChangeShapeType="1"/>
          </p:cNvSpPr>
          <p:nvPr/>
        </p:nvSpPr>
        <p:spPr bwMode="auto">
          <a:xfrm flipV="1">
            <a:off x="6942138" y="3606800"/>
            <a:ext cx="546100" cy="1588"/>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3038" name="Line 62"/>
          <p:cNvSpPr>
            <a:spLocks noChangeShapeType="1"/>
          </p:cNvSpPr>
          <p:nvPr/>
        </p:nvSpPr>
        <p:spPr bwMode="auto">
          <a:xfrm flipH="1" flipV="1">
            <a:off x="6927850" y="3230563"/>
            <a:ext cx="0" cy="388937"/>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3039" name="Rectangle 63"/>
          <p:cNvSpPr>
            <a:spLocks noChangeArrowheads="1"/>
          </p:cNvSpPr>
          <p:nvPr/>
        </p:nvSpPr>
        <p:spPr bwMode="auto">
          <a:xfrm>
            <a:off x="7254875" y="3200400"/>
            <a:ext cx="131763" cy="90488"/>
          </a:xfrm>
          <a:prstGeom prst="rect">
            <a:avLst/>
          </a:prstGeom>
          <a:solidFill>
            <a:schemeClr val="tx1"/>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83040" name="Object 64"/>
          <p:cNvGraphicFramePr>
            <a:graphicFrameLocks noChangeAspect="1"/>
          </p:cNvGraphicFramePr>
          <p:nvPr/>
        </p:nvGraphicFramePr>
        <p:xfrm>
          <a:off x="7242175" y="3282950"/>
          <a:ext cx="214313" cy="201613"/>
        </p:xfrm>
        <a:graphic>
          <a:graphicData uri="http://schemas.openxmlformats.org/presentationml/2006/ole">
            <mc:AlternateContent xmlns:mc="http://schemas.openxmlformats.org/markup-compatibility/2006">
              <mc:Choice xmlns:v="urn:schemas-microsoft-com:vml" Requires="v">
                <p:oleObj spid="_x0000_s38965" name="Ecuación" r:id="rId34" imgW="203112" imgH="190417" progId="Equation.3">
                  <p:embed/>
                </p:oleObj>
              </mc:Choice>
              <mc:Fallback>
                <p:oleObj name="Ecuación" r:id="rId34" imgW="203112" imgH="190417" progId="Equation.3">
                  <p:embed/>
                  <p:pic>
                    <p:nvPicPr>
                      <p:cNvPr id="0" name="Picture 17"/>
                      <p:cNvPicPr>
                        <a:picLocks noChangeAspect="1" noChangeArrowheads="1"/>
                      </p:cNvPicPr>
                      <p:nvPr/>
                    </p:nvPicPr>
                    <p:blipFill>
                      <a:blip r:embed="rId35">
                        <a:extLst>
                          <a:ext uri="{28A0092B-C50C-407E-A947-70E740481C1C}">
                            <a14:useLocalDpi xmlns:a14="http://schemas.microsoft.com/office/drawing/2010/main" val="0"/>
                          </a:ext>
                        </a:extLst>
                      </a:blip>
                      <a:srcRect/>
                      <a:stretch>
                        <a:fillRect/>
                      </a:stretch>
                    </p:blipFill>
                    <p:spPr bwMode="auto">
                      <a:xfrm>
                        <a:off x="7242175" y="3282950"/>
                        <a:ext cx="214313" cy="201613"/>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83041" name="Line 65"/>
          <p:cNvSpPr>
            <a:spLocks noChangeShapeType="1"/>
          </p:cNvSpPr>
          <p:nvPr/>
        </p:nvSpPr>
        <p:spPr bwMode="auto">
          <a:xfrm rot="15378058" flipH="1" flipV="1">
            <a:off x="1512094" y="2909094"/>
            <a:ext cx="446087" cy="92075"/>
          </a:xfrm>
          <a:prstGeom prst="line">
            <a:avLst/>
          </a:prstGeom>
          <a:noFill/>
          <a:ln w="28575">
            <a:solidFill>
              <a:srgbClr val="00009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3042" name="Line 66"/>
          <p:cNvSpPr>
            <a:spLocks noChangeShapeType="1"/>
          </p:cNvSpPr>
          <p:nvPr/>
        </p:nvSpPr>
        <p:spPr bwMode="auto">
          <a:xfrm rot="15378058" flipV="1">
            <a:off x="1854200" y="3033713"/>
            <a:ext cx="225425" cy="374650"/>
          </a:xfrm>
          <a:prstGeom prst="line">
            <a:avLst/>
          </a:prstGeom>
          <a:noFill/>
          <a:ln w="28575">
            <a:solidFill>
              <a:srgbClr val="00009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83043" name="Object 67"/>
          <p:cNvGraphicFramePr>
            <a:graphicFrameLocks noChangeAspect="1"/>
          </p:cNvGraphicFramePr>
          <p:nvPr/>
        </p:nvGraphicFramePr>
        <p:xfrm>
          <a:off x="3706813" y="3506788"/>
          <a:ext cx="1281112" cy="304800"/>
        </p:xfrm>
        <a:graphic>
          <a:graphicData uri="http://schemas.openxmlformats.org/presentationml/2006/ole">
            <mc:AlternateContent xmlns:mc="http://schemas.openxmlformats.org/markup-compatibility/2006">
              <mc:Choice xmlns:v="urn:schemas-microsoft-com:vml" Requires="v">
                <p:oleObj spid="_x0000_s38966" name="Ecuación" r:id="rId36" imgW="863225" imgH="190417" progId="Equation.3">
                  <p:embed/>
                </p:oleObj>
              </mc:Choice>
              <mc:Fallback>
                <p:oleObj name="Ecuación" r:id="rId36" imgW="863225" imgH="190417" progId="Equation.3">
                  <p:embed/>
                  <p:pic>
                    <p:nvPicPr>
                      <p:cNvPr id="0" name="Picture 18"/>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3706813" y="3506788"/>
                        <a:ext cx="1281112" cy="30480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3044" name="Object 68"/>
          <p:cNvGraphicFramePr>
            <a:graphicFrameLocks noChangeAspect="1"/>
          </p:cNvGraphicFramePr>
          <p:nvPr/>
        </p:nvGraphicFramePr>
        <p:xfrm>
          <a:off x="3592513" y="3860800"/>
          <a:ext cx="1679575" cy="627063"/>
        </p:xfrm>
        <a:graphic>
          <a:graphicData uri="http://schemas.openxmlformats.org/presentationml/2006/ole">
            <mc:AlternateContent xmlns:mc="http://schemas.openxmlformats.org/markup-compatibility/2006">
              <mc:Choice xmlns:v="urn:schemas-microsoft-com:vml" Requires="v">
                <p:oleObj spid="_x0000_s38967" name="Ecuación" r:id="rId38" imgW="1129810" imgH="393529" progId="Equation.3">
                  <p:embed/>
                </p:oleObj>
              </mc:Choice>
              <mc:Fallback>
                <p:oleObj name="Ecuación" r:id="rId38" imgW="1129810" imgH="393529" progId="Equation.3">
                  <p:embed/>
                  <p:pic>
                    <p:nvPicPr>
                      <p:cNvPr id="0" name="Picture 19"/>
                      <p:cNvPicPr>
                        <a:picLocks noChangeAspect="1" noChangeArrowheads="1"/>
                      </p:cNvPicPr>
                      <p:nvPr/>
                    </p:nvPicPr>
                    <p:blipFill>
                      <a:blip r:embed="rId39">
                        <a:extLst>
                          <a:ext uri="{28A0092B-C50C-407E-A947-70E740481C1C}">
                            <a14:useLocalDpi xmlns:a14="http://schemas.microsoft.com/office/drawing/2010/main" val="0"/>
                          </a:ext>
                        </a:extLst>
                      </a:blip>
                      <a:srcRect/>
                      <a:stretch>
                        <a:fillRect/>
                      </a:stretch>
                    </p:blipFill>
                    <p:spPr bwMode="auto">
                      <a:xfrm>
                        <a:off x="3592513" y="3860800"/>
                        <a:ext cx="1679575" cy="627063"/>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83045" name="AutoShape 69"/>
          <p:cNvSpPr>
            <a:spLocks noChangeArrowheads="1"/>
          </p:cNvSpPr>
          <p:nvPr/>
        </p:nvSpPr>
        <p:spPr bwMode="auto">
          <a:xfrm rot="5400000">
            <a:off x="4264819" y="3109119"/>
            <a:ext cx="450850" cy="280988"/>
          </a:xfrm>
          <a:prstGeom prst="rightArrow">
            <a:avLst>
              <a:gd name="adj1" fmla="val 48963"/>
              <a:gd name="adj2" fmla="val 67798"/>
            </a:avLst>
          </a:prstGeom>
          <a:solidFill>
            <a:srgbClr val="FF0000"/>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3046" name="Line 70"/>
          <p:cNvSpPr>
            <a:spLocks noChangeShapeType="1"/>
          </p:cNvSpPr>
          <p:nvPr/>
        </p:nvSpPr>
        <p:spPr bwMode="auto">
          <a:xfrm rot="15378058">
            <a:off x="7120732" y="2172494"/>
            <a:ext cx="1735137" cy="390525"/>
          </a:xfrm>
          <a:prstGeom prst="line">
            <a:avLst/>
          </a:prstGeom>
          <a:noFill/>
          <a:ln w="28575">
            <a:solidFill>
              <a:srgbClr val="00009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3047" name="Line 71"/>
          <p:cNvSpPr>
            <a:spLocks noChangeShapeType="1"/>
          </p:cNvSpPr>
          <p:nvPr/>
        </p:nvSpPr>
        <p:spPr bwMode="auto">
          <a:xfrm rot="15378058">
            <a:off x="6999287" y="2538413"/>
            <a:ext cx="1731963" cy="401638"/>
          </a:xfrm>
          <a:prstGeom prst="line">
            <a:avLst/>
          </a:prstGeom>
          <a:noFill/>
          <a:ln w="28575">
            <a:solidFill>
              <a:srgbClr val="00009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3048" name="Oval 72"/>
          <p:cNvSpPr>
            <a:spLocks noChangeArrowheads="1"/>
          </p:cNvSpPr>
          <p:nvPr/>
        </p:nvSpPr>
        <p:spPr bwMode="auto">
          <a:xfrm>
            <a:off x="7948613" y="1454150"/>
            <a:ext cx="68262" cy="74613"/>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3049" name="Oval 73"/>
          <p:cNvSpPr>
            <a:spLocks noChangeArrowheads="1"/>
          </p:cNvSpPr>
          <p:nvPr/>
        </p:nvSpPr>
        <p:spPr bwMode="auto">
          <a:xfrm>
            <a:off x="7815263" y="1812925"/>
            <a:ext cx="68262" cy="74613"/>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3050" name="Oval 74"/>
          <p:cNvSpPr>
            <a:spLocks noChangeArrowheads="1"/>
          </p:cNvSpPr>
          <p:nvPr/>
        </p:nvSpPr>
        <p:spPr bwMode="auto">
          <a:xfrm>
            <a:off x="7954963" y="2312988"/>
            <a:ext cx="69850" cy="74612"/>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3051" name="Oval 75"/>
          <p:cNvSpPr>
            <a:spLocks noChangeArrowheads="1"/>
          </p:cNvSpPr>
          <p:nvPr/>
        </p:nvSpPr>
        <p:spPr bwMode="auto">
          <a:xfrm>
            <a:off x="7823200" y="2657475"/>
            <a:ext cx="69850" cy="74613"/>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3052" name="Oval 76"/>
          <p:cNvSpPr>
            <a:spLocks noChangeArrowheads="1"/>
          </p:cNvSpPr>
          <p:nvPr/>
        </p:nvSpPr>
        <p:spPr bwMode="auto">
          <a:xfrm>
            <a:off x="7953375" y="3221038"/>
            <a:ext cx="68263" cy="74612"/>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3053" name="Oval 77"/>
          <p:cNvSpPr>
            <a:spLocks noChangeArrowheads="1"/>
          </p:cNvSpPr>
          <p:nvPr/>
        </p:nvSpPr>
        <p:spPr bwMode="auto">
          <a:xfrm>
            <a:off x="7832725" y="3552825"/>
            <a:ext cx="68263" cy="74613"/>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80" name="Rectangle 2"/>
          <p:cNvSpPr>
            <a:spLocks noChangeArrowheads="1"/>
          </p:cNvSpPr>
          <p:nvPr/>
        </p:nvSpPr>
        <p:spPr bwMode="auto">
          <a:xfrm>
            <a:off x="47625" y="6480945"/>
            <a:ext cx="7737475" cy="293736"/>
          </a:xfrm>
          <a:prstGeom prst="rect">
            <a:avLst/>
          </a:prstGeom>
          <a:noFill/>
          <a:ln w="3175">
            <a:noFill/>
            <a:miter lim="800000"/>
            <a:headEnd/>
            <a:tailEnd/>
          </a:ln>
          <a:effectLst/>
        </p:spPr>
        <p:txBody>
          <a:bodyPr lIns="90000" tIns="46800" rIns="90000" bIns="46800" anchor="ctr">
            <a:spAutoFit/>
          </a:bodyPr>
          <a:lstStyle/>
          <a:p>
            <a:pPr fontAlgn="base">
              <a:lnSpc>
                <a:spcPct val="80000"/>
              </a:lnSpc>
              <a:spcBef>
                <a:spcPct val="0"/>
              </a:spcBef>
              <a:spcAft>
                <a:spcPct val="0"/>
              </a:spcAft>
            </a:pPr>
            <a:r>
              <a:rPr lang="de-DE" sz="1600" b="1" dirty="0">
                <a:solidFill>
                  <a:srgbClr val="FFFFFF"/>
                </a:solidFill>
                <a:effectLst>
                  <a:outerShdw blurRad="38100" dist="38100" dir="2700000" algn="tl">
                    <a:srgbClr val="C0C0C0"/>
                  </a:outerShdw>
                </a:effectLst>
                <a:latin typeface="Comic Sans MS" pitchFamily="66" charset="0"/>
              </a:rPr>
              <a:t>2. </a:t>
            </a:r>
            <a:r>
              <a:rPr lang="es-ES_tradnl" sz="1600" b="1" dirty="0">
                <a:solidFill>
                  <a:srgbClr val="FFFFFF"/>
                </a:solidFill>
                <a:effectLst>
                  <a:outerShdw blurRad="38100" dist="38100" dir="2700000" algn="tl">
                    <a:srgbClr val="C0C0C0"/>
                  </a:outerShdw>
                </a:effectLst>
                <a:latin typeface="Comic Sans MS" pitchFamily="66" charset="0"/>
              </a:rPr>
              <a:t>Fallas en Sistemas Eléctricos de Potencia</a:t>
            </a:r>
            <a:endParaRPr lang="de-DE" sz="3600" dirty="0">
              <a:solidFill>
                <a:srgbClr val="000066"/>
              </a:solidFill>
              <a:effectLst>
                <a:outerShdw blurRad="38100" dist="38100" dir="2700000" algn="tl">
                  <a:srgbClr val="C0C0C0"/>
                </a:outerShdw>
              </a:effectLst>
              <a:latin typeface="Comic Sans MS" pitchFamily="66" charset="0"/>
            </a:endParaRPr>
          </a:p>
        </p:txBody>
      </p:sp>
    </p:spTree>
    <p:extLst>
      <p:ext uri="{BB962C8B-B14F-4D97-AF65-F5344CB8AC3E}">
        <p14:creationId xmlns:p14="http://schemas.microsoft.com/office/powerpoint/2010/main" val="24653916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077" name="Rectangle 77"/>
          <p:cNvSpPr>
            <a:spLocks noChangeArrowheads="1"/>
          </p:cNvSpPr>
          <p:nvPr/>
        </p:nvSpPr>
        <p:spPr bwMode="auto">
          <a:xfrm>
            <a:off x="6815138" y="1295400"/>
            <a:ext cx="652462" cy="657225"/>
          </a:xfrm>
          <a:prstGeom prst="rect">
            <a:avLst/>
          </a:prstGeom>
          <a:solidFill>
            <a:srgbClr val="CCECFF"/>
          </a:solidFill>
          <a:ln w="3175">
            <a:noFill/>
            <a:miter lim="800000"/>
            <a:headEnd/>
            <a:tailEnd/>
          </a:ln>
          <a:effectLst>
            <a:outerShdw dist="53882" dir="2700000" algn="ctr" rotWithShape="0">
              <a:schemeClr val="tx1"/>
            </a:outerShdw>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4078" name="Text Box 78"/>
          <p:cNvSpPr txBox="1">
            <a:spLocks noChangeArrowheads="1"/>
          </p:cNvSpPr>
          <p:nvPr/>
        </p:nvSpPr>
        <p:spPr bwMode="auto">
          <a:xfrm>
            <a:off x="6988175" y="1484313"/>
            <a:ext cx="327025" cy="420687"/>
          </a:xfrm>
          <a:prstGeom prst="rect">
            <a:avLst/>
          </a:prstGeom>
          <a:solidFill>
            <a:srgbClr val="CCECFF"/>
          </a:solidFill>
          <a:ln w="3175">
            <a:noFill/>
            <a:miter lim="800000"/>
            <a:headEnd/>
            <a:tailEnd/>
          </a:ln>
          <a:effectLst/>
        </p:spPr>
        <p:txBody>
          <a:bodyPr wrap="none" lIns="90000" tIns="46800" rIns="90000" bIns="46800" anchor="ctr">
            <a:spAutoFit/>
          </a:bodyPr>
          <a:lstStyle/>
          <a:p>
            <a:pPr algn="ctr" eaLnBrk="0" fontAlgn="base" hangingPunct="0">
              <a:lnSpc>
                <a:spcPct val="90000"/>
              </a:lnSpc>
              <a:spcBef>
                <a:spcPct val="50000"/>
              </a:spcBef>
              <a:spcAft>
                <a:spcPct val="0"/>
              </a:spcAft>
              <a:buClr>
                <a:srgbClr val="CCCCFF"/>
              </a:buClr>
              <a:buFont typeface="Symbol" pitchFamily="18" charset="2"/>
              <a:buNone/>
            </a:pPr>
            <a:r>
              <a:rPr lang="es-ES_tradnl" sz="2400">
                <a:solidFill>
                  <a:srgbClr val="000000"/>
                </a:solidFill>
                <a:latin typeface="Comic Sans MS" pitchFamily="66" charset="0"/>
              </a:rPr>
              <a:t>+</a:t>
            </a:r>
          </a:p>
        </p:txBody>
      </p:sp>
      <p:sp>
        <p:nvSpPr>
          <p:cNvPr id="384079" name="Rectangle 79"/>
          <p:cNvSpPr>
            <a:spLocks noChangeArrowheads="1"/>
          </p:cNvSpPr>
          <p:nvPr/>
        </p:nvSpPr>
        <p:spPr bwMode="auto">
          <a:xfrm>
            <a:off x="6805613" y="2185988"/>
            <a:ext cx="652462" cy="657225"/>
          </a:xfrm>
          <a:prstGeom prst="rect">
            <a:avLst/>
          </a:prstGeom>
          <a:solidFill>
            <a:srgbClr val="CCECFF"/>
          </a:solidFill>
          <a:ln w="3175">
            <a:noFill/>
            <a:miter lim="800000"/>
            <a:headEnd/>
            <a:tailEnd/>
          </a:ln>
          <a:effectLst>
            <a:outerShdw dist="53882" dir="2700000" algn="ctr" rotWithShape="0">
              <a:schemeClr val="tx1"/>
            </a:outerShdw>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4080" name="Rectangle 80"/>
          <p:cNvSpPr>
            <a:spLocks noChangeArrowheads="1"/>
          </p:cNvSpPr>
          <p:nvPr/>
        </p:nvSpPr>
        <p:spPr bwMode="auto">
          <a:xfrm>
            <a:off x="6815138" y="3097213"/>
            <a:ext cx="654050" cy="657225"/>
          </a:xfrm>
          <a:prstGeom prst="rect">
            <a:avLst/>
          </a:prstGeom>
          <a:solidFill>
            <a:srgbClr val="CCECFF"/>
          </a:solidFill>
          <a:ln w="3175">
            <a:noFill/>
            <a:miter lim="800000"/>
            <a:headEnd/>
            <a:tailEnd/>
          </a:ln>
          <a:effectLst>
            <a:outerShdw dist="53882" dir="2700000" algn="ctr" rotWithShape="0">
              <a:schemeClr val="tx1"/>
            </a:outerShdw>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4081" name="Text Box 81"/>
          <p:cNvSpPr txBox="1">
            <a:spLocks noChangeArrowheads="1"/>
          </p:cNvSpPr>
          <p:nvPr/>
        </p:nvSpPr>
        <p:spPr bwMode="auto">
          <a:xfrm>
            <a:off x="6973888" y="2298700"/>
            <a:ext cx="284162" cy="420688"/>
          </a:xfrm>
          <a:prstGeom prst="rect">
            <a:avLst/>
          </a:prstGeom>
          <a:noFill/>
          <a:ln w="3175">
            <a:noFill/>
            <a:miter lim="800000"/>
            <a:headEnd/>
            <a:tailEnd/>
          </a:ln>
          <a:effectLst/>
        </p:spPr>
        <p:txBody>
          <a:bodyPr wrap="none" lIns="90000" tIns="46800" rIns="90000" bIns="46800" anchor="ctr">
            <a:spAutoFit/>
          </a:bodyPr>
          <a:lstStyle/>
          <a:p>
            <a:pPr algn="ctr" eaLnBrk="0" fontAlgn="base" hangingPunct="0">
              <a:lnSpc>
                <a:spcPct val="90000"/>
              </a:lnSpc>
              <a:spcBef>
                <a:spcPct val="50000"/>
              </a:spcBef>
              <a:spcAft>
                <a:spcPct val="0"/>
              </a:spcAft>
              <a:buClr>
                <a:srgbClr val="CCCCFF"/>
              </a:buClr>
              <a:buFont typeface="Symbol" pitchFamily="18" charset="2"/>
              <a:buNone/>
            </a:pPr>
            <a:r>
              <a:rPr lang="es-ES_tradnl" sz="2400">
                <a:solidFill>
                  <a:srgbClr val="000000"/>
                </a:solidFill>
                <a:latin typeface="Comic Sans MS" pitchFamily="66" charset="0"/>
              </a:rPr>
              <a:t>-</a:t>
            </a:r>
          </a:p>
        </p:txBody>
      </p:sp>
      <p:sp>
        <p:nvSpPr>
          <p:cNvPr id="384082" name="Text Box 82"/>
          <p:cNvSpPr txBox="1">
            <a:spLocks noChangeArrowheads="1"/>
          </p:cNvSpPr>
          <p:nvPr/>
        </p:nvSpPr>
        <p:spPr bwMode="auto">
          <a:xfrm>
            <a:off x="6958013" y="3224213"/>
            <a:ext cx="338137" cy="420687"/>
          </a:xfrm>
          <a:prstGeom prst="rect">
            <a:avLst/>
          </a:prstGeom>
          <a:noFill/>
          <a:ln w="3175">
            <a:noFill/>
            <a:miter lim="800000"/>
            <a:headEnd/>
            <a:tailEnd/>
          </a:ln>
          <a:effectLst/>
        </p:spPr>
        <p:txBody>
          <a:bodyPr wrap="none" lIns="90000" tIns="46800" rIns="90000" bIns="46800" anchor="ctr">
            <a:spAutoFit/>
          </a:bodyPr>
          <a:lstStyle/>
          <a:p>
            <a:pPr algn="ctr" eaLnBrk="0" fontAlgn="base" hangingPunct="0">
              <a:lnSpc>
                <a:spcPct val="90000"/>
              </a:lnSpc>
              <a:spcBef>
                <a:spcPct val="50000"/>
              </a:spcBef>
              <a:spcAft>
                <a:spcPct val="0"/>
              </a:spcAft>
              <a:buClr>
                <a:srgbClr val="CCCCFF"/>
              </a:buClr>
              <a:buFont typeface="Symbol" pitchFamily="18" charset="2"/>
              <a:buNone/>
            </a:pPr>
            <a:r>
              <a:rPr lang="es-ES_tradnl" sz="2400">
                <a:solidFill>
                  <a:srgbClr val="000000"/>
                </a:solidFill>
                <a:latin typeface="Comic Sans MS" pitchFamily="66" charset="0"/>
              </a:rPr>
              <a:t>0</a:t>
            </a:r>
          </a:p>
        </p:txBody>
      </p:sp>
      <p:sp>
        <p:nvSpPr>
          <p:cNvPr id="384002" name="Text Box 2"/>
          <p:cNvSpPr txBox="1">
            <a:spLocks noChangeArrowheads="1"/>
          </p:cNvSpPr>
          <p:nvPr/>
        </p:nvSpPr>
        <p:spPr bwMode="auto">
          <a:xfrm>
            <a:off x="176213" y="909638"/>
            <a:ext cx="2608262" cy="336550"/>
          </a:xfrm>
          <a:prstGeom prst="rect">
            <a:avLst/>
          </a:prstGeom>
          <a:noFill/>
          <a:ln w="3175">
            <a:noFill/>
            <a:miter lim="800000"/>
            <a:headEnd/>
            <a:tailEnd type="none" w="sm" len="sm"/>
          </a:ln>
          <a:effectLst/>
        </p:spPr>
        <p:txBody>
          <a:bodyPr wrap="none" lIns="90000" tIns="46800" rIns="90000" bIns="46800" anchor="ctr">
            <a:spAutoFit/>
          </a:bodyPr>
          <a:lstStyle/>
          <a:p>
            <a:pPr defTabSz="287338" eaLnBrk="0" fontAlgn="base" hangingPunct="0">
              <a:lnSpc>
                <a:spcPct val="80000"/>
              </a:lnSpc>
              <a:spcBef>
                <a:spcPct val="0"/>
              </a:spcBef>
              <a:spcAft>
                <a:spcPct val="0"/>
              </a:spcAft>
              <a:tabLst>
                <a:tab pos="287338" algn="l"/>
              </a:tabLst>
            </a:pPr>
            <a:r>
              <a:rPr lang="de-DE" sz="2000" b="1">
                <a:solidFill>
                  <a:srgbClr val="000090"/>
                </a:solidFill>
                <a:latin typeface="Comic Sans MS" pitchFamily="66" charset="0"/>
              </a:rPr>
              <a:t>Cortocircuito Bifásico</a:t>
            </a:r>
            <a:endParaRPr lang="de-DE" b="1">
              <a:solidFill>
                <a:srgbClr val="000000"/>
              </a:solidFill>
              <a:latin typeface="Comic Sans MS" pitchFamily="66" charset="0"/>
            </a:endParaRPr>
          </a:p>
        </p:txBody>
      </p:sp>
      <p:sp>
        <p:nvSpPr>
          <p:cNvPr id="384003" name="Rectangle 3"/>
          <p:cNvSpPr>
            <a:spLocks noChangeArrowheads="1"/>
          </p:cNvSpPr>
          <p:nvPr/>
        </p:nvSpPr>
        <p:spPr bwMode="auto">
          <a:xfrm>
            <a:off x="582613" y="177800"/>
            <a:ext cx="7737475" cy="457200"/>
          </a:xfrm>
          <a:prstGeom prst="rect">
            <a:avLst/>
          </a:prstGeom>
          <a:noFill/>
          <a:ln w="3175">
            <a:noFill/>
            <a:miter lim="800000"/>
            <a:headEnd/>
            <a:tailEnd/>
          </a:ln>
          <a:effectLst/>
        </p:spPr>
        <p:txBody>
          <a:bodyPr lIns="90000" tIns="46800" rIns="90000" bIns="46800" anchor="ctr">
            <a:spAutoFit/>
          </a:bodyPr>
          <a:lstStyle/>
          <a:p>
            <a:pPr fontAlgn="base">
              <a:spcBef>
                <a:spcPct val="0"/>
              </a:spcBef>
              <a:spcAft>
                <a:spcPct val="0"/>
              </a:spcAft>
            </a:pPr>
            <a:r>
              <a:rPr lang="de-DE" b="1">
                <a:solidFill>
                  <a:srgbClr val="FFFFFF"/>
                </a:solidFill>
                <a:effectLst>
                  <a:outerShdw blurRad="38100" dist="38100" dir="2700000" algn="tl">
                    <a:srgbClr val="C0C0C0"/>
                  </a:outerShdw>
                </a:effectLst>
                <a:latin typeface="Comic Sans MS" pitchFamily="66" charset="0"/>
              </a:rPr>
              <a:t>Cortocircuitos (V)</a:t>
            </a:r>
          </a:p>
        </p:txBody>
      </p:sp>
      <p:sp>
        <p:nvSpPr>
          <p:cNvPr id="384004" name="Line 4"/>
          <p:cNvSpPr>
            <a:spLocks noChangeShapeType="1"/>
          </p:cNvSpPr>
          <p:nvPr/>
        </p:nvSpPr>
        <p:spPr bwMode="auto">
          <a:xfrm rot="15378058">
            <a:off x="1548606" y="1823245"/>
            <a:ext cx="15875" cy="2100262"/>
          </a:xfrm>
          <a:prstGeom prst="line">
            <a:avLst/>
          </a:prstGeom>
          <a:noFill/>
          <a:ln w="28575">
            <a:solidFill>
              <a:srgbClr val="FF000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4005" name="Line 5"/>
          <p:cNvSpPr>
            <a:spLocks noChangeShapeType="1"/>
          </p:cNvSpPr>
          <p:nvPr/>
        </p:nvSpPr>
        <p:spPr bwMode="auto">
          <a:xfrm rot="15378058" flipV="1">
            <a:off x="1503363" y="1300163"/>
            <a:ext cx="3175" cy="2143125"/>
          </a:xfrm>
          <a:prstGeom prst="line">
            <a:avLst/>
          </a:prstGeom>
          <a:noFill/>
          <a:ln w="28575">
            <a:solidFill>
              <a:srgbClr val="FFFF0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4006" name="Line 6"/>
          <p:cNvSpPr>
            <a:spLocks noChangeShapeType="1"/>
          </p:cNvSpPr>
          <p:nvPr/>
        </p:nvSpPr>
        <p:spPr bwMode="auto">
          <a:xfrm rot="15378058" flipV="1">
            <a:off x="1463675" y="776288"/>
            <a:ext cx="20638" cy="2112962"/>
          </a:xfrm>
          <a:prstGeom prst="line">
            <a:avLst/>
          </a:prstGeom>
          <a:noFill/>
          <a:ln w="28575">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4007" name="Line 7"/>
          <p:cNvSpPr>
            <a:spLocks noChangeShapeType="1"/>
          </p:cNvSpPr>
          <p:nvPr/>
        </p:nvSpPr>
        <p:spPr bwMode="auto">
          <a:xfrm rot="-821941">
            <a:off x="1430338" y="1849438"/>
            <a:ext cx="168275" cy="187325"/>
          </a:xfrm>
          <a:prstGeom prst="line">
            <a:avLst/>
          </a:prstGeom>
          <a:noFill/>
          <a:ln w="3175">
            <a:solidFill>
              <a:schemeClr val="tx1"/>
            </a:solidFill>
            <a:round/>
            <a:headEnd/>
            <a:tailEnd type="triangle" w="med" len="me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4008" name="Line 8"/>
          <p:cNvSpPr>
            <a:spLocks noChangeShapeType="1"/>
          </p:cNvSpPr>
          <p:nvPr/>
        </p:nvSpPr>
        <p:spPr bwMode="auto">
          <a:xfrm rot="-821941">
            <a:off x="1446213" y="2405063"/>
            <a:ext cx="139700" cy="150812"/>
          </a:xfrm>
          <a:prstGeom prst="line">
            <a:avLst/>
          </a:prstGeom>
          <a:noFill/>
          <a:ln w="3175">
            <a:solidFill>
              <a:schemeClr val="tx1"/>
            </a:solidFill>
            <a:round/>
            <a:headEnd/>
            <a:tailEnd type="triangle" w="med" len="me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4009" name="Line 9"/>
          <p:cNvSpPr>
            <a:spLocks noChangeShapeType="1"/>
          </p:cNvSpPr>
          <p:nvPr/>
        </p:nvSpPr>
        <p:spPr bwMode="auto">
          <a:xfrm rot="-821941">
            <a:off x="1524000" y="2903538"/>
            <a:ext cx="106363" cy="131762"/>
          </a:xfrm>
          <a:prstGeom prst="line">
            <a:avLst/>
          </a:prstGeom>
          <a:noFill/>
          <a:ln w="3175">
            <a:solidFill>
              <a:schemeClr val="tx1"/>
            </a:solidFill>
            <a:round/>
            <a:headEnd/>
            <a:tailEnd type="triangle" w="med" len="me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4010" name="Line 10"/>
          <p:cNvSpPr>
            <a:spLocks noChangeShapeType="1"/>
          </p:cNvSpPr>
          <p:nvPr/>
        </p:nvSpPr>
        <p:spPr bwMode="auto">
          <a:xfrm rot="-17021942" flipH="1" flipV="1">
            <a:off x="1567657" y="2412206"/>
            <a:ext cx="19050" cy="2046287"/>
          </a:xfrm>
          <a:prstGeom prst="line">
            <a:avLst/>
          </a:prstGeom>
          <a:noFill/>
          <a:ln w="38100">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84011" name="Object 11"/>
          <p:cNvGraphicFramePr>
            <a:graphicFrameLocks noChangeAspect="1"/>
          </p:cNvGraphicFramePr>
          <p:nvPr/>
        </p:nvGraphicFramePr>
        <p:xfrm>
          <a:off x="257175" y="1928813"/>
          <a:ext cx="196850" cy="239712"/>
        </p:xfrm>
        <a:graphic>
          <a:graphicData uri="http://schemas.openxmlformats.org/presentationml/2006/ole">
            <mc:AlternateContent xmlns:mc="http://schemas.openxmlformats.org/markup-compatibility/2006">
              <mc:Choice xmlns:v="urn:schemas-microsoft-com:vml" Requires="v">
                <p:oleObj spid="_x0000_s39976" name="Ecuación" r:id="rId3" imgW="126835" imgH="139518" progId="Equation.3">
                  <p:embed/>
                </p:oleObj>
              </mc:Choice>
              <mc:Fallback>
                <p:oleObj name="Ecuación" r:id="rId3" imgW="126835" imgH="139518"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7175" y="1928813"/>
                        <a:ext cx="196850" cy="239712"/>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4012" name="Object 12"/>
          <p:cNvGraphicFramePr>
            <a:graphicFrameLocks noChangeAspect="1"/>
          </p:cNvGraphicFramePr>
          <p:nvPr/>
        </p:nvGraphicFramePr>
        <p:xfrm>
          <a:off x="269875" y="2451100"/>
          <a:ext cx="215900" cy="301625"/>
        </p:xfrm>
        <a:graphic>
          <a:graphicData uri="http://schemas.openxmlformats.org/presentationml/2006/ole">
            <mc:AlternateContent xmlns:mc="http://schemas.openxmlformats.org/markup-compatibility/2006">
              <mc:Choice xmlns:v="urn:schemas-microsoft-com:vml" Requires="v">
                <p:oleObj spid="_x0000_s39977" name="Ecuación" r:id="rId5" imgW="126725" imgH="177415" progId="Equation.3">
                  <p:embed/>
                </p:oleObj>
              </mc:Choice>
              <mc:Fallback>
                <p:oleObj name="Ecuación" r:id="rId5" imgW="126725" imgH="177415"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9875" y="2451100"/>
                        <a:ext cx="215900" cy="30162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4013" name="Object 13"/>
          <p:cNvGraphicFramePr>
            <a:graphicFrameLocks noChangeAspect="1"/>
          </p:cNvGraphicFramePr>
          <p:nvPr/>
        </p:nvGraphicFramePr>
        <p:xfrm>
          <a:off x="334963" y="2968625"/>
          <a:ext cx="176212" cy="239713"/>
        </p:xfrm>
        <a:graphic>
          <a:graphicData uri="http://schemas.openxmlformats.org/presentationml/2006/ole">
            <mc:AlternateContent xmlns:mc="http://schemas.openxmlformats.org/markup-compatibility/2006">
              <mc:Choice xmlns:v="urn:schemas-microsoft-com:vml" Requires="v">
                <p:oleObj spid="_x0000_s39978" name="Ecuación" r:id="rId7" imgW="114201" imgH="139579" progId="Equation.3">
                  <p:embed/>
                </p:oleObj>
              </mc:Choice>
              <mc:Fallback>
                <p:oleObj name="Ecuación" r:id="rId7" imgW="114201" imgH="139579"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4963" y="2968625"/>
                        <a:ext cx="176212" cy="239713"/>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4014" name="Object 14"/>
          <p:cNvGraphicFramePr>
            <a:graphicFrameLocks noChangeAspect="1"/>
          </p:cNvGraphicFramePr>
          <p:nvPr/>
        </p:nvGraphicFramePr>
        <p:xfrm>
          <a:off x="358775" y="3519488"/>
          <a:ext cx="196850" cy="239712"/>
        </p:xfrm>
        <a:graphic>
          <a:graphicData uri="http://schemas.openxmlformats.org/presentationml/2006/ole">
            <mc:AlternateContent xmlns:mc="http://schemas.openxmlformats.org/markup-compatibility/2006">
              <mc:Choice xmlns:v="urn:schemas-microsoft-com:vml" Requires="v">
                <p:oleObj spid="_x0000_s39979" name="Ecuación" r:id="rId9" imgW="126835" imgH="139518" progId="Equation.3">
                  <p:embed/>
                </p:oleObj>
              </mc:Choice>
              <mc:Fallback>
                <p:oleObj name="Ecuación" r:id="rId9" imgW="126835" imgH="139518" progId="Equation.3">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58775" y="3519488"/>
                        <a:ext cx="196850" cy="239712"/>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84015" name="Line 15"/>
          <p:cNvSpPr>
            <a:spLocks noChangeShapeType="1"/>
          </p:cNvSpPr>
          <p:nvPr/>
        </p:nvSpPr>
        <p:spPr bwMode="auto">
          <a:xfrm rot="15378058" flipV="1">
            <a:off x="1249363" y="1828800"/>
            <a:ext cx="452437" cy="436563"/>
          </a:xfrm>
          <a:prstGeom prst="line">
            <a:avLst/>
          </a:prstGeom>
          <a:noFill/>
          <a:ln w="28575">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4016" name="Line 16"/>
          <p:cNvSpPr>
            <a:spLocks noChangeShapeType="1"/>
          </p:cNvSpPr>
          <p:nvPr/>
        </p:nvSpPr>
        <p:spPr bwMode="auto">
          <a:xfrm rot="15378058" flipV="1">
            <a:off x="1317625" y="2397125"/>
            <a:ext cx="401638" cy="350838"/>
          </a:xfrm>
          <a:prstGeom prst="line">
            <a:avLst/>
          </a:prstGeom>
          <a:noFill/>
          <a:ln w="28575">
            <a:solidFill>
              <a:srgbClr val="FFFF0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4017" name="Line 17"/>
          <p:cNvSpPr>
            <a:spLocks noChangeShapeType="1"/>
          </p:cNvSpPr>
          <p:nvPr/>
        </p:nvSpPr>
        <p:spPr bwMode="auto">
          <a:xfrm rot="15378058" flipV="1">
            <a:off x="1370807" y="2896394"/>
            <a:ext cx="354012" cy="298450"/>
          </a:xfrm>
          <a:prstGeom prst="line">
            <a:avLst/>
          </a:prstGeom>
          <a:noFill/>
          <a:ln w="28575">
            <a:solidFill>
              <a:srgbClr val="FF000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4019" name="Line 19"/>
          <p:cNvSpPr>
            <a:spLocks noChangeShapeType="1"/>
          </p:cNvSpPr>
          <p:nvPr/>
        </p:nvSpPr>
        <p:spPr bwMode="auto">
          <a:xfrm>
            <a:off x="7448550" y="1492250"/>
            <a:ext cx="569913" cy="0"/>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4020" name="Line 20"/>
          <p:cNvSpPr>
            <a:spLocks noChangeShapeType="1"/>
          </p:cNvSpPr>
          <p:nvPr/>
        </p:nvSpPr>
        <p:spPr bwMode="auto">
          <a:xfrm>
            <a:off x="7446963" y="1849438"/>
            <a:ext cx="392112" cy="0"/>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4022" name="Line 22"/>
          <p:cNvSpPr>
            <a:spLocks noChangeShapeType="1"/>
          </p:cNvSpPr>
          <p:nvPr/>
        </p:nvSpPr>
        <p:spPr bwMode="auto">
          <a:xfrm>
            <a:off x="7458075" y="2339975"/>
            <a:ext cx="512763" cy="0"/>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4023" name="Line 23"/>
          <p:cNvSpPr>
            <a:spLocks noChangeShapeType="1"/>
          </p:cNvSpPr>
          <p:nvPr/>
        </p:nvSpPr>
        <p:spPr bwMode="auto">
          <a:xfrm>
            <a:off x="7458075" y="2697163"/>
            <a:ext cx="392113" cy="0"/>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4025" name="Line 25"/>
          <p:cNvSpPr>
            <a:spLocks noChangeShapeType="1"/>
          </p:cNvSpPr>
          <p:nvPr/>
        </p:nvSpPr>
        <p:spPr bwMode="auto">
          <a:xfrm>
            <a:off x="7469188" y="3251200"/>
            <a:ext cx="309562" cy="0"/>
          </a:xfrm>
          <a:prstGeom prst="line">
            <a:avLst/>
          </a:prstGeom>
          <a:noFill/>
          <a:ln w="28575">
            <a:solidFill>
              <a:schemeClr val="tx1"/>
            </a:solid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4026" name="Line 26"/>
          <p:cNvSpPr>
            <a:spLocks noChangeShapeType="1"/>
          </p:cNvSpPr>
          <p:nvPr/>
        </p:nvSpPr>
        <p:spPr bwMode="auto">
          <a:xfrm>
            <a:off x="7467600" y="3608388"/>
            <a:ext cx="309563" cy="0"/>
          </a:xfrm>
          <a:prstGeom prst="line">
            <a:avLst/>
          </a:prstGeom>
          <a:noFill/>
          <a:ln w="28575">
            <a:solidFill>
              <a:schemeClr val="tx1"/>
            </a:solid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4030" name="Text Box 30"/>
          <p:cNvSpPr txBox="1">
            <a:spLocks noChangeArrowheads="1"/>
          </p:cNvSpPr>
          <p:nvPr/>
        </p:nvSpPr>
        <p:spPr bwMode="auto">
          <a:xfrm>
            <a:off x="560388" y="3948113"/>
            <a:ext cx="2708275" cy="360362"/>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110000"/>
              </a:lnSpc>
              <a:spcBef>
                <a:spcPct val="0"/>
              </a:spcBef>
              <a:spcAft>
                <a:spcPct val="0"/>
              </a:spcAft>
              <a:tabLst>
                <a:tab pos="287338" algn="l"/>
              </a:tabLst>
            </a:pPr>
            <a:r>
              <a:rPr lang="de-DE" sz="1600" b="1">
                <a:solidFill>
                  <a:srgbClr val="006666"/>
                </a:solidFill>
                <a:latin typeface="Comic Sans MS" pitchFamily="66" charset="0"/>
              </a:rPr>
              <a:t>Descripción de tipo de C-C</a:t>
            </a:r>
          </a:p>
        </p:txBody>
      </p:sp>
      <p:pic>
        <p:nvPicPr>
          <p:cNvPr id="384031" name="Picture 31" descr="pointer1"/>
          <p:cNvPicPr>
            <a:picLocks noChangeAspect="1" noChangeArrowheads="1"/>
          </p:cNvPicPr>
          <p:nvPr/>
        </p:nvPicPr>
        <p:blipFill>
          <a:blip r:embed="rId11" cstate="print"/>
          <a:srcRect/>
          <a:stretch>
            <a:fillRect/>
          </a:stretch>
        </p:blipFill>
        <p:spPr bwMode="auto">
          <a:xfrm>
            <a:off x="0" y="3606800"/>
            <a:ext cx="620713" cy="720725"/>
          </a:xfrm>
          <a:prstGeom prst="rect">
            <a:avLst/>
          </a:prstGeom>
          <a:noFill/>
        </p:spPr>
      </p:pic>
      <p:sp>
        <p:nvSpPr>
          <p:cNvPr id="384032" name="Text Box 32"/>
          <p:cNvSpPr txBox="1">
            <a:spLocks noChangeArrowheads="1"/>
          </p:cNvSpPr>
          <p:nvPr/>
        </p:nvSpPr>
        <p:spPr bwMode="auto">
          <a:xfrm>
            <a:off x="5903913" y="3851275"/>
            <a:ext cx="2709862" cy="754063"/>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90000"/>
              </a:lnSpc>
              <a:spcBef>
                <a:spcPct val="0"/>
              </a:spcBef>
              <a:spcAft>
                <a:spcPct val="0"/>
              </a:spcAft>
              <a:tabLst>
                <a:tab pos="287338" algn="l"/>
              </a:tabLst>
            </a:pPr>
            <a:r>
              <a:rPr lang="de-DE" sz="1600" b="1">
                <a:solidFill>
                  <a:srgbClr val="006666"/>
                </a:solidFill>
                <a:latin typeface="Comic Sans MS" pitchFamily="66" charset="0"/>
              </a:rPr>
              <a:t>Interconexión de </a:t>
            </a:r>
          </a:p>
          <a:p>
            <a:pPr algn="ctr" defTabSz="287338" eaLnBrk="0" fontAlgn="base" hangingPunct="0">
              <a:lnSpc>
                <a:spcPct val="90000"/>
              </a:lnSpc>
              <a:spcBef>
                <a:spcPct val="0"/>
              </a:spcBef>
              <a:spcAft>
                <a:spcPct val="0"/>
              </a:spcAft>
              <a:tabLst>
                <a:tab pos="287338" algn="l"/>
              </a:tabLst>
            </a:pPr>
            <a:r>
              <a:rPr lang="de-DE" sz="1600" b="1">
                <a:solidFill>
                  <a:srgbClr val="006666"/>
                </a:solidFill>
                <a:latin typeface="Comic Sans MS" pitchFamily="66" charset="0"/>
              </a:rPr>
              <a:t>mallas de secuencia</a:t>
            </a:r>
          </a:p>
          <a:p>
            <a:pPr algn="ctr" defTabSz="287338" eaLnBrk="0" fontAlgn="base" hangingPunct="0">
              <a:lnSpc>
                <a:spcPct val="90000"/>
              </a:lnSpc>
              <a:spcBef>
                <a:spcPct val="0"/>
              </a:spcBef>
              <a:spcAft>
                <a:spcPct val="0"/>
              </a:spcAft>
              <a:tabLst>
                <a:tab pos="287338" algn="l"/>
              </a:tabLst>
            </a:pPr>
            <a:endParaRPr lang="de-DE" sz="1600" b="1">
              <a:solidFill>
                <a:srgbClr val="006666"/>
              </a:solidFill>
              <a:latin typeface="Comic Sans MS" pitchFamily="66" charset="0"/>
            </a:endParaRPr>
          </a:p>
        </p:txBody>
      </p:sp>
      <p:graphicFrame>
        <p:nvGraphicFramePr>
          <p:cNvPr id="384033" name="Object 33"/>
          <p:cNvGraphicFramePr>
            <a:graphicFrameLocks noChangeAspect="1"/>
          </p:cNvGraphicFramePr>
          <p:nvPr/>
        </p:nvGraphicFramePr>
        <p:xfrm>
          <a:off x="6867525" y="5399088"/>
          <a:ext cx="1870075" cy="917575"/>
        </p:xfrm>
        <a:graphic>
          <a:graphicData uri="http://schemas.openxmlformats.org/presentationml/2006/ole">
            <mc:AlternateContent xmlns:mc="http://schemas.openxmlformats.org/markup-compatibility/2006">
              <mc:Choice xmlns:v="urn:schemas-microsoft-com:vml" Requires="v">
                <p:oleObj spid="_x0000_s39980" name="Ecuación" r:id="rId12" imgW="1562100" imgH="711200" progId="Equation.3">
                  <p:embed/>
                </p:oleObj>
              </mc:Choice>
              <mc:Fallback>
                <p:oleObj name="Ecuación" r:id="rId12" imgW="1562100" imgH="711200" progId="Equation.3">
                  <p:embed/>
                  <p:pic>
                    <p:nvPicPr>
                      <p:cNvPr id="0" name="Picture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867525" y="5399088"/>
                        <a:ext cx="1870075" cy="91757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4034" name="Object 34"/>
          <p:cNvGraphicFramePr>
            <a:graphicFrameLocks noChangeAspect="1"/>
          </p:cNvGraphicFramePr>
          <p:nvPr/>
        </p:nvGraphicFramePr>
        <p:xfrm>
          <a:off x="4870450" y="5427663"/>
          <a:ext cx="1682750" cy="890587"/>
        </p:xfrm>
        <a:graphic>
          <a:graphicData uri="http://schemas.openxmlformats.org/presentationml/2006/ole">
            <mc:AlternateContent xmlns:mc="http://schemas.openxmlformats.org/markup-compatibility/2006">
              <mc:Choice xmlns:v="urn:schemas-microsoft-com:vml" Requires="v">
                <p:oleObj spid="_x0000_s39981" name="Ecuación" r:id="rId14" imgW="1447800" imgH="711200" progId="Equation.3">
                  <p:embed/>
                </p:oleObj>
              </mc:Choice>
              <mc:Fallback>
                <p:oleObj name="Ecuación" r:id="rId14" imgW="1447800" imgH="711200" progId="Equation.3">
                  <p:embed/>
                  <p:pic>
                    <p:nvPicPr>
                      <p:cNvPr id="0" name="Picture 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870450" y="5427663"/>
                        <a:ext cx="1682750" cy="890587"/>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4035" name="Object 35"/>
          <p:cNvGraphicFramePr>
            <a:graphicFrameLocks noChangeAspect="1"/>
          </p:cNvGraphicFramePr>
          <p:nvPr/>
        </p:nvGraphicFramePr>
        <p:xfrm>
          <a:off x="2640013" y="5410200"/>
          <a:ext cx="1931987" cy="917575"/>
        </p:xfrm>
        <a:graphic>
          <a:graphicData uri="http://schemas.openxmlformats.org/presentationml/2006/ole">
            <mc:AlternateContent xmlns:mc="http://schemas.openxmlformats.org/markup-compatibility/2006">
              <mc:Choice xmlns:v="urn:schemas-microsoft-com:vml" Requires="v">
                <p:oleObj spid="_x0000_s39982" name="Ecuación" r:id="rId16" imgW="1612900" imgH="711200" progId="Equation.3">
                  <p:embed/>
                </p:oleObj>
              </mc:Choice>
              <mc:Fallback>
                <p:oleObj name="Ecuación" r:id="rId16" imgW="1612900" imgH="711200" progId="Equation.3">
                  <p:embed/>
                  <p:pic>
                    <p:nvPicPr>
                      <p:cNvPr id="0" name="Picture 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640013" y="5410200"/>
                        <a:ext cx="1931987" cy="91757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4036" name="Object 36"/>
          <p:cNvGraphicFramePr>
            <a:graphicFrameLocks noChangeAspect="1"/>
          </p:cNvGraphicFramePr>
          <p:nvPr/>
        </p:nvGraphicFramePr>
        <p:xfrm>
          <a:off x="633413" y="5426075"/>
          <a:ext cx="1739900" cy="890588"/>
        </p:xfrm>
        <a:graphic>
          <a:graphicData uri="http://schemas.openxmlformats.org/presentationml/2006/ole">
            <mc:AlternateContent xmlns:mc="http://schemas.openxmlformats.org/markup-compatibility/2006">
              <mc:Choice xmlns:v="urn:schemas-microsoft-com:vml" Requires="v">
                <p:oleObj spid="_x0000_s39983" name="Ecuación" r:id="rId18" imgW="1497950" imgH="710891" progId="Equation.3">
                  <p:embed/>
                </p:oleObj>
              </mc:Choice>
              <mc:Fallback>
                <p:oleObj name="Ecuación" r:id="rId18" imgW="1497950" imgH="710891" progId="Equation.3">
                  <p:embed/>
                  <p:pic>
                    <p:nvPicPr>
                      <p:cNvPr id="0" name="Picture 9"/>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633413" y="5426075"/>
                        <a:ext cx="1739900" cy="890588"/>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4037" name="Object 37"/>
          <p:cNvGraphicFramePr>
            <a:graphicFrameLocks noChangeAspect="1"/>
          </p:cNvGraphicFramePr>
          <p:nvPr/>
        </p:nvGraphicFramePr>
        <p:xfrm>
          <a:off x="3254375" y="1382713"/>
          <a:ext cx="1230313" cy="1187450"/>
        </p:xfrm>
        <a:graphic>
          <a:graphicData uri="http://schemas.openxmlformats.org/presentationml/2006/ole">
            <mc:AlternateContent xmlns:mc="http://schemas.openxmlformats.org/markup-compatibility/2006">
              <mc:Choice xmlns:v="urn:schemas-microsoft-com:vml" Requires="v">
                <p:oleObj spid="_x0000_s39984" name="Ecuación" r:id="rId20" imgW="736600" imgH="711200" progId="Equation.3">
                  <p:embed/>
                </p:oleObj>
              </mc:Choice>
              <mc:Fallback>
                <p:oleObj name="Ecuación" r:id="rId20" imgW="736600" imgH="711200" progId="Equation.3">
                  <p:embed/>
                  <p:pic>
                    <p:nvPicPr>
                      <p:cNvPr id="0" name="Picture 10"/>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3254375" y="1382713"/>
                        <a:ext cx="1230313" cy="118745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4038" name="Object 38"/>
          <p:cNvGraphicFramePr>
            <a:graphicFrameLocks noChangeAspect="1"/>
          </p:cNvGraphicFramePr>
          <p:nvPr/>
        </p:nvGraphicFramePr>
        <p:xfrm>
          <a:off x="4508500" y="1409700"/>
          <a:ext cx="1257300" cy="1135063"/>
        </p:xfrm>
        <a:graphic>
          <a:graphicData uri="http://schemas.openxmlformats.org/presentationml/2006/ole">
            <mc:AlternateContent xmlns:mc="http://schemas.openxmlformats.org/markup-compatibility/2006">
              <mc:Choice xmlns:v="urn:schemas-microsoft-com:vml" Requires="v">
                <p:oleObj spid="_x0000_s39985" name="Ecuación" r:id="rId22" imgW="787400" imgH="711200" progId="Equation.3">
                  <p:embed/>
                </p:oleObj>
              </mc:Choice>
              <mc:Fallback>
                <p:oleObj name="Ecuación" r:id="rId22" imgW="787400" imgH="711200" progId="Equation.3">
                  <p:embed/>
                  <p:pic>
                    <p:nvPicPr>
                      <p:cNvPr id="0" name="Picture 11"/>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508500" y="1409700"/>
                        <a:ext cx="1257300" cy="1135063"/>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84039" name="Text Box 39"/>
          <p:cNvSpPr txBox="1">
            <a:spLocks noChangeArrowheads="1"/>
          </p:cNvSpPr>
          <p:nvPr/>
        </p:nvSpPr>
        <p:spPr bwMode="auto">
          <a:xfrm>
            <a:off x="3144838" y="2646363"/>
            <a:ext cx="2709862" cy="533400"/>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90000"/>
              </a:lnSpc>
              <a:spcBef>
                <a:spcPct val="0"/>
              </a:spcBef>
              <a:spcAft>
                <a:spcPct val="0"/>
              </a:spcAft>
              <a:tabLst>
                <a:tab pos="287338" algn="l"/>
              </a:tabLst>
            </a:pPr>
            <a:r>
              <a:rPr lang="de-DE" sz="1600" b="1">
                <a:solidFill>
                  <a:srgbClr val="006666"/>
                </a:solidFill>
                <a:latin typeface="Comic Sans MS" pitchFamily="66" charset="0"/>
              </a:rPr>
              <a:t>Conocimiento de variables</a:t>
            </a:r>
          </a:p>
          <a:p>
            <a:pPr algn="ctr" defTabSz="287338" eaLnBrk="0" fontAlgn="base" hangingPunct="0">
              <a:lnSpc>
                <a:spcPct val="90000"/>
              </a:lnSpc>
              <a:spcBef>
                <a:spcPct val="0"/>
              </a:spcBef>
              <a:spcAft>
                <a:spcPct val="0"/>
              </a:spcAft>
              <a:tabLst>
                <a:tab pos="287338" algn="l"/>
              </a:tabLst>
            </a:pPr>
            <a:endParaRPr lang="de-DE" sz="1600" b="1">
              <a:solidFill>
                <a:srgbClr val="006666"/>
              </a:solidFill>
              <a:latin typeface="Comic Sans MS" pitchFamily="66" charset="0"/>
            </a:endParaRPr>
          </a:p>
        </p:txBody>
      </p:sp>
      <p:graphicFrame>
        <p:nvGraphicFramePr>
          <p:cNvPr id="384040" name="Object 40"/>
          <p:cNvGraphicFramePr>
            <a:graphicFrameLocks noChangeAspect="1"/>
          </p:cNvGraphicFramePr>
          <p:nvPr/>
        </p:nvGraphicFramePr>
        <p:xfrm>
          <a:off x="1590675" y="1822450"/>
          <a:ext cx="244475" cy="304800"/>
        </p:xfrm>
        <a:graphic>
          <a:graphicData uri="http://schemas.openxmlformats.org/presentationml/2006/ole">
            <mc:AlternateContent xmlns:mc="http://schemas.openxmlformats.org/markup-compatibility/2006">
              <mc:Choice xmlns:v="urn:schemas-microsoft-com:vml" Requires="v">
                <p:oleObj spid="_x0000_s39986" name="Ecuación" r:id="rId24" imgW="152334" imgH="190417" progId="Equation.3">
                  <p:embed/>
                </p:oleObj>
              </mc:Choice>
              <mc:Fallback>
                <p:oleObj name="Ecuación" r:id="rId24" imgW="152334" imgH="190417" progId="Equation.3">
                  <p:embed/>
                  <p:pic>
                    <p:nvPicPr>
                      <p:cNvPr id="0" name="Picture 12"/>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1590675" y="1822450"/>
                        <a:ext cx="244475" cy="30480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4041" name="Object 41"/>
          <p:cNvGraphicFramePr>
            <a:graphicFrameLocks noChangeAspect="1"/>
          </p:cNvGraphicFramePr>
          <p:nvPr/>
        </p:nvGraphicFramePr>
        <p:xfrm>
          <a:off x="1573213" y="2309813"/>
          <a:ext cx="223837" cy="304800"/>
        </p:xfrm>
        <a:graphic>
          <a:graphicData uri="http://schemas.openxmlformats.org/presentationml/2006/ole">
            <mc:AlternateContent xmlns:mc="http://schemas.openxmlformats.org/markup-compatibility/2006">
              <mc:Choice xmlns:v="urn:schemas-microsoft-com:vml" Requires="v">
                <p:oleObj spid="_x0000_s39987" name="Ecuación" r:id="rId26" imgW="139639" imgH="190417" progId="Equation.3">
                  <p:embed/>
                </p:oleObj>
              </mc:Choice>
              <mc:Fallback>
                <p:oleObj name="Ecuación" r:id="rId26" imgW="139639" imgH="190417" progId="Equation.3">
                  <p:embed/>
                  <p:pic>
                    <p:nvPicPr>
                      <p:cNvPr id="0" name="Picture 13"/>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1573213" y="2309813"/>
                        <a:ext cx="223837" cy="30480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4042" name="Object 42"/>
          <p:cNvGraphicFramePr>
            <a:graphicFrameLocks noChangeAspect="1"/>
          </p:cNvGraphicFramePr>
          <p:nvPr/>
        </p:nvGraphicFramePr>
        <p:xfrm>
          <a:off x="1654175" y="2835275"/>
          <a:ext cx="223838" cy="304800"/>
        </p:xfrm>
        <a:graphic>
          <a:graphicData uri="http://schemas.openxmlformats.org/presentationml/2006/ole">
            <mc:AlternateContent xmlns:mc="http://schemas.openxmlformats.org/markup-compatibility/2006">
              <mc:Choice xmlns:v="urn:schemas-microsoft-com:vml" Requires="v">
                <p:oleObj spid="_x0000_s39988" name="Ecuación" r:id="rId28" imgW="139639" imgH="190417" progId="Equation.3">
                  <p:embed/>
                </p:oleObj>
              </mc:Choice>
              <mc:Fallback>
                <p:oleObj name="Ecuación" r:id="rId28" imgW="139639" imgH="190417" progId="Equation.3">
                  <p:embed/>
                  <p:pic>
                    <p:nvPicPr>
                      <p:cNvPr id="0" name="Picture 14"/>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1654175" y="2835275"/>
                        <a:ext cx="223838" cy="30480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84043" name="Line 43"/>
          <p:cNvSpPr>
            <a:spLocks noChangeShapeType="1"/>
          </p:cNvSpPr>
          <p:nvPr/>
        </p:nvSpPr>
        <p:spPr bwMode="auto">
          <a:xfrm rot="16200000">
            <a:off x="2098675" y="3373438"/>
            <a:ext cx="182563" cy="1587"/>
          </a:xfrm>
          <a:prstGeom prst="line">
            <a:avLst/>
          </a:prstGeom>
          <a:noFill/>
          <a:ln w="28575">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4044" name="Line 44"/>
          <p:cNvSpPr>
            <a:spLocks noChangeShapeType="1"/>
          </p:cNvSpPr>
          <p:nvPr/>
        </p:nvSpPr>
        <p:spPr bwMode="auto">
          <a:xfrm rot="16200000" flipH="1" flipV="1">
            <a:off x="2184400" y="3351213"/>
            <a:ext cx="4763" cy="255587"/>
          </a:xfrm>
          <a:prstGeom prst="line">
            <a:avLst/>
          </a:prstGeom>
          <a:noFill/>
          <a:ln w="28575">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4045" name="Line 45"/>
          <p:cNvSpPr>
            <a:spLocks noChangeShapeType="1"/>
          </p:cNvSpPr>
          <p:nvPr/>
        </p:nvSpPr>
        <p:spPr bwMode="auto">
          <a:xfrm rot="16200000" flipH="1" flipV="1">
            <a:off x="2176463" y="3430588"/>
            <a:ext cx="14287" cy="160337"/>
          </a:xfrm>
          <a:prstGeom prst="line">
            <a:avLst/>
          </a:prstGeom>
          <a:noFill/>
          <a:ln w="28575">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4046" name="Line 46"/>
          <p:cNvSpPr>
            <a:spLocks noChangeShapeType="1"/>
          </p:cNvSpPr>
          <p:nvPr/>
        </p:nvSpPr>
        <p:spPr bwMode="auto">
          <a:xfrm rot="16200000" flipH="1" flipV="1">
            <a:off x="2187575" y="3492501"/>
            <a:ext cx="14287" cy="112712"/>
          </a:xfrm>
          <a:prstGeom prst="line">
            <a:avLst/>
          </a:prstGeom>
          <a:noFill/>
          <a:ln w="28575">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4047" name="Line 47"/>
          <p:cNvSpPr>
            <a:spLocks noChangeShapeType="1"/>
          </p:cNvSpPr>
          <p:nvPr/>
        </p:nvSpPr>
        <p:spPr bwMode="auto">
          <a:xfrm>
            <a:off x="6878638" y="1466850"/>
            <a:ext cx="95250" cy="0"/>
          </a:xfrm>
          <a:prstGeom prst="line">
            <a:avLst/>
          </a:prstGeom>
          <a:noFill/>
          <a:ln w="3175">
            <a:solidFill>
              <a:schemeClr val="tx1"/>
            </a:solid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4048" name="Line 48"/>
          <p:cNvSpPr>
            <a:spLocks noChangeShapeType="1"/>
          </p:cNvSpPr>
          <p:nvPr/>
        </p:nvSpPr>
        <p:spPr bwMode="auto">
          <a:xfrm flipV="1">
            <a:off x="7100888" y="1476375"/>
            <a:ext cx="369887" cy="1588"/>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4049" name="Line 49"/>
          <p:cNvSpPr>
            <a:spLocks noChangeShapeType="1"/>
          </p:cNvSpPr>
          <p:nvPr/>
        </p:nvSpPr>
        <p:spPr bwMode="auto">
          <a:xfrm flipV="1">
            <a:off x="6886575" y="1847850"/>
            <a:ext cx="546100" cy="1588"/>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4050" name="Line 50"/>
          <p:cNvSpPr>
            <a:spLocks noChangeShapeType="1"/>
          </p:cNvSpPr>
          <p:nvPr/>
        </p:nvSpPr>
        <p:spPr bwMode="auto">
          <a:xfrm flipH="1" flipV="1">
            <a:off x="6884988" y="1471613"/>
            <a:ext cx="0" cy="388937"/>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4051" name="Oval 51"/>
          <p:cNvSpPr>
            <a:spLocks noChangeArrowheads="1"/>
          </p:cNvSpPr>
          <p:nvPr/>
        </p:nvSpPr>
        <p:spPr bwMode="auto">
          <a:xfrm>
            <a:off x="6926263" y="1428750"/>
            <a:ext cx="73025" cy="77788"/>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4052" name="Oval 52"/>
          <p:cNvSpPr>
            <a:spLocks noChangeArrowheads="1"/>
          </p:cNvSpPr>
          <p:nvPr/>
        </p:nvSpPr>
        <p:spPr bwMode="auto">
          <a:xfrm>
            <a:off x="7056438" y="1428750"/>
            <a:ext cx="71437" cy="77788"/>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4053" name="Rectangle 53"/>
          <p:cNvSpPr>
            <a:spLocks noChangeArrowheads="1"/>
          </p:cNvSpPr>
          <p:nvPr/>
        </p:nvSpPr>
        <p:spPr bwMode="auto">
          <a:xfrm>
            <a:off x="7199313" y="1441450"/>
            <a:ext cx="131762" cy="90488"/>
          </a:xfrm>
          <a:prstGeom prst="rect">
            <a:avLst/>
          </a:prstGeom>
          <a:solidFill>
            <a:schemeClr val="tx1"/>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84054" name="Object 54"/>
          <p:cNvGraphicFramePr>
            <a:graphicFrameLocks noChangeAspect="1"/>
          </p:cNvGraphicFramePr>
          <p:nvPr/>
        </p:nvGraphicFramePr>
        <p:xfrm>
          <a:off x="7192963" y="1524000"/>
          <a:ext cx="201612" cy="201613"/>
        </p:xfrm>
        <a:graphic>
          <a:graphicData uri="http://schemas.openxmlformats.org/presentationml/2006/ole">
            <mc:AlternateContent xmlns:mc="http://schemas.openxmlformats.org/markup-compatibility/2006">
              <mc:Choice xmlns:v="urn:schemas-microsoft-com:vml" Requires="v">
                <p:oleObj spid="_x0000_s39989" name="Ecuación" r:id="rId30" imgW="190417" imgH="190417" progId="Equation.3">
                  <p:embed/>
                </p:oleObj>
              </mc:Choice>
              <mc:Fallback>
                <p:oleObj name="Ecuación" r:id="rId30" imgW="190417" imgH="190417" progId="Equation.3">
                  <p:embed/>
                  <p:pic>
                    <p:nvPicPr>
                      <p:cNvPr id="0" name="Picture 15"/>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7192963" y="1524000"/>
                        <a:ext cx="201612" cy="201613"/>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84055" name="Line 55"/>
          <p:cNvSpPr>
            <a:spLocks noChangeShapeType="1"/>
          </p:cNvSpPr>
          <p:nvPr/>
        </p:nvSpPr>
        <p:spPr bwMode="auto">
          <a:xfrm flipV="1">
            <a:off x="6910388" y="2336800"/>
            <a:ext cx="606425" cy="1588"/>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4056" name="Line 56"/>
          <p:cNvSpPr>
            <a:spLocks noChangeShapeType="1"/>
          </p:cNvSpPr>
          <p:nvPr/>
        </p:nvSpPr>
        <p:spPr bwMode="auto">
          <a:xfrm>
            <a:off x="6932613" y="2697163"/>
            <a:ext cx="546100" cy="11112"/>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4057" name="Line 57"/>
          <p:cNvSpPr>
            <a:spLocks noChangeShapeType="1"/>
          </p:cNvSpPr>
          <p:nvPr/>
        </p:nvSpPr>
        <p:spPr bwMode="auto">
          <a:xfrm flipH="1" flipV="1">
            <a:off x="6919913" y="2332038"/>
            <a:ext cx="0" cy="388937"/>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4058" name="Rectangle 58"/>
          <p:cNvSpPr>
            <a:spLocks noChangeArrowheads="1"/>
          </p:cNvSpPr>
          <p:nvPr/>
        </p:nvSpPr>
        <p:spPr bwMode="auto">
          <a:xfrm>
            <a:off x="7246938" y="2301875"/>
            <a:ext cx="131762" cy="90488"/>
          </a:xfrm>
          <a:prstGeom prst="rect">
            <a:avLst/>
          </a:prstGeom>
          <a:solidFill>
            <a:schemeClr val="tx1"/>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84059" name="Object 59"/>
          <p:cNvGraphicFramePr>
            <a:graphicFrameLocks noChangeAspect="1"/>
          </p:cNvGraphicFramePr>
          <p:nvPr/>
        </p:nvGraphicFramePr>
        <p:xfrm>
          <a:off x="7232650" y="2384425"/>
          <a:ext cx="214313" cy="201613"/>
        </p:xfrm>
        <a:graphic>
          <a:graphicData uri="http://schemas.openxmlformats.org/presentationml/2006/ole">
            <mc:AlternateContent xmlns:mc="http://schemas.openxmlformats.org/markup-compatibility/2006">
              <mc:Choice xmlns:v="urn:schemas-microsoft-com:vml" Requires="v">
                <p:oleObj spid="_x0000_s39990" name="Ecuación" r:id="rId32" imgW="203112" imgH="190417" progId="Equation.3">
                  <p:embed/>
                </p:oleObj>
              </mc:Choice>
              <mc:Fallback>
                <p:oleObj name="Ecuación" r:id="rId32" imgW="203112" imgH="190417" progId="Equation.3">
                  <p:embed/>
                  <p:pic>
                    <p:nvPicPr>
                      <p:cNvPr id="0" name="Picture 16"/>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7232650" y="2384425"/>
                        <a:ext cx="214313" cy="201613"/>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84060" name="Line 60"/>
          <p:cNvSpPr>
            <a:spLocks noChangeShapeType="1"/>
          </p:cNvSpPr>
          <p:nvPr/>
        </p:nvSpPr>
        <p:spPr bwMode="auto">
          <a:xfrm flipV="1">
            <a:off x="6919913" y="3235325"/>
            <a:ext cx="606425" cy="1588"/>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4061" name="Line 61"/>
          <p:cNvSpPr>
            <a:spLocks noChangeShapeType="1"/>
          </p:cNvSpPr>
          <p:nvPr/>
        </p:nvSpPr>
        <p:spPr bwMode="auto">
          <a:xfrm flipV="1">
            <a:off x="6942138" y="3606800"/>
            <a:ext cx="546100" cy="1588"/>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4062" name="Line 62"/>
          <p:cNvSpPr>
            <a:spLocks noChangeShapeType="1"/>
          </p:cNvSpPr>
          <p:nvPr/>
        </p:nvSpPr>
        <p:spPr bwMode="auto">
          <a:xfrm flipH="1" flipV="1">
            <a:off x="6927850" y="3230563"/>
            <a:ext cx="0" cy="388937"/>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4063" name="Rectangle 63"/>
          <p:cNvSpPr>
            <a:spLocks noChangeArrowheads="1"/>
          </p:cNvSpPr>
          <p:nvPr/>
        </p:nvSpPr>
        <p:spPr bwMode="auto">
          <a:xfrm>
            <a:off x="7254875" y="3200400"/>
            <a:ext cx="131763" cy="90488"/>
          </a:xfrm>
          <a:prstGeom prst="rect">
            <a:avLst/>
          </a:prstGeom>
          <a:solidFill>
            <a:schemeClr val="tx1"/>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84064" name="Object 64"/>
          <p:cNvGraphicFramePr>
            <a:graphicFrameLocks noChangeAspect="1"/>
          </p:cNvGraphicFramePr>
          <p:nvPr/>
        </p:nvGraphicFramePr>
        <p:xfrm>
          <a:off x="7242175" y="3282950"/>
          <a:ext cx="214313" cy="201613"/>
        </p:xfrm>
        <a:graphic>
          <a:graphicData uri="http://schemas.openxmlformats.org/presentationml/2006/ole">
            <mc:AlternateContent xmlns:mc="http://schemas.openxmlformats.org/markup-compatibility/2006">
              <mc:Choice xmlns:v="urn:schemas-microsoft-com:vml" Requires="v">
                <p:oleObj spid="_x0000_s39991" name="Ecuación" r:id="rId34" imgW="203112" imgH="190417" progId="Equation.3">
                  <p:embed/>
                </p:oleObj>
              </mc:Choice>
              <mc:Fallback>
                <p:oleObj name="Ecuación" r:id="rId34" imgW="203112" imgH="190417" progId="Equation.3">
                  <p:embed/>
                  <p:pic>
                    <p:nvPicPr>
                      <p:cNvPr id="0" name="Picture 17"/>
                      <p:cNvPicPr>
                        <a:picLocks noChangeAspect="1" noChangeArrowheads="1"/>
                      </p:cNvPicPr>
                      <p:nvPr/>
                    </p:nvPicPr>
                    <p:blipFill>
                      <a:blip r:embed="rId35">
                        <a:extLst>
                          <a:ext uri="{28A0092B-C50C-407E-A947-70E740481C1C}">
                            <a14:useLocalDpi xmlns:a14="http://schemas.microsoft.com/office/drawing/2010/main" val="0"/>
                          </a:ext>
                        </a:extLst>
                      </a:blip>
                      <a:srcRect/>
                      <a:stretch>
                        <a:fillRect/>
                      </a:stretch>
                    </p:blipFill>
                    <p:spPr bwMode="auto">
                      <a:xfrm>
                        <a:off x="7242175" y="3282950"/>
                        <a:ext cx="214313" cy="201613"/>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84065" name="AutoShape 65"/>
          <p:cNvSpPr>
            <a:spLocks noChangeArrowheads="1"/>
          </p:cNvSpPr>
          <p:nvPr/>
        </p:nvSpPr>
        <p:spPr bwMode="auto">
          <a:xfrm rot="5400000">
            <a:off x="4264819" y="3109119"/>
            <a:ext cx="450850" cy="280988"/>
          </a:xfrm>
          <a:prstGeom prst="rightArrow">
            <a:avLst>
              <a:gd name="adj1" fmla="val 48963"/>
              <a:gd name="adj2" fmla="val 67798"/>
            </a:avLst>
          </a:prstGeom>
          <a:solidFill>
            <a:srgbClr val="FF0000"/>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4066" name="Line 66"/>
          <p:cNvSpPr>
            <a:spLocks noChangeShapeType="1"/>
          </p:cNvSpPr>
          <p:nvPr/>
        </p:nvSpPr>
        <p:spPr bwMode="auto">
          <a:xfrm rot="15378058" flipH="1" flipV="1">
            <a:off x="1512094" y="2909094"/>
            <a:ext cx="446087" cy="92075"/>
          </a:xfrm>
          <a:prstGeom prst="line">
            <a:avLst/>
          </a:prstGeom>
          <a:noFill/>
          <a:ln w="28575">
            <a:solidFill>
              <a:srgbClr val="00009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84067" name="Object 67"/>
          <p:cNvGraphicFramePr>
            <a:graphicFrameLocks noChangeAspect="1"/>
          </p:cNvGraphicFramePr>
          <p:nvPr/>
        </p:nvGraphicFramePr>
        <p:xfrm>
          <a:off x="3706813" y="3506788"/>
          <a:ext cx="1281112" cy="304800"/>
        </p:xfrm>
        <a:graphic>
          <a:graphicData uri="http://schemas.openxmlformats.org/presentationml/2006/ole">
            <mc:AlternateContent xmlns:mc="http://schemas.openxmlformats.org/markup-compatibility/2006">
              <mc:Choice xmlns:v="urn:schemas-microsoft-com:vml" Requires="v">
                <p:oleObj spid="_x0000_s39992" name="Ecuación" r:id="rId36" imgW="863225" imgH="190417" progId="Equation.3">
                  <p:embed/>
                </p:oleObj>
              </mc:Choice>
              <mc:Fallback>
                <p:oleObj name="Ecuación" r:id="rId36" imgW="863225" imgH="190417" progId="Equation.3">
                  <p:embed/>
                  <p:pic>
                    <p:nvPicPr>
                      <p:cNvPr id="0" name="Picture 18"/>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3706813" y="3506788"/>
                        <a:ext cx="1281112" cy="30480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4068" name="Object 68"/>
          <p:cNvGraphicFramePr>
            <a:graphicFrameLocks noChangeAspect="1"/>
          </p:cNvGraphicFramePr>
          <p:nvPr/>
        </p:nvGraphicFramePr>
        <p:xfrm>
          <a:off x="4103688" y="4022725"/>
          <a:ext cx="657225" cy="303213"/>
        </p:xfrm>
        <a:graphic>
          <a:graphicData uri="http://schemas.openxmlformats.org/presentationml/2006/ole">
            <mc:AlternateContent xmlns:mc="http://schemas.openxmlformats.org/markup-compatibility/2006">
              <mc:Choice xmlns:v="urn:schemas-microsoft-com:vml" Requires="v">
                <p:oleObj spid="_x0000_s39993" name="Ecuación" r:id="rId38" imgW="444307" imgH="190417" progId="Equation.3">
                  <p:embed/>
                </p:oleObj>
              </mc:Choice>
              <mc:Fallback>
                <p:oleObj name="Ecuación" r:id="rId38" imgW="444307" imgH="190417" progId="Equation.3">
                  <p:embed/>
                  <p:pic>
                    <p:nvPicPr>
                      <p:cNvPr id="0" name="Picture 19"/>
                      <p:cNvPicPr>
                        <a:picLocks noChangeAspect="1" noChangeArrowheads="1"/>
                      </p:cNvPicPr>
                      <p:nvPr/>
                    </p:nvPicPr>
                    <p:blipFill>
                      <a:blip r:embed="rId39">
                        <a:extLst>
                          <a:ext uri="{28A0092B-C50C-407E-A947-70E740481C1C}">
                            <a14:useLocalDpi xmlns:a14="http://schemas.microsoft.com/office/drawing/2010/main" val="0"/>
                          </a:ext>
                        </a:extLst>
                      </a:blip>
                      <a:srcRect/>
                      <a:stretch>
                        <a:fillRect/>
                      </a:stretch>
                    </p:blipFill>
                    <p:spPr bwMode="auto">
                      <a:xfrm>
                        <a:off x="4103688" y="4022725"/>
                        <a:ext cx="657225" cy="303213"/>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84069" name="Line 69"/>
          <p:cNvSpPr>
            <a:spLocks noChangeShapeType="1"/>
          </p:cNvSpPr>
          <p:nvPr/>
        </p:nvSpPr>
        <p:spPr bwMode="auto">
          <a:xfrm rot="15378058">
            <a:off x="7557294" y="1818481"/>
            <a:ext cx="860425" cy="195263"/>
          </a:xfrm>
          <a:prstGeom prst="line">
            <a:avLst/>
          </a:prstGeom>
          <a:noFill/>
          <a:ln w="28575">
            <a:solidFill>
              <a:srgbClr val="00009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4070" name="Line 70"/>
          <p:cNvSpPr>
            <a:spLocks noChangeShapeType="1"/>
          </p:cNvSpPr>
          <p:nvPr/>
        </p:nvSpPr>
        <p:spPr bwMode="auto">
          <a:xfrm rot="15378058">
            <a:off x="7462837" y="2170113"/>
            <a:ext cx="809625" cy="184150"/>
          </a:xfrm>
          <a:prstGeom prst="line">
            <a:avLst/>
          </a:prstGeom>
          <a:noFill/>
          <a:ln w="28575">
            <a:solidFill>
              <a:srgbClr val="00009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4071" name="Oval 71"/>
          <p:cNvSpPr>
            <a:spLocks noChangeArrowheads="1"/>
          </p:cNvSpPr>
          <p:nvPr/>
        </p:nvSpPr>
        <p:spPr bwMode="auto">
          <a:xfrm>
            <a:off x="7948613" y="1454150"/>
            <a:ext cx="68262" cy="74613"/>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4072" name="Oval 72"/>
          <p:cNvSpPr>
            <a:spLocks noChangeArrowheads="1"/>
          </p:cNvSpPr>
          <p:nvPr/>
        </p:nvSpPr>
        <p:spPr bwMode="auto">
          <a:xfrm>
            <a:off x="7815263" y="1812925"/>
            <a:ext cx="68262" cy="74613"/>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4073" name="Oval 73"/>
          <p:cNvSpPr>
            <a:spLocks noChangeArrowheads="1"/>
          </p:cNvSpPr>
          <p:nvPr/>
        </p:nvSpPr>
        <p:spPr bwMode="auto">
          <a:xfrm>
            <a:off x="7954963" y="2312988"/>
            <a:ext cx="69850" cy="74612"/>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4074" name="Oval 74"/>
          <p:cNvSpPr>
            <a:spLocks noChangeArrowheads="1"/>
          </p:cNvSpPr>
          <p:nvPr/>
        </p:nvSpPr>
        <p:spPr bwMode="auto">
          <a:xfrm>
            <a:off x="7823200" y="2657475"/>
            <a:ext cx="69850" cy="74613"/>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84075" name="Object 75"/>
          <p:cNvGraphicFramePr>
            <a:graphicFrameLocks noChangeAspect="1"/>
          </p:cNvGraphicFramePr>
          <p:nvPr/>
        </p:nvGraphicFramePr>
        <p:xfrm>
          <a:off x="5380038" y="3467100"/>
          <a:ext cx="566737" cy="304800"/>
        </p:xfrm>
        <a:graphic>
          <a:graphicData uri="http://schemas.openxmlformats.org/presentationml/2006/ole">
            <mc:AlternateContent xmlns:mc="http://schemas.openxmlformats.org/markup-compatibility/2006">
              <mc:Choice xmlns:v="urn:schemas-microsoft-com:vml" Requires="v">
                <p:oleObj spid="_x0000_s39994" name="Ecuación" r:id="rId40" imgW="380835" imgH="190417" progId="Equation.3">
                  <p:embed/>
                </p:oleObj>
              </mc:Choice>
              <mc:Fallback>
                <p:oleObj name="Ecuación" r:id="rId40" imgW="380835" imgH="190417" progId="Equation.3">
                  <p:embed/>
                  <p:pic>
                    <p:nvPicPr>
                      <p:cNvPr id="0" name="Picture 20"/>
                      <p:cNvPicPr>
                        <a:picLocks noChangeAspect="1" noChangeArrowheads="1"/>
                      </p:cNvPicPr>
                      <p:nvPr/>
                    </p:nvPicPr>
                    <p:blipFill>
                      <a:blip r:embed="rId41">
                        <a:extLst>
                          <a:ext uri="{28A0092B-C50C-407E-A947-70E740481C1C}">
                            <a14:useLocalDpi xmlns:a14="http://schemas.microsoft.com/office/drawing/2010/main" val="0"/>
                          </a:ext>
                        </a:extLst>
                      </a:blip>
                      <a:srcRect/>
                      <a:stretch>
                        <a:fillRect/>
                      </a:stretch>
                    </p:blipFill>
                    <p:spPr bwMode="auto">
                      <a:xfrm>
                        <a:off x="5380038" y="3467100"/>
                        <a:ext cx="566737" cy="30480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78" name="Rectangle 2"/>
          <p:cNvSpPr>
            <a:spLocks noChangeArrowheads="1"/>
          </p:cNvSpPr>
          <p:nvPr/>
        </p:nvSpPr>
        <p:spPr bwMode="auto">
          <a:xfrm>
            <a:off x="47625" y="6480945"/>
            <a:ext cx="7737475" cy="293736"/>
          </a:xfrm>
          <a:prstGeom prst="rect">
            <a:avLst/>
          </a:prstGeom>
          <a:noFill/>
          <a:ln w="3175">
            <a:noFill/>
            <a:miter lim="800000"/>
            <a:headEnd/>
            <a:tailEnd/>
          </a:ln>
          <a:effectLst/>
        </p:spPr>
        <p:txBody>
          <a:bodyPr lIns="90000" tIns="46800" rIns="90000" bIns="46800" anchor="ctr">
            <a:spAutoFit/>
          </a:bodyPr>
          <a:lstStyle/>
          <a:p>
            <a:pPr fontAlgn="base">
              <a:lnSpc>
                <a:spcPct val="80000"/>
              </a:lnSpc>
              <a:spcBef>
                <a:spcPct val="0"/>
              </a:spcBef>
              <a:spcAft>
                <a:spcPct val="0"/>
              </a:spcAft>
            </a:pPr>
            <a:r>
              <a:rPr lang="de-DE" sz="1600" b="1" dirty="0">
                <a:solidFill>
                  <a:srgbClr val="FFFFFF"/>
                </a:solidFill>
                <a:effectLst>
                  <a:outerShdw blurRad="38100" dist="38100" dir="2700000" algn="tl">
                    <a:srgbClr val="C0C0C0"/>
                  </a:outerShdw>
                </a:effectLst>
                <a:latin typeface="Comic Sans MS" pitchFamily="66" charset="0"/>
              </a:rPr>
              <a:t>2. </a:t>
            </a:r>
            <a:r>
              <a:rPr lang="es-ES_tradnl" sz="1600" b="1" dirty="0">
                <a:solidFill>
                  <a:srgbClr val="FFFFFF"/>
                </a:solidFill>
                <a:effectLst>
                  <a:outerShdw blurRad="38100" dist="38100" dir="2700000" algn="tl">
                    <a:srgbClr val="C0C0C0"/>
                  </a:outerShdw>
                </a:effectLst>
                <a:latin typeface="Comic Sans MS" pitchFamily="66" charset="0"/>
              </a:rPr>
              <a:t>Fallas en Sistemas Eléctricos de Potencia</a:t>
            </a:r>
            <a:endParaRPr lang="de-DE" sz="3600" dirty="0">
              <a:solidFill>
                <a:srgbClr val="000066"/>
              </a:solidFill>
              <a:effectLst>
                <a:outerShdw blurRad="38100" dist="38100" dir="2700000" algn="tl">
                  <a:srgbClr val="C0C0C0"/>
                </a:outerShdw>
              </a:effectLst>
              <a:latin typeface="Comic Sans MS" pitchFamily="66" charset="0"/>
            </a:endParaRPr>
          </a:p>
        </p:txBody>
      </p:sp>
    </p:spTree>
    <p:extLst>
      <p:ext uri="{BB962C8B-B14F-4D97-AF65-F5344CB8AC3E}">
        <p14:creationId xmlns:p14="http://schemas.microsoft.com/office/powerpoint/2010/main" val="50189924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103" name="Rectangle 79"/>
          <p:cNvSpPr>
            <a:spLocks noChangeArrowheads="1"/>
          </p:cNvSpPr>
          <p:nvPr/>
        </p:nvSpPr>
        <p:spPr bwMode="auto">
          <a:xfrm>
            <a:off x="6815138" y="1295400"/>
            <a:ext cx="652462" cy="657225"/>
          </a:xfrm>
          <a:prstGeom prst="rect">
            <a:avLst/>
          </a:prstGeom>
          <a:solidFill>
            <a:srgbClr val="CCECFF"/>
          </a:solidFill>
          <a:ln w="3175">
            <a:noFill/>
            <a:miter lim="800000"/>
            <a:headEnd/>
            <a:tailEnd/>
          </a:ln>
          <a:effectLst>
            <a:outerShdw dist="53882" dir="2700000" algn="ctr" rotWithShape="0">
              <a:schemeClr val="tx1"/>
            </a:outerShdw>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104" name="Text Box 80"/>
          <p:cNvSpPr txBox="1">
            <a:spLocks noChangeArrowheads="1"/>
          </p:cNvSpPr>
          <p:nvPr/>
        </p:nvSpPr>
        <p:spPr bwMode="auto">
          <a:xfrm>
            <a:off x="6988175" y="1484313"/>
            <a:ext cx="327025" cy="420687"/>
          </a:xfrm>
          <a:prstGeom prst="rect">
            <a:avLst/>
          </a:prstGeom>
          <a:solidFill>
            <a:srgbClr val="CCECFF"/>
          </a:solidFill>
          <a:ln w="3175">
            <a:noFill/>
            <a:miter lim="800000"/>
            <a:headEnd/>
            <a:tailEnd/>
          </a:ln>
          <a:effectLst/>
        </p:spPr>
        <p:txBody>
          <a:bodyPr wrap="none" lIns="90000" tIns="46800" rIns="90000" bIns="46800" anchor="ctr">
            <a:spAutoFit/>
          </a:bodyPr>
          <a:lstStyle/>
          <a:p>
            <a:pPr algn="ctr" eaLnBrk="0" fontAlgn="base" hangingPunct="0">
              <a:lnSpc>
                <a:spcPct val="90000"/>
              </a:lnSpc>
              <a:spcBef>
                <a:spcPct val="50000"/>
              </a:spcBef>
              <a:spcAft>
                <a:spcPct val="0"/>
              </a:spcAft>
              <a:buClr>
                <a:srgbClr val="CCCCFF"/>
              </a:buClr>
              <a:buFont typeface="Symbol" pitchFamily="18" charset="2"/>
              <a:buNone/>
            </a:pPr>
            <a:r>
              <a:rPr lang="es-ES_tradnl" sz="2400">
                <a:solidFill>
                  <a:srgbClr val="000000"/>
                </a:solidFill>
                <a:latin typeface="Comic Sans MS" pitchFamily="66" charset="0"/>
              </a:rPr>
              <a:t>+</a:t>
            </a:r>
          </a:p>
        </p:txBody>
      </p:sp>
      <p:sp>
        <p:nvSpPr>
          <p:cNvPr id="385105" name="Rectangle 81"/>
          <p:cNvSpPr>
            <a:spLocks noChangeArrowheads="1"/>
          </p:cNvSpPr>
          <p:nvPr/>
        </p:nvSpPr>
        <p:spPr bwMode="auto">
          <a:xfrm>
            <a:off x="6805613" y="2185988"/>
            <a:ext cx="652462" cy="657225"/>
          </a:xfrm>
          <a:prstGeom prst="rect">
            <a:avLst/>
          </a:prstGeom>
          <a:solidFill>
            <a:srgbClr val="CCECFF"/>
          </a:solidFill>
          <a:ln w="3175">
            <a:noFill/>
            <a:miter lim="800000"/>
            <a:headEnd/>
            <a:tailEnd/>
          </a:ln>
          <a:effectLst>
            <a:outerShdw dist="53882" dir="2700000" algn="ctr" rotWithShape="0">
              <a:schemeClr val="tx1"/>
            </a:outerShdw>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106" name="Rectangle 82"/>
          <p:cNvSpPr>
            <a:spLocks noChangeArrowheads="1"/>
          </p:cNvSpPr>
          <p:nvPr/>
        </p:nvSpPr>
        <p:spPr bwMode="auto">
          <a:xfrm>
            <a:off x="6815138" y="3097213"/>
            <a:ext cx="654050" cy="657225"/>
          </a:xfrm>
          <a:prstGeom prst="rect">
            <a:avLst/>
          </a:prstGeom>
          <a:solidFill>
            <a:srgbClr val="CCECFF"/>
          </a:solidFill>
          <a:ln w="3175">
            <a:noFill/>
            <a:miter lim="800000"/>
            <a:headEnd/>
            <a:tailEnd/>
          </a:ln>
          <a:effectLst>
            <a:outerShdw dist="53882" dir="2700000" algn="ctr" rotWithShape="0">
              <a:schemeClr val="tx1"/>
            </a:outerShdw>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107" name="Text Box 83"/>
          <p:cNvSpPr txBox="1">
            <a:spLocks noChangeArrowheads="1"/>
          </p:cNvSpPr>
          <p:nvPr/>
        </p:nvSpPr>
        <p:spPr bwMode="auto">
          <a:xfrm>
            <a:off x="6973888" y="2298700"/>
            <a:ext cx="284162" cy="420688"/>
          </a:xfrm>
          <a:prstGeom prst="rect">
            <a:avLst/>
          </a:prstGeom>
          <a:noFill/>
          <a:ln w="3175">
            <a:noFill/>
            <a:miter lim="800000"/>
            <a:headEnd/>
            <a:tailEnd/>
          </a:ln>
          <a:effectLst/>
        </p:spPr>
        <p:txBody>
          <a:bodyPr wrap="none" lIns="90000" tIns="46800" rIns="90000" bIns="46800" anchor="ctr">
            <a:spAutoFit/>
          </a:bodyPr>
          <a:lstStyle/>
          <a:p>
            <a:pPr algn="ctr" eaLnBrk="0" fontAlgn="base" hangingPunct="0">
              <a:lnSpc>
                <a:spcPct val="90000"/>
              </a:lnSpc>
              <a:spcBef>
                <a:spcPct val="50000"/>
              </a:spcBef>
              <a:spcAft>
                <a:spcPct val="0"/>
              </a:spcAft>
              <a:buClr>
                <a:srgbClr val="CCCCFF"/>
              </a:buClr>
              <a:buFont typeface="Symbol" pitchFamily="18" charset="2"/>
              <a:buNone/>
            </a:pPr>
            <a:r>
              <a:rPr lang="es-ES_tradnl" sz="2400">
                <a:solidFill>
                  <a:srgbClr val="000000"/>
                </a:solidFill>
                <a:latin typeface="Comic Sans MS" pitchFamily="66" charset="0"/>
              </a:rPr>
              <a:t>-</a:t>
            </a:r>
          </a:p>
        </p:txBody>
      </p:sp>
      <p:sp>
        <p:nvSpPr>
          <p:cNvPr id="385108" name="Text Box 84"/>
          <p:cNvSpPr txBox="1">
            <a:spLocks noChangeArrowheads="1"/>
          </p:cNvSpPr>
          <p:nvPr/>
        </p:nvSpPr>
        <p:spPr bwMode="auto">
          <a:xfrm>
            <a:off x="6958013" y="3224213"/>
            <a:ext cx="338137" cy="420687"/>
          </a:xfrm>
          <a:prstGeom prst="rect">
            <a:avLst/>
          </a:prstGeom>
          <a:noFill/>
          <a:ln w="3175">
            <a:noFill/>
            <a:miter lim="800000"/>
            <a:headEnd/>
            <a:tailEnd/>
          </a:ln>
          <a:effectLst/>
        </p:spPr>
        <p:txBody>
          <a:bodyPr wrap="none" lIns="90000" tIns="46800" rIns="90000" bIns="46800" anchor="ctr">
            <a:spAutoFit/>
          </a:bodyPr>
          <a:lstStyle/>
          <a:p>
            <a:pPr algn="ctr" eaLnBrk="0" fontAlgn="base" hangingPunct="0">
              <a:lnSpc>
                <a:spcPct val="90000"/>
              </a:lnSpc>
              <a:spcBef>
                <a:spcPct val="50000"/>
              </a:spcBef>
              <a:spcAft>
                <a:spcPct val="0"/>
              </a:spcAft>
              <a:buClr>
                <a:srgbClr val="CCCCFF"/>
              </a:buClr>
              <a:buFont typeface="Symbol" pitchFamily="18" charset="2"/>
              <a:buNone/>
            </a:pPr>
            <a:r>
              <a:rPr lang="es-ES_tradnl" sz="2400">
                <a:solidFill>
                  <a:srgbClr val="000000"/>
                </a:solidFill>
                <a:latin typeface="Comic Sans MS" pitchFamily="66" charset="0"/>
              </a:rPr>
              <a:t>0</a:t>
            </a:r>
          </a:p>
        </p:txBody>
      </p:sp>
      <p:sp>
        <p:nvSpPr>
          <p:cNvPr id="385026" name="Text Box 2"/>
          <p:cNvSpPr txBox="1">
            <a:spLocks noChangeArrowheads="1"/>
          </p:cNvSpPr>
          <p:nvPr/>
        </p:nvSpPr>
        <p:spPr bwMode="auto">
          <a:xfrm>
            <a:off x="176213" y="909638"/>
            <a:ext cx="2735262" cy="336550"/>
          </a:xfrm>
          <a:prstGeom prst="rect">
            <a:avLst/>
          </a:prstGeom>
          <a:noFill/>
          <a:ln w="3175">
            <a:noFill/>
            <a:miter lim="800000"/>
            <a:headEnd/>
            <a:tailEnd type="none" w="sm" len="sm"/>
          </a:ln>
          <a:effectLst/>
        </p:spPr>
        <p:txBody>
          <a:bodyPr wrap="none" lIns="90000" tIns="46800" rIns="90000" bIns="46800" anchor="ctr">
            <a:spAutoFit/>
          </a:bodyPr>
          <a:lstStyle/>
          <a:p>
            <a:pPr defTabSz="287338" eaLnBrk="0" fontAlgn="base" hangingPunct="0">
              <a:lnSpc>
                <a:spcPct val="80000"/>
              </a:lnSpc>
              <a:spcBef>
                <a:spcPct val="0"/>
              </a:spcBef>
              <a:spcAft>
                <a:spcPct val="0"/>
              </a:spcAft>
              <a:tabLst>
                <a:tab pos="287338" algn="l"/>
              </a:tabLst>
            </a:pPr>
            <a:r>
              <a:rPr lang="de-DE" sz="2000" b="1">
                <a:solidFill>
                  <a:srgbClr val="000090"/>
                </a:solidFill>
                <a:latin typeface="Comic Sans MS" pitchFamily="66" charset="0"/>
              </a:rPr>
              <a:t>Cortocircuito Trifásico</a:t>
            </a:r>
            <a:endParaRPr lang="de-DE" b="1">
              <a:solidFill>
                <a:srgbClr val="000000"/>
              </a:solidFill>
              <a:latin typeface="Comic Sans MS" pitchFamily="66" charset="0"/>
            </a:endParaRPr>
          </a:p>
        </p:txBody>
      </p:sp>
      <p:sp>
        <p:nvSpPr>
          <p:cNvPr id="385027" name="Rectangle 3"/>
          <p:cNvSpPr>
            <a:spLocks noChangeArrowheads="1"/>
          </p:cNvSpPr>
          <p:nvPr/>
        </p:nvSpPr>
        <p:spPr bwMode="auto">
          <a:xfrm>
            <a:off x="582613" y="177800"/>
            <a:ext cx="7737475" cy="457200"/>
          </a:xfrm>
          <a:prstGeom prst="rect">
            <a:avLst/>
          </a:prstGeom>
          <a:noFill/>
          <a:ln w="3175">
            <a:noFill/>
            <a:miter lim="800000"/>
            <a:headEnd/>
            <a:tailEnd/>
          </a:ln>
          <a:effectLst/>
        </p:spPr>
        <p:txBody>
          <a:bodyPr lIns="90000" tIns="46800" rIns="90000" bIns="46800" anchor="ctr">
            <a:spAutoFit/>
          </a:bodyPr>
          <a:lstStyle/>
          <a:p>
            <a:pPr fontAlgn="base">
              <a:spcBef>
                <a:spcPct val="0"/>
              </a:spcBef>
              <a:spcAft>
                <a:spcPct val="0"/>
              </a:spcAft>
            </a:pPr>
            <a:r>
              <a:rPr lang="de-DE" b="1">
                <a:solidFill>
                  <a:srgbClr val="FFFFFF"/>
                </a:solidFill>
                <a:effectLst>
                  <a:outerShdw blurRad="38100" dist="38100" dir="2700000" algn="tl">
                    <a:srgbClr val="C0C0C0"/>
                  </a:outerShdw>
                </a:effectLst>
                <a:latin typeface="Comic Sans MS" pitchFamily="66" charset="0"/>
              </a:rPr>
              <a:t>Cortocircuitos (VI)</a:t>
            </a:r>
          </a:p>
        </p:txBody>
      </p:sp>
      <p:sp>
        <p:nvSpPr>
          <p:cNvPr id="385028" name="Line 4"/>
          <p:cNvSpPr>
            <a:spLocks noChangeShapeType="1"/>
          </p:cNvSpPr>
          <p:nvPr/>
        </p:nvSpPr>
        <p:spPr bwMode="auto">
          <a:xfrm rot="15378058">
            <a:off x="1548606" y="1823245"/>
            <a:ext cx="15875" cy="2100262"/>
          </a:xfrm>
          <a:prstGeom prst="line">
            <a:avLst/>
          </a:prstGeom>
          <a:noFill/>
          <a:ln w="28575">
            <a:solidFill>
              <a:srgbClr val="FF000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029" name="Line 5"/>
          <p:cNvSpPr>
            <a:spLocks noChangeShapeType="1"/>
          </p:cNvSpPr>
          <p:nvPr/>
        </p:nvSpPr>
        <p:spPr bwMode="auto">
          <a:xfrm rot="15378058" flipV="1">
            <a:off x="1503363" y="1300163"/>
            <a:ext cx="3175" cy="2143125"/>
          </a:xfrm>
          <a:prstGeom prst="line">
            <a:avLst/>
          </a:prstGeom>
          <a:noFill/>
          <a:ln w="28575">
            <a:solidFill>
              <a:srgbClr val="FFFF0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030" name="Line 6"/>
          <p:cNvSpPr>
            <a:spLocks noChangeShapeType="1"/>
          </p:cNvSpPr>
          <p:nvPr/>
        </p:nvSpPr>
        <p:spPr bwMode="auto">
          <a:xfrm rot="15378058" flipV="1">
            <a:off x="1463675" y="776288"/>
            <a:ext cx="20638" cy="2112962"/>
          </a:xfrm>
          <a:prstGeom prst="line">
            <a:avLst/>
          </a:prstGeom>
          <a:noFill/>
          <a:ln w="28575">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031" name="Line 7"/>
          <p:cNvSpPr>
            <a:spLocks noChangeShapeType="1"/>
          </p:cNvSpPr>
          <p:nvPr/>
        </p:nvSpPr>
        <p:spPr bwMode="auto">
          <a:xfrm rot="-821941">
            <a:off x="1430338" y="1849438"/>
            <a:ext cx="168275" cy="187325"/>
          </a:xfrm>
          <a:prstGeom prst="line">
            <a:avLst/>
          </a:prstGeom>
          <a:noFill/>
          <a:ln w="3175">
            <a:solidFill>
              <a:schemeClr val="tx1"/>
            </a:solidFill>
            <a:round/>
            <a:headEnd/>
            <a:tailEnd type="triangle" w="med" len="me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032" name="Line 8"/>
          <p:cNvSpPr>
            <a:spLocks noChangeShapeType="1"/>
          </p:cNvSpPr>
          <p:nvPr/>
        </p:nvSpPr>
        <p:spPr bwMode="auto">
          <a:xfrm rot="-821941">
            <a:off x="1446213" y="2405063"/>
            <a:ext cx="139700" cy="150812"/>
          </a:xfrm>
          <a:prstGeom prst="line">
            <a:avLst/>
          </a:prstGeom>
          <a:noFill/>
          <a:ln w="3175">
            <a:solidFill>
              <a:schemeClr val="tx1"/>
            </a:solidFill>
            <a:round/>
            <a:headEnd/>
            <a:tailEnd type="triangle" w="med" len="me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033" name="Line 9"/>
          <p:cNvSpPr>
            <a:spLocks noChangeShapeType="1"/>
          </p:cNvSpPr>
          <p:nvPr/>
        </p:nvSpPr>
        <p:spPr bwMode="auto">
          <a:xfrm rot="-821941">
            <a:off x="1524000" y="2903538"/>
            <a:ext cx="106363" cy="131762"/>
          </a:xfrm>
          <a:prstGeom prst="line">
            <a:avLst/>
          </a:prstGeom>
          <a:noFill/>
          <a:ln w="3175">
            <a:solidFill>
              <a:schemeClr val="tx1"/>
            </a:solidFill>
            <a:round/>
            <a:headEnd/>
            <a:tailEnd type="triangle" w="med" len="me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034" name="Line 10"/>
          <p:cNvSpPr>
            <a:spLocks noChangeShapeType="1"/>
          </p:cNvSpPr>
          <p:nvPr/>
        </p:nvSpPr>
        <p:spPr bwMode="auto">
          <a:xfrm rot="-17021942" flipH="1" flipV="1">
            <a:off x="1627982" y="2412206"/>
            <a:ext cx="19050" cy="2046287"/>
          </a:xfrm>
          <a:prstGeom prst="line">
            <a:avLst/>
          </a:prstGeom>
          <a:noFill/>
          <a:ln w="38100">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85035" name="Object 11"/>
          <p:cNvGraphicFramePr>
            <a:graphicFrameLocks noChangeAspect="1"/>
          </p:cNvGraphicFramePr>
          <p:nvPr/>
        </p:nvGraphicFramePr>
        <p:xfrm>
          <a:off x="257175" y="1928813"/>
          <a:ext cx="196850" cy="239712"/>
        </p:xfrm>
        <a:graphic>
          <a:graphicData uri="http://schemas.openxmlformats.org/presentationml/2006/ole">
            <mc:AlternateContent xmlns:mc="http://schemas.openxmlformats.org/markup-compatibility/2006">
              <mc:Choice xmlns:v="urn:schemas-microsoft-com:vml" Requires="v">
                <p:oleObj spid="_x0000_s40996" name="Ecuación" r:id="rId3" imgW="126835" imgH="139518" progId="Equation.3">
                  <p:embed/>
                </p:oleObj>
              </mc:Choice>
              <mc:Fallback>
                <p:oleObj name="Ecuación" r:id="rId3" imgW="126835" imgH="139518"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7175" y="1928813"/>
                        <a:ext cx="196850" cy="239712"/>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5036" name="Object 12"/>
          <p:cNvGraphicFramePr>
            <a:graphicFrameLocks noChangeAspect="1"/>
          </p:cNvGraphicFramePr>
          <p:nvPr/>
        </p:nvGraphicFramePr>
        <p:xfrm>
          <a:off x="269875" y="2451100"/>
          <a:ext cx="215900" cy="301625"/>
        </p:xfrm>
        <a:graphic>
          <a:graphicData uri="http://schemas.openxmlformats.org/presentationml/2006/ole">
            <mc:AlternateContent xmlns:mc="http://schemas.openxmlformats.org/markup-compatibility/2006">
              <mc:Choice xmlns:v="urn:schemas-microsoft-com:vml" Requires="v">
                <p:oleObj spid="_x0000_s40997" name="Ecuación" r:id="rId5" imgW="126725" imgH="177415" progId="Equation.3">
                  <p:embed/>
                </p:oleObj>
              </mc:Choice>
              <mc:Fallback>
                <p:oleObj name="Ecuación" r:id="rId5" imgW="126725" imgH="177415"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9875" y="2451100"/>
                        <a:ext cx="215900" cy="30162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5037" name="Object 13"/>
          <p:cNvGraphicFramePr>
            <a:graphicFrameLocks noChangeAspect="1"/>
          </p:cNvGraphicFramePr>
          <p:nvPr/>
        </p:nvGraphicFramePr>
        <p:xfrm>
          <a:off x="334963" y="2968625"/>
          <a:ext cx="176212" cy="239713"/>
        </p:xfrm>
        <a:graphic>
          <a:graphicData uri="http://schemas.openxmlformats.org/presentationml/2006/ole">
            <mc:AlternateContent xmlns:mc="http://schemas.openxmlformats.org/markup-compatibility/2006">
              <mc:Choice xmlns:v="urn:schemas-microsoft-com:vml" Requires="v">
                <p:oleObj spid="_x0000_s40998" name="Ecuación" r:id="rId7" imgW="114201" imgH="139579" progId="Equation.3">
                  <p:embed/>
                </p:oleObj>
              </mc:Choice>
              <mc:Fallback>
                <p:oleObj name="Ecuación" r:id="rId7" imgW="114201" imgH="139579"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4963" y="2968625"/>
                        <a:ext cx="176212" cy="239713"/>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5038" name="Object 14"/>
          <p:cNvGraphicFramePr>
            <a:graphicFrameLocks noChangeAspect="1"/>
          </p:cNvGraphicFramePr>
          <p:nvPr/>
        </p:nvGraphicFramePr>
        <p:xfrm>
          <a:off x="358775" y="3519488"/>
          <a:ext cx="196850" cy="239712"/>
        </p:xfrm>
        <a:graphic>
          <a:graphicData uri="http://schemas.openxmlformats.org/presentationml/2006/ole">
            <mc:AlternateContent xmlns:mc="http://schemas.openxmlformats.org/markup-compatibility/2006">
              <mc:Choice xmlns:v="urn:schemas-microsoft-com:vml" Requires="v">
                <p:oleObj spid="_x0000_s40999" name="Ecuación" r:id="rId9" imgW="126835" imgH="139518" progId="Equation.3">
                  <p:embed/>
                </p:oleObj>
              </mc:Choice>
              <mc:Fallback>
                <p:oleObj name="Ecuación" r:id="rId9" imgW="126835" imgH="139518" progId="Equation.3">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58775" y="3519488"/>
                        <a:ext cx="196850" cy="239712"/>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85039" name="Line 15"/>
          <p:cNvSpPr>
            <a:spLocks noChangeShapeType="1"/>
          </p:cNvSpPr>
          <p:nvPr/>
        </p:nvSpPr>
        <p:spPr bwMode="auto">
          <a:xfrm rot="15378058" flipV="1">
            <a:off x="1249363" y="1828800"/>
            <a:ext cx="452437" cy="436563"/>
          </a:xfrm>
          <a:prstGeom prst="line">
            <a:avLst/>
          </a:prstGeom>
          <a:noFill/>
          <a:ln w="28575">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040" name="Line 16"/>
          <p:cNvSpPr>
            <a:spLocks noChangeShapeType="1"/>
          </p:cNvSpPr>
          <p:nvPr/>
        </p:nvSpPr>
        <p:spPr bwMode="auto">
          <a:xfrm rot="15378058" flipV="1">
            <a:off x="1317625" y="2397125"/>
            <a:ext cx="401638" cy="350838"/>
          </a:xfrm>
          <a:prstGeom prst="line">
            <a:avLst/>
          </a:prstGeom>
          <a:noFill/>
          <a:ln w="28575">
            <a:solidFill>
              <a:srgbClr val="FFFF0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041" name="Line 17"/>
          <p:cNvSpPr>
            <a:spLocks noChangeShapeType="1"/>
          </p:cNvSpPr>
          <p:nvPr/>
        </p:nvSpPr>
        <p:spPr bwMode="auto">
          <a:xfrm rot="15378058" flipV="1">
            <a:off x="1370807" y="2896394"/>
            <a:ext cx="354012" cy="298450"/>
          </a:xfrm>
          <a:prstGeom prst="line">
            <a:avLst/>
          </a:prstGeom>
          <a:noFill/>
          <a:ln w="28575">
            <a:solidFill>
              <a:srgbClr val="FF000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043" name="Line 19"/>
          <p:cNvSpPr>
            <a:spLocks noChangeShapeType="1"/>
          </p:cNvSpPr>
          <p:nvPr/>
        </p:nvSpPr>
        <p:spPr bwMode="auto">
          <a:xfrm>
            <a:off x="7448550" y="1492250"/>
            <a:ext cx="309563" cy="0"/>
          </a:xfrm>
          <a:prstGeom prst="line">
            <a:avLst/>
          </a:prstGeom>
          <a:noFill/>
          <a:ln w="28575">
            <a:solidFill>
              <a:schemeClr val="tx1"/>
            </a:solid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044" name="Line 20"/>
          <p:cNvSpPr>
            <a:spLocks noChangeShapeType="1"/>
          </p:cNvSpPr>
          <p:nvPr/>
        </p:nvSpPr>
        <p:spPr bwMode="auto">
          <a:xfrm>
            <a:off x="7446963" y="1849438"/>
            <a:ext cx="309562" cy="0"/>
          </a:xfrm>
          <a:prstGeom prst="line">
            <a:avLst/>
          </a:prstGeom>
          <a:noFill/>
          <a:ln w="28575">
            <a:solidFill>
              <a:schemeClr val="tx1"/>
            </a:solid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046" name="Line 22"/>
          <p:cNvSpPr>
            <a:spLocks noChangeShapeType="1"/>
          </p:cNvSpPr>
          <p:nvPr/>
        </p:nvSpPr>
        <p:spPr bwMode="auto">
          <a:xfrm>
            <a:off x="7458075" y="2339975"/>
            <a:ext cx="309563" cy="0"/>
          </a:xfrm>
          <a:prstGeom prst="line">
            <a:avLst/>
          </a:prstGeom>
          <a:noFill/>
          <a:ln w="28575">
            <a:solidFill>
              <a:schemeClr val="tx1"/>
            </a:solid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047" name="Line 23"/>
          <p:cNvSpPr>
            <a:spLocks noChangeShapeType="1"/>
          </p:cNvSpPr>
          <p:nvPr/>
        </p:nvSpPr>
        <p:spPr bwMode="auto">
          <a:xfrm>
            <a:off x="7458075" y="2697163"/>
            <a:ext cx="307975" cy="0"/>
          </a:xfrm>
          <a:prstGeom prst="line">
            <a:avLst/>
          </a:prstGeom>
          <a:noFill/>
          <a:ln w="28575">
            <a:solidFill>
              <a:schemeClr val="tx1"/>
            </a:solid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049" name="Line 25"/>
          <p:cNvSpPr>
            <a:spLocks noChangeShapeType="1"/>
          </p:cNvSpPr>
          <p:nvPr/>
        </p:nvSpPr>
        <p:spPr bwMode="auto">
          <a:xfrm>
            <a:off x="7469188" y="3251200"/>
            <a:ext cx="309562" cy="0"/>
          </a:xfrm>
          <a:prstGeom prst="line">
            <a:avLst/>
          </a:prstGeom>
          <a:noFill/>
          <a:ln w="28575">
            <a:solidFill>
              <a:schemeClr val="tx1"/>
            </a:solid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050" name="Line 26"/>
          <p:cNvSpPr>
            <a:spLocks noChangeShapeType="1"/>
          </p:cNvSpPr>
          <p:nvPr/>
        </p:nvSpPr>
        <p:spPr bwMode="auto">
          <a:xfrm>
            <a:off x="7467600" y="3608388"/>
            <a:ext cx="309563" cy="0"/>
          </a:xfrm>
          <a:prstGeom prst="line">
            <a:avLst/>
          </a:prstGeom>
          <a:noFill/>
          <a:ln w="28575">
            <a:solidFill>
              <a:schemeClr val="tx1"/>
            </a:solid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054" name="Text Box 30"/>
          <p:cNvSpPr txBox="1">
            <a:spLocks noChangeArrowheads="1"/>
          </p:cNvSpPr>
          <p:nvPr/>
        </p:nvSpPr>
        <p:spPr bwMode="auto">
          <a:xfrm>
            <a:off x="560388" y="3948113"/>
            <a:ext cx="2708275" cy="360362"/>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110000"/>
              </a:lnSpc>
              <a:spcBef>
                <a:spcPct val="0"/>
              </a:spcBef>
              <a:spcAft>
                <a:spcPct val="0"/>
              </a:spcAft>
              <a:tabLst>
                <a:tab pos="287338" algn="l"/>
              </a:tabLst>
            </a:pPr>
            <a:r>
              <a:rPr lang="de-DE" sz="1600" b="1">
                <a:solidFill>
                  <a:srgbClr val="006666"/>
                </a:solidFill>
                <a:latin typeface="Comic Sans MS" pitchFamily="66" charset="0"/>
              </a:rPr>
              <a:t>Descripción de tipo de C-C</a:t>
            </a:r>
          </a:p>
        </p:txBody>
      </p:sp>
      <p:pic>
        <p:nvPicPr>
          <p:cNvPr id="385055" name="Picture 31" descr="pointer1"/>
          <p:cNvPicPr>
            <a:picLocks noChangeAspect="1" noChangeArrowheads="1"/>
          </p:cNvPicPr>
          <p:nvPr/>
        </p:nvPicPr>
        <p:blipFill>
          <a:blip r:embed="rId11" cstate="print"/>
          <a:srcRect/>
          <a:stretch>
            <a:fillRect/>
          </a:stretch>
        </p:blipFill>
        <p:spPr bwMode="auto">
          <a:xfrm>
            <a:off x="0" y="3606800"/>
            <a:ext cx="620713" cy="720725"/>
          </a:xfrm>
          <a:prstGeom prst="rect">
            <a:avLst/>
          </a:prstGeom>
          <a:noFill/>
        </p:spPr>
      </p:pic>
      <p:sp>
        <p:nvSpPr>
          <p:cNvPr id="385056" name="Text Box 32"/>
          <p:cNvSpPr txBox="1">
            <a:spLocks noChangeArrowheads="1"/>
          </p:cNvSpPr>
          <p:nvPr/>
        </p:nvSpPr>
        <p:spPr bwMode="auto">
          <a:xfrm>
            <a:off x="5903913" y="3851275"/>
            <a:ext cx="2709862" cy="754063"/>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90000"/>
              </a:lnSpc>
              <a:spcBef>
                <a:spcPct val="0"/>
              </a:spcBef>
              <a:spcAft>
                <a:spcPct val="0"/>
              </a:spcAft>
              <a:tabLst>
                <a:tab pos="287338" algn="l"/>
              </a:tabLst>
            </a:pPr>
            <a:r>
              <a:rPr lang="de-DE" sz="1600" b="1">
                <a:solidFill>
                  <a:srgbClr val="006666"/>
                </a:solidFill>
                <a:latin typeface="Comic Sans MS" pitchFamily="66" charset="0"/>
              </a:rPr>
              <a:t>Interconexión de </a:t>
            </a:r>
          </a:p>
          <a:p>
            <a:pPr algn="ctr" defTabSz="287338" eaLnBrk="0" fontAlgn="base" hangingPunct="0">
              <a:lnSpc>
                <a:spcPct val="90000"/>
              </a:lnSpc>
              <a:spcBef>
                <a:spcPct val="0"/>
              </a:spcBef>
              <a:spcAft>
                <a:spcPct val="0"/>
              </a:spcAft>
              <a:tabLst>
                <a:tab pos="287338" algn="l"/>
              </a:tabLst>
            </a:pPr>
            <a:r>
              <a:rPr lang="de-DE" sz="1600" b="1">
                <a:solidFill>
                  <a:srgbClr val="006666"/>
                </a:solidFill>
                <a:latin typeface="Comic Sans MS" pitchFamily="66" charset="0"/>
              </a:rPr>
              <a:t>mallas de secuencia</a:t>
            </a:r>
          </a:p>
          <a:p>
            <a:pPr algn="ctr" defTabSz="287338" eaLnBrk="0" fontAlgn="base" hangingPunct="0">
              <a:lnSpc>
                <a:spcPct val="90000"/>
              </a:lnSpc>
              <a:spcBef>
                <a:spcPct val="0"/>
              </a:spcBef>
              <a:spcAft>
                <a:spcPct val="0"/>
              </a:spcAft>
              <a:tabLst>
                <a:tab pos="287338" algn="l"/>
              </a:tabLst>
            </a:pPr>
            <a:endParaRPr lang="de-DE" sz="1600" b="1">
              <a:solidFill>
                <a:srgbClr val="006666"/>
              </a:solidFill>
              <a:latin typeface="Comic Sans MS" pitchFamily="66" charset="0"/>
            </a:endParaRPr>
          </a:p>
        </p:txBody>
      </p:sp>
      <p:graphicFrame>
        <p:nvGraphicFramePr>
          <p:cNvPr id="385057" name="Object 33"/>
          <p:cNvGraphicFramePr>
            <a:graphicFrameLocks noChangeAspect="1"/>
          </p:cNvGraphicFramePr>
          <p:nvPr/>
        </p:nvGraphicFramePr>
        <p:xfrm>
          <a:off x="6867525" y="5399088"/>
          <a:ext cx="1870075" cy="917575"/>
        </p:xfrm>
        <a:graphic>
          <a:graphicData uri="http://schemas.openxmlformats.org/presentationml/2006/ole">
            <mc:AlternateContent xmlns:mc="http://schemas.openxmlformats.org/markup-compatibility/2006">
              <mc:Choice xmlns:v="urn:schemas-microsoft-com:vml" Requires="v">
                <p:oleObj spid="_x0000_s41000" name="Ecuación" r:id="rId12" imgW="1562100" imgH="711200" progId="Equation.3">
                  <p:embed/>
                </p:oleObj>
              </mc:Choice>
              <mc:Fallback>
                <p:oleObj name="Ecuación" r:id="rId12" imgW="1562100" imgH="711200" progId="Equation.3">
                  <p:embed/>
                  <p:pic>
                    <p:nvPicPr>
                      <p:cNvPr id="0" name="Picture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867525" y="5399088"/>
                        <a:ext cx="1870075" cy="91757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5058" name="Object 34"/>
          <p:cNvGraphicFramePr>
            <a:graphicFrameLocks noChangeAspect="1"/>
          </p:cNvGraphicFramePr>
          <p:nvPr/>
        </p:nvGraphicFramePr>
        <p:xfrm>
          <a:off x="4870450" y="5427663"/>
          <a:ext cx="1682750" cy="890587"/>
        </p:xfrm>
        <a:graphic>
          <a:graphicData uri="http://schemas.openxmlformats.org/presentationml/2006/ole">
            <mc:AlternateContent xmlns:mc="http://schemas.openxmlformats.org/markup-compatibility/2006">
              <mc:Choice xmlns:v="urn:schemas-microsoft-com:vml" Requires="v">
                <p:oleObj spid="_x0000_s41001" name="Ecuación" r:id="rId14" imgW="1447800" imgH="711200" progId="Equation.3">
                  <p:embed/>
                </p:oleObj>
              </mc:Choice>
              <mc:Fallback>
                <p:oleObj name="Ecuación" r:id="rId14" imgW="1447800" imgH="711200" progId="Equation.3">
                  <p:embed/>
                  <p:pic>
                    <p:nvPicPr>
                      <p:cNvPr id="0" name="Picture 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870450" y="5427663"/>
                        <a:ext cx="1682750" cy="890587"/>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5059" name="Object 35"/>
          <p:cNvGraphicFramePr>
            <a:graphicFrameLocks noChangeAspect="1"/>
          </p:cNvGraphicFramePr>
          <p:nvPr/>
        </p:nvGraphicFramePr>
        <p:xfrm>
          <a:off x="2640013" y="5410200"/>
          <a:ext cx="1931987" cy="917575"/>
        </p:xfrm>
        <a:graphic>
          <a:graphicData uri="http://schemas.openxmlformats.org/presentationml/2006/ole">
            <mc:AlternateContent xmlns:mc="http://schemas.openxmlformats.org/markup-compatibility/2006">
              <mc:Choice xmlns:v="urn:schemas-microsoft-com:vml" Requires="v">
                <p:oleObj spid="_x0000_s41002" name="Ecuación" r:id="rId16" imgW="1612900" imgH="711200" progId="Equation.3">
                  <p:embed/>
                </p:oleObj>
              </mc:Choice>
              <mc:Fallback>
                <p:oleObj name="Ecuación" r:id="rId16" imgW="1612900" imgH="711200" progId="Equation.3">
                  <p:embed/>
                  <p:pic>
                    <p:nvPicPr>
                      <p:cNvPr id="0" name="Picture 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640013" y="5410200"/>
                        <a:ext cx="1931987" cy="91757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5060" name="Object 36"/>
          <p:cNvGraphicFramePr>
            <a:graphicFrameLocks noChangeAspect="1"/>
          </p:cNvGraphicFramePr>
          <p:nvPr/>
        </p:nvGraphicFramePr>
        <p:xfrm>
          <a:off x="633413" y="5426075"/>
          <a:ext cx="1739900" cy="890588"/>
        </p:xfrm>
        <a:graphic>
          <a:graphicData uri="http://schemas.openxmlformats.org/presentationml/2006/ole">
            <mc:AlternateContent xmlns:mc="http://schemas.openxmlformats.org/markup-compatibility/2006">
              <mc:Choice xmlns:v="urn:schemas-microsoft-com:vml" Requires="v">
                <p:oleObj spid="_x0000_s41003" name="Ecuación" r:id="rId18" imgW="1497950" imgH="710891" progId="Equation.3">
                  <p:embed/>
                </p:oleObj>
              </mc:Choice>
              <mc:Fallback>
                <p:oleObj name="Ecuación" r:id="rId18" imgW="1497950" imgH="710891" progId="Equation.3">
                  <p:embed/>
                  <p:pic>
                    <p:nvPicPr>
                      <p:cNvPr id="0" name="Picture 9"/>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633413" y="5426075"/>
                        <a:ext cx="1739900" cy="890588"/>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5061" name="Object 37"/>
          <p:cNvGraphicFramePr>
            <a:graphicFrameLocks noChangeAspect="1"/>
          </p:cNvGraphicFramePr>
          <p:nvPr/>
        </p:nvGraphicFramePr>
        <p:xfrm>
          <a:off x="3306763" y="1382713"/>
          <a:ext cx="1123950" cy="1187450"/>
        </p:xfrm>
        <a:graphic>
          <a:graphicData uri="http://schemas.openxmlformats.org/presentationml/2006/ole">
            <mc:AlternateContent xmlns:mc="http://schemas.openxmlformats.org/markup-compatibility/2006">
              <mc:Choice xmlns:v="urn:schemas-microsoft-com:vml" Requires="v">
                <p:oleObj spid="_x0000_s41004" name="Ecuación" r:id="rId20" imgW="672808" imgH="710891" progId="Equation.3">
                  <p:embed/>
                </p:oleObj>
              </mc:Choice>
              <mc:Fallback>
                <p:oleObj name="Ecuación" r:id="rId20" imgW="672808" imgH="710891" progId="Equation.3">
                  <p:embed/>
                  <p:pic>
                    <p:nvPicPr>
                      <p:cNvPr id="0" name="Picture 10"/>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3306763" y="1382713"/>
                        <a:ext cx="1123950" cy="118745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5062" name="Object 38"/>
          <p:cNvGraphicFramePr>
            <a:graphicFrameLocks noChangeAspect="1"/>
          </p:cNvGraphicFramePr>
          <p:nvPr/>
        </p:nvGraphicFramePr>
        <p:xfrm>
          <a:off x="4621213" y="1409700"/>
          <a:ext cx="1033462" cy="1135063"/>
        </p:xfrm>
        <a:graphic>
          <a:graphicData uri="http://schemas.openxmlformats.org/presentationml/2006/ole">
            <mc:AlternateContent xmlns:mc="http://schemas.openxmlformats.org/markup-compatibility/2006">
              <mc:Choice xmlns:v="urn:schemas-microsoft-com:vml" Requires="v">
                <p:oleObj spid="_x0000_s41005" name="Ecuación" r:id="rId22" imgW="647700" imgH="711200" progId="Equation.3">
                  <p:embed/>
                </p:oleObj>
              </mc:Choice>
              <mc:Fallback>
                <p:oleObj name="Ecuación" r:id="rId22" imgW="647700" imgH="711200" progId="Equation.3">
                  <p:embed/>
                  <p:pic>
                    <p:nvPicPr>
                      <p:cNvPr id="0" name="Picture 11"/>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621213" y="1409700"/>
                        <a:ext cx="1033462" cy="1135063"/>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85063" name="Text Box 39"/>
          <p:cNvSpPr txBox="1">
            <a:spLocks noChangeArrowheads="1"/>
          </p:cNvSpPr>
          <p:nvPr/>
        </p:nvSpPr>
        <p:spPr bwMode="auto">
          <a:xfrm>
            <a:off x="3144838" y="2646363"/>
            <a:ext cx="2709862" cy="533400"/>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90000"/>
              </a:lnSpc>
              <a:spcBef>
                <a:spcPct val="0"/>
              </a:spcBef>
              <a:spcAft>
                <a:spcPct val="0"/>
              </a:spcAft>
              <a:tabLst>
                <a:tab pos="287338" algn="l"/>
              </a:tabLst>
            </a:pPr>
            <a:r>
              <a:rPr lang="de-DE" sz="1600" b="1">
                <a:solidFill>
                  <a:srgbClr val="006666"/>
                </a:solidFill>
                <a:latin typeface="Comic Sans MS" pitchFamily="66" charset="0"/>
              </a:rPr>
              <a:t>Conocimiento de variables</a:t>
            </a:r>
          </a:p>
          <a:p>
            <a:pPr algn="ctr" defTabSz="287338" eaLnBrk="0" fontAlgn="base" hangingPunct="0">
              <a:lnSpc>
                <a:spcPct val="90000"/>
              </a:lnSpc>
              <a:spcBef>
                <a:spcPct val="0"/>
              </a:spcBef>
              <a:spcAft>
                <a:spcPct val="0"/>
              </a:spcAft>
              <a:tabLst>
                <a:tab pos="287338" algn="l"/>
              </a:tabLst>
            </a:pPr>
            <a:endParaRPr lang="de-DE" sz="1600" b="1">
              <a:solidFill>
                <a:srgbClr val="006666"/>
              </a:solidFill>
              <a:latin typeface="Comic Sans MS" pitchFamily="66" charset="0"/>
            </a:endParaRPr>
          </a:p>
        </p:txBody>
      </p:sp>
      <p:graphicFrame>
        <p:nvGraphicFramePr>
          <p:cNvPr id="385064" name="Object 40"/>
          <p:cNvGraphicFramePr>
            <a:graphicFrameLocks noChangeAspect="1"/>
          </p:cNvGraphicFramePr>
          <p:nvPr/>
        </p:nvGraphicFramePr>
        <p:xfrm>
          <a:off x="1590675" y="1822450"/>
          <a:ext cx="244475" cy="304800"/>
        </p:xfrm>
        <a:graphic>
          <a:graphicData uri="http://schemas.openxmlformats.org/presentationml/2006/ole">
            <mc:AlternateContent xmlns:mc="http://schemas.openxmlformats.org/markup-compatibility/2006">
              <mc:Choice xmlns:v="urn:schemas-microsoft-com:vml" Requires="v">
                <p:oleObj spid="_x0000_s41006" name="Ecuación" r:id="rId24" imgW="152334" imgH="190417" progId="Equation.3">
                  <p:embed/>
                </p:oleObj>
              </mc:Choice>
              <mc:Fallback>
                <p:oleObj name="Ecuación" r:id="rId24" imgW="152334" imgH="190417" progId="Equation.3">
                  <p:embed/>
                  <p:pic>
                    <p:nvPicPr>
                      <p:cNvPr id="0" name="Picture 12"/>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1590675" y="1822450"/>
                        <a:ext cx="244475" cy="30480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5065" name="Object 41"/>
          <p:cNvGraphicFramePr>
            <a:graphicFrameLocks noChangeAspect="1"/>
          </p:cNvGraphicFramePr>
          <p:nvPr/>
        </p:nvGraphicFramePr>
        <p:xfrm>
          <a:off x="1538288" y="2284413"/>
          <a:ext cx="223837" cy="304800"/>
        </p:xfrm>
        <a:graphic>
          <a:graphicData uri="http://schemas.openxmlformats.org/presentationml/2006/ole">
            <mc:AlternateContent xmlns:mc="http://schemas.openxmlformats.org/markup-compatibility/2006">
              <mc:Choice xmlns:v="urn:schemas-microsoft-com:vml" Requires="v">
                <p:oleObj spid="_x0000_s41007" name="Ecuación" r:id="rId26" imgW="139639" imgH="190417" progId="Equation.3">
                  <p:embed/>
                </p:oleObj>
              </mc:Choice>
              <mc:Fallback>
                <p:oleObj name="Ecuación" r:id="rId26" imgW="139639" imgH="190417" progId="Equation.3">
                  <p:embed/>
                  <p:pic>
                    <p:nvPicPr>
                      <p:cNvPr id="0" name="Picture 13"/>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1538288" y="2284413"/>
                        <a:ext cx="223837" cy="30480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5066" name="Object 42"/>
          <p:cNvGraphicFramePr>
            <a:graphicFrameLocks noChangeAspect="1"/>
          </p:cNvGraphicFramePr>
          <p:nvPr/>
        </p:nvGraphicFramePr>
        <p:xfrm>
          <a:off x="1547813" y="2720975"/>
          <a:ext cx="223837" cy="304800"/>
        </p:xfrm>
        <a:graphic>
          <a:graphicData uri="http://schemas.openxmlformats.org/presentationml/2006/ole">
            <mc:AlternateContent xmlns:mc="http://schemas.openxmlformats.org/markup-compatibility/2006">
              <mc:Choice xmlns:v="urn:schemas-microsoft-com:vml" Requires="v">
                <p:oleObj spid="_x0000_s41008" name="Ecuación" r:id="rId28" imgW="139639" imgH="190417" progId="Equation.3">
                  <p:embed/>
                </p:oleObj>
              </mc:Choice>
              <mc:Fallback>
                <p:oleObj name="Ecuación" r:id="rId28" imgW="139639" imgH="190417" progId="Equation.3">
                  <p:embed/>
                  <p:pic>
                    <p:nvPicPr>
                      <p:cNvPr id="0" name="Picture 14"/>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1547813" y="2720975"/>
                        <a:ext cx="223837" cy="30480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85067" name="Line 43"/>
          <p:cNvSpPr>
            <a:spLocks noChangeShapeType="1"/>
          </p:cNvSpPr>
          <p:nvPr/>
        </p:nvSpPr>
        <p:spPr bwMode="auto">
          <a:xfrm rot="16200000">
            <a:off x="2098675" y="3373438"/>
            <a:ext cx="182563" cy="1587"/>
          </a:xfrm>
          <a:prstGeom prst="line">
            <a:avLst/>
          </a:prstGeom>
          <a:noFill/>
          <a:ln w="28575">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068" name="Line 44"/>
          <p:cNvSpPr>
            <a:spLocks noChangeShapeType="1"/>
          </p:cNvSpPr>
          <p:nvPr/>
        </p:nvSpPr>
        <p:spPr bwMode="auto">
          <a:xfrm rot="16200000" flipH="1" flipV="1">
            <a:off x="2184400" y="3351213"/>
            <a:ext cx="4763" cy="255587"/>
          </a:xfrm>
          <a:prstGeom prst="line">
            <a:avLst/>
          </a:prstGeom>
          <a:noFill/>
          <a:ln w="28575">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069" name="Line 45"/>
          <p:cNvSpPr>
            <a:spLocks noChangeShapeType="1"/>
          </p:cNvSpPr>
          <p:nvPr/>
        </p:nvSpPr>
        <p:spPr bwMode="auto">
          <a:xfrm rot="16200000" flipH="1" flipV="1">
            <a:off x="2176463" y="3430588"/>
            <a:ext cx="14287" cy="160337"/>
          </a:xfrm>
          <a:prstGeom prst="line">
            <a:avLst/>
          </a:prstGeom>
          <a:noFill/>
          <a:ln w="28575">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070" name="Line 46"/>
          <p:cNvSpPr>
            <a:spLocks noChangeShapeType="1"/>
          </p:cNvSpPr>
          <p:nvPr/>
        </p:nvSpPr>
        <p:spPr bwMode="auto">
          <a:xfrm rot="16200000" flipH="1" flipV="1">
            <a:off x="2187575" y="3492501"/>
            <a:ext cx="14287" cy="112712"/>
          </a:xfrm>
          <a:prstGeom prst="line">
            <a:avLst/>
          </a:prstGeom>
          <a:noFill/>
          <a:ln w="28575">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071" name="Line 47"/>
          <p:cNvSpPr>
            <a:spLocks noChangeShapeType="1"/>
          </p:cNvSpPr>
          <p:nvPr/>
        </p:nvSpPr>
        <p:spPr bwMode="auto">
          <a:xfrm>
            <a:off x="6878638" y="1466850"/>
            <a:ext cx="95250" cy="0"/>
          </a:xfrm>
          <a:prstGeom prst="line">
            <a:avLst/>
          </a:prstGeom>
          <a:noFill/>
          <a:ln w="3175">
            <a:solidFill>
              <a:schemeClr val="tx1"/>
            </a:solid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072" name="Line 48"/>
          <p:cNvSpPr>
            <a:spLocks noChangeShapeType="1"/>
          </p:cNvSpPr>
          <p:nvPr/>
        </p:nvSpPr>
        <p:spPr bwMode="auto">
          <a:xfrm flipV="1">
            <a:off x="7100888" y="1476375"/>
            <a:ext cx="369887" cy="1588"/>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073" name="Line 49"/>
          <p:cNvSpPr>
            <a:spLocks noChangeShapeType="1"/>
          </p:cNvSpPr>
          <p:nvPr/>
        </p:nvSpPr>
        <p:spPr bwMode="auto">
          <a:xfrm flipV="1">
            <a:off x="6886575" y="1847850"/>
            <a:ext cx="546100" cy="1588"/>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074" name="Line 50"/>
          <p:cNvSpPr>
            <a:spLocks noChangeShapeType="1"/>
          </p:cNvSpPr>
          <p:nvPr/>
        </p:nvSpPr>
        <p:spPr bwMode="auto">
          <a:xfrm flipH="1" flipV="1">
            <a:off x="6884988" y="1471613"/>
            <a:ext cx="0" cy="388937"/>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075" name="Oval 51"/>
          <p:cNvSpPr>
            <a:spLocks noChangeArrowheads="1"/>
          </p:cNvSpPr>
          <p:nvPr/>
        </p:nvSpPr>
        <p:spPr bwMode="auto">
          <a:xfrm>
            <a:off x="6926263" y="1428750"/>
            <a:ext cx="73025" cy="77788"/>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076" name="Oval 52"/>
          <p:cNvSpPr>
            <a:spLocks noChangeArrowheads="1"/>
          </p:cNvSpPr>
          <p:nvPr/>
        </p:nvSpPr>
        <p:spPr bwMode="auto">
          <a:xfrm>
            <a:off x="7056438" y="1428750"/>
            <a:ext cx="71437" cy="77788"/>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077" name="Rectangle 53"/>
          <p:cNvSpPr>
            <a:spLocks noChangeArrowheads="1"/>
          </p:cNvSpPr>
          <p:nvPr/>
        </p:nvSpPr>
        <p:spPr bwMode="auto">
          <a:xfrm>
            <a:off x="7199313" y="1441450"/>
            <a:ext cx="131762" cy="90488"/>
          </a:xfrm>
          <a:prstGeom prst="rect">
            <a:avLst/>
          </a:prstGeom>
          <a:solidFill>
            <a:schemeClr val="tx1"/>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85078" name="Object 54"/>
          <p:cNvGraphicFramePr>
            <a:graphicFrameLocks noChangeAspect="1"/>
          </p:cNvGraphicFramePr>
          <p:nvPr/>
        </p:nvGraphicFramePr>
        <p:xfrm>
          <a:off x="7192963" y="1524000"/>
          <a:ext cx="201612" cy="201613"/>
        </p:xfrm>
        <a:graphic>
          <a:graphicData uri="http://schemas.openxmlformats.org/presentationml/2006/ole">
            <mc:AlternateContent xmlns:mc="http://schemas.openxmlformats.org/markup-compatibility/2006">
              <mc:Choice xmlns:v="urn:schemas-microsoft-com:vml" Requires="v">
                <p:oleObj spid="_x0000_s41009" name="Ecuación" r:id="rId30" imgW="190417" imgH="190417" progId="Equation.3">
                  <p:embed/>
                </p:oleObj>
              </mc:Choice>
              <mc:Fallback>
                <p:oleObj name="Ecuación" r:id="rId30" imgW="190417" imgH="190417" progId="Equation.3">
                  <p:embed/>
                  <p:pic>
                    <p:nvPicPr>
                      <p:cNvPr id="0" name="Picture 15"/>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7192963" y="1524000"/>
                        <a:ext cx="201612" cy="201613"/>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85079" name="Line 55"/>
          <p:cNvSpPr>
            <a:spLocks noChangeShapeType="1"/>
          </p:cNvSpPr>
          <p:nvPr/>
        </p:nvSpPr>
        <p:spPr bwMode="auto">
          <a:xfrm flipV="1">
            <a:off x="6910388" y="2336800"/>
            <a:ext cx="606425" cy="1588"/>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080" name="Line 56"/>
          <p:cNvSpPr>
            <a:spLocks noChangeShapeType="1"/>
          </p:cNvSpPr>
          <p:nvPr/>
        </p:nvSpPr>
        <p:spPr bwMode="auto">
          <a:xfrm>
            <a:off x="6932613" y="2697163"/>
            <a:ext cx="546100" cy="11112"/>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081" name="Line 57"/>
          <p:cNvSpPr>
            <a:spLocks noChangeShapeType="1"/>
          </p:cNvSpPr>
          <p:nvPr/>
        </p:nvSpPr>
        <p:spPr bwMode="auto">
          <a:xfrm flipH="1" flipV="1">
            <a:off x="6919913" y="2332038"/>
            <a:ext cx="0" cy="388937"/>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082" name="Rectangle 58"/>
          <p:cNvSpPr>
            <a:spLocks noChangeArrowheads="1"/>
          </p:cNvSpPr>
          <p:nvPr/>
        </p:nvSpPr>
        <p:spPr bwMode="auto">
          <a:xfrm>
            <a:off x="7246938" y="2301875"/>
            <a:ext cx="131762" cy="90488"/>
          </a:xfrm>
          <a:prstGeom prst="rect">
            <a:avLst/>
          </a:prstGeom>
          <a:solidFill>
            <a:schemeClr val="tx1"/>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85083" name="Object 59"/>
          <p:cNvGraphicFramePr>
            <a:graphicFrameLocks noChangeAspect="1"/>
          </p:cNvGraphicFramePr>
          <p:nvPr/>
        </p:nvGraphicFramePr>
        <p:xfrm>
          <a:off x="7232650" y="2384425"/>
          <a:ext cx="214313" cy="201613"/>
        </p:xfrm>
        <a:graphic>
          <a:graphicData uri="http://schemas.openxmlformats.org/presentationml/2006/ole">
            <mc:AlternateContent xmlns:mc="http://schemas.openxmlformats.org/markup-compatibility/2006">
              <mc:Choice xmlns:v="urn:schemas-microsoft-com:vml" Requires="v">
                <p:oleObj spid="_x0000_s41010" name="Ecuación" r:id="rId32" imgW="203112" imgH="190417" progId="Equation.3">
                  <p:embed/>
                </p:oleObj>
              </mc:Choice>
              <mc:Fallback>
                <p:oleObj name="Ecuación" r:id="rId32" imgW="203112" imgH="190417" progId="Equation.3">
                  <p:embed/>
                  <p:pic>
                    <p:nvPicPr>
                      <p:cNvPr id="0" name="Picture 16"/>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7232650" y="2384425"/>
                        <a:ext cx="214313" cy="201613"/>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85084" name="Line 60"/>
          <p:cNvSpPr>
            <a:spLocks noChangeShapeType="1"/>
          </p:cNvSpPr>
          <p:nvPr/>
        </p:nvSpPr>
        <p:spPr bwMode="auto">
          <a:xfrm flipV="1">
            <a:off x="6919913" y="3235325"/>
            <a:ext cx="606425" cy="1588"/>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085" name="Line 61"/>
          <p:cNvSpPr>
            <a:spLocks noChangeShapeType="1"/>
          </p:cNvSpPr>
          <p:nvPr/>
        </p:nvSpPr>
        <p:spPr bwMode="auto">
          <a:xfrm flipV="1">
            <a:off x="6942138" y="3606800"/>
            <a:ext cx="546100" cy="1588"/>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086" name="Line 62"/>
          <p:cNvSpPr>
            <a:spLocks noChangeShapeType="1"/>
          </p:cNvSpPr>
          <p:nvPr/>
        </p:nvSpPr>
        <p:spPr bwMode="auto">
          <a:xfrm flipH="1" flipV="1">
            <a:off x="6927850" y="3230563"/>
            <a:ext cx="0" cy="388937"/>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087" name="Rectangle 63"/>
          <p:cNvSpPr>
            <a:spLocks noChangeArrowheads="1"/>
          </p:cNvSpPr>
          <p:nvPr/>
        </p:nvSpPr>
        <p:spPr bwMode="auto">
          <a:xfrm>
            <a:off x="7254875" y="3200400"/>
            <a:ext cx="131763" cy="90488"/>
          </a:xfrm>
          <a:prstGeom prst="rect">
            <a:avLst/>
          </a:prstGeom>
          <a:solidFill>
            <a:schemeClr val="tx1"/>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85088" name="Object 64"/>
          <p:cNvGraphicFramePr>
            <a:graphicFrameLocks noChangeAspect="1"/>
          </p:cNvGraphicFramePr>
          <p:nvPr/>
        </p:nvGraphicFramePr>
        <p:xfrm>
          <a:off x="7242175" y="3282950"/>
          <a:ext cx="214313" cy="201613"/>
        </p:xfrm>
        <a:graphic>
          <a:graphicData uri="http://schemas.openxmlformats.org/presentationml/2006/ole">
            <mc:AlternateContent xmlns:mc="http://schemas.openxmlformats.org/markup-compatibility/2006">
              <mc:Choice xmlns:v="urn:schemas-microsoft-com:vml" Requires="v">
                <p:oleObj spid="_x0000_s41011" name="Ecuación" r:id="rId34" imgW="203112" imgH="190417" progId="Equation.3">
                  <p:embed/>
                </p:oleObj>
              </mc:Choice>
              <mc:Fallback>
                <p:oleObj name="Ecuación" r:id="rId34" imgW="203112" imgH="190417" progId="Equation.3">
                  <p:embed/>
                  <p:pic>
                    <p:nvPicPr>
                      <p:cNvPr id="0" name="Picture 17"/>
                      <p:cNvPicPr>
                        <a:picLocks noChangeAspect="1" noChangeArrowheads="1"/>
                      </p:cNvPicPr>
                      <p:nvPr/>
                    </p:nvPicPr>
                    <p:blipFill>
                      <a:blip r:embed="rId35">
                        <a:extLst>
                          <a:ext uri="{28A0092B-C50C-407E-A947-70E740481C1C}">
                            <a14:useLocalDpi xmlns:a14="http://schemas.microsoft.com/office/drawing/2010/main" val="0"/>
                          </a:ext>
                        </a:extLst>
                      </a:blip>
                      <a:srcRect/>
                      <a:stretch>
                        <a:fillRect/>
                      </a:stretch>
                    </p:blipFill>
                    <p:spPr bwMode="auto">
                      <a:xfrm>
                        <a:off x="7242175" y="3282950"/>
                        <a:ext cx="214313" cy="201613"/>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5089" name="Object 65"/>
          <p:cNvGraphicFramePr>
            <a:graphicFrameLocks noChangeAspect="1"/>
          </p:cNvGraphicFramePr>
          <p:nvPr/>
        </p:nvGraphicFramePr>
        <p:xfrm>
          <a:off x="4106863" y="3530600"/>
          <a:ext cx="649287" cy="1055688"/>
        </p:xfrm>
        <a:graphic>
          <a:graphicData uri="http://schemas.openxmlformats.org/presentationml/2006/ole">
            <mc:AlternateContent xmlns:mc="http://schemas.openxmlformats.org/markup-compatibility/2006">
              <mc:Choice xmlns:v="urn:schemas-microsoft-com:vml" Requires="v">
                <p:oleObj spid="_x0000_s41012" name="Ecuación" r:id="rId36" imgW="406224" imgH="660113" progId="Equation.3">
                  <p:embed/>
                </p:oleObj>
              </mc:Choice>
              <mc:Fallback>
                <p:oleObj name="Ecuación" r:id="rId36" imgW="406224" imgH="660113" progId="Equation.3">
                  <p:embed/>
                  <p:pic>
                    <p:nvPicPr>
                      <p:cNvPr id="0" name="Picture 18"/>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4106863" y="3530600"/>
                        <a:ext cx="649287" cy="1055688"/>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85090" name="AutoShape 66"/>
          <p:cNvSpPr>
            <a:spLocks noChangeArrowheads="1"/>
          </p:cNvSpPr>
          <p:nvPr/>
        </p:nvSpPr>
        <p:spPr bwMode="auto">
          <a:xfrm rot="5400000">
            <a:off x="4264819" y="3109119"/>
            <a:ext cx="450850" cy="280988"/>
          </a:xfrm>
          <a:prstGeom prst="rightArrow">
            <a:avLst>
              <a:gd name="adj1" fmla="val 48963"/>
              <a:gd name="adj2" fmla="val 67798"/>
            </a:avLst>
          </a:prstGeom>
          <a:solidFill>
            <a:srgbClr val="FF0000"/>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091" name="Line 67"/>
          <p:cNvSpPr>
            <a:spLocks noChangeShapeType="1"/>
          </p:cNvSpPr>
          <p:nvPr/>
        </p:nvSpPr>
        <p:spPr bwMode="auto">
          <a:xfrm rot="15378058" flipH="1" flipV="1">
            <a:off x="1252538" y="2571750"/>
            <a:ext cx="971550" cy="219075"/>
          </a:xfrm>
          <a:prstGeom prst="line">
            <a:avLst/>
          </a:prstGeom>
          <a:noFill/>
          <a:ln w="28575">
            <a:solidFill>
              <a:srgbClr val="00009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092" name="Line 68"/>
          <p:cNvSpPr>
            <a:spLocks noChangeShapeType="1"/>
          </p:cNvSpPr>
          <p:nvPr/>
        </p:nvSpPr>
        <p:spPr bwMode="auto">
          <a:xfrm rot="15378058" flipV="1">
            <a:off x="1854200" y="3035301"/>
            <a:ext cx="230187" cy="385762"/>
          </a:xfrm>
          <a:prstGeom prst="line">
            <a:avLst/>
          </a:prstGeom>
          <a:noFill/>
          <a:ln w="28575">
            <a:solidFill>
              <a:srgbClr val="00009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093" name="Line 69"/>
          <p:cNvSpPr>
            <a:spLocks noChangeShapeType="1"/>
          </p:cNvSpPr>
          <p:nvPr/>
        </p:nvSpPr>
        <p:spPr bwMode="auto">
          <a:xfrm rot="15378058">
            <a:off x="7578725" y="1625601"/>
            <a:ext cx="358775" cy="82550"/>
          </a:xfrm>
          <a:prstGeom prst="line">
            <a:avLst/>
          </a:prstGeom>
          <a:noFill/>
          <a:ln w="28575">
            <a:solidFill>
              <a:srgbClr val="00009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094" name="Oval 70"/>
          <p:cNvSpPr>
            <a:spLocks noChangeArrowheads="1"/>
          </p:cNvSpPr>
          <p:nvPr/>
        </p:nvSpPr>
        <p:spPr bwMode="auto">
          <a:xfrm>
            <a:off x="7723188" y="1454150"/>
            <a:ext cx="68262" cy="74613"/>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095" name="Oval 71"/>
          <p:cNvSpPr>
            <a:spLocks noChangeArrowheads="1"/>
          </p:cNvSpPr>
          <p:nvPr/>
        </p:nvSpPr>
        <p:spPr bwMode="auto">
          <a:xfrm>
            <a:off x="7723188" y="1809750"/>
            <a:ext cx="68262" cy="74613"/>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096" name="Line 72"/>
          <p:cNvSpPr>
            <a:spLocks noChangeShapeType="1"/>
          </p:cNvSpPr>
          <p:nvPr/>
        </p:nvSpPr>
        <p:spPr bwMode="auto">
          <a:xfrm rot="15378058">
            <a:off x="7575550" y="2473326"/>
            <a:ext cx="358775" cy="82550"/>
          </a:xfrm>
          <a:prstGeom prst="line">
            <a:avLst/>
          </a:prstGeom>
          <a:noFill/>
          <a:ln w="28575">
            <a:solidFill>
              <a:srgbClr val="00009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097" name="Oval 73"/>
          <p:cNvSpPr>
            <a:spLocks noChangeArrowheads="1"/>
          </p:cNvSpPr>
          <p:nvPr/>
        </p:nvSpPr>
        <p:spPr bwMode="auto">
          <a:xfrm>
            <a:off x="7720013" y="2301875"/>
            <a:ext cx="68262" cy="74613"/>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098" name="Oval 74"/>
          <p:cNvSpPr>
            <a:spLocks noChangeArrowheads="1"/>
          </p:cNvSpPr>
          <p:nvPr/>
        </p:nvSpPr>
        <p:spPr bwMode="auto">
          <a:xfrm>
            <a:off x="7720013" y="2657475"/>
            <a:ext cx="68262" cy="74613"/>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099" name="Line 75"/>
          <p:cNvSpPr>
            <a:spLocks noChangeShapeType="1"/>
          </p:cNvSpPr>
          <p:nvPr/>
        </p:nvSpPr>
        <p:spPr bwMode="auto">
          <a:xfrm rot="15378058">
            <a:off x="7585869" y="3372644"/>
            <a:ext cx="358775" cy="80963"/>
          </a:xfrm>
          <a:prstGeom prst="line">
            <a:avLst/>
          </a:prstGeom>
          <a:noFill/>
          <a:ln w="28575">
            <a:solidFill>
              <a:srgbClr val="00009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100" name="Oval 76"/>
          <p:cNvSpPr>
            <a:spLocks noChangeArrowheads="1"/>
          </p:cNvSpPr>
          <p:nvPr/>
        </p:nvSpPr>
        <p:spPr bwMode="auto">
          <a:xfrm>
            <a:off x="7729538" y="3200400"/>
            <a:ext cx="69850" cy="74613"/>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5101" name="Oval 77"/>
          <p:cNvSpPr>
            <a:spLocks noChangeArrowheads="1"/>
          </p:cNvSpPr>
          <p:nvPr/>
        </p:nvSpPr>
        <p:spPr bwMode="auto">
          <a:xfrm>
            <a:off x="7729538" y="3556000"/>
            <a:ext cx="69850" cy="74613"/>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80" name="Rectangle 2"/>
          <p:cNvSpPr>
            <a:spLocks noChangeArrowheads="1"/>
          </p:cNvSpPr>
          <p:nvPr/>
        </p:nvSpPr>
        <p:spPr bwMode="auto">
          <a:xfrm>
            <a:off x="47625" y="6480945"/>
            <a:ext cx="7737475" cy="293736"/>
          </a:xfrm>
          <a:prstGeom prst="rect">
            <a:avLst/>
          </a:prstGeom>
          <a:noFill/>
          <a:ln w="3175">
            <a:noFill/>
            <a:miter lim="800000"/>
            <a:headEnd/>
            <a:tailEnd/>
          </a:ln>
          <a:effectLst/>
        </p:spPr>
        <p:txBody>
          <a:bodyPr lIns="90000" tIns="46800" rIns="90000" bIns="46800" anchor="ctr">
            <a:spAutoFit/>
          </a:bodyPr>
          <a:lstStyle/>
          <a:p>
            <a:pPr fontAlgn="base">
              <a:lnSpc>
                <a:spcPct val="80000"/>
              </a:lnSpc>
              <a:spcBef>
                <a:spcPct val="0"/>
              </a:spcBef>
              <a:spcAft>
                <a:spcPct val="0"/>
              </a:spcAft>
            </a:pPr>
            <a:r>
              <a:rPr lang="de-DE" sz="1600" b="1" dirty="0">
                <a:solidFill>
                  <a:srgbClr val="FFFFFF"/>
                </a:solidFill>
                <a:effectLst>
                  <a:outerShdw blurRad="38100" dist="38100" dir="2700000" algn="tl">
                    <a:srgbClr val="C0C0C0"/>
                  </a:outerShdw>
                </a:effectLst>
                <a:latin typeface="Comic Sans MS" pitchFamily="66" charset="0"/>
              </a:rPr>
              <a:t>2. </a:t>
            </a:r>
            <a:r>
              <a:rPr lang="es-ES_tradnl" sz="1600" b="1" dirty="0">
                <a:solidFill>
                  <a:srgbClr val="FFFFFF"/>
                </a:solidFill>
                <a:effectLst>
                  <a:outerShdw blurRad="38100" dist="38100" dir="2700000" algn="tl">
                    <a:srgbClr val="C0C0C0"/>
                  </a:outerShdw>
                </a:effectLst>
                <a:latin typeface="Comic Sans MS" pitchFamily="66" charset="0"/>
              </a:rPr>
              <a:t>Fallas en Sistemas Eléctricos de Potencia</a:t>
            </a:r>
            <a:endParaRPr lang="de-DE" sz="3600" dirty="0">
              <a:solidFill>
                <a:srgbClr val="000066"/>
              </a:solidFill>
              <a:effectLst>
                <a:outerShdw blurRad="38100" dist="38100" dir="2700000" algn="tl">
                  <a:srgbClr val="C0C0C0"/>
                </a:outerShdw>
              </a:effectLst>
              <a:latin typeface="Comic Sans MS" pitchFamily="66" charset="0"/>
            </a:endParaRPr>
          </a:p>
        </p:txBody>
      </p:sp>
    </p:spTree>
    <p:extLst>
      <p:ext uri="{BB962C8B-B14F-4D97-AF65-F5344CB8AC3E}">
        <p14:creationId xmlns:p14="http://schemas.microsoft.com/office/powerpoint/2010/main" val="32772022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130" name="Rectangle 82"/>
          <p:cNvSpPr>
            <a:spLocks noChangeArrowheads="1"/>
          </p:cNvSpPr>
          <p:nvPr/>
        </p:nvSpPr>
        <p:spPr bwMode="auto">
          <a:xfrm>
            <a:off x="6815138" y="1295400"/>
            <a:ext cx="652462" cy="657225"/>
          </a:xfrm>
          <a:prstGeom prst="rect">
            <a:avLst/>
          </a:prstGeom>
          <a:solidFill>
            <a:srgbClr val="CCECFF"/>
          </a:solidFill>
          <a:ln w="3175">
            <a:noFill/>
            <a:miter lim="800000"/>
            <a:headEnd/>
            <a:tailEnd/>
          </a:ln>
          <a:effectLst>
            <a:outerShdw dist="53882" dir="2700000" algn="ctr" rotWithShape="0">
              <a:schemeClr val="tx1"/>
            </a:outerShdw>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6131" name="Text Box 83"/>
          <p:cNvSpPr txBox="1">
            <a:spLocks noChangeArrowheads="1"/>
          </p:cNvSpPr>
          <p:nvPr/>
        </p:nvSpPr>
        <p:spPr bwMode="auto">
          <a:xfrm>
            <a:off x="6988175" y="1484313"/>
            <a:ext cx="327025" cy="420687"/>
          </a:xfrm>
          <a:prstGeom prst="rect">
            <a:avLst/>
          </a:prstGeom>
          <a:solidFill>
            <a:srgbClr val="CCECFF"/>
          </a:solidFill>
          <a:ln w="3175">
            <a:noFill/>
            <a:miter lim="800000"/>
            <a:headEnd/>
            <a:tailEnd/>
          </a:ln>
          <a:effectLst/>
        </p:spPr>
        <p:txBody>
          <a:bodyPr wrap="none" lIns="90000" tIns="46800" rIns="90000" bIns="46800" anchor="ctr">
            <a:spAutoFit/>
          </a:bodyPr>
          <a:lstStyle/>
          <a:p>
            <a:pPr algn="ctr" eaLnBrk="0" fontAlgn="base" hangingPunct="0">
              <a:lnSpc>
                <a:spcPct val="90000"/>
              </a:lnSpc>
              <a:spcBef>
                <a:spcPct val="50000"/>
              </a:spcBef>
              <a:spcAft>
                <a:spcPct val="0"/>
              </a:spcAft>
              <a:buClr>
                <a:srgbClr val="CCCCFF"/>
              </a:buClr>
              <a:buFont typeface="Symbol" pitchFamily="18" charset="2"/>
              <a:buNone/>
            </a:pPr>
            <a:r>
              <a:rPr lang="es-ES_tradnl" sz="2400">
                <a:solidFill>
                  <a:srgbClr val="000000"/>
                </a:solidFill>
                <a:latin typeface="Comic Sans MS" pitchFamily="66" charset="0"/>
              </a:rPr>
              <a:t>+</a:t>
            </a:r>
          </a:p>
        </p:txBody>
      </p:sp>
      <p:sp>
        <p:nvSpPr>
          <p:cNvPr id="386132" name="Rectangle 84"/>
          <p:cNvSpPr>
            <a:spLocks noChangeArrowheads="1"/>
          </p:cNvSpPr>
          <p:nvPr/>
        </p:nvSpPr>
        <p:spPr bwMode="auto">
          <a:xfrm>
            <a:off x="6805613" y="2185988"/>
            <a:ext cx="652462" cy="657225"/>
          </a:xfrm>
          <a:prstGeom prst="rect">
            <a:avLst/>
          </a:prstGeom>
          <a:solidFill>
            <a:srgbClr val="CCECFF"/>
          </a:solidFill>
          <a:ln w="3175">
            <a:noFill/>
            <a:miter lim="800000"/>
            <a:headEnd/>
            <a:tailEnd/>
          </a:ln>
          <a:effectLst>
            <a:outerShdw dist="53882" dir="2700000" algn="ctr" rotWithShape="0">
              <a:schemeClr val="tx1"/>
            </a:outerShdw>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6133" name="Rectangle 85"/>
          <p:cNvSpPr>
            <a:spLocks noChangeArrowheads="1"/>
          </p:cNvSpPr>
          <p:nvPr/>
        </p:nvSpPr>
        <p:spPr bwMode="auto">
          <a:xfrm>
            <a:off x="6815138" y="3097213"/>
            <a:ext cx="654050" cy="657225"/>
          </a:xfrm>
          <a:prstGeom prst="rect">
            <a:avLst/>
          </a:prstGeom>
          <a:solidFill>
            <a:srgbClr val="CCECFF"/>
          </a:solidFill>
          <a:ln w="3175">
            <a:noFill/>
            <a:miter lim="800000"/>
            <a:headEnd/>
            <a:tailEnd/>
          </a:ln>
          <a:effectLst>
            <a:outerShdw dist="53882" dir="2700000" algn="ctr" rotWithShape="0">
              <a:schemeClr val="tx1"/>
            </a:outerShdw>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6134" name="Text Box 86"/>
          <p:cNvSpPr txBox="1">
            <a:spLocks noChangeArrowheads="1"/>
          </p:cNvSpPr>
          <p:nvPr/>
        </p:nvSpPr>
        <p:spPr bwMode="auto">
          <a:xfrm>
            <a:off x="6973888" y="2298700"/>
            <a:ext cx="284162" cy="420688"/>
          </a:xfrm>
          <a:prstGeom prst="rect">
            <a:avLst/>
          </a:prstGeom>
          <a:noFill/>
          <a:ln w="3175">
            <a:noFill/>
            <a:miter lim="800000"/>
            <a:headEnd/>
            <a:tailEnd/>
          </a:ln>
          <a:effectLst/>
        </p:spPr>
        <p:txBody>
          <a:bodyPr wrap="none" lIns="90000" tIns="46800" rIns="90000" bIns="46800" anchor="ctr">
            <a:spAutoFit/>
          </a:bodyPr>
          <a:lstStyle/>
          <a:p>
            <a:pPr algn="ctr" eaLnBrk="0" fontAlgn="base" hangingPunct="0">
              <a:lnSpc>
                <a:spcPct val="90000"/>
              </a:lnSpc>
              <a:spcBef>
                <a:spcPct val="50000"/>
              </a:spcBef>
              <a:spcAft>
                <a:spcPct val="0"/>
              </a:spcAft>
              <a:buClr>
                <a:srgbClr val="CCCCFF"/>
              </a:buClr>
              <a:buFont typeface="Symbol" pitchFamily="18" charset="2"/>
              <a:buNone/>
            </a:pPr>
            <a:r>
              <a:rPr lang="es-ES_tradnl" sz="2400">
                <a:solidFill>
                  <a:srgbClr val="000000"/>
                </a:solidFill>
                <a:latin typeface="Comic Sans MS" pitchFamily="66" charset="0"/>
              </a:rPr>
              <a:t>-</a:t>
            </a:r>
          </a:p>
        </p:txBody>
      </p:sp>
      <p:sp>
        <p:nvSpPr>
          <p:cNvPr id="386135" name="Text Box 87"/>
          <p:cNvSpPr txBox="1">
            <a:spLocks noChangeArrowheads="1"/>
          </p:cNvSpPr>
          <p:nvPr/>
        </p:nvSpPr>
        <p:spPr bwMode="auto">
          <a:xfrm>
            <a:off x="6958013" y="3224213"/>
            <a:ext cx="338137" cy="420687"/>
          </a:xfrm>
          <a:prstGeom prst="rect">
            <a:avLst/>
          </a:prstGeom>
          <a:noFill/>
          <a:ln w="3175">
            <a:noFill/>
            <a:miter lim="800000"/>
            <a:headEnd/>
            <a:tailEnd/>
          </a:ln>
          <a:effectLst/>
        </p:spPr>
        <p:txBody>
          <a:bodyPr wrap="none" lIns="90000" tIns="46800" rIns="90000" bIns="46800" anchor="ctr">
            <a:spAutoFit/>
          </a:bodyPr>
          <a:lstStyle/>
          <a:p>
            <a:pPr algn="ctr" eaLnBrk="0" fontAlgn="base" hangingPunct="0">
              <a:lnSpc>
                <a:spcPct val="90000"/>
              </a:lnSpc>
              <a:spcBef>
                <a:spcPct val="50000"/>
              </a:spcBef>
              <a:spcAft>
                <a:spcPct val="0"/>
              </a:spcAft>
              <a:buClr>
                <a:srgbClr val="CCCCFF"/>
              </a:buClr>
              <a:buFont typeface="Symbol" pitchFamily="18" charset="2"/>
              <a:buNone/>
            </a:pPr>
            <a:r>
              <a:rPr lang="es-ES_tradnl" sz="2400">
                <a:solidFill>
                  <a:srgbClr val="000000"/>
                </a:solidFill>
                <a:latin typeface="Comic Sans MS" pitchFamily="66" charset="0"/>
              </a:rPr>
              <a:t>0</a:t>
            </a:r>
          </a:p>
        </p:txBody>
      </p:sp>
      <p:sp>
        <p:nvSpPr>
          <p:cNvPr id="386050" name="Text Box 2"/>
          <p:cNvSpPr txBox="1">
            <a:spLocks noChangeArrowheads="1"/>
          </p:cNvSpPr>
          <p:nvPr/>
        </p:nvSpPr>
        <p:spPr bwMode="auto">
          <a:xfrm>
            <a:off x="176213" y="909638"/>
            <a:ext cx="6127750" cy="336550"/>
          </a:xfrm>
          <a:prstGeom prst="rect">
            <a:avLst/>
          </a:prstGeom>
          <a:noFill/>
          <a:ln w="3175">
            <a:noFill/>
            <a:miter lim="800000"/>
            <a:headEnd/>
            <a:tailEnd type="none" w="sm" len="sm"/>
          </a:ln>
          <a:effectLst/>
        </p:spPr>
        <p:txBody>
          <a:bodyPr wrap="none" lIns="90000" tIns="46800" rIns="90000" bIns="46800" anchor="ctr">
            <a:spAutoFit/>
          </a:bodyPr>
          <a:lstStyle/>
          <a:p>
            <a:pPr defTabSz="287338" eaLnBrk="0" fontAlgn="base" hangingPunct="0">
              <a:lnSpc>
                <a:spcPct val="80000"/>
              </a:lnSpc>
              <a:spcBef>
                <a:spcPct val="0"/>
              </a:spcBef>
              <a:spcAft>
                <a:spcPct val="0"/>
              </a:spcAft>
              <a:tabLst>
                <a:tab pos="287338" algn="l"/>
              </a:tabLst>
            </a:pPr>
            <a:r>
              <a:rPr lang="de-DE" sz="2000" b="1">
                <a:solidFill>
                  <a:srgbClr val="000090"/>
                </a:solidFill>
                <a:latin typeface="Comic Sans MS" pitchFamily="66" charset="0"/>
              </a:rPr>
              <a:t>Cortocircuito Monofásico a tierra con impedancia Zf</a:t>
            </a:r>
            <a:endParaRPr lang="de-DE" b="1">
              <a:solidFill>
                <a:srgbClr val="000000"/>
              </a:solidFill>
              <a:latin typeface="Comic Sans MS" pitchFamily="66" charset="0"/>
            </a:endParaRPr>
          </a:p>
        </p:txBody>
      </p:sp>
      <p:sp>
        <p:nvSpPr>
          <p:cNvPr id="386051" name="Rectangle 3"/>
          <p:cNvSpPr>
            <a:spLocks noChangeArrowheads="1"/>
          </p:cNvSpPr>
          <p:nvPr/>
        </p:nvSpPr>
        <p:spPr bwMode="auto">
          <a:xfrm>
            <a:off x="582613" y="177800"/>
            <a:ext cx="7737475" cy="457200"/>
          </a:xfrm>
          <a:prstGeom prst="rect">
            <a:avLst/>
          </a:prstGeom>
          <a:noFill/>
          <a:ln w="3175">
            <a:noFill/>
            <a:miter lim="800000"/>
            <a:headEnd/>
            <a:tailEnd/>
          </a:ln>
          <a:effectLst/>
        </p:spPr>
        <p:txBody>
          <a:bodyPr lIns="90000" tIns="46800" rIns="90000" bIns="46800" anchor="ctr">
            <a:spAutoFit/>
          </a:bodyPr>
          <a:lstStyle/>
          <a:p>
            <a:pPr fontAlgn="base">
              <a:spcBef>
                <a:spcPct val="0"/>
              </a:spcBef>
              <a:spcAft>
                <a:spcPct val="0"/>
              </a:spcAft>
            </a:pPr>
            <a:r>
              <a:rPr lang="de-DE" b="1">
                <a:solidFill>
                  <a:srgbClr val="FFFFFF"/>
                </a:solidFill>
                <a:effectLst>
                  <a:outerShdw blurRad="38100" dist="38100" dir="2700000" algn="tl">
                    <a:srgbClr val="C0C0C0"/>
                  </a:outerShdw>
                </a:effectLst>
                <a:latin typeface="Comic Sans MS" pitchFamily="66" charset="0"/>
              </a:rPr>
              <a:t>Cortocircuitos (VII)</a:t>
            </a:r>
          </a:p>
        </p:txBody>
      </p:sp>
      <p:sp>
        <p:nvSpPr>
          <p:cNvPr id="386052" name="Line 4"/>
          <p:cNvSpPr>
            <a:spLocks noChangeShapeType="1"/>
          </p:cNvSpPr>
          <p:nvPr/>
        </p:nvSpPr>
        <p:spPr bwMode="auto">
          <a:xfrm rot="15378058">
            <a:off x="1548606" y="1823245"/>
            <a:ext cx="15875" cy="2100262"/>
          </a:xfrm>
          <a:prstGeom prst="line">
            <a:avLst/>
          </a:prstGeom>
          <a:noFill/>
          <a:ln w="28575">
            <a:solidFill>
              <a:srgbClr val="FF000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6053" name="Line 5"/>
          <p:cNvSpPr>
            <a:spLocks noChangeShapeType="1"/>
          </p:cNvSpPr>
          <p:nvPr/>
        </p:nvSpPr>
        <p:spPr bwMode="auto">
          <a:xfrm rot="15378058" flipV="1">
            <a:off x="1503363" y="1300163"/>
            <a:ext cx="3175" cy="2143125"/>
          </a:xfrm>
          <a:prstGeom prst="line">
            <a:avLst/>
          </a:prstGeom>
          <a:noFill/>
          <a:ln w="28575">
            <a:solidFill>
              <a:srgbClr val="FFFF0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6054" name="Line 6"/>
          <p:cNvSpPr>
            <a:spLocks noChangeShapeType="1"/>
          </p:cNvSpPr>
          <p:nvPr/>
        </p:nvSpPr>
        <p:spPr bwMode="auto">
          <a:xfrm rot="15378058" flipV="1">
            <a:off x="1463675" y="776288"/>
            <a:ext cx="20638" cy="2112962"/>
          </a:xfrm>
          <a:prstGeom prst="line">
            <a:avLst/>
          </a:prstGeom>
          <a:noFill/>
          <a:ln w="28575">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6055" name="Line 7"/>
          <p:cNvSpPr>
            <a:spLocks noChangeShapeType="1"/>
          </p:cNvSpPr>
          <p:nvPr/>
        </p:nvSpPr>
        <p:spPr bwMode="auto">
          <a:xfrm rot="-821941">
            <a:off x="1430338" y="1849438"/>
            <a:ext cx="168275" cy="187325"/>
          </a:xfrm>
          <a:prstGeom prst="line">
            <a:avLst/>
          </a:prstGeom>
          <a:noFill/>
          <a:ln w="3175">
            <a:solidFill>
              <a:schemeClr val="tx1"/>
            </a:solidFill>
            <a:round/>
            <a:headEnd/>
            <a:tailEnd type="triangle" w="med" len="me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6056" name="Line 8"/>
          <p:cNvSpPr>
            <a:spLocks noChangeShapeType="1"/>
          </p:cNvSpPr>
          <p:nvPr/>
        </p:nvSpPr>
        <p:spPr bwMode="auto">
          <a:xfrm rot="-821941">
            <a:off x="1446213" y="2405063"/>
            <a:ext cx="139700" cy="150812"/>
          </a:xfrm>
          <a:prstGeom prst="line">
            <a:avLst/>
          </a:prstGeom>
          <a:noFill/>
          <a:ln w="3175">
            <a:solidFill>
              <a:schemeClr val="tx1"/>
            </a:solidFill>
            <a:round/>
            <a:headEnd/>
            <a:tailEnd type="triangle" w="med" len="me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6057" name="Line 9"/>
          <p:cNvSpPr>
            <a:spLocks noChangeShapeType="1"/>
          </p:cNvSpPr>
          <p:nvPr/>
        </p:nvSpPr>
        <p:spPr bwMode="auto">
          <a:xfrm rot="-821941">
            <a:off x="1524000" y="2903538"/>
            <a:ext cx="106363" cy="131762"/>
          </a:xfrm>
          <a:prstGeom prst="line">
            <a:avLst/>
          </a:prstGeom>
          <a:noFill/>
          <a:ln w="3175">
            <a:solidFill>
              <a:schemeClr val="tx1"/>
            </a:solidFill>
            <a:round/>
            <a:headEnd/>
            <a:tailEnd type="triangle" w="med" len="me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6058" name="Line 10"/>
          <p:cNvSpPr>
            <a:spLocks noChangeShapeType="1"/>
          </p:cNvSpPr>
          <p:nvPr/>
        </p:nvSpPr>
        <p:spPr bwMode="auto">
          <a:xfrm rot="-17021942" flipH="1" flipV="1">
            <a:off x="1567657" y="2412206"/>
            <a:ext cx="19050" cy="2046287"/>
          </a:xfrm>
          <a:prstGeom prst="line">
            <a:avLst/>
          </a:prstGeom>
          <a:noFill/>
          <a:ln w="38100">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86059" name="Object 11"/>
          <p:cNvGraphicFramePr>
            <a:graphicFrameLocks noChangeAspect="1"/>
          </p:cNvGraphicFramePr>
          <p:nvPr/>
        </p:nvGraphicFramePr>
        <p:xfrm>
          <a:off x="257175" y="1928813"/>
          <a:ext cx="196850" cy="239712"/>
        </p:xfrm>
        <a:graphic>
          <a:graphicData uri="http://schemas.openxmlformats.org/presentationml/2006/ole">
            <mc:AlternateContent xmlns:mc="http://schemas.openxmlformats.org/markup-compatibility/2006">
              <mc:Choice xmlns:v="urn:schemas-microsoft-com:vml" Requires="v">
                <p:oleObj spid="_x0000_s42030" name="Ecuación" r:id="rId3" imgW="126835" imgH="139518" progId="Equation.3">
                  <p:embed/>
                </p:oleObj>
              </mc:Choice>
              <mc:Fallback>
                <p:oleObj name="Ecuación" r:id="rId3" imgW="126835" imgH="139518"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7175" y="1928813"/>
                        <a:ext cx="196850" cy="239712"/>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6060" name="Object 12"/>
          <p:cNvGraphicFramePr>
            <a:graphicFrameLocks noChangeAspect="1"/>
          </p:cNvGraphicFramePr>
          <p:nvPr/>
        </p:nvGraphicFramePr>
        <p:xfrm>
          <a:off x="269875" y="2451100"/>
          <a:ext cx="215900" cy="301625"/>
        </p:xfrm>
        <a:graphic>
          <a:graphicData uri="http://schemas.openxmlformats.org/presentationml/2006/ole">
            <mc:AlternateContent xmlns:mc="http://schemas.openxmlformats.org/markup-compatibility/2006">
              <mc:Choice xmlns:v="urn:schemas-microsoft-com:vml" Requires="v">
                <p:oleObj spid="_x0000_s42031" name="Ecuación" r:id="rId5" imgW="126725" imgH="177415" progId="Equation.3">
                  <p:embed/>
                </p:oleObj>
              </mc:Choice>
              <mc:Fallback>
                <p:oleObj name="Ecuación" r:id="rId5" imgW="126725" imgH="177415"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9875" y="2451100"/>
                        <a:ext cx="215900" cy="30162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6061" name="Object 13"/>
          <p:cNvGraphicFramePr>
            <a:graphicFrameLocks noChangeAspect="1"/>
          </p:cNvGraphicFramePr>
          <p:nvPr/>
        </p:nvGraphicFramePr>
        <p:xfrm>
          <a:off x="334963" y="2968625"/>
          <a:ext cx="176212" cy="239713"/>
        </p:xfrm>
        <a:graphic>
          <a:graphicData uri="http://schemas.openxmlformats.org/presentationml/2006/ole">
            <mc:AlternateContent xmlns:mc="http://schemas.openxmlformats.org/markup-compatibility/2006">
              <mc:Choice xmlns:v="urn:schemas-microsoft-com:vml" Requires="v">
                <p:oleObj spid="_x0000_s42032" name="Ecuación" r:id="rId7" imgW="114201" imgH="139579" progId="Equation.3">
                  <p:embed/>
                </p:oleObj>
              </mc:Choice>
              <mc:Fallback>
                <p:oleObj name="Ecuación" r:id="rId7" imgW="114201" imgH="139579"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4963" y="2968625"/>
                        <a:ext cx="176212" cy="239713"/>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6062" name="Object 14"/>
          <p:cNvGraphicFramePr>
            <a:graphicFrameLocks noChangeAspect="1"/>
          </p:cNvGraphicFramePr>
          <p:nvPr/>
        </p:nvGraphicFramePr>
        <p:xfrm>
          <a:off x="358775" y="3519488"/>
          <a:ext cx="196850" cy="239712"/>
        </p:xfrm>
        <a:graphic>
          <a:graphicData uri="http://schemas.openxmlformats.org/presentationml/2006/ole">
            <mc:AlternateContent xmlns:mc="http://schemas.openxmlformats.org/markup-compatibility/2006">
              <mc:Choice xmlns:v="urn:schemas-microsoft-com:vml" Requires="v">
                <p:oleObj spid="_x0000_s42033" name="Ecuación" r:id="rId9" imgW="126835" imgH="139518" progId="Equation.3">
                  <p:embed/>
                </p:oleObj>
              </mc:Choice>
              <mc:Fallback>
                <p:oleObj name="Ecuación" r:id="rId9" imgW="126835" imgH="139518" progId="Equation.3">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58775" y="3519488"/>
                        <a:ext cx="196850" cy="239712"/>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86063" name="Line 15"/>
          <p:cNvSpPr>
            <a:spLocks noChangeShapeType="1"/>
          </p:cNvSpPr>
          <p:nvPr/>
        </p:nvSpPr>
        <p:spPr bwMode="auto">
          <a:xfrm rot="15378058" flipV="1">
            <a:off x="1249363" y="1828800"/>
            <a:ext cx="452437" cy="436563"/>
          </a:xfrm>
          <a:prstGeom prst="line">
            <a:avLst/>
          </a:prstGeom>
          <a:noFill/>
          <a:ln w="28575">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6064" name="Line 16"/>
          <p:cNvSpPr>
            <a:spLocks noChangeShapeType="1"/>
          </p:cNvSpPr>
          <p:nvPr/>
        </p:nvSpPr>
        <p:spPr bwMode="auto">
          <a:xfrm rot="15378058" flipV="1">
            <a:off x="1317625" y="2397125"/>
            <a:ext cx="401638" cy="350838"/>
          </a:xfrm>
          <a:prstGeom prst="line">
            <a:avLst/>
          </a:prstGeom>
          <a:noFill/>
          <a:ln w="28575">
            <a:solidFill>
              <a:srgbClr val="FFFF0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6065" name="Line 17"/>
          <p:cNvSpPr>
            <a:spLocks noChangeShapeType="1"/>
          </p:cNvSpPr>
          <p:nvPr/>
        </p:nvSpPr>
        <p:spPr bwMode="auto">
          <a:xfrm rot="15378058" flipV="1">
            <a:off x="1370807" y="2896394"/>
            <a:ext cx="354012" cy="298450"/>
          </a:xfrm>
          <a:prstGeom prst="line">
            <a:avLst/>
          </a:prstGeom>
          <a:noFill/>
          <a:ln w="28575">
            <a:solidFill>
              <a:srgbClr val="FF000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6067" name="Line 19"/>
          <p:cNvSpPr>
            <a:spLocks noChangeShapeType="1"/>
          </p:cNvSpPr>
          <p:nvPr/>
        </p:nvSpPr>
        <p:spPr bwMode="auto">
          <a:xfrm>
            <a:off x="7448550" y="1492250"/>
            <a:ext cx="452438" cy="0"/>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6068" name="Line 20"/>
          <p:cNvSpPr>
            <a:spLocks noChangeShapeType="1"/>
          </p:cNvSpPr>
          <p:nvPr/>
        </p:nvSpPr>
        <p:spPr bwMode="auto">
          <a:xfrm>
            <a:off x="7446963" y="1849438"/>
            <a:ext cx="309562" cy="0"/>
          </a:xfrm>
          <a:prstGeom prst="line">
            <a:avLst/>
          </a:prstGeom>
          <a:noFill/>
          <a:ln w="28575">
            <a:solidFill>
              <a:schemeClr val="tx1"/>
            </a:solid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6070" name="Line 22"/>
          <p:cNvSpPr>
            <a:spLocks noChangeShapeType="1"/>
          </p:cNvSpPr>
          <p:nvPr/>
        </p:nvSpPr>
        <p:spPr bwMode="auto">
          <a:xfrm>
            <a:off x="7458075" y="2339975"/>
            <a:ext cx="309563" cy="0"/>
          </a:xfrm>
          <a:prstGeom prst="line">
            <a:avLst/>
          </a:prstGeom>
          <a:noFill/>
          <a:ln w="28575">
            <a:solidFill>
              <a:schemeClr val="tx1"/>
            </a:solid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6071" name="Line 23"/>
          <p:cNvSpPr>
            <a:spLocks noChangeShapeType="1"/>
          </p:cNvSpPr>
          <p:nvPr/>
        </p:nvSpPr>
        <p:spPr bwMode="auto">
          <a:xfrm>
            <a:off x="7458075" y="2697163"/>
            <a:ext cx="307975" cy="0"/>
          </a:xfrm>
          <a:prstGeom prst="line">
            <a:avLst/>
          </a:prstGeom>
          <a:noFill/>
          <a:ln w="28575">
            <a:solidFill>
              <a:schemeClr val="tx1"/>
            </a:solid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6073" name="Line 25"/>
          <p:cNvSpPr>
            <a:spLocks noChangeShapeType="1"/>
          </p:cNvSpPr>
          <p:nvPr/>
        </p:nvSpPr>
        <p:spPr bwMode="auto">
          <a:xfrm>
            <a:off x="7469188" y="3251200"/>
            <a:ext cx="309562" cy="0"/>
          </a:xfrm>
          <a:prstGeom prst="line">
            <a:avLst/>
          </a:prstGeom>
          <a:noFill/>
          <a:ln w="28575">
            <a:solidFill>
              <a:schemeClr val="tx1"/>
            </a:solid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6074" name="Line 26"/>
          <p:cNvSpPr>
            <a:spLocks noChangeShapeType="1"/>
          </p:cNvSpPr>
          <p:nvPr/>
        </p:nvSpPr>
        <p:spPr bwMode="auto">
          <a:xfrm>
            <a:off x="7467600" y="3608388"/>
            <a:ext cx="441325" cy="12700"/>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6078" name="Text Box 30"/>
          <p:cNvSpPr txBox="1">
            <a:spLocks noChangeArrowheads="1"/>
          </p:cNvSpPr>
          <p:nvPr/>
        </p:nvSpPr>
        <p:spPr bwMode="auto">
          <a:xfrm>
            <a:off x="560388" y="3948113"/>
            <a:ext cx="2708275" cy="360362"/>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110000"/>
              </a:lnSpc>
              <a:spcBef>
                <a:spcPct val="0"/>
              </a:spcBef>
              <a:spcAft>
                <a:spcPct val="0"/>
              </a:spcAft>
              <a:tabLst>
                <a:tab pos="287338" algn="l"/>
              </a:tabLst>
            </a:pPr>
            <a:r>
              <a:rPr lang="de-DE" sz="1600" b="1">
                <a:solidFill>
                  <a:srgbClr val="006666"/>
                </a:solidFill>
                <a:latin typeface="Comic Sans MS" pitchFamily="66" charset="0"/>
              </a:rPr>
              <a:t>Descripción de tipo de C-C</a:t>
            </a:r>
          </a:p>
        </p:txBody>
      </p:sp>
      <p:pic>
        <p:nvPicPr>
          <p:cNvPr id="386079" name="Picture 31" descr="pointer1"/>
          <p:cNvPicPr>
            <a:picLocks noChangeAspect="1" noChangeArrowheads="1"/>
          </p:cNvPicPr>
          <p:nvPr/>
        </p:nvPicPr>
        <p:blipFill>
          <a:blip r:embed="rId11" cstate="print"/>
          <a:srcRect/>
          <a:stretch>
            <a:fillRect/>
          </a:stretch>
        </p:blipFill>
        <p:spPr bwMode="auto">
          <a:xfrm>
            <a:off x="0" y="3606800"/>
            <a:ext cx="620713" cy="720725"/>
          </a:xfrm>
          <a:prstGeom prst="rect">
            <a:avLst/>
          </a:prstGeom>
          <a:noFill/>
        </p:spPr>
      </p:pic>
      <p:sp>
        <p:nvSpPr>
          <p:cNvPr id="386080" name="Text Box 32"/>
          <p:cNvSpPr txBox="1">
            <a:spLocks noChangeArrowheads="1"/>
          </p:cNvSpPr>
          <p:nvPr/>
        </p:nvSpPr>
        <p:spPr bwMode="auto">
          <a:xfrm>
            <a:off x="5903913" y="3851275"/>
            <a:ext cx="2709862" cy="754063"/>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90000"/>
              </a:lnSpc>
              <a:spcBef>
                <a:spcPct val="0"/>
              </a:spcBef>
              <a:spcAft>
                <a:spcPct val="0"/>
              </a:spcAft>
              <a:tabLst>
                <a:tab pos="287338" algn="l"/>
              </a:tabLst>
            </a:pPr>
            <a:r>
              <a:rPr lang="de-DE" sz="1600" b="1">
                <a:solidFill>
                  <a:srgbClr val="006666"/>
                </a:solidFill>
                <a:latin typeface="Comic Sans MS" pitchFamily="66" charset="0"/>
              </a:rPr>
              <a:t>Interconexión de </a:t>
            </a:r>
          </a:p>
          <a:p>
            <a:pPr algn="ctr" defTabSz="287338" eaLnBrk="0" fontAlgn="base" hangingPunct="0">
              <a:lnSpc>
                <a:spcPct val="90000"/>
              </a:lnSpc>
              <a:spcBef>
                <a:spcPct val="0"/>
              </a:spcBef>
              <a:spcAft>
                <a:spcPct val="0"/>
              </a:spcAft>
              <a:tabLst>
                <a:tab pos="287338" algn="l"/>
              </a:tabLst>
            </a:pPr>
            <a:r>
              <a:rPr lang="de-DE" sz="1600" b="1">
                <a:solidFill>
                  <a:srgbClr val="006666"/>
                </a:solidFill>
                <a:latin typeface="Comic Sans MS" pitchFamily="66" charset="0"/>
              </a:rPr>
              <a:t>mallas de secuencia</a:t>
            </a:r>
          </a:p>
          <a:p>
            <a:pPr algn="ctr" defTabSz="287338" eaLnBrk="0" fontAlgn="base" hangingPunct="0">
              <a:lnSpc>
                <a:spcPct val="90000"/>
              </a:lnSpc>
              <a:spcBef>
                <a:spcPct val="0"/>
              </a:spcBef>
              <a:spcAft>
                <a:spcPct val="0"/>
              </a:spcAft>
              <a:tabLst>
                <a:tab pos="287338" algn="l"/>
              </a:tabLst>
            </a:pPr>
            <a:endParaRPr lang="de-DE" sz="1600" b="1">
              <a:solidFill>
                <a:srgbClr val="006666"/>
              </a:solidFill>
              <a:latin typeface="Comic Sans MS" pitchFamily="66" charset="0"/>
            </a:endParaRPr>
          </a:p>
        </p:txBody>
      </p:sp>
      <p:graphicFrame>
        <p:nvGraphicFramePr>
          <p:cNvPr id="386081" name="Object 33"/>
          <p:cNvGraphicFramePr>
            <a:graphicFrameLocks noChangeAspect="1"/>
          </p:cNvGraphicFramePr>
          <p:nvPr/>
        </p:nvGraphicFramePr>
        <p:xfrm>
          <a:off x="6867525" y="5399088"/>
          <a:ext cx="1870075" cy="917575"/>
        </p:xfrm>
        <a:graphic>
          <a:graphicData uri="http://schemas.openxmlformats.org/presentationml/2006/ole">
            <mc:AlternateContent xmlns:mc="http://schemas.openxmlformats.org/markup-compatibility/2006">
              <mc:Choice xmlns:v="urn:schemas-microsoft-com:vml" Requires="v">
                <p:oleObj spid="_x0000_s42034" name="Ecuación" r:id="rId12" imgW="1562100" imgH="711200" progId="Equation.3">
                  <p:embed/>
                </p:oleObj>
              </mc:Choice>
              <mc:Fallback>
                <p:oleObj name="Ecuación" r:id="rId12" imgW="1562100" imgH="711200" progId="Equation.3">
                  <p:embed/>
                  <p:pic>
                    <p:nvPicPr>
                      <p:cNvPr id="0" name="Picture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867525" y="5399088"/>
                        <a:ext cx="1870075" cy="91757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6082" name="Object 34"/>
          <p:cNvGraphicFramePr>
            <a:graphicFrameLocks noChangeAspect="1"/>
          </p:cNvGraphicFramePr>
          <p:nvPr/>
        </p:nvGraphicFramePr>
        <p:xfrm>
          <a:off x="4870450" y="5427663"/>
          <a:ext cx="1682750" cy="890587"/>
        </p:xfrm>
        <a:graphic>
          <a:graphicData uri="http://schemas.openxmlformats.org/presentationml/2006/ole">
            <mc:AlternateContent xmlns:mc="http://schemas.openxmlformats.org/markup-compatibility/2006">
              <mc:Choice xmlns:v="urn:schemas-microsoft-com:vml" Requires="v">
                <p:oleObj spid="_x0000_s42035" name="Ecuación" r:id="rId14" imgW="1447800" imgH="711200" progId="Equation.3">
                  <p:embed/>
                </p:oleObj>
              </mc:Choice>
              <mc:Fallback>
                <p:oleObj name="Ecuación" r:id="rId14" imgW="1447800" imgH="711200" progId="Equation.3">
                  <p:embed/>
                  <p:pic>
                    <p:nvPicPr>
                      <p:cNvPr id="0" name="Picture 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870450" y="5427663"/>
                        <a:ext cx="1682750" cy="890587"/>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6083" name="Object 35"/>
          <p:cNvGraphicFramePr>
            <a:graphicFrameLocks noChangeAspect="1"/>
          </p:cNvGraphicFramePr>
          <p:nvPr/>
        </p:nvGraphicFramePr>
        <p:xfrm>
          <a:off x="2640013" y="5410200"/>
          <a:ext cx="1931987" cy="917575"/>
        </p:xfrm>
        <a:graphic>
          <a:graphicData uri="http://schemas.openxmlformats.org/presentationml/2006/ole">
            <mc:AlternateContent xmlns:mc="http://schemas.openxmlformats.org/markup-compatibility/2006">
              <mc:Choice xmlns:v="urn:schemas-microsoft-com:vml" Requires="v">
                <p:oleObj spid="_x0000_s42036" name="Ecuación" r:id="rId16" imgW="1612900" imgH="711200" progId="Equation.3">
                  <p:embed/>
                </p:oleObj>
              </mc:Choice>
              <mc:Fallback>
                <p:oleObj name="Ecuación" r:id="rId16" imgW="1612900" imgH="711200" progId="Equation.3">
                  <p:embed/>
                  <p:pic>
                    <p:nvPicPr>
                      <p:cNvPr id="0" name="Picture 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640013" y="5410200"/>
                        <a:ext cx="1931987" cy="91757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6084" name="Object 36"/>
          <p:cNvGraphicFramePr>
            <a:graphicFrameLocks noChangeAspect="1"/>
          </p:cNvGraphicFramePr>
          <p:nvPr/>
        </p:nvGraphicFramePr>
        <p:xfrm>
          <a:off x="633413" y="5426075"/>
          <a:ext cx="1739900" cy="890588"/>
        </p:xfrm>
        <a:graphic>
          <a:graphicData uri="http://schemas.openxmlformats.org/presentationml/2006/ole">
            <mc:AlternateContent xmlns:mc="http://schemas.openxmlformats.org/markup-compatibility/2006">
              <mc:Choice xmlns:v="urn:schemas-microsoft-com:vml" Requires="v">
                <p:oleObj spid="_x0000_s42037" name="Ecuación" r:id="rId18" imgW="1497950" imgH="710891" progId="Equation.3">
                  <p:embed/>
                </p:oleObj>
              </mc:Choice>
              <mc:Fallback>
                <p:oleObj name="Ecuación" r:id="rId18" imgW="1497950" imgH="710891" progId="Equation.3">
                  <p:embed/>
                  <p:pic>
                    <p:nvPicPr>
                      <p:cNvPr id="0" name="Picture 9"/>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633413" y="5426075"/>
                        <a:ext cx="1739900" cy="890588"/>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6085" name="Object 37"/>
          <p:cNvGraphicFramePr>
            <a:graphicFrameLocks noChangeAspect="1"/>
          </p:cNvGraphicFramePr>
          <p:nvPr/>
        </p:nvGraphicFramePr>
        <p:xfrm>
          <a:off x="3116263" y="1382713"/>
          <a:ext cx="1504950" cy="1187450"/>
        </p:xfrm>
        <a:graphic>
          <a:graphicData uri="http://schemas.openxmlformats.org/presentationml/2006/ole">
            <mc:AlternateContent xmlns:mc="http://schemas.openxmlformats.org/markup-compatibility/2006">
              <mc:Choice xmlns:v="urn:schemas-microsoft-com:vml" Requires="v">
                <p:oleObj spid="_x0000_s42038" name="Ecuación" r:id="rId20" imgW="901309" imgH="710891" progId="Equation.3">
                  <p:embed/>
                </p:oleObj>
              </mc:Choice>
              <mc:Fallback>
                <p:oleObj name="Ecuación" r:id="rId20" imgW="901309" imgH="710891" progId="Equation.3">
                  <p:embed/>
                  <p:pic>
                    <p:nvPicPr>
                      <p:cNvPr id="0" name="Picture 10"/>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3116263" y="1382713"/>
                        <a:ext cx="1504950" cy="118745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6086" name="Object 38"/>
          <p:cNvGraphicFramePr>
            <a:graphicFrameLocks noChangeAspect="1"/>
          </p:cNvGraphicFramePr>
          <p:nvPr/>
        </p:nvGraphicFramePr>
        <p:xfrm>
          <a:off x="4621213" y="1409700"/>
          <a:ext cx="1033462" cy="1135063"/>
        </p:xfrm>
        <a:graphic>
          <a:graphicData uri="http://schemas.openxmlformats.org/presentationml/2006/ole">
            <mc:AlternateContent xmlns:mc="http://schemas.openxmlformats.org/markup-compatibility/2006">
              <mc:Choice xmlns:v="urn:schemas-microsoft-com:vml" Requires="v">
                <p:oleObj spid="_x0000_s42039" name="Ecuación" r:id="rId22" imgW="647700" imgH="711200" progId="Equation.3">
                  <p:embed/>
                </p:oleObj>
              </mc:Choice>
              <mc:Fallback>
                <p:oleObj name="Ecuación" r:id="rId22" imgW="647700" imgH="711200" progId="Equation.3">
                  <p:embed/>
                  <p:pic>
                    <p:nvPicPr>
                      <p:cNvPr id="0" name="Picture 11"/>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621213" y="1409700"/>
                        <a:ext cx="1033462" cy="1135063"/>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86087" name="Text Box 39"/>
          <p:cNvSpPr txBox="1">
            <a:spLocks noChangeArrowheads="1"/>
          </p:cNvSpPr>
          <p:nvPr/>
        </p:nvSpPr>
        <p:spPr bwMode="auto">
          <a:xfrm>
            <a:off x="3144838" y="2646363"/>
            <a:ext cx="2709862" cy="533400"/>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90000"/>
              </a:lnSpc>
              <a:spcBef>
                <a:spcPct val="0"/>
              </a:spcBef>
              <a:spcAft>
                <a:spcPct val="0"/>
              </a:spcAft>
              <a:tabLst>
                <a:tab pos="287338" algn="l"/>
              </a:tabLst>
            </a:pPr>
            <a:r>
              <a:rPr lang="de-DE" sz="1600" b="1">
                <a:solidFill>
                  <a:srgbClr val="006666"/>
                </a:solidFill>
                <a:latin typeface="Comic Sans MS" pitchFamily="66" charset="0"/>
              </a:rPr>
              <a:t>Conocimiento de variables</a:t>
            </a:r>
          </a:p>
          <a:p>
            <a:pPr algn="ctr" defTabSz="287338" eaLnBrk="0" fontAlgn="base" hangingPunct="0">
              <a:lnSpc>
                <a:spcPct val="90000"/>
              </a:lnSpc>
              <a:spcBef>
                <a:spcPct val="0"/>
              </a:spcBef>
              <a:spcAft>
                <a:spcPct val="0"/>
              </a:spcAft>
              <a:tabLst>
                <a:tab pos="287338" algn="l"/>
              </a:tabLst>
            </a:pPr>
            <a:endParaRPr lang="de-DE" sz="1600" b="1">
              <a:solidFill>
                <a:srgbClr val="006666"/>
              </a:solidFill>
              <a:latin typeface="Comic Sans MS" pitchFamily="66" charset="0"/>
            </a:endParaRPr>
          </a:p>
        </p:txBody>
      </p:sp>
      <p:graphicFrame>
        <p:nvGraphicFramePr>
          <p:cNvPr id="386088" name="Object 40"/>
          <p:cNvGraphicFramePr>
            <a:graphicFrameLocks noChangeAspect="1"/>
          </p:cNvGraphicFramePr>
          <p:nvPr/>
        </p:nvGraphicFramePr>
        <p:xfrm>
          <a:off x="1590675" y="1822450"/>
          <a:ext cx="244475" cy="304800"/>
        </p:xfrm>
        <a:graphic>
          <a:graphicData uri="http://schemas.openxmlformats.org/presentationml/2006/ole">
            <mc:AlternateContent xmlns:mc="http://schemas.openxmlformats.org/markup-compatibility/2006">
              <mc:Choice xmlns:v="urn:schemas-microsoft-com:vml" Requires="v">
                <p:oleObj spid="_x0000_s42040" name="Ecuación" r:id="rId24" imgW="152334" imgH="190417" progId="Equation.3">
                  <p:embed/>
                </p:oleObj>
              </mc:Choice>
              <mc:Fallback>
                <p:oleObj name="Ecuación" r:id="rId24" imgW="152334" imgH="190417" progId="Equation.3">
                  <p:embed/>
                  <p:pic>
                    <p:nvPicPr>
                      <p:cNvPr id="0" name="Picture 12"/>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1590675" y="1822450"/>
                        <a:ext cx="244475" cy="30480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6089" name="Object 41"/>
          <p:cNvGraphicFramePr>
            <a:graphicFrameLocks noChangeAspect="1"/>
          </p:cNvGraphicFramePr>
          <p:nvPr/>
        </p:nvGraphicFramePr>
        <p:xfrm>
          <a:off x="1573213" y="2309813"/>
          <a:ext cx="223837" cy="304800"/>
        </p:xfrm>
        <a:graphic>
          <a:graphicData uri="http://schemas.openxmlformats.org/presentationml/2006/ole">
            <mc:AlternateContent xmlns:mc="http://schemas.openxmlformats.org/markup-compatibility/2006">
              <mc:Choice xmlns:v="urn:schemas-microsoft-com:vml" Requires="v">
                <p:oleObj spid="_x0000_s42041" name="Ecuación" r:id="rId26" imgW="139639" imgH="190417" progId="Equation.3">
                  <p:embed/>
                </p:oleObj>
              </mc:Choice>
              <mc:Fallback>
                <p:oleObj name="Ecuación" r:id="rId26" imgW="139639" imgH="190417" progId="Equation.3">
                  <p:embed/>
                  <p:pic>
                    <p:nvPicPr>
                      <p:cNvPr id="0" name="Picture 13"/>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1573213" y="2309813"/>
                        <a:ext cx="223837" cy="30480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6090" name="Object 42"/>
          <p:cNvGraphicFramePr>
            <a:graphicFrameLocks noChangeAspect="1"/>
          </p:cNvGraphicFramePr>
          <p:nvPr/>
        </p:nvGraphicFramePr>
        <p:xfrm>
          <a:off x="1654175" y="2835275"/>
          <a:ext cx="223838" cy="304800"/>
        </p:xfrm>
        <a:graphic>
          <a:graphicData uri="http://schemas.openxmlformats.org/presentationml/2006/ole">
            <mc:AlternateContent xmlns:mc="http://schemas.openxmlformats.org/markup-compatibility/2006">
              <mc:Choice xmlns:v="urn:schemas-microsoft-com:vml" Requires="v">
                <p:oleObj spid="_x0000_s42042" name="Ecuación" r:id="rId28" imgW="139639" imgH="190417" progId="Equation.3">
                  <p:embed/>
                </p:oleObj>
              </mc:Choice>
              <mc:Fallback>
                <p:oleObj name="Ecuación" r:id="rId28" imgW="139639" imgH="190417" progId="Equation.3">
                  <p:embed/>
                  <p:pic>
                    <p:nvPicPr>
                      <p:cNvPr id="0" name="Picture 14"/>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1654175" y="2835275"/>
                        <a:ext cx="223838" cy="30480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86091" name="Line 43"/>
          <p:cNvSpPr>
            <a:spLocks noChangeShapeType="1"/>
          </p:cNvSpPr>
          <p:nvPr/>
        </p:nvSpPr>
        <p:spPr bwMode="auto">
          <a:xfrm rot="16200000">
            <a:off x="2098675" y="3373438"/>
            <a:ext cx="182563" cy="1587"/>
          </a:xfrm>
          <a:prstGeom prst="line">
            <a:avLst/>
          </a:prstGeom>
          <a:noFill/>
          <a:ln w="28575">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6092" name="Line 44"/>
          <p:cNvSpPr>
            <a:spLocks noChangeShapeType="1"/>
          </p:cNvSpPr>
          <p:nvPr/>
        </p:nvSpPr>
        <p:spPr bwMode="auto">
          <a:xfrm rot="16200000" flipH="1" flipV="1">
            <a:off x="2184400" y="3351213"/>
            <a:ext cx="4763" cy="255587"/>
          </a:xfrm>
          <a:prstGeom prst="line">
            <a:avLst/>
          </a:prstGeom>
          <a:noFill/>
          <a:ln w="28575">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6093" name="Line 45"/>
          <p:cNvSpPr>
            <a:spLocks noChangeShapeType="1"/>
          </p:cNvSpPr>
          <p:nvPr/>
        </p:nvSpPr>
        <p:spPr bwMode="auto">
          <a:xfrm rot="16200000" flipH="1" flipV="1">
            <a:off x="2176463" y="3430588"/>
            <a:ext cx="14287" cy="160337"/>
          </a:xfrm>
          <a:prstGeom prst="line">
            <a:avLst/>
          </a:prstGeom>
          <a:noFill/>
          <a:ln w="28575">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6094" name="Line 46"/>
          <p:cNvSpPr>
            <a:spLocks noChangeShapeType="1"/>
          </p:cNvSpPr>
          <p:nvPr/>
        </p:nvSpPr>
        <p:spPr bwMode="auto">
          <a:xfrm rot="16200000" flipH="1" flipV="1">
            <a:off x="2187575" y="3492501"/>
            <a:ext cx="14287" cy="112712"/>
          </a:xfrm>
          <a:prstGeom prst="line">
            <a:avLst/>
          </a:prstGeom>
          <a:noFill/>
          <a:ln w="28575">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6095" name="Line 47"/>
          <p:cNvSpPr>
            <a:spLocks noChangeShapeType="1"/>
          </p:cNvSpPr>
          <p:nvPr/>
        </p:nvSpPr>
        <p:spPr bwMode="auto">
          <a:xfrm>
            <a:off x="6878638" y="1466850"/>
            <a:ext cx="95250" cy="0"/>
          </a:xfrm>
          <a:prstGeom prst="line">
            <a:avLst/>
          </a:prstGeom>
          <a:noFill/>
          <a:ln w="3175">
            <a:solidFill>
              <a:schemeClr val="tx1"/>
            </a:solid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6096" name="Line 48"/>
          <p:cNvSpPr>
            <a:spLocks noChangeShapeType="1"/>
          </p:cNvSpPr>
          <p:nvPr/>
        </p:nvSpPr>
        <p:spPr bwMode="auto">
          <a:xfrm flipV="1">
            <a:off x="7100888" y="1476375"/>
            <a:ext cx="369887" cy="1588"/>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6097" name="Line 49"/>
          <p:cNvSpPr>
            <a:spLocks noChangeShapeType="1"/>
          </p:cNvSpPr>
          <p:nvPr/>
        </p:nvSpPr>
        <p:spPr bwMode="auto">
          <a:xfrm flipV="1">
            <a:off x="6886575" y="1847850"/>
            <a:ext cx="546100" cy="1588"/>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6098" name="Line 50"/>
          <p:cNvSpPr>
            <a:spLocks noChangeShapeType="1"/>
          </p:cNvSpPr>
          <p:nvPr/>
        </p:nvSpPr>
        <p:spPr bwMode="auto">
          <a:xfrm flipH="1" flipV="1">
            <a:off x="6884988" y="1471613"/>
            <a:ext cx="0" cy="388937"/>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6099" name="Oval 51"/>
          <p:cNvSpPr>
            <a:spLocks noChangeArrowheads="1"/>
          </p:cNvSpPr>
          <p:nvPr/>
        </p:nvSpPr>
        <p:spPr bwMode="auto">
          <a:xfrm>
            <a:off x="6926263" y="1428750"/>
            <a:ext cx="73025" cy="77788"/>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6100" name="Oval 52"/>
          <p:cNvSpPr>
            <a:spLocks noChangeArrowheads="1"/>
          </p:cNvSpPr>
          <p:nvPr/>
        </p:nvSpPr>
        <p:spPr bwMode="auto">
          <a:xfrm>
            <a:off x="7056438" y="1428750"/>
            <a:ext cx="71437" cy="77788"/>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6101" name="Rectangle 53"/>
          <p:cNvSpPr>
            <a:spLocks noChangeArrowheads="1"/>
          </p:cNvSpPr>
          <p:nvPr/>
        </p:nvSpPr>
        <p:spPr bwMode="auto">
          <a:xfrm>
            <a:off x="7199313" y="1441450"/>
            <a:ext cx="131762" cy="90488"/>
          </a:xfrm>
          <a:prstGeom prst="rect">
            <a:avLst/>
          </a:prstGeom>
          <a:solidFill>
            <a:schemeClr val="tx1"/>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86102" name="Object 54"/>
          <p:cNvGraphicFramePr>
            <a:graphicFrameLocks noChangeAspect="1"/>
          </p:cNvGraphicFramePr>
          <p:nvPr/>
        </p:nvGraphicFramePr>
        <p:xfrm>
          <a:off x="7192963" y="1524000"/>
          <a:ext cx="201612" cy="201613"/>
        </p:xfrm>
        <a:graphic>
          <a:graphicData uri="http://schemas.openxmlformats.org/presentationml/2006/ole">
            <mc:AlternateContent xmlns:mc="http://schemas.openxmlformats.org/markup-compatibility/2006">
              <mc:Choice xmlns:v="urn:schemas-microsoft-com:vml" Requires="v">
                <p:oleObj spid="_x0000_s42043" name="Ecuación" r:id="rId30" imgW="190417" imgH="190417" progId="Equation.3">
                  <p:embed/>
                </p:oleObj>
              </mc:Choice>
              <mc:Fallback>
                <p:oleObj name="Ecuación" r:id="rId30" imgW="190417" imgH="190417" progId="Equation.3">
                  <p:embed/>
                  <p:pic>
                    <p:nvPicPr>
                      <p:cNvPr id="0" name="Picture 15"/>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7192963" y="1524000"/>
                        <a:ext cx="201612" cy="201613"/>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86103" name="Line 55"/>
          <p:cNvSpPr>
            <a:spLocks noChangeShapeType="1"/>
          </p:cNvSpPr>
          <p:nvPr/>
        </p:nvSpPr>
        <p:spPr bwMode="auto">
          <a:xfrm flipV="1">
            <a:off x="6910388" y="2336800"/>
            <a:ext cx="606425" cy="1588"/>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6104" name="Line 56"/>
          <p:cNvSpPr>
            <a:spLocks noChangeShapeType="1"/>
          </p:cNvSpPr>
          <p:nvPr/>
        </p:nvSpPr>
        <p:spPr bwMode="auto">
          <a:xfrm>
            <a:off x="6932613" y="2697163"/>
            <a:ext cx="546100" cy="11112"/>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6105" name="Line 57"/>
          <p:cNvSpPr>
            <a:spLocks noChangeShapeType="1"/>
          </p:cNvSpPr>
          <p:nvPr/>
        </p:nvSpPr>
        <p:spPr bwMode="auto">
          <a:xfrm flipH="1" flipV="1">
            <a:off x="6919913" y="2332038"/>
            <a:ext cx="0" cy="388937"/>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6106" name="Rectangle 58"/>
          <p:cNvSpPr>
            <a:spLocks noChangeArrowheads="1"/>
          </p:cNvSpPr>
          <p:nvPr/>
        </p:nvSpPr>
        <p:spPr bwMode="auto">
          <a:xfrm>
            <a:off x="7246938" y="2301875"/>
            <a:ext cx="131762" cy="90488"/>
          </a:xfrm>
          <a:prstGeom prst="rect">
            <a:avLst/>
          </a:prstGeom>
          <a:solidFill>
            <a:schemeClr val="tx1"/>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86107" name="Object 59"/>
          <p:cNvGraphicFramePr>
            <a:graphicFrameLocks noChangeAspect="1"/>
          </p:cNvGraphicFramePr>
          <p:nvPr/>
        </p:nvGraphicFramePr>
        <p:xfrm>
          <a:off x="7232650" y="2384425"/>
          <a:ext cx="214313" cy="201613"/>
        </p:xfrm>
        <a:graphic>
          <a:graphicData uri="http://schemas.openxmlformats.org/presentationml/2006/ole">
            <mc:AlternateContent xmlns:mc="http://schemas.openxmlformats.org/markup-compatibility/2006">
              <mc:Choice xmlns:v="urn:schemas-microsoft-com:vml" Requires="v">
                <p:oleObj spid="_x0000_s42044" name="Ecuación" r:id="rId32" imgW="203112" imgH="190417" progId="Equation.3">
                  <p:embed/>
                </p:oleObj>
              </mc:Choice>
              <mc:Fallback>
                <p:oleObj name="Ecuación" r:id="rId32" imgW="203112" imgH="190417" progId="Equation.3">
                  <p:embed/>
                  <p:pic>
                    <p:nvPicPr>
                      <p:cNvPr id="0" name="Picture 16"/>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7232650" y="2384425"/>
                        <a:ext cx="214313" cy="201613"/>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86108" name="Line 60"/>
          <p:cNvSpPr>
            <a:spLocks noChangeShapeType="1"/>
          </p:cNvSpPr>
          <p:nvPr/>
        </p:nvSpPr>
        <p:spPr bwMode="auto">
          <a:xfrm flipV="1">
            <a:off x="6919913" y="3235325"/>
            <a:ext cx="606425" cy="1588"/>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6109" name="Line 61"/>
          <p:cNvSpPr>
            <a:spLocks noChangeShapeType="1"/>
          </p:cNvSpPr>
          <p:nvPr/>
        </p:nvSpPr>
        <p:spPr bwMode="auto">
          <a:xfrm flipV="1">
            <a:off x="6942138" y="3606800"/>
            <a:ext cx="546100" cy="1588"/>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6110" name="Line 62"/>
          <p:cNvSpPr>
            <a:spLocks noChangeShapeType="1"/>
          </p:cNvSpPr>
          <p:nvPr/>
        </p:nvSpPr>
        <p:spPr bwMode="auto">
          <a:xfrm flipH="1" flipV="1">
            <a:off x="6927850" y="3230563"/>
            <a:ext cx="0" cy="388937"/>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6111" name="Rectangle 63"/>
          <p:cNvSpPr>
            <a:spLocks noChangeArrowheads="1"/>
          </p:cNvSpPr>
          <p:nvPr/>
        </p:nvSpPr>
        <p:spPr bwMode="auto">
          <a:xfrm>
            <a:off x="7254875" y="3200400"/>
            <a:ext cx="131763" cy="90488"/>
          </a:xfrm>
          <a:prstGeom prst="rect">
            <a:avLst/>
          </a:prstGeom>
          <a:solidFill>
            <a:schemeClr val="tx1"/>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86112" name="Object 64"/>
          <p:cNvGraphicFramePr>
            <a:graphicFrameLocks noChangeAspect="1"/>
          </p:cNvGraphicFramePr>
          <p:nvPr/>
        </p:nvGraphicFramePr>
        <p:xfrm>
          <a:off x="7242175" y="3282950"/>
          <a:ext cx="214313" cy="201613"/>
        </p:xfrm>
        <a:graphic>
          <a:graphicData uri="http://schemas.openxmlformats.org/presentationml/2006/ole">
            <mc:AlternateContent xmlns:mc="http://schemas.openxmlformats.org/markup-compatibility/2006">
              <mc:Choice xmlns:v="urn:schemas-microsoft-com:vml" Requires="v">
                <p:oleObj spid="_x0000_s42045" name="Ecuación" r:id="rId34" imgW="203112" imgH="190417" progId="Equation.3">
                  <p:embed/>
                </p:oleObj>
              </mc:Choice>
              <mc:Fallback>
                <p:oleObj name="Ecuación" r:id="rId34" imgW="203112" imgH="190417" progId="Equation.3">
                  <p:embed/>
                  <p:pic>
                    <p:nvPicPr>
                      <p:cNvPr id="0" name="Picture 17"/>
                      <p:cNvPicPr>
                        <a:picLocks noChangeAspect="1" noChangeArrowheads="1"/>
                      </p:cNvPicPr>
                      <p:nvPr/>
                    </p:nvPicPr>
                    <p:blipFill>
                      <a:blip r:embed="rId35">
                        <a:extLst>
                          <a:ext uri="{28A0092B-C50C-407E-A947-70E740481C1C}">
                            <a14:useLocalDpi xmlns:a14="http://schemas.microsoft.com/office/drawing/2010/main" val="0"/>
                          </a:ext>
                        </a:extLst>
                      </a:blip>
                      <a:srcRect/>
                      <a:stretch>
                        <a:fillRect/>
                      </a:stretch>
                    </p:blipFill>
                    <p:spPr bwMode="auto">
                      <a:xfrm>
                        <a:off x="7242175" y="3282950"/>
                        <a:ext cx="214313" cy="201613"/>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6113" name="Object 65"/>
          <p:cNvGraphicFramePr>
            <a:graphicFrameLocks noChangeAspect="1"/>
          </p:cNvGraphicFramePr>
          <p:nvPr/>
        </p:nvGraphicFramePr>
        <p:xfrm>
          <a:off x="3544888" y="3489325"/>
          <a:ext cx="1679575" cy="365125"/>
        </p:xfrm>
        <a:graphic>
          <a:graphicData uri="http://schemas.openxmlformats.org/presentationml/2006/ole">
            <mc:AlternateContent xmlns:mc="http://schemas.openxmlformats.org/markup-compatibility/2006">
              <mc:Choice xmlns:v="urn:schemas-microsoft-com:vml" Requires="v">
                <p:oleObj spid="_x0000_s42046" name="Ecuación" r:id="rId36" imgW="1130300" imgH="228600" progId="Equation.3">
                  <p:embed/>
                </p:oleObj>
              </mc:Choice>
              <mc:Fallback>
                <p:oleObj name="Ecuación" r:id="rId36" imgW="1130300" imgH="228600" progId="Equation.3">
                  <p:embed/>
                  <p:pic>
                    <p:nvPicPr>
                      <p:cNvPr id="0" name="Picture 18"/>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3544888" y="3489325"/>
                        <a:ext cx="1679575" cy="36512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6114" name="Object 66"/>
          <p:cNvGraphicFramePr>
            <a:graphicFrameLocks noChangeAspect="1"/>
          </p:cNvGraphicFramePr>
          <p:nvPr/>
        </p:nvGraphicFramePr>
        <p:xfrm>
          <a:off x="3667125" y="3860800"/>
          <a:ext cx="1528763" cy="627063"/>
        </p:xfrm>
        <a:graphic>
          <a:graphicData uri="http://schemas.openxmlformats.org/presentationml/2006/ole">
            <mc:AlternateContent xmlns:mc="http://schemas.openxmlformats.org/markup-compatibility/2006">
              <mc:Choice xmlns:v="urn:schemas-microsoft-com:vml" Requires="v">
                <p:oleObj spid="_x0000_s42047" name="Ecuación" r:id="rId38" imgW="1028254" imgH="393529" progId="Equation.3">
                  <p:embed/>
                </p:oleObj>
              </mc:Choice>
              <mc:Fallback>
                <p:oleObj name="Ecuación" r:id="rId38" imgW="1028254" imgH="393529" progId="Equation.3">
                  <p:embed/>
                  <p:pic>
                    <p:nvPicPr>
                      <p:cNvPr id="0" name="Picture 19"/>
                      <p:cNvPicPr>
                        <a:picLocks noChangeAspect="1" noChangeArrowheads="1"/>
                      </p:cNvPicPr>
                      <p:nvPr/>
                    </p:nvPicPr>
                    <p:blipFill>
                      <a:blip r:embed="rId39">
                        <a:extLst>
                          <a:ext uri="{28A0092B-C50C-407E-A947-70E740481C1C}">
                            <a14:useLocalDpi xmlns:a14="http://schemas.microsoft.com/office/drawing/2010/main" val="0"/>
                          </a:ext>
                        </a:extLst>
                      </a:blip>
                      <a:srcRect/>
                      <a:stretch>
                        <a:fillRect/>
                      </a:stretch>
                    </p:blipFill>
                    <p:spPr bwMode="auto">
                      <a:xfrm>
                        <a:off x="3667125" y="3860800"/>
                        <a:ext cx="1528763" cy="627063"/>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86115" name="AutoShape 67"/>
          <p:cNvSpPr>
            <a:spLocks noChangeArrowheads="1"/>
          </p:cNvSpPr>
          <p:nvPr/>
        </p:nvSpPr>
        <p:spPr bwMode="auto">
          <a:xfrm rot="5400000">
            <a:off x="4264819" y="3109119"/>
            <a:ext cx="450850" cy="280988"/>
          </a:xfrm>
          <a:prstGeom prst="rightArrow">
            <a:avLst>
              <a:gd name="adj1" fmla="val 48963"/>
              <a:gd name="adj2" fmla="val 67798"/>
            </a:avLst>
          </a:prstGeom>
          <a:solidFill>
            <a:srgbClr val="FF0000"/>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6116" name="Line 68"/>
          <p:cNvSpPr>
            <a:spLocks noChangeShapeType="1"/>
          </p:cNvSpPr>
          <p:nvPr/>
        </p:nvSpPr>
        <p:spPr bwMode="auto">
          <a:xfrm rot="15378058" flipV="1">
            <a:off x="1373981" y="2631282"/>
            <a:ext cx="1157287" cy="190500"/>
          </a:xfrm>
          <a:prstGeom prst="line">
            <a:avLst/>
          </a:prstGeom>
          <a:noFill/>
          <a:ln w="28575">
            <a:solidFill>
              <a:srgbClr val="00009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6117" name="Rectangle 69"/>
          <p:cNvSpPr>
            <a:spLocks noChangeArrowheads="1"/>
          </p:cNvSpPr>
          <p:nvPr/>
        </p:nvSpPr>
        <p:spPr bwMode="auto">
          <a:xfrm rot="-1251447">
            <a:off x="1865313" y="2560638"/>
            <a:ext cx="165100" cy="374650"/>
          </a:xfrm>
          <a:prstGeom prst="rect">
            <a:avLst/>
          </a:prstGeom>
          <a:solidFill>
            <a:srgbClr val="00008C"/>
          </a:solidFill>
          <a:ln w="3175">
            <a:noFill/>
            <a:miter lim="800000"/>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86118" name="Object 70"/>
          <p:cNvGraphicFramePr>
            <a:graphicFrameLocks noChangeAspect="1"/>
          </p:cNvGraphicFramePr>
          <p:nvPr/>
        </p:nvGraphicFramePr>
        <p:xfrm>
          <a:off x="1976438" y="2430463"/>
          <a:ext cx="339725" cy="342900"/>
        </p:xfrm>
        <a:graphic>
          <a:graphicData uri="http://schemas.openxmlformats.org/presentationml/2006/ole">
            <mc:AlternateContent xmlns:mc="http://schemas.openxmlformats.org/markup-compatibility/2006">
              <mc:Choice xmlns:v="urn:schemas-microsoft-com:vml" Requires="v">
                <p:oleObj spid="_x0000_s42048" name="Ecuación" r:id="rId40" imgW="228501" imgH="215806" progId="Equation.3">
                  <p:embed/>
                </p:oleObj>
              </mc:Choice>
              <mc:Fallback>
                <p:oleObj name="Ecuación" r:id="rId40" imgW="228501" imgH="215806" progId="Equation.3">
                  <p:embed/>
                  <p:pic>
                    <p:nvPicPr>
                      <p:cNvPr id="0" name="Picture 20"/>
                      <p:cNvPicPr>
                        <a:picLocks noChangeAspect="1" noChangeArrowheads="1"/>
                      </p:cNvPicPr>
                      <p:nvPr/>
                    </p:nvPicPr>
                    <p:blipFill>
                      <a:blip r:embed="rId41">
                        <a:extLst>
                          <a:ext uri="{28A0092B-C50C-407E-A947-70E740481C1C}">
                            <a14:useLocalDpi xmlns:a14="http://schemas.microsoft.com/office/drawing/2010/main" val="0"/>
                          </a:ext>
                        </a:extLst>
                      </a:blip>
                      <a:srcRect/>
                      <a:stretch>
                        <a:fillRect/>
                      </a:stretch>
                    </p:blipFill>
                    <p:spPr bwMode="auto">
                      <a:xfrm>
                        <a:off x="1976438" y="2430463"/>
                        <a:ext cx="339725" cy="34290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86119" name="Line 71"/>
          <p:cNvSpPr>
            <a:spLocks noChangeShapeType="1"/>
          </p:cNvSpPr>
          <p:nvPr/>
        </p:nvSpPr>
        <p:spPr bwMode="auto">
          <a:xfrm rot="15378058">
            <a:off x="7538244" y="2039144"/>
            <a:ext cx="461963" cy="111125"/>
          </a:xfrm>
          <a:prstGeom prst="line">
            <a:avLst/>
          </a:prstGeom>
          <a:noFill/>
          <a:ln w="28575">
            <a:solidFill>
              <a:srgbClr val="00009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6120" name="Line 72"/>
          <p:cNvSpPr>
            <a:spLocks noChangeShapeType="1"/>
          </p:cNvSpPr>
          <p:nvPr/>
        </p:nvSpPr>
        <p:spPr bwMode="auto">
          <a:xfrm rot="15378058">
            <a:off x="7496175" y="2913063"/>
            <a:ext cx="549275" cy="120650"/>
          </a:xfrm>
          <a:prstGeom prst="line">
            <a:avLst/>
          </a:prstGeom>
          <a:noFill/>
          <a:ln w="28575">
            <a:solidFill>
              <a:srgbClr val="00009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6121" name="Line 73"/>
          <p:cNvSpPr>
            <a:spLocks noChangeShapeType="1"/>
          </p:cNvSpPr>
          <p:nvPr/>
        </p:nvSpPr>
        <p:spPr bwMode="auto">
          <a:xfrm rot="15378058">
            <a:off x="6879431" y="2288382"/>
            <a:ext cx="2036763" cy="508000"/>
          </a:xfrm>
          <a:prstGeom prst="line">
            <a:avLst/>
          </a:prstGeom>
          <a:noFill/>
          <a:ln w="28575">
            <a:solidFill>
              <a:srgbClr val="00009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6122" name="Text Box 74"/>
          <p:cNvSpPr txBox="1">
            <a:spLocks noChangeArrowheads="1"/>
          </p:cNvSpPr>
          <p:nvPr/>
        </p:nvSpPr>
        <p:spPr bwMode="auto">
          <a:xfrm>
            <a:off x="7945438" y="2168525"/>
            <a:ext cx="962025" cy="587375"/>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90000"/>
              </a:lnSpc>
              <a:spcBef>
                <a:spcPct val="0"/>
              </a:spcBef>
              <a:spcAft>
                <a:spcPct val="0"/>
              </a:spcAft>
              <a:tabLst>
                <a:tab pos="287338" algn="l"/>
              </a:tabLst>
            </a:pPr>
            <a:r>
              <a:rPr lang="de-DE" sz="1200" b="1">
                <a:solidFill>
                  <a:srgbClr val="A50021"/>
                </a:solidFill>
                <a:latin typeface="Comic Sans MS" pitchFamily="66" charset="0"/>
              </a:rPr>
              <a:t>Conexión</a:t>
            </a:r>
          </a:p>
          <a:p>
            <a:pPr algn="ctr" defTabSz="287338" eaLnBrk="0" fontAlgn="base" hangingPunct="0">
              <a:lnSpc>
                <a:spcPct val="90000"/>
              </a:lnSpc>
              <a:spcBef>
                <a:spcPct val="0"/>
              </a:spcBef>
              <a:spcAft>
                <a:spcPct val="0"/>
              </a:spcAft>
              <a:tabLst>
                <a:tab pos="287338" algn="l"/>
              </a:tabLst>
            </a:pPr>
            <a:r>
              <a:rPr lang="de-DE" sz="1200" b="1">
                <a:solidFill>
                  <a:srgbClr val="A50021"/>
                </a:solidFill>
                <a:latin typeface="Comic Sans MS" pitchFamily="66" charset="0"/>
              </a:rPr>
              <a:t>Serie</a:t>
            </a:r>
          </a:p>
          <a:p>
            <a:pPr algn="ctr" defTabSz="287338" eaLnBrk="0" fontAlgn="base" hangingPunct="0">
              <a:lnSpc>
                <a:spcPct val="90000"/>
              </a:lnSpc>
              <a:spcBef>
                <a:spcPct val="0"/>
              </a:spcBef>
              <a:spcAft>
                <a:spcPct val="0"/>
              </a:spcAft>
              <a:tabLst>
                <a:tab pos="287338" algn="l"/>
              </a:tabLst>
            </a:pPr>
            <a:endParaRPr lang="de-DE" sz="1200" b="1">
              <a:solidFill>
                <a:srgbClr val="A50021"/>
              </a:solidFill>
              <a:latin typeface="Comic Sans MS" pitchFamily="66" charset="0"/>
            </a:endParaRPr>
          </a:p>
        </p:txBody>
      </p:sp>
      <p:sp>
        <p:nvSpPr>
          <p:cNvPr id="386123" name="Rectangle 75"/>
          <p:cNvSpPr>
            <a:spLocks noChangeArrowheads="1"/>
          </p:cNvSpPr>
          <p:nvPr/>
        </p:nvSpPr>
        <p:spPr bwMode="auto">
          <a:xfrm>
            <a:off x="7510463" y="1390650"/>
            <a:ext cx="214312" cy="179388"/>
          </a:xfrm>
          <a:prstGeom prst="rect">
            <a:avLst/>
          </a:prstGeom>
          <a:solidFill>
            <a:srgbClr val="00008C"/>
          </a:solidFill>
          <a:ln w="3175">
            <a:noFill/>
            <a:miter lim="800000"/>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6124" name="Rectangle 76"/>
          <p:cNvSpPr>
            <a:spLocks noChangeArrowheads="1"/>
          </p:cNvSpPr>
          <p:nvPr/>
        </p:nvSpPr>
        <p:spPr bwMode="auto">
          <a:xfrm>
            <a:off x="7507288" y="2225675"/>
            <a:ext cx="214312" cy="179388"/>
          </a:xfrm>
          <a:prstGeom prst="rect">
            <a:avLst/>
          </a:prstGeom>
          <a:solidFill>
            <a:srgbClr val="00008C"/>
          </a:solidFill>
          <a:ln w="3175">
            <a:noFill/>
            <a:miter lim="800000"/>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6125" name="Rectangle 77"/>
          <p:cNvSpPr>
            <a:spLocks noChangeArrowheads="1"/>
          </p:cNvSpPr>
          <p:nvPr/>
        </p:nvSpPr>
        <p:spPr bwMode="auto">
          <a:xfrm>
            <a:off x="7516813" y="3136900"/>
            <a:ext cx="214312" cy="179388"/>
          </a:xfrm>
          <a:prstGeom prst="rect">
            <a:avLst/>
          </a:prstGeom>
          <a:solidFill>
            <a:srgbClr val="00008C"/>
          </a:solidFill>
          <a:ln w="3175">
            <a:noFill/>
            <a:miter lim="800000"/>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86126" name="Object 78"/>
          <p:cNvGraphicFramePr>
            <a:graphicFrameLocks noChangeAspect="1"/>
          </p:cNvGraphicFramePr>
          <p:nvPr/>
        </p:nvGraphicFramePr>
        <p:xfrm>
          <a:off x="7462838" y="1089025"/>
          <a:ext cx="339725" cy="342900"/>
        </p:xfrm>
        <a:graphic>
          <a:graphicData uri="http://schemas.openxmlformats.org/presentationml/2006/ole">
            <mc:AlternateContent xmlns:mc="http://schemas.openxmlformats.org/markup-compatibility/2006">
              <mc:Choice xmlns:v="urn:schemas-microsoft-com:vml" Requires="v">
                <p:oleObj spid="_x0000_s42049" name="Ecuación" r:id="rId42" imgW="228501" imgH="215806" progId="Equation.3">
                  <p:embed/>
                </p:oleObj>
              </mc:Choice>
              <mc:Fallback>
                <p:oleObj name="Ecuación" r:id="rId42" imgW="228501" imgH="215806" progId="Equation.3">
                  <p:embed/>
                  <p:pic>
                    <p:nvPicPr>
                      <p:cNvPr id="0" name="Picture 21"/>
                      <p:cNvPicPr>
                        <a:picLocks noChangeAspect="1" noChangeArrowheads="1"/>
                      </p:cNvPicPr>
                      <p:nvPr/>
                    </p:nvPicPr>
                    <p:blipFill>
                      <a:blip r:embed="rId41">
                        <a:extLst>
                          <a:ext uri="{28A0092B-C50C-407E-A947-70E740481C1C}">
                            <a14:useLocalDpi xmlns:a14="http://schemas.microsoft.com/office/drawing/2010/main" val="0"/>
                          </a:ext>
                        </a:extLst>
                      </a:blip>
                      <a:srcRect/>
                      <a:stretch>
                        <a:fillRect/>
                      </a:stretch>
                    </p:blipFill>
                    <p:spPr bwMode="auto">
                      <a:xfrm>
                        <a:off x="7462838" y="1089025"/>
                        <a:ext cx="339725" cy="34290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6127" name="Object 79"/>
          <p:cNvGraphicFramePr>
            <a:graphicFrameLocks noChangeAspect="1"/>
          </p:cNvGraphicFramePr>
          <p:nvPr/>
        </p:nvGraphicFramePr>
        <p:xfrm>
          <a:off x="7450138" y="1936750"/>
          <a:ext cx="339725" cy="342900"/>
        </p:xfrm>
        <a:graphic>
          <a:graphicData uri="http://schemas.openxmlformats.org/presentationml/2006/ole">
            <mc:AlternateContent xmlns:mc="http://schemas.openxmlformats.org/markup-compatibility/2006">
              <mc:Choice xmlns:v="urn:schemas-microsoft-com:vml" Requires="v">
                <p:oleObj spid="_x0000_s42050" name="Ecuación" r:id="rId43" imgW="228501" imgH="215806" progId="Equation.3">
                  <p:embed/>
                </p:oleObj>
              </mc:Choice>
              <mc:Fallback>
                <p:oleObj name="Ecuación" r:id="rId43" imgW="228501" imgH="215806" progId="Equation.3">
                  <p:embed/>
                  <p:pic>
                    <p:nvPicPr>
                      <p:cNvPr id="0" name="Picture 22"/>
                      <p:cNvPicPr>
                        <a:picLocks noChangeAspect="1" noChangeArrowheads="1"/>
                      </p:cNvPicPr>
                      <p:nvPr/>
                    </p:nvPicPr>
                    <p:blipFill>
                      <a:blip r:embed="rId41">
                        <a:extLst>
                          <a:ext uri="{28A0092B-C50C-407E-A947-70E740481C1C}">
                            <a14:useLocalDpi xmlns:a14="http://schemas.microsoft.com/office/drawing/2010/main" val="0"/>
                          </a:ext>
                        </a:extLst>
                      </a:blip>
                      <a:srcRect/>
                      <a:stretch>
                        <a:fillRect/>
                      </a:stretch>
                    </p:blipFill>
                    <p:spPr bwMode="auto">
                      <a:xfrm>
                        <a:off x="7450138" y="1936750"/>
                        <a:ext cx="339725" cy="34290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6128" name="Object 80"/>
          <p:cNvGraphicFramePr>
            <a:graphicFrameLocks noChangeAspect="1"/>
          </p:cNvGraphicFramePr>
          <p:nvPr/>
        </p:nvGraphicFramePr>
        <p:xfrm>
          <a:off x="7483475" y="2873375"/>
          <a:ext cx="339725" cy="342900"/>
        </p:xfrm>
        <a:graphic>
          <a:graphicData uri="http://schemas.openxmlformats.org/presentationml/2006/ole">
            <mc:AlternateContent xmlns:mc="http://schemas.openxmlformats.org/markup-compatibility/2006">
              <mc:Choice xmlns:v="urn:schemas-microsoft-com:vml" Requires="v">
                <p:oleObj spid="_x0000_s42051" name="Ecuación" r:id="rId44" imgW="228501" imgH="215806" progId="Equation.3">
                  <p:embed/>
                </p:oleObj>
              </mc:Choice>
              <mc:Fallback>
                <p:oleObj name="Ecuación" r:id="rId44" imgW="228501" imgH="215806" progId="Equation.3">
                  <p:embed/>
                  <p:pic>
                    <p:nvPicPr>
                      <p:cNvPr id="0" name="Picture 23"/>
                      <p:cNvPicPr>
                        <a:picLocks noChangeAspect="1" noChangeArrowheads="1"/>
                      </p:cNvPicPr>
                      <p:nvPr/>
                    </p:nvPicPr>
                    <p:blipFill>
                      <a:blip r:embed="rId41">
                        <a:extLst>
                          <a:ext uri="{28A0092B-C50C-407E-A947-70E740481C1C}">
                            <a14:useLocalDpi xmlns:a14="http://schemas.microsoft.com/office/drawing/2010/main" val="0"/>
                          </a:ext>
                        </a:extLst>
                      </a:blip>
                      <a:srcRect/>
                      <a:stretch>
                        <a:fillRect/>
                      </a:stretch>
                    </p:blipFill>
                    <p:spPr bwMode="auto">
                      <a:xfrm>
                        <a:off x="7483475" y="2873375"/>
                        <a:ext cx="339725" cy="34290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83" name="Rectangle 2"/>
          <p:cNvSpPr>
            <a:spLocks noChangeArrowheads="1"/>
          </p:cNvSpPr>
          <p:nvPr/>
        </p:nvSpPr>
        <p:spPr bwMode="auto">
          <a:xfrm>
            <a:off x="47625" y="6480945"/>
            <a:ext cx="7737475" cy="293736"/>
          </a:xfrm>
          <a:prstGeom prst="rect">
            <a:avLst/>
          </a:prstGeom>
          <a:noFill/>
          <a:ln w="3175">
            <a:noFill/>
            <a:miter lim="800000"/>
            <a:headEnd/>
            <a:tailEnd/>
          </a:ln>
          <a:effectLst/>
        </p:spPr>
        <p:txBody>
          <a:bodyPr lIns="90000" tIns="46800" rIns="90000" bIns="46800" anchor="ctr">
            <a:spAutoFit/>
          </a:bodyPr>
          <a:lstStyle/>
          <a:p>
            <a:pPr fontAlgn="base">
              <a:lnSpc>
                <a:spcPct val="80000"/>
              </a:lnSpc>
              <a:spcBef>
                <a:spcPct val="0"/>
              </a:spcBef>
              <a:spcAft>
                <a:spcPct val="0"/>
              </a:spcAft>
            </a:pPr>
            <a:r>
              <a:rPr lang="de-DE" sz="1600" b="1" dirty="0">
                <a:solidFill>
                  <a:srgbClr val="FFFFFF"/>
                </a:solidFill>
                <a:effectLst>
                  <a:outerShdw blurRad="38100" dist="38100" dir="2700000" algn="tl">
                    <a:srgbClr val="C0C0C0"/>
                  </a:outerShdw>
                </a:effectLst>
                <a:latin typeface="Comic Sans MS" pitchFamily="66" charset="0"/>
              </a:rPr>
              <a:t>2. </a:t>
            </a:r>
            <a:r>
              <a:rPr lang="es-ES_tradnl" sz="1600" b="1" dirty="0">
                <a:solidFill>
                  <a:srgbClr val="FFFFFF"/>
                </a:solidFill>
                <a:effectLst>
                  <a:outerShdw blurRad="38100" dist="38100" dir="2700000" algn="tl">
                    <a:srgbClr val="C0C0C0"/>
                  </a:outerShdw>
                </a:effectLst>
                <a:latin typeface="Comic Sans MS" pitchFamily="66" charset="0"/>
              </a:rPr>
              <a:t>Fallas en Sistemas Eléctricos de Potencia</a:t>
            </a:r>
            <a:endParaRPr lang="de-DE" sz="3600" dirty="0">
              <a:solidFill>
                <a:srgbClr val="000066"/>
              </a:solidFill>
              <a:effectLst>
                <a:outerShdw blurRad="38100" dist="38100" dir="2700000" algn="tl">
                  <a:srgbClr val="C0C0C0"/>
                </a:outerShdw>
              </a:effectLst>
              <a:latin typeface="Comic Sans MS" pitchFamily="66" charset="0"/>
            </a:endParaRPr>
          </a:p>
        </p:txBody>
      </p:sp>
    </p:spTree>
    <p:extLst>
      <p:ext uri="{BB962C8B-B14F-4D97-AF65-F5344CB8AC3E}">
        <p14:creationId xmlns:p14="http://schemas.microsoft.com/office/powerpoint/2010/main" val="58114971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074" name="Text Box 2"/>
          <p:cNvSpPr txBox="1">
            <a:spLocks noChangeArrowheads="1"/>
          </p:cNvSpPr>
          <p:nvPr/>
        </p:nvSpPr>
        <p:spPr bwMode="auto">
          <a:xfrm>
            <a:off x="141288" y="819150"/>
            <a:ext cx="4216400" cy="336550"/>
          </a:xfrm>
          <a:prstGeom prst="rect">
            <a:avLst/>
          </a:prstGeom>
          <a:noFill/>
          <a:ln w="3175">
            <a:noFill/>
            <a:miter lim="800000"/>
            <a:headEnd/>
            <a:tailEnd type="none" w="sm" len="sm"/>
          </a:ln>
          <a:effectLst/>
        </p:spPr>
        <p:txBody>
          <a:bodyPr wrap="none" lIns="90000" tIns="46800" rIns="90000" bIns="46800" anchor="ctr">
            <a:spAutoFit/>
          </a:bodyPr>
          <a:lstStyle/>
          <a:p>
            <a:pPr defTabSz="287338" eaLnBrk="0" fontAlgn="base" hangingPunct="0">
              <a:lnSpc>
                <a:spcPct val="80000"/>
              </a:lnSpc>
              <a:spcBef>
                <a:spcPct val="0"/>
              </a:spcBef>
              <a:spcAft>
                <a:spcPct val="0"/>
              </a:spcAft>
              <a:tabLst>
                <a:tab pos="287338" algn="l"/>
              </a:tabLst>
            </a:pPr>
            <a:r>
              <a:rPr lang="de-DE" sz="2000" b="1">
                <a:solidFill>
                  <a:srgbClr val="000090"/>
                </a:solidFill>
                <a:latin typeface="Comic Sans MS" pitchFamily="66" charset="0"/>
              </a:rPr>
              <a:t>Datos para estudio de cortocircuito</a:t>
            </a:r>
            <a:endParaRPr lang="de-DE" b="1">
              <a:solidFill>
                <a:srgbClr val="000000"/>
              </a:solidFill>
              <a:latin typeface="Comic Sans MS" pitchFamily="66" charset="0"/>
            </a:endParaRPr>
          </a:p>
        </p:txBody>
      </p:sp>
      <p:sp>
        <p:nvSpPr>
          <p:cNvPr id="387075" name="Rectangle 3"/>
          <p:cNvSpPr>
            <a:spLocks noChangeArrowheads="1"/>
          </p:cNvSpPr>
          <p:nvPr/>
        </p:nvSpPr>
        <p:spPr bwMode="auto">
          <a:xfrm>
            <a:off x="582613" y="177800"/>
            <a:ext cx="7737475" cy="457200"/>
          </a:xfrm>
          <a:prstGeom prst="rect">
            <a:avLst/>
          </a:prstGeom>
          <a:noFill/>
          <a:ln w="3175">
            <a:noFill/>
            <a:miter lim="800000"/>
            <a:headEnd/>
            <a:tailEnd/>
          </a:ln>
          <a:effectLst/>
        </p:spPr>
        <p:txBody>
          <a:bodyPr lIns="90000" tIns="46800" rIns="90000" bIns="46800" anchor="ctr">
            <a:spAutoFit/>
          </a:bodyPr>
          <a:lstStyle/>
          <a:p>
            <a:pPr fontAlgn="base">
              <a:spcBef>
                <a:spcPct val="0"/>
              </a:spcBef>
              <a:spcAft>
                <a:spcPct val="0"/>
              </a:spcAft>
            </a:pPr>
            <a:r>
              <a:rPr lang="de-DE" b="1">
                <a:solidFill>
                  <a:srgbClr val="FFFFFF"/>
                </a:solidFill>
                <a:effectLst>
                  <a:outerShdw blurRad="38100" dist="38100" dir="2700000" algn="tl">
                    <a:srgbClr val="C0C0C0"/>
                  </a:outerShdw>
                </a:effectLst>
                <a:latin typeface="Comic Sans MS" pitchFamily="66" charset="0"/>
              </a:rPr>
              <a:t>Cortocircuitos (VIII)</a:t>
            </a:r>
          </a:p>
        </p:txBody>
      </p:sp>
      <p:sp>
        <p:nvSpPr>
          <p:cNvPr id="387076" name="Text Box 4"/>
          <p:cNvSpPr txBox="1">
            <a:spLocks noChangeArrowheads="1"/>
          </p:cNvSpPr>
          <p:nvPr/>
        </p:nvSpPr>
        <p:spPr bwMode="auto">
          <a:xfrm>
            <a:off x="850900" y="1952625"/>
            <a:ext cx="2709863" cy="360363"/>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110000"/>
              </a:lnSpc>
              <a:spcBef>
                <a:spcPct val="0"/>
              </a:spcBef>
              <a:spcAft>
                <a:spcPct val="0"/>
              </a:spcAft>
              <a:tabLst>
                <a:tab pos="287338" algn="l"/>
              </a:tabLst>
            </a:pPr>
            <a:r>
              <a:rPr lang="de-DE" sz="1600" b="1">
                <a:solidFill>
                  <a:srgbClr val="006666"/>
                </a:solidFill>
                <a:latin typeface="Comic Sans MS" pitchFamily="66" charset="0"/>
              </a:rPr>
              <a:t>Falla Trifásica a Tierra</a:t>
            </a:r>
          </a:p>
        </p:txBody>
      </p:sp>
      <p:graphicFrame>
        <p:nvGraphicFramePr>
          <p:cNvPr id="387077" name="Object 5"/>
          <p:cNvGraphicFramePr>
            <a:graphicFrameLocks noChangeAspect="1"/>
          </p:cNvGraphicFramePr>
          <p:nvPr/>
        </p:nvGraphicFramePr>
        <p:xfrm>
          <a:off x="1727200" y="2286000"/>
          <a:ext cx="906463" cy="687388"/>
        </p:xfrm>
        <a:graphic>
          <a:graphicData uri="http://schemas.openxmlformats.org/presentationml/2006/ole">
            <mc:AlternateContent xmlns:mc="http://schemas.openxmlformats.org/markup-compatibility/2006">
              <mc:Choice xmlns:v="urn:schemas-microsoft-com:vml" Requires="v">
                <p:oleObj spid="_x0000_s43014" name="Ecuación" r:id="rId3" imgW="609336" imgH="431613" progId="Equation.3">
                  <p:embed/>
                </p:oleObj>
              </mc:Choice>
              <mc:Fallback>
                <p:oleObj name="Ecuación" r:id="rId3" imgW="609336" imgH="431613"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27200" y="2286000"/>
                        <a:ext cx="906463" cy="687388"/>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87078" name="Text Box 6"/>
          <p:cNvSpPr txBox="1">
            <a:spLocks noChangeArrowheads="1"/>
          </p:cNvSpPr>
          <p:nvPr/>
        </p:nvSpPr>
        <p:spPr bwMode="auto">
          <a:xfrm>
            <a:off x="141288" y="1176338"/>
            <a:ext cx="8545512" cy="628650"/>
          </a:xfrm>
          <a:prstGeom prst="rect">
            <a:avLst/>
          </a:prstGeom>
          <a:noFill/>
          <a:ln w="3175">
            <a:noFill/>
            <a:miter lim="800000"/>
            <a:headEnd/>
            <a:tailEnd type="none" w="sm" len="sm"/>
          </a:ln>
          <a:effectLst/>
        </p:spPr>
        <p:txBody>
          <a:bodyPr lIns="90000" tIns="46800" rIns="90000" bIns="46800" anchor="ctr">
            <a:spAutoFit/>
          </a:bodyPr>
          <a:lstStyle/>
          <a:p>
            <a:pPr defTabSz="287338" eaLnBrk="0" fontAlgn="base" hangingPunct="0">
              <a:lnSpc>
                <a:spcPct val="110000"/>
              </a:lnSpc>
              <a:spcBef>
                <a:spcPct val="0"/>
              </a:spcBef>
              <a:spcAft>
                <a:spcPct val="0"/>
              </a:spcAft>
              <a:tabLst>
                <a:tab pos="287338" algn="l"/>
              </a:tabLst>
            </a:pPr>
            <a:r>
              <a:rPr lang="de-DE" sz="1600" b="1">
                <a:solidFill>
                  <a:srgbClr val="000000"/>
                </a:solidFill>
                <a:latin typeface="Comic Sans MS" pitchFamily="66" charset="0"/>
              </a:rPr>
              <a:t>En un sistema interconectado, al conectar una nueva carga, se entregan niveles de cortocircuito a través de los valores de C-C trifásico y Monofásico.</a:t>
            </a:r>
          </a:p>
        </p:txBody>
      </p:sp>
      <p:sp>
        <p:nvSpPr>
          <p:cNvPr id="387079" name="Text Box 7"/>
          <p:cNvSpPr txBox="1">
            <a:spLocks noChangeArrowheads="1"/>
          </p:cNvSpPr>
          <p:nvPr/>
        </p:nvSpPr>
        <p:spPr bwMode="auto">
          <a:xfrm>
            <a:off x="4662488" y="1949450"/>
            <a:ext cx="3186112" cy="360363"/>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110000"/>
              </a:lnSpc>
              <a:spcBef>
                <a:spcPct val="0"/>
              </a:spcBef>
              <a:spcAft>
                <a:spcPct val="0"/>
              </a:spcAft>
              <a:tabLst>
                <a:tab pos="287338" algn="l"/>
              </a:tabLst>
            </a:pPr>
            <a:r>
              <a:rPr lang="de-DE" sz="1600" b="1">
                <a:solidFill>
                  <a:srgbClr val="006666"/>
                </a:solidFill>
                <a:latin typeface="Comic Sans MS" pitchFamily="66" charset="0"/>
              </a:rPr>
              <a:t>Falla Monofásica a Tierra</a:t>
            </a:r>
          </a:p>
        </p:txBody>
      </p:sp>
      <p:graphicFrame>
        <p:nvGraphicFramePr>
          <p:cNvPr id="387080" name="Object 8"/>
          <p:cNvGraphicFramePr>
            <a:graphicFrameLocks noChangeAspect="1"/>
          </p:cNvGraphicFramePr>
          <p:nvPr/>
        </p:nvGraphicFramePr>
        <p:xfrm>
          <a:off x="5133975" y="2282825"/>
          <a:ext cx="1716088" cy="687388"/>
        </p:xfrm>
        <a:graphic>
          <a:graphicData uri="http://schemas.openxmlformats.org/presentationml/2006/ole">
            <mc:AlternateContent xmlns:mc="http://schemas.openxmlformats.org/markup-compatibility/2006">
              <mc:Choice xmlns:v="urn:schemas-microsoft-com:vml" Requires="v">
                <p:oleObj spid="_x0000_s43015" name="Ecuación" r:id="rId5" imgW="1155700" imgH="431800" progId="Equation.3">
                  <p:embed/>
                </p:oleObj>
              </mc:Choice>
              <mc:Fallback>
                <p:oleObj name="Ecuación" r:id="rId5" imgW="1155700" imgH="43180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33975" y="2282825"/>
                        <a:ext cx="1716088" cy="687388"/>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87081" name="Text Box 9"/>
          <p:cNvSpPr txBox="1">
            <a:spLocks noChangeArrowheads="1"/>
          </p:cNvSpPr>
          <p:nvPr/>
        </p:nvSpPr>
        <p:spPr bwMode="auto">
          <a:xfrm>
            <a:off x="422275" y="3316288"/>
            <a:ext cx="2478088" cy="482600"/>
          </a:xfrm>
          <a:prstGeom prst="rect">
            <a:avLst/>
          </a:prstGeom>
          <a:noFill/>
          <a:ln w="3175">
            <a:noFill/>
            <a:miter lim="800000"/>
            <a:headEnd/>
            <a:tailEnd type="none" w="sm" len="sm"/>
          </a:ln>
          <a:effectLst/>
        </p:spPr>
        <p:txBody>
          <a:bodyPr wrap="none" lIns="90000" tIns="46800" rIns="90000" bIns="46800" anchor="ctr">
            <a:spAutoFit/>
          </a:bodyPr>
          <a:lstStyle/>
          <a:p>
            <a:pPr defTabSz="287338" eaLnBrk="0" fontAlgn="base" hangingPunct="0">
              <a:lnSpc>
                <a:spcPct val="80000"/>
              </a:lnSpc>
              <a:spcBef>
                <a:spcPct val="0"/>
              </a:spcBef>
              <a:spcAft>
                <a:spcPct val="0"/>
              </a:spcAft>
              <a:tabLst>
                <a:tab pos="287338" algn="l"/>
              </a:tabLst>
            </a:pPr>
            <a:r>
              <a:rPr lang="de-DE" sz="1600" b="1">
                <a:solidFill>
                  <a:srgbClr val="A50021"/>
                </a:solidFill>
                <a:latin typeface="Comic Sans MS" pitchFamily="66" charset="0"/>
              </a:rPr>
              <a:t>Ejemplo (base 40 MVA): </a:t>
            </a:r>
          </a:p>
          <a:p>
            <a:pPr defTabSz="287338" eaLnBrk="0" fontAlgn="base" hangingPunct="0">
              <a:lnSpc>
                <a:spcPct val="80000"/>
              </a:lnSpc>
              <a:spcBef>
                <a:spcPct val="0"/>
              </a:spcBef>
              <a:spcAft>
                <a:spcPct val="0"/>
              </a:spcAft>
              <a:tabLst>
                <a:tab pos="287338" algn="l"/>
              </a:tabLst>
            </a:pPr>
            <a:endParaRPr lang="de-DE" sz="1600" b="1">
              <a:solidFill>
                <a:srgbClr val="A50021"/>
              </a:solidFill>
              <a:latin typeface="Comic Sans MS" pitchFamily="66" charset="0"/>
            </a:endParaRPr>
          </a:p>
        </p:txBody>
      </p:sp>
      <p:sp>
        <p:nvSpPr>
          <p:cNvPr id="387082" name="Oval 10"/>
          <p:cNvSpPr>
            <a:spLocks noChangeArrowheads="1"/>
          </p:cNvSpPr>
          <p:nvPr/>
        </p:nvSpPr>
        <p:spPr bwMode="auto">
          <a:xfrm>
            <a:off x="438150" y="4148138"/>
            <a:ext cx="452438" cy="461962"/>
          </a:xfrm>
          <a:prstGeom prst="ellipse">
            <a:avLst/>
          </a:prstGeom>
          <a:solidFill>
            <a:schemeClr val="bg1"/>
          </a:solid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7083" name="Line 11"/>
          <p:cNvSpPr>
            <a:spLocks noChangeShapeType="1"/>
          </p:cNvSpPr>
          <p:nvPr/>
        </p:nvSpPr>
        <p:spPr bwMode="auto">
          <a:xfrm>
            <a:off x="882650" y="4381500"/>
            <a:ext cx="1206500" cy="0"/>
          </a:xfrm>
          <a:prstGeom prst="line">
            <a:avLst/>
          </a:prstGeom>
          <a:noFill/>
          <a:ln w="38100">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7084" name="Line 12"/>
          <p:cNvSpPr>
            <a:spLocks noChangeShapeType="1"/>
          </p:cNvSpPr>
          <p:nvPr/>
        </p:nvSpPr>
        <p:spPr bwMode="auto">
          <a:xfrm flipH="1">
            <a:off x="1744663" y="4159250"/>
            <a:ext cx="0" cy="431800"/>
          </a:xfrm>
          <a:prstGeom prst="line">
            <a:avLst/>
          </a:prstGeom>
          <a:noFill/>
          <a:ln w="57150">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7085" name="Line 13"/>
          <p:cNvSpPr>
            <a:spLocks noChangeShapeType="1"/>
          </p:cNvSpPr>
          <p:nvPr/>
        </p:nvSpPr>
        <p:spPr bwMode="auto">
          <a:xfrm flipH="1">
            <a:off x="8332788" y="4171950"/>
            <a:ext cx="0" cy="431800"/>
          </a:xfrm>
          <a:prstGeom prst="line">
            <a:avLst/>
          </a:prstGeom>
          <a:noFill/>
          <a:ln w="57150">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7086" name="Line 14"/>
          <p:cNvSpPr>
            <a:spLocks noChangeShapeType="1"/>
          </p:cNvSpPr>
          <p:nvPr/>
        </p:nvSpPr>
        <p:spPr bwMode="auto">
          <a:xfrm>
            <a:off x="8350250" y="4408488"/>
            <a:ext cx="384175" cy="0"/>
          </a:xfrm>
          <a:prstGeom prst="line">
            <a:avLst/>
          </a:prstGeom>
          <a:noFill/>
          <a:ln w="28575">
            <a:solidFill>
              <a:schemeClr val="tx1"/>
            </a:solidFill>
            <a:round/>
            <a:headEnd/>
            <a:tailEnd type="triangle" w="med" len="me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pSp>
        <p:nvGrpSpPr>
          <p:cNvPr id="2" name="Group 15"/>
          <p:cNvGrpSpPr>
            <a:grpSpLocks/>
          </p:cNvGrpSpPr>
          <p:nvPr/>
        </p:nvGrpSpPr>
        <p:grpSpPr bwMode="auto">
          <a:xfrm flipH="1">
            <a:off x="2486025" y="4175125"/>
            <a:ext cx="271463" cy="455613"/>
            <a:chOff x="2624" y="616"/>
            <a:chExt cx="1280" cy="2408"/>
          </a:xfrm>
        </p:grpSpPr>
        <p:grpSp>
          <p:nvGrpSpPr>
            <p:cNvPr id="3" name="Group 16"/>
            <p:cNvGrpSpPr>
              <a:grpSpLocks/>
            </p:cNvGrpSpPr>
            <p:nvPr/>
          </p:nvGrpSpPr>
          <p:grpSpPr bwMode="auto">
            <a:xfrm>
              <a:off x="2640" y="616"/>
              <a:ext cx="1264" cy="1408"/>
              <a:chOff x="2640" y="616"/>
              <a:chExt cx="1264" cy="1408"/>
            </a:xfrm>
          </p:grpSpPr>
          <p:sp>
            <p:nvSpPr>
              <p:cNvPr id="387089" name="Freeform 17"/>
              <p:cNvSpPr>
                <a:spLocks/>
              </p:cNvSpPr>
              <p:nvPr/>
            </p:nvSpPr>
            <p:spPr bwMode="auto">
              <a:xfrm>
                <a:off x="2640" y="616"/>
                <a:ext cx="1264" cy="72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7090" name="Freeform 18"/>
              <p:cNvSpPr>
                <a:spLocks/>
              </p:cNvSpPr>
              <p:nvPr/>
            </p:nvSpPr>
            <p:spPr bwMode="auto">
              <a:xfrm flipV="1">
                <a:off x="2640" y="1296"/>
                <a:ext cx="1264" cy="72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pSp>
        <p:grpSp>
          <p:nvGrpSpPr>
            <p:cNvPr id="4" name="Group 19"/>
            <p:cNvGrpSpPr>
              <a:grpSpLocks/>
            </p:cNvGrpSpPr>
            <p:nvPr/>
          </p:nvGrpSpPr>
          <p:grpSpPr bwMode="auto">
            <a:xfrm>
              <a:off x="2624" y="1616"/>
              <a:ext cx="1264" cy="1408"/>
              <a:chOff x="2640" y="616"/>
              <a:chExt cx="1264" cy="1408"/>
            </a:xfrm>
          </p:grpSpPr>
          <p:sp>
            <p:nvSpPr>
              <p:cNvPr id="387092" name="Freeform 20"/>
              <p:cNvSpPr>
                <a:spLocks/>
              </p:cNvSpPr>
              <p:nvPr/>
            </p:nvSpPr>
            <p:spPr bwMode="auto">
              <a:xfrm>
                <a:off x="2640" y="616"/>
                <a:ext cx="1264" cy="72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7093" name="Freeform 21"/>
              <p:cNvSpPr>
                <a:spLocks/>
              </p:cNvSpPr>
              <p:nvPr/>
            </p:nvSpPr>
            <p:spPr bwMode="auto">
              <a:xfrm flipV="1">
                <a:off x="2640" y="1296"/>
                <a:ext cx="1264" cy="72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pSp>
      </p:grpSp>
      <p:grpSp>
        <p:nvGrpSpPr>
          <p:cNvPr id="5" name="Group 22"/>
          <p:cNvGrpSpPr>
            <a:grpSpLocks/>
          </p:cNvGrpSpPr>
          <p:nvPr/>
        </p:nvGrpSpPr>
        <p:grpSpPr bwMode="auto">
          <a:xfrm>
            <a:off x="2092325" y="4168775"/>
            <a:ext cx="273050" cy="455613"/>
            <a:chOff x="2624" y="616"/>
            <a:chExt cx="1280" cy="2408"/>
          </a:xfrm>
        </p:grpSpPr>
        <p:grpSp>
          <p:nvGrpSpPr>
            <p:cNvPr id="6" name="Group 23"/>
            <p:cNvGrpSpPr>
              <a:grpSpLocks/>
            </p:cNvGrpSpPr>
            <p:nvPr/>
          </p:nvGrpSpPr>
          <p:grpSpPr bwMode="auto">
            <a:xfrm>
              <a:off x="2640" y="616"/>
              <a:ext cx="1264" cy="1408"/>
              <a:chOff x="2640" y="616"/>
              <a:chExt cx="1264" cy="1408"/>
            </a:xfrm>
          </p:grpSpPr>
          <p:sp>
            <p:nvSpPr>
              <p:cNvPr id="387096" name="Freeform 24"/>
              <p:cNvSpPr>
                <a:spLocks/>
              </p:cNvSpPr>
              <p:nvPr/>
            </p:nvSpPr>
            <p:spPr bwMode="auto">
              <a:xfrm>
                <a:off x="2640" y="616"/>
                <a:ext cx="1264" cy="72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7097" name="Freeform 25"/>
              <p:cNvSpPr>
                <a:spLocks/>
              </p:cNvSpPr>
              <p:nvPr/>
            </p:nvSpPr>
            <p:spPr bwMode="auto">
              <a:xfrm flipV="1">
                <a:off x="2640" y="1296"/>
                <a:ext cx="1264" cy="72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pSp>
        <p:grpSp>
          <p:nvGrpSpPr>
            <p:cNvPr id="7" name="Group 26"/>
            <p:cNvGrpSpPr>
              <a:grpSpLocks/>
            </p:cNvGrpSpPr>
            <p:nvPr/>
          </p:nvGrpSpPr>
          <p:grpSpPr bwMode="auto">
            <a:xfrm>
              <a:off x="2624" y="1616"/>
              <a:ext cx="1264" cy="1408"/>
              <a:chOff x="2640" y="616"/>
              <a:chExt cx="1264" cy="1408"/>
            </a:xfrm>
          </p:grpSpPr>
          <p:sp>
            <p:nvSpPr>
              <p:cNvPr id="387099" name="Freeform 27"/>
              <p:cNvSpPr>
                <a:spLocks/>
              </p:cNvSpPr>
              <p:nvPr/>
            </p:nvSpPr>
            <p:spPr bwMode="auto">
              <a:xfrm>
                <a:off x="2640" y="616"/>
                <a:ext cx="1264" cy="72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7100" name="Freeform 28"/>
              <p:cNvSpPr>
                <a:spLocks/>
              </p:cNvSpPr>
              <p:nvPr/>
            </p:nvSpPr>
            <p:spPr bwMode="auto">
              <a:xfrm flipV="1">
                <a:off x="2640" y="1296"/>
                <a:ext cx="1264" cy="72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pSp>
      </p:grpSp>
      <p:sp>
        <p:nvSpPr>
          <p:cNvPr id="387101" name="Line 29"/>
          <p:cNvSpPr>
            <a:spLocks noChangeShapeType="1"/>
          </p:cNvSpPr>
          <p:nvPr/>
        </p:nvSpPr>
        <p:spPr bwMode="auto">
          <a:xfrm>
            <a:off x="2727325" y="4402138"/>
            <a:ext cx="5603875" cy="0"/>
          </a:xfrm>
          <a:prstGeom prst="line">
            <a:avLst/>
          </a:prstGeom>
          <a:noFill/>
          <a:ln w="38100">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7102" name="Line 30"/>
          <p:cNvSpPr>
            <a:spLocks noChangeShapeType="1"/>
          </p:cNvSpPr>
          <p:nvPr/>
        </p:nvSpPr>
        <p:spPr bwMode="auto">
          <a:xfrm>
            <a:off x="3273425" y="4144963"/>
            <a:ext cx="12700" cy="431800"/>
          </a:xfrm>
          <a:prstGeom prst="line">
            <a:avLst/>
          </a:prstGeom>
          <a:noFill/>
          <a:ln w="57150">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7103" name="Rectangle 31"/>
          <p:cNvSpPr>
            <a:spLocks noChangeArrowheads="1"/>
          </p:cNvSpPr>
          <p:nvPr/>
        </p:nvSpPr>
        <p:spPr bwMode="auto">
          <a:xfrm>
            <a:off x="846138" y="4040188"/>
            <a:ext cx="293687" cy="312737"/>
          </a:xfrm>
          <a:prstGeom prst="rect">
            <a:avLst/>
          </a:prstGeom>
          <a:noFill/>
          <a:ln w="3175">
            <a:noFill/>
            <a:miter lim="800000"/>
            <a:headEnd/>
            <a:tailEnd/>
          </a:ln>
          <a:effectLst/>
        </p:spPr>
        <p:txBody>
          <a:bodyPr wrap="none" lIns="90000" tIns="46800" rIns="90000" bIns="46800" anchor="ctr">
            <a:spAutoFit/>
          </a:bodyPr>
          <a:lstStyle/>
          <a:p>
            <a:pPr algn="ctr" eaLnBrk="0" fontAlgn="base" hangingPunct="0">
              <a:lnSpc>
                <a:spcPct val="90000"/>
              </a:lnSpc>
              <a:spcBef>
                <a:spcPct val="50000"/>
              </a:spcBef>
              <a:spcAft>
                <a:spcPct val="0"/>
              </a:spcAft>
              <a:buClr>
                <a:srgbClr val="CCCCFF"/>
              </a:buClr>
              <a:buFont typeface="Symbol" pitchFamily="18" charset="2"/>
              <a:buNone/>
            </a:pPr>
            <a:r>
              <a:rPr lang="de-DE" sz="1600" b="1">
                <a:solidFill>
                  <a:srgbClr val="000000"/>
                </a:solidFill>
                <a:latin typeface="Comic Sans MS" pitchFamily="66" charset="0"/>
              </a:rPr>
              <a:t>G</a:t>
            </a:r>
            <a:endParaRPr lang="es-ES_tradnl" sz="1600" b="1">
              <a:solidFill>
                <a:srgbClr val="000000"/>
              </a:solidFill>
              <a:latin typeface="Comic Sans MS" pitchFamily="66" charset="0"/>
            </a:endParaRPr>
          </a:p>
        </p:txBody>
      </p:sp>
      <p:sp>
        <p:nvSpPr>
          <p:cNvPr id="387104" name="Rectangle 32"/>
          <p:cNvSpPr>
            <a:spLocks noChangeArrowheads="1"/>
          </p:cNvSpPr>
          <p:nvPr/>
        </p:nvSpPr>
        <p:spPr bwMode="auto">
          <a:xfrm>
            <a:off x="2759075" y="4065588"/>
            <a:ext cx="298450" cy="312737"/>
          </a:xfrm>
          <a:prstGeom prst="rect">
            <a:avLst/>
          </a:prstGeom>
          <a:noFill/>
          <a:ln w="3175">
            <a:noFill/>
            <a:miter lim="800000"/>
            <a:headEnd/>
            <a:tailEnd/>
          </a:ln>
          <a:effectLst/>
        </p:spPr>
        <p:txBody>
          <a:bodyPr wrap="none" lIns="90000" tIns="46800" rIns="90000" bIns="46800" anchor="ctr">
            <a:spAutoFit/>
          </a:bodyPr>
          <a:lstStyle/>
          <a:p>
            <a:pPr algn="ctr" eaLnBrk="0" fontAlgn="base" hangingPunct="0">
              <a:lnSpc>
                <a:spcPct val="90000"/>
              </a:lnSpc>
              <a:spcBef>
                <a:spcPct val="50000"/>
              </a:spcBef>
              <a:spcAft>
                <a:spcPct val="0"/>
              </a:spcAft>
              <a:buClr>
                <a:srgbClr val="CCCCFF"/>
              </a:buClr>
              <a:buFont typeface="Symbol" pitchFamily="18" charset="2"/>
              <a:buNone/>
            </a:pPr>
            <a:r>
              <a:rPr lang="de-DE" sz="1600" b="1">
                <a:solidFill>
                  <a:srgbClr val="000000"/>
                </a:solidFill>
                <a:latin typeface="Comic Sans MS" pitchFamily="66" charset="0"/>
              </a:rPr>
              <a:t>T</a:t>
            </a:r>
            <a:endParaRPr lang="es-ES_tradnl" sz="1600" b="1">
              <a:solidFill>
                <a:srgbClr val="000000"/>
              </a:solidFill>
              <a:latin typeface="Comic Sans MS" pitchFamily="66" charset="0"/>
            </a:endParaRPr>
          </a:p>
        </p:txBody>
      </p:sp>
      <p:sp>
        <p:nvSpPr>
          <p:cNvPr id="387105" name="Rectangle 33"/>
          <p:cNvSpPr>
            <a:spLocks noChangeArrowheads="1"/>
          </p:cNvSpPr>
          <p:nvPr/>
        </p:nvSpPr>
        <p:spPr bwMode="auto">
          <a:xfrm>
            <a:off x="5680075" y="4079875"/>
            <a:ext cx="631825" cy="312738"/>
          </a:xfrm>
          <a:prstGeom prst="rect">
            <a:avLst/>
          </a:prstGeom>
          <a:noFill/>
          <a:ln w="3175">
            <a:noFill/>
            <a:miter lim="800000"/>
            <a:headEnd/>
            <a:tailEnd/>
          </a:ln>
          <a:effectLst/>
        </p:spPr>
        <p:txBody>
          <a:bodyPr wrap="none" lIns="90000" tIns="46800" rIns="90000" bIns="46800" anchor="ctr">
            <a:spAutoFit/>
          </a:bodyPr>
          <a:lstStyle/>
          <a:p>
            <a:pPr algn="ctr" eaLnBrk="0" fontAlgn="base" hangingPunct="0">
              <a:lnSpc>
                <a:spcPct val="90000"/>
              </a:lnSpc>
              <a:spcBef>
                <a:spcPct val="50000"/>
              </a:spcBef>
              <a:spcAft>
                <a:spcPct val="0"/>
              </a:spcAft>
              <a:buClr>
                <a:srgbClr val="CCCCFF"/>
              </a:buClr>
              <a:buFont typeface="Symbol" pitchFamily="18" charset="2"/>
              <a:buNone/>
            </a:pPr>
            <a:r>
              <a:rPr lang="de-DE" sz="1600" b="1">
                <a:solidFill>
                  <a:srgbClr val="000000"/>
                </a:solidFill>
                <a:latin typeface="Comic Sans MS" pitchFamily="66" charset="0"/>
              </a:rPr>
              <a:t>Línea</a:t>
            </a:r>
            <a:endParaRPr lang="es-ES_tradnl" sz="1600" b="1">
              <a:solidFill>
                <a:srgbClr val="000000"/>
              </a:solidFill>
              <a:latin typeface="Comic Sans MS" pitchFamily="66" charset="0"/>
            </a:endParaRPr>
          </a:p>
        </p:txBody>
      </p:sp>
      <p:sp>
        <p:nvSpPr>
          <p:cNvPr id="387106" name="Rectangle 34"/>
          <p:cNvSpPr>
            <a:spLocks noChangeArrowheads="1"/>
          </p:cNvSpPr>
          <p:nvPr/>
        </p:nvSpPr>
        <p:spPr bwMode="auto">
          <a:xfrm>
            <a:off x="8637588" y="4143375"/>
            <a:ext cx="396875" cy="312738"/>
          </a:xfrm>
          <a:prstGeom prst="rect">
            <a:avLst/>
          </a:prstGeom>
          <a:noFill/>
          <a:ln w="3175">
            <a:noFill/>
            <a:miter lim="800000"/>
            <a:headEnd/>
            <a:tailEnd/>
          </a:ln>
          <a:effectLst/>
        </p:spPr>
        <p:txBody>
          <a:bodyPr wrap="none" lIns="90000" tIns="46800" rIns="90000" bIns="46800" anchor="ctr">
            <a:spAutoFit/>
          </a:bodyPr>
          <a:lstStyle/>
          <a:p>
            <a:pPr algn="ctr" eaLnBrk="0" fontAlgn="base" hangingPunct="0">
              <a:lnSpc>
                <a:spcPct val="90000"/>
              </a:lnSpc>
              <a:spcBef>
                <a:spcPct val="50000"/>
              </a:spcBef>
              <a:spcAft>
                <a:spcPct val="0"/>
              </a:spcAft>
              <a:buClr>
                <a:srgbClr val="CCCCFF"/>
              </a:buClr>
              <a:buFont typeface="Symbol" pitchFamily="18" charset="2"/>
              <a:buNone/>
            </a:pPr>
            <a:r>
              <a:rPr lang="de-DE" sz="1600" b="1">
                <a:solidFill>
                  <a:srgbClr val="000000"/>
                </a:solidFill>
                <a:latin typeface="Comic Sans MS" pitchFamily="66" charset="0"/>
              </a:rPr>
              <a:t>C1</a:t>
            </a:r>
            <a:endParaRPr lang="es-ES_tradnl" sz="1600" b="1">
              <a:solidFill>
                <a:srgbClr val="000000"/>
              </a:solidFill>
              <a:latin typeface="Comic Sans MS" pitchFamily="66" charset="0"/>
            </a:endParaRPr>
          </a:p>
        </p:txBody>
      </p:sp>
      <p:sp>
        <p:nvSpPr>
          <p:cNvPr id="387107" name="Freeform 35"/>
          <p:cNvSpPr>
            <a:spLocks/>
          </p:cNvSpPr>
          <p:nvPr/>
        </p:nvSpPr>
        <p:spPr bwMode="auto">
          <a:xfrm>
            <a:off x="558800" y="4292600"/>
            <a:ext cx="207963" cy="192088"/>
          </a:xfrm>
          <a:custGeom>
            <a:avLst/>
            <a:gdLst/>
            <a:ahLst/>
            <a:cxnLst>
              <a:cxn ang="0">
                <a:pos x="0" y="72"/>
              </a:cxn>
              <a:cxn ang="0">
                <a:pos x="23" y="21"/>
              </a:cxn>
              <a:cxn ang="0">
                <a:pos x="58" y="0"/>
              </a:cxn>
              <a:cxn ang="0">
                <a:pos x="84" y="21"/>
              </a:cxn>
              <a:cxn ang="0">
                <a:pos x="106" y="68"/>
              </a:cxn>
              <a:cxn ang="0">
                <a:pos x="128" y="115"/>
              </a:cxn>
              <a:cxn ang="0">
                <a:pos x="162" y="132"/>
              </a:cxn>
              <a:cxn ang="0">
                <a:pos x="193" y="111"/>
              </a:cxn>
              <a:cxn ang="0">
                <a:pos x="210" y="68"/>
              </a:cxn>
            </a:cxnLst>
            <a:rect l="0" t="0" r="r" b="b"/>
            <a:pathLst>
              <a:path w="210" h="133">
                <a:moveTo>
                  <a:pt x="0" y="72"/>
                </a:moveTo>
                <a:cubicBezTo>
                  <a:pt x="3" y="64"/>
                  <a:pt x="13" y="33"/>
                  <a:pt x="23" y="21"/>
                </a:cubicBezTo>
                <a:cubicBezTo>
                  <a:pt x="33" y="9"/>
                  <a:pt x="48" y="0"/>
                  <a:pt x="58" y="0"/>
                </a:cubicBezTo>
                <a:cubicBezTo>
                  <a:pt x="68" y="0"/>
                  <a:pt x="76" y="10"/>
                  <a:pt x="84" y="21"/>
                </a:cubicBezTo>
                <a:cubicBezTo>
                  <a:pt x="92" y="33"/>
                  <a:pt x="99" y="53"/>
                  <a:pt x="106" y="68"/>
                </a:cubicBezTo>
                <a:cubicBezTo>
                  <a:pt x="113" y="84"/>
                  <a:pt x="118" y="105"/>
                  <a:pt x="128" y="115"/>
                </a:cubicBezTo>
                <a:cubicBezTo>
                  <a:pt x="137" y="126"/>
                  <a:pt x="151" y="133"/>
                  <a:pt x="162" y="132"/>
                </a:cubicBezTo>
                <a:cubicBezTo>
                  <a:pt x="173" y="132"/>
                  <a:pt x="185" y="122"/>
                  <a:pt x="193" y="111"/>
                </a:cubicBezTo>
                <a:cubicBezTo>
                  <a:pt x="201" y="100"/>
                  <a:pt x="206" y="77"/>
                  <a:pt x="210" y="68"/>
                </a:cubicBezTo>
              </a:path>
            </a:pathLst>
          </a:custGeom>
          <a:noFill/>
          <a:ln w="28575" cap="flat" cmpd="sng">
            <a:solidFill>
              <a:schemeClr val="tx1"/>
            </a:solidFill>
            <a:prstDash val="solid"/>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7108" name="Rectangle 36"/>
          <p:cNvSpPr>
            <a:spLocks noChangeArrowheads="1"/>
          </p:cNvSpPr>
          <p:nvPr/>
        </p:nvSpPr>
        <p:spPr bwMode="auto">
          <a:xfrm>
            <a:off x="1647825" y="4540250"/>
            <a:ext cx="304800" cy="312738"/>
          </a:xfrm>
          <a:prstGeom prst="rect">
            <a:avLst/>
          </a:prstGeom>
          <a:noFill/>
          <a:ln w="3175">
            <a:noFill/>
            <a:miter lim="800000"/>
            <a:headEnd/>
            <a:tailEnd/>
          </a:ln>
          <a:effectLst/>
        </p:spPr>
        <p:txBody>
          <a:bodyPr wrap="none" lIns="90000" tIns="46800" rIns="90000" bIns="46800" anchor="ctr">
            <a:spAutoFit/>
          </a:bodyPr>
          <a:lstStyle/>
          <a:p>
            <a:pPr algn="ctr" eaLnBrk="0" fontAlgn="base" hangingPunct="0">
              <a:lnSpc>
                <a:spcPct val="90000"/>
              </a:lnSpc>
              <a:spcBef>
                <a:spcPct val="50000"/>
              </a:spcBef>
              <a:spcAft>
                <a:spcPct val="0"/>
              </a:spcAft>
              <a:buClr>
                <a:srgbClr val="CCCCFF"/>
              </a:buClr>
              <a:buFont typeface="Symbol" pitchFamily="18" charset="2"/>
              <a:buNone/>
            </a:pPr>
            <a:r>
              <a:rPr lang="de-DE" sz="1600" b="1">
                <a:solidFill>
                  <a:srgbClr val="000000"/>
                </a:solidFill>
                <a:latin typeface="Comic Sans MS" pitchFamily="66" charset="0"/>
              </a:rPr>
              <a:t>A</a:t>
            </a:r>
            <a:endParaRPr lang="es-ES_tradnl" sz="1600" b="1">
              <a:solidFill>
                <a:srgbClr val="000000"/>
              </a:solidFill>
              <a:latin typeface="Comic Sans MS" pitchFamily="66" charset="0"/>
            </a:endParaRPr>
          </a:p>
        </p:txBody>
      </p:sp>
      <p:sp>
        <p:nvSpPr>
          <p:cNvPr id="387109" name="Rectangle 37"/>
          <p:cNvSpPr>
            <a:spLocks noChangeArrowheads="1"/>
          </p:cNvSpPr>
          <p:nvPr/>
        </p:nvSpPr>
        <p:spPr bwMode="auto">
          <a:xfrm>
            <a:off x="3197225" y="4511675"/>
            <a:ext cx="285750" cy="312738"/>
          </a:xfrm>
          <a:prstGeom prst="rect">
            <a:avLst/>
          </a:prstGeom>
          <a:noFill/>
          <a:ln w="3175">
            <a:noFill/>
            <a:miter lim="800000"/>
            <a:headEnd/>
            <a:tailEnd/>
          </a:ln>
          <a:effectLst/>
        </p:spPr>
        <p:txBody>
          <a:bodyPr wrap="none" lIns="90000" tIns="46800" rIns="90000" bIns="46800" anchor="ctr">
            <a:spAutoFit/>
          </a:bodyPr>
          <a:lstStyle/>
          <a:p>
            <a:pPr algn="ctr" eaLnBrk="0" fontAlgn="base" hangingPunct="0">
              <a:lnSpc>
                <a:spcPct val="90000"/>
              </a:lnSpc>
              <a:spcBef>
                <a:spcPct val="50000"/>
              </a:spcBef>
              <a:spcAft>
                <a:spcPct val="0"/>
              </a:spcAft>
              <a:buClr>
                <a:srgbClr val="CCCCFF"/>
              </a:buClr>
              <a:buFont typeface="Symbol" pitchFamily="18" charset="2"/>
              <a:buNone/>
            </a:pPr>
            <a:r>
              <a:rPr lang="de-DE" sz="1600" b="1">
                <a:solidFill>
                  <a:srgbClr val="000000"/>
                </a:solidFill>
                <a:latin typeface="Comic Sans MS" pitchFamily="66" charset="0"/>
              </a:rPr>
              <a:t>B</a:t>
            </a:r>
            <a:endParaRPr lang="es-ES_tradnl" sz="1600" b="1">
              <a:solidFill>
                <a:srgbClr val="000000"/>
              </a:solidFill>
              <a:latin typeface="Comic Sans MS" pitchFamily="66" charset="0"/>
            </a:endParaRPr>
          </a:p>
        </p:txBody>
      </p:sp>
      <p:sp>
        <p:nvSpPr>
          <p:cNvPr id="387110" name="Rectangle 38"/>
          <p:cNvSpPr>
            <a:spLocks noChangeArrowheads="1"/>
          </p:cNvSpPr>
          <p:nvPr/>
        </p:nvSpPr>
        <p:spPr bwMode="auto">
          <a:xfrm>
            <a:off x="8281988" y="4522788"/>
            <a:ext cx="282575" cy="312737"/>
          </a:xfrm>
          <a:prstGeom prst="rect">
            <a:avLst/>
          </a:prstGeom>
          <a:noFill/>
          <a:ln w="3175">
            <a:noFill/>
            <a:miter lim="800000"/>
            <a:headEnd/>
            <a:tailEnd/>
          </a:ln>
          <a:effectLst/>
        </p:spPr>
        <p:txBody>
          <a:bodyPr wrap="none" lIns="90000" tIns="46800" rIns="90000" bIns="46800" anchor="ctr">
            <a:spAutoFit/>
          </a:bodyPr>
          <a:lstStyle/>
          <a:p>
            <a:pPr algn="ctr" eaLnBrk="0" fontAlgn="base" hangingPunct="0">
              <a:lnSpc>
                <a:spcPct val="90000"/>
              </a:lnSpc>
              <a:spcBef>
                <a:spcPct val="50000"/>
              </a:spcBef>
              <a:spcAft>
                <a:spcPct val="0"/>
              </a:spcAft>
              <a:buClr>
                <a:srgbClr val="CCCCFF"/>
              </a:buClr>
              <a:buFont typeface="Symbol" pitchFamily="18" charset="2"/>
              <a:buNone/>
            </a:pPr>
            <a:r>
              <a:rPr lang="de-DE" sz="1600" b="1">
                <a:solidFill>
                  <a:srgbClr val="000000"/>
                </a:solidFill>
                <a:latin typeface="Comic Sans MS" pitchFamily="66" charset="0"/>
              </a:rPr>
              <a:t>C</a:t>
            </a:r>
            <a:endParaRPr lang="es-ES_tradnl" sz="1600" b="1">
              <a:solidFill>
                <a:srgbClr val="000000"/>
              </a:solidFill>
              <a:latin typeface="Comic Sans MS" pitchFamily="66" charset="0"/>
            </a:endParaRPr>
          </a:p>
        </p:txBody>
      </p:sp>
      <p:pic>
        <p:nvPicPr>
          <p:cNvPr id="387111" name="Picture 39" descr="pointer1"/>
          <p:cNvPicPr>
            <a:picLocks noChangeAspect="1" noChangeArrowheads="1"/>
          </p:cNvPicPr>
          <p:nvPr/>
        </p:nvPicPr>
        <p:blipFill>
          <a:blip r:embed="rId7" cstate="print"/>
          <a:srcRect/>
          <a:stretch>
            <a:fillRect/>
          </a:stretch>
        </p:blipFill>
        <p:spPr bwMode="auto">
          <a:xfrm>
            <a:off x="7681913" y="3716338"/>
            <a:ext cx="620712" cy="720725"/>
          </a:xfrm>
          <a:prstGeom prst="rect">
            <a:avLst/>
          </a:prstGeom>
          <a:noFill/>
        </p:spPr>
      </p:pic>
      <p:sp>
        <p:nvSpPr>
          <p:cNvPr id="387112" name="Text Box 40"/>
          <p:cNvSpPr txBox="1">
            <a:spLocks noChangeArrowheads="1"/>
          </p:cNvSpPr>
          <p:nvPr/>
        </p:nvSpPr>
        <p:spPr bwMode="auto">
          <a:xfrm>
            <a:off x="7288213" y="3732213"/>
            <a:ext cx="1249362" cy="360362"/>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110000"/>
              </a:lnSpc>
              <a:spcBef>
                <a:spcPct val="0"/>
              </a:spcBef>
              <a:spcAft>
                <a:spcPct val="0"/>
              </a:spcAft>
              <a:tabLst>
                <a:tab pos="287338" algn="l"/>
              </a:tabLst>
            </a:pPr>
            <a:r>
              <a:rPr lang="de-DE" sz="1600" b="1">
                <a:solidFill>
                  <a:srgbClr val="006666"/>
                </a:solidFill>
                <a:latin typeface="Comic Sans MS" pitchFamily="66" charset="0"/>
              </a:rPr>
              <a:t>Falla</a:t>
            </a:r>
          </a:p>
        </p:txBody>
      </p:sp>
      <p:sp>
        <p:nvSpPr>
          <p:cNvPr id="387113" name="Rectangle 41"/>
          <p:cNvSpPr>
            <a:spLocks noChangeArrowheads="1"/>
          </p:cNvSpPr>
          <p:nvPr/>
        </p:nvSpPr>
        <p:spPr bwMode="auto">
          <a:xfrm>
            <a:off x="263525" y="4657725"/>
            <a:ext cx="723900" cy="552450"/>
          </a:xfrm>
          <a:prstGeom prst="rect">
            <a:avLst/>
          </a:prstGeom>
          <a:noFill/>
          <a:ln w="3175">
            <a:noFill/>
            <a:miter lim="800000"/>
            <a:headEnd/>
            <a:tailEnd/>
          </a:ln>
          <a:effectLst/>
        </p:spPr>
        <p:txBody>
          <a:bodyPr wrap="none" lIns="90000" tIns="46800" rIns="90000" bIns="46800" anchor="ctr">
            <a:spAutoFit/>
          </a:bodyPr>
          <a:lstStyle/>
          <a:p>
            <a:pPr algn="ctr" eaLnBrk="0" fontAlgn="base" hangingPunct="0">
              <a:lnSpc>
                <a:spcPct val="50000"/>
              </a:lnSpc>
              <a:spcBef>
                <a:spcPct val="50000"/>
              </a:spcBef>
              <a:spcAft>
                <a:spcPct val="0"/>
              </a:spcAft>
              <a:buClr>
                <a:srgbClr val="CCCCFF"/>
              </a:buClr>
              <a:buFont typeface="Symbol" pitchFamily="18" charset="2"/>
              <a:buNone/>
            </a:pPr>
            <a:r>
              <a:rPr lang="de-DE" sz="1200" b="1">
                <a:solidFill>
                  <a:srgbClr val="000000"/>
                </a:solidFill>
                <a:latin typeface="Comic Sans MS" pitchFamily="66" charset="0"/>
              </a:rPr>
              <a:t>40 MVA</a:t>
            </a:r>
          </a:p>
          <a:p>
            <a:pPr algn="ctr" eaLnBrk="0" fontAlgn="base" hangingPunct="0">
              <a:lnSpc>
                <a:spcPct val="50000"/>
              </a:lnSpc>
              <a:spcBef>
                <a:spcPct val="50000"/>
              </a:spcBef>
              <a:spcAft>
                <a:spcPct val="0"/>
              </a:spcAft>
              <a:buClr>
                <a:srgbClr val="CCCCFF"/>
              </a:buClr>
              <a:buFont typeface="Symbol" pitchFamily="18" charset="2"/>
              <a:buNone/>
            </a:pPr>
            <a:r>
              <a:rPr lang="de-DE" sz="1200" b="1">
                <a:solidFill>
                  <a:srgbClr val="000000"/>
                </a:solidFill>
                <a:latin typeface="Comic Sans MS" pitchFamily="66" charset="0"/>
              </a:rPr>
              <a:t>13.2 kV</a:t>
            </a:r>
          </a:p>
          <a:p>
            <a:pPr algn="ctr" eaLnBrk="0" fontAlgn="base" hangingPunct="0">
              <a:lnSpc>
                <a:spcPct val="50000"/>
              </a:lnSpc>
              <a:spcBef>
                <a:spcPct val="50000"/>
              </a:spcBef>
              <a:spcAft>
                <a:spcPct val="0"/>
              </a:spcAft>
              <a:buClr>
                <a:srgbClr val="CCCCFF"/>
              </a:buClr>
              <a:buFont typeface="Symbol" pitchFamily="18" charset="2"/>
              <a:buNone/>
            </a:pPr>
            <a:endParaRPr lang="es-ES_tradnl" sz="1200" b="1">
              <a:solidFill>
                <a:srgbClr val="000000"/>
              </a:solidFill>
              <a:latin typeface="Comic Sans MS" pitchFamily="66" charset="0"/>
            </a:endParaRPr>
          </a:p>
        </p:txBody>
      </p:sp>
      <p:grpSp>
        <p:nvGrpSpPr>
          <p:cNvPr id="8" name="Group 42"/>
          <p:cNvGrpSpPr>
            <a:grpSpLocks/>
          </p:cNvGrpSpPr>
          <p:nvPr/>
        </p:nvGrpSpPr>
        <p:grpSpPr bwMode="auto">
          <a:xfrm>
            <a:off x="2105025" y="4665663"/>
            <a:ext cx="255588" cy="342900"/>
            <a:chOff x="787" y="2668"/>
            <a:chExt cx="175" cy="216"/>
          </a:xfrm>
        </p:grpSpPr>
        <p:sp>
          <p:nvSpPr>
            <p:cNvPr id="387115" name="Line 43"/>
            <p:cNvSpPr>
              <a:spLocks noChangeShapeType="1"/>
            </p:cNvSpPr>
            <p:nvPr/>
          </p:nvSpPr>
          <p:spPr bwMode="auto">
            <a:xfrm>
              <a:off x="787" y="2668"/>
              <a:ext cx="81" cy="105"/>
            </a:xfrm>
            <a:prstGeom prst="line">
              <a:avLst/>
            </a:prstGeom>
            <a:noFill/>
            <a:ln w="28575">
              <a:solidFill>
                <a:schemeClr val="tx1"/>
              </a:solid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7116" name="Line 44"/>
            <p:cNvSpPr>
              <a:spLocks noChangeShapeType="1"/>
            </p:cNvSpPr>
            <p:nvPr/>
          </p:nvSpPr>
          <p:spPr bwMode="auto">
            <a:xfrm flipV="1">
              <a:off x="859" y="2674"/>
              <a:ext cx="49" cy="82"/>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7117" name="Line 45"/>
            <p:cNvSpPr>
              <a:spLocks noChangeShapeType="1"/>
            </p:cNvSpPr>
            <p:nvPr/>
          </p:nvSpPr>
          <p:spPr bwMode="auto">
            <a:xfrm flipH="1" flipV="1">
              <a:off x="858" y="2746"/>
              <a:ext cx="0" cy="98"/>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7118" name="Line 46"/>
            <p:cNvSpPr>
              <a:spLocks noChangeShapeType="1"/>
            </p:cNvSpPr>
            <p:nvPr/>
          </p:nvSpPr>
          <p:spPr bwMode="auto">
            <a:xfrm>
              <a:off x="851" y="2757"/>
              <a:ext cx="89" cy="15"/>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7119" name="Line 47"/>
            <p:cNvSpPr>
              <a:spLocks noChangeShapeType="1"/>
            </p:cNvSpPr>
            <p:nvPr/>
          </p:nvSpPr>
          <p:spPr bwMode="auto">
            <a:xfrm flipH="1" flipV="1">
              <a:off x="922" y="2770"/>
              <a:ext cx="0" cy="98"/>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7120" name="Line 48"/>
            <p:cNvSpPr>
              <a:spLocks noChangeShapeType="1"/>
            </p:cNvSpPr>
            <p:nvPr/>
          </p:nvSpPr>
          <p:spPr bwMode="auto">
            <a:xfrm flipH="1" flipV="1">
              <a:off x="880" y="2859"/>
              <a:ext cx="82" cy="1"/>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7121" name="Line 49"/>
            <p:cNvSpPr>
              <a:spLocks noChangeShapeType="1"/>
            </p:cNvSpPr>
            <p:nvPr/>
          </p:nvSpPr>
          <p:spPr bwMode="auto">
            <a:xfrm flipH="1" flipV="1">
              <a:off x="888" y="2883"/>
              <a:ext cx="66" cy="1"/>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pSp>
      <p:grpSp>
        <p:nvGrpSpPr>
          <p:cNvPr id="9" name="Group 50"/>
          <p:cNvGrpSpPr>
            <a:grpSpLocks/>
          </p:cNvGrpSpPr>
          <p:nvPr/>
        </p:nvGrpSpPr>
        <p:grpSpPr bwMode="auto">
          <a:xfrm>
            <a:off x="2530475" y="4664075"/>
            <a:ext cx="257175" cy="342900"/>
            <a:chOff x="787" y="2668"/>
            <a:chExt cx="175" cy="216"/>
          </a:xfrm>
        </p:grpSpPr>
        <p:sp>
          <p:nvSpPr>
            <p:cNvPr id="387123" name="Line 51"/>
            <p:cNvSpPr>
              <a:spLocks noChangeShapeType="1"/>
            </p:cNvSpPr>
            <p:nvPr/>
          </p:nvSpPr>
          <p:spPr bwMode="auto">
            <a:xfrm>
              <a:off x="787" y="2668"/>
              <a:ext cx="81" cy="105"/>
            </a:xfrm>
            <a:prstGeom prst="line">
              <a:avLst/>
            </a:prstGeom>
            <a:noFill/>
            <a:ln w="28575">
              <a:solidFill>
                <a:schemeClr val="tx1"/>
              </a:solid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7124" name="Line 52"/>
            <p:cNvSpPr>
              <a:spLocks noChangeShapeType="1"/>
            </p:cNvSpPr>
            <p:nvPr/>
          </p:nvSpPr>
          <p:spPr bwMode="auto">
            <a:xfrm flipV="1">
              <a:off x="859" y="2674"/>
              <a:ext cx="49" cy="82"/>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7125" name="Line 53"/>
            <p:cNvSpPr>
              <a:spLocks noChangeShapeType="1"/>
            </p:cNvSpPr>
            <p:nvPr/>
          </p:nvSpPr>
          <p:spPr bwMode="auto">
            <a:xfrm flipH="1" flipV="1">
              <a:off x="858" y="2746"/>
              <a:ext cx="0" cy="98"/>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7126" name="Line 54"/>
            <p:cNvSpPr>
              <a:spLocks noChangeShapeType="1"/>
            </p:cNvSpPr>
            <p:nvPr/>
          </p:nvSpPr>
          <p:spPr bwMode="auto">
            <a:xfrm>
              <a:off x="851" y="2757"/>
              <a:ext cx="89" cy="15"/>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7127" name="Line 55"/>
            <p:cNvSpPr>
              <a:spLocks noChangeShapeType="1"/>
            </p:cNvSpPr>
            <p:nvPr/>
          </p:nvSpPr>
          <p:spPr bwMode="auto">
            <a:xfrm flipH="1" flipV="1">
              <a:off x="922" y="2770"/>
              <a:ext cx="0" cy="98"/>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7128" name="Line 56"/>
            <p:cNvSpPr>
              <a:spLocks noChangeShapeType="1"/>
            </p:cNvSpPr>
            <p:nvPr/>
          </p:nvSpPr>
          <p:spPr bwMode="auto">
            <a:xfrm flipH="1" flipV="1">
              <a:off x="880" y="2859"/>
              <a:ext cx="82" cy="1"/>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7129" name="Line 57"/>
            <p:cNvSpPr>
              <a:spLocks noChangeShapeType="1"/>
            </p:cNvSpPr>
            <p:nvPr/>
          </p:nvSpPr>
          <p:spPr bwMode="auto">
            <a:xfrm flipH="1" flipV="1">
              <a:off x="888" y="2883"/>
              <a:ext cx="66" cy="1"/>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pSp>
      <p:grpSp>
        <p:nvGrpSpPr>
          <p:cNvPr id="10" name="Group 58"/>
          <p:cNvGrpSpPr>
            <a:grpSpLocks/>
          </p:cNvGrpSpPr>
          <p:nvPr/>
        </p:nvGrpSpPr>
        <p:grpSpPr bwMode="auto">
          <a:xfrm>
            <a:off x="947738" y="4673600"/>
            <a:ext cx="257175" cy="342900"/>
            <a:chOff x="787" y="2668"/>
            <a:chExt cx="175" cy="216"/>
          </a:xfrm>
        </p:grpSpPr>
        <p:sp>
          <p:nvSpPr>
            <p:cNvPr id="387131" name="Line 59"/>
            <p:cNvSpPr>
              <a:spLocks noChangeShapeType="1"/>
            </p:cNvSpPr>
            <p:nvPr/>
          </p:nvSpPr>
          <p:spPr bwMode="auto">
            <a:xfrm>
              <a:off x="787" y="2668"/>
              <a:ext cx="81" cy="105"/>
            </a:xfrm>
            <a:prstGeom prst="line">
              <a:avLst/>
            </a:prstGeom>
            <a:noFill/>
            <a:ln w="28575">
              <a:solidFill>
                <a:schemeClr val="tx1"/>
              </a:solid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7132" name="Line 60"/>
            <p:cNvSpPr>
              <a:spLocks noChangeShapeType="1"/>
            </p:cNvSpPr>
            <p:nvPr/>
          </p:nvSpPr>
          <p:spPr bwMode="auto">
            <a:xfrm flipV="1">
              <a:off x="859" y="2674"/>
              <a:ext cx="49" cy="82"/>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7133" name="Line 61"/>
            <p:cNvSpPr>
              <a:spLocks noChangeShapeType="1"/>
            </p:cNvSpPr>
            <p:nvPr/>
          </p:nvSpPr>
          <p:spPr bwMode="auto">
            <a:xfrm flipH="1" flipV="1">
              <a:off x="858" y="2746"/>
              <a:ext cx="0" cy="98"/>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7134" name="Line 62"/>
            <p:cNvSpPr>
              <a:spLocks noChangeShapeType="1"/>
            </p:cNvSpPr>
            <p:nvPr/>
          </p:nvSpPr>
          <p:spPr bwMode="auto">
            <a:xfrm>
              <a:off x="851" y="2757"/>
              <a:ext cx="89" cy="15"/>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7135" name="Line 63"/>
            <p:cNvSpPr>
              <a:spLocks noChangeShapeType="1"/>
            </p:cNvSpPr>
            <p:nvPr/>
          </p:nvSpPr>
          <p:spPr bwMode="auto">
            <a:xfrm flipH="1" flipV="1">
              <a:off x="922" y="2770"/>
              <a:ext cx="0" cy="98"/>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7136" name="Line 64"/>
            <p:cNvSpPr>
              <a:spLocks noChangeShapeType="1"/>
            </p:cNvSpPr>
            <p:nvPr/>
          </p:nvSpPr>
          <p:spPr bwMode="auto">
            <a:xfrm flipH="1" flipV="1">
              <a:off x="880" y="2859"/>
              <a:ext cx="82" cy="1"/>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7137" name="Line 65"/>
            <p:cNvSpPr>
              <a:spLocks noChangeShapeType="1"/>
            </p:cNvSpPr>
            <p:nvPr/>
          </p:nvSpPr>
          <p:spPr bwMode="auto">
            <a:xfrm flipH="1" flipV="1">
              <a:off x="888" y="2883"/>
              <a:ext cx="66" cy="1"/>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pSp>
      <p:sp>
        <p:nvSpPr>
          <p:cNvPr id="387138" name="Rectangle 66"/>
          <p:cNvSpPr>
            <a:spLocks noChangeArrowheads="1"/>
          </p:cNvSpPr>
          <p:nvPr/>
        </p:nvSpPr>
        <p:spPr bwMode="auto">
          <a:xfrm>
            <a:off x="1870075" y="3729038"/>
            <a:ext cx="1052513" cy="552450"/>
          </a:xfrm>
          <a:prstGeom prst="rect">
            <a:avLst/>
          </a:prstGeom>
          <a:noFill/>
          <a:ln w="3175">
            <a:noFill/>
            <a:miter lim="800000"/>
            <a:headEnd/>
            <a:tailEnd/>
          </a:ln>
          <a:effectLst/>
        </p:spPr>
        <p:txBody>
          <a:bodyPr wrap="none" lIns="90000" tIns="46800" rIns="90000" bIns="46800" anchor="ctr">
            <a:spAutoFit/>
          </a:bodyPr>
          <a:lstStyle/>
          <a:p>
            <a:pPr algn="ctr" eaLnBrk="0" fontAlgn="base" hangingPunct="0">
              <a:lnSpc>
                <a:spcPct val="50000"/>
              </a:lnSpc>
              <a:spcBef>
                <a:spcPct val="50000"/>
              </a:spcBef>
              <a:spcAft>
                <a:spcPct val="0"/>
              </a:spcAft>
              <a:buClr>
                <a:srgbClr val="CCCCFF"/>
              </a:buClr>
              <a:buFont typeface="Symbol" pitchFamily="18" charset="2"/>
              <a:buNone/>
            </a:pPr>
            <a:endParaRPr lang="de-DE" sz="1200" b="1">
              <a:solidFill>
                <a:srgbClr val="000000"/>
              </a:solidFill>
              <a:latin typeface="Comic Sans MS" pitchFamily="66" charset="0"/>
            </a:endParaRPr>
          </a:p>
          <a:p>
            <a:pPr algn="ctr" eaLnBrk="0" fontAlgn="base" hangingPunct="0">
              <a:lnSpc>
                <a:spcPct val="50000"/>
              </a:lnSpc>
              <a:spcBef>
                <a:spcPct val="50000"/>
              </a:spcBef>
              <a:spcAft>
                <a:spcPct val="0"/>
              </a:spcAft>
              <a:buClr>
                <a:srgbClr val="CCCCFF"/>
              </a:buClr>
              <a:buFont typeface="Symbol" pitchFamily="18" charset="2"/>
              <a:buNone/>
            </a:pPr>
            <a:r>
              <a:rPr lang="de-DE" sz="1200" b="1">
                <a:solidFill>
                  <a:srgbClr val="000000"/>
                </a:solidFill>
                <a:latin typeface="Comic Sans MS" pitchFamily="66" charset="0"/>
              </a:rPr>
              <a:t>13.2/110 kV</a:t>
            </a:r>
          </a:p>
          <a:p>
            <a:pPr algn="ctr" eaLnBrk="0" fontAlgn="base" hangingPunct="0">
              <a:lnSpc>
                <a:spcPct val="50000"/>
              </a:lnSpc>
              <a:spcBef>
                <a:spcPct val="50000"/>
              </a:spcBef>
              <a:spcAft>
                <a:spcPct val="0"/>
              </a:spcAft>
              <a:buClr>
                <a:srgbClr val="CCCCFF"/>
              </a:buClr>
              <a:buFont typeface="Symbol" pitchFamily="18" charset="2"/>
              <a:buNone/>
            </a:pPr>
            <a:endParaRPr lang="es-ES_tradnl" sz="1200" b="1">
              <a:solidFill>
                <a:srgbClr val="000000"/>
              </a:solidFill>
              <a:latin typeface="Comic Sans MS" pitchFamily="66" charset="0"/>
            </a:endParaRPr>
          </a:p>
        </p:txBody>
      </p:sp>
      <p:sp>
        <p:nvSpPr>
          <p:cNvPr id="69" name="Rectangle 2"/>
          <p:cNvSpPr>
            <a:spLocks noChangeArrowheads="1"/>
          </p:cNvSpPr>
          <p:nvPr/>
        </p:nvSpPr>
        <p:spPr bwMode="auto">
          <a:xfrm>
            <a:off x="47625" y="6480945"/>
            <a:ext cx="7737475" cy="293736"/>
          </a:xfrm>
          <a:prstGeom prst="rect">
            <a:avLst/>
          </a:prstGeom>
          <a:noFill/>
          <a:ln w="3175">
            <a:noFill/>
            <a:miter lim="800000"/>
            <a:headEnd/>
            <a:tailEnd/>
          </a:ln>
          <a:effectLst/>
        </p:spPr>
        <p:txBody>
          <a:bodyPr lIns="90000" tIns="46800" rIns="90000" bIns="46800" anchor="ctr">
            <a:spAutoFit/>
          </a:bodyPr>
          <a:lstStyle/>
          <a:p>
            <a:pPr fontAlgn="base">
              <a:lnSpc>
                <a:spcPct val="80000"/>
              </a:lnSpc>
              <a:spcBef>
                <a:spcPct val="0"/>
              </a:spcBef>
              <a:spcAft>
                <a:spcPct val="0"/>
              </a:spcAft>
            </a:pPr>
            <a:r>
              <a:rPr lang="de-DE" sz="1600" b="1" dirty="0">
                <a:solidFill>
                  <a:srgbClr val="FFFFFF"/>
                </a:solidFill>
                <a:effectLst>
                  <a:outerShdw blurRad="38100" dist="38100" dir="2700000" algn="tl">
                    <a:srgbClr val="C0C0C0"/>
                  </a:outerShdw>
                </a:effectLst>
                <a:latin typeface="Comic Sans MS" pitchFamily="66" charset="0"/>
              </a:rPr>
              <a:t>2. </a:t>
            </a:r>
            <a:r>
              <a:rPr lang="es-ES_tradnl" sz="1600" b="1" dirty="0">
                <a:solidFill>
                  <a:srgbClr val="FFFFFF"/>
                </a:solidFill>
                <a:effectLst>
                  <a:outerShdw blurRad="38100" dist="38100" dir="2700000" algn="tl">
                    <a:srgbClr val="C0C0C0"/>
                  </a:outerShdw>
                </a:effectLst>
                <a:latin typeface="Comic Sans MS" pitchFamily="66" charset="0"/>
              </a:rPr>
              <a:t>Fallas en Sistemas Eléctricos de Potencia</a:t>
            </a:r>
            <a:endParaRPr lang="de-DE" sz="3600" dirty="0">
              <a:solidFill>
                <a:srgbClr val="000066"/>
              </a:solidFill>
              <a:effectLst>
                <a:outerShdw blurRad="38100" dist="38100" dir="2700000" algn="tl">
                  <a:srgbClr val="C0C0C0"/>
                </a:outerShdw>
              </a:effectLst>
              <a:latin typeface="Comic Sans MS" pitchFamily="66" charset="0"/>
            </a:endParaRPr>
          </a:p>
        </p:txBody>
      </p:sp>
    </p:spTree>
    <p:extLst>
      <p:ext uri="{BB962C8B-B14F-4D97-AF65-F5344CB8AC3E}">
        <p14:creationId xmlns:p14="http://schemas.microsoft.com/office/powerpoint/2010/main" val="60418204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098" name="Rectangle 2"/>
          <p:cNvSpPr>
            <a:spLocks noChangeArrowheads="1"/>
          </p:cNvSpPr>
          <p:nvPr/>
        </p:nvSpPr>
        <p:spPr bwMode="auto">
          <a:xfrm>
            <a:off x="582613" y="177800"/>
            <a:ext cx="7737475" cy="457200"/>
          </a:xfrm>
          <a:prstGeom prst="rect">
            <a:avLst/>
          </a:prstGeom>
          <a:noFill/>
          <a:ln w="3175">
            <a:noFill/>
            <a:miter lim="800000"/>
            <a:headEnd/>
            <a:tailEnd/>
          </a:ln>
          <a:effectLst/>
        </p:spPr>
        <p:txBody>
          <a:bodyPr lIns="90000" tIns="46800" rIns="90000" bIns="46800" anchor="ctr">
            <a:spAutoFit/>
          </a:bodyPr>
          <a:lstStyle/>
          <a:p>
            <a:pPr fontAlgn="base">
              <a:spcBef>
                <a:spcPct val="0"/>
              </a:spcBef>
              <a:spcAft>
                <a:spcPct val="0"/>
              </a:spcAft>
            </a:pPr>
            <a:r>
              <a:rPr lang="de-DE" b="1">
                <a:solidFill>
                  <a:srgbClr val="FFFFFF"/>
                </a:solidFill>
                <a:effectLst>
                  <a:outerShdw blurRad="38100" dist="38100" dir="2700000" algn="tl">
                    <a:srgbClr val="C0C0C0"/>
                  </a:outerShdw>
                </a:effectLst>
                <a:latin typeface="Comic Sans MS" pitchFamily="66" charset="0"/>
              </a:rPr>
              <a:t>Cortocircuitos (IX)</a:t>
            </a:r>
          </a:p>
        </p:txBody>
      </p:sp>
      <p:sp>
        <p:nvSpPr>
          <p:cNvPr id="388099" name="Text Box 3"/>
          <p:cNvSpPr txBox="1">
            <a:spLocks noChangeArrowheads="1"/>
          </p:cNvSpPr>
          <p:nvPr/>
        </p:nvSpPr>
        <p:spPr bwMode="auto">
          <a:xfrm>
            <a:off x="141288" y="1052513"/>
            <a:ext cx="1220787" cy="482600"/>
          </a:xfrm>
          <a:prstGeom prst="rect">
            <a:avLst/>
          </a:prstGeom>
          <a:noFill/>
          <a:ln w="3175">
            <a:noFill/>
            <a:miter lim="800000"/>
            <a:headEnd/>
            <a:tailEnd type="none" w="sm" len="sm"/>
          </a:ln>
          <a:effectLst/>
        </p:spPr>
        <p:txBody>
          <a:bodyPr wrap="none" lIns="90000" tIns="46800" rIns="90000" bIns="46800" anchor="ctr">
            <a:spAutoFit/>
          </a:bodyPr>
          <a:lstStyle/>
          <a:p>
            <a:pPr defTabSz="287338" eaLnBrk="0" fontAlgn="base" hangingPunct="0">
              <a:lnSpc>
                <a:spcPct val="80000"/>
              </a:lnSpc>
              <a:spcBef>
                <a:spcPct val="0"/>
              </a:spcBef>
              <a:spcAft>
                <a:spcPct val="0"/>
              </a:spcAft>
              <a:tabLst>
                <a:tab pos="287338" algn="l"/>
              </a:tabLst>
            </a:pPr>
            <a:r>
              <a:rPr lang="de-DE" sz="1600" b="1">
                <a:solidFill>
                  <a:srgbClr val="A50021"/>
                </a:solidFill>
                <a:latin typeface="Comic Sans MS" pitchFamily="66" charset="0"/>
              </a:rPr>
              <a:t>Ejemplo 2: </a:t>
            </a:r>
          </a:p>
          <a:p>
            <a:pPr defTabSz="287338" eaLnBrk="0" fontAlgn="base" hangingPunct="0">
              <a:lnSpc>
                <a:spcPct val="80000"/>
              </a:lnSpc>
              <a:spcBef>
                <a:spcPct val="0"/>
              </a:spcBef>
              <a:spcAft>
                <a:spcPct val="0"/>
              </a:spcAft>
              <a:tabLst>
                <a:tab pos="287338" algn="l"/>
              </a:tabLst>
            </a:pPr>
            <a:endParaRPr lang="de-DE" sz="1600" b="1">
              <a:solidFill>
                <a:srgbClr val="A50021"/>
              </a:solidFill>
              <a:latin typeface="Comic Sans MS" pitchFamily="66" charset="0"/>
            </a:endParaRPr>
          </a:p>
        </p:txBody>
      </p:sp>
      <p:sp>
        <p:nvSpPr>
          <p:cNvPr id="388100" name="Oval 4"/>
          <p:cNvSpPr>
            <a:spLocks noChangeArrowheads="1"/>
          </p:cNvSpPr>
          <p:nvPr/>
        </p:nvSpPr>
        <p:spPr bwMode="auto">
          <a:xfrm>
            <a:off x="847725" y="1781175"/>
            <a:ext cx="454025" cy="461963"/>
          </a:xfrm>
          <a:prstGeom prst="ellipse">
            <a:avLst/>
          </a:prstGeom>
          <a:solidFill>
            <a:schemeClr val="bg1"/>
          </a:solid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01" name="Line 5"/>
          <p:cNvSpPr>
            <a:spLocks noChangeShapeType="1"/>
          </p:cNvSpPr>
          <p:nvPr/>
        </p:nvSpPr>
        <p:spPr bwMode="auto">
          <a:xfrm>
            <a:off x="1292225" y="2014538"/>
            <a:ext cx="1208088" cy="0"/>
          </a:xfrm>
          <a:prstGeom prst="line">
            <a:avLst/>
          </a:prstGeom>
          <a:noFill/>
          <a:ln w="38100">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02" name="Line 6"/>
          <p:cNvSpPr>
            <a:spLocks noChangeShapeType="1"/>
          </p:cNvSpPr>
          <p:nvPr/>
        </p:nvSpPr>
        <p:spPr bwMode="auto">
          <a:xfrm flipH="1">
            <a:off x="2155825" y="1792288"/>
            <a:ext cx="0" cy="431800"/>
          </a:xfrm>
          <a:prstGeom prst="line">
            <a:avLst/>
          </a:prstGeom>
          <a:noFill/>
          <a:ln w="57150">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03" name="Line 7"/>
          <p:cNvSpPr>
            <a:spLocks noChangeShapeType="1"/>
          </p:cNvSpPr>
          <p:nvPr/>
        </p:nvSpPr>
        <p:spPr bwMode="auto">
          <a:xfrm flipH="1">
            <a:off x="6105525" y="1804988"/>
            <a:ext cx="0" cy="431800"/>
          </a:xfrm>
          <a:prstGeom prst="line">
            <a:avLst/>
          </a:prstGeom>
          <a:noFill/>
          <a:ln w="57150">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04" name="Line 8"/>
          <p:cNvSpPr>
            <a:spLocks noChangeShapeType="1"/>
          </p:cNvSpPr>
          <p:nvPr/>
        </p:nvSpPr>
        <p:spPr bwMode="auto">
          <a:xfrm>
            <a:off x="7667625" y="2144713"/>
            <a:ext cx="384175" cy="0"/>
          </a:xfrm>
          <a:prstGeom prst="line">
            <a:avLst/>
          </a:prstGeom>
          <a:noFill/>
          <a:ln w="28575">
            <a:solidFill>
              <a:schemeClr val="tx1"/>
            </a:solidFill>
            <a:round/>
            <a:headEnd/>
            <a:tailEnd type="triangle" w="med" len="me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pSp>
        <p:nvGrpSpPr>
          <p:cNvPr id="2" name="Group 9"/>
          <p:cNvGrpSpPr>
            <a:grpSpLocks/>
          </p:cNvGrpSpPr>
          <p:nvPr/>
        </p:nvGrpSpPr>
        <p:grpSpPr bwMode="auto">
          <a:xfrm flipH="1">
            <a:off x="2895600" y="1808163"/>
            <a:ext cx="273050" cy="455612"/>
            <a:chOff x="2624" y="616"/>
            <a:chExt cx="1280" cy="2408"/>
          </a:xfrm>
        </p:grpSpPr>
        <p:grpSp>
          <p:nvGrpSpPr>
            <p:cNvPr id="3" name="Group 10"/>
            <p:cNvGrpSpPr>
              <a:grpSpLocks/>
            </p:cNvGrpSpPr>
            <p:nvPr/>
          </p:nvGrpSpPr>
          <p:grpSpPr bwMode="auto">
            <a:xfrm>
              <a:off x="2640" y="616"/>
              <a:ext cx="1264" cy="1408"/>
              <a:chOff x="2640" y="616"/>
              <a:chExt cx="1264" cy="1408"/>
            </a:xfrm>
          </p:grpSpPr>
          <p:sp>
            <p:nvSpPr>
              <p:cNvPr id="388107" name="Freeform 11"/>
              <p:cNvSpPr>
                <a:spLocks/>
              </p:cNvSpPr>
              <p:nvPr/>
            </p:nvSpPr>
            <p:spPr bwMode="auto">
              <a:xfrm>
                <a:off x="2640" y="616"/>
                <a:ext cx="1264" cy="72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08" name="Freeform 12"/>
              <p:cNvSpPr>
                <a:spLocks/>
              </p:cNvSpPr>
              <p:nvPr/>
            </p:nvSpPr>
            <p:spPr bwMode="auto">
              <a:xfrm flipV="1">
                <a:off x="2640" y="1296"/>
                <a:ext cx="1264" cy="72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pSp>
        <p:grpSp>
          <p:nvGrpSpPr>
            <p:cNvPr id="4" name="Group 13"/>
            <p:cNvGrpSpPr>
              <a:grpSpLocks/>
            </p:cNvGrpSpPr>
            <p:nvPr/>
          </p:nvGrpSpPr>
          <p:grpSpPr bwMode="auto">
            <a:xfrm>
              <a:off x="2624" y="1616"/>
              <a:ext cx="1264" cy="1408"/>
              <a:chOff x="2640" y="616"/>
              <a:chExt cx="1264" cy="1408"/>
            </a:xfrm>
          </p:grpSpPr>
          <p:sp>
            <p:nvSpPr>
              <p:cNvPr id="388110" name="Freeform 14"/>
              <p:cNvSpPr>
                <a:spLocks/>
              </p:cNvSpPr>
              <p:nvPr/>
            </p:nvSpPr>
            <p:spPr bwMode="auto">
              <a:xfrm>
                <a:off x="2640" y="616"/>
                <a:ext cx="1264" cy="72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11" name="Freeform 15"/>
              <p:cNvSpPr>
                <a:spLocks/>
              </p:cNvSpPr>
              <p:nvPr/>
            </p:nvSpPr>
            <p:spPr bwMode="auto">
              <a:xfrm flipV="1">
                <a:off x="2640" y="1296"/>
                <a:ext cx="1264" cy="72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pSp>
      </p:grpSp>
      <p:grpSp>
        <p:nvGrpSpPr>
          <p:cNvPr id="5" name="Group 16"/>
          <p:cNvGrpSpPr>
            <a:grpSpLocks/>
          </p:cNvGrpSpPr>
          <p:nvPr/>
        </p:nvGrpSpPr>
        <p:grpSpPr bwMode="auto">
          <a:xfrm>
            <a:off x="2503488" y="1801813"/>
            <a:ext cx="271462" cy="455612"/>
            <a:chOff x="2624" y="616"/>
            <a:chExt cx="1280" cy="2408"/>
          </a:xfrm>
        </p:grpSpPr>
        <p:grpSp>
          <p:nvGrpSpPr>
            <p:cNvPr id="6" name="Group 17"/>
            <p:cNvGrpSpPr>
              <a:grpSpLocks/>
            </p:cNvGrpSpPr>
            <p:nvPr/>
          </p:nvGrpSpPr>
          <p:grpSpPr bwMode="auto">
            <a:xfrm>
              <a:off x="2640" y="616"/>
              <a:ext cx="1264" cy="1408"/>
              <a:chOff x="2640" y="616"/>
              <a:chExt cx="1264" cy="1408"/>
            </a:xfrm>
          </p:grpSpPr>
          <p:sp>
            <p:nvSpPr>
              <p:cNvPr id="388114" name="Freeform 18"/>
              <p:cNvSpPr>
                <a:spLocks/>
              </p:cNvSpPr>
              <p:nvPr/>
            </p:nvSpPr>
            <p:spPr bwMode="auto">
              <a:xfrm>
                <a:off x="2640" y="616"/>
                <a:ext cx="1264" cy="72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15" name="Freeform 19"/>
              <p:cNvSpPr>
                <a:spLocks/>
              </p:cNvSpPr>
              <p:nvPr/>
            </p:nvSpPr>
            <p:spPr bwMode="auto">
              <a:xfrm flipV="1">
                <a:off x="2640" y="1296"/>
                <a:ext cx="1264" cy="72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pSp>
        <p:grpSp>
          <p:nvGrpSpPr>
            <p:cNvPr id="7" name="Group 20"/>
            <p:cNvGrpSpPr>
              <a:grpSpLocks/>
            </p:cNvGrpSpPr>
            <p:nvPr/>
          </p:nvGrpSpPr>
          <p:grpSpPr bwMode="auto">
            <a:xfrm>
              <a:off x="2624" y="1616"/>
              <a:ext cx="1264" cy="1408"/>
              <a:chOff x="2640" y="616"/>
              <a:chExt cx="1264" cy="1408"/>
            </a:xfrm>
          </p:grpSpPr>
          <p:sp>
            <p:nvSpPr>
              <p:cNvPr id="388117" name="Freeform 21"/>
              <p:cNvSpPr>
                <a:spLocks/>
              </p:cNvSpPr>
              <p:nvPr/>
            </p:nvSpPr>
            <p:spPr bwMode="auto">
              <a:xfrm>
                <a:off x="2640" y="616"/>
                <a:ext cx="1264" cy="72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18" name="Freeform 22"/>
              <p:cNvSpPr>
                <a:spLocks/>
              </p:cNvSpPr>
              <p:nvPr/>
            </p:nvSpPr>
            <p:spPr bwMode="auto">
              <a:xfrm flipV="1">
                <a:off x="2640" y="1296"/>
                <a:ext cx="1264" cy="72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pSp>
      </p:grpSp>
      <p:sp>
        <p:nvSpPr>
          <p:cNvPr id="388119" name="Line 23"/>
          <p:cNvSpPr>
            <a:spLocks noChangeShapeType="1"/>
          </p:cNvSpPr>
          <p:nvPr/>
        </p:nvSpPr>
        <p:spPr bwMode="auto">
          <a:xfrm>
            <a:off x="3136900" y="2035175"/>
            <a:ext cx="3311525" cy="12700"/>
          </a:xfrm>
          <a:prstGeom prst="line">
            <a:avLst/>
          </a:prstGeom>
          <a:noFill/>
          <a:ln w="38100">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20" name="Line 24"/>
          <p:cNvSpPr>
            <a:spLocks noChangeShapeType="1"/>
          </p:cNvSpPr>
          <p:nvPr/>
        </p:nvSpPr>
        <p:spPr bwMode="auto">
          <a:xfrm>
            <a:off x="3684588" y="1778000"/>
            <a:ext cx="0" cy="431800"/>
          </a:xfrm>
          <a:prstGeom prst="line">
            <a:avLst/>
          </a:prstGeom>
          <a:noFill/>
          <a:ln w="57150">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21" name="Rectangle 25"/>
          <p:cNvSpPr>
            <a:spLocks noChangeArrowheads="1"/>
          </p:cNvSpPr>
          <p:nvPr/>
        </p:nvSpPr>
        <p:spPr bwMode="auto">
          <a:xfrm>
            <a:off x="1255713" y="1673225"/>
            <a:ext cx="295275" cy="312738"/>
          </a:xfrm>
          <a:prstGeom prst="rect">
            <a:avLst/>
          </a:prstGeom>
          <a:noFill/>
          <a:ln w="3175">
            <a:noFill/>
            <a:miter lim="800000"/>
            <a:headEnd/>
            <a:tailEnd/>
          </a:ln>
          <a:effectLst/>
        </p:spPr>
        <p:txBody>
          <a:bodyPr wrap="none" lIns="90000" tIns="46800" rIns="90000" bIns="46800" anchor="ctr">
            <a:spAutoFit/>
          </a:bodyPr>
          <a:lstStyle/>
          <a:p>
            <a:pPr algn="ctr" eaLnBrk="0" fontAlgn="base" hangingPunct="0">
              <a:lnSpc>
                <a:spcPct val="90000"/>
              </a:lnSpc>
              <a:spcBef>
                <a:spcPct val="50000"/>
              </a:spcBef>
              <a:spcAft>
                <a:spcPct val="0"/>
              </a:spcAft>
              <a:buClr>
                <a:srgbClr val="CCCCFF"/>
              </a:buClr>
              <a:buFont typeface="Symbol" pitchFamily="18" charset="2"/>
              <a:buNone/>
            </a:pPr>
            <a:r>
              <a:rPr lang="de-DE" sz="1600" b="1">
                <a:solidFill>
                  <a:srgbClr val="000000"/>
                </a:solidFill>
                <a:latin typeface="Comic Sans MS" pitchFamily="66" charset="0"/>
              </a:rPr>
              <a:t>G</a:t>
            </a:r>
            <a:endParaRPr lang="es-ES_tradnl" sz="1600" b="1">
              <a:solidFill>
                <a:srgbClr val="000000"/>
              </a:solidFill>
              <a:latin typeface="Comic Sans MS" pitchFamily="66" charset="0"/>
            </a:endParaRPr>
          </a:p>
        </p:txBody>
      </p:sp>
      <p:sp>
        <p:nvSpPr>
          <p:cNvPr id="388122" name="Rectangle 26"/>
          <p:cNvSpPr>
            <a:spLocks noChangeArrowheads="1"/>
          </p:cNvSpPr>
          <p:nvPr/>
        </p:nvSpPr>
        <p:spPr bwMode="auto">
          <a:xfrm>
            <a:off x="3113088" y="1698625"/>
            <a:ext cx="411162" cy="312738"/>
          </a:xfrm>
          <a:prstGeom prst="rect">
            <a:avLst/>
          </a:prstGeom>
          <a:noFill/>
          <a:ln w="3175">
            <a:noFill/>
            <a:miter lim="800000"/>
            <a:headEnd/>
            <a:tailEnd/>
          </a:ln>
          <a:effectLst/>
        </p:spPr>
        <p:txBody>
          <a:bodyPr wrap="none" lIns="90000" tIns="46800" rIns="90000" bIns="46800" anchor="ctr">
            <a:spAutoFit/>
          </a:bodyPr>
          <a:lstStyle/>
          <a:p>
            <a:pPr algn="ctr" eaLnBrk="0" fontAlgn="base" hangingPunct="0">
              <a:lnSpc>
                <a:spcPct val="90000"/>
              </a:lnSpc>
              <a:spcBef>
                <a:spcPct val="50000"/>
              </a:spcBef>
              <a:spcAft>
                <a:spcPct val="0"/>
              </a:spcAft>
              <a:buClr>
                <a:srgbClr val="CCCCFF"/>
              </a:buClr>
              <a:buFont typeface="Symbol" pitchFamily="18" charset="2"/>
              <a:buNone/>
            </a:pPr>
            <a:r>
              <a:rPr lang="de-DE" sz="1600" b="1">
                <a:solidFill>
                  <a:srgbClr val="000000"/>
                </a:solidFill>
                <a:latin typeface="Comic Sans MS" pitchFamily="66" charset="0"/>
              </a:rPr>
              <a:t>T1</a:t>
            </a:r>
            <a:endParaRPr lang="es-ES_tradnl" sz="1600" b="1">
              <a:solidFill>
                <a:srgbClr val="000000"/>
              </a:solidFill>
              <a:latin typeface="Comic Sans MS" pitchFamily="66" charset="0"/>
            </a:endParaRPr>
          </a:p>
        </p:txBody>
      </p:sp>
      <p:sp>
        <p:nvSpPr>
          <p:cNvPr id="388123" name="Rectangle 27"/>
          <p:cNvSpPr>
            <a:spLocks noChangeArrowheads="1"/>
          </p:cNvSpPr>
          <p:nvPr/>
        </p:nvSpPr>
        <p:spPr bwMode="auto">
          <a:xfrm>
            <a:off x="4618038" y="1700213"/>
            <a:ext cx="630237" cy="312737"/>
          </a:xfrm>
          <a:prstGeom prst="rect">
            <a:avLst/>
          </a:prstGeom>
          <a:noFill/>
          <a:ln w="3175">
            <a:noFill/>
            <a:miter lim="800000"/>
            <a:headEnd/>
            <a:tailEnd/>
          </a:ln>
          <a:effectLst/>
        </p:spPr>
        <p:txBody>
          <a:bodyPr wrap="none" lIns="90000" tIns="46800" rIns="90000" bIns="46800" anchor="ctr">
            <a:spAutoFit/>
          </a:bodyPr>
          <a:lstStyle/>
          <a:p>
            <a:pPr algn="ctr" eaLnBrk="0" fontAlgn="base" hangingPunct="0">
              <a:lnSpc>
                <a:spcPct val="90000"/>
              </a:lnSpc>
              <a:spcBef>
                <a:spcPct val="50000"/>
              </a:spcBef>
              <a:spcAft>
                <a:spcPct val="0"/>
              </a:spcAft>
              <a:buClr>
                <a:srgbClr val="CCCCFF"/>
              </a:buClr>
              <a:buFont typeface="Symbol" pitchFamily="18" charset="2"/>
              <a:buNone/>
            </a:pPr>
            <a:r>
              <a:rPr lang="de-DE" sz="1600" b="1">
                <a:solidFill>
                  <a:srgbClr val="000000"/>
                </a:solidFill>
                <a:latin typeface="Comic Sans MS" pitchFamily="66" charset="0"/>
              </a:rPr>
              <a:t>Línea</a:t>
            </a:r>
            <a:endParaRPr lang="es-ES_tradnl" sz="1600" b="1">
              <a:solidFill>
                <a:srgbClr val="000000"/>
              </a:solidFill>
              <a:latin typeface="Comic Sans MS" pitchFamily="66" charset="0"/>
            </a:endParaRPr>
          </a:p>
        </p:txBody>
      </p:sp>
      <p:sp>
        <p:nvSpPr>
          <p:cNvPr id="388124" name="Rectangle 28"/>
          <p:cNvSpPr>
            <a:spLocks noChangeArrowheads="1"/>
          </p:cNvSpPr>
          <p:nvPr/>
        </p:nvSpPr>
        <p:spPr bwMode="auto">
          <a:xfrm>
            <a:off x="7932738" y="1866900"/>
            <a:ext cx="415925" cy="312738"/>
          </a:xfrm>
          <a:prstGeom prst="rect">
            <a:avLst/>
          </a:prstGeom>
          <a:noFill/>
          <a:ln w="3175">
            <a:noFill/>
            <a:miter lim="800000"/>
            <a:headEnd/>
            <a:tailEnd/>
          </a:ln>
          <a:effectLst/>
        </p:spPr>
        <p:txBody>
          <a:bodyPr wrap="none" lIns="90000" tIns="46800" rIns="90000" bIns="46800" anchor="ctr">
            <a:spAutoFit/>
          </a:bodyPr>
          <a:lstStyle/>
          <a:p>
            <a:pPr algn="ctr" eaLnBrk="0" fontAlgn="base" hangingPunct="0">
              <a:lnSpc>
                <a:spcPct val="90000"/>
              </a:lnSpc>
              <a:spcBef>
                <a:spcPct val="50000"/>
              </a:spcBef>
              <a:spcAft>
                <a:spcPct val="0"/>
              </a:spcAft>
              <a:buClr>
                <a:srgbClr val="CCCCFF"/>
              </a:buClr>
              <a:buFont typeface="Symbol" pitchFamily="18" charset="2"/>
              <a:buNone/>
            </a:pPr>
            <a:r>
              <a:rPr lang="de-DE" sz="1600" b="1">
                <a:solidFill>
                  <a:srgbClr val="000000"/>
                </a:solidFill>
                <a:latin typeface="Comic Sans MS" pitchFamily="66" charset="0"/>
              </a:rPr>
              <a:t>D2</a:t>
            </a:r>
            <a:endParaRPr lang="es-ES_tradnl" sz="1600" b="1">
              <a:solidFill>
                <a:srgbClr val="000000"/>
              </a:solidFill>
              <a:latin typeface="Comic Sans MS" pitchFamily="66" charset="0"/>
            </a:endParaRPr>
          </a:p>
        </p:txBody>
      </p:sp>
      <p:sp>
        <p:nvSpPr>
          <p:cNvPr id="388125" name="Freeform 29"/>
          <p:cNvSpPr>
            <a:spLocks/>
          </p:cNvSpPr>
          <p:nvPr/>
        </p:nvSpPr>
        <p:spPr bwMode="auto">
          <a:xfrm>
            <a:off x="968375" y="1925638"/>
            <a:ext cx="207963" cy="192087"/>
          </a:xfrm>
          <a:custGeom>
            <a:avLst/>
            <a:gdLst/>
            <a:ahLst/>
            <a:cxnLst>
              <a:cxn ang="0">
                <a:pos x="0" y="72"/>
              </a:cxn>
              <a:cxn ang="0">
                <a:pos x="23" y="21"/>
              </a:cxn>
              <a:cxn ang="0">
                <a:pos x="58" y="0"/>
              </a:cxn>
              <a:cxn ang="0">
                <a:pos x="84" y="21"/>
              </a:cxn>
              <a:cxn ang="0">
                <a:pos x="106" y="68"/>
              </a:cxn>
              <a:cxn ang="0">
                <a:pos x="128" y="115"/>
              </a:cxn>
              <a:cxn ang="0">
                <a:pos x="162" y="132"/>
              </a:cxn>
              <a:cxn ang="0">
                <a:pos x="193" y="111"/>
              </a:cxn>
              <a:cxn ang="0">
                <a:pos x="210" y="68"/>
              </a:cxn>
            </a:cxnLst>
            <a:rect l="0" t="0" r="r" b="b"/>
            <a:pathLst>
              <a:path w="210" h="133">
                <a:moveTo>
                  <a:pt x="0" y="72"/>
                </a:moveTo>
                <a:cubicBezTo>
                  <a:pt x="3" y="64"/>
                  <a:pt x="13" y="33"/>
                  <a:pt x="23" y="21"/>
                </a:cubicBezTo>
                <a:cubicBezTo>
                  <a:pt x="33" y="9"/>
                  <a:pt x="48" y="0"/>
                  <a:pt x="58" y="0"/>
                </a:cubicBezTo>
                <a:cubicBezTo>
                  <a:pt x="68" y="0"/>
                  <a:pt x="76" y="10"/>
                  <a:pt x="84" y="21"/>
                </a:cubicBezTo>
                <a:cubicBezTo>
                  <a:pt x="92" y="33"/>
                  <a:pt x="99" y="53"/>
                  <a:pt x="106" y="68"/>
                </a:cubicBezTo>
                <a:cubicBezTo>
                  <a:pt x="113" y="84"/>
                  <a:pt x="118" y="105"/>
                  <a:pt x="128" y="115"/>
                </a:cubicBezTo>
                <a:cubicBezTo>
                  <a:pt x="137" y="126"/>
                  <a:pt x="151" y="133"/>
                  <a:pt x="162" y="132"/>
                </a:cubicBezTo>
                <a:cubicBezTo>
                  <a:pt x="173" y="132"/>
                  <a:pt x="185" y="122"/>
                  <a:pt x="193" y="111"/>
                </a:cubicBezTo>
                <a:cubicBezTo>
                  <a:pt x="201" y="100"/>
                  <a:pt x="206" y="77"/>
                  <a:pt x="210" y="68"/>
                </a:cubicBezTo>
              </a:path>
            </a:pathLst>
          </a:custGeom>
          <a:noFill/>
          <a:ln w="28575" cap="flat" cmpd="sng">
            <a:solidFill>
              <a:schemeClr val="tx1"/>
            </a:solidFill>
            <a:prstDash val="solid"/>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26" name="Rectangle 30"/>
          <p:cNvSpPr>
            <a:spLocks noChangeArrowheads="1"/>
          </p:cNvSpPr>
          <p:nvPr/>
        </p:nvSpPr>
        <p:spPr bwMode="auto">
          <a:xfrm>
            <a:off x="3609975" y="2144713"/>
            <a:ext cx="282575" cy="312737"/>
          </a:xfrm>
          <a:prstGeom prst="rect">
            <a:avLst/>
          </a:prstGeom>
          <a:noFill/>
          <a:ln w="3175">
            <a:noFill/>
            <a:miter lim="800000"/>
            <a:headEnd/>
            <a:tailEnd/>
          </a:ln>
          <a:effectLst/>
        </p:spPr>
        <p:txBody>
          <a:bodyPr wrap="none" lIns="90000" tIns="46800" rIns="90000" bIns="46800" anchor="ctr">
            <a:spAutoFit/>
          </a:bodyPr>
          <a:lstStyle/>
          <a:p>
            <a:pPr algn="ctr" eaLnBrk="0" fontAlgn="base" hangingPunct="0">
              <a:lnSpc>
                <a:spcPct val="90000"/>
              </a:lnSpc>
              <a:spcBef>
                <a:spcPct val="50000"/>
              </a:spcBef>
              <a:spcAft>
                <a:spcPct val="0"/>
              </a:spcAft>
              <a:buClr>
                <a:srgbClr val="CCCCFF"/>
              </a:buClr>
              <a:buFont typeface="Symbol" pitchFamily="18" charset="2"/>
              <a:buNone/>
            </a:pPr>
            <a:r>
              <a:rPr lang="de-DE" sz="1600" b="1">
                <a:solidFill>
                  <a:srgbClr val="000000"/>
                </a:solidFill>
                <a:latin typeface="Comic Sans MS" pitchFamily="66" charset="0"/>
              </a:rPr>
              <a:t>1</a:t>
            </a:r>
            <a:endParaRPr lang="es-ES_tradnl" sz="1600" b="1">
              <a:solidFill>
                <a:srgbClr val="000000"/>
              </a:solidFill>
              <a:latin typeface="Comic Sans MS" pitchFamily="66" charset="0"/>
            </a:endParaRPr>
          </a:p>
        </p:txBody>
      </p:sp>
      <p:sp>
        <p:nvSpPr>
          <p:cNvPr id="388127" name="Rectangle 31"/>
          <p:cNvSpPr>
            <a:spLocks noChangeArrowheads="1"/>
          </p:cNvSpPr>
          <p:nvPr/>
        </p:nvSpPr>
        <p:spPr bwMode="auto">
          <a:xfrm>
            <a:off x="6056313" y="2155825"/>
            <a:ext cx="280987" cy="312738"/>
          </a:xfrm>
          <a:prstGeom prst="rect">
            <a:avLst/>
          </a:prstGeom>
          <a:noFill/>
          <a:ln w="3175">
            <a:noFill/>
            <a:miter lim="800000"/>
            <a:headEnd/>
            <a:tailEnd/>
          </a:ln>
          <a:effectLst/>
        </p:spPr>
        <p:txBody>
          <a:bodyPr wrap="none" lIns="90000" tIns="46800" rIns="90000" bIns="46800" anchor="ctr">
            <a:spAutoFit/>
          </a:bodyPr>
          <a:lstStyle/>
          <a:p>
            <a:pPr algn="ctr" eaLnBrk="0" fontAlgn="base" hangingPunct="0">
              <a:lnSpc>
                <a:spcPct val="90000"/>
              </a:lnSpc>
              <a:spcBef>
                <a:spcPct val="50000"/>
              </a:spcBef>
              <a:spcAft>
                <a:spcPct val="0"/>
              </a:spcAft>
              <a:buClr>
                <a:srgbClr val="CCCCFF"/>
              </a:buClr>
              <a:buFont typeface="Symbol" pitchFamily="18" charset="2"/>
              <a:buNone/>
            </a:pPr>
            <a:r>
              <a:rPr lang="de-DE" sz="1600" b="1">
                <a:solidFill>
                  <a:srgbClr val="000000"/>
                </a:solidFill>
                <a:latin typeface="Comic Sans MS" pitchFamily="66" charset="0"/>
              </a:rPr>
              <a:t>2</a:t>
            </a:r>
            <a:endParaRPr lang="es-ES_tradnl" sz="1600" b="1">
              <a:solidFill>
                <a:srgbClr val="000000"/>
              </a:solidFill>
              <a:latin typeface="Comic Sans MS" pitchFamily="66" charset="0"/>
            </a:endParaRPr>
          </a:p>
        </p:txBody>
      </p:sp>
      <p:pic>
        <p:nvPicPr>
          <p:cNvPr id="388128" name="Picture 32" descr="pointer1"/>
          <p:cNvPicPr>
            <a:picLocks noChangeAspect="1" noChangeArrowheads="1"/>
          </p:cNvPicPr>
          <p:nvPr/>
        </p:nvPicPr>
        <p:blipFill>
          <a:blip r:embed="rId2" cstate="print"/>
          <a:srcRect/>
          <a:stretch>
            <a:fillRect/>
          </a:stretch>
        </p:blipFill>
        <p:spPr bwMode="auto">
          <a:xfrm>
            <a:off x="5454650" y="1349375"/>
            <a:ext cx="620713" cy="720725"/>
          </a:xfrm>
          <a:prstGeom prst="rect">
            <a:avLst/>
          </a:prstGeom>
          <a:noFill/>
        </p:spPr>
      </p:pic>
      <p:sp>
        <p:nvSpPr>
          <p:cNvPr id="388129" name="Text Box 33"/>
          <p:cNvSpPr txBox="1">
            <a:spLocks noChangeArrowheads="1"/>
          </p:cNvSpPr>
          <p:nvPr/>
        </p:nvSpPr>
        <p:spPr bwMode="auto">
          <a:xfrm>
            <a:off x="5300663" y="1327150"/>
            <a:ext cx="1247775" cy="360363"/>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110000"/>
              </a:lnSpc>
              <a:spcBef>
                <a:spcPct val="0"/>
              </a:spcBef>
              <a:spcAft>
                <a:spcPct val="0"/>
              </a:spcAft>
              <a:tabLst>
                <a:tab pos="287338" algn="l"/>
              </a:tabLst>
            </a:pPr>
            <a:r>
              <a:rPr lang="de-DE" sz="1600" b="1">
                <a:solidFill>
                  <a:srgbClr val="006666"/>
                </a:solidFill>
                <a:latin typeface="Comic Sans MS" pitchFamily="66" charset="0"/>
              </a:rPr>
              <a:t>Falla</a:t>
            </a:r>
          </a:p>
        </p:txBody>
      </p:sp>
      <p:sp>
        <p:nvSpPr>
          <p:cNvPr id="388130" name="Rectangle 34"/>
          <p:cNvSpPr>
            <a:spLocks noChangeArrowheads="1"/>
          </p:cNvSpPr>
          <p:nvPr/>
        </p:nvSpPr>
        <p:spPr bwMode="auto">
          <a:xfrm>
            <a:off x="674688" y="2290763"/>
            <a:ext cx="723900" cy="552450"/>
          </a:xfrm>
          <a:prstGeom prst="rect">
            <a:avLst/>
          </a:prstGeom>
          <a:noFill/>
          <a:ln w="3175">
            <a:noFill/>
            <a:miter lim="800000"/>
            <a:headEnd/>
            <a:tailEnd/>
          </a:ln>
          <a:effectLst/>
        </p:spPr>
        <p:txBody>
          <a:bodyPr wrap="none" lIns="90000" tIns="46800" rIns="90000" bIns="46800" anchor="ctr">
            <a:spAutoFit/>
          </a:bodyPr>
          <a:lstStyle/>
          <a:p>
            <a:pPr algn="ctr" eaLnBrk="0" fontAlgn="base" hangingPunct="0">
              <a:lnSpc>
                <a:spcPct val="50000"/>
              </a:lnSpc>
              <a:spcBef>
                <a:spcPct val="50000"/>
              </a:spcBef>
              <a:spcAft>
                <a:spcPct val="0"/>
              </a:spcAft>
              <a:buClr>
                <a:srgbClr val="CCCCFF"/>
              </a:buClr>
              <a:buFont typeface="Symbol" pitchFamily="18" charset="2"/>
              <a:buNone/>
            </a:pPr>
            <a:r>
              <a:rPr lang="de-DE" sz="1200" b="1">
                <a:solidFill>
                  <a:srgbClr val="000000"/>
                </a:solidFill>
                <a:latin typeface="Comic Sans MS" pitchFamily="66" charset="0"/>
              </a:rPr>
              <a:t>40 MVA</a:t>
            </a:r>
          </a:p>
          <a:p>
            <a:pPr algn="ctr" eaLnBrk="0" fontAlgn="base" hangingPunct="0">
              <a:lnSpc>
                <a:spcPct val="50000"/>
              </a:lnSpc>
              <a:spcBef>
                <a:spcPct val="50000"/>
              </a:spcBef>
              <a:spcAft>
                <a:spcPct val="0"/>
              </a:spcAft>
              <a:buClr>
                <a:srgbClr val="CCCCFF"/>
              </a:buClr>
              <a:buFont typeface="Symbol" pitchFamily="18" charset="2"/>
              <a:buNone/>
            </a:pPr>
            <a:r>
              <a:rPr lang="de-DE" sz="1200" b="1">
                <a:solidFill>
                  <a:srgbClr val="000000"/>
                </a:solidFill>
                <a:latin typeface="Comic Sans MS" pitchFamily="66" charset="0"/>
              </a:rPr>
              <a:t>13.2 kV</a:t>
            </a:r>
          </a:p>
          <a:p>
            <a:pPr algn="ctr" eaLnBrk="0" fontAlgn="base" hangingPunct="0">
              <a:lnSpc>
                <a:spcPct val="50000"/>
              </a:lnSpc>
              <a:spcBef>
                <a:spcPct val="50000"/>
              </a:spcBef>
              <a:spcAft>
                <a:spcPct val="0"/>
              </a:spcAft>
              <a:buClr>
                <a:srgbClr val="CCCCFF"/>
              </a:buClr>
              <a:buFont typeface="Symbol" pitchFamily="18" charset="2"/>
              <a:buNone/>
            </a:pPr>
            <a:endParaRPr lang="es-ES_tradnl" sz="1200" b="1">
              <a:solidFill>
                <a:srgbClr val="000000"/>
              </a:solidFill>
              <a:latin typeface="Comic Sans MS" pitchFamily="66" charset="0"/>
            </a:endParaRPr>
          </a:p>
        </p:txBody>
      </p:sp>
      <p:grpSp>
        <p:nvGrpSpPr>
          <p:cNvPr id="8" name="Group 35"/>
          <p:cNvGrpSpPr>
            <a:grpSpLocks/>
          </p:cNvGrpSpPr>
          <p:nvPr/>
        </p:nvGrpSpPr>
        <p:grpSpPr bwMode="auto">
          <a:xfrm>
            <a:off x="2514600" y="2298700"/>
            <a:ext cx="257175" cy="342900"/>
            <a:chOff x="787" y="2668"/>
            <a:chExt cx="175" cy="216"/>
          </a:xfrm>
        </p:grpSpPr>
        <p:sp>
          <p:nvSpPr>
            <p:cNvPr id="388132" name="Line 36"/>
            <p:cNvSpPr>
              <a:spLocks noChangeShapeType="1"/>
            </p:cNvSpPr>
            <p:nvPr/>
          </p:nvSpPr>
          <p:spPr bwMode="auto">
            <a:xfrm>
              <a:off x="787" y="2668"/>
              <a:ext cx="81" cy="105"/>
            </a:xfrm>
            <a:prstGeom prst="line">
              <a:avLst/>
            </a:prstGeom>
            <a:noFill/>
            <a:ln w="28575">
              <a:solidFill>
                <a:schemeClr val="tx1"/>
              </a:solid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33" name="Line 37"/>
            <p:cNvSpPr>
              <a:spLocks noChangeShapeType="1"/>
            </p:cNvSpPr>
            <p:nvPr/>
          </p:nvSpPr>
          <p:spPr bwMode="auto">
            <a:xfrm flipV="1">
              <a:off x="859" y="2674"/>
              <a:ext cx="49" cy="82"/>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34" name="Line 38"/>
            <p:cNvSpPr>
              <a:spLocks noChangeShapeType="1"/>
            </p:cNvSpPr>
            <p:nvPr/>
          </p:nvSpPr>
          <p:spPr bwMode="auto">
            <a:xfrm flipH="1" flipV="1">
              <a:off x="858" y="2746"/>
              <a:ext cx="0" cy="98"/>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35" name="Line 39"/>
            <p:cNvSpPr>
              <a:spLocks noChangeShapeType="1"/>
            </p:cNvSpPr>
            <p:nvPr/>
          </p:nvSpPr>
          <p:spPr bwMode="auto">
            <a:xfrm>
              <a:off x="851" y="2757"/>
              <a:ext cx="89" cy="15"/>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36" name="Line 40"/>
            <p:cNvSpPr>
              <a:spLocks noChangeShapeType="1"/>
            </p:cNvSpPr>
            <p:nvPr/>
          </p:nvSpPr>
          <p:spPr bwMode="auto">
            <a:xfrm flipH="1" flipV="1">
              <a:off x="922" y="2770"/>
              <a:ext cx="0" cy="98"/>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37" name="Line 41"/>
            <p:cNvSpPr>
              <a:spLocks noChangeShapeType="1"/>
            </p:cNvSpPr>
            <p:nvPr/>
          </p:nvSpPr>
          <p:spPr bwMode="auto">
            <a:xfrm flipH="1" flipV="1">
              <a:off x="880" y="2859"/>
              <a:ext cx="82" cy="1"/>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38" name="Line 42"/>
            <p:cNvSpPr>
              <a:spLocks noChangeShapeType="1"/>
            </p:cNvSpPr>
            <p:nvPr/>
          </p:nvSpPr>
          <p:spPr bwMode="auto">
            <a:xfrm flipH="1" flipV="1">
              <a:off x="888" y="2883"/>
              <a:ext cx="66" cy="1"/>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pSp>
      <p:grpSp>
        <p:nvGrpSpPr>
          <p:cNvPr id="9" name="Group 43"/>
          <p:cNvGrpSpPr>
            <a:grpSpLocks/>
          </p:cNvGrpSpPr>
          <p:nvPr/>
        </p:nvGrpSpPr>
        <p:grpSpPr bwMode="auto">
          <a:xfrm>
            <a:off x="2941638" y="2297113"/>
            <a:ext cx="255587" cy="342900"/>
            <a:chOff x="787" y="2668"/>
            <a:chExt cx="175" cy="216"/>
          </a:xfrm>
        </p:grpSpPr>
        <p:sp>
          <p:nvSpPr>
            <p:cNvPr id="388140" name="Line 44"/>
            <p:cNvSpPr>
              <a:spLocks noChangeShapeType="1"/>
            </p:cNvSpPr>
            <p:nvPr/>
          </p:nvSpPr>
          <p:spPr bwMode="auto">
            <a:xfrm>
              <a:off x="787" y="2668"/>
              <a:ext cx="81" cy="105"/>
            </a:xfrm>
            <a:prstGeom prst="line">
              <a:avLst/>
            </a:prstGeom>
            <a:noFill/>
            <a:ln w="28575">
              <a:solidFill>
                <a:schemeClr val="tx1"/>
              </a:solid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41" name="Line 45"/>
            <p:cNvSpPr>
              <a:spLocks noChangeShapeType="1"/>
            </p:cNvSpPr>
            <p:nvPr/>
          </p:nvSpPr>
          <p:spPr bwMode="auto">
            <a:xfrm flipV="1">
              <a:off x="859" y="2674"/>
              <a:ext cx="49" cy="82"/>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42" name="Line 46"/>
            <p:cNvSpPr>
              <a:spLocks noChangeShapeType="1"/>
            </p:cNvSpPr>
            <p:nvPr/>
          </p:nvSpPr>
          <p:spPr bwMode="auto">
            <a:xfrm flipH="1" flipV="1">
              <a:off x="858" y="2746"/>
              <a:ext cx="0" cy="98"/>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43" name="Line 47"/>
            <p:cNvSpPr>
              <a:spLocks noChangeShapeType="1"/>
            </p:cNvSpPr>
            <p:nvPr/>
          </p:nvSpPr>
          <p:spPr bwMode="auto">
            <a:xfrm>
              <a:off x="851" y="2757"/>
              <a:ext cx="89" cy="15"/>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44" name="Line 48"/>
            <p:cNvSpPr>
              <a:spLocks noChangeShapeType="1"/>
            </p:cNvSpPr>
            <p:nvPr/>
          </p:nvSpPr>
          <p:spPr bwMode="auto">
            <a:xfrm flipH="1" flipV="1">
              <a:off x="922" y="2770"/>
              <a:ext cx="0" cy="98"/>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45" name="Line 49"/>
            <p:cNvSpPr>
              <a:spLocks noChangeShapeType="1"/>
            </p:cNvSpPr>
            <p:nvPr/>
          </p:nvSpPr>
          <p:spPr bwMode="auto">
            <a:xfrm flipH="1" flipV="1">
              <a:off x="880" y="2859"/>
              <a:ext cx="82" cy="1"/>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46" name="Line 50"/>
            <p:cNvSpPr>
              <a:spLocks noChangeShapeType="1"/>
            </p:cNvSpPr>
            <p:nvPr/>
          </p:nvSpPr>
          <p:spPr bwMode="auto">
            <a:xfrm flipH="1" flipV="1">
              <a:off x="888" y="2883"/>
              <a:ext cx="66" cy="1"/>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pSp>
      <p:grpSp>
        <p:nvGrpSpPr>
          <p:cNvPr id="10" name="Group 51"/>
          <p:cNvGrpSpPr>
            <a:grpSpLocks/>
          </p:cNvGrpSpPr>
          <p:nvPr/>
        </p:nvGrpSpPr>
        <p:grpSpPr bwMode="auto">
          <a:xfrm>
            <a:off x="1358900" y="2306638"/>
            <a:ext cx="255588" cy="342900"/>
            <a:chOff x="787" y="2668"/>
            <a:chExt cx="175" cy="216"/>
          </a:xfrm>
        </p:grpSpPr>
        <p:sp>
          <p:nvSpPr>
            <p:cNvPr id="388148" name="Line 52"/>
            <p:cNvSpPr>
              <a:spLocks noChangeShapeType="1"/>
            </p:cNvSpPr>
            <p:nvPr/>
          </p:nvSpPr>
          <p:spPr bwMode="auto">
            <a:xfrm>
              <a:off x="787" y="2668"/>
              <a:ext cx="81" cy="105"/>
            </a:xfrm>
            <a:prstGeom prst="line">
              <a:avLst/>
            </a:prstGeom>
            <a:noFill/>
            <a:ln w="28575">
              <a:solidFill>
                <a:schemeClr val="tx1"/>
              </a:solid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49" name="Line 53"/>
            <p:cNvSpPr>
              <a:spLocks noChangeShapeType="1"/>
            </p:cNvSpPr>
            <p:nvPr/>
          </p:nvSpPr>
          <p:spPr bwMode="auto">
            <a:xfrm flipV="1">
              <a:off x="859" y="2674"/>
              <a:ext cx="49" cy="82"/>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50" name="Line 54"/>
            <p:cNvSpPr>
              <a:spLocks noChangeShapeType="1"/>
            </p:cNvSpPr>
            <p:nvPr/>
          </p:nvSpPr>
          <p:spPr bwMode="auto">
            <a:xfrm flipH="1" flipV="1">
              <a:off x="858" y="2746"/>
              <a:ext cx="0" cy="98"/>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51" name="Line 55"/>
            <p:cNvSpPr>
              <a:spLocks noChangeShapeType="1"/>
            </p:cNvSpPr>
            <p:nvPr/>
          </p:nvSpPr>
          <p:spPr bwMode="auto">
            <a:xfrm>
              <a:off x="851" y="2757"/>
              <a:ext cx="89" cy="15"/>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52" name="Line 56"/>
            <p:cNvSpPr>
              <a:spLocks noChangeShapeType="1"/>
            </p:cNvSpPr>
            <p:nvPr/>
          </p:nvSpPr>
          <p:spPr bwMode="auto">
            <a:xfrm flipH="1" flipV="1">
              <a:off x="922" y="2770"/>
              <a:ext cx="0" cy="98"/>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53" name="Line 57"/>
            <p:cNvSpPr>
              <a:spLocks noChangeShapeType="1"/>
            </p:cNvSpPr>
            <p:nvPr/>
          </p:nvSpPr>
          <p:spPr bwMode="auto">
            <a:xfrm flipH="1" flipV="1">
              <a:off x="880" y="2859"/>
              <a:ext cx="82" cy="1"/>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54" name="Line 58"/>
            <p:cNvSpPr>
              <a:spLocks noChangeShapeType="1"/>
            </p:cNvSpPr>
            <p:nvPr/>
          </p:nvSpPr>
          <p:spPr bwMode="auto">
            <a:xfrm flipH="1" flipV="1">
              <a:off x="888" y="2883"/>
              <a:ext cx="66" cy="1"/>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pSp>
      <p:sp>
        <p:nvSpPr>
          <p:cNvPr id="388155" name="Line 59"/>
          <p:cNvSpPr>
            <a:spLocks noChangeShapeType="1"/>
          </p:cNvSpPr>
          <p:nvPr/>
        </p:nvSpPr>
        <p:spPr bwMode="auto">
          <a:xfrm flipH="1">
            <a:off x="6110288" y="1790700"/>
            <a:ext cx="0" cy="431800"/>
          </a:xfrm>
          <a:prstGeom prst="line">
            <a:avLst/>
          </a:prstGeom>
          <a:noFill/>
          <a:ln w="57150">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pSp>
        <p:nvGrpSpPr>
          <p:cNvPr id="11" name="Group 60"/>
          <p:cNvGrpSpPr>
            <a:grpSpLocks/>
          </p:cNvGrpSpPr>
          <p:nvPr/>
        </p:nvGrpSpPr>
        <p:grpSpPr bwMode="auto">
          <a:xfrm flipH="1">
            <a:off x="6850063" y="1806575"/>
            <a:ext cx="273050" cy="455613"/>
            <a:chOff x="2624" y="616"/>
            <a:chExt cx="1280" cy="2408"/>
          </a:xfrm>
        </p:grpSpPr>
        <p:grpSp>
          <p:nvGrpSpPr>
            <p:cNvPr id="12" name="Group 61"/>
            <p:cNvGrpSpPr>
              <a:grpSpLocks/>
            </p:cNvGrpSpPr>
            <p:nvPr/>
          </p:nvGrpSpPr>
          <p:grpSpPr bwMode="auto">
            <a:xfrm>
              <a:off x="2640" y="616"/>
              <a:ext cx="1264" cy="1408"/>
              <a:chOff x="2640" y="616"/>
              <a:chExt cx="1264" cy="1408"/>
            </a:xfrm>
          </p:grpSpPr>
          <p:sp>
            <p:nvSpPr>
              <p:cNvPr id="388158" name="Freeform 62"/>
              <p:cNvSpPr>
                <a:spLocks/>
              </p:cNvSpPr>
              <p:nvPr/>
            </p:nvSpPr>
            <p:spPr bwMode="auto">
              <a:xfrm>
                <a:off x="2640" y="616"/>
                <a:ext cx="1264" cy="72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59" name="Freeform 63"/>
              <p:cNvSpPr>
                <a:spLocks/>
              </p:cNvSpPr>
              <p:nvPr/>
            </p:nvSpPr>
            <p:spPr bwMode="auto">
              <a:xfrm flipV="1">
                <a:off x="2640" y="1296"/>
                <a:ext cx="1264" cy="72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pSp>
        <p:grpSp>
          <p:nvGrpSpPr>
            <p:cNvPr id="13" name="Group 64"/>
            <p:cNvGrpSpPr>
              <a:grpSpLocks/>
            </p:cNvGrpSpPr>
            <p:nvPr/>
          </p:nvGrpSpPr>
          <p:grpSpPr bwMode="auto">
            <a:xfrm>
              <a:off x="2624" y="1616"/>
              <a:ext cx="1264" cy="1408"/>
              <a:chOff x="2640" y="616"/>
              <a:chExt cx="1264" cy="1408"/>
            </a:xfrm>
          </p:grpSpPr>
          <p:sp>
            <p:nvSpPr>
              <p:cNvPr id="388161" name="Freeform 65"/>
              <p:cNvSpPr>
                <a:spLocks/>
              </p:cNvSpPr>
              <p:nvPr/>
            </p:nvSpPr>
            <p:spPr bwMode="auto">
              <a:xfrm>
                <a:off x="2640" y="616"/>
                <a:ext cx="1264" cy="72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62" name="Freeform 66"/>
              <p:cNvSpPr>
                <a:spLocks/>
              </p:cNvSpPr>
              <p:nvPr/>
            </p:nvSpPr>
            <p:spPr bwMode="auto">
              <a:xfrm flipV="1">
                <a:off x="2640" y="1296"/>
                <a:ext cx="1264" cy="72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pSp>
      </p:grpSp>
      <p:grpSp>
        <p:nvGrpSpPr>
          <p:cNvPr id="14" name="Group 67"/>
          <p:cNvGrpSpPr>
            <a:grpSpLocks/>
          </p:cNvGrpSpPr>
          <p:nvPr/>
        </p:nvGrpSpPr>
        <p:grpSpPr bwMode="auto">
          <a:xfrm>
            <a:off x="6457950" y="1800225"/>
            <a:ext cx="273050" cy="455613"/>
            <a:chOff x="2624" y="616"/>
            <a:chExt cx="1280" cy="2408"/>
          </a:xfrm>
        </p:grpSpPr>
        <p:grpSp>
          <p:nvGrpSpPr>
            <p:cNvPr id="15" name="Group 68"/>
            <p:cNvGrpSpPr>
              <a:grpSpLocks/>
            </p:cNvGrpSpPr>
            <p:nvPr/>
          </p:nvGrpSpPr>
          <p:grpSpPr bwMode="auto">
            <a:xfrm>
              <a:off x="2640" y="616"/>
              <a:ext cx="1264" cy="1408"/>
              <a:chOff x="2640" y="616"/>
              <a:chExt cx="1264" cy="1408"/>
            </a:xfrm>
          </p:grpSpPr>
          <p:sp>
            <p:nvSpPr>
              <p:cNvPr id="388165" name="Freeform 69"/>
              <p:cNvSpPr>
                <a:spLocks/>
              </p:cNvSpPr>
              <p:nvPr/>
            </p:nvSpPr>
            <p:spPr bwMode="auto">
              <a:xfrm>
                <a:off x="2640" y="616"/>
                <a:ext cx="1264" cy="72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66" name="Freeform 70"/>
              <p:cNvSpPr>
                <a:spLocks/>
              </p:cNvSpPr>
              <p:nvPr/>
            </p:nvSpPr>
            <p:spPr bwMode="auto">
              <a:xfrm flipV="1">
                <a:off x="2640" y="1296"/>
                <a:ext cx="1264" cy="72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pSp>
        <p:grpSp>
          <p:nvGrpSpPr>
            <p:cNvPr id="16" name="Group 71"/>
            <p:cNvGrpSpPr>
              <a:grpSpLocks/>
            </p:cNvGrpSpPr>
            <p:nvPr/>
          </p:nvGrpSpPr>
          <p:grpSpPr bwMode="auto">
            <a:xfrm>
              <a:off x="2624" y="1616"/>
              <a:ext cx="1264" cy="1408"/>
              <a:chOff x="2640" y="616"/>
              <a:chExt cx="1264" cy="1408"/>
            </a:xfrm>
          </p:grpSpPr>
          <p:sp>
            <p:nvSpPr>
              <p:cNvPr id="388168" name="Freeform 72"/>
              <p:cNvSpPr>
                <a:spLocks/>
              </p:cNvSpPr>
              <p:nvPr/>
            </p:nvSpPr>
            <p:spPr bwMode="auto">
              <a:xfrm>
                <a:off x="2640" y="616"/>
                <a:ext cx="1264" cy="72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69" name="Freeform 73"/>
              <p:cNvSpPr>
                <a:spLocks/>
              </p:cNvSpPr>
              <p:nvPr/>
            </p:nvSpPr>
            <p:spPr bwMode="auto">
              <a:xfrm flipV="1">
                <a:off x="2640" y="1296"/>
                <a:ext cx="1264" cy="728"/>
              </a:xfrm>
              <a:custGeom>
                <a:avLst/>
                <a:gdLst/>
                <a:ahLst/>
                <a:cxnLst>
                  <a:cxn ang="0">
                    <a:pos x="0" y="200"/>
                  </a:cxn>
                  <a:cxn ang="0">
                    <a:pos x="240" y="56"/>
                  </a:cxn>
                  <a:cxn ang="0">
                    <a:pos x="576" y="8"/>
                  </a:cxn>
                  <a:cxn ang="0">
                    <a:pos x="912" y="104"/>
                  </a:cxn>
                  <a:cxn ang="0">
                    <a:pos x="1152" y="296"/>
                  </a:cxn>
                  <a:cxn ang="0">
                    <a:pos x="1248" y="584"/>
                  </a:cxn>
                  <a:cxn ang="0">
                    <a:pos x="1248" y="728"/>
                  </a:cxn>
                </a:cxnLst>
                <a:rect l="0" t="0" r="r" b="b"/>
                <a:pathLst>
                  <a:path w="1264" h="728">
                    <a:moveTo>
                      <a:pt x="0" y="200"/>
                    </a:moveTo>
                    <a:cubicBezTo>
                      <a:pt x="72" y="144"/>
                      <a:pt x="144" y="88"/>
                      <a:pt x="240" y="56"/>
                    </a:cubicBezTo>
                    <a:cubicBezTo>
                      <a:pt x="336" y="24"/>
                      <a:pt x="464" y="0"/>
                      <a:pt x="576" y="8"/>
                    </a:cubicBezTo>
                    <a:cubicBezTo>
                      <a:pt x="688" y="16"/>
                      <a:pt x="816" y="56"/>
                      <a:pt x="912" y="104"/>
                    </a:cubicBezTo>
                    <a:cubicBezTo>
                      <a:pt x="1008" y="152"/>
                      <a:pt x="1096" y="216"/>
                      <a:pt x="1152" y="296"/>
                    </a:cubicBezTo>
                    <a:cubicBezTo>
                      <a:pt x="1208" y="376"/>
                      <a:pt x="1232" y="512"/>
                      <a:pt x="1248" y="584"/>
                    </a:cubicBezTo>
                    <a:cubicBezTo>
                      <a:pt x="1264" y="656"/>
                      <a:pt x="1240" y="712"/>
                      <a:pt x="1248" y="728"/>
                    </a:cubicBezTo>
                  </a:path>
                </a:pathLst>
              </a:custGeom>
              <a:noFill/>
              <a:ln w="28575" cmpd="sng">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pSp>
      </p:grpSp>
      <p:sp>
        <p:nvSpPr>
          <p:cNvPr id="388170" name="Line 74"/>
          <p:cNvSpPr>
            <a:spLocks noChangeShapeType="1"/>
          </p:cNvSpPr>
          <p:nvPr/>
        </p:nvSpPr>
        <p:spPr bwMode="auto">
          <a:xfrm>
            <a:off x="7639050" y="1801813"/>
            <a:ext cx="11113" cy="431800"/>
          </a:xfrm>
          <a:prstGeom prst="line">
            <a:avLst/>
          </a:prstGeom>
          <a:noFill/>
          <a:ln w="57150">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71" name="Rectangle 75"/>
          <p:cNvSpPr>
            <a:spLocks noChangeArrowheads="1"/>
          </p:cNvSpPr>
          <p:nvPr/>
        </p:nvSpPr>
        <p:spPr bwMode="auto">
          <a:xfrm>
            <a:off x="7067550" y="1697038"/>
            <a:ext cx="411163" cy="312737"/>
          </a:xfrm>
          <a:prstGeom prst="rect">
            <a:avLst/>
          </a:prstGeom>
          <a:noFill/>
          <a:ln w="3175">
            <a:noFill/>
            <a:miter lim="800000"/>
            <a:headEnd/>
            <a:tailEnd/>
          </a:ln>
          <a:effectLst/>
        </p:spPr>
        <p:txBody>
          <a:bodyPr wrap="none" lIns="90000" tIns="46800" rIns="90000" bIns="46800" anchor="ctr">
            <a:spAutoFit/>
          </a:bodyPr>
          <a:lstStyle/>
          <a:p>
            <a:pPr algn="ctr" eaLnBrk="0" fontAlgn="base" hangingPunct="0">
              <a:lnSpc>
                <a:spcPct val="90000"/>
              </a:lnSpc>
              <a:spcBef>
                <a:spcPct val="50000"/>
              </a:spcBef>
              <a:spcAft>
                <a:spcPct val="0"/>
              </a:spcAft>
              <a:buClr>
                <a:srgbClr val="CCCCFF"/>
              </a:buClr>
              <a:buFont typeface="Symbol" pitchFamily="18" charset="2"/>
              <a:buNone/>
            </a:pPr>
            <a:r>
              <a:rPr lang="de-DE" sz="1600" b="1">
                <a:solidFill>
                  <a:srgbClr val="000000"/>
                </a:solidFill>
                <a:latin typeface="Comic Sans MS" pitchFamily="66" charset="0"/>
              </a:rPr>
              <a:t>T2</a:t>
            </a:r>
            <a:endParaRPr lang="es-ES_tradnl" sz="1600" b="1">
              <a:solidFill>
                <a:srgbClr val="000000"/>
              </a:solidFill>
              <a:latin typeface="Comic Sans MS" pitchFamily="66" charset="0"/>
            </a:endParaRPr>
          </a:p>
        </p:txBody>
      </p:sp>
      <p:grpSp>
        <p:nvGrpSpPr>
          <p:cNvPr id="17" name="Group 76"/>
          <p:cNvGrpSpPr>
            <a:grpSpLocks/>
          </p:cNvGrpSpPr>
          <p:nvPr/>
        </p:nvGrpSpPr>
        <p:grpSpPr bwMode="auto">
          <a:xfrm>
            <a:off x="6469063" y="2297113"/>
            <a:ext cx="257175" cy="342900"/>
            <a:chOff x="787" y="2668"/>
            <a:chExt cx="175" cy="216"/>
          </a:xfrm>
        </p:grpSpPr>
        <p:sp>
          <p:nvSpPr>
            <p:cNvPr id="388173" name="Line 77"/>
            <p:cNvSpPr>
              <a:spLocks noChangeShapeType="1"/>
            </p:cNvSpPr>
            <p:nvPr/>
          </p:nvSpPr>
          <p:spPr bwMode="auto">
            <a:xfrm>
              <a:off x="787" y="2668"/>
              <a:ext cx="81" cy="105"/>
            </a:xfrm>
            <a:prstGeom prst="line">
              <a:avLst/>
            </a:prstGeom>
            <a:noFill/>
            <a:ln w="28575">
              <a:solidFill>
                <a:schemeClr val="tx1"/>
              </a:solid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74" name="Line 78"/>
            <p:cNvSpPr>
              <a:spLocks noChangeShapeType="1"/>
            </p:cNvSpPr>
            <p:nvPr/>
          </p:nvSpPr>
          <p:spPr bwMode="auto">
            <a:xfrm flipV="1">
              <a:off x="859" y="2674"/>
              <a:ext cx="49" cy="82"/>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75" name="Line 79"/>
            <p:cNvSpPr>
              <a:spLocks noChangeShapeType="1"/>
            </p:cNvSpPr>
            <p:nvPr/>
          </p:nvSpPr>
          <p:spPr bwMode="auto">
            <a:xfrm flipH="1" flipV="1">
              <a:off x="858" y="2746"/>
              <a:ext cx="0" cy="98"/>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76" name="Line 80"/>
            <p:cNvSpPr>
              <a:spLocks noChangeShapeType="1"/>
            </p:cNvSpPr>
            <p:nvPr/>
          </p:nvSpPr>
          <p:spPr bwMode="auto">
            <a:xfrm>
              <a:off x="851" y="2757"/>
              <a:ext cx="89" cy="15"/>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77" name="Line 81"/>
            <p:cNvSpPr>
              <a:spLocks noChangeShapeType="1"/>
            </p:cNvSpPr>
            <p:nvPr/>
          </p:nvSpPr>
          <p:spPr bwMode="auto">
            <a:xfrm flipH="1" flipV="1">
              <a:off x="922" y="2770"/>
              <a:ext cx="0" cy="98"/>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78" name="Line 82"/>
            <p:cNvSpPr>
              <a:spLocks noChangeShapeType="1"/>
            </p:cNvSpPr>
            <p:nvPr/>
          </p:nvSpPr>
          <p:spPr bwMode="auto">
            <a:xfrm flipH="1" flipV="1">
              <a:off x="880" y="2859"/>
              <a:ext cx="82" cy="1"/>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79" name="Line 83"/>
            <p:cNvSpPr>
              <a:spLocks noChangeShapeType="1"/>
            </p:cNvSpPr>
            <p:nvPr/>
          </p:nvSpPr>
          <p:spPr bwMode="auto">
            <a:xfrm flipH="1" flipV="1">
              <a:off x="888" y="2883"/>
              <a:ext cx="66" cy="1"/>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pSp>
      <p:grpSp>
        <p:nvGrpSpPr>
          <p:cNvPr id="18" name="Group 84"/>
          <p:cNvGrpSpPr>
            <a:grpSpLocks/>
          </p:cNvGrpSpPr>
          <p:nvPr/>
        </p:nvGrpSpPr>
        <p:grpSpPr bwMode="auto">
          <a:xfrm>
            <a:off x="6896100" y="2295525"/>
            <a:ext cx="257175" cy="342900"/>
            <a:chOff x="787" y="2668"/>
            <a:chExt cx="175" cy="216"/>
          </a:xfrm>
        </p:grpSpPr>
        <p:sp>
          <p:nvSpPr>
            <p:cNvPr id="388181" name="Line 85"/>
            <p:cNvSpPr>
              <a:spLocks noChangeShapeType="1"/>
            </p:cNvSpPr>
            <p:nvPr/>
          </p:nvSpPr>
          <p:spPr bwMode="auto">
            <a:xfrm>
              <a:off x="787" y="2668"/>
              <a:ext cx="81" cy="105"/>
            </a:xfrm>
            <a:prstGeom prst="line">
              <a:avLst/>
            </a:prstGeom>
            <a:noFill/>
            <a:ln w="28575">
              <a:solidFill>
                <a:schemeClr val="tx1"/>
              </a:solid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82" name="Line 86"/>
            <p:cNvSpPr>
              <a:spLocks noChangeShapeType="1"/>
            </p:cNvSpPr>
            <p:nvPr/>
          </p:nvSpPr>
          <p:spPr bwMode="auto">
            <a:xfrm flipV="1">
              <a:off x="859" y="2674"/>
              <a:ext cx="49" cy="82"/>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83" name="Line 87"/>
            <p:cNvSpPr>
              <a:spLocks noChangeShapeType="1"/>
            </p:cNvSpPr>
            <p:nvPr/>
          </p:nvSpPr>
          <p:spPr bwMode="auto">
            <a:xfrm flipH="1" flipV="1">
              <a:off x="858" y="2746"/>
              <a:ext cx="0" cy="98"/>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84" name="Line 88"/>
            <p:cNvSpPr>
              <a:spLocks noChangeShapeType="1"/>
            </p:cNvSpPr>
            <p:nvPr/>
          </p:nvSpPr>
          <p:spPr bwMode="auto">
            <a:xfrm>
              <a:off x="851" y="2757"/>
              <a:ext cx="89" cy="15"/>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85" name="Line 89"/>
            <p:cNvSpPr>
              <a:spLocks noChangeShapeType="1"/>
            </p:cNvSpPr>
            <p:nvPr/>
          </p:nvSpPr>
          <p:spPr bwMode="auto">
            <a:xfrm flipH="1" flipV="1">
              <a:off x="922" y="2770"/>
              <a:ext cx="0" cy="98"/>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86" name="Line 90"/>
            <p:cNvSpPr>
              <a:spLocks noChangeShapeType="1"/>
            </p:cNvSpPr>
            <p:nvPr/>
          </p:nvSpPr>
          <p:spPr bwMode="auto">
            <a:xfrm flipH="1" flipV="1">
              <a:off x="880" y="2859"/>
              <a:ext cx="82" cy="1"/>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87" name="Line 91"/>
            <p:cNvSpPr>
              <a:spLocks noChangeShapeType="1"/>
            </p:cNvSpPr>
            <p:nvPr/>
          </p:nvSpPr>
          <p:spPr bwMode="auto">
            <a:xfrm flipH="1" flipV="1">
              <a:off x="888" y="2883"/>
              <a:ext cx="66" cy="1"/>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pSp>
      <p:sp>
        <p:nvSpPr>
          <p:cNvPr id="388188" name="Line 92"/>
          <p:cNvSpPr>
            <a:spLocks noChangeShapeType="1"/>
          </p:cNvSpPr>
          <p:nvPr/>
        </p:nvSpPr>
        <p:spPr bwMode="auto">
          <a:xfrm>
            <a:off x="7115175" y="2032000"/>
            <a:ext cx="509588" cy="0"/>
          </a:xfrm>
          <a:prstGeom prst="line">
            <a:avLst/>
          </a:prstGeom>
          <a:noFill/>
          <a:ln w="38100">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89" name="Line 93"/>
          <p:cNvSpPr>
            <a:spLocks noChangeShapeType="1"/>
          </p:cNvSpPr>
          <p:nvPr/>
        </p:nvSpPr>
        <p:spPr bwMode="auto">
          <a:xfrm>
            <a:off x="3692525" y="2132013"/>
            <a:ext cx="508000" cy="0"/>
          </a:xfrm>
          <a:prstGeom prst="line">
            <a:avLst/>
          </a:prstGeom>
          <a:noFill/>
          <a:ln w="38100">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90" name="Rectangle 94"/>
          <p:cNvSpPr>
            <a:spLocks noChangeArrowheads="1"/>
          </p:cNvSpPr>
          <p:nvPr/>
        </p:nvSpPr>
        <p:spPr bwMode="auto">
          <a:xfrm>
            <a:off x="7396163" y="2116138"/>
            <a:ext cx="280987" cy="312737"/>
          </a:xfrm>
          <a:prstGeom prst="rect">
            <a:avLst/>
          </a:prstGeom>
          <a:noFill/>
          <a:ln w="3175">
            <a:noFill/>
            <a:miter lim="800000"/>
            <a:headEnd/>
            <a:tailEnd/>
          </a:ln>
          <a:effectLst/>
        </p:spPr>
        <p:txBody>
          <a:bodyPr wrap="none" lIns="90000" tIns="46800" rIns="90000" bIns="46800" anchor="ctr">
            <a:spAutoFit/>
          </a:bodyPr>
          <a:lstStyle/>
          <a:p>
            <a:pPr algn="ctr" eaLnBrk="0" fontAlgn="base" hangingPunct="0">
              <a:lnSpc>
                <a:spcPct val="90000"/>
              </a:lnSpc>
              <a:spcBef>
                <a:spcPct val="50000"/>
              </a:spcBef>
              <a:spcAft>
                <a:spcPct val="0"/>
              </a:spcAft>
              <a:buClr>
                <a:srgbClr val="CCCCFF"/>
              </a:buClr>
              <a:buFont typeface="Symbol" pitchFamily="18" charset="2"/>
              <a:buNone/>
            </a:pPr>
            <a:r>
              <a:rPr lang="de-DE" sz="1600" b="1">
                <a:solidFill>
                  <a:srgbClr val="000000"/>
                </a:solidFill>
                <a:latin typeface="Comic Sans MS" pitchFamily="66" charset="0"/>
              </a:rPr>
              <a:t>3</a:t>
            </a:r>
            <a:endParaRPr lang="es-ES_tradnl" sz="1600" b="1">
              <a:solidFill>
                <a:srgbClr val="000000"/>
              </a:solidFill>
              <a:latin typeface="Comic Sans MS" pitchFamily="66" charset="0"/>
            </a:endParaRPr>
          </a:p>
        </p:txBody>
      </p:sp>
      <p:sp>
        <p:nvSpPr>
          <p:cNvPr id="388191" name="Line 95"/>
          <p:cNvSpPr>
            <a:spLocks noChangeShapeType="1"/>
          </p:cNvSpPr>
          <p:nvPr/>
        </p:nvSpPr>
        <p:spPr bwMode="auto">
          <a:xfrm>
            <a:off x="4189413" y="2117725"/>
            <a:ext cx="9525" cy="425450"/>
          </a:xfrm>
          <a:prstGeom prst="line">
            <a:avLst/>
          </a:prstGeom>
          <a:noFill/>
          <a:ln w="38100">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92" name="Line 96"/>
          <p:cNvSpPr>
            <a:spLocks noChangeShapeType="1"/>
          </p:cNvSpPr>
          <p:nvPr/>
        </p:nvSpPr>
        <p:spPr bwMode="auto">
          <a:xfrm>
            <a:off x="4108450" y="2522538"/>
            <a:ext cx="250825" cy="6350"/>
          </a:xfrm>
          <a:prstGeom prst="line">
            <a:avLst/>
          </a:prstGeom>
          <a:noFill/>
          <a:ln w="57150">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93" name="Line 97"/>
          <p:cNvSpPr>
            <a:spLocks noChangeShapeType="1"/>
          </p:cNvSpPr>
          <p:nvPr/>
        </p:nvSpPr>
        <p:spPr bwMode="auto">
          <a:xfrm flipH="1">
            <a:off x="4283075" y="2516188"/>
            <a:ext cx="7938" cy="219075"/>
          </a:xfrm>
          <a:prstGeom prst="line">
            <a:avLst/>
          </a:prstGeom>
          <a:noFill/>
          <a:ln w="28575">
            <a:solidFill>
              <a:schemeClr val="tx1"/>
            </a:solidFill>
            <a:round/>
            <a:headEnd/>
            <a:tailEnd type="triangle" w="med" len="me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8194" name="Rectangle 98"/>
          <p:cNvSpPr>
            <a:spLocks noChangeArrowheads="1"/>
          </p:cNvSpPr>
          <p:nvPr/>
        </p:nvSpPr>
        <p:spPr bwMode="auto">
          <a:xfrm>
            <a:off x="4343400" y="2455863"/>
            <a:ext cx="415925" cy="312737"/>
          </a:xfrm>
          <a:prstGeom prst="rect">
            <a:avLst/>
          </a:prstGeom>
          <a:noFill/>
          <a:ln w="3175">
            <a:noFill/>
            <a:miter lim="800000"/>
            <a:headEnd/>
            <a:tailEnd/>
          </a:ln>
          <a:effectLst/>
        </p:spPr>
        <p:txBody>
          <a:bodyPr wrap="none" lIns="90000" tIns="46800" rIns="90000" bIns="46800" anchor="ctr">
            <a:spAutoFit/>
          </a:bodyPr>
          <a:lstStyle/>
          <a:p>
            <a:pPr algn="ctr" eaLnBrk="0" fontAlgn="base" hangingPunct="0">
              <a:lnSpc>
                <a:spcPct val="90000"/>
              </a:lnSpc>
              <a:spcBef>
                <a:spcPct val="50000"/>
              </a:spcBef>
              <a:spcAft>
                <a:spcPct val="0"/>
              </a:spcAft>
              <a:buClr>
                <a:srgbClr val="CCCCFF"/>
              </a:buClr>
              <a:buFont typeface="Symbol" pitchFamily="18" charset="2"/>
              <a:buNone/>
            </a:pPr>
            <a:r>
              <a:rPr lang="de-DE" sz="1600" b="1">
                <a:solidFill>
                  <a:srgbClr val="000000"/>
                </a:solidFill>
                <a:latin typeface="Comic Sans MS" pitchFamily="66" charset="0"/>
              </a:rPr>
              <a:t>D1</a:t>
            </a:r>
            <a:endParaRPr lang="es-ES_tradnl" sz="1600" b="1">
              <a:solidFill>
                <a:srgbClr val="000000"/>
              </a:solidFill>
              <a:latin typeface="Comic Sans MS" pitchFamily="66" charset="0"/>
            </a:endParaRPr>
          </a:p>
        </p:txBody>
      </p:sp>
      <p:sp>
        <p:nvSpPr>
          <p:cNvPr id="388195" name="Rectangle 99"/>
          <p:cNvSpPr>
            <a:spLocks noChangeArrowheads="1"/>
          </p:cNvSpPr>
          <p:nvPr/>
        </p:nvSpPr>
        <p:spPr bwMode="auto">
          <a:xfrm>
            <a:off x="4341813" y="2255838"/>
            <a:ext cx="280987" cy="312737"/>
          </a:xfrm>
          <a:prstGeom prst="rect">
            <a:avLst/>
          </a:prstGeom>
          <a:noFill/>
          <a:ln w="3175">
            <a:noFill/>
            <a:miter lim="800000"/>
            <a:headEnd/>
            <a:tailEnd/>
          </a:ln>
          <a:effectLst/>
        </p:spPr>
        <p:txBody>
          <a:bodyPr wrap="none" lIns="90000" tIns="46800" rIns="90000" bIns="46800" anchor="ctr">
            <a:spAutoFit/>
          </a:bodyPr>
          <a:lstStyle/>
          <a:p>
            <a:pPr algn="ctr" eaLnBrk="0" fontAlgn="base" hangingPunct="0">
              <a:lnSpc>
                <a:spcPct val="90000"/>
              </a:lnSpc>
              <a:spcBef>
                <a:spcPct val="50000"/>
              </a:spcBef>
              <a:spcAft>
                <a:spcPct val="0"/>
              </a:spcAft>
              <a:buClr>
                <a:srgbClr val="CCCCFF"/>
              </a:buClr>
              <a:buFont typeface="Symbol" pitchFamily="18" charset="2"/>
              <a:buNone/>
            </a:pPr>
            <a:r>
              <a:rPr lang="de-DE" sz="1600" b="1">
                <a:solidFill>
                  <a:srgbClr val="000000"/>
                </a:solidFill>
                <a:latin typeface="Comic Sans MS" pitchFamily="66" charset="0"/>
              </a:rPr>
              <a:t>4</a:t>
            </a:r>
            <a:endParaRPr lang="es-ES_tradnl" sz="1600" b="1">
              <a:solidFill>
                <a:srgbClr val="000000"/>
              </a:solidFill>
              <a:latin typeface="Comic Sans MS" pitchFamily="66" charset="0"/>
            </a:endParaRPr>
          </a:p>
        </p:txBody>
      </p:sp>
      <p:sp>
        <p:nvSpPr>
          <p:cNvPr id="102" name="Rectangle 2"/>
          <p:cNvSpPr>
            <a:spLocks noChangeArrowheads="1"/>
          </p:cNvSpPr>
          <p:nvPr/>
        </p:nvSpPr>
        <p:spPr bwMode="auto">
          <a:xfrm>
            <a:off x="47625" y="6480945"/>
            <a:ext cx="7737475" cy="293736"/>
          </a:xfrm>
          <a:prstGeom prst="rect">
            <a:avLst/>
          </a:prstGeom>
          <a:noFill/>
          <a:ln w="3175">
            <a:noFill/>
            <a:miter lim="800000"/>
            <a:headEnd/>
            <a:tailEnd/>
          </a:ln>
          <a:effectLst/>
        </p:spPr>
        <p:txBody>
          <a:bodyPr lIns="90000" tIns="46800" rIns="90000" bIns="46800" anchor="ctr">
            <a:spAutoFit/>
          </a:bodyPr>
          <a:lstStyle/>
          <a:p>
            <a:pPr fontAlgn="base">
              <a:lnSpc>
                <a:spcPct val="80000"/>
              </a:lnSpc>
              <a:spcBef>
                <a:spcPct val="0"/>
              </a:spcBef>
              <a:spcAft>
                <a:spcPct val="0"/>
              </a:spcAft>
            </a:pPr>
            <a:r>
              <a:rPr lang="de-DE" sz="1600" b="1" dirty="0">
                <a:solidFill>
                  <a:srgbClr val="FFFFFF"/>
                </a:solidFill>
                <a:effectLst>
                  <a:outerShdw blurRad="38100" dist="38100" dir="2700000" algn="tl">
                    <a:srgbClr val="C0C0C0"/>
                  </a:outerShdw>
                </a:effectLst>
                <a:latin typeface="Comic Sans MS" pitchFamily="66" charset="0"/>
              </a:rPr>
              <a:t>2. </a:t>
            </a:r>
            <a:r>
              <a:rPr lang="es-ES_tradnl" sz="1600" b="1" dirty="0">
                <a:solidFill>
                  <a:srgbClr val="FFFFFF"/>
                </a:solidFill>
                <a:effectLst>
                  <a:outerShdw blurRad="38100" dist="38100" dir="2700000" algn="tl">
                    <a:srgbClr val="C0C0C0"/>
                  </a:outerShdw>
                </a:effectLst>
                <a:latin typeface="Comic Sans MS" pitchFamily="66" charset="0"/>
              </a:rPr>
              <a:t>Fallas en Sistemas Eléctricos de Potencia</a:t>
            </a:r>
            <a:endParaRPr lang="de-DE" sz="3600" dirty="0">
              <a:solidFill>
                <a:srgbClr val="000066"/>
              </a:solidFill>
              <a:effectLst>
                <a:outerShdw blurRad="38100" dist="38100" dir="2700000" algn="tl">
                  <a:srgbClr val="C0C0C0"/>
                </a:outerShdw>
              </a:effectLst>
              <a:latin typeface="Comic Sans MS" pitchFamily="66" charset="0"/>
            </a:endParaRPr>
          </a:p>
        </p:txBody>
      </p:sp>
    </p:spTree>
    <p:extLst>
      <p:ext uri="{BB962C8B-B14F-4D97-AF65-F5344CB8AC3E}">
        <p14:creationId xmlns:p14="http://schemas.microsoft.com/office/powerpoint/2010/main" val="73422247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82" name="Rectangle 62"/>
          <p:cNvSpPr>
            <a:spLocks noChangeArrowheads="1"/>
          </p:cNvSpPr>
          <p:nvPr/>
        </p:nvSpPr>
        <p:spPr bwMode="auto">
          <a:xfrm>
            <a:off x="6815138" y="1295400"/>
            <a:ext cx="652462" cy="657225"/>
          </a:xfrm>
          <a:prstGeom prst="rect">
            <a:avLst/>
          </a:prstGeom>
          <a:solidFill>
            <a:srgbClr val="CCECFF"/>
          </a:solidFill>
          <a:ln w="3175">
            <a:noFill/>
            <a:miter lim="800000"/>
            <a:headEnd/>
            <a:tailEnd/>
          </a:ln>
          <a:effectLst>
            <a:outerShdw dist="53882" dir="2700000" algn="ctr" rotWithShape="0">
              <a:schemeClr val="tx1"/>
            </a:outerShdw>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9122" name="Text Box 2"/>
          <p:cNvSpPr txBox="1">
            <a:spLocks noChangeArrowheads="1"/>
          </p:cNvSpPr>
          <p:nvPr/>
        </p:nvSpPr>
        <p:spPr bwMode="auto">
          <a:xfrm>
            <a:off x="176213" y="909638"/>
            <a:ext cx="5408612" cy="336550"/>
          </a:xfrm>
          <a:prstGeom prst="rect">
            <a:avLst/>
          </a:prstGeom>
          <a:noFill/>
          <a:ln w="3175">
            <a:noFill/>
            <a:miter lim="800000"/>
            <a:headEnd/>
            <a:tailEnd type="none" w="sm" len="sm"/>
          </a:ln>
          <a:effectLst/>
        </p:spPr>
        <p:txBody>
          <a:bodyPr wrap="none" lIns="90000" tIns="46800" rIns="90000" bIns="46800" anchor="ctr">
            <a:spAutoFit/>
          </a:bodyPr>
          <a:lstStyle/>
          <a:p>
            <a:pPr defTabSz="287338" eaLnBrk="0" fontAlgn="base" hangingPunct="0">
              <a:lnSpc>
                <a:spcPct val="80000"/>
              </a:lnSpc>
              <a:spcBef>
                <a:spcPct val="0"/>
              </a:spcBef>
              <a:spcAft>
                <a:spcPct val="0"/>
              </a:spcAft>
              <a:tabLst>
                <a:tab pos="287338" algn="l"/>
              </a:tabLst>
            </a:pPr>
            <a:r>
              <a:rPr lang="de-DE" sz="2000" b="1">
                <a:solidFill>
                  <a:srgbClr val="000090"/>
                </a:solidFill>
                <a:latin typeface="Comic Sans MS" pitchFamily="66" charset="0"/>
              </a:rPr>
              <a:t>Planteamiento General en Mallas de Secuencia</a:t>
            </a:r>
            <a:endParaRPr lang="de-DE" b="1">
              <a:solidFill>
                <a:srgbClr val="000000"/>
              </a:solidFill>
              <a:latin typeface="Comic Sans MS" pitchFamily="66" charset="0"/>
            </a:endParaRPr>
          </a:p>
        </p:txBody>
      </p:sp>
      <p:sp>
        <p:nvSpPr>
          <p:cNvPr id="389123" name="Rectangle 3"/>
          <p:cNvSpPr>
            <a:spLocks noChangeArrowheads="1"/>
          </p:cNvSpPr>
          <p:nvPr/>
        </p:nvSpPr>
        <p:spPr bwMode="auto">
          <a:xfrm>
            <a:off x="582613" y="177800"/>
            <a:ext cx="7737475" cy="457200"/>
          </a:xfrm>
          <a:prstGeom prst="rect">
            <a:avLst/>
          </a:prstGeom>
          <a:noFill/>
          <a:ln w="3175">
            <a:noFill/>
            <a:miter lim="800000"/>
            <a:headEnd/>
            <a:tailEnd/>
          </a:ln>
          <a:effectLst/>
        </p:spPr>
        <p:txBody>
          <a:bodyPr lIns="90000" tIns="46800" rIns="90000" bIns="46800" anchor="ctr">
            <a:spAutoFit/>
          </a:bodyPr>
          <a:lstStyle/>
          <a:p>
            <a:pPr fontAlgn="base">
              <a:spcBef>
                <a:spcPct val="0"/>
              </a:spcBef>
              <a:spcAft>
                <a:spcPct val="0"/>
              </a:spcAft>
            </a:pPr>
            <a:r>
              <a:rPr lang="de-DE" b="1">
                <a:solidFill>
                  <a:srgbClr val="FFFFFF"/>
                </a:solidFill>
                <a:effectLst>
                  <a:outerShdw blurRad="38100" dist="38100" dir="2700000" algn="tl">
                    <a:srgbClr val="C0C0C0"/>
                  </a:outerShdw>
                </a:effectLst>
                <a:latin typeface="Comic Sans MS" pitchFamily="66" charset="0"/>
              </a:rPr>
              <a:t>Fases Abiertas (I)</a:t>
            </a:r>
          </a:p>
        </p:txBody>
      </p:sp>
      <p:sp>
        <p:nvSpPr>
          <p:cNvPr id="389124" name="Line 4"/>
          <p:cNvSpPr>
            <a:spLocks noChangeShapeType="1"/>
          </p:cNvSpPr>
          <p:nvPr/>
        </p:nvSpPr>
        <p:spPr bwMode="auto">
          <a:xfrm rot="15378058">
            <a:off x="1548606" y="1823245"/>
            <a:ext cx="15875" cy="2100262"/>
          </a:xfrm>
          <a:prstGeom prst="line">
            <a:avLst/>
          </a:prstGeom>
          <a:noFill/>
          <a:ln w="28575">
            <a:solidFill>
              <a:srgbClr val="FF000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9125" name="Line 5"/>
          <p:cNvSpPr>
            <a:spLocks noChangeShapeType="1"/>
          </p:cNvSpPr>
          <p:nvPr/>
        </p:nvSpPr>
        <p:spPr bwMode="auto">
          <a:xfrm rot="15378058" flipV="1">
            <a:off x="1503363" y="1300163"/>
            <a:ext cx="3175" cy="2143125"/>
          </a:xfrm>
          <a:prstGeom prst="line">
            <a:avLst/>
          </a:prstGeom>
          <a:noFill/>
          <a:ln w="28575">
            <a:solidFill>
              <a:srgbClr val="FFFF0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9126" name="Line 6"/>
          <p:cNvSpPr>
            <a:spLocks noChangeShapeType="1"/>
          </p:cNvSpPr>
          <p:nvPr/>
        </p:nvSpPr>
        <p:spPr bwMode="auto">
          <a:xfrm rot="15378058" flipV="1">
            <a:off x="1463675" y="776288"/>
            <a:ext cx="20638" cy="2112962"/>
          </a:xfrm>
          <a:prstGeom prst="line">
            <a:avLst/>
          </a:prstGeom>
          <a:noFill/>
          <a:ln w="28575">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9127" name="Line 7"/>
          <p:cNvSpPr>
            <a:spLocks noChangeShapeType="1"/>
          </p:cNvSpPr>
          <p:nvPr/>
        </p:nvSpPr>
        <p:spPr bwMode="auto">
          <a:xfrm rot="-17021942" flipH="1" flipV="1">
            <a:off x="1567657" y="2412206"/>
            <a:ext cx="19050" cy="2046287"/>
          </a:xfrm>
          <a:prstGeom prst="line">
            <a:avLst/>
          </a:prstGeom>
          <a:noFill/>
          <a:ln w="38100">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89128" name="Object 8"/>
          <p:cNvGraphicFramePr>
            <a:graphicFrameLocks noChangeAspect="1"/>
          </p:cNvGraphicFramePr>
          <p:nvPr/>
        </p:nvGraphicFramePr>
        <p:xfrm>
          <a:off x="257175" y="1928813"/>
          <a:ext cx="196850" cy="239712"/>
        </p:xfrm>
        <a:graphic>
          <a:graphicData uri="http://schemas.openxmlformats.org/presentationml/2006/ole">
            <mc:AlternateContent xmlns:mc="http://schemas.openxmlformats.org/markup-compatibility/2006">
              <mc:Choice xmlns:v="urn:schemas-microsoft-com:vml" Requires="v">
                <p:oleObj spid="_x0000_s44082" name="Ecuación" r:id="rId3" imgW="126835" imgH="139518" progId="Equation.3">
                  <p:embed/>
                </p:oleObj>
              </mc:Choice>
              <mc:Fallback>
                <p:oleObj name="Ecuación" r:id="rId3" imgW="126835" imgH="139518"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7175" y="1928813"/>
                        <a:ext cx="196850" cy="239712"/>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9129" name="Object 9"/>
          <p:cNvGraphicFramePr>
            <a:graphicFrameLocks noChangeAspect="1"/>
          </p:cNvGraphicFramePr>
          <p:nvPr/>
        </p:nvGraphicFramePr>
        <p:xfrm>
          <a:off x="269875" y="2451100"/>
          <a:ext cx="215900" cy="301625"/>
        </p:xfrm>
        <a:graphic>
          <a:graphicData uri="http://schemas.openxmlformats.org/presentationml/2006/ole">
            <mc:AlternateContent xmlns:mc="http://schemas.openxmlformats.org/markup-compatibility/2006">
              <mc:Choice xmlns:v="urn:schemas-microsoft-com:vml" Requires="v">
                <p:oleObj spid="_x0000_s44083" name="Ecuación" r:id="rId5" imgW="126725" imgH="177415" progId="Equation.3">
                  <p:embed/>
                </p:oleObj>
              </mc:Choice>
              <mc:Fallback>
                <p:oleObj name="Ecuación" r:id="rId5" imgW="126725" imgH="177415"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9875" y="2451100"/>
                        <a:ext cx="215900" cy="30162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9130" name="Object 10"/>
          <p:cNvGraphicFramePr>
            <a:graphicFrameLocks noChangeAspect="1"/>
          </p:cNvGraphicFramePr>
          <p:nvPr/>
        </p:nvGraphicFramePr>
        <p:xfrm>
          <a:off x="334963" y="2968625"/>
          <a:ext cx="176212" cy="239713"/>
        </p:xfrm>
        <a:graphic>
          <a:graphicData uri="http://schemas.openxmlformats.org/presentationml/2006/ole">
            <mc:AlternateContent xmlns:mc="http://schemas.openxmlformats.org/markup-compatibility/2006">
              <mc:Choice xmlns:v="urn:schemas-microsoft-com:vml" Requires="v">
                <p:oleObj spid="_x0000_s44084" name="Ecuación" r:id="rId7" imgW="114201" imgH="139579" progId="Equation.3">
                  <p:embed/>
                </p:oleObj>
              </mc:Choice>
              <mc:Fallback>
                <p:oleObj name="Ecuación" r:id="rId7" imgW="114201" imgH="139579"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4963" y="2968625"/>
                        <a:ext cx="176212" cy="239713"/>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9131" name="Object 11"/>
          <p:cNvGraphicFramePr>
            <a:graphicFrameLocks noChangeAspect="1"/>
          </p:cNvGraphicFramePr>
          <p:nvPr/>
        </p:nvGraphicFramePr>
        <p:xfrm>
          <a:off x="358775" y="3519488"/>
          <a:ext cx="196850" cy="239712"/>
        </p:xfrm>
        <a:graphic>
          <a:graphicData uri="http://schemas.openxmlformats.org/presentationml/2006/ole">
            <mc:AlternateContent xmlns:mc="http://schemas.openxmlformats.org/markup-compatibility/2006">
              <mc:Choice xmlns:v="urn:schemas-microsoft-com:vml" Requires="v">
                <p:oleObj spid="_x0000_s44085" name="Ecuación" r:id="rId9" imgW="126835" imgH="139518" progId="Equation.3">
                  <p:embed/>
                </p:oleObj>
              </mc:Choice>
              <mc:Fallback>
                <p:oleObj name="Ecuación" r:id="rId9" imgW="126835" imgH="139518" progId="Equation.3">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58775" y="3519488"/>
                        <a:ext cx="196850" cy="239712"/>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89133" name="Text Box 13"/>
          <p:cNvSpPr txBox="1">
            <a:spLocks noChangeArrowheads="1"/>
          </p:cNvSpPr>
          <p:nvPr/>
        </p:nvSpPr>
        <p:spPr bwMode="auto">
          <a:xfrm>
            <a:off x="6988175" y="1484313"/>
            <a:ext cx="327025" cy="420687"/>
          </a:xfrm>
          <a:prstGeom prst="rect">
            <a:avLst/>
          </a:prstGeom>
          <a:solidFill>
            <a:srgbClr val="CCECFF"/>
          </a:solidFill>
          <a:ln w="3175">
            <a:noFill/>
            <a:miter lim="800000"/>
            <a:headEnd/>
            <a:tailEnd/>
          </a:ln>
          <a:effectLst/>
        </p:spPr>
        <p:txBody>
          <a:bodyPr wrap="none" lIns="90000" tIns="46800" rIns="90000" bIns="46800" anchor="ctr">
            <a:spAutoFit/>
          </a:bodyPr>
          <a:lstStyle/>
          <a:p>
            <a:pPr algn="ctr" eaLnBrk="0" fontAlgn="base" hangingPunct="0">
              <a:lnSpc>
                <a:spcPct val="90000"/>
              </a:lnSpc>
              <a:spcBef>
                <a:spcPct val="50000"/>
              </a:spcBef>
              <a:spcAft>
                <a:spcPct val="0"/>
              </a:spcAft>
              <a:buClr>
                <a:srgbClr val="CCCCFF"/>
              </a:buClr>
              <a:buFont typeface="Symbol" pitchFamily="18" charset="2"/>
              <a:buNone/>
            </a:pPr>
            <a:r>
              <a:rPr lang="es-ES_tradnl" sz="2400">
                <a:solidFill>
                  <a:srgbClr val="000000"/>
                </a:solidFill>
                <a:latin typeface="Comic Sans MS" pitchFamily="66" charset="0"/>
              </a:rPr>
              <a:t>+</a:t>
            </a:r>
          </a:p>
        </p:txBody>
      </p:sp>
      <p:sp>
        <p:nvSpPr>
          <p:cNvPr id="389134" name="Text Box 14"/>
          <p:cNvSpPr txBox="1">
            <a:spLocks noChangeArrowheads="1"/>
          </p:cNvSpPr>
          <p:nvPr/>
        </p:nvSpPr>
        <p:spPr bwMode="auto">
          <a:xfrm>
            <a:off x="298450" y="3935413"/>
            <a:ext cx="2709863" cy="360362"/>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110000"/>
              </a:lnSpc>
              <a:spcBef>
                <a:spcPct val="0"/>
              </a:spcBef>
              <a:spcAft>
                <a:spcPct val="0"/>
              </a:spcAft>
              <a:tabLst>
                <a:tab pos="287338" algn="l"/>
              </a:tabLst>
            </a:pPr>
            <a:r>
              <a:rPr lang="de-DE" sz="1600" b="1">
                <a:solidFill>
                  <a:srgbClr val="006666"/>
                </a:solidFill>
                <a:latin typeface="Comic Sans MS" pitchFamily="66" charset="0"/>
              </a:rPr>
              <a:t>Descripción </a:t>
            </a:r>
          </a:p>
        </p:txBody>
      </p:sp>
      <p:sp>
        <p:nvSpPr>
          <p:cNvPr id="389135" name="Text Box 15"/>
          <p:cNvSpPr txBox="1">
            <a:spLocks noChangeArrowheads="1"/>
          </p:cNvSpPr>
          <p:nvPr/>
        </p:nvSpPr>
        <p:spPr bwMode="auto">
          <a:xfrm>
            <a:off x="5903913" y="3851275"/>
            <a:ext cx="2709862" cy="754063"/>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90000"/>
              </a:lnSpc>
              <a:spcBef>
                <a:spcPct val="0"/>
              </a:spcBef>
              <a:spcAft>
                <a:spcPct val="0"/>
              </a:spcAft>
              <a:tabLst>
                <a:tab pos="287338" algn="l"/>
              </a:tabLst>
            </a:pPr>
            <a:r>
              <a:rPr lang="de-DE" sz="1600" b="1">
                <a:solidFill>
                  <a:srgbClr val="006666"/>
                </a:solidFill>
                <a:latin typeface="Comic Sans MS" pitchFamily="66" charset="0"/>
              </a:rPr>
              <a:t>Interconexión de </a:t>
            </a:r>
          </a:p>
          <a:p>
            <a:pPr algn="ctr" defTabSz="287338" eaLnBrk="0" fontAlgn="base" hangingPunct="0">
              <a:lnSpc>
                <a:spcPct val="90000"/>
              </a:lnSpc>
              <a:spcBef>
                <a:spcPct val="0"/>
              </a:spcBef>
              <a:spcAft>
                <a:spcPct val="0"/>
              </a:spcAft>
              <a:tabLst>
                <a:tab pos="287338" algn="l"/>
              </a:tabLst>
            </a:pPr>
            <a:r>
              <a:rPr lang="de-DE" sz="1600" b="1">
                <a:solidFill>
                  <a:srgbClr val="006666"/>
                </a:solidFill>
                <a:latin typeface="Comic Sans MS" pitchFamily="66" charset="0"/>
              </a:rPr>
              <a:t>mallas de secuencia</a:t>
            </a:r>
          </a:p>
          <a:p>
            <a:pPr algn="ctr" defTabSz="287338" eaLnBrk="0" fontAlgn="base" hangingPunct="0">
              <a:lnSpc>
                <a:spcPct val="90000"/>
              </a:lnSpc>
              <a:spcBef>
                <a:spcPct val="0"/>
              </a:spcBef>
              <a:spcAft>
                <a:spcPct val="0"/>
              </a:spcAft>
              <a:tabLst>
                <a:tab pos="287338" algn="l"/>
              </a:tabLst>
            </a:pPr>
            <a:endParaRPr lang="de-DE" sz="1600" b="1">
              <a:solidFill>
                <a:srgbClr val="006666"/>
              </a:solidFill>
              <a:latin typeface="Comic Sans MS" pitchFamily="66" charset="0"/>
            </a:endParaRPr>
          </a:p>
        </p:txBody>
      </p:sp>
      <p:graphicFrame>
        <p:nvGraphicFramePr>
          <p:cNvPr id="389136" name="Object 16"/>
          <p:cNvGraphicFramePr>
            <a:graphicFrameLocks noChangeAspect="1"/>
          </p:cNvGraphicFramePr>
          <p:nvPr/>
        </p:nvGraphicFramePr>
        <p:xfrm>
          <a:off x="6867525" y="5399088"/>
          <a:ext cx="1870075" cy="917575"/>
        </p:xfrm>
        <a:graphic>
          <a:graphicData uri="http://schemas.openxmlformats.org/presentationml/2006/ole">
            <mc:AlternateContent xmlns:mc="http://schemas.openxmlformats.org/markup-compatibility/2006">
              <mc:Choice xmlns:v="urn:schemas-microsoft-com:vml" Requires="v">
                <p:oleObj spid="_x0000_s44086" name="Ecuación" r:id="rId11" imgW="1562100" imgH="711200" progId="Equation.3">
                  <p:embed/>
                </p:oleObj>
              </mc:Choice>
              <mc:Fallback>
                <p:oleObj name="Ecuación" r:id="rId11" imgW="1562100" imgH="711200" progId="Equation.3">
                  <p:embed/>
                  <p:pic>
                    <p:nvPicPr>
                      <p:cNvPr id="0" name="Picture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867525" y="5399088"/>
                        <a:ext cx="1870075" cy="91757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9137" name="Object 17"/>
          <p:cNvGraphicFramePr>
            <a:graphicFrameLocks noChangeAspect="1"/>
          </p:cNvGraphicFramePr>
          <p:nvPr/>
        </p:nvGraphicFramePr>
        <p:xfrm>
          <a:off x="4987925" y="5427663"/>
          <a:ext cx="1682750" cy="890587"/>
        </p:xfrm>
        <a:graphic>
          <a:graphicData uri="http://schemas.openxmlformats.org/presentationml/2006/ole">
            <mc:AlternateContent xmlns:mc="http://schemas.openxmlformats.org/markup-compatibility/2006">
              <mc:Choice xmlns:v="urn:schemas-microsoft-com:vml" Requires="v">
                <p:oleObj spid="_x0000_s44087" name="Ecuación" r:id="rId13" imgW="1447800" imgH="711200" progId="Equation.3">
                  <p:embed/>
                </p:oleObj>
              </mc:Choice>
              <mc:Fallback>
                <p:oleObj name="Ecuación" r:id="rId13" imgW="1447800" imgH="711200" progId="Equation.3">
                  <p:embed/>
                  <p:pic>
                    <p:nvPicPr>
                      <p:cNvPr id="0" name="Picture 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987925" y="5427663"/>
                        <a:ext cx="1682750" cy="890587"/>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9138" name="Object 18"/>
          <p:cNvGraphicFramePr>
            <a:graphicFrameLocks noChangeAspect="1"/>
          </p:cNvGraphicFramePr>
          <p:nvPr/>
        </p:nvGraphicFramePr>
        <p:xfrm>
          <a:off x="2647950" y="5422900"/>
          <a:ext cx="2174875" cy="917575"/>
        </p:xfrm>
        <a:graphic>
          <a:graphicData uri="http://schemas.openxmlformats.org/presentationml/2006/ole">
            <mc:AlternateContent xmlns:mc="http://schemas.openxmlformats.org/markup-compatibility/2006">
              <mc:Choice xmlns:v="urn:schemas-microsoft-com:vml" Requires="v">
                <p:oleObj spid="_x0000_s44088" name="Ecuación" r:id="rId15" imgW="1816100" imgH="711200" progId="Equation.3">
                  <p:embed/>
                </p:oleObj>
              </mc:Choice>
              <mc:Fallback>
                <p:oleObj name="Ecuación" r:id="rId15" imgW="1816100" imgH="711200" progId="Equation.3">
                  <p:embed/>
                  <p:pic>
                    <p:nvPicPr>
                      <p:cNvPr id="0" name="Picture 8"/>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647950" y="5422900"/>
                        <a:ext cx="2174875" cy="91757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9139" name="Object 19"/>
          <p:cNvGraphicFramePr>
            <a:graphicFrameLocks noChangeAspect="1"/>
          </p:cNvGraphicFramePr>
          <p:nvPr/>
        </p:nvGraphicFramePr>
        <p:xfrm>
          <a:off x="515938" y="5426075"/>
          <a:ext cx="1976437" cy="890588"/>
        </p:xfrm>
        <a:graphic>
          <a:graphicData uri="http://schemas.openxmlformats.org/presentationml/2006/ole">
            <mc:AlternateContent xmlns:mc="http://schemas.openxmlformats.org/markup-compatibility/2006">
              <mc:Choice xmlns:v="urn:schemas-microsoft-com:vml" Requires="v">
                <p:oleObj spid="_x0000_s44089" name="Ecuación" r:id="rId17" imgW="1701800" imgH="711200" progId="Equation.3">
                  <p:embed/>
                </p:oleObj>
              </mc:Choice>
              <mc:Fallback>
                <p:oleObj name="Ecuación" r:id="rId17" imgW="1701800" imgH="711200" progId="Equation.3">
                  <p:embed/>
                  <p:pic>
                    <p:nvPicPr>
                      <p:cNvPr id="0" name="Picture 9"/>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15938" y="5426075"/>
                        <a:ext cx="1976437" cy="890588"/>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9140" name="Object 20"/>
          <p:cNvGraphicFramePr>
            <a:graphicFrameLocks noChangeAspect="1"/>
          </p:cNvGraphicFramePr>
          <p:nvPr/>
        </p:nvGraphicFramePr>
        <p:xfrm>
          <a:off x="3221038" y="1382713"/>
          <a:ext cx="1293812" cy="1187450"/>
        </p:xfrm>
        <a:graphic>
          <a:graphicData uri="http://schemas.openxmlformats.org/presentationml/2006/ole">
            <mc:AlternateContent xmlns:mc="http://schemas.openxmlformats.org/markup-compatibility/2006">
              <mc:Choice xmlns:v="urn:schemas-microsoft-com:vml" Requires="v">
                <p:oleObj spid="_x0000_s44090" name="Ecuación" r:id="rId19" imgW="774364" imgH="710891" progId="Equation.3">
                  <p:embed/>
                </p:oleObj>
              </mc:Choice>
              <mc:Fallback>
                <p:oleObj name="Ecuación" r:id="rId19" imgW="774364" imgH="710891" progId="Equation.3">
                  <p:embed/>
                  <p:pic>
                    <p:nvPicPr>
                      <p:cNvPr id="0" name="Picture 10"/>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3221038" y="1382713"/>
                        <a:ext cx="1293812" cy="118745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9141" name="Object 21"/>
          <p:cNvGraphicFramePr>
            <a:graphicFrameLocks noChangeAspect="1"/>
          </p:cNvGraphicFramePr>
          <p:nvPr/>
        </p:nvGraphicFramePr>
        <p:xfrm>
          <a:off x="4621213" y="1409700"/>
          <a:ext cx="1033462" cy="1135063"/>
        </p:xfrm>
        <a:graphic>
          <a:graphicData uri="http://schemas.openxmlformats.org/presentationml/2006/ole">
            <mc:AlternateContent xmlns:mc="http://schemas.openxmlformats.org/markup-compatibility/2006">
              <mc:Choice xmlns:v="urn:schemas-microsoft-com:vml" Requires="v">
                <p:oleObj spid="_x0000_s44091" name="Ecuación" r:id="rId21" imgW="647700" imgH="711200" progId="Equation.3">
                  <p:embed/>
                </p:oleObj>
              </mc:Choice>
              <mc:Fallback>
                <p:oleObj name="Ecuación" r:id="rId21" imgW="647700" imgH="711200" progId="Equation.3">
                  <p:embed/>
                  <p:pic>
                    <p:nvPicPr>
                      <p:cNvPr id="0" name="Picture 11"/>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4621213" y="1409700"/>
                        <a:ext cx="1033462" cy="1135063"/>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89142" name="Text Box 22"/>
          <p:cNvSpPr txBox="1">
            <a:spLocks noChangeArrowheads="1"/>
          </p:cNvSpPr>
          <p:nvPr/>
        </p:nvSpPr>
        <p:spPr bwMode="auto">
          <a:xfrm>
            <a:off x="3144838" y="2646363"/>
            <a:ext cx="2709862" cy="533400"/>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90000"/>
              </a:lnSpc>
              <a:spcBef>
                <a:spcPct val="0"/>
              </a:spcBef>
              <a:spcAft>
                <a:spcPct val="0"/>
              </a:spcAft>
              <a:tabLst>
                <a:tab pos="287338" algn="l"/>
              </a:tabLst>
            </a:pPr>
            <a:r>
              <a:rPr lang="de-DE" sz="1600" b="1">
                <a:solidFill>
                  <a:srgbClr val="006666"/>
                </a:solidFill>
                <a:latin typeface="Comic Sans MS" pitchFamily="66" charset="0"/>
              </a:rPr>
              <a:t>Conocimiento de variables</a:t>
            </a:r>
          </a:p>
          <a:p>
            <a:pPr algn="ctr" defTabSz="287338" eaLnBrk="0" fontAlgn="base" hangingPunct="0">
              <a:lnSpc>
                <a:spcPct val="90000"/>
              </a:lnSpc>
              <a:spcBef>
                <a:spcPct val="0"/>
              </a:spcBef>
              <a:spcAft>
                <a:spcPct val="0"/>
              </a:spcAft>
              <a:tabLst>
                <a:tab pos="287338" algn="l"/>
              </a:tabLst>
            </a:pPr>
            <a:endParaRPr lang="de-DE" sz="1600" b="1">
              <a:solidFill>
                <a:srgbClr val="006666"/>
              </a:solidFill>
              <a:latin typeface="Comic Sans MS" pitchFamily="66" charset="0"/>
            </a:endParaRPr>
          </a:p>
        </p:txBody>
      </p:sp>
      <p:graphicFrame>
        <p:nvGraphicFramePr>
          <p:cNvPr id="389143" name="Object 23"/>
          <p:cNvGraphicFramePr>
            <a:graphicFrameLocks noChangeAspect="1"/>
          </p:cNvGraphicFramePr>
          <p:nvPr/>
        </p:nvGraphicFramePr>
        <p:xfrm>
          <a:off x="1498600" y="1822450"/>
          <a:ext cx="427038" cy="304800"/>
        </p:xfrm>
        <a:graphic>
          <a:graphicData uri="http://schemas.openxmlformats.org/presentationml/2006/ole">
            <mc:AlternateContent xmlns:mc="http://schemas.openxmlformats.org/markup-compatibility/2006">
              <mc:Choice xmlns:v="urn:schemas-microsoft-com:vml" Requires="v">
                <p:oleObj spid="_x0000_s44092" name="Ecuación" r:id="rId23" imgW="266469" imgH="190335" progId="Equation.3">
                  <p:embed/>
                </p:oleObj>
              </mc:Choice>
              <mc:Fallback>
                <p:oleObj name="Ecuación" r:id="rId23" imgW="266469" imgH="190335" progId="Equation.3">
                  <p:embed/>
                  <p:pic>
                    <p:nvPicPr>
                      <p:cNvPr id="0" name="Picture 12"/>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1498600" y="1822450"/>
                        <a:ext cx="427038" cy="30480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89144" name="Line 24"/>
          <p:cNvSpPr>
            <a:spLocks noChangeShapeType="1"/>
          </p:cNvSpPr>
          <p:nvPr/>
        </p:nvSpPr>
        <p:spPr bwMode="auto">
          <a:xfrm rot="16200000">
            <a:off x="2098675" y="3373438"/>
            <a:ext cx="182563" cy="1587"/>
          </a:xfrm>
          <a:prstGeom prst="line">
            <a:avLst/>
          </a:prstGeom>
          <a:noFill/>
          <a:ln w="28575">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9145" name="Line 25"/>
          <p:cNvSpPr>
            <a:spLocks noChangeShapeType="1"/>
          </p:cNvSpPr>
          <p:nvPr/>
        </p:nvSpPr>
        <p:spPr bwMode="auto">
          <a:xfrm rot="16200000" flipH="1" flipV="1">
            <a:off x="2184400" y="3351213"/>
            <a:ext cx="4763" cy="255587"/>
          </a:xfrm>
          <a:prstGeom prst="line">
            <a:avLst/>
          </a:prstGeom>
          <a:noFill/>
          <a:ln w="28575">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9146" name="Line 26"/>
          <p:cNvSpPr>
            <a:spLocks noChangeShapeType="1"/>
          </p:cNvSpPr>
          <p:nvPr/>
        </p:nvSpPr>
        <p:spPr bwMode="auto">
          <a:xfrm rot="16200000" flipH="1" flipV="1">
            <a:off x="2176463" y="3430588"/>
            <a:ext cx="14287" cy="160337"/>
          </a:xfrm>
          <a:prstGeom prst="line">
            <a:avLst/>
          </a:prstGeom>
          <a:noFill/>
          <a:ln w="28575">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9147" name="Line 27"/>
          <p:cNvSpPr>
            <a:spLocks noChangeShapeType="1"/>
          </p:cNvSpPr>
          <p:nvPr/>
        </p:nvSpPr>
        <p:spPr bwMode="auto">
          <a:xfrm rot="16200000" flipH="1" flipV="1">
            <a:off x="2187575" y="3492501"/>
            <a:ext cx="14287" cy="112712"/>
          </a:xfrm>
          <a:prstGeom prst="line">
            <a:avLst/>
          </a:prstGeom>
          <a:noFill/>
          <a:ln w="28575">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9148" name="Oval 28"/>
          <p:cNvSpPr>
            <a:spLocks noChangeArrowheads="1"/>
          </p:cNvSpPr>
          <p:nvPr/>
        </p:nvSpPr>
        <p:spPr bwMode="auto">
          <a:xfrm>
            <a:off x="6832600" y="1606550"/>
            <a:ext cx="73025" cy="77788"/>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9149" name="Oval 29"/>
          <p:cNvSpPr>
            <a:spLocks noChangeArrowheads="1"/>
          </p:cNvSpPr>
          <p:nvPr/>
        </p:nvSpPr>
        <p:spPr bwMode="auto">
          <a:xfrm>
            <a:off x="1163638" y="1865313"/>
            <a:ext cx="68262" cy="74612"/>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9150" name="Oval 30"/>
          <p:cNvSpPr>
            <a:spLocks noChangeArrowheads="1"/>
          </p:cNvSpPr>
          <p:nvPr/>
        </p:nvSpPr>
        <p:spPr bwMode="auto">
          <a:xfrm>
            <a:off x="1185863" y="2403475"/>
            <a:ext cx="68262" cy="74613"/>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9151" name="Oval 31"/>
          <p:cNvSpPr>
            <a:spLocks noChangeArrowheads="1"/>
          </p:cNvSpPr>
          <p:nvPr/>
        </p:nvSpPr>
        <p:spPr bwMode="auto">
          <a:xfrm>
            <a:off x="1195388" y="2928938"/>
            <a:ext cx="69850" cy="74612"/>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9152" name="Oval 32"/>
          <p:cNvSpPr>
            <a:spLocks noChangeArrowheads="1"/>
          </p:cNvSpPr>
          <p:nvPr/>
        </p:nvSpPr>
        <p:spPr bwMode="auto">
          <a:xfrm>
            <a:off x="1970088" y="1657350"/>
            <a:ext cx="68262" cy="74613"/>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9153" name="Oval 33"/>
          <p:cNvSpPr>
            <a:spLocks noChangeArrowheads="1"/>
          </p:cNvSpPr>
          <p:nvPr/>
        </p:nvSpPr>
        <p:spPr bwMode="auto">
          <a:xfrm>
            <a:off x="1990725" y="2195513"/>
            <a:ext cx="69850" cy="74612"/>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9154" name="Oval 34"/>
          <p:cNvSpPr>
            <a:spLocks noChangeArrowheads="1"/>
          </p:cNvSpPr>
          <p:nvPr/>
        </p:nvSpPr>
        <p:spPr bwMode="auto">
          <a:xfrm>
            <a:off x="2001838" y="2720975"/>
            <a:ext cx="68262" cy="74613"/>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89155" name="Object 35"/>
          <p:cNvGraphicFramePr>
            <a:graphicFrameLocks noChangeAspect="1"/>
          </p:cNvGraphicFramePr>
          <p:nvPr/>
        </p:nvGraphicFramePr>
        <p:xfrm>
          <a:off x="1520825" y="2374900"/>
          <a:ext cx="427038" cy="304800"/>
        </p:xfrm>
        <a:graphic>
          <a:graphicData uri="http://schemas.openxmlformats.org/presentationml/2006/ole">
            <mc:AlternateContent xmlns:mc="http://schemas.openxmlformats.org/markup-compatibility/2006">
              <mc:Choice xmlns:v="urn:schemas-microsoft-com:vml" Requires="v">
                <p:oleObj spid="_x0000_s44093" name="Ecuación" r:id="rId25" imgW="266469" imgH="190335" progId="Equation.3">
                  <p:embed/>
                </p:oleObj>
              </mc:Choice>
              <mc:Fallback>
                <p:oleObj name="Ecuación" r:id="rId25" imgW="266469" imgH="190335" progId="Equation.3">
                  <p:embed/>
                  <p:pic>
                    <p:nvPicPr>
                      <p:cNvPr id="0" name="Picture 13"/>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1520825" y="2374900"/>
                        <a:ext cx="427038" cy="30480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9156" name="Object 36"/>
          <p:cNvGraphicFramePr>
            <a:graphicFrameLocks noChangeAspect="1"/>
          </p:cNvGraphicFramePr>
          <p:nvPr/>
        </p:nvGraphicFramePr>
        <p:xfrm>
          <a:off x="1530350" y="2924175"/>
          <a:ext cx="427038" cy="304800"/>
        </p:xfrm>
        <a:graphic>
          <a:graphicData uri="http://schemas.openxmlformats.org/presentationml/2006/ole">
            <mc:AlternateContent xmlns:mc="http://schemas.openxmlformats.org/markup-compatibility/2006">
              <mc:Choice xmlns:v="urn:schemas-microsoft-com:vml" Requires="v">
                <p:oleObj spid="_x0000_s44094" name="Ecuación" r:id="rId27" imgW="266469" imgH="190335" progId="Equation.3">
                  <p:embed/>
                </p:oleObj>
              </mc:Choice>
              <mc:Fallback>
                <p:oleObj name="Ecuación" r:id="rId27" imgW="266469" imgH="190335" progId="Equation.3">
                  <p:embed/>
                  <p:pic>
                    <p:nvPicPr>
                      <p:cNvPr id="0" name="Picture 14"/>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1530350" y="2924175"/>
                        <a:ext cx="427038" cy="30480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9157" name="Object 37"/>
          <p:cNvGraphicFramePr>
            <a:graphicFrameLocks noChangeAspect="1"/>
          </p:cNvGraphicFramePr>
          <p:nvPr/>
        </p:nvGraphicFramePr>
        <p:xfrm>
          <a:off x="1016000" y="1527175"/>
          <a:ext cx="234950" cy="280988"/>
        </p:xfrm>
        <a:graphic>
          <a:graphicData uri="http://schemas.openxmlformats.org/presentationml/2006/ole">
            <mc:AlternateContent xmlns:mc="http://schemas.openxmlformats.org/markup-compatibility/2006">
              <mc:Choice xmlns:v="urn:schemas-microsoft-com:vml" Requires="v">
                <p:oleObj spid="_x0000_s44095" name="Ecuación" r:id="rId29" imgW="152268" imgH="164957" progId="Equation.3">
                  <p:embed/>
                </p:oleObj>
              </mc:Choice>
              <mc:Fallback>
                <p:oleObj name="Ecuación" r:id="rId29" imgW="152268" imgH="164957" progId="Equation.3">
                  <p:embed/>
                  <p:pic>
                    <p:nvPicPr>
                      <p:cNvPr id="0" name="Picture 15"/>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1016000" y="1527175"/>
                        <a:ext cx="234950" cy="280988"/>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9158" name="Object 38"/>
          <p:cNvGraphicFramePr>
            <a:graphicFrameLocks noChangeAspect="1"/>
          </p:cNvGraphicFramePr>
          <p:nvPr/>
        </p:nvGraphicFramePr>
        <p:xfrm>
          <a:off x="1846263" y="1338263"/>
          <a:ext cx="236537" cy="347662"/>
        </p:xfrm>
        <a:graphic>
          <a:graphicData uri="http://schemas.openxmlformats.org/presentationml/2006/ole">
            <mc:AlternateContent xmlns:mc="http://schemas.openxmlformats.org/markup-compatibility/2006">
              <mc:Choice xmlns:v="urn:schemas-microsoft-com:vml" Requires="v">
                <p:oleObj spid="_x0000_s44096" name="Ecuación" r:id="rId31" imgW="152268" imgH="203024" progId="Equation.3">
                  <p:embed/>
                </p:oleObj>
              </mc:Choice>
              <mc:Fallback>
                <p:oleObj name="Ecuación" r:id="rId31" imgW="152268" imgH="203024" progId="Equation.3">
                  <p:embed/>
                  <p:pic>
                    <p:nvPicPr>
                      <p:cNvPr id="0" name="Picture 16"/>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1846263" y="1338263"/>
                        <a:ext cx="236537" cy="347662"/>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89159" name="Oval 39"/>
          <p:cNvSpPr>
            <a:spLocks noChangeArrowheads="1"/>
          </p:cNvSpPr>
          <p:nvPr/>
        </p:nvSpPr>
        <p:spPr bwMode="auto">
          <a:xfrm>
            <a:off x="7343775" y="1476375"/>
            <a:ext cx="71438" cy="77788"/>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9160" name="Oval 40"/>
          <p:cNvSpPr>
            <a:spLocks noChangeArrowheads="1"/>
          </p:cNvSpPr>
          <p:nvPr/>
        </p:nvSpPr>
        <p:spPr bwMode="auto">
          <a:xfrm>
            <a:off x="7351713" y="1820863"/>
            <a:ext cx="71437" cy="77787"/>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89161" name="Object 41"/>
          <p:cNvGraphicFramePr>
            <a:graphicFrameLocks noChangeAspect="1"/>
          </p:cNvGraphicFramePr>
          <p:nvPr/>
        </p:nvGraphicFramePr>
        <p:xfrm>
          <a:off x="7224713" y="1454150"/>
          <a:ext cx="149225" cy="173038"/>
        </p:xfrm>
        <a:graphic>
          <a:graphicData uri="http://schemas.openxmlformats.org/presentationml/2006/ole">
            <mc:AlternateContent xmlns:mc="http://schemas.openxmlformats.org/markup-compatibility/2006">
              <mc:Choice xmlns:v="urn:schemas-microsoft-com:vml" Requires="v">
                <p:oleObj spid="_x0000_s44097" name="Ecuación" r:id="rId33" imgW="152268" imgH="164957" progId="Equation.3">
                  <p:embed/>
                </p:oleObj>
              </mc:Choice>
              <mc:Fallback>
                <p:oleObj name="Ecuación" r:id="rId33" imgW="152268" imgH="164957" progId="Equation.3">
                  <p:embed/>
                  <p:pic>
                    <p:nvPicPr>
                      <p:cNvPr id="0" name="Picture 17"/>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7224713" y="1454150"/>
                        <a:ext cx="149225" cy="173038"/>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9162" name="Object 42"/>
          <p:cNvGraphicFramePr>
            <a:graphicFrameLocks noChangeAspect="1"/>
          </p:cNvGraphicFramePr>
          <p:nvPr/>
        </p:nvGraphicFramePr>
        <p:xfrm>
          <a:off x="7256463" y="1798638"/>
          <a:ext cx="125412" cy="173037"/>
        </p:xfrm>
        <a:graphic>
          <a:graphicData uri="http://schemas.openxmlformats.org/presentationml/2006/ole">
            <mc:AlternateContent xmlns:mc="http://schemas.openxmlformats.org/markup-compatibility/2006">
              <mc:Choice xmlns:v="urn:schemas-microsoft-com:vml" Requires="v">
                <p:oleObj spid="_x0000_s44098" name="Ecuación" r:id="rId35" imgW="126780" imgH="164814" progId="Equation.3">
                  <p:embed/>
                </p:oleObj>
              </mc:Choice>
              <mc:Fallback>
                <p:oleObj name="Ecuación" r:id="rId35" imgW="126780" imgH="164814" progId="Equation.3">
                  <p:embed/>
                  <p:pic>
                    <p:nvPicPr>
                      <p:cNvPr id="0" name="Picture 18"/>
                      <p:cNvPicPr>
                        <a:picLocks noChangeAspect="1"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7256463" y="1798638"/>
                        <a:ext cx="125412" cy="173037"/>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9163" name="Object 43"/>
          <p:cNvGraphicFramePr>
            <a:graphicFrameLocks noChangeAspect="1"/>
          </p:cNvGraphicFramePr>
          <p:nvPr/>
        </p:nvGraphicFramePr>
        <p:xfrm>
          <a:off x="6808788" y="1681163"/>
          <a:ext cx="134937" cy="147637"/>
        </p:xfrm>
        <a:graphic>
          <a:graphicData uri="http://schemas.openxmlformats.org/presentationml/2006/ole">
            <mc:AlternateContent xmlns:mc="http://schemas.openxmlformats.org/markup-compatibility/2006">
              <mc:Choice xmlns:v="urn:schemas-microsoft-com:vml" Requires="v">
                <p:oleObj spid="_x0000_s44099" name="Ecuación" r:id="rId37" imgW="126835" imgH="139518" progId="Equation.3">
                  <p:embed/>
                </p:oleObj>
              </mc:Choice>
              <mc:Fallback>
                <p:oleObj name="Ecuación" r:id="rId37" imgW="126835" imgH="139518" progId="Equation.3">
                  <p:embed/>
                  <p:pic>
                    <p:nvPicPr>
                      <p:cNvPr id="0" name="Picture 1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08788" y="1681163"/>
                        <a:ext cx="134937" cy="147637"/>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89164" name="Rectangle 44"/>
          <p:cNvSpPr>
            <a:spLocks noChangeArrowheads="1"/>
          </p:cNvSpPr>
          <p:nvPr/>
        </p:nvSpPr>
        <p:spPr bwMode="auto">
          <a:xfrm>
            <a:off x="6805613" y="2185988"/>
            <a:ext cx="652462" cy="657225"/>
          </a:xfrm>
          <a:prstGeom prst="rect">
            <a:avLst/>
          </a:prstGeom>
          <a:solidFill>
            <a:srgbClr val="CCECFF"/>
          </a:solidFill>
          <a:ln w="3175">
            <a:noFill/>
            <a:miter lim="800000"/>
            <a:headEnd/>
            <a:tailEnd/>
          </a:ln>
          <a:effectLst>
            <a:outerShdw dist="53882" dir="2700000" algn="ctr" rotWithShape="0">
              <a:schemeClr val="tx1"/>
            </a:outerShdw>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9165" name="Rectangle 45"/>
          <p:cNvSpPr>
            <a:spLocks noChangeArrowheads="1"/>
          </p:cNvSpPr>
          <p:nvPr/>
        </p:nvSpPr>
        <p:spPr bwMode="auto">
          <a:xfrm>
            <a:off x="6815138" y="3097213"/>
            <a:ext cx="654050" cy="657225"/>
          </a:xfrm>
          <a:prstGeom prst="rect">
            <a:avLst/>
          </a:prstGeom>
          <a:solidFill>
            <a:srgbClr val="CCECFF"/>
          </a:solidFill>
          <a:ln w="3175">
            <a:noFill/>
            <a:miter lim="800000"/>
            <a:headEnd/>
            <a:tailEnd/>
          </a:ln>
          <a:effectLst>
            <a:outerShdw dist="53882" dir="2700000" algn="ctr" rotWithShape="0">
              <a:schemeClr val="tx1"/>
            </a:outerShdw>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9166" name="Text Box 46"/>
          <p:cNvSpPr txBox="1">
            <a:spLocks noChangeArrowheads="1"/>
          </p:cNvSpPr>
          <p:nvPr/>
        </p:nvSpPr>
        <p:spPr bwMode="auto">
          <a:xfrm>
            <a:off x="6973888" y="2298700"/>
            <a:ext cx="284162" cy="420688"/>
          </a:xfrm>
          <a:prstGeom prst="rect">
            <a:avLst/>
          </a:prstGeom>
          <a:noFill/>
          <a:ln w="3175">
            <a:noFill/>
            <a:miter lim="800000"/>
            <a:headEnd/>
            <a:tailEnd/>
          </a:ln>
          <a:effectLst/>
        </p:spPr>
        <p:txBody>
          <a:bodyPr wrap="none" lIns="90000" tIns="46800" rIns="90000" bIns="46800" anchor="ctr">
            <a:spAutoFit/>
          </a:bodyPr>
          <a:lstStyle/>
          <a:p>
            <a:pPr algn="ctr" eaLnBrk="0" fontAlgn="base" hangingPunct="0">
              <a:lnSpc>
                <a:spcPct val="90000"/>
              </a:lnSpc>
              <a:spcBef>
                <a:spcPct val="50000"/>
              </a:spcBef>
              <a:spcAft>
                <a:spcPct val="0"/>
              </a:spcAft>
              <a:buClr>
                <a:srgbClr val="CCCCFF"/>
              </a:buClr>
              <a:buFont typeface="Symbol" pitchFamily="18" charset="2"/>
              <a:buNone/>
            </a:pPr>
            <a:r>
              <a:rPr lang="es-ES_tradnl" sz="2400">
                <a:solidFill>
                  <a:srgbClr val="000000"/>
                </a:solidFill>
                <a:latin typeface="Comic Sans MS" pitchFamily="66" charset="0"/>
              </a:rPr>
              <a:t>-</a:t>
            </a:r>
          </a:p>
        </p:txBody>
      </p:sp>
      <p:sp>
        <p:nvSpPr>
          <p:cNvPr id="389167" name="Text Box 47"/>
          <p:cNvSpPr txBox="1">
            <a:spLocks noChangeArrowheads="1"/>
          </p:cNvSpPr>
          <p:nvPr/>
        </p:nvSpPr>
        <p:spPr bwMode="auto">
          <a:xfrm>
            <a:off x="6958013" y="3224213"/>
            <a:ext cx="338137" cy="420687"/>
          </a:xfrm>
          <a:prstGeom prst="rect">
            <a:avLst/>
          </a:prstGeom>
          <a:noFill/>
          <a:ln w="3175">
            <a:noFill/>
            <a:miter lim="800000"/>
            <a:headEnd/>
            <a:tailEnd/>
          </a:ln>
          <a:effectLst/>
        </p:spPr>
        <p:txBody>
          <a:bodyPr wrap="none" lIns="90000" tIns="46800" rIns="90000" bIns="46800" anchor="ctr">
            <a:spAutoFit/>
          </a:bodyPr>
          <a:lstStyle/>
          <a:p>
            <a:pPr algn="ctr" eaLnBrk="0" fontAlgn="base" hangingPunct="0">
              <a:lnSpc>
                <a:spcPct val="90000"/>
              </a:lnSpc>
              <a:spcBef>
                <a:spcPct val="50000"/>
              </a:spcBef>
              <a:spcAft>
                <a:spcPct val="0"/>
              </a:spcAft>
              <a:buClr>
                <a:srgbClr val="CCCCFF"/>
              </a:buClr>
              <a:buFont typeface="Symbol" pitchFamily="18" charset="2"/>
              <a:buNone/>
            </a:pPr>
            <a:r>
              <a:rPr lang="es-ES_tradnl" sz="2400">
                <a:solidFill>
                  <a:srgbClr val="000000"/>
                </a:solidFill>
                <a:latin typeface="Comic Sans MS" pitchFamily="66" charset="0"/>
              </a:rPr>
              <a:t>0</a:t>
            </a:r>
          </a:p>
        </p:txBody>
      </p:sp>
      <p:sp>
        <p:nvSpPr>
          <p:cNvPr id="389168" name="Oval 48"/>
          <p:cNvSpPr>
            <a:spLocks noChangeArrowheads="1"/>
          </p:cNvSpPr>
          <p:nvPr/>
        </p:nvSpPr>
        <p:spPr bwMode="auto">
          <a:xfrm>
            <a:off x="6831013" y="2414588"/>
            <a:ext cx="73025" cy="77787"/>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9169" name="Oval 49"/>
          <p:cNvSpPr>
            <a:spLocks noChangeArrowheads="1"/>
          </p:cNvSpPr>
          <p:nvPr/>
        </p:nvSpPr>
        <p:spPr bwMode="auto">
          <a:xfrm>
            <a:off x="7342188" y="2284413"/>
            <a:ext cx="71437" cy="77787"/>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9170" name="Oval 50"/>
          <p:cNvSpPr>
            <a:spLocks noChangeArrowheads="1"/>
          </p:cNvSpPr>
          <p:nvPr/>
        </p:nvSpPr>
        <p:spPr bwMode="auto">
          <a:xfrm>
            <a:off x="7350125" y="2628900"/>
            <a:ext cx="71438" cy="77788"/>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89171" name="Object 51"/>
          <p:cNvGraphicFramePr>
            <a:graphicFrameLocks noChangeAspect="1"/>
          </p:cNvGraphicFramePr>
          <p:nvPr/>
        </p:nvGraphicFramePr>
        <p:xfrm>
          <a:off x="7223125" y="2262188"/>
          <a:ext cx="149225" cy="173037"/>
        </p:xfrm>
        <a:graphic>
          <a:graphicData uri="http://schemas.openxmlformats.org/presentationml/2006/ole">
            <mc:AlternateContent xmlns:mc="http://schemas.openxmlformats.org/markup-compatibility/2006">
              <mc:Choice xmlns:v="urn:schemas-microsoft-com:vml" Requires="v">
                <p:oleObj spid="_x0000_s44100" name="Ecuación" r:id="rId38" imgW="152268" imgH="164957" progId="Equation.3">
                  <p:embed/>
                </p:oleObj>
              </mc:Choice>
              <mc:Fallback>
                <p:oleObj name="Ecuación" r:id="rId38" imgW="152268" imgH="164957" progId="Equation.3">
                  <p:embed/>
                  <p:pic>
                    <p:nvPicPr>
                      <p:cNvPr id="0" name="Picture 20"/>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7223125" y="2262188"/>
                        <a:ext cx="149225" cy="173037"/>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9172" name="Object 52"/>
          <p:cNvGraphicFramePr>
            <a:graphicFrameLocks noChangeAspect="1"/>
          </p:cNvGraphicFramePr>
          <p:nvPr/>
        </p:nvGraphicFramePr>
        <p:xfrm>
          <a:off x="7254875" y="2606675"/>
          <a:ext cx="125413" cy="173038"/>
        </p:xfrm>
        <a:graphic>
          <a:graphicData uri="http://schemas.openxmlformats.org/presentationml/2006/ole">
            <mc:AlternateContent xmlns:mc="http://schemas.openxmlformats.org/markup-compatibility/2006">
              <mc:Choice xmlns:v="urn:schemas-microsoft-com:vml" Requires="v">
                <p:oleObj spid="_x0000_s44101" name="Ecuación" r:id="rId39" imgW="126780" imgH="164814" progId="Equation.3">
                  <p:embed/>
                </p:oleObj>
              </mc:Choice>
              <mc:Fallback>
                <p:oleObj name="Ecuación" r:id="rId39" imgW="126780" imgH="164814" progId="Equation.3">
                  <p:embed/>
                  <p:pic>
                    <p:nvPicPr>
                      <p:cNvPr id="0" name="Picture 21"/>
                      <p:cNvPicPr>
                        <a:picLocks noChangeAspect="1"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7254875" y="2606675"/>
                        <a:ext cx="125413" cy="173038"/>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9173" name="Object 53"/>
          <p:cNvGraphicFramePr>
            <a:graphicFrameLocks noChangeAspect="1"/>
          </p:cNvGraphicFramePr>
          <p:nvPr/>
        </p:nvGraphicFramePr>
        <p:xfrm>
          <a:off x="6807200" y="2489200"/>
          <a:ext cx="134938" cy="147638"/>
        </p:xfrm>
        <a:graphic>
          <a:graphicData uri="http://schemas.openxmlformats.org/presentationml/2006/ole">
            <mc:AlternateContent xmlns:mc="http://schemas.openxmlformats.org/markup-compatibility/2006">
              <mc:Choice xmlns:v="urn:schemas-microsoft-com:vml" Requires="v">
                <p:oleObj spid="_x0000_s44102" name="Ecuación" r:id="rId40" imgW="126835" imgH="139518" progId="Equation.3">
                  <p:embed/>
                </p:oleObj>
              </mc:Choice>
              <mc:Fallback>
                <p:oleObj name="Ecuación" r:id="rId40" imgW="126835" imgH="139518" progId="Equation.3">
                  <p:embed/>
                  <p:pic>
                    <p:nvPicPr>
                      <p:cNvPr id="0" name="Picture 2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07200" y="2489200"/>
                        <a:ext cx="134938" cy="147638"/>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89174" name="Oval 54"/>
          <p:cNvSpPr>
            <a:spLocks noChangeArrowheads="1"/>
          </p:cNvSpPr>
          <p:nvPr/>
        </p:nvSpPr>
        <p:spPr bwMode="auto">
          <a:xfrm>
            <a:off x="6853238" y="3338513"/>
            <a:ext cx="71437" cy="77787"/>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9175" name="Oval 55"/>
          <p:cNvSpPr>
            <a:spLocks noChangeArrowheads="1"/>
          </p:cNvSpPr>
          <p:nvPr/>
        </p:nvSpPr>
        <p:spPr bwMode="auto">
          <a:xfrm>
            <a:off x="7362825" y="3208338"/>
            <a:ext cx="73025" cy="77787"/>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89176" name="Oval 56"/>
          <p:cNvSpPr>
            <a:spLocks noChangeArrowheads="1"/>
          </p:cNvSpPr>
          <p:nvPr/>
        </p:nvSpPr>
        <p:spPr bwMode="auto">
          <a:xfrm>
            <a:off x="7372350" y="3552825"/>
            <a:ext cx="71438" cy="77788"/>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89177" name="Object 57"/>
          <p:cNvGraphicFramePr>
            <a:graphicFrameLocks noChangeAspect="1"/>
          </p:cNvGraphicFramePr>
          <p:nvPr/>
        </p:nvGraphicFramePr>
        <p:xfrm>
          <a:off x="7245350" y="3186113"/>
          <a:ext cx="149225" cy="173037"/>
        </p:xfrm>
        <a:graphic>
          <a:graphicData uri="http://schemas.openxmlformats.org/presentationml/2006/ole">
            <mc:AlternateContent xmlns:mc="http://schemas.openxmlformats.org/markup-compatibility/2006">
              <mc:Choice xmlns:v="urn:schemas-microsoft-com:vml" Requires="v">
                <p:oleObj spid="_x0000_s44103" name="Ecuación" r:id="rId41" imgW="152268" imgH="164957" progId="Equation.3">
                  <p:embed/>
                </p:oleObj>
              </mc:Choice>
              <mc:Fallback>
                <p:oleObj name="Ecuación" r:id="rId41" imgW="152268" imgH="164957" progId="Equation.3">
                  <p:embed/>
                  <p:pic>
                    <p:nvPicPr>
                      <p:cNvPr id="0" name="Picture 23"/>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7245350" y="3186113"/>
                        <a:ext cx="149225" cy="173037"/>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9178" name="Object 58"/>
          <p:cNvGraphicFramePr>
            <a:graphicFrameLocks noChangeAspect="1"/>
          </p:cNvGraphicFramePr>
          <p:nvPr/>
        </p:nvGraphicFramePr>
        <p:xfrm>
          <a:off x="7277100" y="3530600"/>
          <a:ext cx="123825" cy="173038"/>
        </p:xfrm>
        <a:graphic>
          <a:graphicData uri="http://schemas.openxmlformats.org/presentationml/2006/ole">
            <mc:AlternateContent xmlns:mc="http://schemas.openxmlformats.org/markup-compatibility/2006">
              <mc:Choice xmlns:v="urn:schemas-microsoft-com:vml" Requires="v">
                <p:oleObj spid="_x0000_s44104" name="Ecuación" r:id="rId42" imgW="126780" imgH="164814" progId="Equation.3">
                  <p:embed/>
                </p:oleObj>
              </mc:Choice>
              <mc:Fallback>
                <p:oleObj name="Ecuación" r:id="rId42" imgW="126780" imgH="164814" progId="Equation.3">
                  <p:embed/>
                  <p:pic>
                    <p:nvPicPr>
                      <p:cNvPr id="0" name="Picture 24"/>
                      <p:cNvPicPr>
                        <a:picLocks noChangeAspect="1"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7277100" y="3530600"/>
                        <a:ext cx="123825" cy="173038"/>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89179" name="Object 59"/>
          <p:cNvGraphicFramePr>
            <a:graphicFrameLocks noChangeAspect="1"/>
          </p:cNvGraphicFramePr>
          <p:nvPr/>
        </p:nvGraphicFramePr>
        <p:xfrm>
          <a:off x="6829425" y="3413125"/>
          <a:ext cx="134938" cy="147638"/>
        </p:xfrm>
        <a:graphic>
          <a:graphicData uri="http://schemas.openxmlformats.org/presentationml/2006/ole">
            <mc:AlternateContent xmlns:mc="http://schemas.openxmlformats.org/markup-compatibility/2006">
              <mc:Choice xmlns:v="urn:schemas-microsoft-com:vml" Requires="v">
                <p:oleObj spid="_x0000_s44105" name="Ecuación" r:id="rId43" imgW="126835" imgH="139518" progId="Equation.3">
                  <p:embed/>
                </p:oleObj>
              </mc:Choice>
              <mc:Fallback>
                <p:oleObj name="Ecuación" r:id="rId43" imgW="126835" imgH="139518" progId="Equation.3">
                  <p:embed/>
                  <p:pic>
                    <p:nvPicPr>
                      <p:cNvPr id="0" name="Picture 2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29425" y="3413125"/>
                        <a:ext cx="134938" cy="147638"/>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89180" name="Text Box 60"/>
          <p:cNvSpPr txBox="1">
            <a:spLocks noChangeArrowheads="1"/>
          </p:cNvSpPr>
          <p:nvPr/>
        </p:nvSpPr>
        <p:spPr bwMode="auto">
          <a:xfrm>
            <a:off x="2886075" y="3490913"/>
            <a:ext cx="3241675" cy="896937"/>
          </a:xfrm>
          <a:prstGeom prst="rect">
            <a:avLst/>
          </a:prstGeom>
          <a:noFill/>
          <a:ln w="3175">
            <a:noFill/>
            <a:miter lim="800000"/>
            <a:headEnd/>
            <a:tailEnd type="none" w="sm" len="sm"/>
          </a:ln>
          <a:effectLst/>
        </p:spPr>
        <p:txBody>
          <a:bodyPr lIns="90000" tIns="46800" rIns="90000" bIns="46800" anchor="ctr">
            <a:spAutoFit/>
          </a:bodyPr>
          <a:lstStyle/>
          <a:p>
            <a:pPr defTabSz="287338" eaLnBrk="0" fontAlgn="base" hangingPunct="0">
              <a:lnSpc>
                <a:spcPct val="110000"/>
              </a:lnSpc>
              <a:spcBef>
                <a:spcPct val="0"/>
              </a:spcBef>
              <a:spcAft>
                <a:spcPct val="0"/>
              </a:spcAft>
              <a:tabLst>
                <a:tab pos="287338" algn="l"/>
              </a:tabLst>
            </a:pPr>
            <a:r>
              <a:rPr lang="de-DE" sz="1600" b="1">
                <a:solidFill>
                  <a:srgbClr val="000000"/>
                </a:solidFill>
                <a:latin typeface="Comic Sans MS" pitchFamily="66" charset="0"/>
              </a:rPr>
              <a:t>No es válido supuesto de despreciar corrientes de carga </a:t>
            </a:r>
          </a:p>
          <a:p>
            <a:pPr defTabSz="287338" eaLnBrk="0" fontAlgn="base" hangingPunct="0">
              <a:lnSpc>
                <a:spcPct val="110000"/>
              </a:lnSpc>
              <a:spcBef>
                <a:spcPct val="0"/>
              </a:spcBef>
              <a:spcAft>
                <a:spcPct val="0"/>
              </a:spcAft>
              <a:tabLst>
                <a:tab pos="287338" algn="l"/>
              </a:tabLst>
            </a:pPr>
            <a:r>
              <a:rPr lang="de-DE" sz="1600" b="1">
                <a:solidFill>
                  <a:srgbClr val="000000"/>
                </a:solidFill>
                <a:latin typeface="Comic Sans MS" pitchFamily="66" charset="0"/>
              </a:rPr>
              <a:t>frente a corrientes de falla.</a:t>
            </a:r>
          </a:p>
        </p:txBody>
      </p:sp>
      <p:sp>
        <p:nvSpPr>
          <p:cNvPr id="63" name="Rectangle 2"/>
          <p:cNvSpPr>
            <a:spLocks noChangeArrowheads="1"/>
          </p:cNvSpPr>
          <p:nvPr/>
        </p:nvSpPr>
        <p:spPr bwMode="auto">
          <a:xfrm>
            <a:off x="47625" y="6480945"/>
            <a:ext cx="7737475" cy="293736"/>
          </a:xfrm>
          <a:prstGeom prst="rect">
            <a:avLst/>
          </a:prstGeom>
          <a:noFill/>
          <a:ln w="3175">
            <a:noFill/>
            <a:miter lim="800000"/>
            <a:headEnd/>
            <a:tailEnd/>
          </a:ln>
          <a:effectLst/>
        </p:spPr>
        <p:txBody>
          <a:bodyPr lIns="90000" tIns="46800" rIns="90000" bIns="46800" anchor="ctr">
            <a:spAutoFit/>
          </a:bodyPr>
          <a:lstStyle/>
          <a:p>
            <a:pPr fontAlgn="base">
              <a:lnSpc>
                <a:spcPct val="80000"/>
              </a:lnSpc>
              <a:spcBef>
                <a:spcPct val="0"/>
              </a:spcBef>
              <a:spcAft>
                <a:spcPct val="0"/>
              </a:spcAft>
            </a:pPr>
            <a:r>
              <a:rPr lang="de-DE" sz="1600" b="1" dirty="0">
                <a:solidFill>
                  <a:srgbClr val="FFFFFF"/>
                </a:solidFill>
                <a:effectLst>
                  <a:outerShdw blurRad="38100" dist="38100" dir="2700000" algn="tl">
                    <a:srgbClr val="C0C0C0"/>
                  </a:outerShdw>
                </a:effectLst>
                <a:latin typeface="Comic Sans MS" pitchFamily="66" charset="0"/>
              </a:rPr>
              <a:t>2. </a:t>
            </a:r>
            <a:r>
              <a:rPr lang="es-ES_tradnl" sz="1600" b="1" dirty="0">
                <a:solidFill>
                  <a:srgbClr val="FFFFFF"/>
                </a:solidFill>
                <a:effectLst>
                  <a:outerShdw blurRad="38100" dist="38100" dir="2700000" algn="tl">
                    <a:srgbClr val="C0C0C0"/>
                  </a:outerShdw>
                </a:effectLst>
                <a:latin typeface="Comic Sans MS" pitchFamily="66" charset="0"/>
              </a:rPr>
              <a:t>Fallas en Sistemas Eléctricos de Potencia</a:t>
            </a:r>
            <a:endParaRPr lang="de-DE" sz="3600" dirty="0">
              <a:solidFill>
                <a:srgbClr val="000066"/>
              </a:solidFill>
              <a:effectLst>
                <a:outerShdw blurRad="38100" dist="38100" dir="2700000" algn="tl">
                  <a:srgbClr val="C0C0C0"/>
                </a:outerShdw>
              </a:effectLst>
              <a:latin typeface="Comic Sans MS" pitchFamily="66" charset="0"/>
            </a:endParaRPr>
          </a:p>
        </p:txBody>
      </p:sp>
    </p:spTree>
    <p:extLst>
      <p:ext uri="{BB962C8B-B14F-4D97-AF65-F5344CB8AC3E}">
        <p14:creationId xmlns:p14="http://schemas.microsoft.com/office/powerpoint/2010/main" val="104571071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225" name="Rectangle 81"/>
          <p:cNvSpPr>
            <a:spLocks noChangeArrowheads="1"/>
          </p:cNvSpPr>
          <p:nvPr/>
        </p:nvSpPr>
        <p:spPr bwMode="auto">
          <a:xfrm>
            <a:off x="6815138" y="1295400"/>
            <a:ext cx="652462" cy="657225"/>
          </a:xfrm>
          <a:prstGeom prst="rect">
            <a:avLst/>
          </a:prstGeom>
          <a:solidFill>
            <a:srgbClr val="CCECFF"/>
          </a:solidFill>
          <a:ln w="3175">
            <a:noFill/>
            <a:miter lim="800000"/>
            <a:headEnd/>
            <a:tailEnd/>
          </a:ln>
          <a:effectLst>
            <a:outerShdw dist="53882" dir="2700000" algn="ctr" rotWithShape="0">
              <a:schemeClr val="tx1"/>
            </a:outerShdw>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0226" name="Text Box 82"/>
          <p:cNvSpPr txBox="1">
            <a:spLocks noChangeArrowheads="1"/>
          </p:cNvSpPr>
          <p:nvPr/>
        </p:nvSpPr>
        <p:spPr bwMode="auto">
          <a:xfrm>
            <a:off x="6988175" y="1484313"/>
            <a:ext cx="327025" cy="420687"/>
          </a:xfrm>
          <a:prstGeom prst="rect">
            <a:avLst/>
          </a:prstGeom>
          <a:solidFill>
            <a:srgbClr val="CCECFF"/>
          </a:solidFill>
          <a:ln w="3175">
            <a:noFill/>
            <a:miter lim="800000"/>
            <a:headEnd/>
            <a:tailEnd/>
          </a:ln>
          <a:effectLst/>
        </p:spPr>
        <p:txBody>
          <a:bodyPr wrap="none" lIns="90000" tIns="46800" rIns="90000" bIns="46800" anchor="ctr">
            <a:spAutoFit/>
          </a:bodyPr>
          <a:lstStyle/>
          <a:p>
            <a:pPr algn="ctr" eaLnBrk="0" fontAlgn="base" hangingPunct="0">
              <a:lnSpc>
                <a:spcPct val="90000"/>
              </a:lnSpc>
              <a:spcBef>
                <a:spcPct val="50000"/>
              </a:spcBef>
              <a:spcAft>
                <a:spcPct val="0"/>
              </a:spcAft>
              <a:buClr>
                <a:srgbClr val="CCCCFF"/>
              </a:buClr>
              <a:buFont typeface="Symbol" pitchFamily="18" charset="2"/>
              <a:buNone/>
            </a:pPr>
            <a:r>
              <a:rPr lang="es-ES_tradnl" sz="2400">
                <a:solidFill>
                  <a:srgbClr val="000000"/>
                </a:solidFill>
                <a:latin typeface="Comic Sans MS" pitchFamily="66" charset="0"/>
              </a:rPr>
              <a:t>+</a:t>
            </a:r>
          </a:p>
        </p:txBody>
      </p:sp>
      <p:sp>
        <p:nvSpPr>
          <p:cNvPr id="390227" name="Rectangle 83"/>
          <p:cNvSpPr>
            <a:spLocks noChangeArrowheads="1"/>
          </p:cNvSpPr>
          <p:nvPr/>
        </p:nvSpPr>
        <p:spPr bwMode="auto">
          <a:xfrm>
            <a:off x="6805613" y="2185988"/>
            <a:ext cx="652462" cy="657225"/>
          </a:xfrm>
          <a:prstGeom prst="rect">
            <a:avLst/>
          </a:prstGeom>
          <a:solidFill>
            <a:srgbClr val="CCECFF"/>
          </a:solidFill>
          <a:ln w="3175">
            <a:noFill/>
            <a:miter lim="800000"/>
            <a:headEnd/>
            <a:tailEnd/>
          </a:ln>
          <a:effectLst>
            <a:outerShdw dist="53882" dir="2700000" algn="ctr" rotWithShape="0">
              <a:schemeClr val="tx1"/>
            </a:outerShdw>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0228" name="Rectangle 84"/>
          <p:cNvSpPr>
            <a:spLocks noChangeArrowheads="1"/>
          </p:cNvSpPr>
          <p:nvPr/>
        </p:nvSpPr>
        <p:spPr bwMode="auto">
          <a:xfrm>
            <a:off x="6815138" y="3097213"/>
            <a:ext cx="654050" cy="657225"/>
          </a:xfrm>
          <a:prstGeom prst="rect">
            <a:avLst/>
          </a:prstGeom>
          <a:solidFill>
            <a:srgbClr val="CCECFF"/>
          </a:solidFill>
          <a:ln w="3175">
            <a:noFill/>
            <a:miter lim="800000"/>
            <a:headEnd/>
            <a:tailEnd/>
          </a:ln>
          <a:effectLst>
            <a:outerShdw dist="53882" dir="2700000" algn="ctr" rotWithShape="0">
              <a:schemeClr val="tx1"/>
            </a:outerShdw>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0229" name="Text Box 85"/>
          <p:cNvSpPr txBox="1">
            <a:spLocks noChangeArrowheads="1"/>
          </p:cNvSpPr>
          <p:nvPr/>
        </p:nvSpPr>
        <p:spPr bwMode="auto">
          <a:xfrm>
            <a:off x="6973888" y="2298700"/>
            <a:ext cx="284162" cy="420688"/>
          </a:xfrm>
          <a:prstGeom prst="rect">
            <a:avLst/>
          </a:prstGeom>
          <a:noFill/>
          <a:ln w="3175">
            <a:noFill/>
            <a:miter lim="800000"/>
            <a:headEnd/>
            <a:tailEnd/>
          </a:ln>
          <a:effectLst/>
        </p:spPr>
        <p:txBody>
          <a:bodyPr wrap="none" lIns="90000" tIns="46800" rIns="90000" bIns="46800" anchor="ctr">
            <a:spAutoFit/>
          </a:bodyPr>
          <a:lstStyle/>
          <a:p>
            <a:pPr algn="ctr" eaLnBrk="0" fontAlgn="base" hangingPunct="0">
              <a:lnSpc>
                <a:spcPct val="90000"/>
              </a:lnSpc>
              <a:spcBef>
                <a:spcPct val="50000"/>
              </a:spcBef>
              <a:spcAft>
                <a:spcPct val="0"/>
              </a:spcAft>
              <a:buClr>
                <a:srgbClr val="CCCCFF"/>
              </a:buClr>
              <a:buFont typeface="Symbol" pitchFamily="18" charset="2"/>
              <a:buNone/>
            </a:pPr>
            <a:r>
              <a:rPr lang="es-ES_tradnl" sz="2400">
                <a:solidFill>
                  <a:srgbClr val="000000"/>
                </a:solidFill>
                <a:latin typeface="Comic Sans MS" pitchFamily="66" charset="0"/>
              </a:rPr>
              <a:t>-</a:t>
            </a:r>
          </a:p>
        </p:txBody>
      </p:sp>
      <p:sp>
        <p:nvSpPr>
          <p:cNvPr id="390230" name="Text Box 86"/>
          <p:cNvSpPr txBox="1">
            <a:spLocks noChangeArrowheads="1"/>
          </p:cNvSpPr>
          <p:nvPr/>
        </p:nvSpPr>
        <p:spPr bwMode="auto">
          <a:xfrm>
            <a:off x="6958013" y="3224213"/>
            <a:ext cx="338137" cy="420687"/>
          </a:xfrm>
          <a:prstGeom prst="rect">
            <a:avLst/>
          </a:prstGeom>
          <a:noFill/>
          <a:ln w="3175">
            <a:noFill/>
            <a:miter lim="800000"/>
            <a:headEnd/>
            <a:tailEnd/>
          </a:ln>
          <a:effectLst/>
        </p:spPr>
        <p:txBody>
          <a:bodyPr wrap="none" lIns="90000" tIns="46800" rIns="90000" bIns="46800" anchor="ctr">
            <a:spAutoFit/>
          </a:bodyPr>
          <a:lstStyle/>
          <a:p>
            <a:pPr algn="ctr" eaLnBrk="0" fontAlgn="base" hangingPunct="0">
              <a:lnSpc>
                <a:spcPct val="90000"/>
              </a:lnSpc>
              <a:spcBef>
                <a:spcPct val="50000"/>
              </a:spcBef>
              <a:spcAft>
                <a:spcPct val="0"/>
              </a:spcAft>
              <a:buClr>
                <a:srgbClr val="CCCCFF"/>
              </a:buClr>
              <a:buFont typeface="Symbol" pitchFamily="18" charset="2"/>
              <a:buNone/>
            </a:pPr>
            <a:r>
              <a:rPr lang="es-ES_tradnl" sz="2400">
                <a:solidFill>
                  <a:srgbClr val="000000"/>
                </a:solidFill>
                <a:latin typeface="Comic Sans MS" pitchFamily="66" charset="0"/>
              </a:rPr>
              <a:t>0</a:t>
            </a:r>
          </a:p>
        </p:txBody>
      </p:sp>
      <p:sp>
        <p:nvSpPr>
          <p:cNvPr id="390146" name="Text Box 2"/>
          <p:cNvSpPr txBox="1">
            <a:spLocks noChangeArrowheads="1"/>
          </p:cNvSpPr>
          <p:nvPr/>
        </p:nvSpPr>
        <p:spPr bwMode="auto">
          <a:xfrm>
            <a:off x="176213" y="909638"/>
            <a:ext cx="2173287" cy="336550"/>
          </a:xfrm>
          <a:prstGeom prst="rect">
            <a:avLst/>
          </a:prstGeom>
          <a:noFill/>
          <a:ln w="3175">
            <a:noFill/>
            <a:miter lim="800000"/>
            <a:headEnd/>
            <a:tailEnd type="none" w="sm" len="sm"/>
          </a:ln>
          <a:effectLst/>
        </p:spPr>
        <p:txBody>
          <a:bodyPr wrap="none" lIns="90000" tIns="46800" rIns="90000" bIns="46800" anchor="ctr">
            <a:spAutoFit/>
          </a:bodyPr>
          <a:lstStyle/>
          <a:p>
            <a:pPr defTabSz="287338" eaLnBrk="0" fontAlgn="base" hangingPunct="0">
              <a:lnSpc>
                <a:spcPct val="80000"/>
              </a:lnSpc>
              <a:spcBef>
                <a:spcPct val="0"/>
              </a:spcBef>
              <a:spcAft>
                <a:spcPct val="0"/>
              </a:spcAft>
              <a:tabLst>
                <a:tab pos="287338" algn="l"/>
              </a:tabLst>
            </a:pPr>
            <a:r>
              <a:rPr lang="de-DE" sz="2000" b="1">
                <a:solidFill>
                  <a:srgbClr val="000090"/>
                </a:solidFill>
                <a:latin typeface="Comic Sans MS" pitchFamily="66" charset="0"/>
              </a:rPr>
              <a:t>Una Fase Abierta</a:t>
            </a:r>
            <a:endParaRPr lang="de-DE" b="1">
              <a:solidFill>
                <a:srgbClr val="000000"/>
              </a:solidFill>
              <a:latin typeface="Comic Sans MS" pitchFamily="66" charset="0"/>
            </a:endParaRPr>
          </a:p>
        </p:txBody>
      </p:sp>
      <p:sp>
        <p:nvSpPr>
          <p:cNvPr id="390147" name="Rectangle 3"/>
          <p:cNvSpPr>
            <a:spLocks noChangeArrowheads="1"/>
          </p:cNvSpPr>
          <p:nvPr/>
        </p:nvSpPr>
        <p:spPr bwMode="auto">
          <a:xfrm>
            <a:off x="582613" y="177800"/>
            <a:ext cx="7737475" cy="457200"/>
          </a:xfrm>
          <a:prstGeom prst="rect">
            <a:avLst/>
          </a:prstGeom>
          <a:noFill/>
          <a:ln w="3175">
            <a:noFill/>
            <a:miter lim="800000"/>
            <a:headEnd/>
            <a:tailEnd/>
          </a:ln>
          <a:effectLst/>
        </p:spPr>
        <p:txBody>
          <a:bodyPr lIns="90000" tIns="46800" rIns="90000" bIns="46800" anchor="ctr">
            <a:spAutoFit/>
          </a:bodyPr>
          <a:lstStyle/>
          <a:p>
            <a:pPr fontAlgn="base">
              <a:spcBef>
                <a:spcPct val="0"/>
              </a:spcBef>
              <a:spcAft>
                <a:spcPct val="0"/>
              </a:spcAft>
            </a:pPr>
            <a:r>
              <a:rPr lang="de-DE" b="1">
                <a:solidFill>
                  <a:srgbClr val="FFFFFF"/>
                </a:solidFill>
                <a:effectLst>
                  <a:outerShdw blurRad="38100" dist="38100" dir="2700000" algn="tl">
                    <a:srgbClr val="C0C0C0"/>
                  </a:outerShdw>
                </a:effectLst>
                <a:latin typeface="Comic Sans MS" pitchFamily="66" charset="0"/>
              </a:rPr>
              <a:t>Fases Abiertas (II)</a:t>
            </a:r>
          </a:p>
        </p:txBody>
      </p:sp>
      <p:sp>
        <p:nvSpPr>
          <p:cNvPr id="390148" name="Line 4"/>
          <p:cNvSpPr>
            <a:spLocks noChangeShapeType="1"/>
          </p:cNvSpPr>
          <p:nvPr/>
        </p:nvSpPr>
        <p:spPr bwMode="auto">
          <a:xfrm rot="15378058">
            <a:off x="1548606" y="1823245"/>
            <a:ext cx="15875" cy="2100262"/>
          </a:xfrm>
          <a:prstGeom prst="line">
            <a:avLst/>
          </a:prstGeom>
          <a:noFill/>
          <a:ln w="28575">
            <a:solidFill>
              <a:srgbClr val="FF000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0149" name="Line 5"/>
          <p:cNvSpPr>
            <a:spLocks noChangeShapeType="1"/>
          </p:cNvSpPr>
          <p:nvPr/>
        </p:nvSpPr>
        <p:spPr bwMode="auto">
          <a:xfrm rot="15378058" flipV="1">
            <a:off x="1503363" y="1300163"/>
            <a:ext cx="3175" cy="2143125"/>
          </a:xfrm>
          <a:prstGeom prst="line">
            <a:avLst/>
          </a:prstGeom>
          <a:noFill/>
          <a:ln w="28575">
            <a:solidFill>
              <a:srgbClr val="FFFF0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0150" name="Line 6"/>
          <p:cNvSpPr>
            <a:spLocks noChangeShapeType="1"/>
          </p:cNvSpPr>
          <p:nvPr/>
        </p:nvSpPr>
        <p:spPr bwMode="auto">
          <a:xfrm rot="15378058" flipV="1">
            <a:off x="808832" y="1620044"/>
            <a:ext cx="6350" cy="757237"/>
          </a:xfrm>
          <a:prstGeom prst="line">
            <a:avLst/>
          </a:prstGeom>
          <a:noFill/>
          <a:ln w="28575">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0151" name="Line 7"/>
          <p:cNvSpPr>
            <a:spLocks noChangeShapeType="1"/>
          </p:cNvSpPr>
          <p:nvPr/>
        </p:nvSpPr>
        <p:spPr bwMode="auto">
          <a:xfrm rot="-17021942" flipH="1" flipV="1">
            <a:off x="1567657" y="2412206"/>
            <a:ext cx="19050" cy="2046287"/>
          </a:xfrm>
          <a:prstGeom prst="line">
            <a:avLst/>
          </a:prstGeom>
          <a:noFill/>
          <a:ln w="38100">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90152" name="Object 8"/>
          <p:cNvGraphicFramePr>
            <a:graphicFrameLocks noChangeAspect="1"/>
          </p:cNvGraphicFramePr>
          <p:nvPr/>
        </p:nvGraphicFramePr>
        <p:xfrm>
          <a:off x="257175" y="1928813"/>
          <a:ext cx="196850" cy="239712"/>
        </p:xfrm>
        <a:graphic>
          <a:graphicData uri="http://schemas.openxmlformats.org/presentationml/2006/ole">
            <mc:AlternateContent xmlns:mc="http://schemas.openxmlformats.org/markup-compatibility/2006">
              <mc:Choice xmlns:v="urn:schemas-microsoft-com:vml" Requires="v">
                <p:oleObj spid="_x0000_s45110" name="Ecuación" r:id="rId3" imgW="126835" imgH="139518" progId="Equation.3">
                  <p:embed/>
                </p:oleObj>
              </mc:Choice>
              <mc:Fallback>
                <p:oleObj name="Ecuación" r:id="rId3" imgW="126835" imgH="139518"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7175" y="1928813"/>
                        <a:ext cx="196850" cy="239712"/>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90153" name="Object 9"/>
          <p:cNvGraphicFramePr>
            <a:graphicFrameLocks noChangeAspect="1"/>
          </p:cNvGraphicFramePr>
          <p:nvPr/>
        </p:nvGraphicFramePr>
        <p:xfrm>
          <a:off x="269875" y="2451100"/>
          <a:ext cx="215900" cy="301625"/>
        </p:xfrm>
        <a:graphic>
          <a:graphicData uri="http://schemas.openxmlformats.org/presentationml/2006/ole">
            <mc:AlternateContent xmlns:mc="http://schemas.openxmlformats.org/markup-compatibility/2006">
              <mc:Choice xmlns:v="urn:schemas-microsoft-com:vml" Requires="v">
                <p:oleObj spid="_x0000_s45111" name="Ecuación" r:id="rId5" imgW="126725" imgH="177415" progId="Equation.3">
                  <p:embed/>
                </p:oleObj>
              </mc:Choice>
              <mc:Fallback>
                <p:oleObj name="Ecuación" r:id="rId5" imgW="126725" imgH="177415"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9875" y="2451100"/>
                        <a:ext cx="215900" cy="30162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90154" name="Object 10"/>
          <p:cNvGraphicFramePr>
            <a:graphicFrameLocks noChangeAspect="1"/>
          </p:cNvGraphicFramePr>
          <p:nvPr/>
        </p:nvGraphicFramePr>
        <p:xfrm>
          <a:off x="334963" y="2968625"/>
          <a:ext cx="176212" cy="239713"/>
        </p:xfrm>
        <a:graphic>
          <a:graphicData uri="http://schemas.openxmlformats.org/presentationml/2006/ole">
            <mc:AlternateContent xmlns:mc="http://schemas.openxmlformats.org/markup-compatibility/2006">
              <mc:Choice xmlns:v="urn:schemas-microsoft-com:vml" Requires="v">
                <p:oleObj spid="_x0000_s45112" name="Ecuación" r:id="rId7" imgW="114201" imgH="139579" progId="Equation.3">
                  <p:embed/>
                </p:oleObj>
              </mc:Choice>
              <mc:Fallback>
                <p:oleObj name="Ecuación" r:id="rId7" imgW="114201" imgH="139579"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4963" y="2968625"/>
                        <a:ext cx="176212" cy="239713"/>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90155" name="Object 11"/>
          <p:cNvGraphicFramePr>
            <a:graphicFrameLocks noChangeAspect="1"/>
          </p:cNvGraphicFramePr>
          <p:nvPr/>
        </p:nvGraphicFramePr>
        <p:xfrm>
          <a:off x="358775" y="3519488"/>
          <a:ext cx="196850" cy="239712"/>
        </p:xfrm>
        <a:graphic>
          <a:graphicData uri="http://schemas.openxmlformats.org/presentationml/2006/ole">
            <mc:AlternateContent xmlns:mc="http://schemas.openxmlformats.org/markup-compatibility/2006">
              <mc:Choice xmlns:v="urn:schemas-microsoft-com:vml" Requires="v">
                <p:oleObj spid="_x0000_s45113" name="Ecuación" r:id="rId9" imgW="126835" imgH="139518" progId="Equation.3">
                  <p:embed/>
                </p:oleObj>
              </mc:Choice>
              <mc:Fallback>
                <p:oleObj name="Ecuación" r:id="rId9" imgW="126835" imgH="139518" progId="Equation.3">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58775" y="3519488"/>
                        <a:ext cx="196850" cy="239712"/>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90158" name="Text Box 14"/>
          <p:cNvSpPr txBox="1">
            <a:spLocks noChangeArrowheads="1"/>
          </p:cNvSpPr>
          <p:nvPr/>
        </p:nvSpPr>
        <p:spPr bwMode="auto">
          <a:xfrm>
            <a:off x="298450" y="3935413"/>
            <a:ext cx="2709863" cy="360362"/>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110000"/>
              </a:lnSpc>
              <a:spcBef>
                <a:spcPct val="0"/>
              </a:spcBef>
              <a:spcAft>
                <a:spcPct val="0"/>
              </a:spcAft>
              <a:tabLst>
                <a:tab pos="287338" algn="l"/>
              </a:tabLst>
            </a:pPr>
            <a:r>
              <a:rPr lang="de-DE" sz="1600" b="1">
                <a:solidFill>
                  <a:srgbClr val="006666"/>
                </a:solidFill>
                <a:latin typeface="Comic Sans MS" pitchFamily="66" charset="0"/>
              </a:rPr>
              <a:t>Descripción </a:t>
            </a:r>
          </a:p>
        </p:txBody>
      </p:sp>
      <p:sp>
        <p:nvSpPr>
          <p:cNvPr id="390159" name="Text Box 15"/>
          <p:cNvSpPr txBox="1">
            <a:spLocks noChangeArrowheads="1"/>
          </p:cNvSpPr>
          <p:nvPr/>
        </p:nvSpPr>
        <p:spPr bwMode="auto">
          <a:xfrm>
            <a:off x="5903913" y="3851275"/>
            <a:ext cx="2709862" cy="754063"/>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90000"/>
              </a:lnSpc>
              <a:spcBef>
                <a:spcPct val="0"/>
              </a:spcBef>
              <a:spcAft>
                <a:spcPct val="0"/>
              </a:spcAft>
              <a:tabLst>
                <a:tab pos="287338" algn="l"/>
              </a:tabLst>
            </a:pPr>
            <a:r>
              <a:rPr lang="de-DE" sz="1600" b="1">
                <a:solidFill>
                  <a:srgbClr val="006666"/>
                </a:solidFill>
                <a:latin typeface="Comic Sans MS" pitchFamily="66" charset="0"/>
              </a:rPr>
              <a:t>Interconexión de </a:t>
            </a:r>
          </a:p>
          <a:p>
            <a:pPr algn="ctr" defTabSz="287338" eaLnBrk="0" fontAlgn="base" hangingPunct="0">
              <a:lnSpc>
                <a:spcPct val="90000"/>
              </a:lnSpc>
              <a:spcBef>
                <a:spcPct val="0"/>
              </a:spcBef>
              <a:spcAft>
                <a:spcPct val="0"/>
              </a:spcAft>
              <a:tabLst>
                <a:tab pos="287338" algn="l"/>
              </a:tabLst>
            </a:pPr>
            <a:r>
              <a:rPr lang="de-DE" sz="1600" b="1">
                <a:solidFill>
                  <a:srgbClr val="006666"/>
                </a:solidFill>
                <a:latin typeface="Comic Sans MS" pitchFamily="66" charset="0"/>
              </a:rPr>
              <a:t>mallas de secuencia</a:t>
            </a:r>
          </a:p>
          <a:p>
            <a:pPr algn="ctr" defTabSz="287338" eaLnBrk="0" fontAlgn="base" hangingPunct="0">
              <a:lnSpc>
                <a:spcPct val="90000"/>
              </a:lnSpc>
              <a:spcBef>
                <a:spcPct val="0"/>
              </a:spcBef>
              <a:spcAft>
                <a:spcPct val="0"/>
              </a:spcAft>
              <a:tabLst>
                <a:tab pos="287338" algn="l"/>
              </a:tabLst>
            </a:pPr>
            <a:endParaRPr lang="de-DE" sz="1600" b="1">
              <a:solidFill>
                <a:srgbClr val="006666"/>
              </a:solidFill>
              <a:latin typeface="Comic Sans MS" pitchFamily="66" charset="0"/>
            </a:endParaRPr>
          </a:p>
        </p:txBody>
      </p:sp>
      <p:graphicFrame>
        <p:nvGraphicFramePr>
          <p:cNvPr id="390160" name="Object 16"/>
          <p:cNvGraphicFramePr>
            <a:graphicFrameLocks noChangeAspect="1"/>
          </p:cNvGraphicFramePr>
          <p:nvPr/>
        </p:nvGraphicFramePr>
        <p:xfrm>
          <a:off x="6867525" y="5399088"/>
          <a:ext cx="1870075" cy="917575"/>
        </p:xfrm>
        <a:graphic>
          <a:graphicData uri="http://schemas.openxmlformats.org/presentationml/2006/ole">
            <mc:AlternateContent xmlns:mc="http://schemas.openxmlformats.org/markup-compatibility/2006">
              <mc:Choice xmlns:v="urn:schemas-microsoft-com:vml" Requires="v">
                <p:oleObj spid="_x0000_s45114" name="Ecuación" r:id="rId11" imgW="1562100" imgH="711200" progId="Equation.3">
                  <p:embed/>
                </p:oleObj>
              </mc:Choice>
              <mc:Fallback>
                <p:oleObj name="Ecuación" r:id="rId11" imgW="1562100" imgH="711200" progId="Equation.3">
                  <p:embed/>
                  <p:pic>
                    <p:nvPicPr>
                      <p:cNvPr id="0" name="Picture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867525" y="5399088"/>
                        <a:ext cx="1870075" cy="91757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90161" name="Object 17"/>
          <p:cNvGraphicFramePr>
            <a:graphicFrameLocks noChangeAspect="1"/>
          </p:cNvGraphicFramePr>
          <p:nvPr/>
        </p:nvGraphicFramePr>
        <p:xfrm>
          <a:off x="4987925" y="5427663"/>
          <a:ext cx="1682750" cy="890587"/>
        </p:xfrm>
        <a:graphic>
          <a:graphicData uri="http://schemas.openxmlformats.org/presentationml/2006/ole">
            <mc:AlternateContent xmlns:mc="http://schemas.openxmlformats.org/markup-compatibility/2006">
              <mc:Choice xmlns:v="urn:schemas-microsoft-com:vml" Requires="v">
                <p:oleObj spid="_x0000_s45115" name="Ecuación" r:id="rId13" imgW="1447800" imgH="711200" progId="Equation.3">
                  <p:embed/>
                </p:oleObj>
              </mc:Choice>
              <mc:Fallback>
                <p:oleObj name="Ecuación" r:id="rId13" imgW="1447800" imgH="711200" progId="Equation.3">
                  <p:embed/>
                  <p:pic>
                    <p:nvPicPr>
                      <p:cNvPr id="0" name="Picture 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987925" y="5427663"/>
                        <a:ext cx="1682750" cy="890587"/>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90162" name="Object 18"/>
          <p:cNvGraphicFramePr>
            <a:graphicFrameLocks noChangeAspect="1"/>
          </p:cNvGraphicFramePr>
          <p:nvPr/>
        </p:nvGraphicFramePr>
        <p:xfrm>
          <a:off x="2647950" y="5422900"/>
          <a:ext cx="2174875" cy="917575"/>
        </p:xfrm>
        <a:graphic>
          <a:graphicData uri="http://schemas.openxmlformats.org/presentationml/2006/ole">
            <mc:AlternateContent xmlns:mc="http://schemas.openxmlformats.org/markup-compatibility/2006">
              <mc:Choice xmlns:v="urn:schemas-microsoft-com:vml" Requires="v">
                <p:oleObj spid="_x0000_s45116" name="Ecuación" r:id="rId15" imgW="1816100" imgH="711200" progId="Equation.3">
                  <p:embed/>
                </p:oleObj>
              </mc:Choice>
              <mc:Fallback>
                <p:oleObj name="Ecuación" r:id="rId15" imgW="1816100" imgH="711200" progId="Equation.3">
                  <p:embed/>
                  <p:pic>
                    <p:nvPicPr>
                      <p:cNvPr id="0" name="Picture 8"/>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647950" y="5422900"/>
                        <a:ext cx="2174875" cy="91757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90163" name="Object 19"/>
          <p:cNvGraphicFramePr>
            <a:graphicFrameLocks noChangeAspect="1"/>
          </p:cNvGraphicFramePr>
          <p:nvPr/>
        </p:nvGraphicFramePr>
        <p:xfrm>
          <a:off x="515938" y="5426075"/>
          <a:ext cx="1976437" cy="890588"/>
        </p:xfrm>
        <a:graphic>
          <a:graphicData uri="http://schemas.openxmlformats.org/presentationml/2006/ole">
            <mc:AlternateContent xmlns:mc="http://schemas.openxmlformats.org/markup-compatibility/2006">
              <mc:Choice xmlns:v="urn:schemas-microsoft-com:vml" Requires="v">
                <p:oleObj spid="_x0000_s45117" name="Ecuación" r:id="rId17" imgW="1701800" imgH="711200" progId="Equation.3">
                  <p:embed/>
                </p:oleObj>
              </mc:Choice>
              <mc:Fallback>
                <p:oleObj name="Ecuación" r:id="rId17" imgW="1701800" imgH="711200" progId="Equation.3">
                  <p:embed/>
                  <p:pic>
                    <p:nvPicPr>
                      <p:cNvPr id="0" name="Picture 9"/>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15938" y="5426075"/>
                        <a:ext cx="1976437" cy="890588"/>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90164" name="Object 20"/>
          <p:cNvGraphicFramePr>
            <a:graphicFrameLocks noChangeAspect="1"/>
          </p:cNvGraphicFramePr>
          <p:nvPr/>
        </p:nvGraphicFramePr>
        <p:xfrm>
          <a:off x="3221038" y="1382713"/>
          <a:ext cx="1293812" cy="1187450"/>
        </p:xfrm>
        <a:graphic>
          <a:graphicData uri="http://schemas.openxmlformats.org/presentationml/2006/ole">
            <mc:AlternateContent xmlns:mc="http://schemas.openxmlformats.org/markup-compatibility/2006">
              <mc:Choice xmlns:v="urn:schemas-microsoft-com:vml" Requires="v">
                <p:oleObj spid="_x0000_s45118" name="Ecuación" r:id="rId19" imgW="774364" imgH="710891" progId="Equation.3">
                  <p:embed/>
                </p:oleObj>
              </mc:Choice>
              <mc:Fallback>
                <p:oleObj name="Ecuación" r:id="rId19" imgW="774364" imgH="710891" progId="Equation.3">
                  <p:embed/>
                  <p:pic>
                    <p:nvPicPr>
                      <p:cNvPr id="0" name="Picture 10"/>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3221038" y="1382713"/>
                        <a:ext cx="1293812" cy="118745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90165" name="Object 21"/>
          <p:cNvGraphicFramePr>
            <a:graphicFrameLocks noChangeAspect="1"/>
          </p:cNvGraphicFramePr>
          <p:nvPr/>
        </p:nvGraphicFramePr>
        <p:xfrm>
          <a:off x="4621213" y="1409700"/>
          <a:ext cx="1033462" cy="1135063"/>
        </p:xfrm>
        <a:graphic>
          <a:graphicData uri="http://schemas.openxmlformats.org/presentationml/2006/ole">
            <mc:AlternateContent xmlns:mc="http://schemas.openxmlformats.org/markup-compatibility/2006">
              <mc:Choice xmlns:v="urn:schemas-microsoft-com:vml" Requires="v">
                <p:oleObj spid="_x0000_s45119" name="Ecuación" r:id="rId21" imgW="647700" imgH="711200" progId="Equation.3">
                  <p:embed/>
                </p:oleObj>
              </mc:Choice>
              <mc:Fallback>
                <p:oleObj name="Ecuación" r:id="rId21" imgW="647700" imgH="711200" progId="Equation.3">
                  <p:embed/>
                  <p:pic>
                    <p:nvPicPr>
                      <p:cNvPr id="0" name="Picture 11"/>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4621213" y="1409700"/>
                        <a:ext cx="1033462" cy="1135063"/>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90166" name="Text Box 22"/>
          <p:cNvSpPr txBox="1">
            <a:spLocks noChangeArrowheads="1"/>
          </p:cNvSpPr>
          <p:nvPr/>
        </p:nvSpPr>
        <p:spPr bwMode="auto">
          <a:xfrm>
            <a:off x="3144838" y="2646363"/>
            <a:ext cx="2709862" cy="533400"/>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90000"/>
              </a:lnSpc>
              <a:spcBef>
                <a:spcPct val="0"/>
              </a:spcBef>
              <a:spcAft>
                <a:spcPct val="0"/>
              </a:spcAft>
              <a:tabLst>
                <a:tab pos="287338" algn="l"/>
              </a:tabLst>
            </a:pPr>
            <a:r>
              <a:rPr lang="de-DE" sz="1600" b="1">
                <a:solidFill>
                  <a:srgbClr val="006666"/>
                </a:solidFill>
                <a:latin typeface="Comic Sans MS" pitchFamily="66" charset="0"/>
              </a:rPr>
              <a:t>Conocimiento de variables</a:t>
            </a:r>
          </a:p>
          <a:p>
            <a:pPr algn="ctr" defTabSz="287338" eaLnBrk="0" fontAlgn="base" hangingPunct="0">
              <a:lnSpc>
                <a:spcPct val="90000"/>
              </a:lnSpc>
              <a:spcBef>
                <a:spcPct val="0"/>
              </a:spcBef>
              <a:spcAft>
                <a:spcPct val="0"/>
              </a:spcAft>
              <a:tabLst>
                <a:tab pos="287338" algn="l"/>
              </a:tabLst>
            </a:pPr>
            <a:endParaRPr lang="de-DE" sz="1600" b="1">
              <a:solidFill>
                <a:srgbClr val="006666"/>
              </a:solidFill>
              <a:latin typeface="Comic Sans MS" pitchFamily="66" charset="0"/>
            </a:endParaRPr>
          </a:p>
        </p:txBody>
      </p:sp>
      <p:graphicFrame>
        <p:nvGraphicFramePr>
          <p:cNvPr id="390167" name="Object 23"/>
          <p:cNvGraphicFramePr>
            <a:graphicFrameLocks noChangeAspect="1"/>
          </p:cNvGraphicFramePr>
          <p:nvPr/>
        </p:nvGraphicFramePr>
        <p:xfrm>
          <a:off x="1498600" y="1822450"/>
          <a:ext cx="427038" cy="304800"/>
        </p:xfrm>
        <a:graphic>
          <a:graphicData uri="http://schemas.openxmlformats.org/presentationml/2006/ole">
            <mc:AlternateContent xmlns:mc="http://schemas.openxmlformats.org/markup-compatibility/2006">
              <mc:Choice xmlns:v="urn:schemas-microsoft-com:vml" Requires="v">
                <p:oleObj spid="_x0000_s45120" name="Ecuación" r:id="rId23" imgW="266469" imgH="190335" progId="Equation.3">
                  <p:embed/>
                </p:oleObj>
              </mc:Choice>
              <mc:Fallback>
                <p:oleObj name="Ecuación" r:id="rId23" imgW="266469" imgH="190335" progId="Equation.3">
                  <p:embed/>
                  <p:pic>
                    <p:nvPicPr>
                      <p:cNvPr id="0" name="Picture 12"/>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1498600" y="1822450"/>
                        <a:ext cx="427038" cy="30480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90168" name="Line 24"/>
          <p:cNvSpPr>
            <a:spLocks noChangeShapeType="1"/>
          </p:cNvSpPr>
          <p:nvPr/>
        </p:nvSpPr>
        <p:spPr bwMode="auto">
          <a:xfrm rot="16200000">
            <a:off x="2098675" y="3373438"/>
            <a:ext cx="182563" cy="1587"/>
          </a:xfrm>
          <a:prstGeom prst="line">
            <a:avLst/>
          </a:prstGeom>
          <a:noFill/>
          <a:ln w="28575">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0169" name="Line 25"/>
          <p:cNvSpPr>
            <a:spLocks noChangeShapeType="1"/>
          </p:cNvSpPr>
          <p:nvPr/>
        </p:nvSpPr>
        <p:spPr bwMode="auto">
          <a:xfrm rot="16200000" flipH="1" flipV="1">
            <a:off x="2184400" y="3351213"/>
            <a:ext cx="4763" cy="255587"/>
          </a:xfrm>
          <a:prstGeom prst="line">
            <a:avLst/>
          </a:prstGeom>
          <a:noFill/>
          <a:ln w="28575">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0170" name="Line 26"/>
          <p:cNvSpPr>
            <a:spLocks noChangeShapeType="1"/>
          </p:cNvSpPr>
          <p:nvPr/>
        </p:nvSpPr>
        <p:spPr bwMode="auto">
          <a:xfrm rot="16200000" flipH="1" flipV="1">
            <a:off x="2176463" y="3430588"/>
            <a:ext cx="14287" cy="160337"/>
          </a:xfrm>
          <a:prstGeom prst="line">
            <a:avLst/>
          </a:prstGeom>
          <a:noFill/>
          <a:ln w="28575">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0171" name="Line 27"/>
          <p:cNvSpPr>
            <a:spLocks noChangeShapeType="1"/>
          </p:cNvSpPr>
          <p:nvPr/>
        </p:nvSpPr>
        <p:spPr bwMode="auto">
          <a:xfrm rot="16200000" flipH="1" flipV="1">
            <a:off x="2187575" y="3492501"/>
            <a:ext cx="14287" cy="112712"/>
          </a:xfrm>
          <a:prstGeom prst="line">
            <a:avLst/>
          </a:prstGeom>
          <a:noFill/>
          <a:ln w="28575">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0172" name="Oval 28"/>
          <p:cNvSpPr>
            <a:spLocks noChangeArrowheads="1"/>
          </p:cNvSpPr>
          <p:nvPr/>
        </p:nvSpPr>
        <p:spPr bwMode="auto">
          <a:xfrm>
            <a:off x="6832600" y="1606550"/>
            <a:ext cx="73025" cy="77788"/>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0173" name="Oval 29"/>
          <p:cNvSpPr>
            <a:spLocks noChangeArrowheads="1"/>
          </p:cNvSpPr>
          <p:nvPr/>
        </p:nvSpPr>
        <p:spPr bwMode="auto">
          <a:xfrm>
            <a:off x="1185863" y="2403475"/>
            <a:ext cx="68262" cy="74613"/>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0174" name="Oval 30"/>
          <p:cNvSpPr>
            <a:spLocks noChangeArrowheads="1"/>
          </p:cNvSpPr>
          <p:nvPr/>
        </p:nvSpPr>
        <p:spPr bwMode="auto">
          <a:xfrm>
            <a:off x="1195388" y="2928938"/>
            <a:ext cx="69850" cy="74612"/>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0175" name="Oval 31"/>
          <p:cNvSpPr>
            <a:spLocks noChangeArrowheads="1"/>
          </p:cNvSpPr>
          <p:nvPr/>
        </p:nvSpPr>
        <p:spPr bwMode="auto">
          <a:xfrm>
            <a:off x="1990725" y="2195513"/>
            <a:ext cx="69850" cy="74612"/>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0176" name="Oval 32"/>
          <p:cNvSpPr>
            <a:spLocks noChangeArrowheads="1"/>
          </p:cNvSpPr>
          <p:nvPr/>
        </p:nvSpPr>
        <p:spPr bwMode="auto">
          <a:xfrm>
            <a:off x="2001838" y="2720975"/>
            <a:ext cx="68262" cy="74613"/>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90177" name="Object 33"/>
          <p:cNvGraphicFramePr>
            <a:graphicFrameLocks noChangeAspect="1"/>
          </p:cNvGraphicFramePr>
          <p:nvPr/>
        </p:nvGraphicFramePr>
        <p:xfrm>
          <a:off x="1520825" y="2374900"/>
          <a:ext cx="427038" cy="304800"/>
        </p:xfrm>
        <a:graphic>
          <a:graphicData uri="http://schemas.openxmlformats.org/presentationml/2006/ole">
            <mc:AlternateContent xmlns:mc="http://schemas.openxmlformats.org/markup-compatibility/2006">
              <mc:Choice xmlns:v="urn:schemas-microsoft-com:vml" Requires="v">
                <p:oleObj spid="_x0000_s45121" name="Ecuación" r:id="rId25" imgW="266469" imgH="190335" progId="Equation.3">
                  <p:embed/>
                </p:oleObj>
              </mc:Choice>
              <mc:Fallback>
                <p:oleObj name="Ecuación" r:id="rId25" imgW="266469" imgH="190335" progId="Equation.3">
                  <p:embed/>
                  <p:pic>
                    <p:nvPicPr>
                      <p:cNvPr id="0" name="Picture 13"/>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1520825" y="2374900"/>
                        <a:ext cx="427038" cy="30480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90178" name="Object 34"/>
          <p:cNvGraphicFramePr>
            <a:graphicFrameLocks noChangeAspect="1"/>
          </p:cNvGraphicFramePr>
          <p:nvPr/>
        </p:nvGraphicFramePr>
        <p:xfrm>
          <a:off x="1530350" y="2924175"/>
          <a:ext cx="427038" cy="304800"/>
        </p:xfrm>
        <a:graphic>
          <a:graphicData uri="http://schemas.openxmlformats.org/presentationml/2006/ole">
            <mc:AlternateContent xmlns:mc="http://schemas.openxmlformats.org/markup-compatibility/2006">
              <mc:Choice xmlns:v="urn:schemas-microsoft-com:vml" Requires="v">
                <p:oleObj spid="_x0000_s45122" name="Ecuación" r:id="rId27" imgW="266469" imgH="190335" progId="Equation.3">
                  <p:embed/>
                </p:oleObj>
              </mc:Choice>
              <mc:Fallback>
                <p:oleObj name="Ecuación" r:id="rId27" imgW="266469" imgH="190335" progId="Equation.3">
                  <p:embed/>
                  <p:pic>
                    <p:nvPicPr>
                      <p:cNvPr id="0" name="Picture 14"/>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1530350" y="2924175"/>
                        <a:ext cx="427038" cy="30480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90179" name="Object 35"/>
          <p:cNvGraphicFramePr>
            <a:graphicFrameLocks noChangeAspect="1"/>
          </p:cNvGraphicFramePr>
          <p:nvPr/>
        </p:nvGraphicFramePr>
        <p:xfrm>
          <a:off x="1016000" y="1527175"/>
          <a:ext cx="234950" cy="280988"/>
        </p:xfrm>
        <a:graphic>
          <a:graphicData uri="http://schemas.openxmlformats.org/presentationml/2006/ole">
            <mc:AlternateContent xmlns:mc="http://schemas.openxmlformats.org/markup-compatibility/2006">
              <mc:Choice xmlns:v="urn:schemas-microsoft-com:vml" Requires="v">
                <p:oleObj spid="_x0000_s45123" name="Ecuación" r:id="rId29" imgW="152268" imgH="164957" progId="Equation.3">
                  <p:embed/>
                </p:oleObj>
              </mc:Choice>
              <mc:Fallback>
                <p:oleObj name="Ecuación" r:id="rId29" imgW="152268" imgH="164957" progId="Equation.3">
                  <p:embed/>
                  <p:pic>
                    <p:nvPicPr>
                      <p:cNvPr id="0" name="Picture 15"/>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1016000" y="1527175"/>
                        <a:ext cx="234950" cy="280988"/>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90180" name="Object 36"/>
          <p:cNvGraphicFramePr>
            <a:graphicFrameLocks noChangeAspect="1"/>
          </p:cNvGraphicFramePr>
          <p:nvPr/>
        </p:nvGraphicFramePr>
        <p:xfrm>
          <a:off x="1846263" y="1338263"/>
          <a:ext cx="236537" cy="347662"/>
        </p:xfrm>
        <a:graphic>
          <a:graphicData uri="http://schemas.openxmlformats.org/presentationml/2006/ole">
            <mc:AlternateContent xmlns:mc="http://schemas.openxmlformats.org/markup-compatibility/2006">
              <mc:Choice xmlns:v="urn:schemas-microsoft-com:vml" Requires="v">
                <p:oleObj spid="_x0000_s45124" name="Ecuación" r:id="rId31" imgW="152268" imgH="203024" progId="Equation.3">
                  <p:embed/>
                </p:oleObj>
              </mc:Choice>
              <mc:Fallback>
                <p:oleObj name="Ecuación" r:id="rId31" imgW="152268" imgH="203024" progId="Equation.3">
                  <p:embed/>
                  <p:pic>
                    <p:nvPicPr>
                      <p:cNvPr id="0" name="Picture 16"/>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1846263" y="1338263"/>
                        <a:ext cx="236537" cy="347662"/>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90181" name="Oval 37"/>
          <p:cNvSpPr>
            <a:spLocks noChangeArrowheads="1"/>
          </p:cNvSpPr>
          <p:nvPr/>
        </p:nvSpPr>
        <p:spPr bwMode="auto">
          <a:xfrm>
            <a:off x="7343775" y="1476375"/>
            <a:ext cx="71438" cy="77788"/>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0182" name="Oval 38"/>
          <p:cNvSpPr>
            <a:spLocks noChangeArrowheads="1"/>
          </p:cNvSpPr>
          <p:nvPr/>
        </p:nvSpPr>
        <p:spPr bwMode="auto">
          <a:xfrm>
            <a:off x="7351713" y="1820863"/>
            <a:ext cx="71437" cy="77787"/>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90183" name="Object 39"/>
          <p:cNvGraphicFramePr>
            <a:graphicFrameLocks noChangeAspect="1"/>
          </p:cNvGraphicFramePr>
          <p:nvPr/>
        </p:nvGraphicFramePr>
        <p:xfrm>
          <a:off x="7224713" y="1454150"/>
          <a:ext cx="149225" cy="173038"/>
        </p:xfrm>
        <a:graphic>
          <a:graphicData uri="http://schemas.openxmlformats.org/presentationml/2006/ole">
            <mc:AlternateContent xmlns:mc="http://schemas.openxmlformats.org/markup-compatibility/2006">
              <mc:Choice xmlns:v="urn:schemas-microsoft-com:vml" Requires="v">
                <p:oleObj spid="_x0000_s45125" name="Ecuación" r:id="rId33" imgW="152268" imgH="164957" progId="Equation.3">
                  <p:embed/>
                </p:oleObj>
              </mc:Choice>
              <mc:Fallback>
                <p:oleObj name="Ecuación" r:id="rId33" imgW="152268" imgH="164957" progId="Equation.3">
                  <p:embed/>
                  <p:pic>
                    <p:nvPicPr>
                      <p:cNvPr id="0" name="Picture 17"/>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7224713" y="1454150"/>
                        <a:ext cx="149225" cy="173038"/>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90184" name="Object 40"/>
          <p:cNvGraphicFramePr>
            <a:graphicFrameLocks noChangeAspect="1"/>
          </p:cNvGraphicFramePr>
          <p:nvPr/>
        </p:nvGraphicFramePr>
        <p:xfrm>
          <a:off x="7256463" y="1798638"/>
          <a:ext cx="125412" cy="173037"/>
        </p:xfrm>
        <a:graphic>
          <a:graphicData uri="http://schemas.openxmlformats.org/presentationml/2006/ole">
            <mc:AlternateContent xmlns:mc="http://schemas.openxmlformats.org/markup-compatibility/2006">
              <mc:Choice xmlns:v="urn:schemas-microsoft-com:vml" Requires="v">
                <p:oleObj spid="_x0000_s45126" name="Ecuación" r:id="rId35" imgW="126780" imgH="164814" progId="Equation.3">
                  <p:embed/>
                </p:oleObj>
              </mc:Choice>
              <mc:Fallback>
                <p:oleObj name="Ecuación" r:id="rId35" imgW="126780" imgH="164814" progId="Equation.3">
                  <p:embed/>
                  <p:pic>
                    <p:nvPicPr>
                      <p:cNvPr id="0" name="Picture 18"/>
                      <p:cNvPicPr>
                        <a:picLocks noChangeAspect="1"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7256463" y="1798638"/>
                        <a:ext cx="125412" cy="173037"/>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90185" name="Object 41"/>
          <p:cNvGraphicFramePr>
            <a:graphicFrameLocks noChangeAspect="1"/>
          </p:cNvGraphicFramePr>
          <p:nvPr/>
        </p:nvGraphicFramePr>
        <p:xfrm>
          <a:off x="6808788" y="1681163"/>
          <a:ext cx="134937" cy="147637"/>
        </p:xfrm>
        <a:graphic>
          <a:graphicData uri="http://schemas.openxmlformats.org/presentationml/2006/ole">
            <mc:AlternateContent xmlns:mc="http://schemas.openxmlformats.org/markup-compatibility/2006">
              <mc:Choice xmlns:v="urn:schemas-microsoft-com:vml" Requires="v">
                <p:oleObj spid="_x0000_s45127" name="Ecuación" r:id="rId37" imgW="126835" imgH="139518" progId="Equation.3">
                  <p:embed/>
                </p:oleObj>
              </mc:Choice>
              <mc:Fallback>
                <p:oleObj name="Ecuación" r:id="rId37" imgW="126835" imgH="139518" progId="Equation.3">
                  <p:embed/>
                  <p:pic>
                    <p:nvPicPr>
                      <p:cNvPr id="0" name="Picture 1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08788" y="1681163"/>
                        <a:ext cx="134937" cy="147637"/>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90190" name="Oval 46"/>
          <p:cNvSpPr>
            <a:spLocks noChangeArrowheads="1"/>
          </p:cNvSpPr>
          <p:nvPr/>
        </p:nvSpPr>
        <p:spPr bwMode="auto">
          <a:xfrm>
            <a:off x="6831013" y="2414588"/>
            <a:ext cx="73025" cy="77787"/>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0191" name="Oval 47"/>
          <p:cNvSpPr>
            <a:spLocks noChangeArrowheads="1"/>
          </p:cNvSpPr>
          <p:nvPr/>
        </p:nvSpPr>
        <p:spPr bwMode="auto">
          <a:xfrm>
            <a:off x="7342188" y="2284413"/>
            <a:ext cx="71437" cy="77787"/>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0192" name="Oval 48"/>
          <p:cNvSpPr>
            <a:spLocks noChangeArrowheads="1"/>
          </p:cNvSpPr>
          <p:nvPr/>
        </p:nvSpPr>
        <p:spPr bwMode="auto">
          <a:xfrm>
            <a:off x="7350125" y="2628900"/>
            <a:ext cx="71438" cy="77788"/>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90193" name="Object 49"/>
          <p:cNvGraphicFramePr>
            <a:graphicFrameLocks noChangeAspect="1"/>
          </p:cNvGraphicFramePr>
          <p:nvPr/>
        </p:nvGraphicFramePr>
        <p:xfrm>
          <a:off x="7223125" y="2262188"/>
          <a:ext cx="149225" cy="173037"/>
        </p:xfrm>
        <a:graphic>
          <a:graphicData uri="http://schemas.openxmlformats.org/presentationml/2006/ole">
            <mc:AlternateContent xmlns:mc="http://schemas.openxmlformats.org/markup-compatibility/2006">
              <mc:Choice xmlns:v="urn:schemas-microsoft-com:vml" Requires="v">
                <p:oleObj spid="_x0000_s45128" name="Ecuación" r:id="rId38" imgW="152268" imgH="164957" progId="Equation.3">
                  <p:embed/>
                </p:oleObj>
              </mc:Choice>
              <mc:Fallback>
                <p:oleObj name="Ecuación" r:id="rId38" imgW="152268" imgH="164957" progId="Equation.3">
                  <p:embed/>
                  <p:pic>
                    <p:nvPicPr>
                      <p:cNvPr id="0" name="Picture 20"/>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7223125" y="2262188"/>
                        <a:ext cx="149225" cy="173037"/>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90194" name="Object 50"/>
          <p:cNvGraphicFramePr>
            <a:graphicFrameLocks noChangeAspect="1"/>
          </p:cNvGraphicFramePr>
          <p:nvPr/>
        </p:nvGraphicFramePr>
        <p:xfrm>
          <a:off x="7254875" y="2606675"/>
          <a:ext cx="125413" cy="173038"/>
        </p:xfrm>
        <a:graphic>
          <a:graphicData uri="http://schemas.openxmlformats.org/presentationml/2006/ole">
            <mc:AlternateContent xmlns:mc="http://schemas.openxmlformats.org/markup-compatibility/2006">
              <mc:Choice xmlns:v="urn:schemas-microsoft-com:vml" Requires="v">
                <p:oleObj spid="_x0000_s45129" name="Ecuación" r:id="rId39" imgW="126780" imgH="164814" progId="Equation.3">
                  <p:embed/>
                </p:oleObj>
              </mc:Choice>
              <mc:Fallback>
                <p:oleObj name="Ecuación" r:id="rId39" imgW="126780" imgH="164814" progId="Equation.3">
                  <p:embed/>
                  <p:pic>
                    <p:nvPicPr>
                      <p:cNvPr id="0" name="Picture 21"/>
                      <p:cNvPicPr>
                        <a:picLocks noChangeAspect="1"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7254875" y="2606675"/>
                        <a:ext cx="125413" cy="173038"/>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90195" name="Object 51"/>
          <p:cNvGraphicFramePr>
            <a:graphicFrameLocks noChangeAspect="1"/>
          </p:cNvGraphicFramePr>
          <p:nvPr/>
        </p:nvGraphicFramePr>
        <p:xfrm>
          <a:off x="6807200" y="2489200"/>
          <a:ext cx="134938" cy="147638"/>
        </p:xfrm>
        <a:graphic>
          <a:graphicData uri="http://schemas.openxmlformats.org/presentationml/2006/ole">
            <mc:AlternateContent xmlns:mc="http://schemas.openxmlformats.org/markup-compatibility/2006">
              <mc:Choice xmlns:v="urn:schemas-microsoft-com:vml" Requires="v">
                <p:oleObj spid="_x0000_s45130" name="Ecuación" r:id="rId40" imgW="126835" imgH="139518" progId="Equation.3">
                  <p:embed/>
                </p:oleObj>
              </mc:Choice>
              <mc:Fallback>
                <p:oleObj name="Ecuación" r:id="rId40" imgW="126835" imgH="139518" progId="Equation.3">
                  <p:embed/>
                  <p:pic>
                    <p:nvPicPr>
                      <p:cNvPr id="0" name="Picture 2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07200" y="2489200"/>
                        <a:ext cx="134938" cy="147638"/>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90196" name="Oval 52"/>
          <p:cNvSpPr>
            <a:spLocks noChangeArrowheads="1"/>
          </p:cNvSpPr>
          <p:nvPr/>
        </p:nvSpPr>
        <p:spPr bwMode="auto">
          <a:xfrm>
            <a:off x="6853238" y="3338513"/>
            <a:ext cx="71437" cy="77787"/>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0197" name="Oval 53"/>
          <p:cNvSpPr>
            <a:spLocks noChangeArrowheads="1"/>
          </p:cNvSpPr>
          <p:nvPr/>
        </p:nvSpPr>
        <p:spPr bwMode="auto">
          <a:xfrm>
            <a:off x="7362825" y="3208338"/>
            <a:ext cx="73025" cy="77787"/>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0198" name="Oval 54"/>
          <p:cNvSpPr>
            <a:spLocks noChangeArrowheads="1"/>
          </p:cNvSpPr>
          <p:nvPr/>
        </p:nvSpPr>
        <p:spPr bwMode="auto">
          <a:xfrm>
            <a:off x="7372350" y="3552825"/>
            <a:ext cx="71438" cy="77788"/>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90199" name="Object 55"/>
          <p:cNvGraphicFramePr>
            <a:graphicFrameLocks noChangeAspect="1"/>
          </p:cNvGraphicFramePr>
          <p:nvPr/>
        </p:nvGraphicFramePr>
        <p:xfrm>
          <a:off x="7245350" y="3186113"/>
          <a:ext cx="149225" cy="173037"/>
        </p:xfrm>
        <a:graphic>
          <a:graphicData uri="http://schemas.openxmlformats.org/presentationml/2006/ole">
            <mc:AlternateContent xmlns:mc="http://schemas.openxmlformats.org/markup-compatibility/2006">
              <mc:Choice xmlns:v="urn:schemas-microsoft-com:vml" Requires="v">
                <p:oleObj spid="_x0000_s45131" name="Ecuación" r:id="rId41" imgW="152268" imgH="164957" progId="Equation.3">
                  <p:embed/>
                </p:oleObj>
              </mc:Choice>
              <mc:Fallback>
                <p:oleObj name="Ecuación" r:id="rId41" imgW="152268" imgH="164957" progId="Equation.3">
                  <p:embed/>
                  <p:pic>
                    <p:nvPicPr>
                      <p:cNvPr id="0" name="Picture 23"/>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7245350" y="3186113"/>
                        <a:ext cx="149225" cy="173037"/>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90200" name="Object 56"/>
          <p:cNvGraphicFramePr>
            <a:graphicFrameLocks noChangeAspect="1"/>
          </p:cNvGraphicFramePr>
          <p:nvPr/>
        </p:nvGraphicFramePr>
        <p:xfrm>
          <a:off x="7277100" y="3530600"/>
          <a:ext cx="123825" cy="173038"/>
        </p:xfrm>
        <a:graphic>
          <a:graphicData uri="http://schemas.openxmlformats.org/presentationml/2006/ole">
            <mc:AlternateContent xmlns:mc="http://schemas.openxmlformats.org/markup-compatibility/2006">
              <mc:Choice xmlns:v="urn:schemas-microsoft-com:vml" Requires="v">
                <p:oleObj spid="_x0000_s45132" name="Ecuación" r:id="rId42" imgW="126780" imgH="164814" progId="Equation.3">
                  <p:embed/>
                </p:oleObj>
              </mc:Choice>
              <mc:Fallback>
                <p:oleObj name="Ecuación" r:id="rId42" imgW="126780" imgH="164814" progId="Equation.3">
                  <p:embed/>
                  <p:pic>
                    <p:nvPicPr>
                      <p:cNvPr id="0" name="Picture 24"/>
                      <p:cNvPicPr>
                        <a:picLocks noChangeAspect="1"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7277100" y="3530600"/>
                        <a:ext cx="123825" cy="173038"/>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90201" name="Object 57"/>
          <p:cNvGraphicFramePr>
            <a:graphicFrameLocks noChangeAspect="1"/>
          </p:cNvGraphicFramePr>
          <p:nvPr/>
        </p:nvGraphicFramePr>
        <p:xfrm>
          <a:off x="6829425" y="3413125"/>
          <a:ext cx="134938" cy="147638"/>
        </p:xfrm>
        <a:graphic>
          <a:graphicData uri="http://schemas.openxmlformats.org/presentationml/2006/ole">
            <mc:AlternateContent xmlns:mc="http://schemas.openxmlformats.org/markup-compatibility/2006">
              <mc:Choice xmlns:v="urn:schemas-microsoft-com:vml" Requires="v">
                <p:oleObj spid="_x0000_s45133" name="Ecuación" r:id="rId43" imgW="126835" imgH="139518" progId="Equation.3">
                  <p:embed/>
                </p:oleObj>
              </mc:Choice>
              <mc:Fallback>
                <p:oleObj name="Ecuación" r:id="rId43" imgW="126835" imgH="139518" progId="Equation.3">
                  <p:embed/>
                  <p:pic>
                    <p:nvPicPr>
                      <p:cNvPr id="0" name="Picture 2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29425" y="3413125"/>
                        <a:ext cx="134938" cy="147638"/>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90202" name="Line 58"/>
          <p:cNvSpPr>
            <a:spLocks noChangeShapeType="1"/>
          </p:cNvSpPr>
          <p:nvPr/>
        </p:nvSpPr>
        <p:spPr bwMode="auto">
          <a:xfrm rot="15378058">
            <a:off x="2271713" y="1349375"/>
            <a:ext cx="14287" cy="531813"/>
          </a:xfrm>
          <a:prstGeom prst="line">
            <a:avLst/>
          </a:prstGeom>
          <a:noFill/>
          <a:ln w="28575">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0203" name="Line 59"/>
          <p:cNvSpPr>
            <a:spLocks noChangeShapeType="1"/>
          </p:cNvSpPr>
          <p:nvPr/>
        </p:nvSpPr>
        <p:spPr bwMode="auto">
          <a:xfrm rot="15378058">
            <a:off x="1249363" y="1517650"/>
            <a:ext cx="244475" cy="409575"/>
          </a:xfrm>
          <a:prstGeom prst="line">
            <a:avLst/>
          </a:prstGeom>
          <a:noFill/>
          <a:ln w="28575">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0204" name="Oval 60"/>
          <p:cNvSpPr>
            <a:spLocks noChangeArrowheads="1"/>
          </p:cNvSpPr>
          <p:nvPr/>
        </p:nvSpPr>
        <p:spPr bwMode="auto">
          <a:xfrm>
            <a:off x="1163638" y="1865313"/>
            <a:ext cx="68262" cy="74612"/>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0205" name="Oval 61"/>
          <p:cNvSpPr>
            <a:spLocks noChangeArrowheads="1"/>
          </p:cNvSpPr>
          <p:nvPr/>
        </p:nvSpPr>
        <p:spPr bwMode="auto">
          <a:xfrm>
            <a:off x="1970088" y="1657350"/>
            <a:ext cx="68262" cy="74613"/>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90206" name="Object 62"/>
          <p:cNvGraphicFramePr>
            <a:graphicFrameLocks noChangeAspect="1"/>
          </p:cNvGraphicFramePr>
          <p:nvPr/>
        </p:nvGraphicFramePr>
        <p:xfrm>
          <a:off x="3706813" y="3506788"/>
          <a:ext cx="1281112" cy="304800"/>
        </p:xfrm>
        <a:graphic>
          <a:graphicData uri="http://schemas.openxmlformats.org/presentationml/2006/ole">
            <mc:AlternateContent xmlns:mc="http://schemas.openxmlformats.org/markup-compatibility/2006">
              <mc:Choice xmlns:v="urn:schemas-microsoft-com:vml" Requires="v">
                <p:oleObj spid="_x0000_s45134" name="Ecuación" r:id="rId44" imgW="863225" imgH="190417" progId="Equation.3">
                  <p:embed/>
                </p:oleObj>
              </mc:Choice>
              <mc:Fallback>
                <p:oleObj name="Ecuación" r:id="rId44" imgW="863225" imgH="190417" progId="Equation.3">
                  <p:embed/>
                  <p:pic>
                    <p:nvPicPr>
                      <p:cNvPr id="0" name="Picture 26"/>
                      <p:cNvPicPr>
                        <a:picLocks noChangeAspect="1" noChangeArrowheads="1"/>
                      </p:cNvPicPr>
                      <p:nvPr/>
                    </p:nvPicPr>
                    <p:blipFill>
                      <a:blip r:embed="rId45">
                        <a:extLst>
                          <a:ext uri="{28A0092B-C50C-407E-A947-70E740481C1C}">
                            <a14:useLocalDpi xmlns:a14="http://schemas.microsoft.com/office/drawing/2010/main" val="0"/>
                          </a:ext>
                        </a:extLst>
                      </a:blip>
                      <a:srcRect/>
                      <a:stretch>
                        <a:fillRect/>
                      </a:stretch>
                    </p:blipFill>
                    <p:spPr bwMode="auto">
                      <a:xfrm>
                        <a:off x="3706813" y="3506788"/>
                        <a:ext cx="1281112" cy="30480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90207" name="Object 63"/>
          <p:cNvGraphicFramePr>
            <a:graphicFrameLocks noChangeAspect="1"/>
          </p:cNvGraphicFramePr>
          <p:nvPr/>
        </p:nvGraphicFramePr>
        <p:xfrm>
          <a:off x="3667125" y="4022725"/>
          <a:ext cx="1528763" cy="303213"/>
        </p:xfrm>
        <a:graphic>
          <a:graphicData uri="http://schemas.openxmlformats.org/presentationml/2006/ole">
            <mc:AlternateContent xmlns:mc="http://schemas.openxmlformats.org/markup-compatibility/2006">
              <mc:Choice xmlns:v="urn:schemas-microsoft-com:vml" Requires="v">
                <p:oleObj spid="_x0000_s45135" name="Ecuación" r:id="rId46" imgW="1028700" imgH="190500" progId="Equation.3">
                  <p:embed/>
                </p:oleObj>
              </mc:Choice>
              <mc:Fallback>
                <p:oleObj name="Ecuación" r:id="rId46" imgW="1028700" imgH="190500" progId="Equation.3">
                  <p:embed/>
                  <p:pic>
                    <p:nvPicPr>
                      <p:cNvPr id="0" name="Picture 27"/>
                      <p:cNvPicPr>
                        <a:picLocks noChangeAspect="1" noChangeArrowheads="1"/>
                      </p:cNvPicPr>
                      <p:nvPr/>
                    </p:nvPicPr>
                    <p:blipFill>
                      <a:blip r:embed="rId47">
                        <a:extLst>
                          <a:ext uri="{28A0092B-C50C-407E-A947-70E740481C1C}">
                            <a14:useLocalDpi xmlns:a14="http://schemas.microsoft.com/office/drawing/2010/main" val="0"/>
                          </a:ext>
                        </a:extLst>
                      </a:blip>
                      <a:srcRect/>
                      <a:stretch>
                        <a:fillRect/>
                      </a:stretch>
                    </p:blipFill>
                    <p:spPr bwMode="auto">
                      <a:xfrm>
                        <a:off x="3667125" y="4022725"/>
                        <a:ext cx="1528763" cy="303213"/>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90208" name="AutoShape 64"/>
          <p:cNvSpPr>
            <a:spLocks noChangeArrowheads="1"/>
          </p:cNvSpPr>
          <p:nvPr/>
        </p:nvSpPr>
        <p:spPr bwMode="auto">
          <a:xfrm rot="5400000">
            <a:off x="4264819" y="3109119"/>
            <a:ext cx="450850" cy="280988"/>
          </a:xfrm>
          <a:prstGeom prst="rightArrow">
            <a:avLst>
              <a:gd name="adj1" fmla="val 48963"/>
              <a:gd name="adj2" fmla="val 67798"/>
            </a:avLst>
          </a:prstGeom>
          <a:solidFill>
            <a:srgbClr val="FF0000"/>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0209" name="Line 65"/>
          <p:cNvSpPr>
            <a:spLocks noChangeShapeType="1"/>
          </p:cNvSpPr>
          <p:nvPr/>
        </p:nvSpPr>
        <p:spPr bwMode="auto">
          <a:xfrm rot="15378058">
            <a:off x="7120732" y="2172494"/>
            <a:ext cx="1735137" cy="390525"/>
          </a:xfrm>
          <a:prstGeom prst="line">
            <a:avLst/>
          </a:prstGeom>
          <a:noFill/>
          <a:ln w="28575">
            <a:solidFill>
              <a:srgbClr val="00009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0210" name="Line 66"/>
          <p:cNvSpPr>
            <a:spLocks noChangeShapeType="1"/>
          </p:cNvSpPr>
          <p:nvPr/>
        </p:nvSpPr>
        <p:spPr bwMode="auto">
          <a:xfrm rot="15378058">
            <a:off x="6999287" y="2538413"/>
            <a:ext cx="1731963" cy="401638"/>
          </a:xfrm>
          <a:prstGeom prst="line">
            <a:avLst/>
          </a:prstGeom>
          <a:noFill/>
          <a:ln w="28575">
            <a:solidFill>
              <a:srgbClr val="00009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0211" name="Oval 67"/>
          <p:cNvSpPr>
            <a:spLocks noChangeArrowheads="1"/>
          </p:cNvSpPr>
          <p:nvPr/>
        </p:nvSpPr>
        <p:spPr bwMode="auto">
          <a:xfrm>
            <a:off x="7948613" y="1454150"/>
            <a:ext cx="68262" cy="74613"/>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0212" name="Oval 68"/>
          <p:cNvSpPr>
            <a:spLocks noChangeArrowheads="1"/>
          </p:cNvSpPr>
          <p:nvPr/>
        </p:nvSpPr>
        <p:spPr bwMode="auto">
          <a:xfrm>
            <a:off x="7815263" y="1812925"/>
            <a:ext cx="68262" cy="74613"/>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0213" name="Oval 69"/>
          <p:cNvSpPr>
            <a:spLocks noChangeArrowheads="1"/>
          </p:cNvSpPr>
          <p:nvPr/>
        </p:nvSpPr>
        <p:spPr bwMode="auto">
          <a:xfrm>
            <a:off x="7954963" y="2312988"/>
            <a:ext cx="69850" cy="74612"/>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0214" name="Oval 70"/>
          <p:cNvSpPr>
            <a:spLocks noChangeArrowheads="1"/>
          </p:cNvSpPr>
          <p:nvPr/>
        </p:nvSpPr>
        <p:spPr bwMode="auto">
          <a:xfrm>
            <a:off x="7823200" y="2657475"/>
            <a:ext cx="69850" cy="74613"/>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0215" name="Oval 71"/>
          <p:cNvSpPr>
            <a:spLocks noChangeArrowheads="1"/>
          </p:cNvSpPr>
          <p:nvPr/>
        </p:nvSpPr>
        <p:spPr bwMode="auto">
          <a:xfrm>
            <a:off x="7953375" y="3221038"/>
            <a:ext cx="68263" cy="74612"/>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0216" name="Oval 72"/>
          <p:cNvSpPr>
            <a:spLocks noChangeArrowheads="1"/>
          </p:cNvSpPr>
          <p:nvPr/>
        </p:nvSpPr>
        <p:spPr bwMode="auto">
          <a:xfrm>
            <a:off x="7832725" y="3552825"/>
            <a:ext cx="68263" cy="74613"/>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0217" name="Line 73"/>
          <p:cNvSpPr>
            <a:spLocks noChangeShapeType="1"/>
          </p:cNvSpPr>
          <p:nvPr/>
        </p:nvSpPr>
        <p:spPr bwMode="auto">
          <a:xfrm>
            <a:off x="7446963" y="1849438"/>
            <a:ext cx="381000" cy="0"/>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0218" name="Line 74"/>
          <p:cNvSpPr>
            <a:spLocks noChangeShapeType="1"/>
          </p:cNvSpPr>
          <p:nvPr/>
        </p:nvSpPr>
        <p:spPr bwMode="auto">
          <a:xfrm>
            <a:off x="7469188" y="1487488"/>
            <a:ext cx="522287" cy="0"/>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0219" name="Line 75"/>
          <p:cNvSpPr>
            <a:spLocks noChangeShapeType="1"/>
          </p:cNvSpPr>
          <p:nvPr/>
        </p:nvSpPr>
        <p:spPr bwMode="auto">
          <a:xfrm>
            <a:off x="7408863" y="2335213"/>
            <a:ext cx="546100" cy="0"/>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0220" name="Line 76"/>
          <p:cNvSpPr>
            <a:spLocks noChangeShapeType="1"/>
          </p:cNvSpPr>
          <p:nvPr/>
        </p:nvSpPr>
        <p:spPr bwMode="auto">
          <a:xfrm flipV="1">
            <a:off x="7419975" y="2667000"/>
            <a:ext cx="450850" cy="12700"/>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0221" name="Line 77"/>
          <p:cNvSpPr>
            <a:spLocks noChangeShapeType="1"/>
          </p:cNvSpPr>
          <p:nvPr/>
        </p:nvSpPr>
        <p:spPr bwMode="auto">
          <a:xfrm flipV="1">
            <a:off x="7418388" y="3230563"/>
            <a:ext cx="534987" cy="12700"/>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0222" name="Line 78"/>
          <p:cNvSpPr>
            <a:spLocks noChangeShapeType="1"/>
          </p:cNvSpPr>
          <p:nvPr/>
        </p:nvSpPr>
        <p:spPr bwMode="auto">
          <a:xfrm flipV="1">
            <a:off x="7415213" y="3589338"/>
            <a:ext cx="439737" cy="12700"/>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0223" name="Text Box 79"/>
          <p:cNvSpPr txBox="1">
            <a:spLocks noChangeArrowheads="1"/>
          </p:cNvSpPr>
          <p:nvPr/>
        </p:nvSpPr>
        <p:spPr bwMode="auto">
          <a:xfrm>
            <a:off x="8051800" y="2206625"/>
            <a:ext cx="963613" cy="587375"/>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90000"/>
              </a:lnSpc>
              <a:spcBef>
                <a:spcPct val="0"/>
              </a:spcBef>
              <a:spcAft>
                <a:spcPct val="0"/>
              </a:spcAft>
              <a:tabLst>
                <a:tab pos="287338" algn="l"/>
              </a:tabLst>
            </a:pPr>
            <a:r>
              <a:rPr lang="de-DE" sz="1200" b="1">
                <a:solidFill>
                  <a:srgbClr val="A50021"/>
                </a:solidFill>
                <a:latin typeface="Comic Sans MS" pitchFamily="66" charset="0"/>
              </a:rPr>
              <a:t>Conexión</a:t>
            </a:r>
          </a:p>
          <a:p>
            <a:pPr algn="ctr" defTabSz="287338" eaLnBrk="0" fontAlgn="base" hangingPunct="0">
              <a:lnSpc>
                <a:spcPct val="90000"/>
              </a:lnSpc>
              <a:spcBef>
                <a:spcPct val="0"/>
              </a:spcBef>
              <a:spcAft>
                <a:spcPct val="0"/>
              </a:spcAft>
              <a:tabLst>
                <a:tab pos="287338" algn="l"/>
              </a:tabLst>
            </a:pPr>
            <a:r>
              <a:rPr lang="de-DE" sz="1200" b="1">
                <a:solidFill>
                  <a:srgbClr val="A50021"/>
                </a:solidFill>
                <a:latin typeface="Comic Sans MS" pitchFamily="66" charset="0"/>
              </a:rPr>
              <a:t>paralelo</a:t>
            </a:r>
          </a:p>
          <a:p>
            <a:pPr algn="ctr" defTabSz="287338" eaLnBrk="0" fontAlgn="base" hangingPunct="0">
              <a:lnSpc>
                <a:spcPct val="90000"/>
              </a:lnSpc>
              <a:spcBef>
                <a:spcPct val="0"/>
              </a:spcBef>
              <a:spcAft>
                <a:spcPct val="0"/>
              </a:spcAft>
              <a:tabLst>
                <a:tab pos="287338" algn="l"/>
              </a:tabLst>
            </a:pPr>
            <a:endParaRPr lang="de-DE" sz="1200" b="1">
              <a:solidFill>
                <a:srgbClr val="A50021"/>
              </a:solidFill>
              <a:latin typeface="Comic Sans MS" pitchFamily="66" charset="0"/>
            </a:endParaRPr>
          </a:p>
        </p:txBody>
      </p:sp>
      <p:sp>
        <p:nvSpPr>
          <p:cNvPr id="82" name="Rectangle 2"/>
          <p:cNvSpPr>
            <a:spLocks noChangeArrowheads="1"/>
          </p:cNvSpPr>
          <p:nvPr/>
        </p:nvSpPr>
        <p:spPr bwMode="auto">
          <a:xfrm>
            <a:off x="47625" y="6480945"/>
            <a:ext cx="7737475" cy="293736"/>
          </a:xfrm>
          <a:prstGeom prst="rect">
            <a:avLst/>
          </a:prstGeom>
          <a:noFill/>
          <a:ln w="3175">
            <a:noFill/>
            <a:miter lim="800000"/>
            <a:headEnd/>
            <a:tailEnd/>
          </a:ln>
          <a:effectLst/>
        </p:spPr>
        <p:txBody>
          <a:bodyPr lIns="90000" tIns="46800" rIns="90000" bIns="46800" anchor="ctr">
            <a:spAutoFit/>
          </a:bodyPr>
          <a:lstStyle/>
          <a:p>
            <a:pPr fontAlgn="base">
              <a:lnSpc>
                <a:spcPct val="80000"/>
              </a:lnSpc>
              <a:spcBef>
                <a:spcPct val="0"/>
              </a:spcBef>
              <a:spcAft>
                <a:spcPct val="0"/>
              </a:spcAft>
            </a:pPr>
            <a:r>
              <a:rPr lang="de-DE" sz="1600" b="1" dirty="0">
                <a:solidFill>
                  <a:srgbClr val="FFFFFF"/>
                </a:solidFill>
                <a:effectLst>
                  <a:outerShdw blurRad="38100" dist="38100" dir="2700000" algn="tl">
                    <a:srgbClr val="C0C0C0"/>
                  </a:outerShdw>
                </a:effectLst>
                <a:latin typeface="Comic Sans MS" pitchFamily="66" charset="0"/>
              </a:rPr>
              <a:t>2. </a:t>
            </a:r>
            <a:r>
              <a:rPr lang="es-ES_tradnl" sz="1600" b="1" dirty="0">
                <a:solidFill>
                  <a:srgbClr val="FFFFFF"/>
                </a:solidFill>
                <a:effectLst>
                  <a:outerShdw blurRad="38100" dist="38100" dir="2700000" algn="tl">
                    <a:srgbClr val="C0C0C0"/>
                  </a:outerShdw>
                </a:effectLst>
                <a:latin typeface="Comic Sans MS" pitchFamily="66" charset="0"/>
              </a:rPr>
              <a:t>Fallas en Sistemas Eléctricos de Potencia</a:t>
            </a:r>
            <a:endParaRPr lang="de-DE" sz="3600" dirty="0">
              <a:solidFill>
                <a:srgbClr val="000066"/>
              </a:solidFill>
              <a:effectLst>
                <a:outerShdw blurRad="38100" dist="38100" dir="2700000" algn="tl">
                  <a:srgbClr val="C0C0C0"/>
                </a:outerShdw>
              </a:effectLst>
              <a:latin typeface="Comic Sans MS" pitchFamily="66" charset="0"/>
            </a:endParaRPr>
          </a:p>
        </p:txBody>
      </p:sp>
    </p:spTree>
    <p:extLst>
      <p:ext uri="{BB962C8B-B14F-4D97-AF65-F5344CB8AC3E}">
        <p14:creationId xmlns:p14="http://schemas.microsoft.com/office/powerpoint/2010/main" val="29197568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1248" name="Rectangle 80"/>
          <p:cNvSpPr>
            <a:spLocks noChangeArrowheads="1"/>
          </p:cNvSpPr>
          <p:nvPr/>
        </p:nvSpPr>
        <p:spPr bwMode="auto">
          <a:xfrm>
            <a:off x="6815138" y="1295400"/>
            <a:ext cx="652462" cy="657225"/>
          </a:xfrm>
          <a:prstGeom prst="rect">
            <a:avLst/>
          </a:prstGeom>
          <a:solidFill>
            <a:srgbClr val="CCECFF"/>
          </a:solidFill>
          <a:ln w="3175">
            <a:noFill/>
            <a:miter lim="800000"/>
            <a:headEnd/>
            <a:tailEnd/>
          </a:ln>
          <a:effectLst>
            <a:outerShdw dist="53882" dir="2700000" algn="ctr" rotWithShape="0">
              <a:schemeClr val="tx1"/>
            </a:outerShdw>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1249" name="Text Box 81"/>
          <p:cNvSpPr txBox="1">
            <a:spLocks noChangeArrowheads="1"/>
          </p:cNvSpPr>
          <p:nvPr/>
        </p:nvSpPr>
        <p:spPr bwMode="auto">
          <a:xfrm>
            <a:off x="6988175" y="1484313"/>
            <a:ext cx="327025" cy="420687"/>
          </a:xfrm>
          <a:prstGeom prst="rect">
            <a:avLst/>
          </a:prstGeom>
          <a:solidFill>
            <a:srgbClr val="CCECFF"/>
          </a:solidFill>
          <a:ln w="3175">
            <a:noFill/>
            <a:miter lim="800000"/>
            <a:headEnd/>
            <a:tailEnd/>
          </a:ln>
          <a:effectLst/>
        </p:spPr>
        <p:txBody>
          <a:bodyPr wrap="none" lIns="90000" tIns="46800" rIns="90000" bIns="46800" anchor="ctr">
            <a:spAutoFit/>
          </a:bodyPr>
          <a:lstStyle/>
          <a:p>
            <a:pPr algn="ctr" eaLnBrk="0" fontAlgn="base" hangingPunct="0">
              <a:lnSpc>
                <a:spcPct val="90000"/>
              </a:lnSpc>
              <a:spcBef>
                <a:spcPct val="50000"/>
              </a:spcBef>
              <a:spcAft>
                <a:spcPct val="0"/>
              </a:spcAft>
              <a:buClr>
                <a:srgbClr val="CCCCFF"/>
              </a:buClr>
              <a:buFont typeface="Symbol" pitchFamily="18" charset="2"/>
              <a:buNone/>
            </a:pPr>
            <a:r>
              <a:rPr lang="es-ES_tradnl" sz="2400">
                <a:solidFill>
                  <a:srgbClr val="000000"/>
                </a:solidFill>
                <a:latin typeface="Comic Sans MS" pitchFamily="66" charset="0"/>
              </a:rPr>
              <a:t>+</a:t>
            </a:r>
          </a:p>
        </p:txBody>
      </p:sp>
      <p:sp>
        <p:nvSpPr>
          <p:cNvPr id="391250" name="Rectangle 82"/>
          <p:cNvSpPr>
            <a:spLocks noChangeArrowheads="1"/>
          </p:cNvSpPr>
          <p:nvPr/>
        </p:nvSpPr>
        <p:spPr bwMode="auto">
          <a:xfrm>
            <a:off x="6805613" y="2185988"/>
            <a:ext cx="652462" cy="657225"/>
          </a:xfrm>
          <a:prstGeom prst="rect">
            <a:avLst/>
          </a:prstGeom>
          <a:solidFill>
            <a:srgbClr val="CCECFF"/>
          </a:solidFill>
          <a:ln w="3175">
            <a:noFill/>
            <a:miter lim="800000"/>
            <a:headEnd/>
            <a:tailEnd/>
          </a:ln>
          <a:effectLst>
            <a:outerShdw dist="53882" dir="2700000" algn="ctr" rotWithShape="0">
              <a:schemeClr val="tx1"/>
            </a:outerShdw>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1251" name="Rectangle 83"/>
          <p:cNvSpPr>
            <a:spLocks noChangeArrowheads="1"/>
          </p:cNvSpPr>
          <p:nvPr/>
        </p:nvSpPr>
        <p:spPr bwMode="auto">
          <a:xfrm>
            <a:off x="6815138" y="3097213"/>
            <a:ext cx="654050" cy="657225"/>
          </a:xfrm>
          <a:prstGeom prst="rect">
            <a:avLst/>
          </a:prstGeom>
          <a:solidFill>
            <a:srgbClr val="CCECFF"/>
          </a:solidFill>
          <a:ln w="3175">
            <a:noFill/>
            <a:miter lim="800000"/>
            <a:headEnd/>
            <a:tailEnd/>
          </a:ln>
          <a:effectLst>
            <a:outerShdw dist="53882" dir="2700000" algn="ctr" rotWithShape="0">
              <a:schemeClr val="tx1"/>
            </a:outerShdw>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1252" name="Text Box 84"/>
          <p:cNvSpPr txBox="1">
            <a:spLocks noChangeArrowheads="1"/>
          </p:cNvSpPr>
          <p:nvPr/>
        </p:nvSpPr>
        <p:spPr bwMode="auto">
          <a:xfrm>
            <a:off x="6973888" y="2298700"/>
            <a:ext cx="284162" cy="420688"/>
          </a:xfrm>
          <a:prstGeom prst="rect">
            <a:avLst/>
          </a:prstGeom>
          <a:noFill/>
          <a:ln w="3175">
            <a:noFill/>
            <a:miter lim="800000"/>
            <a:headEnd/>
            <a:tailEnd/>
          </a:ln>
          <a:effectLst/>
        </p:spPr>
        <p:txBody>
          <a:bodyPr wrap="none" lIns="90000" tIns="46800" rIns="90000" bIns="46800" anchor="ctr">
            <a:spAutoFit/>
          </a:bodyPr>
          <a:lstStyle/>
          <a:p>
            <a:pPr algn="ctr" eaLnBrk="0" fontAlgn="base" hangingPunct="0">
              <a:lnSpc>
                <a:spcPct val="90000"/>
              </a:lnSpc>
              <a:spcBef>
                <a:spcPct val="50000"/>
              </a:spcBef>
              <a:spcAft>
                <a:spcPct val="0"/>
              </a:spcAft>
              <a:buClr>
                <a:srgbClr val="CCCCFF"/>
              </a:buClr>
              <a:buFont typeface="Symbol" pitchFamily="18" charset="2"/>
              <a:buNone/>
            </a:pPr>
            <a:r>
              <a:rPr lang="es-ES_tradnl" sz="2400">
                <a:solidFill>
                  <a:srgbClr val="000000"/>
                </a:solidFill>
                <a:latin typeface="Comic Sans MS" pitchFamily="66" charset="0"/>
              </a:rPr>
              <a:t>-</a:t>
            </a:r>
          </a:p>
        </p:txBody>
      </p:sp>
      <p:sp>
        <p:nvSpPr>
          <p:cNvPr id="391253" name="Text Box 85"/>
          <p:cNvSpPr txBox="1">
            <a:spLocks noChangeArrowheads="1"/>
          </p:cNvSpPr>
          <p:nvPr/>
        </p:nvSpPr>
        <p:spPr bwMode="auto">
          <a:xfrm>
            <a:off x="6958013" y="3224213"/>
            <a:ext cx="338137" cy="420687"/>
          </a:xfrm>
          <a:prstGeom prst="rect">
            <a:avLst/>
          </a:prstGeom>
          <a:noFill/>
          <a:ln w="3175">
            <a:noFill/>
            <a:miter lim="800000"/>
            <a:headEnd/>
            <a:tailEnd/>
          </a:ln>
          <a:effectLst/>
        </p:spPr>
        <p:txBody>
          <a:bodyPr wrap="none" lIns="90000" tIns="46800" rIns="90000" bIns="46800" anchor="ctr">
            <a:spAutoFit/>
          </a:bodyPr>
          <a:lstStyle/>
          <a:p>
            <a:pPr algn="ctr" eaLnBrk="0" fontAlgn="base" hangingPunct="0">
              <a:lnSpc>
                <a:spcPct val="90000"/>
              </a:lnSpc>
              <a:spcBef>
                <a:spcPct val="50000"/>
              </a:spcBef>
              <a:spcAft>
                <a:spcPct val="0"/>
              </a:spcAft>
              <a:buClr>
                <a:srgbClr val="CCCCFF"/>
              </a:buClr>
              <a:buFont typeface="Symbol" pitchFamily="18" charset="2"/>
              <a:buNone/>
            </a:pPr>
            <a:r>
              <a:rPr lang="es-ES_tradnl" sz="2400">
                <a:solidFill>
                  <a:srgbClr val="000000"/>
                </a:solidFill>
                <a:latin typeface="Comic Sans MS" pitchFamily="66" charset="0"/>
              </a:rPr>
              <a:t>0</a:t>
            </a:r>
          </a:p>
        </p:txBody>
      </p:sp>
      <p:sp>
        <p:nvSpPr>
          <p:cNvPr id="391170" name="Text Box 2"/>
          <p:cNvSpPr txBox="1">
            <a:spLocks noChangeArrowheads="1"/>
          </p:cNvSpPr>
          <p:nvPr/>
        </p:nvSpPr>
        <p:spPr bwMode="auto">
          <a:xfrm>
            <a:off x="176213" y="909638"/>
            <a:ext cx="2381250" cy="336550"/>
          </a:xfrm>
          <a:prstGeom prst="rect">
            <a:avLst/>
          </a:prstGeom>
          <a:noFill/>
          <a:ln w="3175">
            <a:noFill/>
            <a:miter lim="800000"/>
            <a:headEnd/>
            <a:tailEnd type="none" w="sm" len="sm"/>
          </a:ln>
          <a:effectLst/>
        </p:spPr>
        <p:txBody>
          <a:bodyPr wrap="none" lIns="90000" tIns="46800" rIns="90000" bIns="46800" anchor="ctr">
            <a:spAutoFit/>
          </a:bodyPr>
          <a:lstStyle/>
          <a:p>
            <a:pPr defTabSz="287338" eaLnBrk="0" fontAlgn="base" hangingPunct="0">
              <a:lnSpc>
                <a:spcPct val="80000"/>
              </a:lnSpc>
              <a:spcBef>
                <a:spcPct val="0"/>
              </a:spcBef>
              <a:spcAft>
                <a:spcPct val="0"/>
              </a:spcAft>
              <a:tabLst>
                <a:tab pos="287338" algn="l"/>
              </a:tabLst>
            </a:pPr>
            <a:r>
              <a:rPr lang="de-DE" sz="2000" b="1">
                <a:solidFill>
                  <a:srgbClr val="000090"/>
                </a:solidFill>
                <a:latin typeface="Comic Sans MS" pitchFamily="66" charset="0"/>
              </a:rPr>
              <a:t>Dos Fases Abiertas</a:t>
            </a:r>
            <a:endParaRPr lang="de-DE" b="1">
              <a:solidFill>
                <a:srgbClr val="000000"/>
              </a:solidFill>
              <a:latin typeface="Comic Sans MS" pitchFamily="66" charset="0"/>
            </a:endParaRPr>
          </a:p>
        </p:txBody>
      </p:sp>
      <p:sp>
        <p:nvSpPr>
          <p:cNvPr id="391171" name="Rectangle 3"/>
          <p:cNvSpPr>
            <a:spLocks noChangeArrowheads="1"/>
          </p:cNvSpPr>
          <p:nvPr/>
        </p:nvSpPr>
        <p:spPr bwMode="auto">
          <a:xfrm>
            <a:off x="582613" y="177800"/>
            <a:ext cx="7737475" cy="457200"/>
          </a:xfrm>
          <a:prstGeom prst="rect">
            <a:avLst/>
          </a:prstGeom>
          <a:noFill/>
          <a:ln w="3175">
            <a:noFill/>
            <a:miter lim="800000"/>
            <a:headEnd/>
            <a:tailEnd/>
          </a:ln>
          <a:effectLst/>
        </p:spPr>
        <p:txBody>
          <a:bodyPr lIns="90000" tIns="46800" rIns="90000" bIns="46800" anchor="ctr">
            <a:spAutoFit/>
          </a:bodyPr>
          <a:lstStyle/>
          <a:p>
            <a:pPr fontAlgn="base">
              <a:spcBef>
                <a:spcPct val="0"/>
              </a:spcBef>
              <a:spcAft>
                <a:spcPct val="0"/>
              </a:spcAft>
            </a:pPr>
            <a:r>
              <a:rPr lang="de-DE" b="1">
                <a:solidFill>
                  <a:srgbClr val="FFFFFF"/>
                </a:solidFill>
                <a:effectLst>
                  <a:outerShdw blurRad="38100" dist="38100" dir="2700000" algn="tl">
                    <a:srgbClr val="C0C0C0"/>
                  </a:outerShdw>
                </a:effectLst>
                <a:latin typeface="Comic Sans MS" pitchFamily="66" charset="0"/>
              </a:rPr>
              <a:t>Fases Abiertas (III)</a:t>
            </a:r>
          </a:p>
        </p:txBody>
      </p:sp>
      <p:sp>
        <p:nvSpPr>
          <p:cNvPr id="391172" name="Line 4"/>
          <p:cNvSpPr>
            <a:spLocks noChangeShapeType="1"/>
          </p:cNvSpPr>
          <p:nvPr/>
        </p:nvSpPr>
        <p:spPr bwMode="auto">
          <a:xfrm rot="15378058">
            <a:off x="901700" y="2678113"/>
            <a:ext cx="1587" cy="750888"/>
          </a:xfrm>
          <a:prstGeom prst="line">
            <a:avLst/>
          </a:prstGeom>
          <a:noFill/>
          <a:ln w="28575">
            <a:solidFill>
              <a:srgbClr val="FF000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1173" name="Line 5"/>
          <p:cNvSpPr>
            <a:spLocks noChangeShapeType="1"/>
          </p:cNvSpPr>
          <p:nvPr/>
        </p:nvSpPr>
        <p:spPr bwMode="auto">
          <a:xfrm rot="15378058">
            <a:off x="822325" y="2168525"/>
            <a:ext cx="7938" cy="750888"/>
          </a:xfrm>
          <a:prstGeom prst="line">
            <a:avLst/>
          </a:prstGeom>
          <a:noFill/>
          <a:ln w="28575">
            <a:solidFill>
              <a:srgbClr val="FFFF0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1174" name="Line 6"/>
          <p:cNvSpPr>
            <a:spLocks noChangeShapeType="1"/>
          </p:cNvSpPr>
          <p:nvPr/>
        </p:nvSpPr>
        <p:spPr bwMode="auto">
          <a:xfrm rot="15378058" flipV="1">
            <a:off x="808832" y="1620044"/>
            <a:ext cx="6350" cy="757237"/>
          </a:xfrm>
          <a:prstGeom prst="line">
            <a:avLst/>
          </a:prstGeom>
          <a:noFill/>
          <a:ln w="28575">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1175" name="Line 7"/>
          <p:cNvSpPr>
            <a:spLocks noChangeShapeType="1"/>
          </p:cNvSpPr>
          <p:nvPr/>
        </p:nvSpPr>
        <p:spPr bwMode="auto">
          <a:xfrm rot="-17021942" flipH="1" flipV="1">
            <a:off x="1567657" y="2412206"/>
            <a:ext cx="19050" cy="2046287"/>
          </a:xfrm>
          <a:prstGeom prst="line">
            <a:avLst/>
          </a:prstGeom>
          <a:noFill/>
          <a:ln w="38100">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91176" name="Object 8"/>
          <p:cNvGraphicFramePr>
            <a:graphicFrameLocks noChangeAspect="1"/>
          </p:cNvGraphicFramePr>
          <p:nvPr/>
        </p:nvGraphicFramePr>
        <p:xfrm>
          <a:off x="257175" y="1928813"/>
          <a:ext cx="196850" cy="239712"/>
        </p:xfrm>
        <a:graphic>
          <a:graphicData uri="http://schemas.openxmlformats.org/presentationml/2006/ole">
            <mc:AlternateContent xmlns:mc="http://schemas.openxmlformats.org/markup-compatibility/2006">
              <mc:Choice xmlns:v="urn:schemas-microsoft-com:vml" Requires="v">
                <p:oleObj spid="_x0000_s46134" name="Ecuación" r:id="rId3" imgW="126835" imgH="139518" progId="Equation.3">
                  <p:embed/>
                </p:oleObj>
              </mc:Choice>
              <mc:Fallback>
                <p:oleObj name="Ecuación" r:id="rId3" imgW="126835" imgH="139518"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7175" y="1928813"/>
                        <a:ext cx="196850" cy="239712"/>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91177" name="Object 9"/>
          <p:cNvGraphicFramePr>
            <a:graphicFrameLocks noChangeAspect="1"/>
          </p:cNvGraphicFramePr>
          <p:nvPr/>
        </p:nvGraphicFramePr>
        <p:xfrm>
          <a:off x="269875" y="2451100"/>
          <a:ext cx="215900" cy="301625"/>
        </p:xfrm>
        <a:graphic>
          <a:graphicData uri="http://schemas.openxmlformats.org/presentationml/2006/ole">
            <mc:AlternateContent xmlns:mc="http://schemas.openxmlformats.org/markup-compatibility/2006">
              <mc:Choice xmlns:v="urn:schemas-microsoft-com:vml" Requires="v">
                <p:oleObj spid="_x0000_s46135" name="Ecuación" r:id="rId5" imgW="126725" imgH="177415" progId="Equation.3">
                  <p:embed/>
                </p:oleObj>
              </mc:Choice>
              <mc:Fallback>
                <p:oleObj name="Ecuación" r:id="rId5" imgW="126725" imgH="177415"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9875" y="2451100"/>
                        <a:ext cx="215900" cy="30162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91178" name="Object 10"/>
          <p:cNvGraphicFramePr>
            <a:graphicFrameLocks noChangeAspect="1"/>
          </p:cNvGraphicFramePr>
          <p:nvPr/>
        </p:nvGraphicFramePr>
        <p:xfrm>
          <a:off x="334963" y="2968625"/>
          <a:ext cx="176212" cy="239713"/>
        </p:xfrm>
        <a:graphic>
          <a:graphicData uri="http://schemas.openxmlformats.org/presentationml/2006/ole">
            <mc:AlternateContent xmlns:mc="http://schemas.openxmlformats.org/markup-compatibility/2006">
              <mc:Choice xmlns:v="urn:schemas-microsoft-com:vml" Requires="v">
                <p:oleObj spid="_x0000_s46136" name="Ecuación" r:id="rId7" imgW="114201" imgH="139579" progId="Equation.3">
                  <p:embed/>
                </p:oleObj>
              </mc:Choice>
              <mc:Fallback>
                <p:oleObj name="Ecuación" r:id="rId7" imgW="114201" imgH="139579"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4963" y="2968625"/>
                        <a:ext cx="176212" cy="239713"/>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91179" name="Object 11"/>
          <p:cNvGraphicFramePr>
            <a:graphicFrameLocks noChangeAspect="1"/>
          </p:cNvGraphicFramePr>
          <p:nvPr/>
        </p:nvGraphicFramePr>
        <p:xfrm>
          <a:off x="358775" y="3519488"/>
          <a:ext cx="196850" cy="239712"/>
        </p:xfrm>
        <a:graphic>
          <a:graphicData uri="http://schemas.openxmlformats.org/presentationml/2006/ole">
            <mc:AlternateContent xmlns:mc="http://schemas.openxmlformats.org/markup-compatibility/2006">
              <mc:Choice xmlns:v="urn:schemas-microsoft-com:vml" Requires="v">
                <p:oleObj spid="_x0000_s46137" name="Ecuación" r:id="rId9" imgW="126835" imgH="139518" progId="Equation.3">
                  <p:embed/>
                </p:oleObj>
              </mc:Choice>
              <mc:Fallback>
                <p:oleObj name="Ecuación" r:id="rId9" imgW="126835" imgH="139518" progId="Equation.3">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58775" y="3519488"/>
                        <a:ext cx="196850" cy="239712"/>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91182" name="Text Box 14"/>
          <p:cNvSpPr txBox="1">
            <a:spLocks noChangeArrowheads="1"/>
          </p:cNvSpPr>
          <p:nvPr/>
        </p:nvSpPr>
        <p:spPr bwMode="auto">
          <a:xfrm>
            <a:off x="298450" y="3935413"/>
            <a:ext cx="2709863" cy="360362"/>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110000"/>
              </a:lnSpc>
              <a:spcBef>
                <a:spcPct val="0"/>
              </a:spcBef>
              <a:spcAft>
                <a:spcPct val="0"/>
              </a:spcAft>
              <a:tabLst>
                <a:tab pos="287338" algn="l"/>
              </a:tabLst>
            </a:pPr>
            <a:r>
              <a:rPr lang="de-DE" sz="1600" b="1">
                <a:solidFill>
                  <a:srgbClr val="006666"/>
                </a:solidFill>
                <a:latin typeface="Comic Sans MS" pitchFamily="66" charset="0"/>
              </a:rPr>
              <a:t>Descripción </a:t>
            </a:r>
          </a:p>
        </p:txBody>
      </p:sp>
      <p:sp>
        <p:nvSpPr>
          <p:cNvPr id="391183" name="Text Box 15"/>
          <p:cNvSpPr txBox="1">
            <a:spLocks noChangeArrowheads="1"/>
          </p:cNvSpPr>
          <p:nvPr/>
        </p:nvSpPr>
        <p:spPr bwMode="auto">
          <a:xfrm>
            <a:off x="5903913" y="3851275"/>
            <a:ext cx="2709862" cy="754063"/>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90000"/>
              </a:lnSpc>
              <a:spcBef>
                <a:spcPct val="0"/>
              </a:spcBef>
              <a:spcAft>
                <a:spcPct val="0"/>
              </a:spcAft>
              <a:tabLst>
                <a:tab pos="287338" algn="l"/>
              </a:tabLst>
            </a:pPr>
            <a:r>
              <a:rPr lang="de-DE" sz="1600" b="1">
                <a:solidFill>
                  <a:srgbClr val="006666"/>
                </a:solidFill>
                <a:latin typeface="Comic Sans MS" pitchFamily="66" charset="0"/>
              </a:rPr>
              <a:t>Interconexión de </a:t>
            </a:r>
          </a:p>
          <a:p>
            <a:pPr algn="ctr" defTabSz="287338" eaLnBrk="0" fontAlgn="base" hangingPunct="0">
              <a:lnSpc>
                <a:spcPct val="90000"/>
              </a:lnSpc>
              <a:spcBef>
                <a:spcPct val="0"/>
              </a:spcBef>
              <a:spcAft>
                <a:spcPct val="0"/>
              </a:spcAft>
              <a:tabLst>
                <a:tab pos="287338" algn="l"/>
              </a:tabLst>
            </a:pPr>
            <a:r>
              <a:rPr lang="de-DE" sz="1600" b="1">
                <a:solidFill>
                  <a:srgbClr val="006666"/>
                </a:solidFill>
                <a:latin typeface="Comic Sans MS" pitchFamily="66" charset="0"/>
              </a:rPr>
              <a:t>mallas de secuencia</a:t>
            </a:r>
          </a:p>
          <a:p>
            <a:pPr algn="ctr" defTabSz="287338" eaLnBrk="0" fontAlgn="base" hangingPunct="0">
              <a:lnSpc>
                <a:spcPct val="90000"/>
              </a:lnSpc>
              <a:spcBef>
                <a:spcPct val="0"/>
              </a:spcBef>
              <a:spcAft>
                <a:spcPct val="0"/>
              </a:spcAft>
              <a:tabLst>
                <a:tab pos="287338" algn="l"/>
              </a:tabLst>
            </a:pPr>
            <a:endParaRPr lang="de-DE" sz="1600" b="1">
              <a:solidFill>
                <a:srgbClr val="006666"/>
              </a:solidFill>
              <a:latin typeface="Comic Sans MS" pitchFamily="66" charset="0"/>
            </a:endParaRPr>
          </a:p>
        </p:txBody>
      </p:sp>
      <p:graphicFrame>
        <p:nvGraphicFramePr>
          <p:cNvPr id="391184" name="Object 16"/>
          <p:cNvGraphicFramePr>
            <a:graphicFrameLocks noChangeAspect="1"/>
          </p:cNvGraphicFramePr>
          <p:nvPr/>
        </p:nvGraphicFramePr>
        <p:xfrm>
          <a:off x="6867525" y="5399088"/>
          <a:ext cx="1870075" cy="917575"/>
        </p:xfrm>
        <a:graphic>
          <a:graphicData uri="http://schemas.openxmlformats.org/presentationml/2006/ole">
            <mc:AlternateContent xmlns:mc="http://schemas.openxmlformats.org/markup-compatibility/2006">
              <mc:Choice xmlns:v="urn:schemas-microsoft-com:vml" Requires="v">
                <p:oleObj spid="_x0000_s46138" name="Ecuación" r:id="rId11" imgW="1562100" imgH="711200" progId="Equation.3">
                  <p:embed/>
                </p:oleObj>
              </mc:Choice>
              <mc:Fallback>
                <p:oleObj name="Ecuación" r:id="rId11" imgW="1562100" imgH="711200" progId="Equation.3">
                  <p:embed/>
                  <p:pic>
                    <p:nvPicPr>
                      <p:cNvPr id="0" name="Picture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867525" y="5399088"/>
                        <a:ext cx="1870075" cy="91757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91185" name="Object 17"/>
          <p:cNvGraphicFramePr>
            <a:graphicFrameLocks noChangeAspect="1"/>
          </p:cNvGraphicFramePr>
          <p:nvPr/>
        </p:nvGraphicFramePr>
        <p:xfrm>
          <a:off x="4987925" y="5427663"/>
          <a:ext cx="1682750" cy="890587"/>
        </p:xfrm>
        <a:graphic>
          <a:graphicData uri="http://schemas.openxmlformats.org/presentationml/2006/ole">
            <mc:AlternateContent xmlns:mc="http://schemas.openxmlformats.org/markup-compatibility/2006">
              <mc:Choice xmlns:v="urn:schemas-microsoft-com:vml" Requires="v">
                <p:oleObj spid="_x0000_s46139" name="Ecuación" r:id="rId13" imgW="1447800" imgH="711200" progId="Equation.3">
                  <p:embed/>
                </p:oleObj>
              </mc:Choice>
              <mc:Fallback>
                <p:oleObj name="Ecuación" r:id="rId13" imgW="1447800" imgH="711200" progId="Equation.3">
                  <p:embed/>
                  <p:pic>
                    <p:nvPicPr>
                      <p:cNvPr id="0" name="Picture 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987925" y="5427663"/>
                        <a:ext cx="1682750" cy="890587"/>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91186" name="Object 18"/>
          <p:cNvGraphicFramePr>
            <a:graphicFrameLocks noChangeAspect="1"/>
          </p:cNvGraphicFramePr>
          <p:nvPr/>
        </p:nvGraphicFramePr>
        <p:xfrm>
          <a:off x="2647950" y="5422900"/>
          <a:ext cx="2174875" cy="917575"/>
        </p:xfrm>
        <a:graphic>
          <a:graphicData uri="http://schemas.openxmlformats.org/presentationml/2006/ole">
            <mc:AlternateContent xmlns:mc="http://schemas.openxmlformats.org/markup-compatibility/2006">
              <mc:Choice xmlns:v="urn:schemas-microsoft-com:vml" Requires="v">
                <p:oleObj spid="_x0000_s46140" name="Ecuación" r:id="rId15" imgW="1816100" imgH="711200" progId="Equation.3">
                  <p:embed/>
                </p:oleObj>
              </mc:Choice>
              <mc:Fallback>
                <p:oleObj name="Ecuación" r:id="rId15" imgW="1816100" imgH="711200" progId="Equation.3">
                  <p:embed/>
                  <p:pic>
                    <p:nvPicPr>
                      <p:cNvPr id="0" name="Picture 8"/>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647950" y="5422900"/>
                        <a:ext cx="2174875" cy="91757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91187" name="Object 19"/>
          <p:cNvGraphicFramePr>
            <a:graphicFrameLocks noChangeAspect="1"/>
          </p:cNvGraphicFramePr>
          <p:nvPr/>
        </p:nvGraphicFramePr>
        <p:xfrm>
          <a:off x="515938" y="5426075"/>
          <a:ext cx="1976437" cy="890588"/>
        </p:xfrm>
        <a:graphic>
          <a:graphicData uri="http://schemas.openxmlformats.org/presentationml/2006/ole">
            <mc:AlternateContent xmlns:mc="http://schemas.openxmlformats.org/markup-compatibility/2006">
              <mc:Choice xmlns:v="urn:schemas-microsoft-com:vml" Requires="v">
                <p:oleObj spid="_x0000_s46141" name="Ecuación" r:id="rId17" imgW="1701800" imgH="711200" progId="Equation.3">
                  <p:embed/>
                </p:oleObj>
              </mc:Choice>
              <mc:Fallback>
                <p:oleObj name="Ecuación" r:id="rId17" imgW="1701800" imgH="711200" progId="Equation.3">
                  <p:embed/>
                  <p:pic>
                    <p:nvPicPr>
                      <p:cNvPr id="0" name="Picture 9"/>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15938" y="5426075"/>
                        <a:ext cx="1976437" cy="890588"/>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91188" name="Object 20"/>
          <p:cNvGraphicFramePr>
            <a:graphicFrameLocks noChangeAspect="1"/>
          </p:cNvGraphicFramePr>
          <p:nvPr/>
        </p:nvGraphicFramePr>
        <p:xfrm>
          <a:off x="3221038" y="1382713"/>
          <a:ext cx="1293812" cy="1187450"/>
        </p:xfrm>
        <a:graphic>
          <a:graphicData uri="http://schemas.openxmlformats.org/presentationml/2006/ole">
            <mc:AlternateContent xmlns:mc="http://schemas.openxmlformats.org/markup-compatibility/2006">
              <mc:Choice xmlns:v="urn:schemas-microsoft-com:vml" Requires="v">
                <p:oleObj spid="_x0000_s46142" name="Ecuación" r:id="rId19" imgW="774364" imgH="710891" progId="Equation.3">
                  <p:embed/>
                </p:oleObj>
              </mc:Choice>
              <mc:Fallback>
                <p:oleObj name="Ecuación" r:id="rId19" imgW="774364" imgH="710891" progId="Equation.3">
                  <p:embed/>
                  <p:pic>
                    <p:nvPicPr>
                      <p:cNvPr id="0" name="Picture 10"/>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3221038" y="1382713"/>
                        <a:ext cx="1293812" cy="118745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91189" name="Object 21"/>
          <p:cNvGraphicFramePr>
            <a:graphicFrameLocks noChangeAspect="1"/>
          </p:cNvGraphicFramePr>
          <p:nvPr/>
        </p:nvGraphicFramePr>
        <p:xfrm>
          <a:off x="4621213" y="1409700"/>
          <a:ext cx="1033462" cy="1135063"/>
        </p:xfrm>
        <a:graphic>
          <a:graphicData uri="http://schemas.openxmlformats.org/presentationml/2006/ole">
            <mc:AlternateContent xmlns:mc="http://schemas.openxmlformats.org/markup-compatibility/2006">
              <mc:Choice xmlns:v="urn:schemas-microsoft-com:vml" Requires="v">
                <p:oleObj spid="_x0000_s46143" name="Ecuación" r:id="rId21" imgW="647700" imgH="711200" progId="Equation.3">
                  <p:embed/>
                </p:oleObj>
              </mc:Choice>
              <mc:Fallback>
                <p:oleObj name="Ecuación" r:id="rId21" imgW="647700" imgH="711200" progId="Equation.3">
                  <p:embed/>
                  <p:pic>
                    <p:nvPicPr>
                      <p:cNvPr id="0" name="Picture 11"/>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4621213" y="1409700"/>
                        <a:ext cx="1033462" cy="1135063"/>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91190" name="Text Box 22"/>
          <p:cNvSpPr txBox="1">
            <a:spLocks noChangeArrowheads="1"/>
          </p:cNvSpPr>
          <p:nvPr/>
        </p:nvSpPr>
        <p:spPr bwMode="auto">
          <a:xfrm>
            <a:off x="3144838" y="2646363"/>
            <a:ext cx="2709862" cy="533400"/>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90000"/>
              </a:lnSpc>
              <a:spcBef>
                <a:spcPct val="0"/>
              </a:spcBef>
              <a:spcAft>
                <a:spcPct val="0"/>
              </a:spcAft>
              <a:tabLst>
                <a:tab pos="287338" algn="l"/>
              </a:tabLst>
            </a:pPr>
            <a:r>
              <a:rPr lang="de-DE" sz="1600" b="1">
                <a:solidFill>
                  <a:srgbClr val="006666"/>
                </a:solidFill>
                <a:latin typeface="Comic Sans MS" pitchFamily="66" charset="0"/>
              </a:rPr>
              <a:t>Conocimiento de variables</a:t>
            </a:r>
          </a:p>
          <a:p>
            <a:pPr algn="ctr" defTabSz="287338" eaLnBrk="0" fontAlgn="base" hangingPunct="0">
              <a:lnSpc>
                <a:spcPct val="90000"/>
              </a:lnSpc>
              <a:spcBef>
                <a:spcPct val="0"/>
              </a:spcBef>
              <a:spcAft>
                <a:spcPct val="0"/>
              </a:spcAft>
              <a:tabLst>
                <a:tab pos="287338" algn="l"/>
              </a:tabLst>
            </a:pPr>
            <a:endParaRPr lang="de-DE" sz="1600" b="1">
              <a:solidFill>
                <a:srgbClr val="006666"/>
              </a:solidFill>
              <a:latin typeface="Comic Sans MS" pitchFamily="66" charset="0"/>
            </a:endParaRPr>
          </a:p>
        </p:txBody>
      </p:sp>
      <p:graphicFrame>
        <p:nvGraphicFramePr>
          <p:cNvPr id="391191" name="Object 23"/>
          <p:cNvGraphicFramePr>
            <a:graphicFrameLocks noChangeAspect="1"/>
          </p:cNvGraphicFramePr>
          <p:nvPr/>
        </p:nvGraphicFramePr>
        <p:xfrm>
          <a:off x="1498600" y="1822450"/>
          <a:ext cx="427038" cy="304800"/>
        </p:xfrm>
        <a:graphic>
          <a:graphicData uri="http://schemas.openxmlformats.org/presentationml/2006/ole">
            <mc:AlternateContent xmlns:mc="http://schemas.openxmlformats.org/markup-compatibility/2006">
              <mc:Choice xmlns:v="urn:schemas-microsoft-com:vml" Requires="v">
                <p:oleObj spid="_x0000_s46144" name="Ecuación" r:id="rId23" imgW="266469" imgH="190335" progId="Equation.3">
                  <p:embed/>
                </p:oleObj>
              </mc:Choice>
              <mc:Fallback>
                <p:oleObj name="Ecuación" r:id="rId23" imgW="266469" imgH="190335" progId="Equation.3">
                  <p:embed/>
                  <p:pic>
                    <p:nvPicPr>
                      <p:cNvPr id="0" name="Picture 12"/>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1498600" y="1822450"/>
                        <a:ext cx="427038" cy="30480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91192" name="Line 24"/>
          <p:cNvSpPr>
            <a:spLocks noChangeShapeType="1"/>
          </p:cNvSpPr>
          <p:nvPr/>
        </p:nvSpPr>
        <p:spPr bwMode="auto">
          <a:xfrm rot="16200000">
            <a:off x="2098675" y="3373438"/>
            <a:ext cx="182563" cy="1587"/>
          </a:xfrm>
          <a:prstGeom prst="line">
            <a:avLst/>
          </a:prstGeom>
          <a:noFill/>
          <a:ln w="28575">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1193" name="Line 25"/>
          <p:cNvSpPr>
            <a:spLocks noChangeShapeType="1"/>
          </p:cNvSpPr>
          <p:nvPr/>
        </p:nvSpPr>
        <p:spPr bwMode="auto">
          <a:xfrm rot="16200000" flipH="1" flipV="1">
            <a:off x="2184400" y="3351213"/>
            <a:ext cx="4763" cy="255587"/>
          </a:xfrm>
          <a:prstGeom prst="line">
            <a:avLst/>
          </a:prstGeom>
          <a:noFill/>
          <a:ln w="28575">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1194" name="Line 26"/>
          <p:cNvSpPr>
            <a:spLocks noChangeShapeType="1"/>
          </p:cNvSpPr>
          <p:nvPr/>
        </p:nvSpPr>
        <p:spPr bwMode="auto">
          <a:xfrm rot="16200000" flipH="1" flipV="1">
            <a:off x="2176463" y="3430588"/>
            <a:ext cx="14287" cy="160337"/>
          </a:xfrm>
          <a:prstGeom prst="line">
            <a:avLst/>
          </a:prstGeom>
          <a:noFill/>
          <a:ln w="28575">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1195" name="Line 27"/>
          <p:cNvSpPr>
            <a:spLocks noChangeShapeType="1"/>
          </p:cNvSpPr>
          <p:nvPr/>
        </p:nvSpPr>
        <p:spPr bwMode="auto">
          <a:xfrm rot="16200000" flipH="1" flipV="1">
            <a:off x="2187575" y="3492501"/>
            <a:ext cx="14287" cy="112712"/>
          </a:xfrm>
          <a:prstGeom prst="line">
            <a:avLst/>
          </a:prstGeom>
          <a:noFill/>
          <a:ln w="28575">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1196" name="Oval 28"/>
          <p:cNvSpPr>
            <a:spLocks noChangeArrowheads="1"/>
          </p:cNvSpPr>
          <p:nvPr/>
        </p:nvSpPr>
        <p:spPr bwMode="auto">
          <a:xfrm>
            <a:off x="6832600" y="1606550"/>
            <a:ext cx="73025" cy="77788"/>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1197" name="Oval 29"/>
          <p:cNvSpPr>
            <a:spLocks noChangeArrowheads="1"/>
          </p:cNvSpPr>
          <p:nvPr/>
        </p:nvSpPr>
        <p:spPr bwMode="auto">
          <a:xfrm>
            <a:off x="1185863" y="2403475"/>
            <a:ext cx="68262" cy="74613"/>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1198" name="Oval 30"/>
          <p:cNvSpPr>
            <a:spLocks noChangeArrowheads="1"/>
          </p:cNvSpPr>
          <p:nvPr/>
        </p:nvSpPr>
        <p:spPr bwMode="auto">
          <a:xfrm>
            <a:off x="1195388" y="2928938"/>
            <a:ext cx="69850" cy="74612"/>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1199" name="Oval 31"/>
          <p:cNvSpPr>
            <a:spLocks noChangeArrowheads="1"/>
          </p:cNvSpPr>
          <p:nvPr/>
        </p:nvSpPr>
        <p:spPr bwMode="auto">
          <a:xfrm>
            <a:off x="1990725" y="2195513"/>
            <a:ext cx="69850" cy="74612"/>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1200" name="Oval 32"/>
          <p:cNvSpPr>
            <a:spLocks noChangeArrowheads="1"/>
          </p:cNvSpPr>
          <p:nvPr/>
        </p:nvSpPr>
        <p:spPr bwMode="auto">
          <a:xfrm>
            <a:off x="2001838" y="2720975"/>
            <a:ext cx="68262" cy="74613"/>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91201" name="Object 33"/>
          <p:cNvGraphicFramePr>
            <a:graphicFrameLocks noChangeAspect="1"/>
          </p:cNvGraphicFramePr>
          <p:nvPr/>
        </p:nvGraphicFramePr>
        <p:xfrm>
          <a:off x="1535113" y="2362200"/>
          <a:ext cx="427037" cy="304800"/>
        </p:xfrm>
        <a:graphic>
          <a:graphicData uri="http://schemas.openxmlformats.org/presentationml/2006/ole">
            <mc:AlternateContent xmlns:mc="http://schemas.openxmlformats.org/markup-compatibility/2006">
              <mc:Choice xmlns:v="urn:schemas-microsoft-com:vml" Requires="v">
                <p:oleObj spid="_x0000_s46145" name="Ecuación" r:id="rId25" imgW="266469" imgH="190335" progId="Equation.3">
                  <p:embed/>
                </p:oleObj>
              </mc:Choice>
              <mc:Fallback>
                <p:oleObj name="Ecuación" r:id="rId25" imgW="266469" imgH="190335" progId="Equation.3">
                  <p:embed/>
                  <p:pic>
                    <p:nvPicPr>
                      <p:cNvPr id="0" name="Picture 13"/>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1535113" y="2362200"/>
                        <a:ext cx="427037" cy="30480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91202" name="Object 34"/>
          <p:cNvGraphicFramePr>
            <a:graphicFrameLocks noChangeAspect="1"/>
          </p:cNvGraphicFramePr>
          <p:nvPr/>
        </p:nvGraphicFramePr>
        <p:xfrm>
          <a:off x="1530350" y="2924175"/>
          <a:ext cx="427038" cy="304800"/>
        </p:xfrm>
        <a:graphic>
          <a:graphicData uri="http://schemas.openxmlformats.org/presentationml/2006/ole">
            <mc:AlternateContent xmlns:mc="http://schemas.openxmlformats.org/markup-compatibility/2006">
              <mc:Choice xmlns:v="urn:schemas-microsoft-com:vml" Requires="v">
                <p:oleObj spid="_x0000_s46146" name="Ecuación" r:id="rId27" imgW="266469" imgH="190335" progId="Equation.3">
                  <p:embed/>
                </p:oleObj>
              </mc:Choice>
              <mc:Fallback>
                <p:oleObj name="Ecuación" r:id="rId27" imgW="266469" imgH="190335" progId="Equation.3">
                  <p:embed/>
                  <p:pic>
                    <p:nvPicPr>
                      <p:cNvPr id="0" name="Picture 14"/>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1530350" y="2924175"/>
                        <a:ext cx="427038" cy="30480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91203" name="Object 35"/>
          <p:cNvGraphicFramePr>
            <a:graphicFrameLocks noChangeAspect="1"/>
          </p:cNvGraphicFramePr>
          <p:nvPr/>
        </p:nvGraphicFramePr>
        <p:xfrm>
          <a:off x="1016000" y="1527175"/>
          <a:ext cx="234950" cy="280988"/>
        </p:xfrm>
        <a:graphic>
          <a:graphicData uri="http://schemas.openxmlformats.org/presentationml/2006/ole">
            <mc:AlternateContent xmlns:mc="http://schemas.openxmlformats.org/markup-compatibility/2006">
              <mc:Choice xmlns:v="urn:schemas-microsoft-com:vml" Requires="v">
                <p:oleObj spid="_x0000_s46147" name="Ecuación" r:id="rId29" imgW="152268" imgH="164957" progId="Equation.3">
                  <p:embed/>
                </p:oleObj>
              </mc:Choice>
              <mc:Fallback>
                <p:oleObj name="Ecuación" r:id="rId29" imgW="152268" imgH="164957" progId="Equation.3">
                  <p:embed/>
                  <p:pic>
                    <p:nvPicPr>
                      <p:cNvPr id="0" name="Picture 15"/>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1016000" y="1527175"/>
                        <a:ext cx="234950" cy="280988"/>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91204" name="Object 36"/>
          <p:cNvGraphicFramePr>
            <a:graphicFrameLocks noChangeAspect="1"/>
          </p:cNvGraphicFramePr>
          <p:nvPr/>
        </p:nvGraphicFramePr>
        <p:xfrm>
          <a:off x="1846263" y="1338263"/>
          <a:ext cx="236537" cy="347662"/>
        </p:xfrm>
        <a:graphic>
          <a:graphicData uri="http://schemas.openxmlformats.org/presentationml/2006/ole">
            <mc:AlternateContent xmlns:mc="http://schemas.openxmlformats.org/markup-compatibility/2006">
              <mc:Choice xmlns:v="urn:schemas-microsoft-com:vml" Requires="v">
                <p:oleObj spid="_x0000_s46148" name="Ecuación" r:id="rId31" imgW="152268" imgH="203024" progId="Equation.3">
                  <p:embed/>
                </p:oleObj>
              </mc:Choice>
              <mc:Fallback>
                <p:oleObj name="Ecuación" r:id="rId31" imgW="152268" imgH="203024" progId="Equation.3">
                  <p:embed/>
                  <p:pic>
                    <p:nvPicPr>
                      <p:cNvPr id="0" name="Picture 16"/>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1846263" y="1338263"/>
                        <a:ext cx="236537" cy="347662"/>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91205" name="Oval 37"/>
          <p:cNvSpPr>
            <a:spLocks noChangeArrowheads="1"/>
          </p:cNvSpPr>
          <p:nvPr/>
        </p:nvSpPr>
        <p:spPr bwMode="auto">
          <a:xfrm>
            <a:off x="7343775" y="1476375"/>
            <a:ext cx="71438" cy="77788"/>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1206" name="Oval 38"/>
          <p:cNvSpPr>
            <a:spLocks noChangeArrowheads="1"/>
          </p:cNvSpPr>
          <p:nvPr/>
        </p:nvSpPr>
        <p:spPr bwMode="auto">
          <a:xfrm>
            <a:off x="7351713" y="1820863"/>
            <a:ext cx="71437" cy="77787"/>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91207" name="Object 39"/>
          <p:cNvGraphicFramePr>
            <a:graphicFrameLocks noChangeAspect="1"/>
          </p:cNvGraphicFramePr>
          <p:nvPr/>
        </p:nvGraphicFramePr>
        <p:xfrm>
          <a:off x="7224713" y="1454150"/>
          <a:ext cx="149225" cy="173038"/>
        </p:xfrm>
        <a:graphic>
          <a:graphicData uri="http://schemas.openxmlformats.org/presentationml/2006/ole">
            <mc:AlternateContent xmlns:mc="http://schemas.openxmlformats.org/markup-compatibility/2006">
              <mc:Choice xmlns:v="urn:schemas-microsoft-com:vml" Requires="v">
                <p:oleObj spid="_x0000_s46149" name="Ecuación" r:id="rId33" imgW="152268" imgH="164957" progId="Equation.3">
                  <p:embed/>
                </p:oleObj>
              </mc:Choice>
              <mc:Fallback>
                <p:oleObj name="Ecuación" r:id="rId33" imgW="152268" imgH="164957" progId="Equation.3">
                  <p:embed/>
                  <p:pic>
                    <p:nvPicPr>
                      <p:cNvPr id="0" name="Picture 17"/>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7224713" y="1454150"/>
                        <a:ext cx="149225" cy="173038"/>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91208" name="Object 40"/>
          <p:cNvGraphicFramePr>
            <a:graphicFrameLocks noChangeAspect="1"/>
          </p:cNvGraphicFramePr>
          <p:nvPr/>
        </p:nvGraphicFramePr>
        <p:xfrm>
          <a:off x="7256463" y="1798638"/>
          <a:ext cx="125412" cy="173037"/>
        </p:xfrm>
        <a:graphic>
          <a:graphicData uri="http://schemas.openxmlformats.org/presentationml/2006/ole">
            <mc:AlternateContent xmlns:mc="http://schemas.openxmlformats.org/markup-compatibility/2006">
              <mc:Choice xmlns:v="urn:schemas-microsoft-com:vml" Requires="v">
                <p:oleObj spid="_x0000_s46150" name="Ecuación" r:id="rId35" imgW="126780" imgH="164814" progId="Equation.3">
                  <p:embed/>
                </p:oleObj>
              </mc:Choice>
              <mc:Fallback>
                <p:oleObj name="Ecuación" r:id="rId35" imgW="126780" imgH="164814" progId="Equation.3">
                  <p:embed/>
                  <p:pic>
                    <p:nvPicPr>
                      <p:cNvPr id="0" name="Picture 18"/>
                      <p:cNvPicPr>
                        <a:picLocks noChangeAspect="1"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7256463" y="1798638"/>
                        <a:ext cx="125412" cy="173037"/>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91209" name="Object 41"/>
          <p:cNvGraphicFramePr>
            <a:graphicFrameLocks noChangeAspect="1"/>
          </p:cNvGraphicFramePr>
          <p:nvPr/>
        </p:nvGraphicFramePr>
        <p:xfrm>
          <a:off x="6808788" y="1681163"/>
          <a:ext cx="134937" cy="147637"/>
        </p:xfrm>
        <a:graphic>
          <a:graphicData uri="http://schemas.openxmlformats.org/presentationml/2006/ole">
            <mc:AlternateContent xmlns:mc="http://schemas.openxmlformats.org/markup-compatibility/2006">
              <mc:Choice xmlns:v="urn:schemas-microsoft-com:vml" Requires="v">
                <p:oleObj spid="_x0000_s46151" name="Ecuación" r:id="rId37" imgW="126835" imgH="139518" progId="Equation.3">
                  <p:embed/>
                </p:oleObj>
              </mc:Choice>
              <mc:Fallback>
                <p:oleObj name="Ecuación" r:id="rId37" imgW="126835" imgH="139518" progId="Equation.3">
                  <p:embed/>
                  <p:pic>
                    <p:nvPicPr>
                      <p:cNvPr id="0" name="Picture 1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08788" y="1681163"/>
                        <a:ext cx="134937" cy="147637"/>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91214" name="Oval 46"/>
          <p:cNvSpPr>
            <a:spLocks noChangeArrowheads="1"/>
          </p:cNvSpPr>
          <p:nvPr/>
        </p:nvSpPr>
        <p:spPr bwMode="auto">
          <a:xfrm>
            <a:off x="6831013" y="2414588"/>
            <a:ext cx="73025" cy="77787"/>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1215" name="Oval 47"/>
          <p:cNvSpPr>
            <a:spLocks noChangeArrowheads="1"/>
          </p:cNvSpPr>
          <p:nvPr/>
        </p:nvSpPr>
        <p:spPr bwMode="auto">
          <a:xfrm>
            <a:off x="7342188" y="2284413"/>
            <a:ext cx="71437" cy="77787"/>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1216" name="Oval 48"/>
          <p:cNvSpPr>
            <a:spLocks noChangeArrowheads="1"/>
          </p:cNvSpPr>
          <p:nvPr/>
        </p:nvSpPr>
        <p:spPr bwMode="auto">
          <a:xfrm>
            <a:off x="7350125" y="2628900"/>
            <a:ext cx="71438" cy="77788"/>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91217" name="Object 49"/>
          <p:cNvGraphicFramePr>
            <a:graphicFrameLocks noChangeAspect="1"/>
          </p:cNvGraphicFramePr>
          <p:nvPr/>
        </p:nvGraphicFramePr>
        <p:xfrm>
          <a:off x="7223125" y="2262188"/>
          <a:ext cx="149225" cy="173037"/>
        </p:xfrm>
        <a:graphic>
          <a:graphicData uri="http://schemas.openxmlformats.org/presentationml/2006/ole">
            <mc:AlternateContent xmlns:mc="http://schemas.openxmlformats.org/markup-compatibility/2006">
              <mc:Choice xmlns:v="urn:schemas-microsoft-com:vml" Requires="v">
                <p:oleObj spid="_x0000_s46152" name="Ecuación" r:id="rId38" imgW="152268" imgH="164957" progId="Equation.3">
                  <p:embed/>
                </p:oleObj>
              </mc:Choice>
              <mc:Fallback>
                <p:oleObj name="Ecuación" r:id="rId38" imgW="152268" imgH="164957" progId="Equation.3">
                  <p:embed/>
                  <p:pic>
                    <p:nvPicPr>
                      <p:cNvPr id="0" name="Picture 20"/>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7223125" y="2262188"/>
                        <a:ext cx="149225" cy="173037"/>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91218" name="Object 50"/>
          <p:cNvGraphicFramePr>
            <a:graphicFrameLocks noChangeAspect="1"/>
          </p:cNvGraphicFramePr>
          <p:nvPr/>
        </p:nvGraphicFramePr>
        <p:xfrm>
          <a:off x="7254875" y="2606675"/>
          <a:ext cx="125413" cy="173038"/>
        </p:xfrm>
        <a:graphic>
          <a:graphicData uri="http://schemas.openxmlformats.org/presentationml/2006/ole">
            <mc:AlternateContent xmlns:mc="http://schemas.openxmlformats.org/markup-compatibility/2006">
              <mc:Choice xmlns:v="urn:schemas-microsoft-com:vml" Requires="v">
                <p:oleObj spid="_x0000_s46153" name="Ecuación" r:id="rId39" imgW="126780" imgH="164814" progId="Equation.3">
                  <p:embed/>
                </p:oleObj>
              </mc:Choice>
              <mc:Fallback>
                <p:oleObj name="Ecuación" r:id="rId39" imgW="126780" imgH="164814" progId="Equation.3">
                  <p:embed/>
                  <p:pic>
                    <p:nvPicPr>
                      <p:cNvPr id="0" name="Picture 21"/>
                      <p:cNvPicPr>
                        <a:picLocks noChangeAspect="1"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7254875" y="2606675"/>
                        <a:ext cx="125413" cy="173038"/>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91219" name="Object 51"/>
          <p:cNvGraphicFramePr>
            <a:graphicFrameLocks noChangeAspect="1"/>
          </p:cNvGraphicFramePr>
          <p:nvPr/>
        </p:nvGraphicFramePr>
        <p:xfrm>
          <a:off x="6807200" y="2489200"/>
          <a:ext cx="134938" cy="147638"/>
        </p:xfrm>
        <a:graphic>
          <a:graphicData uri="http://schemas.openxmlformats.org/presentationml/2006/ole">
            <mc:AlternateContent xmlns:mc="http://schemas.openxmlformats.org/markup-compatibility/2006">
              <mc:Choice xmlns:v="urn:schemas-microsoft-com:vml" Requires="v">
                <p:oleObj spid="_x0000_s46154" name="Ecuación" r:id="rId40" imgW="126835" imgH="139518" progId="Equation.3">
                  <p:embed/>
                </p:oleObj>
              </mc:Choice>
              <mc:Fallback>
                <p:oleObj name="Ecuación" r:id="rId40" imgW="126835" imgH="139518" progId="Equation.3">
                  <p:embed/>
                  <p:pic>
                    <p:nvPicPr>
                      <p:cNvPr id="0" name="Picture 2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07200" y="2489200"/>
                        <a:ext cx="134938" cy="147638"/>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91220" name="Oval 52"/>
          <p:cNvSpPr>
            <a:spLocks noChangeArrowheads="1"/>
          </p:cNvSpPr>
          <p:nvPr/>
        </p:nvSpPr>
        <p:spPr bwMode="auto">
          <a:xfrm>
            <a:off x="6853238" y="3338513"/>
            <a:ext cx="71437" cy="77787"/>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1221" name="Oval 53"/>
          <p:cNvSpPr>
            <a:spLocks noChangeArrowheads="1"/>
          </p:cNvSpPr>
          <p:nvPr/>
        </p:nvSpPr>
        <p:spPr bwMode="auto">
          <a:xfrm>
            <a:off x="7362825" y="3208338"/>
            <a:ext cx="73025" cy="77787"/>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1222" name="Oval 54"/>
          <p:cNvSpPr>
            <a:spLocks noChangeArrowheads="1"/>
          </p:cNvSpPr>
          <p:nvPr/>
        </p:nvSpPr>
        <p:spPr bwMode="auto">
          <a:xfrm>
            <a:off x="7372350" y="3552825"/>
            <a:ext cx="71438" cy="77788"/>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91223" name="Object 55"/>
          <p:cNvGraphicFramePr>
            <a:graphicFrameLocks noChangeAspect="1"/>
          </p:cNvGraphicFramePr>
          <p:nvPr/>
        </p:nvGraphicFramePr>
        <p:xfrm>
          <a:off x="7245350" y="3186113"/>
          <a:ext cx="149225" cy="173037"/>
        </p:xfrm>
        <a:graphic>
          <a:graphicData uri="http://schemas.openxmlformats.org/presentationml/2006/ole">
            <mc:AlternateContent xmlns:mc="http://schemas.openxmlformats.org/markup-compatibility/2006">
              <mc:Choice xmlns:v="urn:schemas-microsoft-com:vml" Requires="v">
                <p:oleObj spid="_x0000_s46155" name="Ecuación" r:id="rId41" imgW="152268" imgH="164957" progId="Equation.3">
                  <p:embed/>
                </p:oleObj>
              </mc:Choice>
              <mc:Fallback>
                <p:oleObj name="Ecuación" r:id="rId41" imgW="152268" imgH="164957" progId="Equation.3">
                  <p:embed/>
                  <p:pic>
                    <p:nvPicPr>
                      <p:cNvPr id="0" name="Picture 23"/>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7245350" y="3186113"/>
                        <a:ext cx="149225" cy="173037"/>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91224" name="Object 56"/>
          <p:cNvGraphicFramePr>
            <a:graphicFrameLocks noChangeAspect="1"/>
          </p:cNvGraphicFramePr>
          <p:nvPr/>
        </p:nvGraphicFramePr>
        <p:xfrm>
          <a:off x="7277100" y="3530600"/>
          <a:ext cx="123825" cy="173038"/>
        </p:xfrm>
        <a:graphic>
          <a:graphicData uri="http://schemas.openxmlformats.org/presentationml/2006/ole">
            <mc:AlternateContent xmlns:mc="http://schemas.openxmlformats.org/markup-compatibility/2006">
              <mc:Choice xmlns:v="urn:schemas-microsoft-com:vml" Requires="v">
                <p:oleObj spid="_x0000_s46156" name="Ecuación" r:id="rId42" imgW="126780" imgH="164814" progId="Equation.3">
                  <p:embed/>
                </p:oleObj>
              </mc:Choice>
              <mc:Fallback>
                <p:oleObj name="Ecuación" r:id="rId42" imgW="126780" imgH="164814" progId="Equation.3">
                  <p:embed/>
                  <p:pic>
                    <p:nvPicPr>
                      <p:cNvPr id="0" name="Picture 24"/>
                      <p:cNvPicPr>
                        <a:picLocks noChangeAspect="1"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7277100" y="3530600"/>
                        <a:ext cx="123825" cy="173038"/>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91225" name="Object 57"/>
          <p:cNvGraphicFramePr>
            <a:graphicFrameLocks noChangeAspect="1"/>
          </p:cNvGraphicFramePr>
          <p:nvPr/>
        </p:nvGraphicFramePr>
        <p:xfrm>
          <a:off x="6829425" y="3413125"/>
          <a:ext cx="134938" cy="147638"/>
        </p:xfrm>
        <a:graphic>
          <a:graphicData uri="http://schemas.openxmlformats.org/presentationml/2006/ole">
            <mc:AlternateContent xmlns:mc="http://schemas.openxmlformats.org/markup-compatibility/2006">
              <mc:Choice xmlns:v="urn:schemas-microsoft-com:vml" Requires="v">
                <p:oleObj spid="_x0000_s46157" name="Ecuación" r:id="rId43" imgW="126835" imgH="139518" progId="Equation.3">
                  <p:embed/>
                </p:oleObj>
              </mc:Choice>
              <mc:Fallback>
                <p:oleObj name="Ecuación" r:id="rId43" imgW="126835" imgH="139518" progId="Equation.3">
                  <p:embed/>
                  <p:pic>
                    <p:nvPicPr>
                      <p:cNvPr id="0" name="Picture 2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29425" y="3413125"/>
                        <a:ext cx="134938" cy="147638"/>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91226" name="Line 58"/>
          <p:cNvSpPr>
            <a:spLocks noChangeShapeType="1"/>
          </p:cNvSpPr>
          <p:nvPr/>
        </p:nvSpPr>
        <p:spPr bwMode="auto">
          <a:xfrm rot="15378058">
            <a:off x="2271713" y="1349375"/>
            <a:ext cx="14287" cy="531813"/>
          </a:xfrm>
          <a:prstGeom prst="line">
            <a:avLst/>
          </a:prstGeom>
          <a:noFill/>
          <a:ln w="28575">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1227" name="Line 59"/>
          <p:cNvSpPr>
            <a:spLocks noChangeShapeType="1"/>
          </p:cNvSpPr>
          <p:nvPr/>
        </p:nvSpPr>
        <p:spPr bwMode="auto">
          <a:xfrm rot="15378058" flipV="1">
            <a:off x="1585913" y="1390650"/>
            <a:ext cx="20638" cy="814387"/>
          </a:xfrm>
          <a:prstGeom prst="line">
            <a:avLst/>
          </a:prstGeom>
          <a:noFill/>
          <a:ln w="28575">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1228" name="Oval 60"/>
          <p:cNvSpPr>
            <a:spLocks noChangeArrowheads="1"/>
          </p:cNvSpPr>
          <p:nvPr/>
        </p:nvSpPr>
        <p:spPr bwMode="auto">
          <a:xfrm>
            <a:off x="1163638" y="1865313"/>
            <a:ext cx="68262" cy="74612"/>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1229" name="Oval 61"/>
          <p:cNvSpPr>
            <a:spLocks noChangeArrowheads="1"/>
          </p:cNvSpPr>
          <p:nvPr/>
        </p:nvSpPr>
        <p:spPr bwMode="auto">
          <a:xfrm>
            <a:off x="1970088" y="1657350"/>
            <a:ext cx="68262" cy="74613"/>
          </a:xfrm>
          <a:prstGeom prst="ellipse">
            <a:avLst/>
          </a:prstGeom>
          <a:solidFill>
            <a:schemeClr val="tx1"/>
          </a:solidFill>
          <a:ln w="3175">
            <a:no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91230" name="Object 62"/>
          <p:cNvGraphicFramePr>
            <a:graphicFrameLocks noChangeAspect="1"/>
          </p:cNvGraphicFramePr>
          <p:nvPr/>
        </p:nvGraphicFramePr>
        <p:xfrm>
          <a:off x="3414713" y="3506788"/>
          <a:ext cx="1868487" cy="304800"/>
        </p:xfrm>
        <a:graphic>
          <a:graphicData uri="http://schemas.openxmlformats.org/presentationml/2006/ole">
            <mc:AlternateContent xmlns:mc="http://schemas.openxmlformats.org/markup-compatibility/2006">
              <mc:Choice xmlns:v="urn:schemas-microsoft-com:vml" Requires="v">
                <p:oleObj spid="_x0000_s46158" name="Ecuación" r:id="rId44" imgW="1257300" imgH="190500" progId="Equation.3">
                  <p:embed/>
                </p:oleObj>
              </mc:Choice>
              <mc:Fallback>
                <p:oleObj name="Ecuación" r:id="rId44" imgW="1257300" imgH="190500" progId="Equation.3">
                  <p:embed/>
                  <p:pic>
                    <p:nvPicPr>
                      <p:cNvPr id="0" name="Picture 26"/>
                      <p:cNvPicPr>
                        <a:picLocks noChangeAspect="1" noChangeArrowheads="1"/>
                      </p:cNvPicPr>
                      <p:nvPr/>
                    </p:nvPicPr>
                    <p:blipFill>
                      <a:blip r:embed="rId45">
                        <a:extLst>
                          <a:ext uri="{28A0092B-C50C-407E-A947-70E740481C1C}">
                            <a14:useLocalDpi xmlns:a14="http://schemas.microsoft.com/office/drawing/2010/main" val="0"/>
                          </a:ext>
                        </a:extLst>
                      </a:blip>
                      <a:srcRect/>
                      <a:stretch>
                        <a:fillRect/>
                      </a:stretch>
                    </p:blipFill>
                    <p:spPr bwMode="auto">
                      <a:xfrm>
                        <a:off x="3414713" y="3506788"/>
                        <a:ext cx="1868487" cy="30480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91231" name="Object 63"/>
          <p:cNvGraphicFramePr>
            <a:graphicFrameLocks noChangeAspect="1"/>
          </p:cNvGraphicFramePr>
          <p:nvPr/>
        </p:nvGraphicFramePr>
        <p:xfrm>
          <a:off x="3951288" y="4022725"/>
          <a:ext cx="962025" cy="303213"/>
        </p:xfrm>
        <a:graphic>
          <a:graphicData uri="http://schemas.openxmlformats.org/presentationml/2006/ole">
            <mc:AlternateContent xmlns:mc="http://schemas.openxmlformats.org/markup-compatibility/2006">
              <mc:Choice xmlns:v="urn:schemas-microsoft-com:vml" Requires="v">
                <p:oleObj spid="_x0000_s46159" name="Ecuación" r:id="rId46" imgW="647700" imgH="190500" progId="Equation.3">
                  <p:embed/>
                </p:oleObj>
              </mc:Choice>
              <mc:Fallback>
                <p:oleObj name="Ecuación" r:id="rId46" imgW="647700" imgH="190500" progId="Equation.3">
                  <p:embed/>
                  <p:pic>
                    <p:nvPicPr>
                      <p:cNvPr id="0" name="Picture 27"/>
                      <p:cNvPicPr>
                        <a:picLocks noChangeAspect="1" noChangeArrowheads="1"/>
                      </p:cNvPicPr>
                      <p:nvPr/>
                    </p:nvPicPr>
                    <p:blipFill>
                      <a:blip r:embed="rId47">
                        <a:extLst>
                          <a:ext uri="{28A0092B-C50C-407E-A947-70E740481C1C}">
                            <a14:useLocalDpi xmlns:a14="http://schemas.microsoft.com/office/drawing/2010/main" val="0"/>
                          </a:ext>
                        </a:extLst>
                      </a:blip>
                      <a:srcRect/>
                      <a:stretch>
                        <a:fillRect/>
                      </a:stretch>
                    </p:blipFill>
                    <p:spPr bwMode="auto">
                      <a:xfrm>
                        <a:off x="3951288" y="4022725"/>
                        <a:ext cx="962025" cy="303213"/>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91232" name="AutoShape 64"/>
          <p:cNvSpPr>
            <a:spLocks noChangeArrowheads="1"/>
          </p:cNvSpPr>
          <p:nvPr/>
        </p:nvSpPr>
        <p:spPr bwMode="auto">
          <a:xfrm rot="5400000">
            <a:off x="4264819" y="3109119"/>
            <a:ext cx="450850" cy="280988"/>
          </a:xfrm>
          <a:prstGeom prst="rightArrow">
            <a:avLst>
              <a:gd name="adj1" fmla="val 48963"/>
              <a:gd name="adj2" fmla="val 67798"/>
            </a:avLst>
          </a:prstGeom>
          <a:solidFill>
            <a:srgbClr val="FF0000"/>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1233" name="Line 65"/>
          <p:cNvSpPr>
            <a:spLocks noChangeShapeType="1"/>
          </p:cNvSpPr>
          <p:nvPr/>
        </p:nvSpPr>
        <p:spPr bwMode="auto">
          <a:xfrm>
            <a:off x="7448550" y="1492250"/>
            <a:ext cx="487363" cy="0"/>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1234" name="Line 66"/>
          <p:cNvSpPr>
            <a:spLocks noChangeShapeType="1"/>
          </p:cNvSpPr>
          <p:nvPr/>
        </p:nvSpPr>
        <p:spPr bwMode="auto">
          <a:xfrm>
            <a:off x="7446963" y="1849438"/>
            <a:ext cx="309562" cy="0"/>
          </a:xfrm>
          <a:prstGeom prst="line">
            <a:avLst/>
          </a:prstGeom>
          <a:noFill/>
          <a:ln w="28575">
            <a:solidFill>
              <a:schemeClr val="tx1"/>
            </a:solid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1235" name="Line 67"/>
          <p:cNvSpPr>
            <a:spLocks noChangeShapeType="1"/>
          </p:cNvSpPr>
          <p:nvPr/>
        </p:nvSpPr>
        <p:spPr bwMode="auto">
          <a:xfrm>
            <a:off x="7458075" y="2339975"/>
            <a:ext cx="309563" cy="0"/>
          </a:xfrm>
          <a:prstGeom prst="line">
            <a:avLst/>
          </a:prstGeom>
          <a:noFill/>
          <a:ln w="28575">
            <a:solidFill>
              <a:schemeClr val="tx1"/>
            </a:solid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1236" name="Line 68"/>
          <p:cNvSpPr>
            <a:spLocks noChangeShapeType="1"/>
          </p:cNvSpPr>
          <p:nvPr/>
        </p:nvSpPr>
        <p:spPr bwMode="auto">
          <a:xfrm>
            <a:off x="7458075" y="2697163"/>
            <a:ext cx="307975" cy="0"/>
          </a:xfrm>
          <a:prstGeom prst="line">
            <a:avLst/>
          </a:prstGeom>
          <a:noFill/>
          <a:ln w="28575">
            <a:solidFill>
              <a:schemeClr val="tx1"/>
            </a:solid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1237" name="Line 69"/>
          <p:cNvSpPr>
            <a:spLocks noChangeShapeType="1"/>
          </p:cNvSpPr>
          <p:nvPr/>
        </p:nvSpPr>
        <p:spPr bwMode="auto">
          <a:xfrm>
            <a:off x="7469188" y="3251200"/>
            <a:ext cx="309562" cy="0"/>
          </a:xfrm>
          <a:prstGeom prst="line">
            <a:avLst/>
          </a:prstGeom>
          <a:noFill/>
          <a:ln w="28575">
            <a:solidFill>
              <a:schemeClr val="tx1"/>
            </a:solid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1238" name="Line 70"/>
          <p:cNvSpPr>
            <a:spLocks noChangeShapeType="1"/>
          </p:cNvSpPr>
          <p:nvPr/>
        </p:nvSpPr>
        <p:spPr bwMode="auto">
          <a:xfrm flipV="1">
            <a:off x="7467600" y="3595688"/>
            <a:ext cx="441325" cy="12700"/>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1239" name="Line 71"/>
          <p:cNvSpPr>
            <a:spLocks noChangeShapeType="1"/>
          </p:cNvSpPr>
          <p:nvPr/>
        </p:nvSpPr>
        <p:spPr bwMode="auto">
          <a:xfrm rot="15378058">
            <a:off x="7538244" y="2039144"/>
            <a:ext cx="461963" cy="111125"/>
          </a:xfrm>
          <a:prstGeom prst="line">
            <a:avLst/>
          </a:prstGeom>
          <a:noFill/>
          <a:ln w="28575">
            <a:solidFill>
              <a:srgbClr val="00009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1240" name="Line 72"/>
          <p:cNvSpPr>
            <a:spLocks noChangeShapeType="1"/>
          </p:cNvSpPr>
          <p:nvPr/>
        </p:nvSpPr>
        <p:spPr bwMode="auto">
          <a:xfrm rot="15378058">
            <a:off x="7496175" y="2913063"/>
            <a:ext cx="549275" cy="120650"/>
          </a:xfrm>
          <a:prstGeom prst="line">
            <a:avLst/>
          </a:prstGeom>
          <a:noFill/>
          <a:ln w="28575">
            <a:solidFill>
              <a:srgbClr val="00009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1241" name="Line 73"/>
          <p:cNvSpPr>
            <a:spLocks noChangeShapeType="1"/>
          </p:cNvSpPr>
          <p:nvPr/>
        </p:nvSpPr>
        <p:spPr bwMode="auto">
          <a:xfrm rot="15378058">
            <a:off x="6899276" y="2314575"/>
            <a:ext cx="2049462" cy="458787"/>
          </a:xfrm>
          <a:prstGeom prst="line">
            <a:avLst/>
          </a:prstGeom>
          <a:noFill/>
          <a:ln w="28575">
            <a:solidFill>
              <a:srgbClr val="00009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1242" name="Text Box 74"/>
          <p:cNvSpPr txBox="1">
            <a:spLocks noChangeArrowheads="1"/>
          </p:cNvSpPr>
          <p:nvPr/>
        </p:nvSpPr>
        <p:spPr bwMode="auto">
          <a:xfrm>
            <a:off x="7945438" y="2168525"/>
            <a:ext cx="962025" cy="587375"/>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90000"/>
              </a:lnSpc>
              <a:spcBef>
                <a:spcPct val="0"/>
              </a:spcBef>
              <a:spcAft>
                <a:spcPct val="0"/>
              </a:spcAft>
              <a:tabLst>
                <a:tab pos="287338" algn="l"/>
              </a:tabLst>
            </a:pPr>
            <a:r>
              <a:rPr lang="de-DE" sz="1200" b="1">
                <a:solidFill>
                  <a:srgbClr val="A50021"/>
                </a:solidFill>
                <a:latin typeface="Comic Sans MS" pitchFamily="66" charset="0"/>
              </a:rPr>
              <a:t>Conexión</a:t>
            </a:r>
          </a:p>
          <a:p>
            <a:pPr algn="ctr" defTabSz="287338" eaLnBrk="0" fontAlgn="base" hangingPunct="0">
              <a:lnSpc>
                <a:spcPct val="90000"/>
              </a:lnSpc>
              <a:spcBef>
                <a:spcPct val="0"/>
              </a:spcBef>
              <a:spcAft>
                <a:spcPct val="0"/>
              </a:spcAft>
              <a:tabLst>
                <a:tab pos="287338" algn="l"/>
              </a:tabLst>
            </a:pPr>
            <a:r>
              <a:rPr lang="de-DE" sz="1200" b="1">
                <a:solidFill>
                  <a:srgbClr val="A50021"/>
                </a:solidFill>
                <a:latin typeface="Comic Sans MS" pitchFamily="66" charset="0"/>
              </a:rPr>
              <a:t>Serie</a:t>
            </a:r>
          </a:p>
          <a:p>
            <a:pPr algn="ctr" defTabSz="287338" eaLnBrk="0" fontAlgn="base" hangingPunct="0">
              <a:lnSpc>
                <a:spcPct val="90000"/>
              </a:lnSpc>
              <a:spcBef>
                <a:spcPct val="0"/>
              </a:spcBef>
              <a:spcAft>
                <a:spcPct val="0"/>
              </a:spcAft>
              <a:tabLst>
                <a:tab pos="287338" algn="l"/>
              </a:tabLst>
            </a:pPr>
            <a:endParaRPr lang="de-DE" sz="1200" b="1">
              <a:solidFill>
                <a:srgbClr val="A50021"/>
              </a:solidFill>
              <a:latin typeface="Comic Sans MS" pitchFamily="66" charset="0"/>
            </a:endParaRPr>
          </a:p>
        </p:txBody>
      </p:sp>
      <p:sp>
        <p:nvSpPr>
          <p:cNvPr id="391243" name="Line 75"/>
          <p:cNvSpPr>
            <a:spLocks noChangeShapeType="1"/>
          </p:cNvSpPr>
          <p:nvPr/>
        </p:nvSpPr>
        <p:spPr bwMode="auto">
          <a:xfrm rot="15378058">
            <a:off x="2255837" y="1893888"/>
            <a:ext cx="23813" cy="496888"/>
          </a:xfrm>
          <a:prstGeom prst="line">
            <a:avLst/>
          </a:prstGeom>
          <a:noFill/>
          <a:ln w="28575">
            <a:solidFill>
              <a:srgbClr val="FFFF0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1244" name="Line 76"/>
          <p:cNvSpPr>
            <a:spLocks noChangeShapeType="1"/>
          </p:cNvSpPr>
          <p:nvPr/>
        </p:nvSpPr>
        <p:spPr bwMode="auto">
          <a:xfrm rot="15378058">
            <a:off x="1239043" y="2094707"/>
            <a:ext cx="258763" cy="317500"/>
          </a:xfrm>
          <a:prstGeom prst="line">
            <a:avLst/>
          </a:prstGeom>
          <a:noFill/>
          <a:ln w="28575">
            <a:solidFill>
              <a:srgbClr val="FFFF0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1245" name="Line 77"/>
          <p:cNvSpPr>
            <a:spLocks noChangeShapeType="1"/>
          </p:cNvSpPr>
          <p:nvPr/>
        </p:nvSpPr>
        <p:spPr bwMode="auto">
          <a:xfrm rot="15378058">
            <a:off x="2257425" y="2454275"/>
            <a:ext cx="6350" cy="444500"/>
          </a:xfrm>
          <a:prstGeom prst="line">
            <a:avLst/>
          </a:prstGeom>
          <a:noFill/>
          <a:ln w="28575">
            <a:solidFill>
              <a:srgbClr val="FF000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91246" name="Line 78"/>
          <p:cNvSpPr>
            <a:spLocks noChangeShapeType="1"/>
          </p:cNvSpPr>
          <p:nvPr/>
        </p:nvSpPr>
        <p:spPr bwMode="auto">
          <a:xfrm rot="15378058">
            <a:off x="1263650" y="2611438"/>
            <a:ext cx="250825" cy="327025"/>
          </a:xfrm>
          <a:prstGeom prst="line">
            <a:avLst/>
          </a:prstGeom>
          <a:noFill/>
          <a:ln w="28575">
            <a:solidFill>
              <a:srgbClr val="FF000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81" name="Rectangle 2"/>
          <p:cNvSpPr>
            <a:spLocks noChangeArrowheads="1"/>
          </p:cNvSpPr>
          <p:nvPr/>
        </p:nvSpPr>
        <p:spPr bwMode="auto">
          <a:xfrm>
            <a:off x="47625" y="6480945"/>
            <a:ext cx="7737475" cy="293736"/>
          </a:xfrm>
          <a:prstGeom prst="rect">
            <a:avLst/>
          </a:prstGeom>
          <a:noFill/>
          <a:ln w="3175">
            <a:noFill/>
            <a:miter lim="800000"/>
            <a:headEnd/>
            <a:tailEnd/>
          </a:ln>
          <a:effectLst/>
        </p:spPr>
        <p:txBody>
          <a:bodyPr lIns="90000" tIns="46800" rIns="90000" bIns="46800" anchor="ctr">
            <a:spAutoFit/>
          </a:bodyPr>
          <a:lstStyle/>
          <a:p>
            <a:pPr fontAlgn="base">
              <a:lnSpc>
                <a:spcPct val="80000"/>
              </a:lnSpc>
              <a:spcBef>
                <a:spcPct val="0"/>
              </a:spcBef>
              <a:spcAft>
                <a:spcPct val="0"/>
              </a:spcAft>
            </a:pPr>
            <a:r>
              <a:rPr lang="de-DE" sz="1600" b="1" dirty="0">
                <a:solidFill>
                  <a:srgbClr val="FFFFFF"/>
                </a:solidFill>
                <a:effectLst>
                  <a:outerShdw blurRad="38100" dist="38100" dir="2700000" algn="tl">
                    <a:srgbClr val="C0C0C0"/>
                  </a:outerShdw>
                </a:effectLst>
                <a:latin typeface="Comic Sans MS" pitchFamily="66" charset="0"/>
              </a:rPr>
              <a:t>2. </a:t>
            </a:r>
            <a:r>
              <a:rPr lang="es-ES_tradnl" sz="1600" b="1" dirty="0">
                <a:solidFill>
                  <a:srgbClr val="FFFFFF"/>
                </a:solidFill>
                <a:effectLst>
                  <a:outerShdw blurRad="38100" dist="38100" dir="2700000" algn="tl">
                    <a:srgbClr val="C0C0C0"/>
                  </a:outerShdw>
                </a:effectLst>
                <a:latin typeface="Comic Sans MS" pitchFamily="66" charset="0"/>
              </a:rPr>
              <a:t>Fallas en Sistemas Eléctricos de Potencia</a:t>
            </a:r>
            <a:endParaRPr lang="de-DE" sz="3600" dirty="0">
              <a:solidFill>
                <a:srgbClr val="000066"/>
              </a:solidFill>
              <a:effectLst>
                <a:outerShdw blurRad="38100" dist="38100" dir="2700000" algn="tl">
                  <a:srgbClr val="C0C0C0"/>
                </a:outerShdw>
              </a:effectLst>
              <a:latin typeface="Comic Sans MS" pitchFamily="66" charset="0"/>
            </a:endParaRPr>
          </a:p>
        </p:txBody>
      </p:sp>
    </p:spTree>
    <p:extLst>
      <p:ext uri="{BB962C8B-B14F-4D97-AF65-F5344CB8AC3E}">
        <p14:creationId xmlns:p14="http://schemas.microsoft.com/office/powerpoint/2010/main" val="39584121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618" name="Rectangle 2"/>
          <p:cNvSpPr>
            <a:spLocks noChangeArrowheads="1"/>
          </p:cNvSpPr>
          <p:nvPr/>
        </p:nvSpPr>
        <p:spPr bwMode="auto">
          <a:xfrm>
            <a:off x="582613" y="177800"/>
            <a:ext cx="7737475" cy="457200"/>
          </a:xfrm>
          <a:prstGeom prst="rect">
            <a:avLst/>
          </a:prstGeom>
          <a:noFill/>
          <a:ln w="3175">
            <a:noFill/>
            <a:miter lim="800000"/>
            <a:headEnd/>
            <a:tailEnd/>
          </a:ln>
          <a:effectLst/>
        </p:spPr>
        <p:txBody>
          <a:bodyPr lIns="90000" tIns="46800" rIns="90000" bIns="46800" anchor="ctr">
            <a:spAutoFit/>
          </a:bodyPr>
          <a:lstStyle/>
          <a:p>
            <a:pPr fontAlgn="base">
              <a:spcBef>
                <a:spcPct val="0"/>
              </a:spcBef>
              <a:spcAft>
                <a:spcPct val="0"/>
              </a:spcAft>
            </a:pPr>
            <a:r>
              <a:rPr lang="de-DE" b="1">
                <a:solidFill>
                  <a:srgbClr val="FFFFFF"/>
                </a:solidFill>
                <a:effectLst>
                  <a:outerShdw blurRad="38100" dist="38100" dir="2700000" algn="tl">
                    <a:srgbClr val="C0C0C0"/>
                  </a:outerShdw>
                </a:effectLst>
                <a:latin typeface="Comic Sans MS" pitchFamily="66" charset="0"/>
              </a:rPr>
              <a:t>Introducción (II)</a:t>
            </a:r>
          </a:p>
        </p:txBody>
      </p:sp>
      <p:sp>
        <p:nvSpPr>
          <p:cNvPr id="367619" name="Rectangle 3"/>
          <p:cNvSpPr>
            <a:spLocks noChangeArrowheads="1"/>
          </p:cNvSpPr>
          <p:nvPr/>
        </p:nvSpPr>
        <p:spPr bwMode="auto">
          <a:xfrm>
            <a:off x="58738" y="976313"/>
            <a:ext cx="2600325" cy="366712"/>
          </a:xfrm>
          <a:prstGeom prst="rect">
            <a:avLst/>
          </a:prstGeom>
          <a:noFill/>
          <a:ln w="9525">
            <a:noFill/>
            <a:miter lim="800000"/>
            <a:headEnd/>
            <a:tailEnd/>
          </a:ln>
          <a:effectLst/>
        </p:spPr>
        <p:txBody>
          <a:bodyPr wrap="none">
            <a:spAutoFit/>
          </a:bodyPr>
          <a:lstStyle/>
          <a:p>
            <a:pPr eaLnBrk="0" fontAlgn="base" hangingPunct="0">
              <a:spcBef>
                <a:spcPct val="0"/>
              </a:spcBef>
              <a:spcAft>
                <a:spcPct val="0"/>
              </a:spcAft>
            </a:pPr>
            <a:r>
              <a:rPr lang="de-DE" b="1">
                <a:solidFill>
                  <a:srgbClr val="A50021"/>
                </a:solidFill>
                <a:latin typeface="Comic Sans MS" pitchFamily="66" charset="0"/>
              </a:rPr>
              <a:t>Motivos para su estudio</a:t>
            </a:r>
          </a:p>
        </p:txBody>
      </p:sp>
      <p:sp>
        <p:nvSpPr>
          <p:cNvPr id="367620" name="Text Box 4"/>
          <p:cNvSpPr txBox="1">
            <a:spLocks noChangeArrowheads="1"/>
          </p:cNvSpPr>
          <p:nvPr/>
        </p:nvSpPr>
        <p:spPr bwMode="auto">
          <a:xfrm>
            <a:off x="247650" y="1493838"/>
            <a:ext cx="8572500" cy="1558925"/>
          </a:xfrm>
          <a:prstGeom prst="rect">
            <a:avLst/>
          </a:prstGeom>
          <a:noFill/>
          <a:ln w="3175">
            <a:noFill/>
            <a:miter lim="800000"/>
            <a:headEnd/>
            <a:tailEnd type="none" w="sm" len="sm"/>
          </a:ln>
          <a:effectLst/>
        </p:spPr>
        <p:txBody>
          <a:bodyPr lIns="90000" tIns="46800" rIns="90000" bIns="46800" anchor="ctr">
            <a:spAutoFit/>
          </a:bodyPr>
          <a:lstStyle/>
          <a:p>
            <a:pPr defTabSz="287338" eaLnBrk="0" fontAlgn="base" hangingPunct="0">
              <a:lnSpc>
                <a:spcPct val="150000"/>
              </a:lnSpc>
              <a:spcBef>
                <a:spcPct val="0"/>
              </a:spcBef>
              <a:spcAft>
                <a:spcPct val="0"/>
              </a:spcAft>
              <a:tabLst>
                <a:tab pos="287338" algn="l"/>
              </a:tabLst>
            </a:pPr>
            <a:r>
              <a:rPr lang="de-DE" sz="1600" b="1">
                <a:solidFill>
                  <a:srgbClr val="000000"/>
                </a:solidFill>
                <a:latin typeface="Comic Sans MS" pitchFamily="66" charset="0"/>
              </a:rPr>
              <a:t>- Dimensionamiento de interruptores</a:t>
            </a:r>
          </a:p>
          <a:p>
            <a:pPr defTabSz="287338" eaLnBrk="0" fontAlgn="base" hangingPunct="0">
              <a:lnSpc>
                <a:spcPct val="150000"/>
              </a:lnSpc>
              <a:spcBef>
                <a:spcPct val="0"/>
              </a:spcBef>
              <a:spcAft>
                <a:spcPct val="0"/>
              </a:spcAft>
              <a:tabLst>
                <a:tab pos="287338" algn="l"/>
              </a:tabLst>
            </a:pPr>
            <a:r>
              <a:rPr lang="de-DE" sz="1600" b="1">
                <a:solidFill>
                  <a:srgbClr val="000000"/>
                </a:solidFill>
                <a:latin typeface="Comic Sans MS" pitchFamily="66" charset="0"/>
              </a:rPr>
              <a:t>- Deconectadores, fusibles</a:t>
            </a:r>
          </a:p>
          <a:p>
            <a:pPr defTabSz="287338" eaLnBrk="0" fontAlgn="base" hangingPunct="0">
              <a:lnSpc>
                <a:spcPct val="150000"/>
              </a:lnSpc>
              <a:spcBef>
                <a:spcPct val="0"/>
              </a:spcBef>
              <a:spcAft>
                <a:spcPct val="0"/>
              </a:spcAft>
              <a:tabLst>
                <a:tab pos="287338" algn="l"/>
              </a:tabLst>
            </a:pPr>
            <a:r>
              <a:rPr lang="de-DE" sz="1600" b="1">
                <a:solidFill>
                  <a:srgbClr val="000000"/>
                </a:solidFill>
                <a:latin typeface="Comic Sans MS" pitchFamily="66" charset="0"/>
              </a:rPr>
              <a:t>- Ajuste de relés de protección</a:t>
            </a:r>
          </a:p>
          <a:p>
            <a:pPr defTabSz="287338" eaLnBrk="0" fontAlgn="base" hangingPunct="0">
              <a:lnSpc>
                <a:spcPct val="150000"/>
              </a:lnSpc>
              <a:spcBef>
                <a:spcPct val="0"/>
              </a:spcBef>
              <a:spcAft>
                <a:spcPct val="0"/>
              </a:spcAft>
              <a:tabLst>
                <a:tab pos="287338" algn="l"/>
              </a:tabLst>
            </a:pPr>
            <a:r>
              <a:rPr lang="de-DE" sz="1600" b="1">
                <a:solidFill>
                  <a:srgbClr val="000000"/>
                </a:solidFill>
                <a:latin typeface="Comic Sans MS" pitchFamily="66" charset="0"/>
              </a:rPr>
              <a:t>- equipos en general</a:t>
            </a:r>
          </a:p>
        </p:txBody>
      </p:sp>
      <p:sp>
        <p:nvSpPr>
          <p:cNvPr id="367621" name="Freeform 5"/>
          <p:cNvSpPr>
            <a:spLocks/>
          </p:cNvSpPr>
          <p:nvPr/>
        </p:nvSpPr>
        <p:spPr bwMode="auto">
          <a:xfrm>
            <a:off x="4672013" y="817563"/>
            <a:ext cx="1509712" cy="979487"/>
          </a:xfrm>
          <a:custGeom>
            <a:avLst/>
            <a:gdLst/>
            <a:ahLst/>
            <a:cxnLst>
              <a:cxn ang="0">
                <a:pos x="280" y="1128"/>
              </a:cxn>
              <a:cxn ang="0">
                <a:pos x="0" y="584"/>
              </a:cxn>
              <a:cxn ang="0">
                <a:pos x="248" y="0"/>
              </a:cxn>
              <a:cxn ang="0">
                <a:pos x="1272" y="16"/>
              </a:cxn>
              <a:cxn ang="0">
                <a:pos x="1736" y="240"/>
              </a:cxn>
              <a:cxn ang="0">
                <a:pos x="1712" y="512"/>
              </a:cxn>
              <a:cxn ang="0">
                <a:pos x="1952" y="640"/>
              </a:cxn>
              <a:cxn ang="0">
                <a:pos x="1832" y="952"/>
              </a:cxn>
              <a:cxn ang="0">
                <a:pos x="1520" y="1024"/>
              </a:cxn>
              <a:cxn ang="0">
                <a:pos x="800" y="1112"/>
              </a:cxn>
              <a:cxn ang="0">
                <a:pos x="744" y="1208"/>
              </a:cxn>
              <a:cxn ang="0">
                <a:pos x="280" y="1128"/>
              </a:cxn>
            </a:cxnLst>
            <a:rect l="0" t="0" r="r" b="b"/>
            <a:pathLst>
              <a:path w="1952" h="1208">
                <a:moveTo>
                  <a:pt x="280" y="1128"/>
                </a:moveTo>
                <a:lnTo>
                  <a:pt x="0" y="584"/>
                </a:lnTo>
                <a:lnTo>
                  <a:pt x="248" y="0"/>
                </a:lnTo>
                <a:lnTo>
                  <a:pt x="1272" y="16"/>
                </a:lnTo>
                <a:lnTo>
                  <a:pt x="1736" y="240"/>
                </a:lnTo>
                <a:lnTo>
                  <a:pt x="1712" y="512"/>
                </a:lnTo>
                <a:lnTo>
                  <a:pt x="1952" y="640"/>
                </a:lnTo>
                <a:lnTo>
                  <a:pt x="1832" y="952"/>
                </a:lnTo>
                <a:lnTo>
                  <a:pt x="1520" y="1024"/>
                </a:lnTo>
                <a:lnTo>
                  <a:pt x="800" y="1112"/>
                </a:lnTo>
                <a:lnTo>
                  <a:pt x="744" y="1208"/>
                </a:lnTo>
                <a:lnTo>
                  <a:pt x="280" y="1128"/>
                </a:lnTo>
                <a:close/>
              </a:path>
            </a:pathLst>
          </a:custGeom>
          <a:solidFill>
            <a:schemeClr val="bg2"/>
          </a:solidFill>
          <a:ln w="3175" cap="flat" cmpd="sng">
            <a:noFill/>
            <a:prstDash val="solid"/>
            <a:round/>
            <a:headEnd/>
            <a:tailEnd/>
          </a:ln>
          <a:effectLst>
            <a:outerShdw dist="71842" dir="2700000" algn="ctr" rotWithShape="0">
              <a:schemeClr val="tx1"/>
            </a:outerShdw>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7622" name="Freeform 6"/>
          <p:cNvSpPr>
            <a:spLocks/>
          </p:cNvSpPr>
          <p:nvPr/>
        </p:nvSpPr>
        <p:spPr bwMode="auto">
          <a:xfrm>
            <a:off x="6918325" y="955675"/>
            <a:ext cx="1509713" cy="979488"/>
          </a:xfrm>
          <a:custGeom>
            <a:avLst/>
            <a:gdLst/>
            <a:ahLst/>
            <a:cxnLst>
              <a:cxn ang="0">
                <a:pos x="280" y="1128"/>
              </a:cxn>
              <a:cxn ang="0">
                <a:pos x="0" y="584"/>
              </a:cxn>
              <a:cxn ang="0">
                <a:pos x="248" y="0"/>
              </a:cxn>
              <a:cxn ang="0">
                <a:pos x="1272" y="16"/>
              </a:cxn>
              <a:cxn ang="0">
                <a:pos x="1736" y="240"/>
              </a:cxn>
              <a:cxn ang="0">
                <a:pos x="1712" y="512"/>
              </a:cxn>
              <a:cxn ang="0">
                <a:pos x="1952" y="640"/>
              </a:cxn>
              <a:cxn ang="0">
                <a:pos x="1832" y="952"/>
              </a:cxn>
              <a:cxn ang="0">
                <a:pos x="1520" y="1024"/>
              </a:cxn>
              <a:cxn ang="0">
                <a:pos x="800" y="1112"/>
              </a:cxn>
              <a:cxn ang="0">
                <a:pos x="744" y="1208"/>
              </a:cxn>
              <a:cxn ang="0">
                <a:pos x="280" y="1128"/>
              </a:cxn>
            </a:cxnLst>
            <a:rect l="0" t="0" r="r" b="b"/>
            <a:pathLst>
              <a:path w="1952" h="1208">
                <a:moveTo>
                  <a:pt x="280" y="1128"/>
                </a:moveTo>
                <a:lnTo>
                  <a:pt x="0" y="584"/>
                </a:lnTo>
                <a:lnTo>
                  <a:pt x="248" y="0"/>
                </a:lnTo>
                <a:lnTo>
                  <a:pt x="1272" y="16"/>
                </a:lnTo>
                <a:lnTo>
                  <a:pt x="1736" y="240"/>
                </a:lnTo>
                <a:lnTo>
                  <a:pt x="1712" y="512"/>
                </a:lnTo>
                <a:lnTo>
                  <a:pt x="1952" y="640"/>
                </a:lnTo>
                <a:lnTo>
                  <a:pt x="1832" y="952"/>
                </a:lnTo>
                <a:lnTo>
                  <a:pt x="1520" y="1024"/>
                </a:lnTo>
                <a:lnTo>
                  <a:pt x="800" y="1112"/>
                </a:lnTo>
                <a:lnTo>
                  <a:pt x="744" y="1208"/>
                </a:lnTo>
                <a:lnTo>
                  <a:pt x="280" y="1128"/>
                </a:lnTo>
                <a:close/>
              </a:path>
            </a:pathLst>
          </a:custGeom>
          <a:solidFill>
            <a:schemeClr val="bg2"/>
          </a:solidFill>
          <a:ln w="3175" cap="flat" cmpd="sng">
            <a:noFill/>
            <a:prstDash val="solid"/>
            <a:round/>
            <a:headEnd/>
            <a:tailEnd/>
          </a:ln>
          <a:effectLst>
            <a:outerShdw dist="71842" dir="2700000" algn="ctr" rotWithShape="0">
              <a:schemeClr val="tx1"/>
            </a:outerShdw>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7623" name="Line 7"/>
          <p:cNvSpPr>
            <a:spLocks noChangeShapeType="1"/>
          </p:cNvSpPr>
          <p:nvPr/>
        </p:nvSpPr>
        <p:spPr bwMode="auto">
          <a:xfrm>
            <a:off x="5595938" y="1689100"/>
            <a:ext cx="265112" cy="374650"/>
          </a:xfrm>
          <a:prstGeom prst="line">
            <a:avLst/>
          </a:prstGeom>
          <a:noFill/>
          <a:ln w="38100">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7624" name="Line 8"/>
          <p:cNvSpPr>
            <a:spLocks noChangeShapeType="1"/>
          </p:cNvSpPr>
          <p:nvPr/>
        </p:nvSpPr>
        <p:spPr bwMode="auto">
          <a:xfrm flipV="1">
            <a:off x="6735763" y="1668463"/>
            <a:ext cx="320675" cy="158750"/>
          </a:xfrm>
          <a:prstGeom prst="line">
            <a:avLst/>
          </a:prstGeom>
          <a:noFill/>
          <a:ln w="38100">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7625" name="Line 9"/>
          <p:cNvSpPr>
            <a:spLocks noChangeShapeType="1"/>
          </p:cNvSpPr>
          <p:nvPr/>
        </p:nvSpPr>
        <p:spPr bwMode="auto">
          <a:xfrm>
            <a:off x="6635750" y="1731963"/>
            <a:ext cx="185738" cy="230187"/>
          </a:xfrm>
          <a:prstGeom prst="line">
            <a:avLst/>
          </a:prstGeom>
          <a:noFill/>
          <a:ln w="57150">
            <a:solidFill>
              <a:schemeClr val="tx1"/>
            </a:solid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7626" name="Line 10"/>
          <p:cNvSpPr>
            <a:spLocks noChangeShapeType="1"/>
          </p:cNvSpPr>
          <p:nvPr/>
        </p:nvSpPr>
        <p:spPr bwMode="auto">
          <a:xfrm flipH="1">
            <a:off x="5827713" y="1957388"/>
            <a:ext cx="120650" cy="215900"/>
          </a:xfrm>
          <a:prstGeom prst="line">
            <a:avLst/>
          </a:prstGeom>
          <a:noFill/>
          <a:ln w="57150">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7627" name="Line 11"/>
          <p:cNvSpPr>
            <a:spLocks noChangeShapeType="1"/>
          </p:cNvSpPr>
          <p:nvPr/>
        </p:nvSpPr>
        <p:spPr bwMode="auto">
          <a:xfrm>
            <a:off x="6208713" y="2482850"/>
            <a:ext cx="677862" cy="0"/>
          </a:xfrm>
          <a:prstGeom prst="line">
            <a:avLst/>
          </a:prstGeom>
          <a:noFill/>
          <a:ln w="28575">
            <a:solidFill>
              <a:schemeClr val="tx1"/>
            </a:solid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7628" name="Rectangle 12"/>
          <p:cNvSpPr>
            <a:spLocks noChangeArrowheads="1"/>
          </p:cNvSpPr>
          <p:nvPr/>
        </p:nvSpPr>
        <p:spPr bwMode="auto">
          <a:xfrm>
            <a:off x="6275388" y="2436813"/>
            <a:ext cx="68262" cy="74612"/>
          </a:xfrm>
          <a:prstGeom prst="rect">
            <a:avLst/>
          </a:prstGeom>
          <a:solidFill>
            <a:schemeClr val="accent2"/>
          </a:solidFill>
          <a:ln w="3175">
            <a:noFill/>
            <a:miter lim="800000"/>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7629" name="Rectangle 13"/>
          <p:cNvSpPr>
            <a:spLocks noChangeArrowheads="1"/>
          </p:cNvSpPr>
          <p:nvPr/>
        </p:nvSpPr>
        <p:spPr bwMode="auto">
          <a:xfrm>
            <a:off x="6745288" y="2446338"/>
            <a:ext cx="68262" cy="74612"/>
          </a:xfrm>
          <a:prstGeom prst="rect">
            <a:avLst/>
          </a:prstGeom>
          <a:solidFill>
            <a:schemeClr val="accent2"/>
          </a:solidFill>
          <a:ln w="3175">
            <a:noFill/>
            <a:miter lim="800000"/>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7630" name="Line 14"/>
          <p:cNvSpPr>
            <a:spLocks noChangeShapeType="1"/>
          </p:cNvSpPr>
          <p:nvPr/>
        </p:nvSpPr>
        <p:spPr bwMode="auto">
          <a:xfrm flipH="1">
            <a:off x="6208713" y="2355850"/>
            <a:ext cx="0" cy="230188"/>
          </a:xfrm>
          <a:prstGeom prst="line">
            <a:avLst/>
          </a:prstGeom>
          <a:noFill/>
          <a:ln w="57150">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7631" name="Line 15"/>
          <p:cNvSpPr>
            <a:spLocks noChangeShapeType="1"/>
          </p:cNvSpPr>
          <p:nvPr/>
        </p:nvSpPr>
        <p:spPr bwMode="auto">
          <a:xfrm flipH="1">
            <a:off x="6881813" y="2349500"/>
            <a:ext cx="0" cy="230188"/>
          </a:xfrm>
          <a:prstGeom prst="line">
            <a:avLst/>
          </a:prstGeom>
          <a:noFill/>
          <a:ln w="57150">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7632" name="Line 16"/>
          <p:cNvSpPr>
            <a:spLocks noChangeShapeType="1"/>
          </p:cNvSpPr>
          <p:nvPr/>
        </p:nvSpPr>
        <p:spPr bwMode="auto">
          <a:xfrm>
            <a:off x="5910263" y="2100263"/>
            <a:ext cx="279400" cy="303212"/>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7633" name="Line 17"/>
          <p:cNvSpPr>
            <a:spLocks noChangeShapeType="1"/>
          </p:cNvSpPr>
          <p:nvPr/>
        </p:nvSpPr>
        <p:spPr bwMode="auto">
          <a:xfrm>
            <a:off x="6715125" y="1862138"/>
            <a:ext cx="173038" cy="590550"/>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7634" name="Line 18"/>
          <p:cNvSpPr>
            <a:spLocks noChangeShapeType="1"/>
          </p:cNvSpPr>
          <p:nvPr/>
        </p:nvSpPr>
        <p:spPr bwMode="auto">
          <a:xfrm flipH="1">
            <a:off x="5895975" y="1812925"/>
            <a:ext cx="773113" cy="230188"/>
          </a:xfrm>
          <a:prstGeom prst="line">
            <a:avLst/>
          </a:prstGeom>
          <a:noFill/>
          <a:ln w="285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pic>
        <p:nvPicPr>
          <p:cNvPr id="367635" name="Picture 19" descr="pointer1"/>
          <p:cNvPicPr>
            <a:picLocks noChangeAspect="1" noChangeArrowheads="1"/>
          </p:cNvPicPr>
          <p:nvPr/>
        </p:nvPicPr>
        <p:blipFill>
          <a:blip r:embed="rId3" cstate="print"/>
          <a:srcRect/>
          <a:stretch>
            <a:fillRect/>
          </a:stretch>
        </p:blipFill>
        <p:spPr bwMode="auto">
          <a:xfrm>
            <a:off x="6362700" y="2117725"/>
            <a:ext cx="620713" cy="720725"/>
          </a:xfrm>
          <a:prstGeom prst="rect">
            <a:avLst/>
          </a:prstGeom>
          <a:noFill/>
        </p:spPr>
      </p:pic>
      <p:sp>
        <p:nvSpPr>
          <p:cNvPr id="367636" name="Line 20"/>
          <p:cNvSpPr>
            <a:spLocks noChangeShapeType="1"/>
          </p:cNvSpPr>
          <p:nvPr/>
        </p:nvSpPr>
        <p:spPr bwMode="auto">
          <a:xfrm>
            <a:off x="6886575" y="2020888"/>
            <a:ext cx="80963" cy="230187"/>
          </a:xfrm>
          <a:prstGeom prst="line">
            <a:avLst/>
          </a:prstGeom>
          <a:noFill/>
          <a:ln w="3175">
            <a:solidFill>
              <a:schemeClr val="tx1"/>
            </a:solidFill>
            <a:round/>
            <a:headEnd/>
            <a:tailEnd type="triangle" w="med" len="me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7637" name="Line 21"/>
          <p:cNvSpPr>
            <a:spLocks noChangeShapeType="1"/>
          </p:cNvSpPr>
          <p:nvPr/>
        </p:nvSpPr>
        <p:spPr bwMode="auto">
          <a:xfrm>
            <a:off x="6429375" y="2547938"/>
            <a:ext cx="185738" cy="12700"/>
          </a:xfrm>
          <a:prstGeom prst="line">
            <a:avLst/>
          </a:prstGeom>
          <a:noFill/>
          <a:ln w="3175">
            <a:solidFill>
              <a:schemeClr val="tx1"/>
            </a:solidFill>
            <a:round/>
            <a:headEnd/>
            <a:tailEnd type="triangle" w="med" len="me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7638" name="Line 22"/>
          <p:cNvSpPr>
            <a:spLocks noChangeShapeType="1"/>
          </p:cNvSpPr>
          <p:nvPr/>
        </p:nvSpPr>
        <p:spPr bwMode="auto">
          <a:xfrm>
            <a:off x="6388100" y="2157413"/>
            <a:ext cx="227013" cy="100012"/>
          </a:xfrm>
          <a:prstGeom prst="line">
            <a:avLst/>
          </a:prstGeom>
          <a:noFill/>
          <a:ln w="3175">
            <a:solidFill>
              <a:schemeClr val="tx1"/>
            </a:solidFill>
            <a:round/>
            <a:headEnd/>
            <a:tailEnd type="triangle" w="med" len="me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7639" name="Line 23"/>
          <p:cNvSpPr>
            <a:spLocks noChangeShapeType="1"/>
          </p:cNvSpPr>
          <p:nvPr/>
        </p:nvSpPr>
        <p:spPr bwMode="auto">
          <a:xfrm>
            <a:off x="5929313" y="2078038"/>
            <a:ext cx="944562" cy="360362"/>
          </a:xfrm>
          <a:prstGeom prst="line">
            <a:avLst/>
          </a:prstGeom>
          <a:noFill/>
          <a:ln w="28575">
            <a:solidFill>
              <a:schemeClr val="tx1"/>
            </a:solidFill>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7640" name="Rectangle 24"/>
          <p:cNvSpPr>
            <a:spLocks noChangeArrowheads="1"/>
          </p:cNvSpPr>
          <p:nvPr/>
        </p:nvSpPr>
        <p:spPr bwMode="auto">
          <a:xfrm>
            <a:off x="58738" y="3238500"/>
            <a:ext cx="2584450" cy="366713"/>
          </a:xfrm>
          <a:prstGeom prst="rect">
            <a:avLst/>
          </a:prstGeom>
          <a:noFill/>
          <a:ln w="9525">
            <a:noFill/>
            <a:miter lim="800000"/>
            <a:headEnd/>
            <a:tailEnd/>
          </a:ln>
          <a:effectLst/>
        </p:spPr>
        <p:txBody>
          <a:bodyPr wrap="none">
            <a:spAutoFit/>
          </a:bodyPr>
          <a:lstStyle/>
          <a:p>
            <a:pPr eaLnBrk="0" fontAlgn="base" hangingPunct="0">
              <a:spcBef>
                <a:spcPct val="0"/>
              </a:spcBef>
              <a:spcAft>
                <a:spcPct val="0"/>
              </a:spcAft>
            </a:pPr>
            <a:r>
              <a:rPr lang="de-DE" b="1">
                <a:solidFill>
                  <a:srgbClr val="A50021"/>
                </a:solidFill>
                <a:latin typeface="Comic Sans MS" pitchFamily="66" charset="0"/>
              </a:rPr>
              <a:t>Causas de Cortocircuito</a:t>
            </a:r>
          </a:p>
        </p:txBody>
      </p:sp>
      <p:graphicFrame>
        <p:nvGraphicFramePr>
          <p:cNvPr id="367641" name="Object 25"/>
          <p:cNvGraphicFramePr>
            <a:graphicFrameLocks noChangeAspect="1"/>
          </p:cNvGraphicFramePr>
          <p:nvPr/>
        </p:nvGraphicFramePr>
        <p:xfrm>
          <a:off x="3394075" y="2928938"/>
          <a:ext cx="5292725" cy="3911600"/>
        </p:xfrm>
        <a:graphic>
          <a:graphicData uri="http://schemas.openxmlformats.org/presentationml/2006/ole">
            <mc:AlternateContent xmlns:mc="http://schemas.openxmlformats.org/markup-compatibility/2006">
              <mc:Choice xmlns:v="urn:schemas-microsoft-com:vml" Requires="v">
                <p:oleObj spid="_x0000_s1030" name="Documento" r:id="rId4" imgW="6591300" imgH="4867275" progId="Word.Document.8">
                  <p:embed/>
                </p:oleObj>
              </mc:Choice>
              <mc:Fallback>
                <p:oleObj name="Documento" r:id="rId4" imgW="6591300" imgH="4867275" progId="Word.Document.8">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94075" y="2928938"/>
                        <a:ext cx="5292725" cy="3911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67642" name="Line 26"/>
          <p:cNvSpPr>
            <a:spLocks noChangeShapeType="1"/>
          </p:cNvSpPr>
          <p:nvPr/>
        </p:nvSpPr>
        <p:spPr bwMode="auto">
          <a:xfrm>
            <a:off x="3433763" y="4530725"/>
            <a:ext cx="5253037" cy="1588"/>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7643" name="Line 27"/>
          <p:cNvSpPr>
            <a:spLocks noChangeShapeType="1"/>
          </p:cNvSpPr>
          <p:nvPr/>
        </p:nvSpPr>
        <p:spPr bwMode="auto">
          <a:xfrm>
            <a:off x="3429000" y="5519738"/>
            <a:ext cx="5253038" cy="1587"/>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7644" name="Line 28"/>
          <p:cNvSpPr>
            <a:spLocks noChangeShapeType="1"/>
          </p:cNvSpPr>
          <p:nvPr/>
        </p:nvSpPr>
        <p:spPr bwMode="auto">
          <a:xfrm flipH="1" flipV="1">
            <a:off x="4857750" y="2916238"/>
            <a:ext cx="3175" cy="3332162"/>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7645" name="Line 29"/>
          <p:cNvSpPr>
            <a:spLocks noChangeShapeType="1"/>
          </p:cNvSpPr>
          <p:nvPr/>
        </p:nvSpPr>
        <p:spPr bwMode="auto">
          <a:xfrm flipV="1">
            <a:off x="6770688" y="2895600"/>
            <a:ext cx="11112" cy="3332163"/>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7646" name="Rectangle 30"/>
          <p:cNvSpPr>
            <a:spLocks noChangeArrowheads="1"/>
          </p:cNvSpPr>
          <p:nvPr/>
        </p:nvSpPr>
        <p:spPr bwMode="auto">
          <a:xfrm>
            <a:off x="3433763" y="2914650"/>
            <a:ext cx="5253037" cy="3317875"/>
          </a:xfrm>
          <a:prstGeom prst="rect">
            <a:avLst/>
          </a:prstGeom>
          <a:noFill/>
          <a:ln w="3175">
            <a:solidFill>
              <a:schemeClr val="tx1"/>
            </a:solid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7647" name="Line 31"/>
          <p:cNvSpPr>
            <a:spLocks noChangeShapeType="1"/>
          </p:cNvSpPr>
          <p:nvPr/>
        </p:nvSpPr>
        <p:spPr bwMode="auto">
          <a:xfrm>
            <a:off x="3430588" y="3413125"/>
            <a:ext cx="5253037" cy="1588"/>
          </a:xfrm>
          <a:prstGeom prst="line">
            <a:avLst/>
          </a:prstGeom>
          <a:noFill/>
          <a:ln w="3175">
            <a:solidFill>
              <a:schemeClr val="tx1"/>
            </a:solidFill>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4" name="Rectangle 2"/>
          <p:cNvSpPr>
            <a:spLocks noChangeArrowheads="1"/>
          </p:cNvSpPr>
          <p:nvPr/>
        </p:nvSpPr>
        <p:spPr bwMode="auto">
          <a:xfrm>
            <a:off x="47625" y="6480945"/>
            <a:ext cx="7737475" cy="293736"/>
          </a:xfrm>
          <a:prstGeom prst="rect">
            <a:avLst/>
          </a:prstGeom>
          <a:noFill/>
          <a:ln w="3175">
            <a:noFill/>
            <a:miter lim="800000"/>
            <a:headEnd/>
            <a:tailEnd/>
          </a:ln>
          <a:effectLst/>
        </p:spPr>
        <p:txBody>
          <a:bodyPr lIns="90000" tIns="46800" rIns="90000" bIns="46800" anchor="ctr">
            <a:spAutoFit/>
          </a:bodyPr>
          <a:lstStyle/>
          <a:p>
            <a:pPr fontAlgn="base">
              <a:lnSpc>
                <a:spcPct val="80000"/>
              </a:lnSpc>
              <a:spcBef>
                <a:spcPct val="0"/>
              </a:spcBef>
              <a:spcAft>
                <a:spcPct val="0"/>
              </a:spcAft>
            </a:pPr>
            <a:r>
              <a:rPr lang="de-DE" sz="1600" b="1" dirty="0">
                <a:solidFill>
                  <a:srgbClr val="FFFFFF"/>
                </a:solidFill>
                <a:effectLst>
                  <a:outerShdw blurRad="38100" dist="38100" dir="2700000" algn="tl">
                    <a:srgbClr val="C0C0C0"/>
                  </a:outerShdw>
                </a:effectLst>
                <a:latin typeface="Comic Sans MS" pitchFamily="66" charset="0"/>
              </a:rPr>
              <a:t>2. </a:t>
            </a:r>
            <a:r>
              <a:rPr lang="es-ES_tradnl" sz="1600" b="1" dirty="0">
                <a:solidFill>
                  <a:srgbClr val="FFFFFF"/>
                </a:solidFill>
                <a:effectLst>
                  <a:outerShdw blurRad="38100" dist="38100" dir="2700000" algn="tl">
                    <a:srgbClr val="C0C0C0"/>
                  </a:outerShdw>
                </a:effectLst>
                <a:latin typeface="Comic Sans MS" pitchFamily="66" charset="0"/>
              </a:rPr>
              <a:t>Fallas en Sistemas Eléctricos de Potencia</a:t>
            </a:r>
            <a:endParaRPr lang="de-DE" sz="3600" dirty="0">
              <a:solidFill>
                <a:srgbClr val="000066"/>
              </a:solidFill>
              <a:effectLst>
                <a:outerShdw blurRad="38100" dist="38100" dir="2700000" algn="tl">
                  <a:srgbClr val="C0C0C0"/>
                </a:outerShdw>
              </a:effectLst>
              <a:latin typeface="Comic Sans MS" pitchFamily="66" charset="0"/>
            </a:endParaRPr>
          </a:p>
        </p:txBody>
      </p:sp>
    </p:spTree>
    <p:extLst>
      <p:ext uri="{BB962C8B-B14F-4D97-AF65-F5344CB8AC3E}">
        <p14:creationId xmlns:p14="http://schemas.microsoft.com/office/powerpoint/2010/main" val="7199913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42" name="Rectangle 2"/>
          <p:cNvSpPr>
            <a:spLocks noChangeArrowheads="1"/>
          </p:cNvSpPr>
          <p:nvPr/>
        </p:nvSpPr>
        <p:spPr bwMode="auto">
          <a:xfrm>
            <a:off x="582613" y="177800"/>
            <a:ext cx="7737475" cy="457200"/>
          </a:xfrm>
          <a:prstGeom prst="rect">
            <a:avLst/>
          </a:prstGeom>
          <a:noFill/>
          <a:ln w="3175">
            <a:noFill/>
            <a:miter lim="800000"/>
            <a:headEnd/>
            <a:tailEnd/>
          </a:ln>
          <a:effectLst/>
        </p:spPr>
        <p:txBody>
          <a:bodyPr lIns="90000" tIns="46800" rIns="90000" bIns="46800" anchor="ctr">
            <a:spAutoFit/>
          </a:bodyPr>
          <a:lstStyle/>
          <a:p>
            <a:pPr fontAlgn="base">
              <a:spcBef>
                <a:spcPct val="0"/>
              </a:spcBef>
              <a:spcAft>
                <a:spcPct val="0"/>
              </a:spcAft>
            </a:pPr>
            <a:r>
              <a:rPr lang="de-DE" b="1">
                <a:solidFill>
                  <a:srgbClr val="FFFFFF"/>
                </a:solidFill>
                <a:effectLst>
                  <a:outerShdw blurRad="38100" dist="38100" dir="2700000" algn="tl">
                    <a:srgbClr val="C0C0C0"/>
                  </a:outerShdw>
                </a:effectLst>
                <a:latin typeface="Comic Sans MS" pitchFamily="66" charset="0"/>
              </a:rPr>
              <a:t>Introducción (III)</a:t>
            </a:r>
          </a:p>
        </p:txBody>
      </p:sp>
      <p:sp>
        <p:nvSpPr>
          <p:cNvPr id="368643" name="Rectangle 3"/>
          <p:cNvSpPr>
            <a:spLocks noChangeArrowheads="1"/>
          </p:cNvSpPr>
          <p:nvPr/>
        </p:nvSpPr>
        <p:spPr bwMode="auto">
          <a:xfrm>
            <a:off x="58738" y="976313"/>
            <a:ext cx="3243262" cy="366712"/>
          </a:xfrm>
          <a:prstGeom prst="rect">
            <a:avLst/>
          </a:prstGeom>
          <a:noFill/>
          <a:ln w="9525">
            <a:noFill/>
            <a:miter lim="800000"/>
            <a:headEnd/>
            <a:tailEnd/>
          </a:ln>
          <a:effectLst/>
        </p:spPr>
        <p:txBody>
          <a:bodyPr wrap="none">
            <a:spAutoFit/>
          </a:bodyPr>
          <a:lstStyle/>
          <a:p>
            <a:pPr eaLnBrk="0" fontAlgn="base" hangingPunct="0">
              <a:spcBef>
                <a:spcPct val="0"/>
              </a:spcBef>
              <a:spcAft>
                <a:spcPct val="0"/>
              </a:spcAft>
            </a:pPr>
            <a:r>
              <a:rPr lang="de-DE" b="1">
                <a:solidFill>
                  <a:srgbClr val="A50021"/>
                </a:solidFill>
                <a:latin typeface="Comic Sans MS" pitchFamily="66" charset="0"/>
              </a:rPr>
              <a:t>Cortocircuitos más frecuentes</a:t>
            </a:r>
          </a:p>
        </p:txBody>
      </p:sp>
      <p:sp>
        <p:nvSpPr>
          <p:cNvPr id="368644" name="Text Box 4"/>
          <p:cNvSpPr txBox="1">
            <a:spLocks noChangeArrowheads="1"/>
          </p:cNvSpPr>
          <p:nvPr/>
        </p:nvSpPr>
        <p:spPr bwMode="auto">
          <a:xfrm>
            <a:off x="274638" y="1416050"/>
            <a:ext cx="2497137" cy="1192213"/>
          </a:xfrm>
          <a:prstGeom prst="rect">
            <a:avLst/>
          </a:prstGeom>
          <a:noFill/>
          <a:ln w="3175">
            <a:noFill/>
            <a:miter lim="800000"/>
            <a:headEnd/>
            <a:tailEnd type="none" w="sm" len="sm"/>
          </a:ln>
          <a:effectLst/>
        </p:spPr>
        <p:txBody>
          <a:bodyPr lIns="90000" tIns="46800" rIns="90000" bIns="46800" anchor="ctr">
            <a:spAutoFit/>
          </a:bodyPr>
          <a:lstStyle/>
          <a:p>
            <a:pPr defTabSz="287338" eaLnBrk="0" fontAlgn="base" hangingPunct="0">
              <a:lnSpc>
                <a:spcPct val="150000"/>
              </a:lnSpc>
              <a:spcBef>
                <a:spcPct val="0"/>
              </a:spcBef>
              <a:spcAft>
                <a:spcPct val="0"/>
              </a:spcAft>
              <a:tabLst>
                <a:tab pos="287338" algn="l"/>
              </a:tabLst>
            </a:pPr>
            <a:r>
              <a:rPr lang="de-DE" sz="1600" b="1">
                <a:solidFill>
                  <a:srgbClr val="000000"/>
                </a:solidFill>
                <a:latin typeface="Comic Sans MS" pitchFamily="66" charset="0"/>
              </a:rPr>
              <a:t>- Monofásicos</a:t>
            </a:r>
          </a:p>
          <a:p>
            <a:pPr defTabSz="287338" eaLnBrk="0" fontAlgn="base" hangingPunct="0">
              <a:lnSpc>
                <a:spcPct val="150000"/>
              </a:lnSpc>
              <a:spcBef>
                <a:spcPct val="0"/>
              </a:spcBef>
              <a:spcAft>
                <a:spcPct val="0"/>
              </a:spcAft>
              <a:tabLst>
                <a:tab pos="287338" algn="l"/>
              </a:tabLst>
            </a:pPr>
            <a:r>
              <a:rPr lang="de-DE" sz="1600" b="1">
                <a:solidFill>
                  <a:srgbClr val="000000"/>
                </a:solidFill>
                <a:latin typeface="Comic Sans MS" pitchFamily="66" charset="0"/>
              </a:rPr>
              <a:t>- Bifásicos a tierra</a:t>
            </a:r>
          </a:p>
          <a:p>
            <a:pPr defTabSz="287338" eaLnBrk="0" fontAlgn="base" hangingPunct="0">
              <a:lnSpc>
                <a:spcPct val="150000"/>
              </a:lnSpc>
              <a:spcBef>
                <a:spcPct val="0"/>
              </a:spcBef>
              <a:spcAft>
                <a:spcPct val="0"/>
              </a:spcAft>
              <a:tabLst>
                <a:tab pos="287338" algn="l"/>
              </a:tabLst>
            </a:pPr>
            <a:r>
              <a:rPr lang="de-DE" sz="1600" b="1">
                <a:solidFill>
                  <a:srgbClr val="000000"/>
                </a:solidFill>
                <a:latin typeface="Comic Sans MS" pitchFamily="66" charset="0"/>
              </a:rPr>
              <a:t>- Trifásicos</a:t>
            </a:r>
          </a:p>
        </p:txBody>
      </p:sp>
      <p:sp>
        <p:nvSpPr>
          <p:cNvPr id="368645" name="Rectangle 5"/>
          <p:cNvSpPr>
            <a:spLocks noChangeArrowheads="1"/>
          </p:cNvSpPr>
          <p:nvPr/>
        </p:nvSpPr>
        <p:spPr bwMode="auto">
          <a:xfrm>
            <a:off x="98425" y="4449763"/>
            <a:ext cx="2368550" cy="366712"/>
          </a:xfrm>
          <a:prstGeom prst="rect">
            <a:avLst/>
          </a:prstGeom>
          <a:noFill/>
          <a:ln w="9525">
            <a:noFill/>
            <a:miter lim="800000"/>
            <a:headEnd/>
            <a:tailEnd/>
          </a:ln>
          <a:effectLst/>
        </p:spPr>
        <p:txBody>
          <a:bodyPr wrap="none">
            <a:spAutoFit/>
          </a:bodyPr>
          <a:lstStyle/>
          <a:p>
            <a:pPr eaLnBrk="0" fontAlgn="base" hangingPunct="0">
              <a:spcBef>
                <a:spcPct val="0"/>
              </a:spcBef>
              <a:spcAft>
                <a:spcPct val="0"/>
              </a:spcAft>
            </a:pPr>
            <a:r>
              <a:rPr lang="de-DE" b="1">
                <a:solidFill>
                  <a:srgbClr val="A50021"/>
                </a:solidFill>
                <a:latin typeface="Comic Sans MS" pitchFamily="66" charset="0"/>
              </a:rPr>
              <a:t>Otras características</a:t>
            </a:r>
          </a:p>
        </p:txBody>
      </p:sp>
      <p:sp>
        <p:nvSpPr>
          <p:cNvPr id="368646" name="Text Box 6"/>
          <p:cNvSpPr txBox="1">
            <a:spLocks noChangeArrowheads="1"/>
          </p:cNvSpPr>
          <p:nvPr/>
        </p:nvSpPr>
        <p:spPr bwMode="auto">
          <a:xfrm>
            <a:off x="2386013" y="1395413"/>
            <a:ext cx="2498725" cy="1192212"/>
          </a:xfrm>
          <a:prstGeom prst="rect">
            <a:avLst/>
          </a:prstGeom>
          <a:noFill/>
          <a:ln w="3175">
            <a:noFill/>
            <a:miter lim="800000"/>
            <a:headEnd/>
            <a:tailEnd type="none" w="sm" len="sm"/>
          </a:ln>
          <a:effectLst/>
        </p:spPr>
        <p:txBody>
          <a:bodyPr lIns="90000" tIns="46800" rIns="90000" bIns="46800" anchor="ctr">
            <a:spAutoFit/>
          </a:bodyPr>
          <a:lstStyle/>
          <a:p>
            <a:pPr defTabSz="287338" eaLnBrk="0" fontAlgn="base" hangingPunct="0">
              <a:lnSpc>
                <a:spcPct val="150000"/>
              </a:lnSpc>
              <a:spcBef>
                <a:spcPct val="0"/>
              </a:spcBef>
              <a:spcAft>
                <a:spcPct val="0"/>
              </a:spcAft>
              <a:tabLst>
                <a:tab pos="287338" algn="l"/>
              </a:tabLst>
            </a:pPr>
            <a:r>
              <a:rPr lang="de-DE" sz="1600" b="1">
                <a:solidFill>
                  <a:srgbClr val="000090"/>
                </a:solidFill>
                <a:latin typeface="Comic Sans MS" pitchFamily="66" charset="0"/>
              </a:rPr>
              <a:t>--&gt; 70 a 80 %</a:t>
            </a:r>
          </a:p>
          <a:p>
            <a:pPr defTabSz="287338" eaLnBrk="0" fontAlgn="base" hangingPunct="0">
              <a:lnSpc>
                <a:spcPct val="150000"/>
              </a:lnSpc>
              <a:spcBef>
                <a:spcPct val="0"/>
              </a:spcBef>
              <a:spcAft>
                <a:spcPct val="0"/>
              </a:spcAft>
              <a:tabLst>
                <a:tab pos="287338" algn="l"/>
              </a:tabLst>
            </a:pPr>
            <a:r>
              <a:rPr lang="de-DE" sz="1600" b="1">
                <a:solidFill>
                  <a:srgbClr val="000090"/>
                </a:solidFill>
                <a:latin typeface="Comic Sans MS" pitchFamily="66" charset="0"/>
              </a:rPr>
              <a:t>--&gt; 10 %</a:t>
            </a:r>
          </a:p>
          <a:p>
            <a:pPr defTabSz="287338" eaLnBrk="0" fontAlgn="base" hangingPunct="0">
              <a:lnSpc>
                <a:spcPct val="150000"/>
              </a:lnSpc>
              <a:spcBef>
                <a:spcPct val="0"/>
              </a:spcBef>
              <a:spcAft>
                <a:spcPct val="0"/>
              </a:spcAft>
              <a:tabLst>
                <a:tab pos="287338" algn="l"/>
              </a:tabLst>
            </a:pPr>
            <a:r>
              <a:rPr lang="de-DE" sz="1600" b="1">
                <a:solidFill>
                  <a:srgbClr val="000090"/>
                </a:solidFill>
                <a:latin typeface="Comic Sans MS" pitchFamily="66" charset="0"/>
              </a:rPr>
              <a:t>--&gt; 8 a 10 %</a:t>
            </a:r>
          </a:p>
        </p:txBody>
      </p:sp>
      <p:sp>
        <p:nvSpPr>
          <p:cNvPr id="368647" name="Text Box 7"/>
          <p:cNvSpPr txBox="1">
            <a:spLocks noChangeArrowheads="1"/>
          </p:cNvSpPr>
          <p:nvPr/>
        </p:nvSpPr>
        <p:spPr bwMode="auto">
          <a:xfrm>
            <a:off x="320675" y="4829175"/>
            <a:ext cx="2498725" cy="1192213"/>
          </a:xfrm>
          <a:prstGeom prst="rect">
            <a:avLst/>
          </a:prstGeom>
          <a:noFill/>
          <a:ln w="3175">
            <a:noFill/>
            <a:miter lim="800000"/>
            <a:headEnd/>
            <a:tailEnd type="none" w="sm" len="sm"/>
          </a:ln>
          <a:effectLst/>
        </p:spPr>
        <p:txBody>
          <a:bodyPr lIns="90000" tIns="46800" rIns="90000" bIns="46800" anchor="ctr">
            <a:spAutoFit/>
          </a:bodyPr>
          <a:lstStyle/>
          <a:p>
            <a:pPr defTabSz="287338" eaLnBrk="0" fontAlgn="base" hangingPunct="0">
              <a:lnSpc>
                <a:spcPct val="150000"/>
              </a:lnSpc>
              <a:spcBef>
                <a:spcPct val="0"/>
              </a:spcBef>
              <a:spcAft>
                <a:spcPct val="0"/>
              </a:spcAft>
              <a:tabLst>
                <a:tab pos="287338" algn="l"/>
              </a:tabLst>
            </a:pPr>
            <a:r>
              <a:rPr lang="de-DE" sz="1600" b="1">
                <a:solidFill>
                  <a:srgbClr val="000000"/>
                </a:solidFill>
                <a:latin typeface="Comic Sans MS" pitchFamily="66" charset="0"/>
              </a:rPr>
              <a:t>- Fallas fugaces</a:t>
            </a:r>
          </a:p>
          <a:p>
            <a:pPr defTabSz="287338" eaLnBrk="0" fontAlgn="base" hangingPunct="0">
              <a:lnSpc>
                <a:spcPct val="150000"/>
              </a:lnSpc>
              <a:spcBef>
                <a:spcPct val="0"/>
              </a:spcBef>
              <a:spcAft>
                <a:spcPct val="0"/>
              </a:spcAft>
              <a:tabLst>
                <a:tab pos="287338" algn="l"/>
              </a:tabLst>
            </a:pPr>
            <a:r>
              <a:rPr lang="de-DE" sz="1600" b="1">
                <a:solidFill>
                  <a:srgbClr val="000000"/>
                </a:solidFill>
                <a:latin typeface="Comic Sans MS" pitchFamily="66" charset="0"/>
              </a:rPr>
              <a:t>- Elevado costo de </a:t>
            </a:r>
          </a:p>
          <a:p>
            <a:pPr defTabSz="287338" eaLnBrk="0" fontAlgn="base" hangingPunct="0">
              <a:lnSpc>
                <a:spcPct val="150000"/>
              </a:lnSpc>
              <a:spcBef>
                <a:spcPct val="0"/>
              </a:spcBef>
              <a:spcAft>
                <a:spcPct val="0"/>
              </a:spcAft>
              <a:tabLst>
                <a:tab pos="287338" algn="l"/>
              </a:tabLst>
            </a:pPr>
            <a:r>
              <a:rPr lang="de-DE" sz="1600" b="1">
                <a:solidFill>
                  <a:srgbClr val="000000"/>
                </a:solidFill>
                <a:latin typeface="Comic Sans MS" pitchFamily="66" charset="0"/>
              </a:rPr>
              <a:t>  evitarlas</a:t>
            </a:r>
          </a:p>
        </p:txBody>
      </p:sp>
      <p:sp>
        <p:nvSpPr>
          <p:cNvPr id="368648" name="Text Box 8"/>
          <p:cNvSpPr txBox="1">
            <a:spLocks noChangeArrowheads="1"/>
          </p:cNvSpPr>
          <p:nvPr/>
        </p:nvSpPr>
        <p:spPr bwMode="auto">
          <a:xfrm>
            <a:off x="2432050" y="4808538"/>
            <a:ext cx="5722938" cy="1192212"/>
          </a:xfrm>
          <a:prstGeom prst="rect">
            <a:avLst/>
          </a:prstGeom>
          <a:noFill/>
          <a:ln w="3175">
            <a:noFill/>
            <a:miter lim="800000"/>
            <a:headEnd/>
            <a:tailEnd type="none" w="sm" len="sm"/>
          </a:ln>
          <a:effectLst/>
        </p:spPr>
        <p:txBody>
          <a:bodyPr lIns="90000" tIns="46800" rIns="90000" bIns="46800" anchor="ctr">
            <a:spAutoFit/>
          </a:bodyPr>
          <a:lstStyle/>
          <a:p>
            <a:pPr defTabSz="287338" eaLnBrk="0" fontAlgn="base" hangingPunct="0">
              <a:lnSpc>
                <a:spcPct val="150000"/>
              </a:lnSpc>
              <a:spcBef>
                <a:spcPct val="0"/>
              </a:spcBef>
              <a:spcAft>
                <a:spcPct val="0"/>
              </a:spcAft>
              <a:tabLst>
                <a:tab pos="287338" algn="l"/>
              </a:tabLst>
            </a:pPr>
            <a:r>
              <a:rPr lang="de-DE" sz="1600" b="1">
                <a:solidFill>
                  <a:srgbClr val="000090"/>
                </a:solidFill>
                <a:latin typeface="Comic Sans MS" pitchFamily="66" charset="0"/>
              </a:rPr>
              <a:t>--&gt; 90 a 95 %</a:t>
            </a:r>
          </a:p>
          <a:p>
            <a:pPr defTabSz="287338" eaLnBrk="0" fontAlgn="base" hangingPunct="0">
              <a:lnSpc>
                <a:spcPct val="150000"/>
              </a:lnSpc>
              <a:spcBef>
                <a:spcPct val="0"/>
              </a:spcBef>
              <a:spcAft>
                <a:spcPct val="0"/>
              </a:spcAft>
              <a:tabLst>
                <a:tab pos="287338" algn="l"/>
              </a:tabLst>
            </a:pPr>
            <a:r>
              <a:rPr lang="de-DE" sz="1600" b="1">
                <a:solidFill>
                  <a:srgbClr val="000090"/>
                </a:solidFill>
                <a:latin typeface="Comic Sans MS" pitchFamily="66" charset="0"/>
              </a:rPr>
              <a:t>--&gt; compromiso inversión vs. seguridad de servicio</a:t>
            </a:r>
          </a:p>
          <a:p>
            <a:pPr defTabSz="287338" eaLnBrk="0" fontAlgn="base" hangingPunct="0">
              <a:lnSpc>
                <a:spcPct val="150000"/>
              </a:lnSpc>
              <a:spcBef>
                <a:spcPct val="0"/>
              </a:spcBef>
              <a:spcAft>
                <a:spcPct val="0"/>
              </a:spcAft>
              <a:tabLst>
                <a:tab pos="287338" algn="l"/>
              </a:tabLst>
            </a:pPr>
            <a:endParaRPr lang="de-DE" sz="1600" b="1">
              <a:solidFill>
                <a:srgbClr val="000090"/>
              </a:solidFill>
              <a:latin typeface="Comic Sans MS" pitchFamily="66" charset="0"/>
            </a:endParaRPr>
          </a:p>
        </p:txBody>
      </p:sp>
      <p:sp>
        <p:nvSpPr>
          <p:cNvPr id="368649" name="Rectangle 9"/>
          <p:cNvSpPr>
            <a:spLocks noChangeArrowheads="1"/>
          </p:cNvSpPr>
          <p:nvPr/>
        </p:nvSpPr>
        <p:spPr bwMode="auto">
          <a:xfrm>
            <a:off x="46038" y="2686050"/>
            <a:ext cx="1684337" cy="366713"/>
          </a:xfrm>
          <a:prstGeom prst="rect">
            <a:avLst/>
          </a:prstGeom>
          <a:noFill/>
          <a:ln w="9525">
            <a:noFill/>
            <a:miter lim="800000"/>
            <a:headEnd/>
            <a:tailEnd/>
          </a:ln>
          <a:effectLst/>
        </p:spPr>
        <p:txBody>
          <a:bodyPr wrap="none">
            <a:spAutoFit/>
          </a:bodyPr>
          <a:lstStyle/>
          <a:p>
            <a:pPr eaLnBrk="0" fontAlgn="base" hangingPunct="0">
              <a:spcBef>
                <a:spcPct val="0"/>
              </a:spcBef>
              <a:spcAft>
                <a:spcPct val="0"/>
              </a:spcAft>
            </a:pPr>
            <a:r>
              <a:rPr lang="de-DE" b="1">
                <a:solidFill>
                  <a:srgbClr val="A50021"/>
                </a:solidFill>
                <a:latin typeface="Comic Sans MS" pitchFamily="66" charset="0"/>
              </a:rPr>
              <a:t>Tipos de fallas</a:t>
            </a:r>
          </a:p>
        </p:txBody>
      </p:sp>
      <p:sp>
        <p:nvSpPr>
          <p:cNvPr id="368650" name="Text Box 10"/>
          <p:cNvSpPr txBox="1">
            <a:spLocks noChangeArrowheads="1"/>
          </p:cNvSpPr>
          <p:nvPr/>
        </p:nvSpPr>
        <p:spPr bwMode="auto">
          <a:xfrm>
            <a:off x="260350" y="3308350"/>
            <a:ext cx="2498725" cy="825500"/>
          </a:xfrm>
          <a:prstGeom prst="rect">
            <a:avLst/>
          </a:prstGeom>
          <a:noFill/>
          <a:ln w="3175">
            <a:noFill/>
            <a:miter lim="800000"/>
            <a:headEnd/>
            <a:tailEnd type="none" w="sm" len="sm"/>
          </a:ln>
          <a:effectLst/>
        </p:spPr>
        <p:txBody>
          <a:bodyPr lIns="90000" tIns="46800" rIns="90000" bIns="46800" anchor="ctr">
            <a:spAutoFit/>
          </a:bodyPr>
          <a:lstStyle/>
          <a:p>
            <a:pPr defTabSz="287338" eaLnBrk="0" fontAlgn="base" hangingPunct="0">
              <a:lnSpc>
                <a:spcPct val="150000"/>
              </a:lnSpc>
              <a:spcBef>
                <a:spcPct val="0"/>
              </a:spcBef>
              <a:spcAft>
                <a:spcPct val="0"/>
              </a:spcAft>
              <a:tabLst>
                <a:tab pos="287338" algn="l"/>
              </a:tabLst>
            </a:pPr>
            <a:r>
              <a:rPr lang="de-DE" sz="1600" b="1">
                <a:solidFill>
                  <a:srgbClr val="000000"/>
                </a:solidFill>
                <a:latin typeface="Comic Sans MS" pitchFamily="66" charset="0"/>
              </a:rPr>
              <a:t>- Simétricas</a:t>
            </a:r>
          </a:p>
          <a:p>
            <a:pPr defTabSz="287338" eaLnBrk="0" fontAlgn="base" hangingPunct="0">
              <a:lnSpc>
                <a:spcPct val="150000"/>
              </a:lnSpc>
              <a:spcBef>
                <a:spcPct val="0"/>
              </a:spcBef>
              <a:spcAft>
                <a:spcPct val="0"/>
              </a:spcAft>
              <a:tabLst>
                <a:tab pos="287338" algn="l"/>
              </a:tabLst>
            </a:pPr>
            <a:r>
              <a:rPr lang="de-DE" sz="1600" b="1">
                <a:solidFill>
                  <a:srgbClr val="000000"/>
                </a:solidFill>
                <a:latin typeface="Comic Sans MS" pitchFamily="66" charset="0"/>
              </a:rPr>
              <a:t>- Asimétricas</a:t>
            </a:r>
          </a:p>
        </p:txBody>
      </p:sp>
      <p:sp>
        <p:nvSpPr>
          <p:cNvPr id="368651" name="Text Box 11"/>
          <p:cNvSpPr txBox="1">
            <a:spLocks noChangeArrowheads="1"/>
          </p:cNvSpPr>
          <p:nvPr/>
        </p:nvSpPr>
        <p:spPr bwMode="auto">
          <a:xfrm>
            <a:off x="2500313" y="3360738"/>
            <a:ext cx="4683125" cy="825500"/>
          </a:xfrm>
          <a:prstGeom prst="rect">
            <a:avLst/>
          </a:prstGeom>
          <a:noFill/>
          <a:ln w="3175">
            <a:noFill/>
            <a:miter lim="800000"/>
            <a:headEnd/>
            <a:tailEnd type="none" w="sm" len="sm"/>
          </a:ln>
          <a:effectLst/>
        </p:spPr>
        <p:txBody>
          <a:bodyPr lIns="90000" tIns="46800" rIns="90000" bIns="46800" anchor="ctr">
            <a:spAutoFit/>
          </a:bodyPr>
          <a:lstStyle/>
          <a:p>
            <a:pPr defTabSz="287338" eaLnBrk="0" fontAlgn="base" hangingPunct="0">
              <a:lnSpc>
                <a:spcPct val="150000"/>
              </a:lnSpc>
              <a:spcBef>
                <a:spcPct val="0"/>
              </a:spcBef>
              <a:spcAft>
                <a:spcPct val="0"/>
              </a:spcAft>
              <a:tabLst>
                <a:tab pos="287338" algn="l"/>
              </a:tabLst>
            </a:pPr>
            <a:r>
              <a:rPr lang="de-DE" sz="1600" b="1">
                <a:solidFill>
                  <a:srgbClr val="000090"/>
                </a:solidFill>
                <a:latin typeface="Comic Sans MS" pitchFamily="66" charset="0"/>
              </a:rPr>
              <a:t>--&gt; trifásicas</a:t>
            </a:r>
          </a:p>
          <a:p>
            <a:pPr defTabSz="287338" eaLnBrk="0" fontAlgn="base" hangingPunct="0">
              <a:lnSpc>
                <a:spcPct val="150000"/>
              </a:lnSpc>
              <a:spcBef>
                <a:spcPct val="0"/>
              </a:spcBef>
              <a:spcAft>
                <a:spcPct val="0"/>
              </a:spcAft>
              <a:tabLst>
                <a:tab pos="287338" algn="l"/>
              </a:tabLst>
            </a:pPr>
            <a:r>
              <a:rPr lang="de-DE" sz="1600" b="1">
                <a:solidFill>
                  <a:srgbClr val="000090"/>
                </a:solidFill>
                <a:latin typeface="Comic Sans MS" pitchFamily="66" charset="0"/>
              </a:rPr>
              <a:t>--&gt; monofásicas y bifásicas</a:t>
            </a:r>
          </a:p>
        </p:txBody>
      </p:sp>
      <p:sp>
        <p:nvSpPr>
          <p:cNvPr id="14" name="Rectangle 2"/>
          <p:cNvSpPr>
            <a:spLocks noChangeArrowheads="1"/>
          </p:cNvSpPr>
          <p:nvPr/>
        </p:nvSpPr>
        <p:spPr bwMode="auto">
          <a:xfrm>
            <a:off x="47625" y="6480945"/>
            <a:ext cx="7737475" cy="293736"/>
          </a:xfrm>
          <a:prstGeom prst="rect">
            <a:avLst/>
          </a:prstGeom>
          <a:noFill/>
          <a:ln w="3175">
            <a:noFill/>
            <a:miter lim="800000"/>
            <a:headEnd/>
            <a:tailEnd/>
          </a:ln>
          <a:effectLst/>
        </p:spPr>
        <p:txBody>
          <a:bodyPr lIns="90000" tIns="46800" rIns="90000" bIns="46800" anchor="ctr">
            <a:spAutoFit/>
          </a:bodyPr>
          <a:lstStyle/>
          <a:p>
            <a:pPr fontAlgn="base">
              <a:lnSpc>
                <a:spcPct val="80000"/>
              </a:lnSpc>
              <a:spcBef>
                <a:spcPct val="0"/>
              </a:spcBef>
              <a:spcAft>
                <a:spcPct val="0"/>
              </a:spcAft>
            </a:pPr>
            <a:r>
              <a:rPr lang="de-DE" sz="1600" b="1" dirty="0">
                <a:solidFill>
                  <a:srgbClr val="FFFFFF"/>
                </a:solidFill>
                <a:effectLst>
                  <a:outerShdw blurRad="38100" dist="38100" dir="2700000" algn="tl">
                    <a:srgbClr val="C0C0C0"/>
                  </a:outerShdw>
                </a:effectLst>
                <a:latin typeface="Comic Sans MS" pitchFamily="66" charset="0"/>
              </a:rPr>
              <a:t>2. </a:t>
            </a:r>
            <a:r>
              <a:rPr lang="es-ES_tradnl" sz="1600" b="1" dirty="0">
                <a:solidFill>
                  <a:srgbClr val="FFFFFF"/>
                </a:solidFill>
                <a:effectLst>
                  <a:outerShdw blurRad="38100" dist="38100" dir="2700000" algn="tl">
                    <a:srgbClr val="C0C0C0"/>
                  </a:outerShdw>
                </a:effectLst>
                <a:latin typeface="Comic Sans MS" pitchFamily="66" charset="0"/>
              </a:rPr>
              <a:t>Fallas en Sistemas Eléctricos de Potencia</a:t>
            </a:r>
            <a:endParaRPr lang="de-DE" sz="3600" dirty="0">
              <a:solidFill>
                <a:srgbClr val="000066"/>
              </a:solidFill>
              <a:effectLst>
                <a:outerShdw blurRad="38100" dist="38100" dir="2700000" algn="tl">
                  <a:srgbClr val="C0C0C0"/>
                </a:outerShdw>
              </a:effectLst>
              <a:latin typeface="Comic Sans MS" pitchFamily="66" charset="0"/>
            </a:endParaRPr>
          </a:p>
        </p:txBody>
      </p:sp>
    </p:spTree>
    <p:extLst>
      <p:ext uri="{BB962C8B-B14F-4D97-AF65-F5344CB8AC3E}">
        <p14:creationId xmlns:p14="http://schemas.microsoft.com/office/powerpoint/2010/main" val="13555226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666" name="Text Box 2"/>
          <p:cNvSpPr txBox="1">
            <a:spLocks noChangeArrowheads="1"/>
          </p:cNvSpPr>
          <p:nvPr/>
        </p:nvSpPr>
        <p:spPr bwMode="auto">
          <a:xfrm>
            <a:off x="141288" y="863600"/>
            <a:ext cx="4946650" cy="555625"/>
          </a:xfrm>
          <a:prstGeom prst="rect">
            <a:avLst/>
          </a:prstGeom>
          <a:noFill/>
          <a:ln w="3175">
            <a:noFill/>
            <a:miter lim="800000"/>
            <a:headEnd/>
            <a:tailEnd type="none" w="sm" len="sm"/>
          </a:ln>
          <a:effectLst/>
        </p:spPr>
        <p:txBody>
          <a:bodyPr wrap="none" lIns="90000" tIns="46800" rIns="90000" bIns="46800" anchor="ctr">
            <a:spAutoFit/>
          </a:bodyPr>
          <a:lstStyle/>
          <a:p>
            <a:pPr defTabSz="287338" eaLnBrk="0" fontAlgn="base" hangingPunct="0">
              <a:lnSpc>
                <a:spcPct val="80000"/>
              </a:lnSpc>
              <a:spcBef>
                <a:spcPct val="0"/>
              </a:spcBef>
              <a:spcAft>
                <a:spcPct val="0"/>
              </a:spcAft>
              <a:tabLst>
                <a:tab pos="287338" algn="l"/>
              </a:tabLst>
            </a:pPr>
            <a:r>
              <a:rPr lang="de-DE" sz="2000" b="1">
                <a:solidFill>
                  <a:srgbClr val="000090"/>
                </a:solidFill>
                <a:latin typeface="Comic Sans MS" pitchFamily="66" charset="0"/>
              </a:rPr>
              <a:t>Componentes Simétricas (Fortescue 1918)</a:t>
            </a:r>
          </a:p>
          <a:p>
            <a:pPr defTabSz="287338" eaLnBrk="0" fontAlgn="base" hangingPunct="0">
              <a:lnSpc>
                <a:spcPct val="80000"/>
              </a:lnSpc>
              <a:spcBef>
                <a:spcPct val="0"/>
              </a:spcBef>
              <a:spcAft>
                <a:spcPct val="0"/>
              </a:spcAft>
              <a:tabLst>
                <a:tab pos="287338" algn="l"/>
              </a:tabLst>
            </a:pPr>
            <a:endParaRPr lang="de-DE" b="1">
              <a:solidFill>
                <a:srgbClr val="000000"/>
              </a:solidFill>
              <a:latin typeface="Comic Sans MS" pitchFamily="66" charset="0"/>
            </a:endParaRPr>
          </a:p>
        </p:txBody>
      </p:sp>
      <p:sp>
        <p:nvSpPr>
          <p:cNvPr id="369667" name="Rectangle 3"/>
          <p:cNvSpPr>
            <a:spLocks noChangeArrowheads="1"/>
          </p:cNvSpPr>
          <p:nvPr/>
        </p:nvSpPr>
        <p:spPr bwMode="auto">
          <a:xfrm>
            <a:off x="582613" y="177800"/>
            <a:ext cx="7737475" cy="457200"/>
          </a:xfrm>
          <a:prstGeom prst="rect">
            <a:avLst/>
          </a:prstGeom>
          <a:noFill/>
          <a:ln w="3175">
            <a:noFill/>
            <a:miter lim="800000"/>
            <a:headEnd/>
            <a:tailEnd/>
          </a:ln>
          <a:effectLst/>
        </p:spPr>
        <p:txBody>
          <a:bodyPr lIns="90000" tIns="46800" rIns="90000" bIns="46800" anchor="ctr">
            <a:spAutoFit/>
          </a:bodyPr>
          <a:lstStyle/>
          <a:p>
            <a:pPr fontAlgn="base">
              <a:spcBef>
                <a:spcPct val="0"/>
              </a:spcBef>
              <a:spcAft>
                <a:spcPct val="0"/>
              </a:spcAft>
            </a:pPr>
            <a:r>
              <a:rPr lang="de-DE" b="1">
                <a:solidFill>
                  <a:srgbClr val="FFFFFF"/>
                </a:solidFill>
                <a:effectLst>
                  <a:outerShdw blurRad="38100" dist="38100" dir="2700000" algn="tl">
                    <a:srgbClr val="C0C0C0"/>
                  </a:outerShdw>
                </a:effectLst>
                <a:latin typeface="Comic Sans MS" pitchFamily="66" charset="0"/>
              </a:rPr>
              <a:t>Introducción (IV)</a:t>
            </a:r>
          </a:p>
        </p:txBody>
      </p:sp>
      <p:sp>
        <p:nvSpPr>
          <p:cNvPr id="369668" name="Text Box 4"/>
          <p:cNvSpPr txBox="1">
            <a:spLocks noChangeArrowheads="1"/>
          </p:cNvSpPr>
          <p:nvPr/>
        </p:nvSpPr>
        <p:spPr bwMode="auto">
          <a:xfrm>
            <a:off x="111125" y="1219200"/>
            <a:ext cx="8572500" cy="628650"/>
          </a:xfrm>
          <a:prstGeom prst="rect">
            <a:avLst/>
          </a:prstGeom>
          <a:noFill/>
          <a:ln w="3175">
            <a:noFill/>
            <a:miter lim="800000"/>
            <a:headEnd/>
            <a:tailEnd type="none" w="sm" len="sm"/>
          </a:ln>
          <a:effectLst/>
        </p:spPr>
        <p:txBody>
          <a:bodyPr lIns="90000" tIns="46800" rIns="90000" bIns="46800" anchor="ctr">
            <a:spAutoFit/>
          </a:bodyPr>
          <a:lstStyle/>
          <a:p>
            <a:pPr defTabSz="287338" eaLnBrk="0" fontAlgn="base" hangingPunct="0">
              <a:lnSpc>
                <a:spcPct val="110000"/>
              </a:lnSpc>
              <a:spcBef>
                <a:spcPct val="0"/>
              </a:spcBef>
              <a:spcAft>
                <a:spcPct val="0"/>
              </a:spcAft>
              <a:tabLst>
                <a:tab pos="287338" algn="l"/>
              </a:tabLst>
            </a:pPr>
            <a:r>
              <a:rPr lang="de-DE" sz="1600" b="1">
                <a:solidFill>
                  <a:srgbClr val="000000"/>
                </a:solidFill>
                <a:latin typeface="Comic Sans MS" pitchFamily="66" charset="0"/>
              </a:rPr>
              <a:t>Transformación lineal que permite expresar un sistema desequilibrado en tres sistemas equilibrados que se superponen</a:t>
            </a:r>
          </a:p>
        </p:txBody>
      </p:sp>
      <p:sp>
        <p:nvSpPr>
          <p:cNvPr id="369669" name="Line 5"/>
          <p:cNvSpPr>
            <a:spLocks noChangeShapeType="1"/>
          </p:cNvSpPr>
          <p:nvPr/>
        </p:nvSpPr>
        <p:spPr bwMode="auto">
          <a:xfrm rot="7674782" flipH="1" flipV="1">
            <a:off x="1062832" y="1505743"/>
            <a:ext cx="1123950" cy="1319213"/>
          </a:xfrm>
          <a:prstGeom prst="line">
            <a:avLst/>
          </a:prstGeom>
          <a:noFill/>
          <a:ln w="28575">
            <a:solidFill>
              <a:schemeClr val="accent1"/>
            </a:solidFill>
            <a:round/>
            <a:headEnd/>
            <a:tailEnd type="triangle" w="med" len="me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9670" name="Text Box 6"/>
          <p:cNvSpPr txBox="1">
            <a:spLocks noChangeArrowheads="1"/>
          </p:cNvSpPr>
          <p:nvPr/>
        </p:nvSpPr>
        <p:spPr bwMode="auto">
          <a:xfrm>
            <a:off x="438150" y="1870075"/>
            <a:ext cx="327025" cy="457200"/>
          </a:xfrm>
          <a:prstGeom prst="rect">
            <a:avLst/>
          </a:prstGeom>
          <a:noFill/>
          <a:ln w="9525">
            <a:noFill/>
            <a:miter lim="800000"/>
            <a:headEnd/>
            <a:tailEnd/>
          </a:ln>
          <a:effectLst/>
        </p:spPr>
        <p:txBody>
          <a:bodyPr wrap="none">
            <a:spAutoFit/>
          </a:bodyPr>
          <a:lstStyle/>
          <a:p>
            <a:pPr eaLnBrk="0" fontAlgn="base" hangingPunct="0">
              <a:spcBef>
                <a:spcPct val="0"/>
              </a:spcBef>
              <a:spcAft>
                <a:spcPct val="0"/>
              </a:spcAft>
            </a:pPr>
            <a:r>
              <a:rPr lang="en-US" sz="2400" b="1">
                <a:solidFill>
                  <a:srgbClr val="00CC99"/>
                </a:solidFill>
                <a:latin typeface="Comic Sans MS" pitchFamily="66" charset="0"/>
              </a:rPr>
              <a:t>a</a:t>
            </a:r>
          </a:p>
        </p:txBody>
      </p:sp>
      <p:sp>
        <p:nvSpPr>
          <p:cNvPr id="369671" name="Line 7"/>
          <p:cNvSpPr>
            <a:spLocks noChangeShapeType="1"/>
          </p:cNvSpPr>
          <p:nvPr/>
        </p:nvSpPr>
        <p:spPr bwMode="auto">
          <a:xfrm rot="7674782" flipH="1" flipV="1">
            <a:off x="1063625" y="1831976"/>
            <a:ext cx="1114425" cy="1327150"/>
          </a:xfrm>
          <a:prstGeom prst="line">
            <a:avLst/>
          </a:prstGeom>
          <a:noFill/>
          <a:ln w="28575">
            <a:solidFill>
              <a:schemeClr val="accent2"/>
            </a:solidFill>
            <a:round/>
            <a:headEnd/>
            <a:tailEnd type="triangle" w="med" len="me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9672" name="Line 8"/>
          <p:cNvSpPr>
            <a:spLocks noChangeShapeType="1"/>
          </p:cNvSpPr>
          <p:nvPr/>
        </p:nvSpPr>
        <p:spPr bwMode="auto">
          <a:xfrm rot="7674782" flipH="1" flipV="1">
            <a:off x="1056481" y="2201070"/>
            <a:ext cx="1120775" cy="1306512"/>
          </a:xfrm>
          <a:prstGeom prst="line">
            <a:avLst/>
          </a:prstGeom>
          <a:noFill/>
          <a:ln w="28575">
            <a:solidFill>
              <a:srgbClr val="FF0000"/>
            </a:solidFill>
            <a:round/>
            <a:headEnd/>
            <a:tailEnd type="triangle" w="med" len="me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9673" name="Text Box 9"/>
          <p:cNvSpPr txBox="1">
            <a:spLocks noChangeArrowheads="1"/>
          </p:cNvSpPr>
          <p:nvPr/>
        </p:nvSpPr>
        <p:spPr bwMode="auto">
          <a:xfrm>
            <a:off x="454025" y="2224088"/>
            <a:ext cx="336550" cy="457200"/>
          </a:xfrm>
          <a:prstGeom prst="rect">
            <a:avLst/>
          </a:prstGeom>
          <a:noFill/>
          <a:ln w="9525">
            <a:noFill/>
            <a:miter lim="800000"/>
            <a:headEnd/>
            <a:tailEnd/>
          </a:ln>
          <a:effectLst/>
        </p:spPr>
        <p:txBody>
          <a:bodyPr wrap="none">
            <a:spAutoFit/>
          </a:bodyPr>
          <a:lstStyle/>
          <a:p>
            <a:pPr eaLnBrk="0" fontAlgn="base" hangingPunct="0">
              <a:spcBef>
                <a:spcPct val="0"/>
              </a:spcBef>
              <a:spcAft>
                <a:spcPct val="0"/>
              </a:spcAft>
            </a:pPr>
            <a:r>
              <a:rPr lang="en-US" sz="2400" b="1">
                <a:solidFill>
                  <a:srgbClr val="3333CC"/>
                </a:solidFill>
                <a:latin typeface="Comic Sans MS" pitchFamily="66" charset="0"/>
              </a:rPr>
              <a:t>b</a:t>
            </a:r>
          </a:p>
        </p:txBody>
      </p:sp>
      <p:sp>
        <p:nvSpPr>
          <p:cNvPr id="369674" name="Text Box 10"/>
          <p:cNvSpPr txBox="1">
            <a:spLocks noChangeArrowheads="1"/>
          </p:cNvSpPr>
          <p:nvPr/>
        </p:nvSpPr>
        <p:spPr bwMode="auto">
          <a:xfrm>
            <a:off x="454025" y="2565400"/>
            <a:ext cx="341313" cy="457200"/>
          </a:xfrm>
          <a:prstGeom prst="rect">
            <a:avLst/>
          </a:prstGeom>
          <a:noFill/>
          <a:ln w="9525">
            <a:noFill/>
            <a:miter lim="800000"/>
            <a:headEnd/>
            <a:tailEnd/>
          </a:ln>
          <a:effectLst/>
        </p:spPr>
        <p:txBody>
          <a:bodyPr wrap="none">
            <a:spAutoFit/>
          </a:bodyPr>
          <a:lstStyle/>
          <a:p>
            <a:pPr eaLnBrk="0" fontAlgn="base" hangingPunct="0">
              <a:spcBef>
                <a:spcPct val="0"/>
              </a:spcBef>
              <a:spcAft>
                <a:spcPct val="0"/>
              </a:spcAft>
            </a:pPr>
            <a:r>
              <a:rPr lang="en-US" sz="2400" b="1">
                <a:solidFill>
                  <a:srgbClr val="FF0000"/>
                </a:solidFill>
                <a:latin typeface="Comic Sans MS" pitchFamily="66" charset="0"/>
              </a:rPr>
              <a:t>c</a:t>
            </a:r>
          </a:p>
        </p:txBody>
      </p:sp>
      <p:sp>
        <p:nvSpPr>
          <p:cNvPr id="369675" name="AutoShape 11"/>
          <p:cNvSpPr>
            <a:spLocks noChangeArrowheads="1"/>
          </p:cNvSpPr>
          <p:nvPr/>
        </p:nvSpPr>
        <p:spPr bwMode="auto">
          <a:xfrm>
            <a:off x="3835400" y="2262188"/>
            <a:ext cx="415925" cy="304800"/>
          </a:xfrm>
          <a:prstGeom prst="rightArrow">
            <a:avLst>
              <a:gd name="adj1" fmla="val 48963"/>
              <a:gd name="adj2" fmla="val 57660"/>
            </a:avLst>
          </a:prstGeom>
          <a:solidFill>
            <a:srgbClr val="6699FF"/>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9676" name="Text Box 12"/>
          <p:cNvSpPr txBox="1">
            <a:spLocks noChangeArrowheads="1"/>
          </p:cNvSpPr>
          <p:nvPr/>
        </p:nvSpPr>
        <p:spPr bwMode="auto">
          <a:xfrm>
            <a:off x="2940050" y="2516188"/>
            <a:ext cx="2332038" cy="360362"/>
          </a:xfrm>
          <a:prstGeom prst="rect">
            <a:avLst/>
          </a:prstGeom>
          <a:noFill/>
          <a:ln w="3175">
            <a:noFill/>
            <a:miter lim="800000"/>
            <a:headEnd/>
            <a:tailEnd type="none" w="sm" len="sm"/>
          </a:ln>
          <a:effectLst/>
        </p:spPr>
        <p:txBody>
          <a:bodyPr lIns="90000" tIns="46800" rIns="90000" bIns="46800" anchor="ctr">
            <a:spAutoFit/>
          </a:bodyPr>
          <a:lstStyle/>
          <a:p>
            <a:pPr defTabSz="287338" eaLnBrk="0" fontAlgn="base" hangingPunct="0">
              <a:lnSpc>
                <a:spcPct val="110000"/>
              </a:lnSpc>
              <a:spcBef>
                <a:spcPct val="0"/>
              </a:spcBef>
              <a:spcAft>
                <a:spcPct val="0"/>
              </a:spcAft>
              <a:tabLst>
                <a:tab pos="287338" algn="l"/>
              </a:tabLst>
            </a:pPr>
            <a:r>
              <a:rPr lang="de-DE" sz="1600" b="1" i="1">
                <a:solidFill>
                  <a:srgbClr val="000000"/>
                </a:solidFill>
                <a:latin typeface="Comic Sans MS" pitchFamily="66" charset="0"/>
              </a:rPr>
              <a:t>Transformación lineal</a:t>
            </a:r>
          </a:p>
        </p:txBody>
      </p:sp>
      <p:sp>
        <p:nvSpPr>
          <p:cNvPr id="369677" name="Line 13"/>
          <p:cNvSpPr>
            <a:spLocks noChangeShapeType="1"/>
          </p:cNvSpPr>
          <p:nvPr/>
        </p:nvSpPr>
        <p:spPr bwMode="auto">
          <a:xfrm flipH="1">
            <a:off x="711200" y="3286125"/>
            <a:ext cx="1771650" cy="0"/>
          </a:xfrm>
          <a:prstGeom prst="line">
            <a:avLst/>
          </a:prstGeom>
          <a:noFill/>
          <a:ln w="28575">
            <a:solidFill>
              <a:schemeClr val="tx1"/>
            </a:solidFill>
            <a:round/>
            <a:headEnd/>
            <a:tailEnd type="triangle" w="med" len="me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69678" name="Object 14"/>
          <p:cNvGraphicFramePr>
            <a:graphicFrameLocks noChangeAspect="1"/>
          </p:cNvGraphicFramePr>
          <p:nvPr/>
        </p:nvGraphicFramePr>
        <p:xfrm>
          <a:off x="2479675" y="1858963"/>
          <a:ext cx="292100" cy="400050"/>
        </p:xfrm>
        <a:graphic>
          <a:graphicData uri="http://schemas.openxmlformats.org/presentationml/2006/ole">
            <mc:AlternateContent xmlns:mc="http://schemas.openxmlformats.org/markup-compatibility/2006">
              <mc:Choice xmlns:v="urn:schemas-microsoft-com:vml" Requires="v">
                <p:oleObj spid="_x0000_s2174" name="Ecuación" r:id="rId3" imgW="152334" imgH="190417" progId="Equation.3">
                  <p:embed/>
                </p:oleObj>
              </mc:Choice>
              <mc:Fallback>
                <p:oleObj name="Ecuación" r:id="rId3" imgW="152334" imgH="190417" progId="Equation.3">
                  <p:embed/>
                  <p:pic>
                    <p:nvPicPr>
                      <p:cNvPr id="0" name="Picture 6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9675" y="1858963"/>
                        <a:ext cx="292100" cy="40005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69679" name="Object 15"/>
          <p:cNvGraphicFramePr>
            <a:graphicFrameLocks noChangeAspect="1"/>
          </p:cNvGraphicFramePr>
          <p:nvPr/>
        </p:nvGraphicFramePr>
        <p:xfrm>
          <a:off x="2473325" y="2286000"/>
          <a:ext cx="293688" cy="400050"/>
        </p:xfrm>
        <a:graphic>
          <a:graphicData uri="http://schemas.openxmlformats.org/presentationml/2006/ole">
            <mc:AlternateContent xmlns:mc="http://schemas.openxmlformats.org/markup-compatibility/2006">
              <mc:Choice xmlns:v="urn:schemas-microsoft-com:vml" Requires="v">
                <p:oleObj spid="_x0000_s2175" name="Ecuación" r:id="rId5" imgW="139639" imgH="190417" progId="Equation.3">
                  <p:embed/>
                </p:oleObj>
              </mc:Choice>
              <mc:Fallback>
                <p:oleObj name="Ecuación" r:id="rId5" imgW="139639" imgH="190417" progId="Equation.3">
                  <p:embed/>
                  <p:pic>
                    <p:nvPicPr>
                      <p:cNvPr id="0" name="Picture 6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73325" y="2286000"/>
                        <a:ext cx="293688" cy="40005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69680" name="Object 16"/>
          <p:cNvGraphicFramePr>
            <a:graphicFrameLocks noChangeAspect="1"/>
          </p:cNvGraphicFramePr>
          <p:nvPr/>
        </p:nvGraphicFramePr>
        <p:xfrm>
          <a:off x="2486025" y="2689225"/>
          <a:ext cx="293688" cy="400050"/>
        </p:xfrm>
        <a:graphic>
          <a:graphicData uri="http://schemas.openxmlformats.org/presentationml/2006/ole">
            <mc:AlternateContent xmlns:mc="http://schemas.openxmlformats.org/markup-compatibility/2006">
              <mc:Choice xmlns:v="urn:schemas-microsoft-com:vml" Requires="v">
                <p:oleObj spid="_x0000_s2176" name="Ecuación" r:id="rId7" imgW="139639" imgH="190417" progId="Equation.3">
                  <p:embed/>
                </p:oleObj>
              </mc:Choice>
              <mc:Fallback>
                <p:oleObj name="Ecuación" r:id="rId7" imgW="139639" imgH="190417" progId="Equation.3">
                  <p:embed/>
                  <p:pic>
                    <p:nvPicPr>
                      <p:cNvPr id="0" name="Picture 6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86025" y="2689225"/>
                        <a:ext cx="293688" cy="40005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69681" name="Object 17"/>
          <p:cNvGraphicFramePr>
            <a:graphicFrameLocks noChangeAspect="1"/>
          </p:cNvGraphicFramePr>
          <p:nvPr/>
        </p:nvGraphicFramePr>
        <p:xfrm>
          <a:off x="989013" y="3316288"/>
          <a:ext cx="1222375" cy="400050"/>
        </p:xfrm>
        <a:graphic>
          <a:graphicData uri="http://schemas.openxmlformats.org/presentationml/2006/ole">
            <mc:AlternateContent xmlns:mc="http://schemas.openxmlformats.org/markup-compatibility/2006">
              <mc:Choice xmlns:v="urn:schemas-microsoft-com:vml" Requires="v">
                <p:oleObj spid="_x0000_s2177" name="Ecuación" r:id="rId9" imgW="634725" imgH="190417" progId="Equation.3">
                  <p:embed/>
                </p:oleObj>
              </mc:Choice>
              <mc:Fallback>
                <p:oleObj name="Ecuación" r:id="rId9" imgW="634725" imgH="190417" progId="Equation.3">
                  <p:embed/>
                  <p:pic>
                    <p:nvPicPr>
                      <p:cNvPr id="0" name="Picture 6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89013" y="3316288"/>
                        <a:ext cx="1222375" cy="40005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69682" name="Object 18"/>
          <p:cNvGraphicFramePr>
            <a:graphicFrameLocks noChangeAspect="1"/>
          </p:cNvGraphicFramePr>
          <p:nvPr/>
        </p:nvGraphicFramePr>
        <p:xfrm>
          <a:off x="2505075" y="3141663"/>
          <a:ext cx="242888" cy="292100"/>
        </p:xfrm>
        <a:graphic>
          <a:graphicData uri="http://schemas.openxmlformats.org/presentationml/2006/ole">
            <mc:AlternateContent xmlns:mc="http://schemas.openxmlformats.org/markup-compatibility/2006">
              <mc:Choice xmlns:v="urn:schemas-microsoft-com:vml" Requires="v">
                <p:oleObj spid="_x0000_s2178" name="Ecuación" r:id="rId11" imgW="126835" imgH="139518" progId="Equation.3">
                  <p:embed/>
                </p:oleObj>
              </mc:Choice>
              <mc:Fallback>
                <p:oleObj name="Ecuación" r:id="rId11" imgW="126835" imgH="139518" progId="Equation.3">
                  <p:embed/>
                  <p:pic>
                    <p:nvPicPr>
                      <p:cNvPr id="0" name="Picture 6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505075" y="3141663"/>
                        <a:ext cx="242888" cy="29210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pSp>
        <p:nvGrpSpPr>
          <p:cNvPr id="369753" name="Group 89"/>
          <p:cNvGrpSpPr>
            <a:grpSpLocks/>
          </p:cNvGrpSpPr>
          <p:nvPr/>
        </p:nvGrpSpPr>
        <p:grpSpPr bwMode="auto">
          <a:xfrm>
            <a:off x="5189538" y="1711325"/>
            <a:ext cx="2784475" cy="2014538"/>
            <a:chOff x="3269" y="1078"/>
            <a:chExt cx="1754" cy="1269"/>
          </a:xfrm>
        </p:grpSpPr>
        <p:sp>
          <p:nvSpPr>
            <p:cNvPr id="369684" name="Text Box 20"/>
            <p:cNvSpPr txBox="1">
              <a:spLocks noChangeArrowheads="1"/>
            </p:cNvSpPr>
            <p:nvPr/>
          </p:nvSpPr>
          <p:spPr bwMode="auto">
            <a:xfrm>
              <a:off x="3269" y="1183"/>
              <a:ext cx="223" cy="288"/>
            </a:xfrm>
            <a:prstGeom prst="rect">
              <a:avLst/>
            </a:prstGeom>
            <a:noFill/>
            <a:ln w="9525">
              <a:noFill/>
              <a:miter lim="800000"/>
              <a:headEnd/>
              <a:tailEnd/>
            </a:ln>
            <a:effectLst/>
          </p:spPr>
          <p:txBody>
            <a:bodyPr wrap="none">
              <a:spAutoFit/>
            </a:bodyPr>
            <a:lstStyle/>
            <a:p>
              <a:pPr eaLnBrk="0" fontAlgn="base" hangingPunct="0">
                <a:spcBef>
                  <a:spcPct val="0"/>
                </a:spcBef>
                <a:spcAft>
                  <a:spcPct val="0"/>
                </a:spcAft>
              </a:pPr>
              <a:r>
                <a:rPr lang="en-US" sz="2400" b="1">
                  <a:solidFill>
                    <a:srgbClr val="00CC99"/>
                  </a:solidFill>
                  <a:latin typeface="Comic Sans MS" pitchFamily="66" charset="0"/>
                </a:rPr>
                <a:t>a</a:t>
              </a:r>
            </a:p>
          </p:txBody>
        </p:sp>
        <p:sp>
          <p:nvSpPr>
            <p:cNvPr id="369685" name="Text Box 21"/>
            <p:cNvSpPr txBox="1">
              <a:spLocks noChangeArrowheads="1"/>
            </p:cNvSpPr>
            <p:nvPr/>
          </p:nvSpPr>
          <p:spPr bwMode="auto">
            <a:xfrm>
              <a:off x="3279" y="1406"/>
              <a:ext cx="230" cy="288"/>
            </a:xfrm>
            <a:prstGeom prst="rect">
              <a:avLst/>
            </a:prstGeom>
            <a:noFill/>
            <a:ln w="9525">
              <a:noFill/>
              <a:miter lim="800000"/>
              <a:headEnd/>
              <a:tailEnd/>
            </a:ln>
            <a:effectLst/>
          </p:spPr>
          <p:txBody>
            <a:bodyPr wrap="none">
              <a:spAutoFit/>
            </a:bodyPr>
            <a:lstStyle/>
            <a:p>
              <a:pPr eaLnBrk="0" fontAlgn="base" hangingPunct="0">
                <a:spcBef>
                  <a:spcPct val="0"/>
                </a:spcBef>
                <a:spcAft>
                  <a:spcPct val="0"/>
                </a:spcAft>
              </a:pPr>
              <a:r>
                <a:rPr lang="en-US" sz="2400" b="1">
                  <a:solidFill>
                    <a:srgbClr val="3333CC"/>
                  </a:solidFill>
                  <a:latin typeface="Comic Sans MS" pitchFamily="66" charset="0"/>
                </a:rPr>
                <a:t>b</a:t>
              </a:r>
            </a:p>
          </p:txBody>
        </p:sp>
        <p:sp>
          <p:nvSpPr>
            <p:cNvPr id="369686" name="Text Box 22"/>
            <p:cNvSpPr txBox="1">
              <a:spLocks noChangeArrowheads="1"/>
            </p:cNvSpPr>
            <p:nvPr/>
          </p:nvSpPr>
          <p:spPr bwMode="auto">
            <a:xfrm>
              <a:off x="3279" y="1621"/>
              <a:ext cx="215" cy="288"/>
            </a:xfrm>
            <a:prstGeom prst="rect">
              <a:avLst/>
            </a:prstGeom>
            <a:noFill/>
            <a:ln w="9525">
              <a:noFill/>
              <a:miter lim="800000"/>
              <a:headEnd/>
              <a:tailEnd/>
            </a:ln>
            <a:effectLst/>
          </p:spPr>
          <p:txBody>
            <a:bodyPr wrap="none">
              <a:spAutoFit/>
            </a:bodyPr>
            <a:lstStyle/>
            <a:p>
              <a:pPr eaLnBrk="0" fontAlgn="base" hangingPunct="0">
                <a:spcBef>
                  <a:spcPct val="0"/>
                </a:spcBef>
                <a:spcAft>
                  <a:spcPct val="0"/>
                </a:spcAft>
              </a:pPr>
              <a:r>
                <a:rPr lang="en-US" sz="2400" b="1">
                  <a:solidFill>
                    <a:srgbClr val="FF0000"/>
                  </a:solidFill>
                  <a:latin typeface="Comic Sans MS" pitchFamily="66" charset="0"/>
                </a:rPr>
                <a:t>c</a:t>
              </a:r>
            </a:p>
          </p:txBody>
        </p:sp>
        <p:sp>
          <p:nvSpPr>
            <p:cNvPr id="369687" name="Line 23"/>
            <p:cNvSpPr>
              <a:spLocks noChangeShapeType="1"/>
            </p:cNvSpPr>
            <p:nvPr/>
          </p:nvSpPr>
          <p:spPr bwMode="auto">
            <a:xfrm rot="7674782" flipH="1" flipV="1">
              <a:off x="3601" y="1209"/>
              <a:ext cx="191" cy="244"/>
            </a:xfrm>
            <a:prstGeom prst="line">
              <a:avLst/>
            </a:prstGeom>
            <a:noFill/>
            <a:ln w="28575">
              <a:solidFill>
                <a:schemeClr val="accent1"/>
              </a:solidFill>
              <a:round/>
              <a:headEnd/>
              <a:tailEnd type="triangle" w="med" len="me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9688" name="Line 24"/>
            <p:cNvSpPr>
              <a:spLocks noChangeShapeType="1"/>
            </p:cNvSpPr>
            <p:nvPr/>
          </p:nvSpPr>
          <p:spPr bwMode="auto">
            <a:xfrm rot="7674782" flipH="1" flipV="1">
              <a:off x="3606" y="1422"/>
              <a:ext cx="191" cy="244"/>
            </a:xfrm>
            <a:prstGeom prst="line">
              <a:avLst/>
            </a:prstGeom>
            <a:noFill/>
            <a:ln w="28575">
              <a:solidFill>
                <a:schemeClr val="accent2"/>
              </a:solidFill>
              <a:round/>
              <a:headEnd/>
              <a:tailEnd type="triangle" w="med" len="me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9689" name="Line 25"/>
            <p:cNvSpPr>
              <a:spLocks noChangeShapeType="1"/>
            </p:cNvSpPr>
            <p:nvPr/>
          </p:nvSpPr>
          <p:spPr bwMode="auto">
            <a:xfrm rot="7674782" flipH="1" flipV="1">
              <a:off x="3603" y="1635"/>
              <a:ext cx="191" cy="244"/>
            </a:xfrm>
            <a:prstGeom prst="line">
              <a:avLst/>
            </a:prstGeom>
            <a:noFill/>
            <a:ln w="28575">
              <a:solidFill>
                <a:srgbClr val="FF0000"/>
              </a:solidFill>
              <a:round/>
              <a:headEnd/>
              <a:tailEnd type="triangle" w="med" len="me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9690" name="Line 26"/>
            <p:cNvSpPr>
              <a:spLocks noChangeShapeType="1"/>
            </p:cNvSpPr>
            <p:nvPr/>
          </p:nvSpPr>
          <p:spPr bwMode="auto">
            <a:xfrm rot="7674782" flipH="1" flipV="1">
              <a:off x="3924" y="1214"/>
              <a:ext cx="191" cy="244"/>
            </a:xfrm>
            <a:prstGeom prst="line">
              <a:avLst/>
            </a:prstGeom>
            <a:noFill/>
            <a:ln w="28575">
              <a:solidFill>
                <a:schemeClr val="accent1"/>
              </a:solidFill>
              <a:round/>
              <a:headEnd/>
              <a:tailEnd type="triangle" w="med" len="me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9691" name="Line 27"/>
            <p:cNvSpPr>
              <a:spLocks noChangeShapeType="1"/>
            </p:cNvSpPr>
            <p:nvPr/>
          </p:nvSpPr>
          <p:spPr bwMode="auto">
            <a:xfrm rot="7674782" flipH="1" flipV="1">
              <a:off x="3929" y="1427"/>
              <a:ext cx="191" cy="243"/>
            </a:xfrm>
            <a:prstGeom prst="line">
              <a:avLst/>
            </a:prstGeom>
            <a:noFill/>
            <a:ln w="28575">
              <a:solidFill>
                <a:schemeClr val="accent2"/>
              </a:solidFill>
              <a:round/>
              <a:headEnd/>
              <a:tailEnd type="triangle" w="med" len="me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9692" name="Line 28"/>
            <p:cNvSpPr>
              <a:spLocks noChangeShapeType="1"/>
            </p:cNvSpPr>
            <p:nvPr/>
          </p:nvSpPr>
          <p:spPr bwMode="auto">
            <a:xfrm rot="7674782" flipH="1" flipV="1">
              <a:off x="3926" y="1640"/>
              <a:ext cx="191" cy="244"/>
            </a:xfrm>
            <a:prstGeom prst="line">
              <a:avLst/>
            </a:prstGeom>
            <a:noFill/>
            <a:ln w="28575">
              <a:solidFill>
                <a:srgbClr val="FF0000"/>
              </a:solidFill>
              <a:round/>
              <a:headEnd/>
              <a:tailEnd type="triangle" w="med" len="me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9693" name="Line 29"/>
            <p:cNvSpPr>
              <a:spLocks noChangeShapeType="1"/>
            </p:cNvSpPr>
            <p:nvPr/>
          </p:nvSpPr>
          <p:spPr bwMode="auto">
            <a:xfrm rot="7674782" flipH="1" flipV="1">
              <a:off x="4265" y="1201"/>
              <a:ext cx="191" cy="243"/>
            </a:xfrm>
            <a:prstGeom prst="line">
              <a:avLst/>
            </a:prstGeom>
            <a:noFill/>
            <a:ln w="28575">
              <a:solidFill>
                <a:schemeClr val="accent1"/>
              </a:solidFill>
              <a:round/>
              <a:headEnd/>
              <a:tailEnd type="triangle" w="med" len="me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9694" name="Line 30"/>
            <p:cNvSpPr>
              <a:spLocks noChangeShapeType="1"/>
            </p:cNvSpPr>
            <p:nvPr/>
          </p:nvSpPr>
          <p:spPr bwMode="auto">
            <a:xfrm rot="7674782" flipH="1" flipV="1">
              <a:off x="4269" y="1414"/>
              <a:ext cx="191" cy="244"/>
            </a:xfrm>
            <a:prstGeom prst="line">
              <a:avLst/>
            </a:prstGeom>
            <a:noFill/>
            <a:ln w="28575">
              <a:solidFill>
                <a:schemeClr val="accent2"/>
              </a:solidFill>
              <a:round/>
              <a:headEnd/>
              <a:tailEnd type="triangle" w="med" len="me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9695" name="Line 31"/>
            <p:cNvSpPr>
              <a:spLocks noChangeShapeType="1"/>
            </p:cNvSpPr>
            <p:nvPr/>
          </p:nvSpPr>
          <p:spPr bwMode="auto">
            <a:xfrm rot="7674782" flipH="1" flipV="1">
              <a:off x="4267" y="1627"/>
              <a:ext cx="191" cy="243"/>
            </a:xfrm>
            <a:prstGeom prst="line">
              <a:avLst/>
            </a:prstGeom>
            <a:noFill/>
            <a:ln w="28575">
              <a:solidFill>
                <a:srgbClr val="FF0000"/>
              </a:solidFill>
              <a:round/>
              <a:headEnd/>
              <a:tailEnd type="triangle" w="med" len="me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9696" name="Rectangle 32"/>
            <p:cNvSpPr>
              <a:spLocks noChangeArrowheads="1"/>
            </p:cNvSpPr>
            <p:nvPr/>
          </p:nvSpPr>
          <p:spPr bwMode="auto">
            <a:xfrm>
              <a:off x="3514" y="1082"/>
              <a:ext cx="345" cy="900"/>
            </a:xfrm>
            <a:prstGeom prst="rect">
              <a:avLst/>
            </a:prstGeom>
            <a:noFill/>
            <a:ln w="3175" cap="rnd">
              <a:solidFill>
                <a:schemeClr val="tx1"/>
              </a:solidFill>
              <a:prstDash val="sysDot"/>
              <a:miter lim="800000"/>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9697" name="Rectangle 33"/>
            <p:cNvSpPr>
              <a:spLocks noChangeArrowheads="1"/>
            </p:cNvSpPr>
            <p:nvPr/>
          </p:nvSpPr>
          <p:spPr bwMode="auto">
            <a:xfrm>
              <a:off x="3855" y="1078"/>
              <a:ext cx="344" cy="900"/>
            </a:xfrm>
            <a:prstGeom prst="rect">
              <a:avLst/>
            </a:prstGeom>
            <a:noFill/>
            <a:ln w="3175" cap="rnd">
              <a:solidFill>
                <a:schemeClr val="tx1"/>
              </a:solidFill>
              <a:prstDash val="sysDot"/>
              <a:miter lim="800000"/>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9698" name="Rectangle 34"/>
            <p:cNvSpPr>
              <a:spLocks noChangeArrowheads="1"/>
            </p:cNvSpPr>
            <p:nvPr/>
          </p:nvSpPr>
          <p:spPr bwMode="auto">
            <a:xfrm>
              <a:off x="4204" y="1083"/>
              <a:ext cx="344" cy="900"/>
            </a:xfrm>
            <a:prstGeom prst="rect">
              <a:avLst/>
            </a:prstGeom>
            <a:noFill/>
            <a:ln w="3175" cap="rnd">
              <a:solidFill>
                <a:schemeClr val="tx1"/>
              </a:solidFill>
              <a:prstDash val="sysDot"/>
              <a:miter lim="800000"/>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9699" name="Line 35"/>
            <p:cNvSpPr>
              <a:spLocks noChangeShapeType="1"/>
            </p:cNvSpPr>
            <p:nvPr/>
          </p:nvSpPr>
          <p:spPr bwMode="auto">
            <a:xfrm flipH="1">
              <a:off x="3465" y="2092"/>
              <a:ext cx="1115" cy="0"/>
            </a:xfrm>
            <a:prstGeom prst="line">
              <a:avLst/>
            </a:prstGeom>
            <a:noFill/>
            <a:ln w="28575">
              <a:solidFill>
                <a:schemeClr val="tx1"/>
              </a:solidFill>
              <a:round/>
              <a:headEnd/>
              <a:tailEnd type="triangle" w="med" len="me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69700" name="Object 36"/>
            <p:cNvGraphicFramePr>
              <a:graphicFrameLocks noChangeAspect="1"/>
            </p:cNvGraphicFramePr>
            <p:nvPr/>
          </p:nvGraphicFramePr>
          <p:xfrm>
            <a:off x="4827" y="1984"/>
            <a:ext cx="153" cy="184"/>
          </p:xfrm>
          <a:graphic>
            <a:graphicData uri="http://schemas.openxmlformats.org/presentationml/2006/ole">
              <mc:AlternateContent xmlns:mc="http://schemas.openxmlformats.org/markup-compatibility/2006">
                <mc:Choice xmlns:v="urn:schemas-microsoft-com:vml" Requires="v">
                  <p:oleObj spid="_x0000_s2179" name="Ecuación" r:id="rId13" imgW="126835" imgH="139518" progId="Equation.3">
                    <p:embed/>
                  </p:oleObj>
                </mc:Choice>
                <mc:Fallback>
                  <p:oleObj name="Ecuación" r:id="rId13" imgW="126835" imgH="139518" progId="Equation.3">
                    <p:embed/>
                    <p:pic>
                      <p:nvPicPr>
                        <p:cNvPr id="0" name="Picture 6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827" y="1984"/>
                          <a:ext cx="153" cy="184"/>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69701" name="Object 37"/>
            <p:cNvGraphicFramePr>
              <a:graphicFrameLocks noChangeAspect="1"/>
            </p:cNvGraphicFramePr>
            <p:nvPr/>
          </p:nvGraphicFramePr>
          <p:xfrm>
            <a:off x="3554" y="1274"/>
            <a:ext cx="144" cy="237"/>
          </p:xfrm>
          <a:graphic>
            <a:graphicData uri="http://schemas.openxmlformats.org/presentationml/2006/ole">
              <mc:AlternateContent xmlns:mc="http://schemas.openxmlformats.org/markup-compatibility/2006">
                <mc:Choice xmlns:v="urn:schemas-microsoft-com:vml" Requires="v">
                  <p:oleObj spid="_x0000_s2180" name="Ecuación" r:id="rId14" imgW="126890" imgH="190335" progId="Equation.3">
                    <p:embed/>
                  </p:oleObj>
                </mc:Choice>
                <mc:Fallback>
                  <p:oleObj name="Ecuación" r:id="rId14" imgW="126890" imgH="190335" progId="Equation.3">
                    <p:embed/>
                    <p:pic>
                      <p:nvPicPr>
                        <p:cNvPr id="0" name="Picture 70"/>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554" y="1274"/>
                          <a:ext cx="144" cy="237"/>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69702" name="Object 38"/>
            <p:cNvGraphicFramePr>
              <a:graphicFrameLocks noChangeAspect="1"/>
            </p:cNvGraphicFramePr>
            <p:nvPr/>
          </p:nvGraphicFramePr>
          <p:xfrm>
            <a:off x="3523" y="1491"/>
            <a:ext cx="316" cy="248"/>
          </p:xfrm>
          <a:graphic>
            <a:graphicData uri="http://schemas.openxmlformats.org/presentationml/2006/ole">
              <mc:AlternateContent xmlns:mc="http://schemas.openxmlformats.org/markup-compatibility/2006">
                <mc:Choice xmlns:v="urn:schemas-microsoft-com:vml" Requires="v">
                  <p:oleObj spid="_x0000_s2181" name="Ecuación" r:id="rId16" imgW="279279" imgH="203112" progId="Equation.3">
                    <p:embed/>
                  </p:oleObj>
                </mc:Choice>
                <mc:Fallback>
                  <p:oleObj name="Ecuación" r:id="rId16" imgW="279279" imgH="203112" progId="Equation.3">
                    <p:embed/>
                    <p:pic>
                      <p:nvPicPr>
                        <p:cNvPr id="0" name="Picture 71"/>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523" y="1491"/>
                          <a:ext cx="316" cy="248"/>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69703" name="Object 39"/>
            <p:cNvGraphicFramePr>
              <a:graphicFrameLocks noChangeAspect="1"/>
            </p:cNvGraphicFramePr>
            <p:nvPr/>
          </p:nvGraphicFramePr>
          <p:xfrm>
            <a:off x="3530" y="1716"/>
            <a:ext cx="227" cy="220"/>
          </p:xfrm>
          <a:graphic>
            <a:graphicData uri="http://schemas.openxmlformats.org/presentationml/2006/ole">
              <mc:AlternateContent xmlns:mc="http://schemas.openxmlformats.org/markup-compatibility/2006">
                <mc:Choice xmlns:v="urn:schemas-microsoft-com:vml" Requires="v">
                  <p:oleObj spid="_x0000_s2182" name="Ecuación" r:id="rId18" imgW="215713" imgH="190335" progId="Equation.3">
                    <p:embed/>
                  </p:oleObj>
                </mc:Choice>
                <mc:Fallback>
                  <p:oleObj name="Ecuación" r:id="rId18" imgW="215713" imgH="190335" progId="Equation.3">
                    <p:embed/>
                    <p:pic>
                      <p:nvPicPr>
                        <p:cNvPr id="0" name="Picture 72"/>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530" y="1716"/>
                          <a:ext cx="227" cy="22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69704" name="Object 40"/>
            <p:cNvGraphicFramePr>
              <a:graphicFrameLocks noChangeAspect="1"/>
            </p:cNvGraphicFramePr>
            <p:nvPr/>
          </p:nvGraphicFramePr>
          <p:xfrm>
            <a:off x="3910" y="1270"/>
            <a:ext cx="152" cy="225"/>
          </p:xfrm>
          <a:graphic>
            <a:graphicData uri="http://schemas.openxmlformats.org/presentationml/2006/ole">
              <mc:AlternateContent xmlns:mc="http://schemas.openxmlformats.org/markup-compatibility/2006">
                <mc:Choice xmlns:v="urn:schemas-microsoft-com:vml" Requires="v">
                  <p:oleObj spid="_x0000_s2183" name="Ecuación" r:id="rId20" imgW="139639" imgH="190417" progId="Equation.3">
                    <p:embed/>
                  </p:oleObj>
                </mc:Choice>
                <mc:Fallback>
                  <p:oleObj name="Ecuación" r:id="rId20" imgW="139639" imgH="190417" progId="Equation.3">
                    <p:embed/>
                    <p:pic>
                      <p:nvPicPr>
                        <p:cNvPr id="0" name="Picture 73"/>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3910" y="1270"/>
                          <a:ext cx="152" cy="22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69705" name="Object 41"/>
            <p:cNvGraphicFramePr>
              <a:graphicFrameLocks noChangeAspect="1"/>
            </p:cNvGraphicFramePr>
            <p:nvPr/>
          </p:nvGraphicFramePr>
          <p:xfrm>
            <a:off x="3884" y="1512"/>
            <a:ext cx="239" cy="215"/>
          </p:xfrm>
          <a:graphic>
            <a:graphicData uri="http://schemas.openxmlformats.org/presentationml/2006/ole">
              <mc:AlternateContent xmlns:mc="http://schemas.openxmlformats.org/markup-compatibility/2006">
                <mc:Choice xmlns:v="urn:schemas-microsoft-com:vml" Requires="v">
                  <p:oleObj spid="_x0000_s2184" name="Ecuación" r:id="rId22" imgW="228600" imgH="190500" progId="Equation.3">
                    <p:embed/>
                  </p:oleObj>
                </mc:Choice>
                <mc:Fallback>
                  <p:oleObj name="Ecuación" r:id="rId22" imgW="228600" imgH="190500" progId="Equation.3">
                    <p:embed/>
                    <p:pic>
                      <p:nvPicPr>
                        <p:cNvPr id="0" name="Picture 74"/>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3884" y="1512"/>
                          <a:ext cx="239" cy="21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69706" name="Object 42"/>
            <p:cNvGraphicFramePr>
              <a:graphicFrameLocks noChangeAspect="1"/>
            </p:cNvGraphicFramePr>
            <p:nvPr/>
          </p:nvGraphicFramePr>
          <p:xfrm>
            <a:off x="3888" y="1729"/>
            <a:ext cx="316" cy="239"/>
          </p:xfrm>
          <a:graphic>
            <a:graphicData uri="http://schemas.openxmlformats.org/presentationml/2006/ole">
              <mc:AlternateContent xmlns:mc="http://schemas.openxmlformats.org/markup-compatibility/2006">
                <mc:Choice xmlns:v="urn:schemas-microsoft-com:vml" Requires="v">
                  <p:oleObj spid="_x0000_s2185" name="Ecuación" r:id="rId24" imgW="291973" imgH="203112" progId="Equation.3">
                    <p:embed/>
                  </p:oleObj>
                </mc:Choice>
                <mc:Fallback>
                  <p:oleObj name="Ecuación" r:id="rId24" imgW="291973" imgH="203112" progId="Equation.3">
                    <p:embed/>
                    <p:pic>
                      <p:nvPicPr>
                        <p:cNvPr id="0" name="Picture 75"/>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3888" y="1729"/>
                          <a:ext cx="316" cy="239"/>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69707" name="Object 43"/>
            <p:cNvGraphicFramePr>
              <a:graphicFrameLocks noChangeAspect="1"/>
            </p:cNvGraphicFramePr>
            <p:nvPr/>
          </p:nvGraphicFramePr>
          <p:xfrm>
            <a:off x="4267" y="1266"/>
            <a:ext cx="165" cy="243"/>
          </p:xfrm>
          <a:graphic>
            <a:graphicData uri="http://schemas.openxmlformats.org/presentationml/2006/ole">
              <mc:AlternateContent xmlns:mc="http://schemas.openxmlformats.org/markup-compatibility/2006">
                <mc:Choice xmlns:v="urn:schemas-microsoft-com:vml" Requires="v">
                  <p:oleObj spid="_x0000_s2186" name="Ecuación" r:id="rId26" imgW="139639" imgH="190417" progId="Equation.3">
                    <p:embed/>
                  </p:oleObj>
                </mc:Choice>
                <mc:Fallback>
                  <p:oleObj name="Ecuación" r:id="rId26" imgW="139639" imgH="190417" progId="Equation.3">
                    <p:embed/>
                    <p:pic>
                      <p:nvPicPr>
                        <p:cNvPr id="0" name="Picture 76"/>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4267" y="1266"/>
                          <a:ext cx="165" cy="243"/>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69708" name="Object 44"/>
            <p:cNvGraphicFramePr>
              <a:graphicFrameLocks noChangeAspect="1"/>
            </p:cNvGraphicFramePr>
            <p:nvPr/>
          </p:nvGraphicFramePr>
          <p:xfrm>
            <a:off x="4296" y="1508"/>
            <a:ext cx="146" cy="215"/>
          </p:xfrm>
          <a:graphic>
            <a:graphicData uri="http://schemas.openxmlformats.org/presentationml/2006/ole">
              <mc:AlternateContent xmlns:mc="http://schemas.openxmlformats.org/markup-compatibility/2006">
                <mc:Choice xmlns:v="urn:schemas-microsoft-com:vml" Requires="v">
                  <p:oleObj spid="_x0000_s2187" name="Ecuación" r:id="rId28" imgW="139639" imgH="190417" progId="Equation.3">
                    <p:embed/>
                  </p:oleObj>
                </mc:Choice>
                <mc:Fallback>
                  <p:oleObj name="Ecuación" r:id="rId28" imgW="139639" imgH="190417" progId="Equation.3">
                    <p:embed/>
                    <p:pic>
                      <p:nvPicPr>
                        <p:cNvPr id="0" name="Picture 77"/>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4296" y="1508"/>
                          <a:ext cx="146" cy="21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69709" name="Object 45"/>
            <p:cNvGraphicFramePr>
              <a:graphicFrameLocks noChangeAspect="1"/>
            </p:cNvGraphicFramePr>
            <p:nvPr/>
          </p:nvGraphicFramePr>
          <p:xfrm>
            <a:off x="4289" y="1735"/>
            <a:ext cx="152" cy="226"/>
          </p:xfrm>
          <a:graphic>
            <a:graphicData uri="http://schemas.openxmlformats.org/presentationml/2006/ole">
              <mc:AlternateContent xmlns:mc="http://schemas.openxmlformats.org/markup-compatibility/2006">
                <mc:Choice xmlns:v="urn:schemas-microsoft-com:vml" Requires="v">
                  <p:oleObj spid="_x0000_s2188" name="Ecuación" r:id="rId29" imgW="139639" imgH="190417" progId="Equation.3">
                    <p:embed/>
                  </p:oleObj>
                </mc:Choice>
                <mc:Fallback>
                  <p:oleObj name="Ecuación" r:id="rId29" imgW="139639" imgH="190417" progId="Equation.3">
                    <p:embed/>
                    <p:pic>
                      <p:nvPicPr>
                        <p:cNvPr id="0" name="Picture 78"/>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4289" y="1735"/>
                          <a:ext cx="152" cy="226"/>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69710" name="Object 46"/>
            <p:cNvGraphicFramePr>
              <a:graphicFrameLocks noChangeAspect="1"/>
            </p:cNvGraphicFramePr>
            <p:nvPr/>
          </p:nvGraphicFramePr>
          <p:xfrm>
            <a:off x="4839" y="1204"/>
            <a:ext cx="184" cy="252"/>
          </p:xfrm>
          <a:graphic>
            <a:graphicData uri="http://schemas.openxmlformats.org/presentationml/2006/ole">
              <mc:AlternateContent xmlns:mc="http://schemas.openxmlformats.org/markup-compatibility/2006">
                <mc:Choice xmlns:v="urn:schemas-microsoft-com:vml" Requires="v">
                  <p:oleObj spid="_x0000_s2189" name="Ecuación" r:id="rId30" imgW="152334" imgH="190417" progId="Equation.3">
                    <p:embed/>
                  </p:oleObj>
                </mc:Choice>
                <mc:Fallback>
                  <p:oleObj name="Ecuación" r:id="rId30" imgW="152334" imgH="190417" progId="Equation.3">
                    <p:embed/>
                    <p:pic>
                      <p:nvPicPr>
                        <p:cNvPr id="0" name="Picture 7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39" y="1204"/>
                          <a:ext cx="184" cy="252"/>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69711" name="Object 47"/>
            <p:cNvGraphicFramePr>
              <a:graphicFrameLocks noChangeAspect="1"/>
            </p:cNvGraphicFramePr>
            <p:nvPr/>
          </p:nvGraphicFramePr>
          <p:xfrm>
            <a:off x="4842" y="1473"/>
            <a:ext cx="171" cy="252"/>
          </p:xfrm>
          <a:graphic>
            <a:graphicData uri="http://schemas.openxmlformats.org/presentationml/2006/ole">
              <mc:AlternateContent xmlns:mc="http://schemas.openxmlformats.org/markup-compatibility/2006">
                <mc:Choice xmlns:v="urn:schemas-microsoft-com:vml" Requires="v">
                  <p:oleObj spid="_x0000_s2190" name="Ecuación" r:id="rId31" imgW="139639" imgH="190417" progId="Equation.3">
                    <p:embed/>
                  </p:oleObj>
                </mc:Choice>
                <mc:Fallback>
                  <p:oleObj name="Ecuación" r:id="rId31" imgW="139639" imgH="190417" progId="Equation.3">
                    <p:embed/>
                    <p:pic>
                      <p:nvPicPr>
                        <p:cNvPr id="0" name="Picture 8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42" y="1473"/>
                          <a:ext cx="171" cy="252"/>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69712" name="Object 48"/>
            <p:cNvGraphicFramePr>
              <a:graphicFrameLocks noChangeAspect="1"/>
            </p:cNvGraphicFramePr>
            <p:nvPr/>
          </p:nvGraphicFramePr>
          <p:xfrm>
            <a:off x="4850" y="1727"/>
            <a:ext cx="170" cy="252"/>
          </p:xfrm>
          <a:graphic>
            <a:graphicData uri="http://schemas.openxmlformats.org/presentationml/2006/ole">
              <mc:AlternateContent xmlns:mc="http://schemas.openxmlformats.org/markup-compatibility/2006">
                <mc:Choice xmlns:v="urn:schemas-microsoft-com:vml" Requires="v">
                  <p:oleObj spid="_x0000_s2191" name="Ecuación" r:id="rId32" imgW="139639" imgH="190417" progId="Equation.3">
                    <p:embed/>
                  </p:oleObj>
                </mc:Choice>
                <mc:Fallback>
                  <p:oleObj name="Ecuación" r:id="rId32" imgW="139639" imgH="190417" progId="Equation.3">
                    <p:embed/>
                    <p:pic>
                      <p:nvPicPr>
                        <p:cNvPr id="0" name="Picture 8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50" y="1727"/>
                          <a:ext cx="170" cy="252"/>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69713" name="Object 49"/>
            <p:cNvGraphicFramePr>
              <a:graphicFrameLocks noChangeAspect="1"/>
            </p:cNvGraphicFramePr>
            <p:nvPr/>
          </p:nvGraphicFramePr>
          <p:xfrm>
            <a:off x="3946" y="2095"/>
            <a:ext cx="260" cy="252"/>
          </p:xfrm>
          <a:graphic>
            <a:graphicData uri="http://schemas.openxmlformats.org/presentationml/2006/ole">
              <mc:AlternateContent xmlns:mc="http://schemas.openxmlformats.org/markup-compatibility/2006">
                <mc:Choice xmlns:v="urn:schemas-microsoft-com:vml" Requires="v">
                  <p:oleObj spid="_x0000_s2192" name="Ecuación" r:id="rId33" imgW="215713" imgH="190335" progId="Equation.3">
                    <p:embed/>
                  </p:oleObj>
                </mc:Choice>
                <mc:Fallback>
                  <p:oleObj name="Ecuación" r:id="rId33" imgW="215713" imgH="190335" progId="Equation.3">
                    <p:embed/>
                    <p:pic>
                      <p:nvPicPr>
                        <p:cNvPr id="0" name="Picture 82"/>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3946" y="2095"/>
                          <a:ext cx="260" cy="252"/>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pSp>
      <p:grpSp>
        <p:nvGrpSpPr>
          <p:cNvPr id="369754" name="Group 90"/>
          <p:cNvGrpSpPr>
            <a:grpSpLocks/>
          </p:cNvGrpSpPr>
          <p:nvPr/>
        </p:nvGrpSpPr>
        <p:grpSpPr bwMode="auto">
          <a:xfrm>
            <a:off x="141288" y="4224338"/>
            <a:ext cx="7985125" cy="2022475"/>
            <a:chOff x="89" y="2661"/>
            <a:chExt cx="5030" cy="1274"/>
          </a:xfrm>
        </p:grpSpPr>
        <p:sp>
          <p:nvSpPr>
            <p:cNvPr id="369715" name="Text Box 51"/>
            <p:cNvSpPr txBox="1">
              <a:spLocks noChangeArrowheads="1"/>
            </p:cNvSpPr>
            <p:nvPr/>
          </p:nvSpPr>
          <p:spPr bwMode="auto">
            <a:xfrm>
              <a:off x="462" y="2661"/>
              <a:ext cx="1469" cy="227"/>
            </a:xfrm>
            <a:prstGeom prst="rect">
              <a:avLst/>
            </a:prstGeom>
            <a:noFill/>
            <a:ln w="3175">
              <a:noFill/>
              <a:miter lim="800000"/>
              <a:headEnd/>
              <a:tailEnd type="none" w="sm" len="sm"/>
            </a:ln>
            <a:effectLst/>
          </p:spPr>
          <p:txBody>
            <a:bodyPr lIns="90000" tIns="46800" rIns="90000" bIns="46800" anchor="ctr">
              <a:spAutoFit/>
            </a:bodyPr>
            <a:lstStyle/>
            <a:p>
              <a:pPr defTabSz="287338" eaLnBrk="0" fontAlgn="base" hangingPunct="0">
                <a:lnSpc>
                  <a:spcPct val="110000"/>
                </a:lnSpc>
                <a:spcBef>
                  <a:spcPct val="0"/>
                </a:spcBef>
                <a:spcAft>
                  <a:spcPct val="0"/>
                </a:spcAft>
                <a:tabLst>
                  <a:tab pos="287338" algn="l"/>
                </a:tabLst>
              </a:pPr>
              <a:r>
                <a:rPr lang="de-DE" sz="1600" b="1" i="1">
                  <a:solidFill>
                    <a:srgbClr val="A50021"/>
                  </a:solidFill>
                  <a:latin typeface="Comic Sans MS" pitchFamily="66" charset="0"/>
                </a:rPr>
                <a:t>Set a-b-c</a:t>
              </a:r>
            </a:p>
          </p:txBody>
        </p:sp>
        <p:sp>
          <p:nvSpPr>
            <p:cNvPr id="369716" name="Line 52"/>
            <p:cNvSpPr>
              <a:spLocks noChangeShapeType="1"/>
            </p:cNvSpPr>
            <p:nvPr/>
          </p:nvSpPr>
          <p:spPr bwMode="auto">
            <a:xfrm rot="7674782" flipH="1" flipV="1">
              <a:off x="889" y="3341"/>
              <a:ext cx="657" cy="401"/>
            </a:xfrm>
            <a:prstGeom prst="line">
              <a:avLst/>
            </a:prstGeom>
            <a:noFill/>
            <a:ln w="28575">
              <a:solidFill>
                <a:schemeClr val="accent1"/>
              </a:solidFill>
              <a:round/>
              <a:headEnd/>
              <a:tailEnd type="triangle" w="med" len="me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9717" name="Line 53"/>
            <p:cNvSpPr>
              <a:spLocks noChangeShapeType="1"/>
            </p:cNvSpPr>
            <p:nvPr/>
          </p:nvSpPr>
          <p:spPr bwMode="auto">
            <a:xfrm rot="7674782" flipH="1" flipV="1">
              <a:off x="407" y="3437"/>
              <a:ext cx="357" cy="436"/>
            </a:xfrm>
            <a:prstGeom prst="line">
              <a:avLst/>
            </a:prstGeom>
            <a:noFill/>
            <a:ln w="28575">
              <a:solidFill>
                <a:schemeClr val="accent2"/>
              </a:solidFill>
              <a:round/>
              <a:headEnd type="triangle" w="med" len="me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9718" name="Line 54"/>
            <p:cNvSpPr>
              <a:spLocks noChangeShapeType="1"/>
            </p:cNvSpPr>
            <p:nvPr/>
          </p:nvSpPr>
          <p:spPr bwMode="auto">
            <a:xfrm rot="7674782" flipV="1">
              <a:off x="632" y="3150"/>
              <a:ext cx="198" cy="526"/>
            </a:xfrm>
            <a:prstGeom prst="line">
              <a:avLst/>
            </a:prstGeom>
            <a:noFill/>
            <a:ln w="28575">
              <a:solidFill>
                <a:srgbClr val="FF0000"/>
              </a:solidFill>
              <a:round/>
              <a:headEnd type="triangle" w="med" len="me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69719" name="Object 55"/>
            <p:cNvGraphicFramePr>
              <a:graphicFrameLocks noChangeAspect="1"/>
            </p:cNvGraphicFramePr>
            <p:nvPr/>
          </p:nvGraphicFramePr>
          <p:xfrm>
            <a:off x="1607" y="3142"/>
            <a:ext cx="184" cy="252"/>
          </p:xfrm>
          <a:graphic>
            <a:graphicData uri="http://schemas.openxmlformats.org/presentationml/2006/ole">
              <mc:AlternateContent xmlns:mc="http://schemas.openxmlformats.org/markup-compatibility/2006">
                <mc:Choice xmlns:v="urn:schemas-microsoft-com:vml" Requires="v">
                  <p:oleObj spid="_x0000_s2193" name="Ecuación" r:id="rId35" imgW="152334" imgH="190417" progId="Equation.3">
                    <p:embed/>
                  </p:oleObj>
                </mc:Choice>
                <mc:Fallback>
                  <p:oleObj name="Ecuación" r:id="rId35" imgW="152334" imgH="190417" progId="Equation.3">
                    <p:embed/>
                    <p:pic>
                      <p:nvPicPr>
                        <p:cNvPr id="0" name="Picture 8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7" y="3142"/>
                          <a:ext cx="184" cy="252"/>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69720" name="Object 56"/>
            <p:cNvGraphicFramePr>
              <a:graphicFrameLocks noChangeAspect="1"/>
            </p:cNvGraphicFramePr>
            <p:nvPr/>
          </p:nvGraphicFramePr>
          <p:xfrm>
            <a:off x="89" y="3448"/>
            <a:ext cx="171" cy="252"/>
          </p:xfrm>
          <a:graphic>
            <a:graphicData uri="http://schemas.openxmlformats.org/presentationml/2006/ole">
              <mc:AlternateContent xmlns:mc="http://schemas.openxmlformats.org/markup-compatibility/2006">
                <mc:Choice xmlns:v="urn:schemas-microsoft-com:vml" Requires="v">
                  <p:oleObj spid="_x0000_s2194" name="Ecuación" r:id="rId36" imgW="139639" imgH="190417" progId="Equation.3">
                    <p:embed/>
                  </p:oleObj>
                </mc:Choice>
                <mc:Fallback>
                  <p:oleObj name="Ecuación" r:id="rId36" imgW="139639" imgH="190417" progId="Equation.3">
                    <p:embed/>
                    <p:pic>
                      <p:nvPicPr>
                        <p:cNvPr id="0" name="Picture 8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9" y="3448"/>
                          <a:ext cx="171" cy="252"/>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69721" name="Object 57"/>
            <p:cNvGraphicFramePr>
              <a:graphicFrameLocks noChangeAspect="1"/>
            </p:cNvGraphicFramePr>
            <p:nvPr/>
          </p:nvGraphicFramePr>
          <p:xfrm>
            <a:off x="610" y="2947"/>
            <a:ext cx="169" cy="252"/>
          </p:xfrm>
          <a:graphic>
            <a:graphicData uri="http://schemas.openxmlformats.org/presentationml/2006/ole">
              <mc:AlternateContent xmlns:mc="http://schemas.openxmlformats.org/markup-compatibility/2006">
                <mc:Choice xmlns:v="urn:schemas-microsoft-com:vml" Requires="v">
                  <p:oleObj spid="_x0000_s2195" name="Ecuación" r:id="rId37" imgW="139639" imgH="190417" progId="Equation.3">
                    <p:embed/>
                  </p:oleObj>
                </mc:Choice>
                <mc:Fallback>
                  <p:oleObj name="Ecuación" r:id="rId37" imgW="139639" imgH="190417" progId="Equation.3">
                    <p:embed/>
                    <p:pic>
                      <p:nvPicPr>
                        <p:cNvPr id="0" name="Picture 8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0" y="2947"/>
                          <a:ext cx="169" cy="252"/>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69722" name="AutoShape 58"/>
            <p:cNvSpPr>
              <a:spLocks noChangeArrowheads="1"/>
            </p:cNvSpPr>
            <p:nvPr/>
          </p:nvSpPr>
          <p:spPr bwMode="auto">
            <a:xfrm>
              <a:off x="1891" y="3347"/>
              <a:ext cx="262" cy="192"/>
            </a:xfrm>
            <a:prstGeom prst="rightArrow">
              <a:avLst>
                <a:gd name="adj1" fmla="val 48963"/>
                <a:gd name="adj2" fmla="val 57660"/>
              </a:avLst>
            </a:prstGeom>
            <a:solidFill>
              <a:srgbClr val="6699FF"/>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9723" name="Line 59"/>
            <p:cNvSpPr>
              <a:spLocks noChangeShapeType="1"/>
            </p:cNvSpPr>
            <p:nvPr/>
          </p:nvSpPr>
          <p:spPr bwMode="auto">
            <a:xfrm rot="7674782" flipV="1">
              <a:off x="2395" y="3310"/>
              <a:ext cx="140" cy="195"/>
            </a:xfrm>
            <a:prstGeom prst="line">
              <a:avLst/>
            </a:prstGeom>
            <a:noFill/>
            <a:ln w="28575">
              <a:solidFill>
                <a:schemeClr val="accent1"/>
              </a:solidFill>
              <a:round/>
              <a:headEnd type="triangle" w="med" len="me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9724" name="Line 60"/>
            <p:cNvSpPr>
              <a:spLocks noChangeShapeType="1"/>
            </p:cNvSpPr>
            <p:nvPr/>
          </p:nvSpPr>
          <p:spPr bwMode="auto">
            <a:xfrm rot="7674782" flipV="1">
              <a:off x="2557" y="3304"/>
              <a:ext cx="151" cy="193"/>
            </a:xfrm>
            <a:prstGeom prst="line">
              <a:avLst/>
            </a:prstGeom>
            <a:noFill/>
            <a:ln w="28575">
              <a:solidFill>
                <a:srgbClr val="FF0000"/>
              </a:solidFill>
              <a:round/>
              <a:headEnd type="triangle" w="med" len="me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9725" name="Line 61"/>
            <p:cNvSpPr>
              <a:spLocks noChangeShapeType="1"/>
            </p:cNvSpPr>
            <p:nvPr/>
          </p:nvSpPr>
          <p:spPr bwMode="auto">
            <a:xfrm rot="7674782" flipV="1">
              <a:off x="2727" y="3308"/>
              <a:ext cx="151" cy="193"/>
            </a:xfrm>
            <a:prstGeom prst="line">
              <a:avLst/>
            </a:prstGeom>
            <a:noFill/>
            <a:ln w="28575">
              <a:solidFill>
                <a:schemeClr val="accent2"/>
              </a:solidFill>
              <a:round/>
              <a:headEnd type="triangle" w="med" len="me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9726" name="Text Box 62"/>
            <p:cNvSpPr txBox="1">
              <a:spLocks noChangeArrowheads="1"/>
            </p:cNvSpPr>
            <p:nvPr/>
          </p:nvSpPr>
          <p:spPr bwMode="auto">
            <a:xfrm>
              <a:off x="2230" y="2703"/>
              <a:ext cx="781" cy="336"/>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90000"/>
                </a:lnSpc>
                <a:spcBef>
                  <a:spcPct val="0"/>
                </a:spcBef>
                <a:spcAft>
                  <a:spcPct val="0"/>
                </a:spcAft>
                <a:tabLst>
                  <a:tab pos="287338" algn="l"/>
                </a:tabLst>
              </a:pPr>
              <a:r>
                <a:rPr lang="de-DE" sz="1600" b="1" i="1">
                  <a:solidFill>
                    <a:srgbClr val="A50021"/>
                  </a:solidFill>
                  <a:latin typeface="Comic Sans MS" pitchFamily="66" charset="0"/>
                </a:rPr>
                <a:t>Secuencia </a:t>
              </a:r>
            </a:p>
            <a:p>
              <a:pPr algn="ctr" defTabSz="287338" eaLnBrk="0" fontAlgn="base" hangingPunct="0">
                <a:lnSpc>
                  <a:spcPct val="90000"/>
                </a:lnSpc>
                <a:spcBef>
                  <a:spcPct val="0"/>
                </a:spcBef>
                <a:spcAft>
                  <a:spcPct val="0"/>
                </a:spcAft>
                <a:tabLst>
                  <a:tab pos="287338" algn="l"/>
                </a:tabLst>
              </a:pPr>
              <a:r>
                <a:rPr lang="de-DE" sz="1600" b="1" i="1">
                  <a:solidFill>
                    <a:srgbClr val="A50021"/>
                  </a:solidFill>
                  <a:latin typeface="Comic Sans MS" pitchFamily="66" charset="0"/>
                </a:rPr>
                <a:t>cero</a:t>
              </a:r>
            </a:p>
          </p:txBody>
        </p:sp>
        <p:sp>
          <p:nvSpPr>
            <p:cNvPr id="369727" name="Line 63"/>
            <p:cNvSpPr>
              <a:spLocks noChangeShapeType="1"/>
            </p:cNvSpPr>
            <p:nvPr/>
          </p:nvSpPr>
          <p:spPr bwMode="auto">
            <a:xfrm rot="7674782" flipH="1" flipV="1">
              <a:off x="3617" y="3319"/>
              <a:ext cx="330" cy="381"/>
            </a:xfrm>
            <a:prstGeom prst="line">
              <a:avLst/>
            </a:prstGeom>
            <a:noFill/>
            <a:ln w="28575">
              <a:solidFill>
                <a:schemeClr val="accent1"/>
              </a:solidFill>
              <a:round/>
              <a:headEnd/>
              <a:tailEnd type="triangle" w="med" len="me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9728" name="Line 64"/>
            <p:cNvSpPr>
              <a:spLocks noChangeShapeType="1"/>
            </p:cNvSpPr>
            <p:nvPr/>
          </p:nvSpPr>
          <p:spPr bwMode="auto">
            <a:xfrm rot="7674782" flipV="1">
              <a:off x="3362" y="3120"/>
              <a:ext cx="154" cy="398"/>
            </a:xfrm>
            <a:prstGeom prst="line">
              <a:avLst/>
            </a:prstGeom>
            <a:noFill/>
            <a:ln w="28575">
              <a:solidFill>
                <a:srgbClr val="FF0000"/>
              </a:solidFill>
              <a:round/>
              <a:headEnd type="triangle" w="med" len="me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9729" name="Line 65"/>
            <p:cNvSpPr>
              <a:spLocks noChangeShapeType="1"/>
            </p:cNvSpPr>
            <p:nvPr/>
          </p:nvSpPr>
          <p:spPr bwMode="auto">
            <a:xfrm rot="7674782" flipH="1">
              <a:off x="3219" y="3687"/>
              <a:ext cx="449" cy="43"/>
            </a:xfrm>
            <a:prstGeom prst="line">
              <a:avLst/>
            </a:prstGeom>
            <a:noFill/>
            <a:ln w="28575">
              <a:solidFill>
                <a:schemeClr val="accent2"/>
              </a:solidFill>
              <a:round/>
              <a:headEnd type="triangle" w="med" len="me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9730" name="Line 66"/>
            <p:cNvSpPr>
              <a:spLocks noChangeShapeType="1"/>
            </p:cNvSpPr>
            <p:nvPr/>
          </p:nvSpPr>
          <p:spPr bwMode="auto">
            <a:xfrm rot="21028400" flipH="1" flipV="1">
              <a:off x="4503" y="3328"/>
              <a:ext cx="178" cy="192"/>
            </a:xfrm>
            <a:prstGeom prst="line">
              <a:avLst/>
            </a:prstGeom>
            <a:noFill/>
            <a:ln w="28575">
              <a:solidFill>
                <a:schemeClr val="accent2"/>
              </a:solidFill>
              <a:round/>
              <a:headEnd/>
              <a:tailEnd type="triangle" w="med" len="me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9731" name="Line 67"/>
            <p:cNvSpPr>
              <a:spLocks noChangeShapeType="1"/>
            </p:cNvSpPr>
            <p:nvPr/>
          </p:nvSpPr>
          <p:spPr bwMode="auto">
            <a:xfrm rot="21028400" flipV="1">
              <a:off x="4592" y="3501"/>
              <a:ext cx="113" cy="254"/>
            </a:xfrm>
            <a:prstGeom prst="line">
              <a:avLst/>
            </a:prstGeom>
            <a:noFill/>
            <a:ln w="28575">
              <a:solidFill>
                <a:srgbClr val="FF0000"/>
              </a:solidFill>
              <a:round/>
              <a:headEnd type="triangle" w="med" len="me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9732" name="Line 68"/>
            <p:cNvSpPr>
              <a:spLocks noChangeShapeType="1"/>
            </p:cNvSpPr>
            <p:nvPr/>
          </p:nvSpPr>
          <p:spPr bwMode="auto">
            <a:xfrm rot="21028400" flipH="1">
              <a:off x="4682" y="3443"/>
              <a:ext cx="239" cy="24"/>
            </a:xfrm>
            <a:prstGeom prst="line">
              <a:avLst/>
            </a:prstGeom>
            <a:noFill/>
            <a:ln w="28575">
              <a:solidFill>
                <a:schemeClr val="accent1"/>
              </a:solidFill>
              <a:round/>
              <a:headEnd type="triangle" w="med" len="me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9733" name="Text Box 69"/>
            <p:cNvSpPr txBox="1">
              <a:spLocks noChangeArrowheads="1"/>
            </p:cNvSpPr>
            <p:nvPr/>
          </p:nvSpPr>
          <p:spPr bwMode="auto">
            <a:xfrm>
              <a:off x="3225" y="2700"/>
              <a:ext cx="781" cy="336"/>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90000"/>
                </a:lnSpc>
                <a:spcBef>
                  <a:spcPct val="0"/>
                </a:spcBef>
                <a:spcAft>
                  <a:spcPct val="0"/>
                </a:spcAft>
                <a:tabLst>
                  <a:tab pos="287338" algn="l"/>
                </a:tabLst>
              </a:pPr>
              <a:r>
                <a:rPr lang="de-DE" sz="1600" b="1" i="1">
                  <a:solidFill>
                    <a:srgbClr val="A50021"/>
                  </a:solidFill>
                  <a:latin typeface="Comic Sans MS" pitchFamily="66" charset="0"/>
                </a:rPr>
                <a:t>Secuencia </a:t>
              </a:r>
            </a:p>
            <a:p>
              <a:pPr algn="ctr" defTabSz="287338" eaLnBrk="0" fontAlgn="base" hangingPunct="0">
                <a:lnSpc>
                  <a:spcPct val="90000"/>
                </a:lnSpc>
                <a:spcBef>
                  <a:spcPct val="0"/>
                </a:spcBef>
                <a:spcAft>
                  <a:spcPct val="0"/>
                </a:spcAft>
                <a:tabLst>
                  <a:tab pos="287338" algn="l"/>
                </a:tabLst>
              </a:pPr>
              <a:r>
                <a:rPr lang="de-DE" sz="1600" b="1" i="1">
                  <a:solidFill>
                    <a:srgbClr val="A50021"/>
                  </a:solidFill>
                  <a:latin typeface="Comic Sans MS" pitchFamily="66" charset="0"/>
                </a:rPr>
                <a:t>positiva</a:t>
              </a:r>
            </a:p>
          </p:txBody>
        </p:sp>
        <p:sp>
          <p:nvSpPr>
            <p:cNvPr id="369734" name="Text Box 70"/>
            <p:cNvSpPr txBox="1">
              <a:spLocks noChangeArrowheads="1"/>
            </p:cNvSpPr>
            <p:nvPr/>
          </p:nvSpPr>
          <p:spPr bwMode="auto">
            <a:xfrm>
              <a:off x="4338" y="2706"/>
              <a:ext cx="781" cy="336"/>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90000"/>
                </a:lnSpc>
                <a:spcBef>
                  <a:spcPct val="0"/>
                </a:spcBef>
                <a:spcAft>
                  <a:spcPct val="0"/>
                </a:spcAft>
                <a:tabLst>
                  <a:tab pos="287338" algn="l"/>
                </a:tabLst>
              </a:pPr>
              <a:r>
                <a:rPr lang="de-DE" sz="1600" b="1" i="1">
                  <a:solidFill>
                    <a:srgbClr val="A50021"/>
                  </a:solidFill>
                  <a:latin typeface="Comic Sans MS" pitchFamily="66" charset="0"/>
                </a:rPr>
                <a:t>Secuencia </a:t>
              </a:r>
            </a:p>
            <a:p>
              <a:pPr algn="ctr" defTabSz="287338" eaLnBrk="0" fontAlgn="base" hangingPunct="0">
                <a:lnSpc>
                  <a:spcPct val="90000"/>
                </a:lnSpc>
                <a:spcBef>
                  <a:spcPct val="0"/>
                </a:spcBef>
                <a:spcAft>
                  <a:spcPct val="0"/>
                </a:spcAft>
                <a:tabLst>
                  <a:tab pos="287338" algn="l"/>
                </a:tabLst>
              </a:pPr>
              <a:r>
                <a:rPr lang="de-DE" sz="1600" b="1" i="1">
                  <a:solidFill>
                    <a:srgbClr val="A50021"/>
                  </a:solidFill>
                  <a:latin typeface="Comic Sans MS" pitchFamily="66" charset="0"/>
                </a:rPr>
                <a:t>negativa</a:t>
              </a:r>
            </a:p>
          </p:txBody>
        </p:sp>
        <p:sp>
          <p:nvSpPr>
            <p:cNvPr id="369735" name="Freeform 71"/>
            <p:cNvSpPr>
              <a:spLocks/>
            </p:cNvSpPr>
            <p:nvPr/>
          </p:nvSpPr>
          <p:spPr bwMode="auto">
            <a:xfrm>
              <a:off x="3728" y="3160"/>
              <a:ext cx="133" cy="216"/>
            </a:xfrm>
            <a:custGeom>
              <a:avLst/>
              <a:gdLst/>
              <a:ahLst/>
              <a:cxnLst>
                <a:cxn ang="0">
                  <a:pos x="144" y="216"/>
                </a:cxn>
                <a:cxn ang="0">
                  <a:pos x="108" y="89"/>
                </a:cxn>
                <a:cxn ang="0">
                  <a:pos x="0" y="0"/>
                </a:cxn>
              </a:cxnLst>
              <a:rect l="0" t="0" r="r" b="b"/>
              <a:pathLst>
                <a:path w="144" h="216">
                  <a:moveTo>
                    <a:pt x="144" y="216"/>
                  </a:moveTo>
                  <a:cubicBezTo>
                    <a:pt x="140" y="195"/>
                    <a:pt x="132" y="125"/>
                    <a:pt x="108" y="89"/>
                  </a:cubicBezTo>
                  <a:cubicBezTo>
                    <a:pt x="84" y="53"/>
                    <a:pt x="53" y="28"/>
                    <a:pt x="0" y="0"/>
                  </a:cubicBezTo>
                </a:path>
              </a:pathLst>
            </a:custGeom>
            <a:noFill/>
            <a:ln w="3175" cap="flat" cmpd="sng">
              <a:solidFill>
                <a:schemeClr val="tx1"/>
              </a:solidFill>
              <a:prstDash val="solid"/>
              <a:round/>
              <a:headEnd type="none" w="med" len="med"/>
              <a:tailEnd type="arrow" w="med" len="me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9736" name="Freeform 72"/>
            <p:cNvSpPr>
              <a:spLocks/>
            </p:cNvSpPr>
            <p:nvPr/>
          </p:nvSpPr>
          <p:spPr bwMode="auto">
            <a:xfrm flipH="1">
              <a:off x="4388" y="3174"/>
              <a:ext cx="133" cy="216"/>
            </a:xfrm>
            <a:custGeom>
              <a:avLst/>
              <a:gdLst/>
              <a:ahLst/>
              <a:cxnLst>
                <a:cxn ang="0">
                  <a:pos x="144" y="216"/>
                </a:cxn>
                <a:cxn ang="0">
                  <a:pos x="108" y="89"/>
                </a:cxn>
                <a:cxn ang="0">
                  <a:pos x="0" y="0"/>
                </a:cxn>
              </a:cxnLst>
              <a:rect l="0" t="0" r="r" b="b"/>
              <a:pathLst>
                <a:path w="144" h="216">
                  <a:moveTo>
                    <a:pt x="144" y="216"/>
                  </a:moveTo>
                  <a:cubicBezTo>
                    <a:pt x="140" y="195"/>
                    <a:pt x="132" y="125"/>
                    <a:pt x="108" y="89"/>
                  </a:cubicBezTo>
                  <a:cubicBezTo>
                    <a:pt x="84" y="53"/>
                    <a:pt x="53" y="28"/>
                    <a:pt x="0" y="0"/>
                  </a:cubicBezTo>
                </a:path>
              </a:pathLst>
            </a:custGeom>
            <a:noFill/>
            <a:ln w="3175" cap="flat" cmpd="sng">
              <a:solidFill>
                <a:schemeClr val="tx1"/>
              </a:solidFill>
              <a:prstDash val="solid"/>
              <a:round/>
              <a:headEnd type="none" w="med" len="med"/>
              <a:tailEnd type="arrow" w="med" len="me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69737" name="Object 73"/>
            <p:cNvGraphicFramePr>
              <a:graphicFrameLocks noChangeAspect="1"/>
            </p:cNvGraphicFramePr>
            <p:nvPr/>
          </p:nvGraphicFramePr>
          <p:xfrm>
            <a:off x="2434" y="3562"/>
            <a:ext cx="158" cy="234"/>
          </p:xfrm>
          <a:graphic>
            <a:graphicData uri="http://schemas.openxmlformats.org/presentationml/2006/ole">
              <mc:AlternateContent xmlns:mc="http://schemas.openxmlformats.org/markup-compatibility/2006">
                <mc:Choice xmlns:v="urn:schemas-microsoft-com:vml" Requires="v">
                  <p:oleObj spid="_x0000_s2196" name="Ecuación" r:id="rId38" imgW="139639" imgH="190417" progId="Equation.3">
                    <p:embed/>
                  </p:oleObj>
                </mc:Choice>
                <mc:Fallback>
                  <p:oleObj name="Ecuación" r:id="rId38" imgW="139639" imgH="190417" progId="Equation.3">
                    <p:embed/>
                    <p:pic>
                      <p:nvPicPr>
                        <p:cNvPr id="0" name="Picture 86"/>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2434" y="3562"/>
                          <a:ext cx="158" cy="234"/>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69738" name="Object 74"/>
            <p:cNvGraphicFramePr>
              <a:graphicFrameLocks noChangeAspect="1"/>
            </p:cNvGraphicFramePr>
            <p:nvPr/>
          </p:nvGraphicFramePr>
          <p:xfrm>
            <a:off x="2638" y="3576"/>
            <a:ext cx="146" cy="215"/>
          </p:xfrm>
          <a:graphic>
            <a:graphicData uri="http://schemas.openxmlformats.org/presentationml/2006/ole">
              <mc:AlternateContent xmlns:mc="http://schemas.openxmlformats.org/markup-compatibility/2006">
                <mc:Choice xmlns:v="urn:schemas-microsoft-com:vml" Requires="v">
                  <p:oleObj spid="_x0000_s2197" name="Ecuación" r:id="rId39" imgW="139639" imgH="190417" progId="Equation.3">
                    <p:embed/>
                  </p:oleObj>
                </mc:Choice>
                <mc:Fallback>
                  <p:oleObj name="Ecuación" r:id="rId39" imgW="139639" imgH="190417" progId="Equation.3">
                    <p:embed/>
                    <p:pic>
                      <p:nvPicPr>
                        <p:cNvPr id="0" name="Picture 87"/>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2638" y="3576"/>
                          <a:ext cx="146" cy="21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69739" name="Object 75"/>
            <p:cNvGraphicFramePr>
              <a:graphicFrameLocks noChangeAspect="1"/>
            </p:cNvGraphicFramePr>
            <p:nvPr/>
          </p:nvGraphicFramePr>
          <p:xfrm>
            <a:off x="2808" y="3567"/>
            <a:ext cx="152" cy="226"/>
          </p:xfrm>
          <a:graphic>
            <a:graphicData uri="http://schemas.openxmlformats.org/presentationml/2006/ole">
              <mc:AlternateContent xmlns:mc="http://schemas.openxmlformats.org/markup-compatibility/2006">
                <mc:Choice xmlns:v="urn:schemas-microsoft-com:vml" Requires="v">
                  <p:oleObj spid="_x0000_s2198" name="Ecuación" r:id="rId40" imgW="139639" imgH="190417" progId="Equation.3">
                    <p:embed/>
                  </p:oleObj>
                </mc:Choice>
                <mc:Fallback>
                  <p:oleObj name="Ecuación" r:id="rId40" imgW="139639" imgH="190417" progId="Equation.3">
                    <p:embed/>
                    <p:pic>
                      <p:nvPicPr>
                        <p:cNvPr id="0" name="Picture 88"/>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2808" y="3567"/>
                          <a:ext cx="152" cy="226"/>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69740" name="Object 76"/>
            <p:cNvGraphicFramePr>
              <a:graphicFrameLocks noChangeAspect="1"/>
            </p:cNvGraphicFramePr>
            <p:nvPr/>
          </p:nvGraphicFramePr>
          <p:xfrm>
            <a:off x="4571" y="3162"/>
            <a:ext cx="239" cy="215"/>
          </p:xfrm>
          <a:graphic>
            <a:graphicData uri="http://schemas.openxmlformats.org/presentationml/2006/ole">
              <mc:AlternateContent xmlns:mc="http://schemas.openxmlformats.org/markup-compatibility/2006">
                <mc:Choice xmlns:v="urn:schemas-microsoft-com:vml" Requires="v">
                  <p:oleObj spid="_x0000_s2199" name="Ecuación" r:id="rId41" imgW="228600" imgH="190500" progId="Equation.3">
                    <p:embed/>
                  </p:oleObj>
                </mc:Choice>
                <mc:Fallback>
                  <p:oleObj name="Ecuación" r:id="rId41" imgW="228600" imgH="190500" progId="Equation.3">
                    <p:embed/>
                    <p:pic>
                      <p:nvPicPr>
                        <p:cNvPr id="0" name="Picture 89"/>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571" y="3162"/>
                          <a:ext cx="239" cy="21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69741" name="Object 77"/>
            <p:cNvGraphicFramePr>
              <a:graphicFrameLocks noChangeAspect="1"/>
            </p:cNvGraphicFramePr>
            <p:nvPr/>
          </p:nvGraphicFramePr>
          <p:xfrm>
            <a:off x="3410" y="3687"/>
            <a:ext cx="316" cy="248"/>
          </p:xfrm>
          <a:graphic>
            <a:graphicData uri="http://schemas.openxmlformats.org/presentationml/2006/ole">
              <mc:AlternateContent xmlns:mc="http://schemas.openxmlformats.org/markup-compatibility/2006">
                <mc:Choice xmlns:v="urn:schemas-microsoft-com:vml" Requires="v">
                  <p:oleObj spid="_x0000_s2200" name="Ecuación" r:id="rId42" imgW="279279" imgH="203112" progId="Equation.3">
                    <p:embed/>
                  </p:oleObj>
                </mc:Choice>
                <mc:Fallback>
                  <p:oleObj name="Ecuación" r:id="rId42" imgW="279279" imgH="203112" progId="Equation.3">
                    <p:embed/>
                    <p:pic>
                      <p:nvPicPr>
                        <p:cNvPr id="0" name="Picture 90"/>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410" y="3687"/>
                          <a:ext cx="316" cy="248"/>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69742" name="Object 78"/>
            <p:cNvGraphicFramePr>
              <a:graphicFrameLocks noChangeAspect="1"/>
            </p:cNvGraphicFramePr>
            <p:nvPr/>
          </p:nvGraphicFramePr>
          <p:xfrm>
            <a:off x="3140" y="3158"/>
            <a:ext cx="227" cy="220"/>
          </p:xfrm>
          <a:graphic>
            <a:graphicData uri="http://schemas.openxmlformats.org/presentationml/2006/ole">
              <mc:AlternateContent xmlns:mc="http://schemas.openxmlformats.org/markup-compatibility/2006">
                <mc:Choice xmlns:v="urn:schemas-microsoft-com:vml" Requires="v">
                  <p:oleObj spid="_x0000_s2201" name="Ecuación" r:id="rId43" imgW="215713" imgH="190335" progId="Equation.3">
                    <p:embed/>
                  </p:oleObj>
                </mc:Choice>
                <mc:Fallback>
                  <p:oleObj name="Ecuación" r:id="rId43" imgW="215713" imgH="190335" progId="Equation.3">
                    <p:embed/>
                    <p:pic>
                      <p:nvPicPr>
                        <p:cNvPr id="0" name="Picture 91"/>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140" y="3158"/>
                          <a:ext cx="227" cy="22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69743" name="Object 79"/>
            <p:cNvGraphicFramePr>
              <a:graphicFrameLocks noChangeAspect="1"/>
            </p:cNvGraphicFramePr>
            <p:nvPr/>
          </p:nvGraphicFramePr>
          <p:xfrm>
            <a:off x="3861" y="3479"/>
            <a:ext cx="144" cy="237"/>
          </p:xfrm>
          <a:graphic>
            <a:graphicData uri="http://schemas.openxmlformats.org/presentationml/2006/ole">
              <mc:AlternateContent xmlns:mc="http://schemas.openxmlformats.org/markup-compatibility/2006">
                <mc:Choice xmlns:v="urn:schemas-microsoft-com:vml" Requires="v">
                  <p:oleObj spid="_x0000_s2202" name="Ecuación" r:id="rId44" imgW="126890" imgH="190335" progId="Equation.3">
                    <p:embed/>
                  </p:oleObj>
                </mc:Choice>
                <mc:Fallback>
                  <p:oleObj name="Ecuación" r:id="rId44" imgW="126890" imgH="190335" progId="Equation.3">
                    <p:embed/>
                    <p:pic>
                      <p:nvPicPr>
                        <p:cNvPr id="0" name="Picture 9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861" y="3479"/>
                          <a:ext cx="144" cy="237"/>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69744" name="Object 80"/>
            <p:cNvGraphicFramePr>
              <a:graphicFrameLocks noChangeAspect="1"/>
            </p:cNvGraphicFramePr>
            <p:nvPr/>
          </p:nvGraphicFramePr>
          <p:xfrm>
            <a:off x="4945" y="3296"/>
            <a:ext cx="152" cy="225"/>
          </p:xfrm>
          <a:graphic>
            <a:graphicData uri="http://schemas.openxmlformats.org/presentationml/2006/ole">
              <mc:AlternateContent xmlns:mc="http://schemas.openxmlformats.org/markup-compatibility/2006">
                <mc:Choice xmlns:v="urn:schemas-microsoft-com:vml" Requires="v">
                  <p:oleObj spid="_x0000_s2203" name="Ecuación" r:id="rId45" imgW="139639" imgH="190417" progId="Equation.3">
                    <p:embed/>
                  </p:oleObj>
                </mc:Choice>
                <mc:Fallback>
                  <p:oleObj name="Ecuación" r:id="rId45" imgW="139639" imgH="190417" progId="Equation.3">
                    <p:embed/>
                    <p:pic>
                      <p:nvPicPr>
                        <p:cNvPr id="0" name="Picture 93"/>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945" y="3296"/>
                          <a:ext cx="152" cy="22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69745" name="Object 81"/>
            <p:cNvGraphicFramePr>
              <a:graphicFrameLocks noChangeAspect="1"/>
            </p:cNvGraphicFramePr>
            <p:nvPr/>
          </p:nvGraphicFramePr>
          <p:xfrm>
            <a:off x="4669" y="3574"/>
            <a:ext cx="316" cy="239"/>
          </p:xfrm>
          <a:graphic>
            <a:graphicData uri="http://schemas.openxmlformats.org/presentationml/2006/ole">
              <mc:AlternateContent xmlns:mc="http://schemas.openxmlformats.org/markup-compatibility/2006">
                <mc:Choice xmlns:v="urn:schemas-microsoft-com:vml" Requires="v">
                  <p:oleObj spid="_x0000_s2204" name="Ecuación" r:id="rId46" imgW="291973" imgH="203112" progId="Equation.3">
                    <p:embed/>
                  </p:oleObj>
                </mc:Choice>
                <mc:Fallback>
                  <p:oleObj name="Ecuación" r:id="rId46" imgW="291973" imgH="203112" progId="Equation.3">
                    <p:embed/>
                    <p:pic>
                      <p:nvPicPr>
                        <p:cNvPr id="0" name="Picture 94"/>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4669" y="3574"/>
                          <a:ext cx="316" cy="239"/>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pSp>
          <p:nvGrpSpPr>
            <p:cNvPr id="369747" name="Group 83"/>
            <p:cNvGrpSpPr>
              <a:grpSpLocks/>
            </p:cNvGrpSpPr>
            <p:nvPr/>
          </p:nvGrpSpPr>
          <p:grpSpPr bwMode="auto">
            <a:xfrm>
              <a:off x="3005" y="3337"/>
              <a:ext cx="505" cy="539"/>
              <a:chOff x="3248" y="3361"/>
              <a:chExt cx="548" cy="539"/>
            </a:xfrm>
          </p:grpSpPr>
          <p:sp>
            <p:nvSpPr>
              <p:cNvPr id="369748" name="Line 84"/>
              <p:cNvSpPr>
                <a:spLocks noChangeShapeType="1"/>
              </p:cNvSpPr>
              <p:nvPr/>
            </p:nvSpPr>
            <p:spPr bwMode="auto">
              <a:xfrm rot="21028400" flipH="1" flipV="1">
                <a:off x="3402" y="3708"/>
                <a:ext cx="192" cy="192"/>
              </a:xfrm>
              <a:prstGeom prst="line">
                <a:avLst/>
              </a:prstGeom>
              <a:noFill/>
              <a:ln w="28575">
                <a:solidFill>
                  <a:schemeClr val="accent2"/>
                </a:solidFill>
                <a:round/>
                <a:headEnd/>
                <a:tailEnd type="triangle" w="med" len="me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9749" name="Line 85"/>
              <p:cNvSpPr>
                <a:spLocks noChangeShapeType="1"/>
              </p:cNvSpPr>
              <p:nvPr/>
            </p:nvSpPr>
            <p:spPr bwMode="auto">
              <a:xfrm rot="7674782" flipV="1">
                <a:off x="3277" y="3510"/>
                <a:ext cx="151" cy="209"/>
              </a:xfrm>
              <a:prstGeom prst="line">
                <a:avLst/>
              </a:prstGeom>
              <a:noFill/>
              <a:ln w="28575">
                <a:solidFill>
                  <a:schemeClr val="accent2"/>
                </a:solidFill>
                <a:round/>
                <a:headEnd type="triangle" w="med" len="me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69750" name="Line 86"/>
              <p:cNvSpPr>
                <a:spLocks noChangeShapeType="1"/>
              </p:cNvSpPr>
              <p:nvPr/>
            </p:nvSpPr>
            <p:spPr bwMode="auto">
              <a:xfrm rot="7674782" flipH="1" flipV="1">
                <a:off x="3437" y="3310"/>
                <a:ext cx="307" cy="410"/>
              </a:xfrm>
              <a:prstGeom prst="line">
                <a:avLst/>
              </a:prstGeom>
              <a:noFill/>
              <a:ln w="28575">
                <a:solidFill>
                  <a:schemeClr val="accent2"/>
                </a:solidFill>
                <a:round/>
                <a:headEnd type="triangle" w="med" len="me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pSp>
      </p:grpSp>
      <p:sp>
        <p:nvSpPr>
          <p:cNvPr id="88" name="Rectangle 2"/>
          <p:cNvSpPr>
            <a:spLocks noChangeArrowheads="1"/>
          </p:cNvSpPr>
          <p:nvPr/>
        </p:nvSpPr>
        <p:spPr bwMode="auto">
          <a:xfrm>
            <a:off x="47625" y="6480945"/>
            <a:ext cx="7737475" cy="293736"/>
          </a:xfrm>
          <a:prstGeom prst="rect">
            <a:avLst/>
          </a:prstGeom>
          <a:noFill/>
          <a:ln w="3175">
            <a:noFill/>
            <a:miter lim="800000"/>
            <a:headEnd/>
            <a:tailEnd/>
          </a:ln>
          <a:effectLst/>
        </p:spPr>
        <p:txBody>
          <a:bodyPr lIns="90000" tIns="46800" rIns="90000" bIns="46800" anchor="ctr">
            <a:spAutoFit/>
          </a:bodyPr>
          <a:lstStyle/>
          <a:p>
            <a:pPr fontAlgn="base">
              <a:lnSpc>
                <a:spcPct val="80000"/>
              </a:lnSpc>
              <a:spcBef>
                <a:spcPct val="0"/>
              </a:spcBef>
              <a:spcAft>
                <a:spcPct val="0"/>
              </a:spcAft>
            </a:pPr>
            <a:r>
              <a:rPr lang="de-DE" sz="1600" b="1" dirty="0">
                <a:solidFill>
                  <a:srgbClr val="FFFFFF"/>
                </a:solidFill>
                <a:effectLst>
                  <a:outerShdw blurRad="38100" dist="38100" dir="2700000" algn="tl">
                    <a:srgbClr val="C0C0C0"/>
                  </a:outerShdw>
                </a:effectLst>
                <a:latin typeface="Comic Sans MS" pitchFamily="66" charset="0"/>
              </a:rPr>
              <a:t>2. </a:t>
            </a:r>
            <a:r>
              <a:rPr lang="es-ES_tradnl" sz="1600" b="1" dirty="0">
                <a:solidFill>
                  <a:srgbClr val="FFFFFF"/>
                </a:solidFill>
                <a:effectLst>
                  <a:outerShdw blurRad="38100" dist="38100" dir="2700000" algn="tl">
                    <a:srgbClr val="C0C0C0"/>
                  </a:outerShdw>
                </a:effectLst>
                <a:latin typeface="Comic Sans MS" pitchFamily="66" charset="0"/>
              </a:rPr>
              <a:t>Fallas en Sistemas Eléctricos de Potencia</a:t>
            </a:r>
            <a:endParaRPr lang="de-DE" sz="3600" dirty="0">
              <a:solidFill>
                <a:srgbClr val="000066"/>
              </a:solidFill>
              <a:effectLst>
                <a:outerShdw blurRad="38100" dist="38100" dir="2700000" algn="tl">
                  <a:srgbClr val="C0C0C0"/>
                </a:outerShdw>
              </a:effectLst>
              <a:latin typeface="Comic Sans MS" pitchFamily="66" charset="0"/>
            </a:endParaRPr>
          </a:p>
        </p:txBody>
      </p:sp>
    </p:spTree>
    <p:extLst>
      <p:ext uri="{BB962C8B-B14F-4D97-AF65-F5344CB8AC3E}">
        <p14:creationId xmlns:p14="http://schemas.microsoft.com/office/powerpoint/2010/main" val="128755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36975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3697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690" name="Rectangle 2"/>
          <p:cNvSpPr>
            <a:spLocks noChangeArrowheads="1"/>
          </p:cNvSpPr>
          <p:nvPr/>
        </p:nvSpPr>
        <p:spPr bwMode="auto">
          <a:xfrm>
            <a:off x="582613" y="177800"/>
            <a:ext cx="7737475" cy="457200"/>
          </a:xfrm>
          <a:prstGeom prst="rect">
            <a:avLst/>
          </a:prstGeom>
          <a:noFill/>
          <a:ln w="3175">
            <a:noFill/>
            <a:miter lim="800000"/>
            <a:headEnd/>
            <a:tailEnd/>
          </a:ln>
          <a:effectLst/>
        </p:spPr>
        <p:txBody>
          <a:bodyPr lIns="90000" tIns="46800" rIns="90000" bIns="46800" anchor="ctr">
            <a:spAutoFit/>
          </a:bodyPr>
          <a:lstStyle/>
          <a:p>
            <a:pPr fontAlgn="base">
              <a:spcBef>
                <a:spcPct val="0"/>
              </a:spcBef>
              <a:spcAft>
                <a:spcPct val="0"/>
              </a:spcAft>
            </a:pPr>
            <a:r>
              <a:rPr lang="de-DE" b="1">
                <a:solidFill>
                  <a:srgbClr val="FFFFFF"/>
                </a:solidFill>
                <a:effectLst>
                  <a:outerShdw blurRad="38100" dist="38100" dir="2700000" algn="tl">
                    <a:srgbClr val="C0C0C0"/>
                  </a:outerShdw>
                </a:effectLst>
                <a:latin typeface="Comic Sans MS" pitchFamily="66" charset="0"/>
              </a:rPr>
              <a:t>Introducción (V)</a:t>
            </a:r>
          </a:p>
        </p:txBody>
      </p:sp>
      <p:graphicFrame>
        <p:nvGraphicFramePr>
          <p:cNvPr id="370691" name="Object 3"/>
          <p:cNvGraphicFramePr>
            <a:graphicFrameLocks noChangeAspect="1"/>
          </p:cNvGraphicFramePr>
          <p:nvPr/>
        </p:nvGraphicFramePr>
        <p:xfrm>
          <a:off x="619125" y="1322388"/>
          <a:ext cx="2801938" cy="1484312"/>
        </p:xfrm>
        <a:graphic>
          <a:graphicData uri="http://schemas.openxmlformats.org/presentationml/2006/ole">
            <mc:AlternateContent xmlns:mc="http://schemas.openxmlformats.org/markup-compatibility/2006">
              <mc:Choice xmlns:v="urn:schemas-microsoft-com:vml" Requires="v">
                <p:oleObj spid="_x0000_s3118" name="Ecuación" r:id="rId3" imgW="1447800" imgH="711200" progId="Equation.3">
                  <p:embed/>
                </p:oleObj>
              </mc:Choice>
              <mc:Fallback>
                <p:oleObj name="Ecuación" r:id="rId3" imgW="1447800" imgH="711200" progId="Equation.3">
                  <p:embed/>
                  <p:pic>
                    <p:nvPicPr>
                      <p:cNvPr id="0" name="Picture 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9125" y="1322388"/>
                        <a:ext cx="2801938" cy="1484312"/>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70692" name="Text Box 4"/>
          <p:cNvSpPr txBox="1">
            <a:spLocks noChangeArrowheads="1"/>
          </p:cNvSpPr>
          <p:nvPr/>
        </p:nvSpPr>
        <p:spPr bwMode="auto">
          <a:xfrm>
            <a:off x="4105275" y="968375"/>
            <a:ext cx="1916113" cy="393700"/>
          </a:xfrm>
          <a:prstGeom prst="rect">
            <a:avLst/>
          </a:prstGeom>
          <a:noFill/>
          <a:ln w="3175">
            <a:noFill/>
            <a:miter lim="800000"/>
            <a:headEnd/>
            <a:tailEnd type="none" w="sm" len="sm"/>
          </a:ln>
          <a:effectLst/>
        </p:spPr>
        <p:txBody>
          <a:bodyPr lIns="90000" tIns="46800" rIns="90000" bIns="46800" anchor="ctr">
            <a:spAutoFit/>
          </a:bodyPr>
          <a:lstStyle/>
          <a:p>
            <a:pPr defTabSz="287338" eaLnBrk="0" fontAlgn="base" hangingPunct="0">
              <a:lnSpc>
                <a:spcPct val="110000"/>
              </a:lnSpc>
              <a:spcBef>
                <a:spcPct val="0"/>
              </a:spcBef>
              <a:spcAft>
                <a:spcPct val="0"/>
              </a:spcAft>
              <a:tabLst>
                <a:tab pos="287338" algn="l"/>
              </a:tabLst>
            </a:pPr>
            <a:r>
              <a:rPr lang="de-DE" b="1">
                <a:solidFill>
                  <a:srgbClr val="000000"/>
                </a:solidFill>
                <a:latin typeface="Comic Sans MS" pitchFamily="66" charset="0"/>
              </a:rPr>
              <a:t>factor de giro </a:t>
            </a:r>
          </a:p>
        </p:txBody>
      </p:sp>
      <p:graphicFrame>
        <p:nvGraphicFramePr>
          <p:cNvPr id="370693" name="Object 5"/>
          <p:cNvGraphicFramePr>
            <a:graphicFrameLocks noChangeAspect="1"/>
          </p:cNvGraphicFramePr>
          <p:nvPr/>
        </p:nvGraphicFramePr>
        <p:xfrm>
          <a:off x="3898900" y="1382713"/>
          <a:ext cx="2720975" cy="760412"/>
        </p:xfrm>
        <a:graphic>
          <a:graphicData uri="http://schemas.openxmlformats.org/presentationml/2006/ole">
            <mc:AlternateContent xmlns:mc="http://schemas.openxmlformats.org/markup-compatibility/2006">
              <mc:Choice xmlns:v="urn:schemas-microsoft-com:vml" Requires="v">
                <p:oleObj spid="_x0000_s3119" name="Formel" r:id="rId5" imgW="1726451" imgH="482391" progId="Equation.3">
                  <p:embed/>
                </p:oleObj>
              </mc:Choice>
              <mc:Fallback>
                <p:oleObj name="Formel" r:id="rId5" imgW="1726451" imgH="482391" progId="Equation.3">
                  <p:embed/>
                  <p:pic>
                    <p:nvPicPr>
                      <p:cNvPr id="0" name="Picture 2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98900" y="1382713"/>
                        <a:ext cx="2720975" cy="760412"/>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70694" name="Object 6"/>
          <p:cNvGraphicFramePr>
            <a:graphicFrameLocks noChangeAspect="1"/>
          </p:cNvGraphicFramePr>
          <p:nvPr/>
        </p:nvGraphicFramePr>
        <p:xfrm>
          <a:off x="3930650" y="2335213"/>
          <a:ext cx="2719388" cy="712787"/>
        </p:xfrm>
        <a:graphic>
          <a:graphicData uri="http://schemas.openxmlformats.org/presentationml/2006/ole">
            <mc:AlternateContent xmlns:mc="http://schemas.openxmlformats.org/markup-compatibility/2006">
              <mc:Choice xmlns:v="urn:schemas-microsoft-com:vml" Requires="v">
                <p:oleObj spid="_x0000_s3120" name="Formel" r:id="rId7" imgW="1841500" imgH="482600" progId="Equation.3">
                  <p:embed/>
                </p:oleObj>
              </mc:Choice>
              <mc:Fallback>
                <p:oleObj name="Formel" r:id="rId7" imgW="1841500" imgH="482600" progId="Equation.3">
                  <p:embed/>
                  <p:pic>
                    <p:nvPicPr>
                      <p:cNvPr id="0" name="Picture 2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30650" y="2335213"/>
                        <a:ext cx="2719388" cy="712787"/>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70695" name="AutoShape 7"/>
          <p:cNvSpPr>
            <a:spLocks noChangeArrowheads="1"/>
          </p:cNvSpPr>
          <p:nvPr/>
        </p:nvSpPr>
        <p:spPr bwMode="auto">
          <a:xfrm>
            <a:off x="6713538" y="1927225"/>
            <a:ext cx="471487" cy="395288"/>
          </a:xfrm>
          <a:prstGeom prst="rightArrow">
            <a:avLst>
              <a:gd name="adj1" fmla="val 42972"/>
              <a:gd name="adj2" fmla="val 43337"/>
            </a:avLst>
          </a:prstGeom>
          <a:solidFill>
            <a:srgbClr val="FF0000"/>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70696" name="Object 8"/>
          <p:cNvGraphicFramePr>
            <a:graphicFrameLocks noChangeAspect="1"/>
          </p:cNvGraphicFramePr>
          <p:nvPr/>
        </p:nvGraphicFramePr>
        <p:xfrm>
          <a:off x="7351713" y="1762125"/>
          <a:ext cx="1658937" cy="533400"/>
        </p:xfrm>
        <a:graphic>
          <a:graphicData uri="http://schemas.openxmlformats.org/presentationml/2006/ole">
            <mc:AlternateContent xmlns:mc="http://schemas.openxmlformats.org/markup-compatibility/2006">
              <mc:Choice xmlns:v="urn:schemas-microsoft-com:vml" Requires="v">
                <p:oleObj spid="_x0000_s3121" name="Formel" r:id="rId9" imgW="977476" imgH="291973" progId="Equation.3">
                  <p:embed/>
                </p:oleObj>
              </mc:Choice>
              <mc:Fallback>
                <p:oleObj name="Formel" r:id="rId9" imgW="977476" imgH="291973" progId="Equation.3">
                  <p:embed/>
                  <p:pic>
                    <p:nvPicPr>
                      <p:cNvPr id="0" name="Picture 2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351713" y="1762125"/>
                        <a:ext cx="1658937" cy="53340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70697" name="Object 9"/>
          <p:cNvGraphicFramePr>
            <a:graphicFrameLocks noChangeAspect="1"/>
          </p:cNvGraphicFramePr>
          <p:nvPr/>
        </p:nvGraphicFramePr>
        <p:xfrm>
          <a:off x="1984375" y="2867025"/>
          <a:ext cx="415925" cy="415925"/>
        </p:xfrm>
        <a:graphic>
          <a:graphicData uri="http://schemas.openxmlformats.org/presentationml/2006/ole">
            <mc:AlternateContent xmlns:mc="http://schemas.openxmlformats.org/markup-compatibility/2006">
              <mc:Choice xmlns:v="urn:schemas-microsoft-com:vml" Requires="v">
                <p:oleObj spid="_x0000_s3122" name="Ecuación" r:id="rId11" imgW="164885" imgH="164885" progId="Equation.3">
                  <p:embed/>
                </p:oleObj>
              </mc:Choice>
              <mc:Fallback>
                <p:oleObj name="Ecuación" r:id="rId11" imgW="164885" imgH="164885" progId="Equation.3">
                  <p:embed/>
                  <p:pic>
                    <p:nvPicPr>
                      <p:cNvPr id="0" name="Picture 2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984375" y="2867025"/>
                        <a:ext cx="415925" cy="41592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70698" name="Rectangle 10"/>
          <p:cNvSpPr>
            <a:spLocks noChangeArrowheads="1"/>
          </p:cNvSpPr>
          <p:nvPr/>
        </p:nvSpPr>
        <p:spPr bwMode="auto">
          <a:xfrm>
            <a:off x="85725" y="3524250"/>
            <a:ext cx="950913" cy="366713"/>
          </a:xfrm>
          <a:prstGeom prst="rect">
            <a:avLst/>
          </a:prstGeom>
          <a:noFill/>
          <a:ln w="9525">
            <a:noFill/>
            <a:miter lim="800000"/>
            <a:headEnd/>
            <a:tailEnd/>
          </a:ln>
          <a:effectLst/>
        </p:spPr>
        <p:txBody>
          <a:bodyPr wrap="none">
            <a:spAutoFit/>
          </a:bodyPr>
          <a:lstStyle/>
          <a:p>
            <a:pPr eaLnBrk="0" fontAlgn="base" hangingPunct="0">
              <a:spcBef>
                <a:spcPct val="0"/>
              </a:spcBef>
              <a:spcAft>
                <a:spcPct val="0"/>
              </a:spcAft>
            </a:pPr>
            <a:r>
              <a:rPr lang="de-DE" b="1">
                <a:solidFill>
                  <a:srgbClr val="A50021"/>
                </a:solidFill>
                <a:latin typeface="Comic Sans MS" pitchFamily="66" charset="0"/>
              </a:rPr>
              <a:t>Ejemplo</a:t>
            </a:r>
          </a:p>
        </p:txBody>
      </p:sp>
      <p:sp>
        <p:nvSpPr>
          <p:cNvPr id="370699" name="Text Box 11"/>
          <p:cNvSpPr txBox="1">
            <a:spLocks noChangeArrowheads="1"/>
          </p:cNvSpPr>
          <p:nvPr/>
        </p:nvSpPr>
        <p:spPr bwMode="auto">
          <a:xfrm>
            <a:off x="287338" y="4040188"/>
            <a:ext cx="8466137" cy="458787"/>
          </a:xfrm>
          <a:prstGeom prst="rect">
            <a:avLst/>
          </a:prstGeom>
          <a:noFill/>
          <a:ln w="3175">
            <a:noFill/>
            <a:miter lim="800000"/>
            <a:headEnd/>
            <a:tailEnd type="none" w="sm" len="sm"/>
          </a:ln>
          <a:effectLst/>
        </p:spPr>
        <p:txBody>
          <a:bodyPr lIns="90000" tIns="46800" rIns="90000" bIns="46800" anchor="ctr">
            <a:spAutoFit/>
          </a:bodyPr>
          <a:lstStyle/>
          <a:p>
            <a:pPr defTabSz="287338" eaLnBrk="0" fontAlgn="base" hangingPunct="0">
              <a:lnSpc>
                <a:spcPct val="150000"/>
              </a:lnSpc>
              <a:spcBef>
                <a:spcPct val="0"/>
              </a:spcBef>
              <a:spcAft>
                <a:spcPct val="0"/>
              </a:spcAft>
              <a:tabLst>
                <a:tab pos="287338" algn="l"/>
              </a:tabLst>
            </a:pPr>
            <a:r>
              <a:rPr lang="de-DE" sz="1600" b="1">
                <a:solidFill>
                  <a:srgbClr val="000000"/>
                </a:solidFill>
                <a:latin typeface="Comic Sans MS" pitchFamily="66" charset="0"/>
              </a:rPr>
              <a:t>Obtenga las componentes simétricas para las siguientes corrientes no balanceadas:</a:t>
            </a:r>
          </a:p>
        </p:txBody>
      </p:sp>
      <p:graphicFrame>
        <p:nvGraphicFramePr>
          <p:cNvPr id="370700" name="Object 12"/>
          <p:cNvGraphicFramePr>
            <a:graphicFrameLocks noChangeAspect="1"/>
          </p:cNvGraphicFramePr>
          <p:nvPr/>
        </p:nvGraphicFramePr>
        <p:xfrm>
          <a:off x="428625" y="4686300"/>
          <a:ext cx="1568450" cy="400050"/>
        </p:xfrm>
        <a:graphic>
          <a:graphicData uri="http://schemas.openxmlformats.org/presentationml/2006/ole">
            <mc:AlternateContent xmlns:mc="http://schemas.openxmlformats.org/markup-compatibility/2006">
              <mc:Choice xmlns:v="urn:schemas-microsoft-com:vml" Requires="v">
                <p:oleObj spid="_x0000_s3123" name="Ecuación" r:id="rId13" imgW="812447" imgH="190417" progId="Equation.3">
                  <p:embed/>
                </p:oleObj>
              </mc:Choice>
              <mc:Fallback>
                <p:oleObj name="Ecuación" r:id="rId13" imgW="812447" imgH="190417" progId="Equation.3">
                  <p:embed/>
                  <p:pic>
                    <p:nvPicPr>
                      <p:cNvPr id="0" name="Picture 2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28625" y="4686300"/>
                        <a:ext cx="1568450" cy="40005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70701" name="Object 13"/>
          <p:cNvGraphicFramePr>
            <a:graphicFrameLocks noChangeAspect="1"/>
          </p:cNvGraphicFramePr>
          <p:nvPr/>
        </p:nvGraphicFramePr>
        <p:xfrm>
          <a:off x="438150" y="5156200"/>
          <a:ext cx="1666875" cy="400050"/>
        </p:xfrm>
        <a:graphic>
          <a:graphicData uri="http://schemas.openxmlformats.org/presentationml/2006/ole">
            <mc:AlternateContent xmlns:mc="http://schemas.openxmlformats.org/markup-compatibility/2006">
              <mc:Choice xmlns:v="urn:schemas-microsoft-com:vml" Requires="v">
                <p:oleObj spid="_x0000_s3124" name="Ecuación" r:id="rId15" imgW="863225" imgH="190417" progId="Equation.3">
                  <p:embed/>
                </p:oleObj>
              </mc:Choice>
              <mc:Fallback>
                <p:oleObj name="Ecuación" r:id="rId15" imgW="863225" imgH="190417" progId="Equation.3">
                  <p:embed/>
                  <p:pic>
                    <p:nvPicPr>
                      <p:cNvPr id="0" name="Picture 30"/>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38150" y="5156200"/>
                        <a:ext cx="1666875" cy="40005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70702" name="Object 14"/>
          <p:cNvGraphicFramePr>
            <a:graphicFrameLocks noChangeAspect="1"/>
          </p:cNvGraphicFramePr>
          <p:nvPr/>
        </p:nvGraphicFramePr>
        <p:xfrm>
          <a:off x="384175" y="5668963"/>
          <a:ext cx="1841500" cy="400050"/>
        </p:xfrm>
        <a:graphic>
          <a:graphicData uri="http://schemas.openxmlformats.org/presentationml/2006/ole">
            <mc:AlternateContent xmlns:mc="http://schemas.openxmlformats.org/markup-compatibility/2006">
              <mc:Choice xmlns:v="urn:schemas-microsoft-com:vml" Requires="v">
                <p:oleObj spid="_x0000_s3125" name="Ecuación" r:id="rId17" imgW="876300" imgH="190500" progId="Equation.3">
                  <p:embed/>
                </p:oleObj>
              </mc:Choice>
              <mc:Fallback>
                <p:oleObj name="Ecuación" r:id="rId17" imgW="876300" imgH="190500" progId="Equation.3">
                  <p:embed/>
                  <p:pic>
                    <p:nvPicPr>
                      <p:cNvPr id="0" name="Picture 31"/>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84175" y="5668963"/>
                        <a:ext cx="1841500" cy="40005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70703" name="AutoShape 15"/>
          <p:cNvSpPr>
            <a:spLocks noChangeArrowheads="1"/>
          </p:cNvSpPr>
          <p:nvPr/>
        </p:nvSpPr>
        <p:spPr bwMode="auto">
          <a:xfrm>
            <a:off x="2587625" y="5111750"/>
            <a:ext cx="549275" cy="463550"/>
          </a:xfrm>
          <a:prstGeom prst="rightArrow">
            <a:avLst>
              <a:gd name="adj1" fmla="val 36880"/>
              <a:gd name="adj2" fmla="val 53821"/>
            </a:avLst>
          </a:prstGeom>
          <a:solidFill>
            <a:srgbClr val="FF0000"/>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0704" name="Rectangle 16"/>
          <p:cNvSpPr>
            <a:spLocks noChangeArrowheads="1"/>
          </p:cNvSpPr>
          <p:nvPr/>
        </p:nvSpPr>
        <p:spPr bwMode="auto">
          <a:xfrm>
            <a:off x="1530350" y="2800350"/>
            <a:ext cx="1265238" cy="74613"/>
          </a:xfrm>
          <a:prstGeom prst="rect">
            <a:avLst/>
          </a:prstGeom>
          <a:solidFill>
            <a:schemeClr val="bg1"/>
          </a:solidFill>
          <a:ln w="3175">
            <a:noFill/>
            <a:miter lim="800000"/>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70705" name="Object 17"/>
          <p:cNvGraphicFramePr>
            <a:graphicFrameLocks noChangeAspect="1"/>
          </p:cNvGraphicFramePr>
          <p:nvPr/>
        </p:nvGraphicFramePr>
        <p:xfrm>
          <a:off x="3719513" y="4665663"/>
          <a:ext cx="2384425" cy="400050"/>
        </p:xfrm>
        <a:graphic>
          <a:graphicData uri="http://schemas.openxmlformats.org/presentationml/2006/ole">
            <mc:AlternateContent xmlns:mc="http://schemas.openxmlformats.org/markup-compatibility/2006">
              <mc:Choice xmlns:v="urn:schemas-microsoft-com:vml" Requires="v">
                <p:oleObj spid="_x0000_s3126" name="Ecuación" r:id="rId19" imgW="1231366" imgH="190417" progId="Equation.3">
                  <p:embed/>
                </p:oleObj>
              </mc:Choice>
              <mc:Fallback>
                <p:oleObj name="Ecuación" r:id="rId19" imgW="1231366" imgH="190417" progId="Equation.3">
                  <p:embed/>
                  <p:pic>
                    <p:nvPicPr>
                      <p:cNvPr id="0" name="Picture 3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3719513" y="4665663"/>
                        <a:ext cx="2384425" cy="40005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70706" name="Object 18"/>
          <p:cNvGraphicFramePr>
            <a:graphicFrameLocks noChangeAspect="1"/>
          </p:cNvGraphicFramePr>
          <p:nvPr/>
        </p:nvGraphicFramePr>
        <p:xfrm>
          <a:off x="3733800" y="5108575"/>
          <a:ext cx="2605088" cy="454025"/>
        </p:xfrm>
        <a:graphic>
          <a:graphicData uri="http://schemas.openxmlformats.org/presentationml/2006/ole">
            <mc:AlternateContent xmlns:mc="http://schemas.openxmlformats.org/markup-compatibility/2006">
              <mc:Choice xmlns:v="urn:schemas-microsoft-com:vml" Requires="v">
                <p:oleObj spid="_x0000_s3127" name="Equation" r:id="rId21" imgW="1345616" imgH="215806" progId="Equation.DSMT4">
                  <p:embed/>
                </p:oleObj>
              </mc:Choice>
              <mc:Fallback>
                <p:oleObj name="Equation" r:id="rId21" imgW="1345616" imgH="215806" progId="Equation.DSMT4">
                  <p:embed/>
                  <p:pic>
                    <p:nvPicPr>
                      <p:cNvPr id="0" name="Picture 33"/>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3733800" y="5108575"/>
                        <a:ext cx="2605088" cy="45402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70707" name="Object 19"/>
          <p:cNvGraphicFramePr>
            <a:graphicFrameLocks noChangeAspect="1"/>
          </p:cNvGraphicFramePr>
          <p:nvPr/>
        </p:nvGraphicFramePr>
        <p:xfrm>
          <a:off x="3719513" y="5648325"/>
          <a:ext cx="2701925" cy="400050"/>
        </p:xfrm>
        <a:graphic>
          <a:graphicData uri="http://schemas.openxmlformats.org/presentationml/2006/ole">
            <mc:AlternateContent xmlns:mc="http://schemas.openxmlformats.org/markup-compatibility/2006">
              <mc:Choice xmlns:v="urn:schemas-microsoft-com:vml" Requires="v">
                <p:oleObj spid="_x0000_s3128" name="Ecuación" r:id="rId23" imgW="1397000" imgH="190500" progId="Equation.3">
                  <p:embed/>
                </p:oleObj>
              </mc:Choice>
              <mc:Fallback>
                <p:oleObj name="Ecuación" r:id="rId23" imgW="1397000" imgH="190500" progId="Equation.3">
                  <p:embed/>
                  <p:pic>
                    <p:nvPicPr>
                      <p:cNvPr id="0" name="Picture 34"/>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3719513" y="5648325"/>
                        <a:ext cx="2701925" cy="40005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70708" name="Rectangle 20"/>
          <p:cNvSpPr>
            <a:spLocks noChangeArrowheads="1"/>
          </p:cNvSpPr>
          <p:nvPr/>
        </p:nvSpPr>
        <p:spPr bwMode="auto">
          <a:xfrm>
            <a:off x="2897188" y="2822575"/>
            <a:ext cx="465137" cy="74613"/>
          </a:xfrm>
          <a:prstGeom prst="rect">
            <a:avLst/>
          </a:prstGeom>
          <a:solidFill>
            <a:schemeClr val="accent1"/>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0709" name="Line 21"/>
          <p:cNvSpPr>
            <a:spLocks noChangeShapeType="1"/>
          </p:cNvSpPr>
          <p:nvPr/>
        </p:nvSpPr>
        <p:spPr bwMode="auto">
          <a:xfrm rot="7674782" flipH="1" flipV="1">
            <a:off x="282575" y="1431925"/>
            <a:ext cx="244475" cy="295275"/>
          </a:xfrm>
          <a:prstGeom prst="line">
            <a:avLst/>
          </a:prstGeom>
          <a:noFill/>
          <a:ln w="28575">
            <a:solidFill>
              <a:schemeClr val="accent1"/>
            </a:solidFill>
            <a:round/>
            <a:headEnd/>
            <a:tailEnd type="triangle" w="med" len="me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0710" name="Line 22"/>
          <p:cNvSpPr>
            <a:spLocks noChangeShapeType="1"/>
          </p:cNvSpPr>
          <p:nvPr/>
        </p:nvSpPr>
        <p:spPr bwMode="auto">
          <a:xfrm rot="7674782" flipH="1" flipV="1">
            <a:off x="287338" y="1911350"/>
            <a:ext cx="260350" cy="269875"/>
          </a:xfrm>
          <a:prstGeom prst="line">
            <a:avLst/>
          </a:prstGeom>
          <a:noFill/>
          <a:ln w="28575">
            <a:solidFill>
              <a:schemeClr val="accent2"/>
            </a:solidFill>
            <a:round/>
            <a:headEnd/>
            <a:tailEnd type="triangle" w="med" len="me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0711" name="Line 23"/>
          <p:cNvSpPr>
            <a:spLocks noChangeShapeType="1"/>
          </p:cNvSpPr>
          <p:nvPr/>
        </p:nvSpPr>
        <p:spPr bwMode="auto">
          <a:xfrm rot="7674782" flipH="1" flipV="1">
            <a:off x="280988" y="2368550"/>
            <a:ext cx="252412" cy="274638"/>
          </a:xfrm>
          <a:prstGeom prst="line">
            <a:avLst/>
          </a:prstGeom>
          <a:noFill/>
          <a:ln w="28575">
            <a:solidFill>
              <a:srgbClr val="FF0000"/>
            </a:solidFill>
            <a:round/>
            <a:headEnd/>
            <a:tailEnd type="triangle" w="med" len="me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26" name="Rectangle 2"/>
          <p:cNvSpPr>
            <a:spLocks noChangeArrowheads="1"/>
          </p:cNvSpPr>
          <p:nvPr/>
        </p:nvSpPr>
        <p:spPr bwMode="auto">
          <a:xfrm>
            <a:off x="47625" y="6480945"/>
            <a:ext cx="7737475" cy="293736"/>
          </a:xfrm>
          <a:prstGeom prst="rect">
            <a:avLst/>
          </a:prstGeom>
          <a:noFill/>
          <a:ln w="3175">
            <a:noFill/>
            <a:miter lim="800000"/>
            <a:headEnd/>
            <a:tailEnd/>
          </a:ln>
          <a:effectLst/>
        </p:spPr>
        <p:txBody>
          <a:bodyPr lIns="90000" tIns="46800" rIns="90000" bIns="46800" anchor="ctr">
            <a:spAutoFit/>
          </a:bodyPr>
          <a:lstStyle/>
          <a:p>
            <a:pPr fontAlgn="base">
              <a:lnSpc>
                <a:spcPct val="80000"/>
              </a:lnSpc>
              <a:spcBef>
                <a:spcPct val="0"/>
              </a:spcBef>
              <a:spcAft>
                <a:spcPct val="0"/>
              </a:spcAft>
            </a:pPr>
            <a:r>
              <a:rPr lang="de-DE" sz="1600" b="1" dirty="0">
                <a:solidFill>
                  <a:srgbClr val="FFFFFF"/>
                </a:solidFill>
                <a:effectLst>
                  <a:outerShdw blurRad="38100" dist="38100" dir="2700000" algn="tl">
                    <a:srgbClr val="C0C0C0"/>
                  </a:outerShdw>
                </a:effectLst>
                <a:latin typeface="Comic Sans MS" pitchFamily="66" charset="0"/>
              </a:rPr>
              <a:t>2. </a:t>
            </a:r>
            <a:r>
              <a:rPr lang="es-ES_tradnl" sz="1600" b="1" dirty="0">
                <a:solidFill>
                  <a:srgbClr val="FFFFFF"/>
                </a:solidFill>
                <a:effectLst>
                  <a:outerShdw blurRad="38100" dist="38100" dir="2700000" algn="tl">
                    <a:srgbClr val="C0C0C0"/>
                  </a:outerShdw>
                </a:effectLst>
                <a:latin typeface="Comic Sans MS" pitchFamily="66" charset="0"/>
              </a:rPr>
              <a:t>Fallas en Sistemas Eléctricos de Potencia</a:t>
            </a:r>
            <a:endParaRPr lang="de-DE" sz="3600" dirty="0">
              <a:solidFill>
                <a:srgbClr val="000066"/>
              </a:solidFill>
              <a:effectLst>
                <a:outerShdw blurRad="38100" dist="38100" dir="2700000" algn="tl">
                  <a:srgbClr val="C0C0C0"/>
                </a:outerShdw>
              </a:effectLst>
              <a:latin typeface="Comic Sans MS" pitchFamily="66" charset="0"/>
            </a:endParaRPr>
          </a:p>
        </p:txBody>
      </p:sp>
    </p:spTree>
    <p:extLst>
      <p:ext uri="{BB962C8B-B14F-4D97-AF65-F5344CB8AC3E}">
        <p14:creationId xmlns:p14="http://schemas.microsoft.com/office/powerpoint/2010/main" val="35658250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714" name="Rectangle 2"/>
          <p:cNvSpPr>
            <a:spLocks noChangeArrowheads="1"/>
          </p:cNvSpPr>
          <p:nvPr/>
        </p:nvSpPr>
        <p:spPr bwMode="auto">
          <a:xfrm>
            <a:off x="582613" y="177800"/>
            <a:ext cx="7737475" cy="457200"/>
          </a:xfrm>
          <a:prstGeom prst="rect">
            <a:avLst/>
          </a:prstGeom>
          <a:noFill/>
          <a:ln w="3175">
            <a:noFill/>
            <a:miter lim="800000"/>
            <a:headEnd/>
            <a:tailEnd/>
          </a:ln>
          <a:effectLst/>
        </p:spPr>
        <p:txBody>
          <a:bodyPr lIns="90000" tIns="46800" rIns="90000" bIns="46800" anchor="ctr">
            <a:spAutoFit/>
          </a:bodyPr>
          <a:lstStyle/>
          <a:p>
            <a:pPr fontAlgn="base">
              <a:spcBef>
                <a:spcPct val="0"/>
              </a:spcBef>
              <a:spcAft>
                <a:spcPct val="0"/>
              </a:spcAft>
            </a:pPr>
            <a:r>
              <a:rPr lang="de-DE" b="1">
                <a:solidFill>
                  <a:srgbClr val="FFFFFF"/>
                </a:solidFill>
                <a:effectLst>
                  <a:outerShdw blurRad="38100" dist="38100" dir="2700000" algn="tl">
                    <a:srgbClr val="C0C0C0"/>
                  </a:outerShdw>
                </a:effectLst>
                <a:latin typeface="Comic Sans MS" pitchFamily="66" charset="0"/>
              </a:rPr>
              <a:t>Introducción (VI)</a:t>
            </a:r>
          </a:p>
        </p:txBody>
      </p:sp>
      <p:sp>
        <p:nvSpPr>
          <p:cNvPr id="371715" name="Text Box 3"/>
          <p:cNvSpPr txBox="1">
            <a:spLocks noChangeArrowheads="1"/>
          </p:cNvSpPr>
          <p:nvPr/>
        </p:nvSpPr>
        <p:spPr bwMode="auto">
          <a:xfrm>
            <a:off x="58738" y="906463"/>
            <a:ext cx="8572500" cy="360362"/>
          </a:xfrm>
          <a:prstGeom prst="rect">
            <a:avLst/>
          </a:prstGeom>
          <a:noFill/>
          <a:ln w="3175">
            <a:noFill/>
            <a:miter lim="800000"/>
            <a:headEnd/>
            <a:tailEnd type="none" w="sm" len="sm"/>
          </a:ln>
          <a:effectLst/>
        </p:spPr>
        <p:txBody>
          <a:bodyPr lIns="90000" tIns="46800" rIns="90000" bIns="46800" anchor="ctr">
            <a:spAutoFit/>
          </a:bodyPr>
          <a:lstStyle/>
          <a:p>
            <a:pPr defTabSz="287338" eaLnBrk="0" fontAlgn="base" hangingPunct="0">
              <a:lnSpc>
                <a:spcPct val="110000"/>
              </a:lnSpc>
              <a:spcBef>
                <a:spcPct val="0"/>
              </a:spcBef>
              <a:spcAft>
                <a:spcPct val="0"/>
              </a:spcAft>
              <a:tabLst>
                <a:tab pos="287338" algn="l"/>
              </a:tabLst>
            </a:pPr>
            <a:r>
              <a:rPr lang="de-DE" sz="1600" b="1">
                <a:solidFill>
                  <a:srgbClr val="A50021"/>
                </a:solidFill>
                <a:latin typeface="Comic Sans MS" pitchFamily="66" charset="0"/>
              </a:rPr>
              <a:t>Transformación inversa</a:t>
            </a:r>
          </a:p>
        </p:txBody>
      </p:sp>
      <p:graphicFrame>
        <p:nvGraphicFramePr>
          <p:cNvPr id="371716" name="Object 4"/>
          <p:cNvGraphicFramePr>
            <a:graphicFrameLocks noChangeAspect="1"/>
          </p:cNvGraphicFramePr>
          <p:nvPr/>
        </p:nvGraphicFramePr>
        <p:xfrm>
          <a:off x="787400" y="1406525"/>
          <a:ext cx="3024188" cy="1484313"/>
        </p:xfrm>
        <a:graphic>
          <a:graphicData uri="http://schemas.openxmlformats.org/presentationml/2006/ole">
            <mc:AlternateContent xmlns:mc="http://schemas.openxmlformats.org/markup-compatibility/2006">
              <mc:Choice xmlns:v="urn:schemas-microsoft-com:vml" Requires="v">
                <p:oleObj spid="_x0000_s4118" name="Ecuación" r:id="rId3" imgW="1562100" imgH="711200" progId="Equation.3">
                  <p:embed/>
                </p:oleObj>
              </mc:Choice>
              <mc:Fallback>
                <p:oleObj name="Ecuación" r:id="rId3" imgW="1562100" imgH="711200" progId="Equation.3">
                  <p:embed/>
                  <p:pic>
                    <p:nvPicPr>
                      <p:cNvPr id="0"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7400" y="1406525"/>
                        <a:ext cx="3024188" cy="1484313"/>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71717" name="Object 5"/>
          <p:cNvGraphicFramePr>
            <a:graphicFrameLocks noChangeAspect="1"/>
          </p:cNvGraphicFramePr>
          <p:nvPr/>
        </p:nvGraphicFramePr>
        <p:xfrm>
          <a:off x="5359400" y="1454150"/>
          <a:ext cx="1698625" cy="957263"/>
        </p:xfrm>
        <a:graphic>
          <a:graphicData uri="http://schemas.openxmlformats.org/presentationml/2006/ole">
            <mc:AlternateContent xmlns:mc="http://schemas.openxmlformats.org/markup-compatibility/2006">
              <mc:Choice xmlns:v="urn:schemas-microsoft-com:vml" Requires="v">
                <p:oleObj spid="_x0000_s4119" name="Ecuación" r:id="rId5" imgW="698197" imgH="393529" progId="Equation.3">
                  <p:embed/>
                </p:oleObj>
              </mc:Choice>
              <mc:Fallback>
                <p:oleObj name="Ecuación" r:id="rId5" imgW="698197" imgH="393529" progId="Equation.3">
                  <p:embed/>
                  <p:pic>
                    <p:nvPicPr>
                      <p:cNvPr id="0"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59400" y="1454150"/>
                        <a:ext cx="1698625" cy="957263"/>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71718" name="AutoShape 6"/>
          <p:cNvSpPr>
            <a:spLocks noChangeArrowheads="1"/>
          </p:cNvSpPr>
          <p:nvPr/>
        </p:nvSpPr>
        <p:spPr bwMode="auto">
          <a:xfrm>
            <a:off x="4524375" y="1816100"/>
            <a:ext cx="415925" cy="304800"/>
          </a:xfrm>
          <a:prstGeom prst="rightArrow">
            <a:avLst>
              <a:gd name="adj1" fmla="val 48963"/>
              <a:gd name="adj2" fmla="val 57660"/>
            </a:avLst>
          </a:prstGeom>
          <a:solidFill>
            <a:srgbClr val="FF0000"/>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1719" name="Text Box 7"/>
          <p:cNvSpPr txBox="1">
            <a:spLocks noChangeArrowheads="1"/>
          </p:cNvSpPr>
          <p:nvPr/>
        </p:nvSpPr>
        <p:spPr bwMode="auto">
          <a:xfrm>
            <a:off x="158750" y="3346450"/>
            <a:ext cx="6902450" cy="628650"/>
          </a:xfrm>
          <a:prstGeom prst="rect">
            <a:avLst/>
          </a:prstGeom>
          <a:noFill/>
          <a:ln w="3175">
            <a:noFill/>
            <a:miter lim="800000"/>
            <a:headEnd/>
            <a:tailEnd type="none" w="sm" len="sm"/>
          </a:ln>
          <a:effectLst/>
        </p:spPr>
        <p:txBody>
          <a:bodyPr lIns="90000" tIns="46800" rIns="90000" bIns="46800" anchor="ctr">
            <a:spAutoFit/>
          </a:bodyPr>
          <a:lstStyle/>
          <a:p>
            <a:pPr defTabSz="287338" eaLnBrk="0" fontAlgn="base" hangingPunct="0">
              <a:lnSpc>
                <a:spcPct val="110000"/>
              </a:lnSpc>
              <a:spcBef>
                <a:spcPct val="0"/>
              </a:spcBef>
              <a:spcAft>
                <a:spcPct val="0"/>
              </a:spcAft>
              <a:tabLst>
                <a:tab pos="287338" algn="l"/>
              </a:tabLst>
            </a:pPr>
            <a:r>
              <a:rPr lang="de-DE" sz="1600" b="1" i="1">
                <a:solidFill>
                  <a:srgbClr val="000000"/>
                </a:solidFill>
                <a:latin typeface="Comic Sans MS" pitchFamily="66" charset="0"/>
              </a:rPr>
              <a:t>- sistema levantado de tierra --&gt; secuencia cero no puede existir</a:t>
            </a:r>
          </a:p>
          <a:p>
            <a:pPr defTabSz="287338" eaLnBrk="0" fontAlgn="base" hangingPunct="0">
              <a:lnSpc>
                <a:spcPct val="110000"/>
              </a:lnSpc>
              <a:spcBef>
                <a:spcPct val="0"/>
              </a:spcBef>
              <a:spcAft>
                <a:spcPct val="0"/>
              </a:spcAft>
              <a:tabLst>
                <a:tab pos="287338" algn="l"/>
              </a:tabLst>
            </a:pPr>
            <a:r>
              <a:rPr lang="de-DE" sz="1600" b="1" i="1">
                <a:solidFill>
                  <a:srgbClr val="000000"/>
                </a:solidFill>
                <a:latin typeface="Comic Sans MS" pitchFamily="66" charset="0"/>
              </a:rPr>
              <a:t>- expresiones análogas para voltajes</a:t>
            </a:r>
          </a:p>
        </p:txBody>
      </p:sp>
      <p:sp>
        <p:nvSpPr>
          <p:cNvPr id="371720" name="AutoShape 8"/>
          <p:cNvSpPr>
            <a:spLocks noChangeArrowheads="1"/>
          </p:cNvSpPr>
          <p:nvPr/>
        </p:nvSpPr>
        <p:spPr bwMode="auto">
          <a:xfrm>
            <a:off x="239713" y="4033838"/>
            <a:ext cx="417512" cy="304800"/>
          </a:xfrm>
          <a:prstGeom prst="rightArrow">
            <a:avLst>
              <a:gd name="adj1" fmla="val 48963"/>
              <a:gd name="adj2" fmla="val 57880"/>
            </a:avLst>
          </a:prstGeom>
          <a:solidFill>
            <a:srgbClr val="FF0000"/>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71721" name="Object 9"/>
          <p:cNvGraphicFramePr>
            <a:graphicFrameLocks noChangeAspect="1"/>
          </p:cNvGraphicFramePr>
          <p:nvPr/>
        </p:nvGraphicFramePr>
        <p:xfrm>
          <a:off x="893763" y="3908425"/>
          <a:ext cx="2622550" cy="627063"/>
        </p:xfrm>
        <a:graphic>
          <a:graphicData uri="http://schemas.openxmlformats.org/presentationml/2006/ole">
            <mc:AlternateContent xmlns:mc="http://schemas.openxmlformats.org/markup-compatibility/2006">
              <mc:Choice xmlns:v="urn:schemas-microsoft-com:vml" Requires="v">
                <p:oleObj spid="_x0000_s4120" name="Ecuación" r:id="rId7" imgW="914400" imgH="203200" progId="Equation.3">
                  <p:embed/>
                </p:oleObj>
              </mc:Choice>
              <mc:Fallback>
                <p:oleObj name="Ecuación" r:id="rId7" imgW="914400" imgH="203200" progId="Equation.3">
                  <p:embed/>
                  <p:pic>
                    <p:nvPicPr>
                      <p:cNvPr id="0" name="Picture 1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93763" y="3908425"/>
                        <a:ext cx="2622550" cy="627063"/>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71722" name="Text Box 10"/>
          <p:cNvSpPr txBox="1">
            <a:spLocks noChangeArrowheads="1"/>
          </p:cNvSpPr>
          <p:nvPr/>
        </p:nvSpPr>
        <p:spPr bwMode="auto">
          <a:xfrm>
            <a:off x="58738" y="4651375"/>
            <a:ext cx="8572500" cy="360363"/>
          </a:xfrm>
          <a:prstGeom prst="rect">
            <a:avLst/>
          </a:prstGeom>
          <a:noFill/>
          <a:ln w="3175">
            <a:noFill/>
            <a:miter lim="800000"/>
            <a:headEnd/>
            <a:tailEnd type="none" w="sm" len="sm"/>
          </a:ln>
          <a:effectLst/>
        </p:spPr>
        <p:txBody>
          <a:bodyPr lIns="90000" tIns="46800" rIns="90000" bIns="46800" anchor="ctr">
            <a:spAutoFit/>
          </a:bodyPr>
          <a:lstStyle/>
          <a:p>
            <a:pPr defTabSz="287338" eaLnBrk="0" fontAlgn="base" hangingPunct="0">
              <a:lnSpc>
                <a:spcPct val="110000"/>
              </a:lnSpc>
              <a:spcBef>
                <a:spcPct val="0"/>
              </a:spcBef>
              <a:spcAft>
                <a:spcPct val="0"/>
              </a:spcAft>
              <a:tabLst>
                <a:tab pos="287338" algn="l"/>
              </a:tabLst>
            </a:pPr>
            <a:r>
              <a:rPr lang="de-DE" sz="1600" b="1">
                <a:solidFill>
                  <a:srgbClr val="A50021"/>
                </a:solidFill>
                <a:latin typeface="Comic Sans MS" pitchFamily="66" charset="0"/>
              </a:rPr>
              <a:t>Cálculo de potencia</a:t>
            </a:r>
          </a:p>
        </p:txBody>
      </p:sp>
      <p:graphicFrame>
        <p:nvGraphicFramePr>
          <p:cNvPr id="371723" name="Object 11"/>
          <p:cNvGraphicFramePr>
            <a:graphicFrameLocks noChangeAspect="1"/>
          </p:cNvGraphicFramePr>
          <p:nvPr/>
        </p:nvGraphicFramePr>
        <p:xfrm>
          <a:off x="450850" y="5032375"/>
          <a:ext cx="8370888" cy="1212850"/>
        </p:xfrm>
        <a:graphic>
          <a:graphicData uri="http://schemas.openxmlformats.org/presentationml/2006/ole">
            <mc:AlternateContent xmlns:mc="http://schemas.openxmlformats.org/markup-compatibility/2006">
              <mc:Choice xmlns:v="urn:schemas-microsoft-com:vml" Requires="v">
                <p:oleObj spid="_x0000_s4121" name="Ecuación" r:id="rId9" imgW="4191000" imgH="558800" progId="Equation.3">
                  <p:embed/>
                </p:oleObj>
              </mc:Choice>
              <mc:Fallback>
                <p:oleObj name="Ecuación" r:id="rId9" imgW="4191000" imgH="558800" progId="Equation.3">
                  <p:embed/>
                  <p:pic>
                    <p:nvPicPr>
                      <p:cNvPr id="0" name="Picture 1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0850" y="5032375"/>
                        <a:ext cx="8370888" cy="121285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71724" name="Object 12"/>
          <p:cNvGraphicFramePr>
            <a:graphicFrameLocks noChangeAspect="1"/>
          </p:cNvGraphicFramePr>
          <p:nvPr/>
        </p:nvGraphicFramePr>
        <p:xfrm>
          <a:off x="2149475" y="2833688"/>
          <a:ext cx="646113" cy="484187"/>
        </p:xfrm>
        <a:graphic>
          <a:graphicData uri="http://schemas.openxmlformats.org/presentationml/2006/ole">
            <mc:AlternateContent xmlns:mc="http://schemas.openxmlformats.org/markup-compatibility/2006">
              <mc:Choice xmlns:v="urn:schemas-microsoft-com:vml" Requires="v">
                <p:oleObj spid="_x0000_s4122" name="Ecuación" r:id="rId11" imgW="253890" imgH="190417" progId="Equation.3">
                  <p:embed/>
                </p:oleObj>
              </mc:Choice>
              <mc:Fallback>
                <p:oleObj name="Ecuación" r:id="rId11" imgW="253890" imgH="190417" progId="Equation.3">
                  <p:embed/>
                  <p:pic>
                    <p:nvPicPr>
                      <p:cNvPr id="0" name="Picture 1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149475" y="2833688"/>
                        <a:ext cx="646113" cy="484187"/>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71725" name="Rectangle 13"/>
          <p:cNvSpPr>
            <a:spLocks noChangeArrowheads="1"/>
          </p:cNvSpPr>
          <p:nvPr/>
        </p:nvSpPr>
        <p:spPr bwMode="auto">
          <a:xfrm>
            <a:off x="1570038" y="2843213"/>
            <a:ext cx="1704975" cy="74612"/>
          </a:xfrm>
          <a:prstGeom prst="rect">
            <a:avLst/>
          </a:prstGeom>
          <a:solidFill>
            <a:schemeClr val="bg1"/>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1726" name="Rectangle 14"/>
          <p:cNvSpPr>
            <a:spLocks noChangeArrowheads="1"/>
          </p:cNvSpPr>
          <p:nvPr/>
        </p:nvSpPr>
        <p:spPr bwMode="auto">
          <a:xfrm>
            <a:off x="831850" y="2865438"/>
            <a:ext cx="466725" cy="74612"/>
          </a:xfrm>
          <a:prstGeom prst="rect">
            <a:avLst/>
          </a:prstGeom>
          <a:solidFill>
            <a:schemeClr val="accent1"/>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1727" name="Line 15"/>
          <p:cNvSpPr>
            <a:spLocks noChangeShapeType="1"/>
          </p:cNvSpPr>
          <p:nvPr/>
        </p:nvSpPr>
        <p:spPr bwMode="auto">
          <a:xfrm rot="7674782" flipH="1" flipV="1">
            <a:off x="3838575" y="1460500"/>
            <a:ext cx="244475" cy="295275"/>
          </a:xfrm>
          <a:prstGeom prst="line">
            <a:avLst/>
          </a:prstGeom>
          <a:noFill/>
          <a:ln w="28575">
            <a:solidFill>
              <a:schemeClr val="accent1"/>
            </a:solidFill>
            <a:round/>
            <a:headEnd type="triangle" w="med" len="me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1728" name="Line 16"/>
          <p:cNvSpPr>
            <a:spLocks noChangeShapeType="1"/>
          </p:cNvSpPr>
          <p:nvPr/>
        </p:nvSpPr>
        <p:spPr bwMode="auto">
          <a:xfrm rot="7674782" flipH="1" flipV="1">
            <a:off x="3843338" y="1939925"/>
            <a:ext cx="260350" cy="269875"/>
          </a:xfrm>
          <a:prstGeom prst="line">
            <a:avLst/>
          </a:prstGeom>
          <a:noFill/>
          <a:ln w="28575">
            <a:solidFill>
              <a:schemeClr val="accent2"/>
            </a:solidFill>
            <a:round/>
            <a:headEnd type="triangle" w="med" len="me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1729" name="Line 17"/>
          <p:cNvSpPr>
            <a:spLocks noChangeShapeType="1"/>
          </p:cNvSpPr>
          <p:nvPr/>
        </p:nvSpPr>
        <p:spPr bwMode="auto">
          <a:xfrm rot="7674782" flipH="1" flipV="1">
            <a:off x="3837782" y="2396331"/>
            <a:ext cx="252412" cy="276225"/>
          </a:xfrm>
          <a:prstGeom prst="line">
            <a:avLst/>
          </a:prstGeom>
          <a:noFill/>
          <a:ln w="28575">
            <a:solidFill>
              <a:srgbClr val="FF0000"/>
            </a:solidFill>
            <a:round/>
            <a:headEnd type="triangle" w="med" len="me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20" name="Rectangle 2"/>
          <p:cNvSpPr>
            <a:spLocks noChangeArrowheads="1"/>
          </p:cNvSpPr>
          <p:nvPr/>
        </p:nvSpPr>
        <p:spPr bwMode="auto">
          <a:xfrm>
            <a:off x="47625" y="6480945"/>
            <a:ext cx="7737475" cy="293736"/>
          </a:xfrm>
          <a:prstGeom prst="rect">
            <a:avLst/>
          </a:prstGeom>
          <a:noFill/>
          <a:ln w="3175">
            <a:noFill/>
            <a:miter lim="800000"/>
            <a:headEnd/>
            <a:tailEnd/>
          </a:ln>
          <a:effectLst/>
        </p:spPr>
        <p:txBody>
          <a:bodyPr lIns="90000" tIns="46800" rIns="90000" bIns="46800" anchor="ctr">
            <a:spAutoFit/>
          </a:bodyPr>
          <a:lstStyle/>
          <a:p>
            <a:pPr fontAlgn="base">
              <a:lnSpc>
                <a:spcPct val="80000"/>
              </a:lnSpc>
              <a:spcBef>
                <a:spcPct val="0"/>
              </a:spcBef>
              <a:spcAft>
                <a:spcPct val="0"/>
              </a:spcAft>
            </a:pPr>
            <a:r>
              <a:rPr lang="de-DE" sz="1600" b="1" dirty="0">
                <a:solidFill>
                  <a:srgbClr val="FFFFFF"/>
                </a:solidFill>
                <a:effectLst>
                  <a:outerShdw blurRad="38100" dist="38100" dir="2700000" algn="tl">
                    <a:srgbClr val="C0C0C0"/>
                  </a:outerShdw>
                </a:effectLst>
                <a:latin typeface="Comic Sans MS" pitchFamily="66" charset="0"/>
              </a:rPr>
              <a:t>2. </a:t>
            </a:r>
            <a:r>
              <a:rPr lang="es-ES_tradnl" sz="1600" b="1" dirty="0">
                <a:solidFill>
                  <a:srgbClr val="FFFFFF"/>
                </a:solidFill>
                <a:effectLst>
                  <a:outerShdw blurRad="38100" dist="38100" dir="2700000" algn="tl">
                    <a:srgbClr val="C0C0C0"/>
                  </a:outerShdw>
                </a:effectLst>
                <a:latin typeface="Comic Sans MS" pitchFamily="66" charset="0"/>
              </a:rPr>
              <a:t>Fallas en Sistemas Eléctricos de Potencia</a:t>
            </a:r>
            <a:endParaRPr lang="de-DE" sz="3600" dirty="0">
              <a:solidFill>
                <a:srgbClr val="000066"/>
              </a:solidFill>
              <a:effectLst>
                <a:outerShdw blurRad="38100" dist="38100" dir="2700000" algn="tl">
                  <a:srgbClr val="C0C0C0"/>
                </a:outerShdw>
              </a:effectLst>
              <a:latin typeface="Comic Sans MS" pitchFamily="66" charset="0"/>
            </a:endParaRPr>
          </a:p>
        </p:txBody>
      </p:sp>
    </p:spTree>
    <p:extLst>
      <p:ext uri="{BB962C8B-B14F-4D97-AF65-F5344CB8AC3E}">
        <p14:creationId xmlns:p14="http://schemas.microsoft.com/office/powerpoint/2010/main" val="19633138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738" name="Rectangle 2"/>
          <p:cNvSpPr>
            <a:spLocks noChangeArrowheads="1"/>
          </p:cNvSpPr>
          <p:nvPr/>
        </p:nvSpPr>
        <p:spPr bwMode="auto">
          <a:xfrm>
            <a:off x="582613" y="177800"/>
            <a:ext cx="7737475" cy="457200"/>
          </a:xfrm>
          <a:prstGeom prst="rect">
            <a:avLst/>
          </a:prstGeom>
          <a:noFill/>
          <a:ln w="3175">
            <a:noFill/>
            <a:miter lim="800000"/>
            <a:headEnd/>
            <a:tailEnd/>
          </a:ln>
          <a:effectLst/>
        </p:spPr>
        <p:txBody>
          <a:bodyPr lIns="90000" tIns="46800" rIns="90000" bIns="46800" anchor="ctr">
            <a:spAutoFit/>
          </a:bodyPr>
          <a:lstStyle/>
          <a:p>
            <a:pPr fontAlgn="base">
              <a:spcBef>
                <a:spcPct val="0"/>
              </a:spcBef>
              <a:spcAft>
                <a:spcPct val="0"/>
              </a:spcAft>
            </a:pPr>
            <a:r>
              <a:rPr lang="de-DE" b="1">
                <a:solidFill>
                  <a:srgbClr val="FFFFFF"/>
                </a:solidFill>
                <a:effectLst>
                  <a:outerShdw blurRad="38100" dist="38100" dir="2700000" algn="tl">
                    <a:srgbClr val="C0C0C0"/>
                  </a:outerShdw>
                </a:effectLst>
                <a:latin typeface="Comic Sans MS" pitchFamily="66" charset="0"/>
              </a:rPr>
              <a:t>Mallas de Secuencia (I)</a:t>
            </a:r>
          </a:p>
        </p:txBody>
      </p:sp>
      <p:sp>
        <p:nvSpPr>
          <p:cNvPr id="372739" name="Text Box 3"/>
          <p:cNvSpPr txBox="1">
            <a:spLocks noChangeArrowheads="1"/>
          </p:cNvSpPr>
          <p:nvPr/>
        </p:nvSpPr>
        <p:spPr bwMode="auto">
          <a:xfrm>
            <a:off x="0" y="839788"/>
            <a:ext cx="3130550" cy="555625"/>
          </a:xfrm>
          <a:prstGeom prst="rect">
            <a:avLst/>
          </a:prstGeom>
          <a:noFill/>
          <a:ln w="3175">
            <a:noFill/>
            <a:miter lim="800000"/>
            <a:headEnd/>
            <a:tailEnd type="none" w="sm" len="sm"/>
          </a:ln>
          <a:effectLst/>
        </p:spPr>
        <p:txBody>
          <a:bodyPr wrap="none" lIns="90000" tIns="46800" rIns="90000" bIns="46800" anchor="ctr">
            <a:spAutoFit/>
          </a:bodyPr>
          <a:lstStyle/>
          <a:p>
            <a:pPr defTabSz="287338" eaLnBrk="0" fontAlgn="base" hangingPunct="0">
              <a:lnSpc>
                <a:spcPct val="80000"/>
              </a:lnSpc>
              <a:spcBef>
                <a:spcPct val="0"/>
              </a:spcBef>
              <a:spcAft>
                <a:spcPct val="0"/>
              </a:spcAft>
              <a:tabLst>
                <a:tab pos="287338" algn="l"/>
              </a:tabLst>
            </a:pPr>
            <a:r>
              <a:rPr lang="de-DE" sz="2000" b="1">
                <a:solidFill>
                  <a:srgbClr val="000090"/>
                </a:solidFill>
                <a:latin typeface="Comic Sans MS" pitchFamily="66" charset="0"/>
              </a:rPr>
              <a:t>Impedancias de Secuencia</a:t>
            </a:r>
          </a:p>
          <a:p>
            <a:pPr defTabSz="287338" eaLnBrk="0" fontAlgn="base" hangingPunct="0">
              <a:lnSpc>
                <a:spcPct val="80000"/>
              </a:lnSpc>
              <a:spcBef>
                <a:spcPct val="0"/>
              </a:spcBef>
              <a:spcAft>
                <a:spcPct val="0"/>
              </a:spcAft>
              <a:tabLst>
                <a:tab pos="287338" algn="l"/>
              </a:tabLst>
            </a:pPr>
            <a:endParaRPr lang="de-DE" b="1">
              <a:solidFill>
                <a:srgbClr val="000000"/>
              </a:solidFill>
              <a:latin typeface="Comic Sans MS" pitchFamily="66" charset="0"/>
            </a:endParaRPr>
          </a:p>
        </p:txBody>
      </p:sp>
      <p:sp>
        <p:nvSpPr>
          <p:cNvPr id="372740" name="Text Box 4"/>
          <p:cNvSpPr txBox="1">
            <a:spLocks noChangeArrowheads="1"/>
          </p:cNvSpPr>
          <p:nvPr/>
        </p:nvSpPr>
        <p:spPr bwMode="auto">
          <a:xfrm>
            <a:off x="180975" y="1211263"/>
            <a:ext cx="8466138" cy="727075"/>
          </a:xfrm>
          <a:prstGeom prst="rect">
            <a:avLst/>
          </a:prstGeom>
          <a:noFill/>
          <a:ln w="3175">
            <a:noFill/>
            <a:miter lim="800000"/>
            <a:headEnd/>
            <a:tailEnd type="none" w="sm" len="sm"/>
          </a:ln>
          <a:effectLst/>
        </p:spPr>
        <p:txBody>
          <a:bodyPr lIns="90000" tIns="46800" rIns="90000" bIns="46800" anchor="ctr">
            <a:spAutoFit/>
          </a:bodyPr>
          <a:lstStyle/>
          <a:p>
            <a:pPr defTabSz="287338" eaLnBrk="0" fontAlgn="base" hangingPunct="0">
              <a:lnSpc>
                <a:spcPct val="130000"/>
              </a:lnSpc>
              <a:spcBef>
                <a:spcPct val="0"/>
              </a:spcBef>
              <a:spcAft>
                <a:spcPct val="0"/>
              </a:spcAft>
              <a:tabLst>
                <a:tab pos="287338" algn="l"/>
              </a:tabLst>
            </a:pPr>
            <a:r>
              <a:rPr lang="de-DE" sz="1600" b="1">
                <a:solidFill>
                  <a:srgbClr val="000000"/>
                </a:solidFill>
                <a:latin typeface="Comic Sans MS" pitchFamily="66" charset="0"/>
              </a:rPr>
              <a:t>Corresponden a las impedancias de un equipo o componente a las corrientes de las distintas secuencias (Z</a:t>
            </a:r>
            <a:r>
              <a:rPr lang="de-DE" sz="1600" b="1" baseline="30000">
                <a:solidFill>
                  <a:srgbClr val="000000"/>
                </a:solidFill>
                <a:latin typeface="Comic Sans MS" pitchFamily="66" charset="0"/>
              </a:rPr>
              <a:t>0</a:t>
            </a:r>
            <a:r>
              <a:rPr lang="de-DE" sz="1600" b="1">
                <a:solidFill>
                  <a:srgbClr val="000000"/>
                </a:solidFill>
                <a:latin typeface="Comic Sans MS" pitchFamily="66" charset="0"/>
              </a:rPr>
              <a:t>, Z</a:t>
            </a:r>
            <a:r>
              <a:rPr lang="de-DE" sz="1600" b="1" baseline="30000">
                <a:solidFill>
                  <a:srgbClr val="000000"/>
                </a:solidFill>
                <a:latin typeface="Comic Sans MS" pitchFamily="66" charset="0"/>
              </a:rPr>
              <a:t>1</a:t>
            </a:r>
            <a:r>
              <a:rPr lang="de-DE" sz="1600" b="1">
                <a:solidFill>
                  <a:srgbClr val="000000"/>
                </a:solidFill>
                <a:latin typeface="Comic Sans MS" pitchFamily="66" charset="0"/>
              </a:rPr>
              <a:t>, Z</a:t>
            </a:r>
            <a:r>
              <a:rPr lang="de-DE" sz="1600" b="1" baseline="30000">
                <a:solidFill>
                  <a:srgbClr val="000000"/>
                </a:solidFill>
                <a:latin typeface="Comic Sans MS" pitchFamily="66" charset="0"/>
              </a:rPr>
              <a:t>2</a:t>
            </a:r>
            <a:r>
              <a:rPr lang="de-DE" sz="1600" b="1">
                <a:solidFill>
                  <a:srgbClr val="000000"/>
                </a:solidFill>
                <a:latin typeface="Comic Sans MS" pitchFamily="66" charset="0"/>
              </a:rPr>
              <a:t>).</a:t>
            </a:r>
          </a:p>
        </p:txBody>
      </p:sp>
      <p:sp>
        <p:nvSpPr>
          <p:cNvPr id="372741" name="Rectangle 5"/>
          <p:cNvSpPr>
            <a:spLocks noChangeArrowheads="1"/>
          </p:cNvSpPr>
          <p:nvPr/>
        </p:nvSpPr>
        <p:spPr bwMode="auto">
          <a:xfrm rot="16200000">
            <a:off x="2686050" y="3559176"/>
            <a:ext cx="174625" cy="692150"/>
          </a:xfrm>
          <a:prstGeom prst="rect">
            <a:avLst/>
          </a:prstGeom>
          <a:solidFill>
            <a:srgbClr val="FF0000"/>
          </a:solidFill>
          <a:ln w="9525">
            <a:solidFill>
              <a:srgbClr val="FF0000"/>
            </a:solidFill>
            <a:miter lim="800000"/>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2742" name="Rectangle 6"/>
          <p:cNvSpPr>
            <a:spLocks noChangeArrowheads="1"/>
          </p:cNvSpPr>
          <p:nvPr/>
        </p:nvSpPr>
        <p:spPr bwMode="auto">
          <a:xfrm rot="16200000">
            <a:off x="2705100" y="2992438"/>
            <a:ext cx="174625" cy="692150"/>
          </a:xfrm>
          <a:prstGeom prst="rect">
            <a:avLst/>
          </a:prstGeom>
          <a:solidFill>
            <a:schemeClr val="hlink"/>
          </a:solidFill>
          <a:ln w="9525">
            <a:solidFill>
              <a:schemeClr val="hlink"/>
            </a:solidFill>
            <a:miter lim="800000"/>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2743" name="Rectangle 7"/>
          <p:cNvSpPr>
            <a:spLocks noChangeArrowheads="1"/>
          </p:cNvSpPr>
          <p:nvPr/>
        </p:nvSpPr>
        <p:spPr bwMode="auto">
          <a:xfrm rot="16200000">
            <a:off x="2713831" y="2439194"/>
            <a:ext cx="174625" cy="693738"/>
          </a:xfrm>
          <a:prstGeom prst="rect">
            <a:avLst/>
          </a:prstGeom>
          <a:solidFill>
            <a:schemeClr val="accent2"/>
          </a:solidFill>
          <a:ln w="9525">
            <a:solidFill>
              <a:schemeClr val="accent2"/>
            </a:solidFill>
            <a:miter lim="800000"/>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2744" name="Line 8"/>
          <p:cNvSpPr>
            <a:spLocks noChangeShapeType="1"/>
          </p:cNvSpPr>
          <p:nvPr/>
        </p:nvSpPr>
        <p:spPr bwMode="auto">
          <a:xfrm rot="16200000">
            <a:off x="1961356" y="3277394"/>
            <a:ext cx="1588" cy="1250950"/>
          </a:xfrm>
          <a:prstGeom prst="line">
            <a:avLst/>
          </a:prstGeom>
          <a:noFill/>
          <a:ln w="9525">
            <a:solidFill>
              <a:srgbClr val="FF000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2745" name="Line 9"/>
          <p:cNvSpPr>
            <a:spLocks noChangeShapeType="1"/>
          </p:cNvSpPr>
          <p:nvPr/>
        </p:nvSpPr>
        <p:spPr bwMode="auto">
          <a:xfrm rot="16200000">
            <a:off x="3337719" y="3640931"/>
            <a:ext cx="1588" cy="523875"/>
          </a:xfrm>
          <a:prstGeom prst="line">
            <a:avLst/>
          </a:prstGeom>
          <a:noFill/>
          <a:ln w="9525">
            <a:solidFill>
              <a:srgbClr val="FF0000"/>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2746" name="Line 10"/>
          <p:cNvSpPr>
            <a:spLocks noChangeShapeType="1"/>
          </p:cNvSpPr>
          <p:nvPr/>
        </p:nvSpPr>
        <p:spPr bwMode="auto">
          <a:xfrm rot="16200000">
            <a:off x="1757363" y="2497138"/>
            <a:ext cx="1587" cy="1677987"/>
          </a:xfrm>
          <a:prstGeom prst="line">
            <a:avLst/>
          </a:prstGeom>
          <a:noFill/>
          <a:ln w="9525">
            <a:solidFill>
              <a:schemeClr val="hlink"/>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2747" name="Line 11"/>
          <p:cNvSpPr>
            <a:spLocks noChangeShapeType="1"/>
          </p:cNvSpPr>
          <p:nvPr/>
        </p:nvSpPr>
        <p:spPr bwMode="auto">
          <a:xfrm rot="16200000">
            <a:off x="3344862" y="3073401"/>
            <a:ext cx="3175" cy="527050"/>
          </a:xfrm>
          <a:prstGeom prst="line">
            <a:avLst/>
          </a:prstGeom>
          <a:noFill/>
          <a:ln w="9525">
            <a:solidFill>
              <a:schemeClr val="hlink"/>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2748" name="Line 12"/>
          <p:cNvSpPr>
            <a:spLocks noChangeShapeType="1"/>
          </p:cNvSpPr>
          <p:nvPr/>
        </p:nvSpPr>
        <p:spPr bwMode="auto">
          <a:xfrm rot="16200000">
            <a:off x="1489869" y="1669257"/>
            <a:ext cx="1587" cy="2228850"/>
          </a:xfrm>
          <a:prstGeom prst="line">
            <a:avLst/>
          </a:prstGeom>
          <a:noFill/>
          <a:ln w="9525">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2749" name="Line 13"/>
          <p:cNvSpPr>
            <a:spLocks noChangeShapeType="1"/>
          </p:cNvSpPr>
          <p:nvPr/>
        </p:nvSpPr>
        <p:spPr bwMode="auto">
          <a:xfrm rot="16200000">
            <a:off x="3346450" y="2513013"/>
            <a:ext cx="1587" cy="541338"/>
          </a:xfrm>
          <a:prstGeom prst="line">
            <a:avLst/>
          </a:prstGeom>
          <a:noFill/>
          <a:ln w="9525">
            <a:solidFill>
              <a:schemeClr val="accent2"/>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2750" name="Line 14"/>
          <p:cNvSpPr>
            <a:spLocks noChangeShapeType="1"/>
          </p:cNvSpPr>
          <p:nvPr/>
        </p:nvSpPr>
        <p:spPr bwMode="auto">
          <a:xfrm rot="5400000" flipH="1">
            <a:off x="3048000" y="3327400"/>
            <a:ext cx="1133475" cy="15875"/>
          </a:xfrm>
          <a:prstGeom prst="line">
            <a:avLst/>
          </a:prstGeom>
          <a:noFill/>
          <a:ln w="57150">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72751" name="Object 15"/>
          <p:cNvGraphicFramePr>
            <a:graphicFrameLocks noChangeAspect="1"/>
          </p:cNvGraphicFramePr>
          <p:nvPr/>
        </p:nvGraphicFramePr>
        <p:xfrm>
          <a:off x="1965325" y="2390775"/>
          <a:ext cx="303213" cy="325438"/>
        </p:xfrm>
        <a:graphic>
          <a:graphicData uri="http://schemas.openxmlformats.org/presentationml/2006/ole">
            <mc:AlternateContent xmlns:mc="http://schemas.openxmlformats.org/markup-compatibility/2006">
              <mc:Choice xmlns:v="urn:schemas-microsoft-com:vml" Requires="v">
                <p:oleObj spid="_x0000_s32808" name="Ecuación" r:id="rId3" imgW="177646" imgH="190335" progId="Equation.3">
                  <p:embed/>
                </p:oleObj>
              </mc:Choice>
              <mc:Fallback>
                <p:oleObj name="Ecuación" r:id="rId3" imgW="177646" imgH="190335"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65325" y="2390775"/>
                        <a:ext cx="303213" cy="325438"/>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72752" name="Object 16"/>
          <p:cNvGraphicFramePr>
            <a:graphicFrameLocks noChangeAspect="1"/>
          </p:cNvGraphicFramePr>
          <p:nvPr/>
        </p:nvGraphicFramePr>
        <p:xfrm>
          <a:off x="1963738" y="2905125"/>
          <a:ext cx="282575" cy="392113"/>
        </p:xfrm>
        <a:graphic>
          <a:graphicData uri="http://schemas.openxmlformats.org/presentationml/2006/ole">
            <mc:AlternateContent xmlns:mc="http://schemas.openxmlformats.org/markup-compatibility/2006">
              <mc:Choice xmlns:v="urn:schemas-microsoft-com:vml" Requires="v">
                <p:oleObj spid="_x0000_s32809" name="Ecuación" r:id="rId5" imgW="165028" imgH="228501" progId="Equation.3">
                  <p:embed/>
                </p:oleObj>
              </mc:Choice>
              <mc:Fallback>
                <p:oleObj name="Ecuación" r:id="rId5" imgW="165028" imgH="228501"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63738" y="2905125"/>
                        <a:ext cx="282575" cy="392113"/>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72753" name="Object 17"/>
          <p:cNvGraphicFramePr>
            <a:graphicFrameLocks noChangeAspect="1"/>
          </p:cNvGraphicFramePr>
          <p:nvPr/>
        </p:nvGraphicFramePr>
        <p:xfrm>
          <a:off x="1939925" y="3535363"/>
          <a:ext cx="257175" cy="327025"/>
        </p:xfrm>
        <a:graphic>
          <a:graphicData uri="http://schemas.openxmlformats.org/presentationml/2006/ole">
            <mc:AlternateContent xmlns:mc="http://schemas.openxmlformats.org/markup-compatibility/2006">
              <mc:Choice xmlns:v="urn:schemas-microsoft-com:vml" Requires="v">
                <p:oleObj spid="_x0000_s32810" name="Ecuación" r:id="rId7" imgW="164957" imgH="190335" progId="Equation.3">
                  <p:embed/>
                </p:oleObj>
              </mc:Choice>
              <mc:Fallback>
                <p:oleObj name="Ecuación" r:id="rId7" imgW="164957" imgH="190335"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39925" y="3535363"/>
                        <a:ext cx="257175" cy="32702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72754" name="Object 18"/>
          <p:cNvGraphicFramePr>
            <a:graphicFrameLocks noChangeAspect="1"/>
          </p:cNvGraphicFramePr>
          <p:nvPr/>
        </p:nvGraphicFramePr>
        <p:xfrm>
          <a:off x="209550" y="2817813"/>
          <a:ext cx="315913" cy="327025"/>
        </p:xfrm>
        <a:graphic>
          <a:graphicData uri="http://schemas.openxmlformats.org/presentationml/2006/ole">
            <mc:AlternateContent xmlns:mc="http://schemas.openxmlformats.org/markup-compatibility/2006">
              <mc:Choice xmlns:v="urn:schemas-microsoft-com:vml" Requires="v">
                <p:oleObj spid="_x0000_s32811" name="Ecuación" r:id="rId9" imgW="203112" imgH="190417" progId="Equation.3">
                  <p:embed/>
                </p:oleObj>
              </mc:Choice>
              <mc:Fallback>
                <p:oleObj name="Ecuación" r:id="rId9" imgW="203112" imgH="190417" progId="Equation.3">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09550" y="2817813"/>
                        <a:ext cx="315913" cy="32702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72755" name="Object 19"/>
          <p:cNvGraphicFramePr>
            <a:graphicFrameLocks noChangeAspect="1"/>
          </p:cNvGraphicFramePr>
          <p:nvPr/>
        </p:nvGraphicFramePr>
        <p:xfrm>
          <a:off x="733425" y="3379788"/>
          <a:ext cx="314325" cy="327025"/>
        </p:xfrm>
        <a:graphic>
          <a:graphicData uri="http://schemas.openxmlformats.org/presentationml/2006/ole">
            <mc:AlternateContent xmlns:mc="http://schemas.openxmlformats.org/markup-compatibility/2006">
              <mc:Choice xmlns:v="urn:schemas-microsoft-com:vml" Requires="v">
                <p:oleObj spid="_x0000_s32812" name="Ecuación" r:id="rId11" imgW="203112" imgH="190417" progId="Equation.3">
                  <p:embed/>
                </p:oleObj>
              </mc:Choice>
              <mc:Fallback>
                <p:oleObj name="Ecuación" r:id="rId11" imgW="203112" imgH="190417" progId="Equation.3">
                  <p:embed/>
                  <p:pic>
                    <p:nvPicPr>
                      <p:cNvPr id="0" name="Picture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33425" y="3379788"/>
                        <a:ext cx="314325" cy="32702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72756" name="Object 20"/>
          <p:cNvGraphicFramePr>
            <a:graphicFrameLocks noChangeAspect="1"/>
          </p:cNvGraphicFramePr>
          <p:nvPr/>
        </p:nvGraphicFramePr>
        <p:xfrm>
          <a:off x="1325563" y="3879850"/>
          <a:ext cx="315912" cy="327025"/>
        </p:xfrm>
        <a:graphic>
          <a:graphicData uri="http://schemas.openxmlformats.org/presentationml/2006/ole">
            <mc:AlternateContent xmlns:mc="http://schemas.openxmlformats.org/markup-compatibility/2006">
              <mc:Choice xmlns:v="urn:schemas-microsoft-com:vml" Requires="v">
                <p:oleObj spid="_x0000_s32813" name="Ecuación" r:id="rId13" imgW="203112" imgH="190417" progId="Equation.3">
                  <p:embed/>
                </p:oleObj>
              </mc:Choice>
              <mc:Fallback>
                <p:oleObj name="Ecuación" r:id="rId13" imgW="203112" imgH="190417" progId="Equation.3">
                  <p:embed/>
                  <p:pic>
                    <p:nvPicPr>
                      <p:cNvPr id="0" name="Picture 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325563" y="3879850"/>
                        <a:ext cx="315912" cy="32702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72757" name="Line 21"/>
          <p:cNvSpPr>
            <a:spLocks noChangeShapeType="1"/>
          </p:cNvSpPr>
          <p:nvPr/>
        </p:nvSpPr>
        <p:spPr bwMode="auto">
          <a:xfrm rot="5400000" flipH="1">
            <a:off x="3940969" y="2994819"/>
            <a:ext cx="4763" cy="714375"/>
          </a:xfrm>
          <a:prstGeom prst="line">
            <a:avLst/>
          </a:prstGeom>
          <a:noFill/>
          <a:ln w="57150">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2758" name="Line 22"/>
          <p:cNvSpPr>
            <a:spLocks noChangeShapeType="1"/>
          </p:cNvSpPr>
          <p:nvPr/>
        </p:nvSpPr>
        <p:spPr bwMode="auto">
          <a:xfrm>
            <a:off x="1647825" y="2695575"/>
            <a:ext cx="358775" cy="0"/>
          </a:xfrm>
          <a:prstGeom prst="line">
            <a:avLst/>
          </a:prstGeom>
          <a:noFill/>
          <a:ln w="3175">
            <a:solidFill>
              <a:schemeClr val="tx1"/>
            </a:solidFill>
            <a:round/>
            <a:headEnd/>
            <a:tailEnd type="triangle" w="med" len="me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2759" name="Line 23"/>
          <p:cNvSpPr>
            <a:spLocks noChangeShapeType="1"/>
          </p:cNvSpPr>
          <p:nvPr/>
        </p:nvSpPr>
        <p:spPr bwMode="auto">
          <a:xfrm>
            <a:off x="1657350" y="3236913"/>
            <a:ext cx="358775" cy="0"/>
          </a:xfrm>
          <a:prstGeom prst="line">
            <a:avLst/>
          </a:prstGeom>
          <a:noFill/>
          <a:ln w="3175">
            <a:solidFill>
              <a:schemeClr val="tx1"/>
            </a:solidFill>
            <a:round/>
            <a:headEnd/>
            <a:tailEnd type="triangle" w="med" len="me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2760" name="Line 24"/>
          <p:cNvSpPr>
            <a:spLocks noChangeShapeType="1"/>
          </p:cNvSpPr>
          <p:nvPr/>
        </p:nvSpPr>
        <p:spPr bwMode="auto">
          <a:xfrm>
            <a:off x="1701800" y="3825875"/>
            <a:ext cx="358775" cy="0"/>
          </a:xfrm>
          <a:prstGeom prst="line">
            <a:avLst/>
          </a:prstGeom>
          <a:noFill/>
          <a:ln w="3175">
            <a:solidFill>
              <a:schemeClr val="tx1"/>
            </a:solidFill>
            <a:round/>
            <a:headEnd/>
            <a:tailEnd type="triangle" w="med" len="me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2761" name="Rectangle 25"/>
          <p:cNvSpPr>
            <a:spLocks noChangeArrowheads="1"/>
          </p:cNvSpPr>
          <p:nvPr/>
        </p:nvSpPr>
        <p:spPr bwMode="auto">
          <a:xfrm rot="16200000">
            <a:off x="4020344" y="3813969"/>
            <a:ext cx="509588" cy="171450"/>
          </a:xfrm>
          <a:prstGeom prst="rect">
            <a:avLst/>
          </a:prstGeom>
          <a:solidFill>
            <a:schemeClr val="accent1"/>
          </a:solidFill>
          <a:ln w="9525">
            <a:solidFill>
              <a:schemeClr val="accent2"/>
            </a:solidFill>
            <a:miter lim="800000"/>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2762" name="Line 26"/>
          <p:cNvSpPr>
            <a:spLocks noChangeShapeType="1"/>
          </p:cNvSpPr>
          <p:nvPr/>
        </p:nvSpPr>
        <p:spPr bwMode="auto">
          <a:xfrm rot="16200000">
            <a:off x="3694907" y="3944144"/>
            <a:ext cx="1168400" cy="1587"/>
          </a:xfrm>
          <a:prstGeom prst="line">
            <a:avLst/>
          </a:prstGeom>
          <a:noFill/>
          <a:ln w="57150">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2763" name="Line 27"/>
          <p:cNvSpPr>
            <a:spLocks noChangeShapeType="1"/>
          </p:cNvSpPr>
          <p:nvPr/>
        </p:nvSpPr>
        <p:spPr bwMode="auto">
          <a:xfrm rot="5400000" flipH="1">
            <a:off x="2321720" y="2539206"/>
            <a:ext cx="4762" cy="3940175"/>
          </a:xfrm>
          <a:prstGeom prst="line">
            <a:avLst/>
          </a:prstGeom>
          <a:noFill/>
          <a:ln w="57150">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2764" name="Line 28"/>
          <p:cNvSpPr>
            <a:spLocks noChangeShapeType="1"/>
          </p:cNvSpPr>
          <p:nvPr/>
        </p:nvSpPr>
        <p:spPr bwMode="auto">
          <a:xfrm flipV="1">
            <a:off x="342900" y="3155950"/>
            <a:ext cx="0" cy="1268413"/>
          </a:xfrm>
          <a:prstGeom prst="line">
            <a:avLst/>
          </a:prstGeom>
          <a:noFill/>
          <a:ln w="3175">
            <a:solidFill>
              <a:schemeClr val="tx1"/>
            </a:solidFill>
            <a:round/>
            <a:headEnd/>
            <a:tailEnd type="triangle" w="med" len="me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2765" name="Line 29"/>
          <p:cNvSpPr>
            <a:spLocks noChangeShapeType="1"/>
          </p:cNvSpPr>
          <p:nvPr/>
        </p:nvSpPr>
        <p:spPr bwMode="auto">
          <a:xfrm flipV="1">
            <a:off x="890588" y="3713163"/>
            <a:ext cx="0" cy="704850"/>
          </a:xfrm>
          <a:prstGeom prst="line">
            <a:avLst/>
          </a:prstGeom>
          <a:noFill/>
          <a:ln w="3175">
            <a:solidFill>
              <a:schemeClr val="tx1"/>
            </a:solidFill>
            <a:round/>
            <a:headEnd/>
            <a:tailEnd type="triangle" w="med" len="me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2766" name="Line 30"/>
          <p:cNvSpPr>
            <a:spLocks noChangeShapeType="1"/>
          </p:cNvSpPr>
          <p:nvPr/>
        </p:nvSpPr>
        <p:spPr bwMode="auto">
          <a:xfrm flipV="1">
            <a:off x="1471613" y="4148138"/>
            <a:ext cx="0" cy="280987"/>
          </a:xfrm>
          <a:prstGeom prst="line">
            <a:avLst/>
          </a:prstGeom>
          <a:noFill/>
          <a:ln w="3175">
            <a:solidFill>
              <a:schemeClr val="tx1"/>
            </a:solidFill>
            <a:round/>
            <a:headEnd/>
            <a:tailEnd type="triangle" w="med" len="me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72767" name="Object 31"/>
          <p:cNvGraphicFramePr>
            <a:graphicFrameLocks noChangeAspect="1"/>
          </p:cNvGraphicFramePr>
          <p:nvPr/>
        </p:nvGraphicFramePr>
        <p:xfrm>
          <a:off x="3990975" y="2947988"/>
          <a:ext cx="276225" cy="327025"/>
        </p:xfrm>
        <a:graphic>
          <a:graphicData uri="http://schemas.openxmlformats.org/presentationml/2006/ole">
            <mc:AlternateContent xmlns:mc="http://schemas.openxmlformats.org/markup-compatibility/2006">
              <mc:Choice xmlns:v="urn:schemas-microsoft-com:vml" Requires="v">
                <p:oleObj spid="_x0000_s32814" name="Ecuación" r:id="rId15" imgW="177646" imgH="190335" progId="Equation.3">
                  <p:embed/>
                </p:oleObj>
              </mc:Choice>
              <mc:Fallback>
                <p:oleObj name="Ecuación" r:id="rId15" imgW="177646" imgH="190335" progId="Equation.3">
                  <p:embed/>
                  <p:pic>
                    <p:nvPicPr>
                      <p:cNvPr id="0" name="Picture 8"/>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990975" y="2947988"/>
                        <a:ext cx="276225" cy="32702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72768" name="Line 32"/>
          <p:cNvSpPr>
            <a:spLocks noChangeShapeType="1"/>
          </p:cNvSpPr>
          <p:nvPr/>
        </p:nvSpPr>
        <p:spPr bwMode="auto">
          <a:xfrm>
            <a:off x="3762375" y="3238500"/>
            <a:ext cx="358775" cy="0"/>
          </a:xfrm>
          <a:prstGeom prst="line">
            <a:avLst/>
          </a:prstGeom>
          <a:noFill/>
          <a:ln w="3175">
            <a:solidFill>
              <a:schemeClr val="tx1"/>
            </a:solidFill>
            <a:round/>
            <a:headEnd/>
            <a:tailEnd type="triangle" w="med" len="me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72769" name="Object 33"/>
          <p:cNvGraphicFramePr>
            <a:graphicFrameLocks noChangeAspect="1"/>
          </p:cNvGraphicFramePr>
          <p:nvPr/>
        </p:nvGraphicFramePr>
        <p:xfrm>
          <a:off x="2376488" y="2403475"/>
          <a:ext cx="347662" cy="325438"/>
        </p:xfrm>
        <a:graphic>
          <a:graphicData uri="http://schemas.openxmlformats.org/presentationml/2006/ole">
            <mc:AlternateContent xmlns:mc="http://schemas.openxmlformats.org/markup-compatibility/2006">
              <mc:Choice xmlns:v="urn:schemas-microsoft-com:vml" Requires="v">
                <p:oleObj spid="_x0000_s32815" name="Ecuación" r:id="rId17" imgW="203112" imgH="190417" progId="Equation.3">
                  <p:embed/>
                </p:oleObj>
              </mc:Choice>
              <mc:Fallback>
                <p:oleObj name="Ecuación" r:id="rId17" imgW="203112" imgH="190417" progId="Equation.3">
                  <p:embed/>
                  <p:pic>
                    <p:nvPicPr>
                      <p:cNvPr id="0" name="Picture 9"/>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376488" y="2403475"/>
                        <a:ext cx="347662" cy="325438"/>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72770" name="Object 34"/>
          <p:cNvGraphicFramePr>
            <a:graphicFrameLocks noChangeAspect="1"/>
          </p:cNvGraphicFramePr>
          <p:nvPr/>
        </p:nvGraphicFramePr>
        <p:xfrm>
          <a:off x="2387600" y="2925763"/>
          <a:ext cx="347663" cy="325437"/>
        </p:xfrm>
        <a:graphic>
          <a:graphicData uri="http://schemas.openxmlformats.org/presentationml/2006/ole">
            <mc:AlternateContent xmlns:mc="http://schemas.openxmlformats.org/markup-compatibility/2006">
              <mc:Choice xmlns:v="urn:schemas-microsoft-com:vml" Requires="v">
                <p:oleObj spid="_x0000_s32816" name="Ecuación" r:id="rId19" imgW="203112" imgH="190417" progId="Equation.3">
                  <p:embed/>
                </p:oleObj>
              </mc:Choice>
              <mc:Fallback>
                <p:oleObj name="Ecuación" r:id="rId19" imgW="203112" imgH="190417" progId="Equation.3">
                  <p:embed/>
                  <p:pic>
                    <p:nvPicPr>
                      <p:cNvPr id="0" name="Picture 10"/>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387600" y="2925763"/>
                        <a:ext cx="347663" cy="325437"/>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72771" name="Object 35"/>
          <p:cNvGraphicFramePr>
            <a:graphicFrameLocks noChangeAspect="1"/>
          </p:cNvGraphicFramePr>
          <p:nvPr/>
        </p:nvGraphicFramePr>
        <p:xfrm>
          <a:off x="2381250" y="3535363"/>
          <a:ext cx="347663" cy="325437"/>
        </p:xfrm>
        <a:graphic>
          <a:graphicData uri="http://schemas.openxmlformats.org/presentationml/2006/ole">
            <mc:AlternateContent xmlns:mc="http://schemas.openxmlformats.org/markup-compatibility/2006">
              <mc:Choice xmlns:v="urn:schemas-microsoft-com:vml" Requires="v">
                <p:oleObj spid="_x0000_s32817" name="Ecuación" r:id="rId20" imgW="203112" imgH="190417" progId="Equation.3">
                  <p:embed/>
                </p:oleObj>
              </mc:Choice>
              <mc:Fallback>
                <p:oleObj name="Ecuación" r:id="rId20" imgW="203112" imgH="190417" progId="Equation.3">
                  <p:embed/>
                  <p:pic>
                    <p:nvPicPr>
                      <p:cNvPr id="0" name="Picture 11"/>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381250" y="3535363"/>
                        <a:ext cx="347663" cy="325437"/>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72772" name="Object 36"/>
          <p:cNvGraphicFramePr>
            <a:graphicFrameLocks noChangeAspect="1"/>
          </p:cNvGraphicFramePr>
          <p:nvPr/>
        </p:nvGraphicFramePr>
        <p:xfrm>
          <a:off x="4392613" y="3705225"/>
          <a:ext cx="347662" cy="325438"/>
        </p:xfrm>
        <a:graphic>
          <a:graphicData uri="http://schemas.openxmlformats.org/presentationml/2006/ole">
            <mc:AlternateContent xmlns:mc="http://schemas.openxmlformats.org/markup-compatibility/2006">
              <mc:Choice xmlns:v="urn:schemas-microsoft-com:vml" Requires="v">
                <p:oleObj spid="_x0000_s32818" name="Ecuación" r:id="rId21" imgW="203112" imgH="190417" progId="Equation.3">
                  <p:embed/>
                </p:oleObj>
              </mc:Choice>
              <mc:Fallback>
                <p:oleObj name="Ecuación" r:id="rId21" imgW="203112" imgH="190417" progId="Equation.3">
                  <p:embed/>
                  <p:pic>
                    <p:nvPicPr>
                      <p:cNvPr id="0" name="Picture 12"/>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4392613" y="3705225"/>
                        <a:ext cx="347662" cy="325438"/>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72773" name="Line 37"/>
          <p:cNvSpPr>
            <a:spLocks noChangeShapeType="1"/>
          </p:cNvSpPr>
          <p:nvPr/>
        </p:nvSpPr>
        <p:spPr bwMode="auto">
          <a:xfrm rot="16200000">
            <a:off x="2216150" y="4646613"/>
            <a:ext cx="233363" cy="1587"/>
          </a:xfrm>
          <a:prstGeom prst="line">
            <a:avLst/>
          </a:prstGeom>
          <a:noFill/>
          <a:ln w="57150">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2774" name="Line 38"/>
          <p:cNvSpPr>
            <a:spLocks noChangeShapeType="1"/>
          </p:cNvSpPr>
          <p:nvPr/>
        </p:nvSpPr>
        <p:spPr bwMode="auto">
          <a:xfrm rot="16200000" flipH="1" flipV="1">
            <a:off x="2325687" y="4611688"/>
            <a:ext cx="4763" cy="255588"/>
          </a:xfrm>
          <a:prstGeom prst="line">
            <a:avLst/>
          </a:prstGeom>
          <a:noFill/>
          <a:ln w="57150">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2776" name="Line 40"/>
          <p:cNvSpPr>
            <a:spLocks noChangeShapeType="1"/>
          </p:cNvSpPr>
          <p:nvPr/>
        </p:nvSpPr>
        <p:spPr bwMode="auto">
          <a:xfrm>
            <a:off x="2916238" y="2889250"/>
            <a:ext cx="0" cy="301625"/>
          </a:xfrm>
          <a:prstGeom prst="line">
            <a:avLst/>
          </a:prstGeom>
          <a:noFill/>
          <a:ln w="3175">
            <a:solidFill>
              <a:schemeClr val="tx1"/>
            </a:solidFill>
            <a:round/>
            <a:headEnd type="triangle" w="med" len="med"/>
            <a:tailEnd type="triangle" w="med" len="me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2777" name="Line 41"/>
          <p:cNvSpPr>
            <a:spLocks noChangeShapeType="1"/>
          </p:cNvSpPr>
          <p:nvPr/>
        </p:nvSpPr>
        <p:spPr bwMode="auto">
          <a:xfrm>
            <a:off x="2925763" y="3448050"/>
            <a:ext cx="0" cy="301625"/>
          </a:xfrm>
          <a:prstGeom prst="line">
            <a:avLst/>
          </a:prstGeom>
          <a:noFill/>
          <a:ln w="3175">
            <a:solidFill>
              <a:schemeClr val="tx1"/>
            </a:solidFill>
            <a:round/>
            <a:headEnd type="triangle" w="med" len="med"/>
            <a:tailEnd type="triangle" w="med" len="me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2778" name="Line 42"/>
          <p:cNvSpPr>
            <a:spLocks noChangeShapeType="1"/>
          </p:cNvSpPr>
          <p:nvPr/>
        </p:nvSpPr>
        <p:spPr bwMode="auto">
          <a:xfrm>
            <a:off x="3294063" y="2878138"/>
            <a:ext cx="0" cy="971550"/>
          </a:xfrm>
          <a:prstGeom prst="line">
            <a:avLst/>
          </a:prstGeom>
          <a:noFill/>
          <a:ln w="3175">
            <a:solidFill>
              <a:schemeClr val="tx1"/>
            </a:solidFill>
            <a:round/>
            <a:headEnd type="triangle" w="med" len="med"/>
            <a:tailEnd type="triangle" w="med" len="me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72779" name="Object 43"/>
          <p:cNvGraphicFramePr>
            <a:graphicFrameLocks noChangeAspect="1"/>
          </p:cNvGraphicFramePr>
          <p:nvPr/>
        </p:nvGraphicFramePr>
        <p:xfrm>
          <a:off x="2913063" y="2901950"/>
          <a:ext cx="390525" cy="325438"/>
        </p:xfrm>
        <a:graphic>
          <a:graphicData uri="http://schemas.openxmlformats.org/presentationml/2006/ole">
            <mc:AlternateContent xmlns:mc="http://schemas.openxmlformats.org/markup-compatibility/2006">
              <mc:Choice xmlns:v="urn:schemas-microsoft-com:vml" Requires="v">
                <p:oleObj spid="_x0000_s32819" name="Ecuación" r:id="rId23" imgW="228600" imgH="190500" progId="Equation.3">
                  <p:embed/>
                </p:oleObj>
              </mc:Choice>
              <mc:Fallback>
                <p:oleObj name="Ecuación" r:id="rId23" imgW="228600" imgH="190500" progId="Equation.3">
                  <p:embed/>
                  <p:pic>
                    <p:nvPicPr>
                      <p:cNvPr id="0" name="Picture 13"/>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2913063" y="2901950"/>
                        <a:ext cx="390525" cy="325438"/>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72780" name="Object 44"/>
          <p:cNvGraphicFramePr>
            <a:graphicFrameLocks noChangeAspect="1"/>
          </p:cNvGraphicFramePr>
          <p:nvPr/>
        </p:nvGraphicFramePr>
        <p:xfrm>
          <a:off x="2924175" y="3460750"/>
          <a:ext cx="390525" cy="325438"/>
        </p:xfrm>
        <a:graphic>
          <a:graphicData uri="http://schemas.openxmlformats.org/presentationml/2006/ole">
            <mc:AlternateContent xmlns:mc="http://schemas.openxmlformats.org/markup-compatibility/2006">
              <mc:Choice xmlns:v="urn:schemas-microsoft-com:vml" Requires="v">
                <p:oleObj spid="_x0000_s32820" name="Ecuación" r:id="rId25" imgW="228600" imgH="190500" progId="Equation.3">
                  <p:embed/>
                </p:oleObj>
              </mc:Choice>
              <mc:Fallback>
                <p:oleObj name="Ecuación" r:id="rId25" imgW="228600" imgH="190500" progId="Equation.3">
                  <p:embed/>
                  <p:pic>
                    <p:nvPicPr>
                      <p:cNvPr id="0" name="Picture 14"/>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2924175" y="3460750"/>
                        <a:ext cx="390525" cy="325438"/>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72781" name="Object 45"/>
          <p:cNvGraphicFramePr>
            <a:graphicFrameLocks noChangeAspect="1"/>
          </p:cNvGraphicFramePr>
          <p:nvPr/>
        </p:nvGraphicFramePr>
        <p:xfrm>
          <a:off x="3290888" y="3330575"/>
          <a:ext cx="390525" cy="325438"/>
        </p:xfrm>
        <a:graphic>
          <a:graphicData uri="http://schemas.openxmlformats.org/presentationml/2006/ole">
            <mc:AlternateContent xmlns:mc="http://schemas.openxmlformats.org/markup-compatibility/2006">
              <mc:Choice xmlns:v="urn:schemas-microsoft-com:vml" Requires="v">
                <p:oleObj spid="_x0000_s32821" name="Ecuación" r:id="rId26" imgW="228600" imgH="190500" progId="Equation.3">
                  <p:embed/>
                </p:oleObj>
              </mc:Choice>
              <mc:Fallback>
                <p:oleObj name="Ecuación" r:id="rId26" imgW="228600" imgH="190500" progId="Equation.3">
                  <p:embed/>
                  <p:pic>
                    <p:nvPicPr>
                      <p:cNvPr id="0" name="Picture 15"/>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3290888" y="3330575"/>
                        <a:ext cx="390525" cy="325438"/>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72782" name="Text Box 46"/>
          <p:cNvSpPr txBox="1">
            <a:spLocks noChangeArrowheads="1"/>
          </p:cNvSpPr>
          <p:nvPr/>
        </p:nvSpPr>
        <p:spPr bwMode="auto">
          <a:xfrm>
            <a:off x="0" y="2071688"/>
            <a:ext cx="6743700" cy="555625"/>
          </a:xfrm>
          <a:prstGeom prst="rect">
            <a:avLst/>
          </a:prstGeom>
          <a:noFill/>
          <a:ln w="3175">
            <a:noFill/>
            <a:miter lim="800000"/>
            <a:headEnd/>
            <a:tailEnd type="none" w="sm" len="sm"/>
          </a:ln>
          <a:effectLst/>
        </p:spPr>
        <p:txBody>
          <a:bodyPr wrap="none" lIns="90000" tIns="46800" rIns="90000" bIns="46800" anchor="ctr">
            <a:spAutoFit/>
          </a:bodyPr>
          <a:lstStyle/>
          <a:p>
            <a:pPr defTabSz="287338" eaLnBrk="0" fontAlgn="base" hangingPunct="0">
              <a:lnSpc>
                <a:spcPct val="80000"/>
              </a:lnSpc>
              <a:spcBef>
                <a:spcPct val="0"/>
              </a:spcBef>
              <a:spcAft>
                <a:spcPct val="0"/>
              </a:spcAft>
              <a:tabLst>
                <a:tab pos="287338" algn="l"/>
              </a:tabLst>
            </a:pPr>
            <a:r>
              <a:rPr lang="de-DE" sz="2000" b="1">
                <a:solidFill>
                  <a:srgbClr val="000090"/>
                </a:solidFill>
                <a:latin typeface="Comic Sans MS" pitchFamily="66" charset="0"/>
              </a:rPr>
              <a:t>Impedancias de Secuencia: Cargas conectadas en estrella</a:t>
            </a:r>
          </a:p>
          <a:p>
            <a:pPr defTabSz="287338" eaLnBrk="0" fontAlgn="base" hangingPunct="0">
              <a:lnSpc>
                <a:spcPct val="80000"/>
              </a:lnSpc>
              <a:spcBef>
                <a:spcPct val="0"/>
              </a:spcBef>
              <a:spcAft>
                <a:spcPct val="0"/>
              </a:spcAft>
              <a:tabLst>
                <a:tab pos="287338" algn="l"/>
              </a:tabLst>
            </a:pPr>
            <a:endParaRPr lang="de-DE" b="1">
              <a:solidFill>
                <a:srgbClr val="000000"/>
              </a:solidFill>
              <a:latin typeface="Comic Sans MS" pitchFamily="66" charset="0"/>
            </a:endParaRPr>
          </a:p>
        </p:txBody>
      </p:sp>
      <p:graphicFrame>
        <p:nvGraphicFramePr>
          <p:cNvPr id="372783" name="Object 47"/>
          <p:cNvGraphicFramePr>
            <a:graphicFrameLocks noChangeAspect="1"/>
          </p:cNvGraphicFramePr>
          <p:nvPr/>
        </p:nvGraphicFramePr>
        <p:xfrm>
          <a:off x="5356225" y="3286125"/>
          <a:ext cx="3154363" cy="1143000"/>
        </p:xfrm>
        <a:graphic>
          <a:graphicData uri="http://schemas.openxmlformats.org/presentationml/2006/ole">
            <mc:AlternateContent xmlns:mc="http://schemas.openxmlformats.org/markup-compatibility/2006">
              <mc:Choice xmlns:v="urn:schemas-microsoft-com:vml" Requires="v">
                <p:oleObj spid="_x0000_s32822" name="Ecuación" r:id="rId27" imgW="1892300" imgH="685800" progId="Equation.3">
                  <p:embed/>
                </p:oleObj>
              </mc:Choice>
              <mc:Fallback>
                <p:oleObj name="Ecuación" r:id="rId27" imgW="1892300" imgH="685800" progId="Equation.3">
                  <p:embed/>
                  <p:pic>
                    <p:nvPicPr>
                      <p:cNvPr id="0" name="Picture 16"/>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5356225" y="3286125"/>
                        <a:ext cx="3154363" cy="114300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72784" name="Object 48"/>
          <p:cNvGraphicFramePr>
            <a:graphicFrameLocks noChangeAspect="1"/>
          </p:cNvGraphicFramePr>
          <p:nvPr/>
        </p:nvGraphicFramePr>
        <p:xfrm>
          <a:off x="5462588" y="2763838"/>
          <a:ext cx="1608137" cy="381000"/>
        </p:xfrm>
        <a:graphic>
          <a:graphicData uri="http://schemas.openxmlformats.org/presentationml/2006/ole">
            <mc:AlternateContent xmlns:mc="http://schemas.openxmlformats.org/markup-compatibility/2006">
              <mc:Choice xmlns:v="urn:schemas-microsoft-com:vml" Requires="v">
                <p:oleObj spid="_x0000_s32823" name="Ecuación" r:id="rId29" imgW="965200" imgH="228600" progId="Equation.3">
                  <p:embed/>
                </p:oleObj>
              </mc:Choice>
              <mc:Fallback>
                <p:oleObj name="Ecuación" r:id="rId29" imgW="965200" imgH="228600" progId="Equation.3">
                  <p:embed/>
                  <p:pic>
                    <p:nvPicPr>
                      <p:cNvPr id="0" name="Picture 17"/>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5462588" y="2763838"/>
                        <a:ext cx="1608137" cy="38100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pSp>
        <p:nvGrpSpPr>
          <p:cNvPr id="2" name="Group 56"/>
          <p:cNvGrpSpPr>
            <a:grpSpLocks/>
          </p:cNvGrpSpPr>
          <p:nvPr/>
        </p:nvGrpSpPr>
        <p:grpSpPr bwMode="auto">
          <a:xfrm>
            <a:off x="58738" y="4789488"/>
            <a:ext cx="4846637" cy="1435100"/>
            <a:chOff x="37" y="3017"/>
            <a:chExt cx="3053" cy="904"/>
          </a:xfrm>
        </p:grpSpPr>
        <p:sp>
          <p:nvSpPr>
            <p:cNvPr id="372775" name="Line 39"/>
            <p:cNvSpPr>
              <a:spLocks noChangeShapeType="1"/>
            </p:cNvSpPr>
            <p:nvPr/>
          </p:nvSpPr>
          <p:spPr bwMode="auto">
            <a:xfrm rot="16200000" flipH="1" flipV="1">
              <a:off x="1468" y="2971"/>
              <a:ext cx="9" cy="101"/>
            </a:xfrm>
            <a:prstGeom prst="line">
              <a:avLst/>
            </a:prstGeom>
            <a:noFill/>
            <a:ln w="57150">
              <a:solidFill>
                <a:schemeClr val="accent1"/>
              </a:solidFill>
              <a:round/>
              <a:headEnd/>
              <a:tailEnd/>
            </a:ln>
            <a:effectLst/>
          </p:spPr>
          <p:txBody>
            <a:bodyPr wrap="none" anchor="ct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72785" name="Object 49"/>
            <p:cNvGraphicFramePr>
              <a:graphicFrameLocks noChangeAspect="1"/>
            </p:cNvGraphicFramePr>
            <p:nvPr/>
          </p:nvGraphicFramePr>
          <p:xfrm>
            <a:off x="359" y="3139"/>
            <a:ext cx="2731" cy="782"/>
          </p:xfrm>
          <a:graphic>
            <a:graphicData uri="http://schemas.openxmlformats.org/presentationml/2006/ole">
              <mc:AlternateContent xmlns:mc="http://schemas.openxmlformats.org/markup-compatibility/2006">
                <mc:Choice xmlns:v="urn:schemas-microsoft-com:vml" Requires="v">
                  <p:oleObj spid="_x0000_s32824" name="Ecuación" r:id="rId31" imgW="2679700" imgH="711200" progId="Equation.3">
                    <p:embed/>
                  </p:oleObj>
                </mc:Choice>
                <mc:Fallback>
                  <p:oleObj name="Ecuación" r:id="rId31" imgW="2679700" imgH="711200" progId="Equation.3">
                    <p:embed/>
                    <p:pic>
                      <p:nvPicPr>
                        <p:cNvPr id="0" name="Picture 18"/>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359" y="3139"/>
                          <a:ext cx="2731" cy="782"/>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72786" name="AutoShape 50"/>
            <p:cNvSpPr>
              <a:spLocks noChangeArrowheads="1"/>
            </p:cNvSpPr>
            <p:nvPr/>
          </p:nvSpPr>
          <p:spPr bwMode="auto">
            <a:xfrm>
              <a:off x="37" y="3422"/>
              <a:ext cx="262" cy="192"/>
            </a:xfrm>
            <a:prstGeom prst="rightArrow">
              <a:avLst>
                <a:gd name="adj1" fmla="val 48963"/>
                <a:gd name="adj2" fmla="val 57660"/>
              </a:avLst>
            </a:prstGeom>
            <a:solidFill>
              <a:srgbClr val="FF0000"/>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pSp>
      <p:sp>
        <p:nvSpPr>
          <p:cNvPr id="372789" name="AutoShape 53"/>
          <p:cNvSpPr>
            <a:spLocks noChangeArrowheads="1"/>
          </p:cNvSpPr>
          <p:nvPr/>
        </p:nvSpPr>
        <p:spPr bwMode="auto">
          <a:xfrm rot="-12743749">
            <a:off x="4829175" y="4373563"/>
            <a:ext cx="417513" cy="304800"/>
          </a:xfrm>
          <a:prstGeom prst="rightArrow">
            <a:avLst>
              <a:gd name="adj1" fmla="val 48963"/>
              <a:gd name="adj2" fmla="val 57880"/>
            </a:avLst>
          </a:prstGeom>
          <a:solidFill>
            <a:srgbClr val="FF0000"/>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pSp>
        <p:nvGrpSpPr>
          <p:cNvPr id="3" name="Group 57"/>
          <p:cNvGrpSpPr>
            <a:grpSpLocks/>
          </p:cNvGrpSpPr>
          <p:nvPr/>
        </p:nvGrpSpPr>
        <p:grpSpPr bwMode="auto">
          <a:xfrm>
            <a:off x="5057775" y="4887913"/>
            <a:ext cx="3160713" cy="1138237"/>
            <a:chOff x="3186" y="3079"/>
            <a:chExt cx="1991" cy="717"/>
          </a:xfrm>
        </p:grpSpPr>
        <p:sp>
          <p:nvSpPr>
            <p:cNvPr id="372787" name="AutoShape 51"/>
            <p:cNvSpPr>
              <a:spLocks noChangeArrowheads="1"/>
            </p:cNvSpPr>
            <p:nvPr/>
          </p:nvSpPr>
          <p:spPr bwMode="auto">
            <a:xfrm>
              <a:off x="3186" y="3413"/>
              <a:ext cx="262" cy="192"/>
            </a:xfrm>
            <a:prstGeom prst="rightArrow">
              <a:avLst>
                <a:gd name="adj1" fmla="val 48963"/>
                <a:gd name="adj2" fmla="val 57660"/>
              </a:avLst>
            </a:prstGeom>
            <a:solidFill>
              <a:srgbClr val="FF0000"/>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372788" name="Object 52"/>
            <p:cNvGraphicFramePr>
              <a:graphicFrameLocks noChangeAspect="1"/>
            </p:cNvGraphicFramePr>
            <p:nvPr/>
          </p:nvGraphicFramePr>
          <p:xfrm>
            <a:off x="3722" y="3079"/>
            <a:ext cx="1213" cy="290"/>
          </p:xfrm>
          <a:graphic>
            <a:graphicData uri="http://schemas.openxmlformats.org/presentationml/2006/ole">
              <mc:AlternateContent xmlns:mc="http://schemas.openxmlformats.org/markup-compatibility/2006">
                <mc:Choice xmlns:v="urn:schemas-microsoft-com:vml" Requires="v">
                  <p:oleObj spid="_x0000_s32825" name="Ecuación" r:id="rId33" imgW="914400" imgH="203200" progId="Equation.3">
                    <p:embed/>
                  </p:oleObj>
                </mc:Choice>
                <mc:Fallback>
                  <p:oleObj name="Ecuación" r:id="rId33" imgW="914400" imgH="203200" progId="Equation.3">
                    <p:embed/>
                    <p:pic>
                      <p:nvPicPr>
                        <p:cNvPr id="0" name="Picture 19"/>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3722" y="3079"/>
                          <a:ext cx="1213" cy="29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372790" name="Object 54"/>
            <p:cNvGraphicFramePr>
              <a:graphicFrameLocks noChangeAspect="1"/>
            </p:cNvGraphicFramePr>
            <p:nvPr/>
          </p:nvGraphicFramePr>
          <p:xfrm>
            <a:off x="3660" y="3506"/>
            <a:ext cx="1517" cy="290"/>
          </p:xfrm>
          <a:graphic>
            <a:graphicData uri="http://schemas.openxmlformats.org/presentationml/2006/ole">
              <mc:AlternateContent xmlns:mc="http://schemas.openxmlformats.org/markup-compatibility/2006">
                <mc:Choice xmlns:v="urn:schemas-microsoft-com:vml" Requires="v">
                  <p:oleObj spid="_x0000_s32826" name="Ecuación" r:id="rId35" imgW="1143000" imgH="203200" progId="Equation.3">
                    <p:embed/>
                  </p:oleObj>
                </mc:Choice>
                <mc:Fallback>
                  <p:oleObj name="Ecuación" r:id="rId35" imgW="1143000" imgH="203200" progId="Equation.3">
                    <p:embed/>
                    <p:pic>
                      <p:nvPicPr>
                        <p:cNvPr id="0" name="Picture 20"/>
                        <p:cNvPicPr>
                          <a:picLocks noChangeAspect="1"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3660" y="3506"/>
                          <a:ext cx="1517" cy="290"/>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pSp>
      <p:sp>
        <p:nvSpPr>
          <p:cNvPr id="59" name="Rectangle 2"/>
          <p:cNvSpPr>
            <a:spLocks noChangeArrowheads="1"/>
          </p:cNvSpPr>
          <p:nvPr/>
        </p:nvSpPr>
        <p:spPr bwMode="auto">
          <a:xfrm>
            <a:off x="47625" y="6480945"/>
            <a:ext cx="7737475" cy="293736"/>
          </a:xfrm>
          <a:prstGeom prst="rect">
            <a:avLst/>
          </a:prstGeom>
          <a:noFill/>
          <a:ln w="3175">
            <a:noFill/>
            <a:miter lim="800000"/>
            <a:headEnd/>
            <a:tailEnd/>
          </a:ln>
          <a:effectLst/>
        </p:spPr>
        <p:txBody>
          <a:bodyPr lIns="90000" tIns="46800" rIns="90000" bIns="46800" anchor="ctr">
            <a:spAutoFit/>
          </a:bodyPr>
          <a:lstStyle/>
          <a:p>
            <a:pPr fontAlgn="base">
              <a:lnSpc>
                <a:spcPct val="80000"/>
              </a:lnSpc>
              <a:spcBef>
                <a:spcPct val="0"/>
              </a:spcBef>
              <a:spcAft>
                <a:spcPct val="0"/>
              </a:spcAft>
            </a:pPr>
            <a:r>
              <a:rPr lang="de-DE" sz="1600" b="1" dirty="0">
                <a:solidFill>
                  <a:srgbClr val="FFFFFF"/>
                </a:solidFill>
                <a:effectLst>
                  <a:outerShdw blurRad="38100" dist="38100" dir="2700000" algn="tl">
                    <a:srgbClr val="C0C0C0"/>
                  </a:outerShdw>
                </a:effectLst>
                <a:latin typeface="Comic Sans MS" pitchFamily="66" charset="0"/>
              </a:rPr>
              <a:t>2. </a:t>
            </a:r>
            <a:r>
              <a:rPr lang="es-ES_tradnl" sz="1600" b="1" dirty="0">
                <a:solidFill>
                  <a:srgbClr val="FFFFFF"/>
                </a:solidFill>
                <a:effectLst>
                  <a:outerShdw blurRad="38100" dist="38100" dir="2700000" algn="tl">
                    <a:srgbClr val="C0C0C0"/>
                  </a:outerShdw>
                </a:effectLst>
                <a:latin typeface="Comic Sans MS" pitchFamily="66" charset="0"/>
              </a:rPr>
              <a:t>Fallas en Sistemas Eléctricos de Potencia</a:t>
            </a:r>
            <a:endParaRPr lang="de-DE" sz="3600" dirty="0">
              <a:solidFill>
                <a:srgbClr val="000066"/>
              </a:solidFill>
              <a:effectLst>
                <a:outerShdw blurRad="38100" dist="38100" dir="2700000" algn="tl">
                  <a:srgbClr val="C0C0C0"/>
                </a:outerShdw>
              </a:effectLst>
              <a:latin typeface="Comic Sans MS" pitchFamily="66" charset="0"/>
            </a:endParaRPr>
          </a:p>
        </p:txBody>
      </p:sp>
    </p:spTree>
    <p:extLst>
      <p:ext uri="{BB962C8B-B14F-4D97-AF65-F5344CB8AC3E}">
        <p14:creationId xmlns:p14="http://schemas.microsoft.com/office/powerpoint/2010/main" val="744166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762" name="Rectangle 2"/>
          <p:cNvSpPr>
            <a:spLocks noChangeArrowheads="1"/>
          </p:cNvSpPr>
          <p:nvPr/>
        </p:nvSpPr>
        <p:spPr bwMode="auto">
          <a:xfrm>
            <a:off x="582613" y="177800"/>
            <a:ext cx="7737475" cy="457200"/>
          </a:xfrm>
          <a:prstGeom prst="rect">
            <a:avLst/>
          </a:prstGeom>
          <a:noFill/>
          <a:ln w="3175">
            <a:noFill/>
            <a:miter lim="800000"/>
            <a:headEnd/>
            <a:tailEnd/>
          </a:ln>
          <a:effectLst/>
        </p:spPr>
        <p:txBody>
          <a:bodyPr lIns="90000" tIns="46800" rIns="90000" bIns="46800" anchor="ctr">
            <a:spAutoFit/>
          </a:bodyPr>
          <a:lstStyle/>
          <a:p>
            <a:pPr fontAlgn="base">
              <a:spcBef>
                <a:spcPct val="0"/>
              </a:spcBef>
              <a:spcAft>
                <a:spcPct val="0"/>
              </a:spcAft>
            </a:pPr>
            <a:r>
              <a:rPr lang="de-DE" b="1">
                <a:solidFill>
                  <a:srgbClr val="FFFFFF"/>
                </a:solidFill>
                <a:effectLst>
                  <a:outerShdw blurRad="38100" dist="38100" dir="2700000" algn="tl">
                    <a:srgbClr val="C0C0C0"/>
                  </a:outerShdw>
                </a:effectLst>
                <a:latin typeface="Comic Sans MS" pitchFamily="66" charset="0"/>
              </a:rPr>
              <a:t>Mallas de Secuencia (II)</a:t>
            </a:r>
          </a:p>
        </p:txBody>
      </p:sp>
      <p:graphicFrame>
        <p:nvGraphicFramePr>
          <p:cNvPr id="404480" name="Object 1024"/>
          <p:cNvGraphicFramePr>
            <a:graphicFrameLocks noChangeAspect="1"/>
          </p:cNvGraphicFramePr>
          <p:nvPr/>
        </p:nvGraphicFramePr>
        <p:xfrm>
          <a:off x="657225" y="2208213"/>
          <a:ext cx="7454900" cy="1420812"/>
        </p:xfrm>
        <a:graphic>
          <a:graphicData uri="http://schemas.openxmlformats.org/presentationml/2006/ole">
            <mc:AlternateContent xmlns:mc="http://schemas.openxmlformats.org/markup-compatibility/2006">
              <mc:Choice xmlns:v="urn:schemas-microsoft-com:vml" Requires="v">
                <p:oleObj spid="_x0000_s33814" name="Ecuación" r:id="rId3" imgW="4025900" imgH="711200" progId="Equation.3">
                  <p:embed/>
                </p:oleObj>
              </mc:Choice>
              <mc:Fallback>
                <p:oleObj name="Ecuación" r:id="rId3" imgW="4025900" imgH="7112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7225" y="2208213"/>
                        <a:ext cx="7454900" cy="1420812"/>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73764" name="AutoShape 4"/>
          <p:cNvSpPr>
            <a:spLocks noChangeArrowheads="1"/>
          </p:cNvSpPr>
          <p:nvPr/>
        </p:nvSpPr>
        <p:spPr bwMode="auto">
          <a:xfrm>
            <a:off x="2779713" y="952500"/>
            <a:ext cx="415925" cy="304800"/>
          </a:xfrm>
          <a:prstGeom prst="rightArrow">
            <a:avLst>
              <a:gd name="adj1" fmla="val 48963"/>
              <a:gd name="adj2" fmla="val 57660"/>
            </a:avLst>
          </a:prstGeom>
          <a:solidFill>
            <a:srgbClr val="FF0000"/>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404481" name="Object 1025"/>
          <p:cNvGraphicFramePr>
            <a:graphicFrameLocks noChangeAspect="1"/>
          </p:cNvGraphicFramePr>
          <p:nvPr/>
        </p:nvGraphicFramePr>
        <p:xfrm>
          <a:off x="58738" y="869950"/>
          <a:ext cx="2408237" cy="460375"/>
        </p:xfrm>
        <a:graphic>
          <a:graphicData uri="http://schemas.openxmlformats.org/presentationml/2006/ole">
            <mc:AlternateContent xmlns:mc="http://schemas.openxmlformats.org/markup-compatibility/2006">
              <mc:Choice xmlns:v="urn:schemas-microsoft-com:vml" Requires="v">
                <p:oleObj spid="_x0000_s33815" name="Ecuación" r:id="rId5" imgW="1143000" imgH="203200" progId="Equation.3">
                  <p:embed/>
                </p:oleObj>
              </mc:Choice>
              <mc:Fallback>
                <p:oleObj name="Ecuación" r:id="rId5" imgW="1143000" imgH="20320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738" y="869950"/>
                        <a:ext cx="2408237" cy="46037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404482" name="Object 1026"/>
          <p:cNvGraphicFramePr>
            <a:graphicFrameLocks noChangeAspect="1"/>
          </p:cNvGraphicFramePr>
          <p:nvPr/>
        </p:nvGraphicFramePr>
        <p:xfrm>
          <a:off x="3379788" y="793750"/>
          <a:ext cx="2873375" cy="1044575"/>
        </p:xfrm>
        <a:graphic>
          <a:graphicData uri="http://schemas.openxmlformats.org/presentationml/2006/ole">
            <mc:AlternateContent xmlns:mc="http://schemas.openxmlformats.org/markup-compatibility/2006">
              <mc:Choice xmlns:v="urn:schemas-microsoft-com:vml" Requires="v">
                <p:oleObj spid="_x0000_s33816" name="Ecuación" r:id="rId7" imgW="1257300" imgH="457200" progId="Equation.3">
                  <p:embed/>
                </p:oleObj>
              </mc:Choice>
              <mc:Fallback>
                <p:oleObj name="Ecuación" r:id="rId7" imgW="1257300" imgH="457200"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79788" y="793750"/>
                        <a:ext cx="2873375" cy="1044575"/>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73767" name="AutoShape 7"/>
          <p:cNvSpPr>
            <a:spLocks noChangeArrowheads="1"/>
          </p:cNvSpPr>
          <p:nvPr/>
        </p:nvSpPr>
        <p:spPr bwMode="auto">
          <a:xfrm>
            <a:off x="6270625" y="912813"/>
            <a:ext cx="415925" cy="304800"/>
          </a:xfrm>
          <a:prstGeom prst="rightArrow">
            <a:avLst>
              <a:gd name="adj1" fmla="val 48963"/>
              <a:gd name="adj2" fmla="val 57660"/>
            </a:avLst>
          </a:prstGeom>
          <a:solidFill>
            <a:srgbClr val="FF0000"/>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404483" name="Object 1027"/>
          <p:cNvGraphicFramePr>
            <a:graphicFrameLocks noChangeAspect="1"/>
          </p:cNvGraphicFramePr>
          <p:nvPr/>
        </p:nvGraphicFramePr>
        <p:xfrm>
          <a:off x="6780213" y="839788"/>
          <a:ext cx="2193925" cy="436562"/>
        </p:xfrm>
        <a:graphic>
          <a:graphicData uri="http://schemas.openxmlformats.org/presentationml/2006/ole">
            <mc:AlternateContent xmlns:mc="http://schemas.openxmlformats.org/markup-compatibility/2006">
              <mc:Choice xmlns:v="urn:schemas-microsoft-com:vml" Requires="v">
                <p:oleObj spid="_x0000_s33817" name="Ecuación" r:id="rId9" imgW="1040948" imgH="190417" progId="Equation.3">
                  <p:embed/>
                </p:oleObj>
              </mc:Choice>
              <mc:Fallback>
                <p:oleObj name="Ecuación" r:id="rId9" imgW="1040948" imgH="190417" progId="Equation.3">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780213" y="839788"/>
                        <a:ext cx="2193925" cy="436562"/>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73769" name="AutoShape 9"/>
          <p:cNvSpPr>
            <a:spLocks noChangeArrowheads="1"/>
          </p:cNvSpPr>
          <p:nvPr/>
        </p:nvSpPr>
        <p:spPr bwMode="auto">
          <a:xfrm rot="5400000">
            <a:off x="4129882" y="1931194"/>
            <a:ext cx="450850" cy="280987"/>
          </a:xfrm>
          <a:prstGeom prst="rightArrow">
            <a:avLst>
              <a:gd name="adj1" fmla="val 48963"/>
              <a:gd name="adj2" fmla="val 67799"/>
            </a:avLst>
          </a:prstGeom>
          <a:solidFill>
            <a:srgbClr val="FF0000"/>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404484" name="Object 1028"/>
          <p:cNvGraphicFramePr>
            <a:graphicFrameLocks noChangeAspect="1"/>
          </p:cNvGraphicFramePr>
          <p:nvPr/>
        </p:nvGraphicFramePr>
        <p:xfrm>
          <a:off x="457200" y="4140200"/>
          <a:ext cx="4443413" cy="1208088"/>
        </p:xfrm>
        <a:graphic>
          <a:graphicData uri="http://schemas.openxmlformats.org/presentationml/2006/ole">
            <mc:AlternateContent xmlns:mc="http://schemas.openxmlformats.org/markup-compatibility/2006">
              <mc:Choice xmlns:v="urn:schemas-microsoft-com:vml" Requires="v">
                <p:oleObj spid="_x0000_s33818" name="Ecuación" r:id="rId11" imgW="2819400" imgH="711200" progId="Equation.3">
                  <p:embed/>
                </p:oleObj>
              </mc:Choice>
              <mc:Fallback>
                <p:oleObj name="Ecuación" r:id="rId11" imgW="2819400" imgH="711200" progId="Equation.3">
                  <p:embed/>
                  <p:pic>
                    <p:nvPicPr>
                      <p:cNvPr id="0" name="Picture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57200" y="4140200"/>
                        <a:ext cx="4443413" cy="1208088"/>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73771" name="AutoShape 11"/>
          <p:cNvSpPr>
            <a:spLocks noChangeArrowheads="1"/>
          </p:cNvSpPr>
          <p:nvPr/>
        </p:nvSpPr>
        <p:spPr bwMode="auto">
          <a:xfrm rot="5400000">
            <a:off x="4233863" y="3771900"/>
            <a:ext cx="450850" cy="282575"/>
          </a:xfrm>
          <a:prstGeom prst="rightArrow">
            <a:avLst>
              <a:gd name="adj1" fmla="val 48963"/>
              <a:gd name="adj2" fmla="val 67417"/>
            </a:avLst>
          </a:prstGeom>
          <a:solidFill>
            <a:srgbClr val="FF0000"/>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3772" name="AutoShape 12"/>
          <p:cNvSpPr>
            <a:spLocks noChangeArrowheads="1"/>
          </p:cNvSpPr>
          <p:nvPr/>
        </p:nvSpPr>
        <p:spPr bwMode="auto">
          <a:xfrm>
            <a:off x="4962525" y="4627563"/>
            <a:ext cx="415925" cy="304800"/>
          </a:xfrm>
          <a:prstGeom prst="rightArrow">
            <a:avLst>
              <a:gd name="adj1" fmla="val 48963"/>
              <a:gd name="adj2" fmla="val 57660"/>
            </a:avLst>
          </a:prstGeom>
          <a:solidFill>
            <a:srgbClr val="FF0000"/>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3773" name="Text Box 13"/>
          <p:cNvSpPr txBox="1">
            <a:spLocks noChangeArrowheads="1"/>
          </p:cNvSpPr>
          <p:nvPr/>
        </p:nvSpPr>
        <p:spPr bwMode="auto">
          <a:xfrm>
            <a:off x="4640263" y="4284663"/>
            <a:ext cx="1100137" cy="339725"/>
          </a:xfrm>
          <a:prstGeom prst="rect">
            <a:avLst/>
          </a:prstGeom>
          <a:noFill/>
          <a:ln w="3175">
            <a:noFill/>
            <a:miter lim="800000"/>
            <a:headEnd/>
            <a:tailEnd type="none" w="sm" len="sm"/>
          </a:ln>
          <a:effectLst/>
        </p:spPr>
        <p:txBody>
          <a:bodyPr lIns="90000" tIns="46800" rIns="90000" bIns="46800" anchor="ctr">
            <a:spAutoFit/>
          </a:bodyPr>
          <a:lstStyle/>
          <a:p>
            <a:pPr algn="ctr" defTabSz="287338" eaLnBrk="0" fontAlgn="base" hangingPunct="0">
              <a:lnSpc>
                <a:spcPct val="90000"/>
              </a:lnSpc>
              <a:spcBef>
                <a:spcPct val="0"/>
              </a:spcBef>
              <a:spcAft>
                <a:spcPct val="0"/>
              </a:spcAft>
              <a:tabLst>
                <a:tab pos="287338" algn="l"/>
              </a:tabLst>
            </a:pPr>
            <a:r>
              <a:rPr lang="de-DE" b="1">
                <a:solidFill>
                  <a:srgbClr val="006666"/>
                </a:solidFill>
                <a:latin typeface="Comic Sans MS" pitchFamily="66" charset="0"/>
              </a:rPr>
              <a:t>Zm=0</a:t>
            </a:r>
          </a:p>
        </p:txBody>
      </p:sp>
      <p:grpSp>
        <p:nvGrpSpPr>
          <p:cNvPr id="2" name="Group 29"/>
          <p:cNvGrpSpPr>
            <a:grpSpLocks/>
          </p:cNvGrpSpPr>
          <p:nvPr/>
        </p:nvGrpSpPr>
        <p:grpSpPr bwMode="auto">
          <a:xfrm>
            <a:off x="5754688" y="3636963"/>
            <a:ext cx="2713037" cy="1708150"/>
            <a:chOff x="3625" y="2291"/>
            <a:chExt cx="1709" cy="1076"/>
          </a:xfrm>
        </p:grpSpPr>
        <p:graphicFrame>
          <p:nvGraphicFramePr>
            <p:cNvPr id="404486" name="Object 1030"/>
            <p:cNvGraphicFramePr>
              <a:graphicFrameLocks noChangeAspect="1"/>
            </p:cNvGraphicFramePr>
            <p:nvPr/>
          </p:nvGraphicFramePr>
          <p:xfrm>
            <a:off x="3625" y="2606"/>
            <a:ext cx="1450" cy="761"/>
          </p:xfrm>
          <a:graphic>
            <a:graphicData uri="http://schemas.openxmlformats.org/presentationml/2006/ole">
              <mc:AlternateContent xmlns:mc="http://schemas.openxmlformats.org/markup-compatibility/2006">
                <mc:Choice xmlns:v="urn:schemas-microsoft-com:vml" Requires="v">
                  <p:oleObj spid="_x0000_s33819" name="Ecuación" r:id="rId13" imgW="1459866" imgH="710891" progId="Equation.3">
                    <p:embed/>
                  </p:oleObj>
                </mc:Choice>
                <mc:Fallback>
                  <p:oleObj name="Ecuación" r:id="rId13" imgW="1459866" imgH="710891" progId="Equation.3">
                    <p:embed/>
                    <p:pic>
                      <p:nvPicPr>
                        <p:cNvPr id="0" name="Picture 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625" y="2606"/>
                          <a:ext cx="1450" cy="761"/>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404487" name="Object 1031"/>
            <p:cNvGraphicFramePr>
              <a:graphicFrameLocks noChangeAspect="1"/>
            </p:cNvGraphicFramePr>
            <p:nvPr/>
          </p:nvGraphicFramePr>
          <p:xfrm>
            <a:off x="4005" y="2291"/>
            <a:ext cx="219" cy="205"/>
          </p:xfrm>
          <a:graphic>
            <a:graphicData uri="http://schemas.openxmlformats.org/presentationml/2006/ole">
              <mc:AlternateContent xmlns:mc="http://schemas.openxmlformats.org/markup-compatibility/2006">
                <mc:Choice xmlns:v="urn:schemas-microsoft-com:vml" Requires="v">
                  <p:oleObj spid="_x0000_s33820" name="Ecuación" r:id="rId15" imgW="203112" imgH="190417" progId="Equation.3">
                    <p:embed/>
                  </p:oleObj>
                </mc:Choice>
                <mc:Fallback>
                  <p:oleObj name="Ecuación" r:id="rId15" imgW="203112" imgH="190417" progId="Equation.3">
                    <p:embed/>
                    <p:pic>
                      <p:nvPicPr>
                        <p:cNvPr id="0" name="Picture 8"/>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005" y="2291"/>
                          <a:ext cx="219" cy="205"/>
                        </a:xfrm>
                        <a:prstGeom prst="rect">
                          <a:avLst/>
                        </a:prstGeom>
                        <a:noFill/>
                        <a:ln w="3175">
                          <a:solidFill>
                            <a:srgbClr val="FF0000"/>
                          </a:solidFill>
                          <a:miter lim="800000"/>
                          <a:headEnd/>
                          <a:tailEnd/>
                        </a:ln>
                        <a:effectLst/>
                        <a:extLst>
                          <a:ext uri="{909E8E84-426E-40DD-AFC4-6F175D3DCCD1}">
                            <a14:hiddenFill xmlns:a14="http://schemas.microsoft.com/office/drawing/2010/main">
                              <a:solidFill>
                                <a:srgbClr val="F8F8F8"/>
                              </a:solidFill>
                            </a14:hiddenFill>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404488" name="Object 1032"/>
            <p:cNvGraphicFramePr>
              <a:graphicFrameLocks noChangeAspect="1"/>
            </p:cNvGraphicFramePr>
            <p:nvPr/>
          </p:nvGraphicFramePr>
          <p:xfrm>
            <a:off x="4615" y="2305"/>
            <a:ext cx="205" cy="205"/>
          </p:xfrm>
          <a:graphic>
            <a:graphicData uri="http://schemas.openxmlformats.org/presentationml/2006/ole">
              <mc:AlternateContent xmlns:mc="http://schemas.openxmlformats.org/markup-compatibility/2006">
                <mc:Choice xmlns:v="urn:schemas-microsoft-com:vml" Requires="v">
                  <p:oleObj spid="_x0000_s33821" name="Ecuación" r:id="rId17" imgW="190417" imgH="190417" progId="Equation.3">
                    <p:embed/>
                  </p:oleObj>
                </mc:Choice>
                <mc:Fallback>
                  <p:oleObj name="Ecuación" r:id="rId17" imgW="190417" imgH="190417" progId="Equation.3">
                    <p:embed/>
                    <p:pic>
                      <p:nvPicPr>
                        <p:cNvPr id="0" name="Picture 9"/>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615" y="2305"/>
                          <a:ext cx="205" cy="205"/>
                        </a:xfrm>
                        <a:prstGeom prst="rect">
                          <a:avLst/>
                        </a:prstGeom>
                        <a:noFill/>
                        <a:ln w="3175">
                          <a:solidFill>
                            <a:srgbClr val="FF0000"/>
                          </a:solidFill>
                          <a:miter lim="800000"/>
                          <a:headEnd/>
                          <a:tailEnd/>
                        </a:ln>
                        <a:effectLst/>
                        <a:extLst>
                          <a:ext uri="{909E8E84-426E-40DD-AFC4-6F175D3DCCD1}">
                            <a14:hiddenFill xmlns:a14="http://schemas.microsoft.com/office/drawing/2010/main">
                              <a:solidFill>
                                <a:srgbClr val="F8F8F8"/>
                              </a:solidFill>
                            </a14:hiddenFill>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aphicFrame>
          <p:nvGraphicFramePr>
            <p:cNvPr id="404489" name="Object 1033"/>
            <p:cNvGraphicFramePr>
              <a:graphicFrameLocks noChangeAspect="1"/>
            </p:cNvGraphicFramePr>
            <p:nvPr/>
          </p:nvGraphicFramePr>
          <p:xfrm>
            <a:off x="5115" y="2304"/>
            <a:ext cx="219" cy="205"/>
          </p:xfrm>
          <a:graphic>
            <a:graphicData uri="http://schemas.openxmlformats.org/presentationml/2006/ole">
              <mc:AlternateContent xmlns:mc="http://schemas.openxmlformats.org/markup-compatibility/2006">
                <mc:Choice xmlns:v="urn:schemas-microsoft-com:vml" Requires="v">
                  <p:oleObj spid="_x0000_s33822" name="Ecuación" r:id="rId19" imgW="203112" imgH="190417" progId="Equation.3">
                    <p:embed/>
                  </p:oleObj>
                </mc:Choice>
                <mc:Fallback>
                  <p:oleObj name="Ecuación" r:id="rId19" imgW="203112" imgH="190417" progId="Equation.3">
                    <p:embed/>
                    <p:pic>
                      <p:nvPicPr>
                        <p:cNvPr id="0" name="Picture 10"/>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5115" y="2304"/>
                          <a:ext cx="219" cy="205"/>
                        </a:xfrm>
                        <a:prstGeom prst="rect">
                          <a:avLst/>
                        </a:prstGeom>
                        <a:noFill/>
                        <a:ln w="3175">
                          <a:solidFill>
                            <a:srgbClr val="FF0000"/>
                          </a:solidFill>
                          <a:miter lim="800000"/>
                          <a:headEnd/>
                          <a:tailEnd/>
                        </a:ln>
                        <a:effectLst/>
                        <a:extLst>
                          <a:ext uri="{909E8E84-426E-40DD-AFC4-6F175D3DCCD1}">
                            <a14:hiddenFill xmlns:a14="http://schemas.microsoft.com/office/drawing/2010/main">
                              <a:solidFill>
                                <a:srgbClr val="F8F8F8"/>
                              </a:solidFill>
                            </a14:hiddenFill>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grpSp>
      <p:grpSp>
        <p:nvGrpSpPr>
          <p:cNvPr id="3" name="Group 18"/>
          <p:cNvGrpSpPr>
            <a:grpSpLocks/>
          </p:cNvGrpSpPr>
          <p:nvPr/>
        </p:nvGrpSpPr>
        <p:grpSpPr bwMode="auto">
          <a:xfrm>
            <a:off x="5805488" y="3940175"/>
            <a:ext cx="2471737" cy="1387475"/>
            <a:chOff x="3962" y="2954"/>
            <a:chExt cx="1686" cy="874"/>
          </a:xfrm>
        </p:grpSpPr>
        <p:sp>
          <p:nvSpPr>
            <p:cNvPr id="373779" name="Freeform 19"/>
            <p:cNvSpPr>
              <a:spLocks/>
            </p:cNvSpPr>
            <p:nvPr/>
          </p:nvSpPr>
          <p:spPr bwMode="auto">
            <a:xfrm>
              <a:off x="3962" y="3015"/>
              <a:ext cx="856" cy="296"/>
            </a:xfrm>
            <a:custGeom>
              <a:avLst/>
              <a:gdLst/>
              <a:ahLst/>
              <a:cxnLst>
                <a:cxn ang="0">
                  <a:pos x="619" y="9"/>
                </a:cxn>
                <a:cxn ang="0">
                  <a:pos x="116" y="42"/>
                </a:cxn>
                <a:cxn ang="0">
                  <a:pos x="84" y="260"/>
                </a:cxn>
                <a:cxn ang="0">
                  <a:pos x="619" y="260"/>
                </a:cxn>
                <a:cxn ang="0">
                  <a:pos x="829" y="260"/>
                </a:cxn>
                <a:cxn ang="0">
                  <a:pos x="781" y="66"/>
                </a:cxn>
                <a:cxn ang="0">
                  <a:pos x="619" y="9"/>
                </a:cxn>
              </a:cxnLst>
              <a:rect l="0" t="0" r="r" b="b"/>
              <a:pathLst>
                <a:path w="856" h="296">
                  <a:moveTo>
                    <a:pt x="619" y="9"/>
                  </a:moveTo>
                  <a:cubicBezTo>
                    <a:pt x="508" y="5"/>
                    <a:pt x="205" y="0"/>
                    <a:pt x="116" y="42"/>
                  </a:cubicBezTo>
                  <a:cubicBezTo>
                    <a:pt x="27" y="84"/>
                    <a:pt x="0" y="224"/>
                    <a:pt x="84" y="260"/>
                  </a:cubicBezTo>
                  <a:cubicBezTo>
                    <a:pt x="168" y="296"/>
                    <a:pt x="495" y="260"/>
                    <a:pt x="619" y="260"/>
                  </a:cubicBezTo>
                  <a:cubicBezTo>
                    <a:pt x="743" y="260"/>
                    <a:pt x="802" y="292"/>
                    <a:pt x="829" y="260"/>
                  </a:cubicBezTo>
                  <a:cubicBezTo>
                    <a:pt x="856" y="228"/>
                    <a:pt x="820" y="107"/>
                    <a:pt x="781" y="66"/>
                  </a:cubicBezTo>
                  <a:cubicBezTo>
                    <a:pt x="742" y="25"/>
                    <a:pt x="730" y="13"/>
                    <a:pt x="619" y="9"/>
                  </a:cubicBezTo>
                  <a:close/>
                </a:path>
              </a:pathLst>
            </a:custGeom>
            <a:noFill/>
            <a:ln w="3175" cap="flat" cmpd="sng">
              <a:solidFill>
                <a:srgbClr val="FF0000"/>
              </a:solidFill>
              <a:prstDash val="solid"/>
              <a:round/>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3780" name="Freeform 20"/>
            <p:cNvSpPr>
              <a:spLocks/>
            </p:cNvSpPr>
            <p:nvPr/>
          </p:nvSpPr>
          <p:spPr bwMode="auto">
            <a:xfrm>
              <a:off x="4682" y="3314"/>
              <a:ext cx="548" cy="255"/>
            </a:xfrm>
            <a:custGeom>
              <a:avLst/>
              <a:gdLst/>
              <a:ahLst/>
              <a:cxnLst>
                <a:cxn ang="0">
                  <a:pos x="619" y="9"/>
                </a:cxn>
                <a:cxn ang="0">
                  <a:pos x="116" y="42"/>
                </a:cxn>
                <a:cxn ang="0">
                  <a:pos x="84" y="260"/>
                </a:cxn>
                <a:cxn ang="0">
                  <a:pos x="619" y="260"/>
                </a:cxn>
                <a:cxn ang="0">
                  <a:pos x="829" y="260"/>
                </a:cxn>
                <a:cxn ang="0">
                  <a:pos x="781" y="66"/>
                </a:cxn>
                <a:cxn ang="0">
                  <a:pos x="619" y="9"/>
                </a:cxn>
              </a:cxnLst>
              <a:rect l="0" t="0" r="r" b="b"/>
              <a:pathLst>
                <a:path w="856" h="296">
                  <a:moveTo>
                    <a:pt x="619" y="9"/>
                  </a:moveTo>
                  <a:cubicBezTo>
                    <a:pt x="508" y="5"/>
                    <a:pt x="205" y="0"/>
                    <a:pt x="116" y="42"/>
                  </a:cubicBezTo>
                  <a:cubicBezTo>
                    <a:pt x="27" y="84"/>
                    <a:pt x="0" y="224"/>
                    <a:pt x="84" y="260"/>
                  </a:cubicBezTo>
                  <a:cubicBezTo>
                    <a:pt x="168" y="296"/>
                    <a:pt x="495" y="260"/>
                    <a:pt x="619" y="260"/>
                  </a:cubicBezTo>
                  <a:cubicBezTo>
                    <a:pt x="743" y="260"/>
                    <a:pt x="802" y="292"/>
                    <a:pt x="829" y="260"/>
                  </a:cubicBezTo>
                  <a:cubicBezTo>
                    <a:pt x="856" y="228"/>
                    <a:pt x="820" y="107"/>
                    <a:pt x="781" y="66"/>
                  </a:cubicBezTo>
                  <a:cubicBezTo>
                    <a:pt x="742" y="25"/>
                    <a:pt x="730" y="13"/>
                    <a:pt x="619" y="9"/>
                  </a:cubicBezTo>
                  <a:close/>
                </a:path>
              </a:pathLst>
            </a:custGeom>
            <a:noFill/>
            <a:ln w="3175" cap="flat" cmpd="sng">
              <a:solidFill>
                <a:srgbClr val="FF0000"/>
              </a:solidFill>
              <a:prstDash val="solid"/>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3781" name="Freeform 21"/>
            <p:cNvSpPr>
              <a:spLocks/>
            </p:cNvSpPr>
            <p:nvPr/>
          </p:nvSpPr>
          <p:spPr bwMode="auto">
            <a:xfrm>
              <a:off x="5037" y="3573"/>
              <a:ext cx="548" cy="255"/>
            </a:xfrm>
            <a:custGeom>
              <a:avLst/>
              <a:gdLst/>
              <a:ahLst/>
              <a:cxnLst>
                <a:cxn ang="0">
                  <a:pos x="619" y="9"/>
                </a:cxn>
                <a:cxn ang="0">
                  <a:pos x="116" y="42"/>
                </a:cxn>
                <a:cxn ang="0">
                  <a:pos x="84" y="260"/>
                </a:cxn>
                <a:cxn ang="0">
                  <a:pos x="619" y="260"/>
                </a:cxn>
                <a:cxn ang="0">
                  <a:pos x="829" y="260"/>
                </a:cxn>
                <a:cxn ang="0">
                  <a:pos x="781" y="66"/>
                </a:cxn>
                <a:cxn ang="0">
                  <a:pos x="619" y="9"/>
                </a:cxn>
              </a:cxnLst>
              <a:rect l="0" t="0" r="r" b="b"/>
              <a:pathLst>
                <a:path w="856" h="296">
                  <a:moveTo>
                    <a:pt x="619" y="9"/>
                  </a:moveTo>
                  <a:cubicBezTo>
                    <a:pt x="508" y="5"/>
                    <a:pt x="205" y="0"/>
                    <a:pt x="116" y="42"/>
                  </a:cubicBezTo>
                  <a:cubicBezTo>
                    <a:pt x="27" y="84"/>
                    <a:pt x="0" y="224"/>
                    <a:pt x="84" y="260"/>
                  </a:cubicBezTo>
                  <a:cubicBezTo>
                    <a:pt x="168" y="296"/>
                    <a:pt x="495" y="260"/>
                    <a:pt x="619" y="260"/>
                  </a:cubicBezTo>
                  <a:cubicBezTo>
                    <a:pt x="743" y="260"/>
                    <a:pt x="802" y="292"/>
                    <a:pt x="829" y="260"/>
                  </a:cubicBezTo>
                  <a:cubicBezTo>
                    <a:pt x="856" y="228"/>
                    <a:pt x="820" y="107"/>
                    <a:pt x="781" y="66"/>
                  </a:cubicBezTo>
                  <a:cubicBezTo>
                    <a:pt x="742" y="25"/>
                    <a:pt x="730" y="13"/>
                    <a:pt x="619" y="9"/>
                  </a:cubicBezTo>
                  <a:close/>
                </a:path>
              </a:pathLst>
            </a:custGeom>
            <a:noFill/>
            <a:ln w="3175" cap="flat" cmpd="sng">
              <a:solidFill>
                <a:srgbClr val="FF0000"/>
              </a:solidFill>
              <a:prstDash val="solid"/>
              <a:round/>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3782" name="Line 22"/>
            <p:cNvSpPr>
              <a:spLocks noChangeShapeType="1"/>
            </p:cNvSpPr>
            <p:nvPr/>
          </p:nvSpPr>
          <p:spPr bwMode="auto">
            <a:xfrm flipH="1">
              <a:off x="4394" y="2967"/>
              <a:ext cx="41" cy="49"/>
            </a:xfrm>
            <a:prstGeom prst="line">
              <a:avLst/>
            </a:prstGeom>
            <a:noFill/>
            <a:ln w="3175">
              <a:solidFill>
                <a:srgbClr val="FF0000"/>
              </a:solidFill>
              <a:round/>
              <a:headEnd/>
              <a:tailEnd type="triangle" w="med" len="me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3783" name="Line 23"/>
            <p:cNvSpPr>
              <a:spLocks noChangeShapeType="1"/>
            </p:cNvSpPr>
            <p:nvPr/>
          </p:nvSpPr>
          <p:spPr bwMode="auto">
            <a:xfrm flipH="1">
              <a:off x="5033" y="2997"/>
              <a:ext cx="81" cy="317"/>
            </a:xfrm>
            <a:prstGeom prst="line">
              <a:avLst/>
            </a:prstGeom>
            <a:noFill/>
            <a:ln w="3175">
              <a:solidFill>
                <a:srgbClr val="FF0000"/>
              </a:solidFill>
              <a:round/>
              <a:headEnd/>
              <a:tailEnd type="triangle" w="med" len="me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3784" name="Line 24"/>
            <p:cNvSpPr>
              <a:spLocks noChangeShapeType="1"/>
            </p:cNvSpPr>
            <p:nvPr/>
          </p:nvSpPr>
          <p:spPr bwMode="auto">
            <a:xfrm flipH="1">
              <a:off x="5388" y="2954"/>
              <a:ext cx="260" cy="650"/>
            </a:xfrm>
            <a:prstGeom prst="line">
              <a:avLst/>
            </a:prstGeom>
            <a:noFill/>
            <a:ln w="3175">
              <a:solidFill>
                <a:srgbClr val="FF0000"/>
              </a:solidFill>
              <a:round/>
              <a:headEnd/>
              <a:tailEnd type="triangle" w="med" len="me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pSp>
      <p:sp>
        <p:nvSpPr>
          <p:cNvPr id="373785" name="AutoShape 25"/>
          <p:cNvSpPr>
            <a:spLocks noChangeArrowheads="1"/>
          </p:cNvSpPr>
          <p:nvPr/>
        </p:nvSpPr>
        <p:spPr bwMode="auto">
          <a:xfrm rot="5400000">
            <a:off x="4232276" y="5418137"/>
            <a:ext cx="450850" cy="282575"/>
          </a:xfrm>
          <a:prstGeom prst="rightArrow">
            <a:avLst>
              <a:gd name="adj1" fmla="val 48963"/>
              <a:gd name="adj2" fmla="val 67417"/>
            </a:avLst>
          </a:prstGeom>
          <a:solidFill>
            <a:srgbClr val="FF0000"/>
          </a:solidFill>
          <a:ln w="3175">
            <a:noFill/>
            <a:miter lim="800000"/>
            <a:headEnd/>
            <a:tailEnd/>
          </a:ln>
          <a:effectLst/>
        </p:spPr>
        <p:txBody>
          <a:bodyPr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graphicFrame>
        <p:nvGraphicFramePr>
          <p:cNvPr id="404485" name="Object 1029"/>
          <p:cNvGraphicFramePr>
            <a:graphicFrameLocks noChangeAspect="1"/>
          </p:cNvGraphicFramePr>
          <p:nvPr/>
        </p:nvGraphicFramePr>
        <p:xfrm>
          <a:off x="2357438" y="5910263"/>
          <a:ext cx="4708525" cy="325437"/>
        </p:xfrm>
        <a:graphic>
          <a:graphicData uri="http://schemas.openxmlformats.org/presentationml/2006/ole">
            <mc:AlternateContent xmlns:mc="http://schemas.openxmlformats.org/markup-compatibility/2006">
              <mc:Choice xmlns:v="urn:schemas-microsoft-com:vml" Requires="v">
                <p:oleObj spid="_x0000_s33823" name="Ecuación" r:id="rId21" imgW="2755900" imgH="190500" progId="Equation.3">
                  <p:embed/>
                </p:oleObj>
              </mc:Choice>
              <mc:Fallback>
                <p:oleObj name="Ecuación" r:id="rId21" imgW="2755900" imgH="190500" progId="Equation.3">
                  <p:embed/>
                  <p:pic>
                    <p:nvPicPr>
                      <p:cNvPr id="0" name="Picture 11"/>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2357438" y="5910263"/>
                        <a:ext cx="4708525" cy="325437"/>
                      </a:xfrm>
                      <a:prstGeom prst="rect">
                        <a:avLst/>
                      </a:prstGeom>
                      <a:noFill/>
                      <a:ln>
                        <a:noFill/>
                      </a:ln>
                      <a:effectLst/>
                      <a:extLst>
                        <a:ext uri="{909E8E84-426E-40DD-AFC4-6F175D3DCCD1}">
                          <a14:hiddenFill xmlns:a14="http://schemas.microsoft.com/office/drawing/2010/main">
                            <a:solidFill>
                              <a:srgbClr val="F8F8F8"/>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tx1"/>
                              </a:outerShdw>
                            </a:effectLst>
                          </a14:hiddenEffects>
                        </a:ext>
                      </a:extLst>
                    </p:spPr>
                  </p:pic>
                </p:oleObj>
              </mc:Fallback>
            </mc:AlternateContent>
          </a:graphicData>
        </a:graphic>
      </p:graphicFrame>
      <p:sp>
        <p:nvSpPr>
          <p:cNvPr id="373787" name="Rectangle 27"/>
          <p:cNvSpPr>
            <a:spLocks noChangeArrowheads="1"/>
          </p:cNvSpPr>
          <p:nvPr/>
        </p:nvSpPr>
        <p:spPr bwMode="auto">
          <a:xfrm>
            <a:off x="2270125" y="5818188"/>
            <a:ext cx="4894263" cy="488950"/>
          </a:xfrm>
          <a:prstGeom prst="rect">
            <a:avLst/>
          </a:prstGeom>
          <a:noFill/>
          <a:ln w="3175">
            <a:solidFill>
              <a:srgbClr val="FF0000"/>
            </a:solidFill>
            <a:miter lim="800000"/>
            <a:headEnd/>
            <a:tailEnd/>
          </a:ln>
          <a:effectLst/>
        </p:spPr>
        <p:txBody>
          <a:bodyPr wrap="none" lIns="90000" tIns="46800" rIns="90000" bIns="46800" anchor="ctr">
            <a:spAutoFit/>
          </a:bodyPr>
          <a:lstStyle/>
          <a:p>
            <a:pPr eaLnBrk="0" fontAlgn="base" hangingPunct="0">
              <a:spcBef>
                <a:spcPct val="0"/>
              </a:spcBef>
              <a:spcAft>
                <a:spcPct val="0"/>
              </a:spcAft>
            </a:pPr>
            <a:endParaRPr lang="es-CL" sz="2400" b="1">
              <a:solidFill>
                <a:srgbClr val="000000"/>
              </a:solidFill>
              <a:latin typeface="Comic Sans MS" pitchFamily="66" charset="0"/>
            </a:endParaRPr>
          </a:p>
        </p:txBody>
      </p:sp>
      <p:sp>
        <p:nvSpPr>
          <p:cNvPr id="373790" name="Text Box 30"/>
          <p:cNvSpPr txBox="1">
            <a:spLocks noChangeArrowheads="1"/>
          </p:cNvSpPr>
          <p:nvPr/>
        </p:nvSpPr>
        <p:spPr bwMode="auto">
          <a:xfrm>
            <a:off x="7258050" y="5572125"/>
            <a:ext cx="2282825" cy="628650"/>
          </a:xfrm>
          <a:prstGeom prst="rect">
            <a:avLst/>
          </a:prstGeom>
          <a:noFill/>
          <a:ln w="3175">
            <a:noFill/>
            <a:miter lim="800000"/>
            <a:headEnd/>
            <a:tailEnd type="none" w="sm" len="sm"/>
          </a:ln>
          <a:effectLst/>
        </p:spPr>
        <p:txBody>
          <a:bodyPr lIns="90000" tIns="46800" rIns="90000" bIns="46800" anchor="ctr">
            <a:spAutoFit/>
          </a:bodyPr>
          <a:lstStyle/>
          <a:p>
            <a:pPr defTabSz="287338" eaLnBrk="0" fontAlgn="base" hangingPunct="0">
              <a:lnSpc>
                <a:spcPct val="110000"/>
              </a:lnSpc>
              <a:spcBef>
                <a:spcPct val="0"/>
              </a:spcBef>
              <a:spcAft>
                <a:spcPct val="0"/>
              </a:spcAft>
              <a:tabLst>
                <a:tab pos="287338" algn="l"/>
              </a:tabLst>
            </a:pPr>
            <a:r>
              <a:rPr lang="de-DE" sz="1600" b="1" i="1">
                <a:solidFill>
                  <a:srgbClr val="000000"/>
                </a:solidFill>
                <a:latin typeface="Comic Sans MS" pitchFamily="66" charset="0"/>
              </a:rPr>
              <a:t>- Válido para equipos pasivos.</a:t>
            </a:r>
          </a:p>
        </p:txBody>
      </p:sp>
      <p:sp>
        <p:nvSpPr>
          <p:cNvPr id="32" name="Rectangle 2"/>
          <p:cNvSpPr>
            <a:spLocks noChangeArrowheads="1"/>
          </p:cNvSpPr>
          <p:nvPr/>
        </p:nvSpPr>
        <p:spPr bwMode="auto">
          <a:xfrm>
            <a:off x="47625" y="6480945"/>
            <a:ext cx="7737475" cy="293736"/>
          </a:xfrm>
          <a:prstGeom prst="rect">
            <a:avLst/>
          </a:prstGeom>
          <a:noFill/>
          <a:ln w="3175">
            <a:noFill/>
            <a:miter lim="800000"/>
            <a:headEnd/>
            <a:tailEnd/>
          </a:ln>
          <a:effectLst/>
        </p:spPr>
        <p:txBody>
          <a:bodyPr lIns="90000" tIns="46800" rIns="90000" bIns="46800" anchor="ctr">
            <a:spAutoFit/>
          </a:bodyPr>
          <a:lstStyle/>
          <a:p>
            <a:pPr fontAlgn="base">
              <a:lnSpc>
                <a:spcPct val="80000"/>
              </a:lnSpc>
              <a:spcBef>
                <a:spcPct val="0"/>
              </a:spcBef>
              <a:spcAft>
                <a:spcPct val="0"/>
              </a:spcAft>
            </a:pPr>
            <a:r>
              <a:rPr lang="de-DE" sz="1600" b="1" dirty="0">
                <a:solidFill>
                  <a:srgbClr val="FFFFFF"/>
                </a:solidFill>
                <a:effectLst>
                  <a:outerShdw blurRad="38100" dist="38100" dir="2700000" algn="tl">
                    <a:srgbClr val="C0C0C0"/>
                  </a:outerShdw>
                </a:effectLst>
                <a:latin typeface="Comic Sans MS" pitchFamily="66" charset="0"/>
              </a:rPr>
              <a:t>2. </a:t>
            </a:r>
            <a:r>
              <a:rPr lang="es-ES_tradnl" sz="1600" b="1" dirty="0">
                <a:solidFill>
                  <a:srgbClr val="FFFFFF"/>
                </a:solidFill>
                <a:effectLst>
                  <a:outerShdw blurRad="38100" dist="38100" dir="2700000" algn="tl">
                    <a:srgbClr val="C0C0C0"/>
                  </a:outerShdw>
                </a:effectLst>
                <a:latin typeface="Comic Sans MS" pitchFamily="66" charset="0"/>
              </a:rPr>
              <a:t>Fallas en Sistemas Eléctricos de Potencia</a:t>
            </a:r>
            <a:endParaRPr lang="de-DE" sz="3600" dirty="0">
              <a:solidFill>
                <a:srgbClr val="000066"/>
              </a:solidFill>
              <a:effectLst>
                <a:outerShdw blurRad="38100" dist="38100" dir="2700000" algn="tl">
                  <a:srgbClr val="C0C0C0"/>
                </a:outerShdw>
              </a:effectLst>
              <a:latin typeface="Comic Sans MS" pitchFamily="66" charset="0"/>
            </a:endParaRPr>
          </a:p>
        </p:txBody>
      </p:sp>
    </p:spTree>
    <p:extLst>
      <p:ext uri="{BB962C8B-B14F-4D97-AF65-F5344CB8AC3E}">
        <p14:creationId xmlns:p14="http://schemas.microsoft.com/office/powerpoint/2010/main" val="3649958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CL" sz="2400" b="1"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CL" sz="2400" b="1"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20</TotalTime>
  <Words>1610</Words>
  <Application>Microsoft Office PowerPoint</Application>
  <PresentationFormat>Presentación en pantalla (4:3)</PresentationFormat>
  <Paragraphs>316</Paragraphs>
  <Slides>28</Slides>
  <Notes>0</Notes>
  <HiddenSlides>0</HiddenSlides>
  <MMClips>0</MMClips>
  <ScaleCrop>false</ScaleCrop>
  <HeadingPairs>
    <vt:vector size="6" baseType="variant">
      <vt:variant>
        <vt:lpstr>Tema</vt:lpstr>
      </vt:variant>
      <vt:variant>
        <vt:i4>2</vt:i4>
      </vt:variant>
      <vt:variant>
        <vt:lpstr>Servidores OLE incrustados</vt:lpstr>
      </vt:variant>
      <vt:variant>
        <vt:i4>4</vt:i4>
      </vt:variant>
      <vt:variant>
        <vt:lpstr>Títulos de diapositiva</vt:lpstr>
      </vt:variant>
      <vt:variant>
        <vt:i4>28</vt:i4>
      </vt:variant>
    </vt:vector>
  </HeadingPairs>
  <TitlesOfParts>
    <vt:vector size="34" baseType="lpstr">
      <vt:lpstr>Tema de Office</vt:lpstr>
      <vt:lpstr>Default Design</vt:lpstr>
      <vt:lpstr>Documento</vt:lpstr>
      <vt:lpstr>Ecuación</vt:lpstr>
      <vt:lpstr>Formel</vt:lpstr>
      <vt:lpstr>Equation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Tati</dc:creator>
  <cp:lastModifiedBy>rodpalma</cp:lastModifiedBy>
  <cp:revision>5</cp:revision>
  <dcterms:created xsi:type="dcterms:W3CDTF">2011-03-01T20:01:52Z</dcterms:created>
  <dcterms:modified xsi:type="dcterms:W3CDTF">2012-04-24T22:06:49Z</dcterms:modified>
</cp:coreProperties>
</file>