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24" autoAdjust="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332169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422374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30774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82423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960959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434989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291558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63288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814407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781345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781365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5D49E-DB27-4B81-8CE3-8D2E9325B690}" type="datetimeFigureOut">
              <a:rPr lang="es-CL" smtClean="0"/>
              <a:pPr/>
              <a:t>20-03-2012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E8E7E-5173-404E-8C26-6748F662C0A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221911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187624" y="2132856"/>
            <a:ext cx="6552728" cy="17543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3600" b="1" dirty="0" smtClean="0"/>
              <a:t>Taller de proyecto: </a:t>
            </a:r>
          </a:p>
          <a:p>
            <a:pPr algn="ctr"/>
            <a:r>
              <a:rPr lang="es-CL" sz="3600" b="1" dirty="0" err="1" smtClean="0"/>
              <a:t>Swimovate</a:t>
            </a:r>
            <a:r>
              <a:rPr lang="es-CL" sz="3600" b="1" dirty="0" smtClean="0"/>
              <a:t>, Informática deportiva </a:t>
            </a:r>
            <a:endParaRPr lang="es-CL" sz="36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6228184" y="4787879"/>
            <a:ext cx="1925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400" dirty="0" smtClean="0"/>
              <a:t>Prof. Jeremy </a:t>
            </a:r>
            <a:r>
              <a:rPr lang="es-CL" sz="1400" dirty="0" err="1" smtClean="0"/>
              <a:t>Barbay</a:t>
            </a:r>
            <a:endParaRPr lang="es-CL" sz="1400" dirty="0" smtClean="0"/>
          </a:p>
          <a:p>
            <a:r>
              <a:rPr lang="es-CL" sz="1400" dirty="0" err="1" smtClean="0"/>
              <a:t>Profs</a:t>
            </a:r>
            <a:r>
              <a:rPr lang="es-CL" sz="1400" dirty="0" smtClean="0"/>
              <a:t>. Auxiliares:</a:t>
            </a:r>
          </a:p>
          <a:p>
            <a:r>
              <a:rPr lang="es-CL" sz="1400" dirty="0" smtClean="0"/>
              <a:t>Macarena Andrade</a:t>
            </a:r>
          </a:p>
          <a:p>
            <a:r>
              <a:rPr lang="es-CL" sz="1400" dirty="0" smtClean="0"/>
              <a:t>Patricio Sepúlveda</a:t>
            </a:r>
            <a:endParaRPr lang="es-CL" sz="1400" dirty="0"/>
          </a:p>
        </p:txBody>
      </p:sp>
    </p:spTree>
    <p:extLst>
      <p:ext uri="{BB962C8B-B14F-4D97-AF65-F5344CB8AC3E}">
        <p14:creationId xmlns:p14="http://schemas.microsoft.com/office/powerpoint/2010/main" xmlns="" val="2555137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s-CL" b="1" dirty="0" smtClean="0"/>
              <a:t>Funcionamiento del reloj</a:t>
            </a:r>
            <a:endParaRPr lang="es-CL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2" y="1556792"/>
            <a:ext cx="8352928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CL" dirty="0" smtClean="0"/>
              <a:t>Antes de usarlo:</a:t>
            </a:r>
          </a:p>
          <a:p>
            <a:pPr marL="273050" indent="-174625"/>
            <a:r>
              <a:rPr lang="es-CL" dirty="0" smtClean="0"/>
              <a:t>   Configurar unidades de medida, peso, largo de la piscina, nadador (número) y            hora. </a:t>
            </a:r>
          </a:p>
          <a:p>
            <a:pPr marL="273050" indent="-174625"/>
            <a:endParaRPr lang="es-CL" dirty="0" smtClean="0"/>
          </a:p>
          <a:p>
            <a:pPr marL="384175" indent="-285750">
              <a:buFontTx/>
              <a:buChar char="-"/>
            </a:pPr>
            <a:r>
              <a:rPr lang="es-CL" dirty="0" smtClean="0"/>
              <a:t>Seleccionar “</a:t>
            </a:r>
            <a:r>
              <a:rPr lang="es-CL" dirty="0" err="1" smtClean="0"/>
              <a:t>Start</a:t>
            </a:r>
            <a:r>
              <a:rPr lang="es-CL" dirty="0" smtClean="0"/>
              <a:t>” al comenzar a nadar. Al terminar cada tarea, presionar  “</a:t>
            </a:r>
            <a:r>
              <a:rPr lang="es-CL" dirty="0" err="1" smtClean="0"/>
              <a:t>start</a:t>
            </a:r>
            <a:r>
              <a:rPr lang="es-CL" dirty="0" smtClean="0"/>
              <a:t>” nuevamente para pausar. Si se desea acabar con una sesión, presionar dos segundos “</a:t>
            </a:r>
            <a:r>
              <a:rPr lang="es-CL" dirty="0" err="1" smtClean="0"/>
              <a:t>start</a:t>
            </a:r>
            <a:r>
              <a:rPr lang="es-CL" dirty="0" smtClean="0"/>
              <a:t>”</a:t>
            </a:r>
          </a:p>
          <a:p>
            <a:pPr marL="384175" indent="-285750">
              <a:buFontTx/>
              <a:buChar char="-"/>
            </a:pPr>
            <a:endParaRPr lang="es-CL" dirty="0" smtClean="0"/>
          </a:p>
          <a:p>
            <a:pPr marL="384175" indent="-285750">
              <a:buFontTx/>
              <a:buChar char="-"/>
            </a:pPr>
            <a:r>
              <a:rPr lang="es-CL" dirty="0" smtClean="0"/>
              <a:t>El reloj funcionará sólo como cronómetro si no se realizan brazadas (</a:t>
            </a:r>
            <a:r>
              <a:rPr lang="es-CL" dirty="0" err="1" smtClean="0"/>
              <a:t>strokes</a:t>
            </a:r>
            <a:r>
              <a:rPr lang="es-CL" dirty="0" smtClean="0"/>
              <a:t>)</a:t>
            </a:r>
          </a:p>
          <a:p>
            <a:pPr marL="384175" indent="-285750">
              <a:buFontTx/>
              <a:buChar char="-"/>
            </a:pPr>
            <a:endParaRPr lang="es-CL" dirty="0" smtClean="0"/>
          </a:p>
          <a:p>
            <a:pPr marL="384175" indent="-285750">
              <a:buFontTx/>
              <a:buChar char="-"/>
            </a:pPr>
            <a:endParaRPr lang="es-CL" sz="2000" b="1" dirty="0" smtClean="0">
              <a:solidFill>
                <a:srgbClr val="FF0000"/>
              </a:solidFill>
            </a:endParaRPr>
          </a:p>
          <a:p>
            <a:pPr marL="98425"/>
            <a:r>
              <a:rPr lang="es-CL" sz="2000" b="1" dirty="0" smtClean="0"/>
              <a:t>Precauciones!!</a:t>
            </a:r>
            <a:endParaRPr lang="es-CL" sz="2000" b="1" dirty="0"/>
          </a:p>
          <a:p>
            <a:pPr marL="285750" indent="-285750">
              <a:buFontTx/>
              <a:buChar char="-"/>
            </a:pPr>
            <a:endParaRPr lang="es-CL" dirty="0" smtClean="0"/>
          </a:p>
          <a:p>
            <a:pPr marL="285750" indent="-285750">
              <a:buFontTx/>
              <a:buChar char="-"/>
            </a:pPr>
            <a:r>
              <a:rPr lang="es-CL" dirty="0" smtClean="0"/>
              <a:t>Usarlo lo más ajustado posible a la muñeca</a:t>
            </a:r>
          </a:p>
          <a:p>
            <a:pPr marL="285750" indent="-285750">
              <a:buFontTx/>
              <a:buChar char="-"/>
            </a:pPr>
            <a:r>
              <a:rPr lang="es-CL" dirty="0" smtClean="0"/>
              <a:t>Cuidarlo de golpes (boyas, paredes de la piscina, otros nadadores, </a:t>
            </a:r>
            <a:r>
              <a:rPr lang="es-CL" dirty="0" err="1" smtClean="0"/>
              <a:t>etc</a:t>
            </a:r>
            <a:r>
              <a:rPr lang="es-CL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s-CL" dirty="0" smtClean="0"/>
              <a:t>No presionar los botones bajo el agua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4004722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251520" y="260648"/>
            <a:ext cx="8496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400" b="1" dirty="0" smtClean="0">
                <a:latin typeface="+mj-lt"/>
              </a:rPr>
              <a:t>Instalación del software  y carga de datos</a:t>
            </a:r>
            <a:endParaRPr lang="es-CL" sz="4400" b="1" dirty="0"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95536" y="1916832"/>
            <a:ext cx="7560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CL" sz="3600" dirty="0" smtClean="0"/>
              <a:t>Descargar “Driver and Link </a:t>
            </a:r>
            <a:r>
              <a:rPr lang="es-CL" sz="3600" dirty="0" err="1" smtClean="0"/>
              <a:t>Installer</a:t>
            </a:r>
            <a:r>
              <a:rPr lang="es-CL" sz="3600" dirty="0" smtClean="0"/>
              <a:t>” y “PC </a:t>
            </a:r>
            <a:r>
              <a:rPr lang="es-CL" sz="3600" dirty="0" err="1" smtClean="0"/>
              <a:t>Application</a:t>
            </a:r>
            <a:r>
              <a:rPr lang="es-CL" sz="3600" dirty="0" smtClean="0"/>
              <a:t>” desde: </a:t>
            </a:r>
            <a:r>
              <a:rPr lang="es-CL" sz="2800" dirty="0" smtClean="0"/>
              <a:t>http://www.swimovate.com/downloads.html</a:t>
            </a:r>
          </a:p>
          <a:p>
            <a:pPr marL="342900" indent="-342900">
              <a:buAutoNum type="arabicPeriod"/>
            </a:pPr>
            <a:endParaRPr lang="es-CL" sz="3600" dirty="0" smtClean="0"/>
          </a:p>
          <a:p>
            <a:pPr marL="342900" indent="-342900">
              <a:buAutoNum type="arabicPeriod"/>
            </a:pPr>
            <a:r>
              <a:rPr lang="es-CL" sz="3600" dirty="0" smtClean="0"/>
              <a:t>Extraer “Driver and Link </a:t>
            </a:r>
            <a:r>
              <a:rPr lang="es-CL" sz="3600" dirty="0" err="1" smtClean="0"/>
              <a:t>Installer</a:t>
            </a:r>
            <a:r>
              <a:rPr lang="es-CL" sz="3600" dirty="0" smtClean="0"/>
              <a:t>”</a:t>
            </a:r>
          </a:p>
          <a:p>
            <a:pPr marL="342900" indent="-342900">
              <a:buAutoNum type="arabicPeriod"/>
            </a:pPr>
            <a:endParaRPr lang="es-CL" sz="3600" dirty="0" smtClean="0"/>
          </a:p>
          <a:p>
            <a:pPr marL="342900" indent="-342900">
              <a:buAutoNum type="arabicPeriod"/>
            </a:pPr>
            <a:r>
              <a:rPr lang="es-CL" sz="3600" dirty="0" smtClean="0"/>
              <a:t>Extraer “</a:t>
            </a:r>
            <a:r>
              <a:rPr lang="es-CL" sz="3600" dirty="0" err="1" smtClean="0"/>
              <a:t>PoolMatePro</a:t>
            </a:r>
            <a:r>
              <a:rPr lang="es-CL" sz="3600" dirty="0" smtClean="0"/>
              <a:t>” e instalar (</a:t>
            </a:r>
            <a:r>
              <a:rPr lang="es-CL" sz="3600" dirty="0" err="1" smtClean="0"/>
              <a:t>Setup</a:t>
            </a:r>
            <a:r>
              <a:rPr lang="es-CL" sz="36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80355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CL" dirty="0" smtClean="0"/>
              <a:t>4. Disco C:/ </a:t>
            </a:r>
            <a:r>
              <a:rPr lang="es-CL" dirty="0" smtClean="0">
                <a:sym typeface="Wingdings" pitchFamily="2" charset="2"/>
              </a:rPr>
              <a:t> </a:t>
            </a:r>
            <a:r>
              <a:rPr lang="es-CL" dirty="0" err="1" smtClean="0">
                <a:sym typeface="Wingdings" pitchFamily="2" charset="2"/>
              </a:rPr>
              <a:t>PoolMateSetup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54349"/>
            <a:ext cx="4853737" cy="175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4 Imagen"/>
          <p:cNvPicPr/>
          <p:nvPr/>
        </p:nvPicPr>
        <p:blipFill rotWithShape="1">
          <a:blip r:embed="rId3" cstate="print"/>
          <a:srcRect l="-1" r="44233" b="61685"/>
          <a:stretch/>
        </p:blipFill>
        <p:spPr bwMode="auto">
          <a:xfrm>
            <a:off x="2048297" y="4147143"/>
            <a:ext cx="4782640" cy="20562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67554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471460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Equipo</a:t>
            </a:r>
            <a:r>
              <a:rPr lang="es-CL" dirty="0">
                <a:sym typeface="Wingdings"/>
              </a:rPr>
              <a:t></a:t>
            </a:r>
            <a:r>
              <a:rPr lang="en-US" dirty="0"/>
              <a:t>Disco local (C:) </a:t>
            </a:r>
            <a:r>
              <a:rPr lang="es-CL" dirty="0">
                <a:sym typeface="Wingdings"/>
              </a:rPr>
              <a:t></a:t>
            </a:r>
            <a:r>
              <a:rPr lang="en-US" dirty="0"/>
              <a:t> </a:t>
            </a:r>
            <a:r>
              <a:rPr lang="en-US" dirty="0" err="1"/>
              <a:t>PoolMateSetup</a:t>
            </a:r>
            <a:r>
              <a:rPr lang="es-CL" dirty="0">
                <a:sym typeface="Wingdings"/>
              </a:rPr>
              <a:t></a:t>
            </a:r>
            <a:r>
              <a:rPr lang="es-CL" dirty="0"/>
              <a:t> </a:t>
            </a:r>
            <a:r>
              <a:rPr lang="en-US" b="1" dirty="0" err="1" smtClean="0"/>
              <a:t>PoolMateLink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dirty="0" err="1" smtClean="0"/>
              <a:t>Equipo</a:t>
            </a:r>
            <a:r>
              <a:rPr lang="es-CL" dirty="0" smtClean="0">
                <a:sym typeface="Wingdings"/>
              </a:rPr>
              <a:t></a:t>
            </a:r>
            <a:r>
              <a:rPr lang="en-US" dirty="0" smtClean="0"/>
              <a:t>Disco local (C:) </a:t>
            </a:r>
            <a:r>
              <a:rPr lang="es-CL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err="1" smtClean="0"/>
              <a:t>PoolMateSetup</a:t>
            </a:r>
            <a:r>
              <a:rPr lang="es-CL" dirty="0" smtClean="0">
                <a:sym typeface="Wingdings"/>
              </a:rPr>
              <a:t></a:t>
            </a:r>
            <a:r>
              <a:rPr lang="es-CL" dirty="0" smtClean="0"/>
              <a:t> </a:t>
            </a:r>
            <a:r>
              <a:rPr lang="es-CL" dirty="0" err="1" smtClean="0"/>
              <a:t>PoolMateLink</a:t>
            </a:r>
            <a:r>
              <a:rPr lang="es-CL" dirty="0" smtClean="0">
                <a:sym typeface="Wingdings" pitchFamily="2" charset="2"/>
              </a:rPr>
              <a:t></a:t>
            </a:r>
            <a:r>
              <a:rPr lang="en-US" b="1" dirty="0" err="1" smtClean="0"/>
              <a:t>PoolMateLink</a:t>
            </a: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s-CL" dirty="0"/>
          </a:p>
        </p:txBody>
      </p:sp>
      <p:pic>
        <p:nvPicPr>
          <p:cNvPr id="4" name="3 Imagen"/>
          <p:cNvPicPr/>
          <p:nvPr/>
        </p:nvPicPr>
        <p:blipFill rotWithShape="1">
          <a:blip r:embed="rId2" cstate="print"/>
          <a:srcRect r="47009" b="61413"/>
          <a:stretch/>
        </p:blipFill>
        <p:spPr bwMode="auto">
          <a:xfrm>
            <a:off x="1901279" y="4451176"/>
            <a:ext cx="5191125" cy="2362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4 Imagen"/>
          <p:cNvPicPr/>
          <p:nvPr/>
        </p:nvPicPr>
        <p:blipFill rotWithShape="1">
          <a:blip r:embed="rId3" cstate="print"/>
          <a:srcRect r="52104" b="67663"/>
          <a:stretch/>
        </p:blipFill>
        <p:spPr bwMode="auto">
          <a:xfrm>
            <a:off x="1979712" y="1124744"/>
            <a:ext cx="5191125" cy="2190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672933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395536" y="260648"/>
            <a:ext cx="5426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/>
              <a:t>5. Disco C:/ </a:t>
            </a:r>
            <a:r>
              <a:rPr lang="es-CL" sz="3200" dirty="0" smtClean="0">
                <a:sym typeface="Wingdings" pitchFamily="2" charset="2"/>
              </a:rPr>
              <a:t> </a:t>
            </a:r>
            <a:r>
              <a:rPr lang="es-CL" sz="3200" dirty="0" err="1" smtClean="0">
                <a:sym typeface="Wingdings" pitchFamily="2" charset="2"/>
              </a:rPr>
              <a:t>PoolMateSetup</a:t>
            </a:r>
            <a:endParaRPr lang="es-CL" sz="3200" dirty="0" smtClean="0"/>
          </a:p>
          <a:p>
            <a:endParaRPr lang="es-CL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6535" y="1654349"/>
            <a:ext cx="4853737" cy="1758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6 Imagen"/>
          <p:cNvPicPr/>
          <p:nvPr/>
        </p:nvPicPr>
        <p:blipFill rotWithShape="1">
          <a:blip r:embed="rId3" cstate="print"/>
          <a:srcRect l="-1" r="44233" b="61685"/>
          <a:stretch/>
        </p:blipFill>
        <p:spPr bwMode="auto">
          <a:xfrm>
            <a:off x="2195736" y="4147143"/>
            <a:ext cx="4782640" cy="20562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518688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16632"/>
            <a:ext cx="8856984" cy="53285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4700" dirty="0" err="1" smtClean="0"/>
              <a:t>Equipo</a:t>
            </a:r>
            <a:r>
              <a:rPr lang="es-CL" sz="4700" dirty="0" smtClean="0">
                <a:sym typeface="Wingdings"/>
              </a:rPr>
              <a:t></a:t>
            </a:r>
            <a:r>
              <a:rPr lang="en-US" sz="4700" dirty="0" smtClean="0"/>
              <a:t>Disco local (C:) </a:t>
            </a:r>
            <a:r>
              <a:rPr lang="es-CL" sz="4700" dirty="0" smtClean="0">
                <a:sym typeface="Wingdings"/>
              </a:rPr>
              <a:t> </a:t>
            </a:r>
            <a:r>
              <a:rPr lang="en-US" sz="4700" dirty="0" err="1" smtClean="0"/>
              <a:t>PoolMateSetup</a:t>
            </a:r>
            <a:r>
              <a:rPr lang="es-CL" sz="4700" dirty="0" smtClean="0">
                <a:sym typeface="Wingdings"/>
              </a:rPr>
              <a:t></a:t>
            </a:r>
            <a:r>
              <a:rPr lang="es-CL" sz="4700" dirty="0" smtClean="0"/>
              <a:t> </a:t>
            </a:r>
            <a:r>
              <a:rPr lang="en-US" sz="4700" b="1" dirty="0" err="1" smtClean="0"/>
              <a:t>USBDriver</a:t>
            </a:r>
            <a:endParaRPr lang="en-US" sz="4700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Seleccionar</a:t>
            </a:r>
            <a:r>
              <a:rPr lang="en-US" dirty="0" smtClean="0"/>
              <a:t> “setup” y </a:t>
            </a:r>
            <a:r>
              <a:rPr lang="en-US" dirty="0" err="1" smtClean="0"/>
              <a:t>seguir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instrucciones</a:t>
            </a:r>
            <a:r>
              <a:rPr lang="en-US" dirty="0" smtClean="0"/>
              <a:t> de </a:t>
            </a:r>
            <a:r>
              <a:rPr lang="en-US" dirty="0" err="1" smtClean="0"/>
              <a:t>instalación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3 Imagen"/>
          <p:cNvPicPr/>
          <p:nvPr/>
        </p:nvPicPr>
        <p:blipFill rotWithShape="1">
          <a:blip r:embed="rId2" cstate="print"/>
          <a:srcRect r="52104" b="67663"/>
          <a:stretch/>
        </p:blipFill>
        <p:spPr bwMode="auto">
          <a:xfrm>
            <a:off x="1763688" y="1412776"/>
            <a:ext cx="5191125" cy="2190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4139952" y="2204864"/>
            <a:ext cx="720080" cy="936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190044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23528" y="260648"/>
            <a:ext cx="86409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400" dirty="0" smtClean="0"/>
              <a:t>6. Conectar el soporte al computador</a:t>
            </a:r>
          </a:p>
          <a:p>
            <a:r>
              <a:rPr lang="es-CL" sz="4400" dirty="0" smtClean="0"/>
              <a:t>7. Conectar el reloj en modo </a:t>
            </a:r>
            <a:r>
              <a:rPr lang="es-CL" sz="4400" dirty="0" err="1" smtClean="0"/>
              <a:t>Upload</a:t>
            </a:r>
            <a:r>
              <a:rPr lang="es-CL" sz="4400" dirty="0" smtClean="0"/>
              <a:t>. Debe mostrar avance de la carga en pantalla </a:t>
            </a:r>
          </a:p>
          <a:p>
            <a:r>
              <a:rPr lang="es-CL" sz="4400" dirty="0" smtClean="0"/>
              <a:t>8. Abrir el programa “</a:t>
            </a:r>
            <a:r>
              <a:rPr lang="es-CL" sz="4400" dirty="0" err="1" smtClean="0"/>
              <a:t>PoolMatePro</a:t>
            </a:r>
            <a:r>
              <a:rPr lang="es-CL" sz="4400" dirty="0" smtClean="0"/>
              <a:t>” e Importar datos </a:t>
            </a:r>
          </a:p>
          <a:p>
            <a:r>
              <a:rPr lang="es-CL" sz="4400" dirty="0" smtClean="0"/>
              <a:t>9. Open File y ya puedes ver los datos en tu computador!</a:t>
            </a:r>
            <a:endParaRPr lang="es-CL" sz="4400" dirty="0"/>
          </a:p>
        </p:txBody>
      </p:sp>
      <p:sp>
        <p:nvSpPr>
          <p:cNvPr id="6" name="5 Elipse"/>
          <p:cNvSpPr/>
          <p:nvPr/>
        </p:nvSpPr>
        <p:spPr>
          <a:xfrm>
            <a:off x="4319972" y="4221088"/>
            <a:ext cx="648072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6 Flecha abajo"/>
          <p:cNvSpPr/>
          <p:nvPr/>
        </p:nvSpPr>
        <p:spPr>
          <a:xfrm>
            <a:off x="4391980" y="4365104"/>
            <a:ext cx="504056" cy="504056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16520330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278</Words>
  <Application>Microsoft Office PowerPoint</Application>
  <PresentationFormat>Presentación en pantalla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Funcionamiento del reloj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MACARENA ANDRADE</dc:creator>
  <cp:lastModifiedBy>macarena.andrade</cp:lastModifiedBy>
  <cp:revision>7</cp:revision>
  <dcterms:created xsi:type="dcterms:W3CDTF">2012-03-13T13:40:02Z</dcterms:created>
  <dcterms:modified xsi:type="dcterms:W3CDTF">2012-03-20T14:54:27Z</dcterms:modified>
</cp:coreProperties>
</file>