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60"/>
  </p:notesMasterIdLst>
  <p:handoutMasterIdLst>
    <p:handoutMasterId r:id="rId61"/>
  </p:handoutMasterIdLst>
  <p:sldIdLst>
    <p:sldId id="259" r:id="rId2"/>
    <p:sldId id="416" r:id="rId3"/>
    <p:sldId id="353" r:id="rId4"/>
    <p:sldId id="360" r:id="rId5"/>
    <p:sldId id="354" r:id="rId6"/>
    <p:sldId id="417" r:id="rId7"/>
    <p:sldId id="418" r:id="rId8"/>
    <p:sldId id="356" r:id="rId9"/>
    <p:sldId id="384" r:id="rId10"/>
    <p:sldId id="385" r:id="rId11"/>
    <p:sldId id="373" r:id="rId12"/>
    <p:sldId id="386" r:id="rId13"/>
    <p:sldId id="387" r:id="rId14"/>
    <p:sldId id="374" r:id="rId15"/>
    <p:sldId id="419" r:id="rId16"/>
    <p:sldId id="421" r:id="rId17"/>
    <p:sldId id="422" r:id="rId18"/>
    <p:sldId id="420" r:id="rId19"/>
    <p:sldId id="376" r:id="rId20"/>
    <p:sldId id="425" r:id="rId21"/>
    <p:sldId id="426" r:id="rId22"/>
    <p:sldId id="423" r:id="rId23"/>
    <p:sldId id="378" r:id="rId24"/>
    <p:sldId id="388" r:id="rId25"/>
    <p:sldId id="379" r:id="rId26"/>
    <p:sldId id="424" r:id="rId27"/>
    <p:sldId id="389" r:id="rId28"/>
    <p:sldId id="383" r:id="rId29"/>
    <p:sldId id="403" r:id="rId30"/>
    <p:sldId id="390" r:id="rId31"/>
    <p:sldId id="392" r:id="rId32"/>
    <p:sldId id="393" r:id="rId33"/>
    <p:sldId id="395" r:id="rId34"/>
    <p:sldId id="398" r:id="rId35"/>
    <p:sldId id="399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9" r:id="rId47"/>
    <p:sldId id="440" r:id="rId48"/>
    <p:sldId id="441" r:id="rId49"/>
    <p:sldId id="442" r:id="rId50"/>
    <p:sldId id="443" r:id="rId51"/>
    <p:sldId id="444" r:id="rId52"/>
    <p:sldId id="446" r:id="rId53"/>
    <p:sldId id="448" r:id="rId54"/>
    <p:sldId id="449" r:id="rId55"/>
    <p:sldId id="450" r:id="rId56"/>
    <p:sldId id="451" r:id="rId57"/>
    <p:sldId id="452" r:id="rId58"/>
    <p:sldId id="320" r:id="rId59"/>
  </p:sldIdLst>
  <p:sldSz cx="9144000" cy="6858000" type="screen4x3"/>
  <p:notesSz cx="7099300" cy="10234613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CCFF"/>
    <a:srgbClr val="000066"/>
    <a:srgbClr val="FFFF00"/>
    <a:srgbClr val="006600"/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2" autoAdjust="0"/>
    <p:restoredTop sz="94485" autoAdjust="0"/>
  </p:normalViewPr>
  <p:slideViewPr>
    <p:cSldViewPr>
      <p:cViewPr varScale="1">
        <p:scale>
          <a:sx n="82" d="100"/>
          <a:sy n="82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¿ Qué son las transformaciones </a:t>
          </a:r>
          <a:r>
            <a:rPr lang="es-MX" b="1" dirty="0" err="1" smtClean="0">
              <a:solidFill>
                <a:schemeClr val="bg1"/>
              </a:solidFill>
              <a:ea typeface="굴림"/>
              <a:cs typeface="굴림"/>
            </a:rPr>
            <a:t>Físicoquímicas</a:t>
          </a:r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 y Bioquímicas?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¿ Qué son los biocombustibles ?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7661B3CE-5A9D-482E-B3FD-37BF1E708469}">
      <dgm:prSet phldrT="[Texto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¿ </a:t>
          </a:r>
          <a:r>
            <a:rPr lang="en-US" dirty="0" err="1" smtClean="0">
              <a:solidFill>
                <a:srgbClr val="FF0000"/>
              </a:solidFill>
            </a:rPr>
            <a:t>Qué</a:t>
          </a:r>
          <a:r>
            <a:rPr lang="en-US" dirty="0" smtClean="0">
              <a:solidFill>
                <a:srgbClr val="FF0000"/>
              </a:solidFill>
            </a:rPr>
            <a:t> </a:t>
          </a:r>
          <a:r>
            <a:rPr lang="en-US" dirty="0" err="1" smtClean="0">
              <a:solidFill>
                <a:srgbClr val="FF0000"/>
              </a:solidFill>
            </a:rPr>
            <a:t>es</a:t>
          </a:r>
          <a:r>
            <a:rPr lang="en-US" dirty="0" smtClean="0">
              <a:solidFill>
                <a:srgbClr val="FF0000"/>
              </a:solidFill>
            </a:rPr>
            <a:t> el biodiesel ?</a:t>
          </a:r>
          <a:endParaRPr lang="en-US" dirty="0">
            <a:solidFill>
              <a:srgbClr val="FF0000"/>
            </a:solidFill>
          </a:endParaRPr>
        </a:p>
      </dgm:t>
    </dgm:pt>
    <dgm:pt modelId="{0A741E34-C803-467A-82B6-E8286F8BEA4F}" type="parTrans" cxnId="{ECE02234-F24B-49BF-B46F-43CB277B6268}">
      <dgm:prSet/>
      <dgm:spPr/>
      <dgm:t>
        <a:bodyPr/>
        <a:lstStyle/>
        <a:p>
          <a:endParaRPr lang="en-US"/>
        </a:p>
      </dgm:t>
    </dgm:pt>
    <dgm:pt modelId="{5A1CD035-702F-48A9-A0D0-261DA972537A}" type="sibTrans" cxnId="{ECE02234-F24B-49BF-B46F-43CB277B6268}">
      <dgm:prSet/>
      <dgm:spPr/>
      <dgm:t>
        <a:bodyPr/>
        <a:lstStyle/>
        <a:p>
          <a:endParaRPr lang="en-US"/>
        </a:p>
      </dgm:t>
    </dgm:pt>
    <dgm:pt modelId="{0293C16A-26A2-471F-B773-B838CF692FBA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Situación</a:t>
          </a:r>
          <a:r>
            <a:rPr lang="en-US" b="1" dirty="0" smtClean="0">
              <a:solidFill>
                <a:schemeClr val="tx2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Chilena</a:t>
          </a:r>
          <a:endParaRPr lang="en-US" b="1" dirty="0" smtClean="0">
            <a:solidFill>
              <a:schemeClr val="tx2"/>
            </a:solidFill>
            <a:ea typeface="굴림"/>
            <a:cs typeface="굴림"/>
          </a:endParaRPr>
        </a:p>
      </dgm:t>
    </dgm:pt>
    <dgm:pt modelId="{45C8687B-6CC1-47F9-BAFA-7E2D6774EDA1}" type="parTrans" cxnId="{823774C3-39FE-4BD7-8F28-FA412D0F035B}">
      <dgm:prSet/>
      <dgm:spPr/>
      <dgm:t>
        <a:bodyPr/>
        <a:lstStyle/>
        <a:p>
          <a:endParaRPr lang="en-US"/>
        </a:p>
      </dgm:t>
    </dgm:pt>
    <dgm:pt modelId="{87A56062-01A4-42E6-A163-BC5BC6F0E3BC}" type="sibTrans" cxnId="{823774C3-39FE-4BD7-8F28-FA412D0F035B}">
      <dgm:prSet/>
      <dgm:spPr/>
      <dgm:t>
        <a:bodyPr/>
        <a:lstStyle/>
        <a:p>
          <a:endParaRPr lang="en-US"/>
        </a:p>
      </dgm:t>
    </dgm:pt>
    <dgm:pt modelId="{B8E8998C-5ACF-4271-9265-B76415802E43}">
      <dgm:prSet phldrT="[Tex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err="1" smtClean="0">
              <a:solidFill>
                <a:srgbClr val="FF0000"/>
              </a:solidFill>
            </a:rPr>
            <a:t>Proceso</a:t>
          </a:r>
          <a:r>
            <a:rPr lang="en-US" dirty="0" smtClean="0">
              <a:solidFill>
                <a:srgbClr val="FF0000"/>
              </a:solidFill>
            </a:rPr>
            <a:t> de </a:t>
          </a:r>
          <a:r>
            <a:rPr lang="en-US" dirty="0" err="1" smtClean="0">
              <a:solidFill>
                <a:srgbClr val="FF0000"/>
              </a:solidFill>
            </a:rPr>
            <a:t>producción</a:t>
          </a:r>
          <a:r>
            <a:rPr lang="en-US" dirty="0" smtClean="0">
              <a:solidFill>
                <a:srgbClr val="FF0000"/>
              </a:solidFill>
            </a:rPr>
            <a:t> de biodiesel</a:t>
          </a:r>
          <a:endParaRPr lang="en-US" dirty="0">
            <a:solidFill>
              <a:srgbClr val="FF0000"/>
            </a:solidFill>
          </a:endParaRPr>
        </a:p>
      </dgm:t>
    </dgm:pt>
    <dgm:pt modelId="{EDBB8118-4F58-44F5-A476-EE78BEEBF339}" type="sibTrans" cxnId="{30F33B96-E5B5-453F-A649-F59833D80211}">
      <dgm:prSet/>
      <dgm:spPr/>
      <dgm:t>
        <a:bodyPr/>
        <a:lstStyle/>
        <a:p>
          <a:endParaRPr lang="en-US"/>
        </a:p>
      </dgm:t>
    </dgm:pt>
    <dgm:pt modelId="{D6CFF19E-A377-41C4-A3A4-72C9D5256C50}" type="parTrans" cxnId="{30F33B96-E5B5-453F-A649-F59833D80211}">
      <dgm:prSet/>
      <dgm:spPr/>
      <dgm:t>
        <a:bodyPr/>
        <a:lstStyle/>
        <a:p>
          <a:endParaRPr lang="en-US"/>
        </a:p>
      </dgm:t>
    </dgm:pt>
    <dgm:pt modelId="{EAF9DE2D-2E0C-48D0-BBB6-2A877D37CD85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Visita</a:t>
          </a:r>
          <a:endParaRPr lang="en-US" b="1" dirty="0" smtClean="0">
            <a:solidFill>
              <a:schemeClr val="tx2"/>
            </a:solidFill>
            <a:ea typeface="굴림"/>
            <a:cs typeface="굴림"/>
          </a:endParaRPr>
        </a:p>
      </dgm:t>
    </dgm:pt>
    <dgm:pt modelId="{A0149ECE-EBCB-48D6-9CA1-D08D9EA9E95C}" type="parTrans" cxnId="{5B6EC9CE-B5C9-49EF-BE50-5C2C284013F9}">
      <dgm:prSet/>
      <dgm:spPr/>
      <dgm:t>
        <a:bodyPr/>
        <a:lstStyle/>
        <a:p>
          <a:endParaRPr lang="es-ES"/>
        </a:p>
      </dgm:t>
    </dgm:pt>
    <dgm:pt modelId="{3EF80F04-13E6-423D-A258-0574B9910338}" type="sibTrans" cxnId="{5B6EC9CE-B5C9-49EF-BE50-5C2C284013F9}">
      <dgm:prSet/>
      <dgm:spPr/>
      <dgm:t>
        <a:bodyPr/>
        <a:lstStyle/>
        <a:p>
          <a:endParaRPr lang="es-E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6" custScaleX="1395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1" presStyleCnt="6" custLinFactNeighborX="-3952" custLinFactNeighborY="-913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86284-5374-4D33-9A37-17903D06164F}" type="pres">
      <dgm:prSet presAssocID="{E51746DA-BEED-4596-92C9-7D38C6086302}" presName="spaceBetweenRectangles" presStyleCnt="0"/>
      <dgm:spPr/>
      <dgm:t>
        <a:bodyPr/>
        <a:lstStyle/>
        <a:p>
          <a:endParaRPr lang="en-US"/>
        </a:p>
      </dgm:t>
    </dgm:pt>
    <dgm:pt modelId="{44F43D77-A598-4500-B265-ACE39282EEE6}" type="pres">
      <dgm:prSet presAssocID="{7661B3CE-5A9D-482E-B3FD-37BF1E708469}" presName="parentLin" presStyleCnt="0"/>
      <dgm:spPr/>
      <dgm:t>
        <a:bodyPr/>
        <a:lstStyle/>
        <a:p>
          <a:endParaRPr lang="en-US"/>
        </a:p>
      </dgm:t>
    </dgm:pt>
    <dgm:pt modelId="{56307164-DC3E-4A02-94C1-23CB99397A17}" type="pres">
      <dgm:prSet presAssocID="{7661B3CE-5A9D-482E-B3FD-37BF1E708469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0893E421-0749-4DD0-925D-88B0362FD542}" type="pres">
      <dgm:prSet presAssocID="{7661B3CE-5A9D-482E-B3FD-37BF1E70846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DC23-BD02-4A44-9229-D50AAE2C8E2B}" type="pres">
      <dgm:prSet presAssocID="{7661B3CE-5A9D-482E-B3FD-37BF1E708469}" presName="negativeSpace" presStyleCnt="0"/>
      <dgm:spPr/>
      <dgm:t>
        <a:bodyPr/>
        <a:lstStyle/>
        <a:p>
          <a:endParaRPr lang="en-US"/>
        </a:p>
      </dgm:t>
    </dgm:pt>
    <dgm:pt modelId="{0E896D5D-A3E9-4B3D-A486-48EBD23886E1}" type="pres">
      <dgm:prSet presAssocID="{7661B3CE-5A9D-482E-B3FD-37BF1E708469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CDD4-0C01-4758-A7D7-501AE8399603}" type="pres">
      <dgm:prSet presAssocID="{5A1CD035-702F-48A9-A0D0-261DA972537A}" presName="spaceBetweenRectangles" presStyleCnt="0"/>
      <dgm:spPr/>
      <dgm:t>
        <a:bodyPr/>
        <a:lstStyle/>
        <a:p>
          <a:endParaRPr lang="en-US"/>
        </a:p>
      </dgm:t>
    </dgm:pt>
    <dgm:pt modelId="{0FBAB8CA-349C-4DA5-8149-026F1B5A01E2}" type="pres">
      <dgm:prSet presAssocID="{B8E8998C-5ACF-4271-9265-B76415802E43}" presName="parentLin" presStyleCnt="0"/>
      <dgm:spPr/>
      <dgm:t>
        <a:bodyPr/>
        <a:lstStyle/>
        <a:p>
          <a:endParaRPr lang="en-US"/>
        </a:p>
      </dgm:t>
    </dgm:pt>
    <dgm:pt modelId="{BD7ABDCB-DA0E-4E5A-8294-3847E5F84EEC}" type="pres">
      <dgm:prSet presAssocID="{B8E8998C-5ACF-4271-9265-B76415802E43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37CAA368-12F9-4DD6-BE49-EA7FEA2B0AFF}" type="pres">
      <dgm:prSet presAssocID="{B8E8998C-5ACF-4271-9265-B76415802E43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66A84-70FB-4C14-881D-C83436DB74E7}" type="pres">
      <dgm:prSet presAssocID="{B8E8998C-5ACF-4271-9265-B76415802E43}" presName="negativeSpace" presStyleCnt="0"/>
      <dgm:spPr/>
      <dgm:t>
        <a:bodyPr/>
        <a:lstStyle/>
        <a:p>
          <a:endParaRPr lang="en-US"/>
        </a:p>
      </dgm:t>
    </dgm:pt>
    <dgm:pt modelId="{7A2EAD7D-434F-4672-8BCB-6939AF0CDAF0}" type="pres">
      <dgm:prSet presAssocID="{B8E8998C-5ACF-4271-9265-B76415802E43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5F8F59-DF26-4982-ADE0-B03DA4386144}" type="pres">
      <dgm:prSet presAssocID="{EDBB8118-4F58-44F5-A476-EE78BEEBF339}" presName="spaceBetweenRectangles" presStyleCnt="0"/>
      <dgm:spPr/>
      <dgm:t>
        <a:bodyPr/>
        <a:lstStyle/>
        <a:p>
          <a:endParaRPr lang="en-US"/>
        </a:p>
      </dgm:t>
    </dgm:pt>
    <dgm:pt modelId="{8C1647E6-159A-4F0F-8BCE-245765081458}" type="pres">
      <dgm:prSet presAssocID="{0293C16A-26A2-471F-B773-B838CF692FBA}" presName="parentLin" presStyleCnt="0"/>
      <dgm:spPr/>
      <dgm:t>
        <a:bodyPr/>
        <a:lstStyle/>
        <a:p>
          <a:endParaRPr lang="en-US"/>
        </a:p>
      </dgm:t>
    </dgm:pt>
    <dgm:pt modelId="{34297668-537E-40A3-A888-BD22E17F90B2}" type="pres">
      <dgm:prSet presAssocID="{0293C16A-26A2-471F-B773-B838CF692FBA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9777F30A-94FC-438D-90BD-D4608198EB8F}" type="pres">
      <dgm:prSet presAssocID="{0293C16A-26A2-471F-B773-B838CF692FBA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5B39B8-6C4E-4716-A01C-9C07C9C85675}" type="pres">
      <dgm:prSet presAssocID="{0293C16A-26A2-471F-B773-B838CF692FBA}" presName="negativeSpace" presStyleCnt="0"/>
      <dgm:spPr/>
      <dgm:t>
        <a:bodyPr/>
        <a:lstStyle/>
        <a:p>
          <a:endParaRPr lang="en-US"/>
        </a:p>
      </dgm:t>
    </dgm:pt>
    <dgm:pt modelId="{CB9E9B6F-21FA-423F-87E6-F8721086BD6E}" type="pres">
      <dgm:prSet presAssocID="{0293C16A-26A2-471F-B773-B838CF692FBA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61DA5-D134-4A77-9DCA-79E1782A5F48}" type="pres">
      <dgm:prSet presAssocID="{87A56062-01A4-42E6-A163-BC5BC6F0E3BC}" presName="spaceBetweenRectangles" presStyleCnt="0"/>
      <dgm:spPr/>
    </dgm:pt>
    <dgm:pt modelId="{A39D3917-F825-44EF-8B0D-25B64B7F5674}" type="pres">
      <dgm:prSet presAssocID="{EAF9DE2D-2E0C-48D0-BBB6-2A877D37CD85}" presName="parentLin" presStyleCnt="0"/>
      <dgm:spPr/>
    </dgm:pt>
    <dgm:pt modelId="{00AF4C16-28C0-4C66-92B6-6246239D5D2A}" type="pres">
      <dgm:prSet presAssocID="{EAF9DE2D-2E0C-48D0-BBB6-2A877D37CD85}" presName="parentLeftMargin" presStyleLbl="node1" presStyleIdx="4" presStyleCnt="6"/>
      <dgm:spPr/>
      <dgm:t>
        <a:bodyPr/>
        <a:lstStyle/>
        <a:p>
          <a:endParaRPr lang="es-ES"/>
        </a:p>
      </dgm:t>
    </dgm:pt>
    <dgm:pt modelId="{82036C79-F004-45F9-AAA0-4E73AE45D61C}" type="pres">
      <dgm:prSet presAssocID="{EAF9DE2D-2E0C-48D0-BBB6-2A877D37CD85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9CB2B4-D452-4455-8A7F-D18AAEA7D08E}" type="pres">
      <dgm:prSet presAssocID="{EAF9DE2D-2E0C-48D0-BBB6-2A877D37CD85}" presName="negativeSpace" presStyleCnt="0"/>
      <dgm:spPr/>
    </dgm:pt>
    <dgm:pt modelId="{FCCEB81F-78DA-4A06-8CF1-8F907DEC6A80}" type="pres">
      <dgm:prSet presAssocID="{EAF9DE2D-2E0C-48D0-BBB6-2A877D37CD85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A7077232-5BA5-4026-BC92-34D9539A25CA}" type="presOf" srcId="{B8E8998C-5ACF-4271-9265-B76415802E43}" destId="{BD7ABDCB-DA0E-4E5A-8294-3847E5F84EEC}" srcOrd="0" destOrd="0" presId="urn:microsoft.com/office/officeart/2005/8/layout/list1"/>
    <dgm:cxn modelId="{ECE02234-F24B-49BF-B46F-43CB277B6268}" srcId="{482EE62F-7750-42A8-8674-8A77405848CA}" destId="{7661B3CE-5A9D-482E-B3FD-37BF1E708469}" srcOrd="2" destOrd="0" parTransId="{0A741E34-C803-467A-82B6-E8286F8BEA4F}" sibTransId="{5A1CD035-702F-48A9-A0D0-261DA972537A}"/>
    <dgm:cxn modelId="{BD76C673-4467-4A54-AA2E-3B25C3781FDA}" type="presOf" srcId="{7661B3CE-5A9D-482E-B3FD-37BF1E708469}" destId="{0893E421-0749-4DD0-925D-88B0362FD542}" srcOrd="1" destOrd="0" presId="urn:microsoft.com/office/officeart/2005/8/layout/list1"/>
    <dgm:cxn modelId="{2FFCAC97-F5D8-479C-A0F6-AABC3FA55D7D}" type="presOf" srcId="{0293C16A-26A2-471F-B773-B838CF692FBA}" destId="{9777F30A-94FC-438D-90BD-D4608198EB8F}" srcOrd="1" destOrd="0" presId="urn:microsoft.com/office/officeart/2005/8/layout/list1"/>
    <dgm:cxn modelId="{6E9D2B3A-7D02-42DD-BFEF-E6EB042A1CB9}" srcId="{482EE62F-7750-42A8-8674-8A77405848CA}" destId="{985038F1-91AC-418E-85E5-C1B78F1B20B1}" srcOrd="1" destOrd="0" parTransId="{ED8BBA47-5CA0-4A90-9478-3D5A7F085B7C}" sibTransId="{E51746DA-BEED-4596-92C9-7D38C6086302}"/>
    <dgm:cxn modelId="{5B6EC9CE-B5C9-49EF-BE50-5C2C284013F9}" srcId="{482EE62F-7750-42A8-8674-8A77405848CA}" destId="{EAF9DE2D-2E0C-48D0-BBB6-2A877D37CD85}" srcOrd="5" destOrd="0" parTransId="{A0149ECE-EBCB-48D6-9CA1-D08D9EA9E95C}" sibTransId="{3EF80F04-13E6-423D-A258-0574B9910338}"/>
    <dgm:cxn modelId="{0D57EBF9-665D-4509-A821-07578A8CC2C7}" type="presOf" srcId="{985038F1-91AC-418E-85E5-C1B78F1B20B1}" destId="{8C0C9D8F-5C5F-49E9-A64E-B3516BF99316}" srcOrd="1" destOrd="0" presId="urn:microsoft.com/office/officeart/2005/8/layout/list1"/>
    <dgm:cxn modelId="{30F33B96-E5B5-453F-A649-F59833D80211}" srcId="{482EE62F-7750-42A8-8674-8A77405848CA}" destId="{B8E8998C-5ACF-4271-9265-B76415802E43}" srcOrd="3" destOrd="0" parTransId="{D6CFF19E-A377-41C4-A3A4-72C9D5256C50}" sibTransId="{EDBB8118-4F58-44F5-A476-EE78BEEBF339}"/>
    <dgm:cxn modelId="{AD8BD373-466E-4548-891F-3E4031B774D3}" type="presOf" srcId="{EAF9DE2D-2E0C-48D0-BBB6-2A877D37CD85}" destId="{00AF4C16-28C0-4C66-92B6-6246239D5D2A}" srcOrd="0" destOrd="0" presId="urn:microsoft.com/office/officeart/2005/8/layout/list1"/>
    <dgm:cxn modelId="{F95909FF-9EFF-4E58-8C89-DAF84344B245}" type="presOf" srcId="{985038F1-91AC-418E-85E5-C1B78F1B20B1}" destId="{B5460F4B-7654-46CC-B024-88894442C2C7}" srcOrd="0" destOrd="0" presId="urn:microsoft.com/office/officeart/2005/8/layout/list1"/>
    <dgm:cxn modelId="{52806997-91CB-4303-AED6-91237D79F64C}" type="presOf" srcId="{5FAEECA9-EB04-426F-ADBA-A8F0FFE14CCC}" destId="{79C83E4F-8043-4924-8F8B-51F17B3569CA}" srcOrd="0" destOrd="0" presId="urn:microsoft.com/office/officeart/2005/8/layout/list1"/>
    <dgm:cxn modelId="{823774C3-39FE-4BD7-8F28-FA412D0F035B}" srcId="{482EE62F-7750-42A8-8674-8A77405848CA}" destId="{0293C16A-26A2-471F-B773-B838CF692FBA}" srcOrd="4" destOrd="0" parTransId="{45C8687B-6CC1-47F9-BAFA-7E2D6774EDA1}" sibTransId="{87A56062-01A4-42E6-A163-BC5BC6F0E3BC}"/>
    <dgm:cxn modelId="{72596130-8CD8-4595-98D2-295201000C72}" type="presOf" srcId="{EAF9DE2D-2E0C-48D0-BBB6-2A877D37CD85}" destId="{82036C79-F004-45F9-AAA0-4E73AE45D61C}" srcOrd="1" destOrd="0" presId="urn:microsoft.com/office/officeart/2005/8/layout/list1"/>
    <dgm:cxn modelId="{0C3E45AC-69A5-4B84-A086-029C0C4881A5}" type="presOf" srcId="{7661B3CE-5A9D-482E-B3FD-37BF1E708469}" destId="{56307164-DC3E-4A02-94C1-23CB99397A17}" srcOrd="0" destOrd="0" presId="urn:microsoft.com/office/officeart/2005/8/layout/list1"/>
    <dgm:cxn modelId="{A2579C00-4791-460E-90F5-F864FA8E28DA}" type="presOf" srcId="{B8E8998C-5ACF-4271-9265-B76415802E43}" destId="{37CAA368-12F9-4DD6-BE49-EA7FEA2B0AFF}" srcOrd="1" destOrd="0" presId="urn:microsoft.com/office/officeart/2005/8/layout/list1"/>
    <dgm:cxn modelId="{E423DA8C-16DE-4D08-8332-F51A39DCD4F1}" type="presOf" srcId="{5FAEECA9-EB04-426F-ADBA-A8F0FFE14CCC}" destId="{B50B94C8-CC2E-4F0C-BABF-96BD4F95C4F8}" srcOrd="1" destOrd="0" presId="urn:microsoft.com/office/officeart/2005/8/layout/list1"/>
    <dgm:cxn modelId="{9BAE222C-7E77-4F1B-A2FA-6F3DBB9E3977}" type="presOf" srcId="{0293C16A-26A2-471F-B773-B838CF692FBA}" destId="{34297668-537E-40A3-A888-BD22E17F90B2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43C281F8-E99D-460E-92BC-001EEE1951D7}" type="presOf" srcId="{482EE62F-7750-42A8-8674-8A77405848CA}" destId="{0596F00E-2A48-44DE-98EB-0A723D874D0A}" srcOrd="0" destOrd="0" presId="urn:microsoft.com/office/officeart/2005/8/layout/list1"/>
    <dgm:cxn modelId="{22C00491-B4DE-40C7-B34C-8E215AB879A0}" type="presParOf" srcId="{0596F00E-2A48-44DE-98EB-0A723D874D0A}" destId="{7B3A7450-D912-48FD-B435-457155C84D11}" srcOrd="0" destOrd="0" presId="urn:microsoft.com/office/officeart/2005/8/layout/list1"/>
    <dgm:cxn modelId="{B636605C-1B0D-48F5-BE20-2985727F6FE7}" type="presParOf" srcId="{7B3A7450-D912-48FD-B435-457155C84D11}" destId="{79C83E4F-8043-4924-8F8B-51F17B3569CA}" srcOrd="0" destOrd="0" presId="urn:microsoft.com/office/officeart/2005/8/layout/list1"/>
    <dgm:cxn modelId="{E19C231A-F6DD-4144-A606-1275EEFED1E0}" type="presParOf" srcId="{7B3A7450-D912-48FD-B435-457155C84D11}" destId="{B50B94C8-CC2E-4F0C-BABF-96BD4F95C4F8}" srcOrd="1" destOrd="0" presId="urn:microsoft.com/office/officeart/2005/8/layout/list1"/>
    <dgm:cxn modelId="{F658EC8A-5167-4A78-953F-8DF009B143C0}" type="presParOf" srcId="{0596F00E-2A48-44DE-98EB-0A723D874D0A}" destId="{CD04B0FD-1E70-4BFD-B4DD-7E099719A2F6}" srcOrd="1" destOrd="0" presId="urn:microsoft.com/office/officeart/2005/8/layout/list1"/>
    <dgm:cxn modelId="{190F571A-9D12-4630-93B1-307D94A55A05}" type="presParOf" srcId="{0596F00E-2A48-44DE-98EB-0A723D874D0A}" destId="{E93C7938-1995-4611-A050-091AF9CD50AD}" srcOrd="2" destOrd="0" presId="urn:microsoft.com/office/officeart/2005/8/layout/list1"/>
    <dgm:cxn modelId="{9D8CBE46-ED87-49B1-A21C-4C13C7FD9D4B}" type="presParOf" srcId="{0596F00E-2A48-44DE-98EB-0A723D874D0A}" destId="{9114B799-3CDF-4C97-ABA6-20A2FC175A71}" srcOrd="3" destOrd="0" presId="urn:microsoft.com/office/officeart/2005/8/layout/list1"/>
    <dgm:cxn modelId="{9DF1C3C8-AB64-4747-AB3E-8DE0EA0314E4}" type="presParOf" srcId="{0596F00E-2A48-44DE-98EB-0A723D874D0A}" destId="{D99D3F45-0FF6-47D1-A43B-076397C8B382}" srcOrd="4" destOrd="0" presId="urn:microsoft.com/office/officeart/2005/8/layout/list1"/>
    <dgm:cxn modelId="{691A28E2-48B3-4FCD-B229-9DAD79B58779}" type="presParOf" srcId="{D99D3F45-0FF6-47D1-A43B-076397C8B382}" destId="{B5460F4B-7654-46CC-B024-88894442C2C7}" srcOrd="0" destOrd="0" presId="urn:microsoft.com/office/officeart/2005/8/layout/list1"/>
    <dgm:cxn modelId="{DB8EDE3A-123C-40B8-9E02-A7D62B3D67AF}" type="presParOf" srcId="{D99D3F45-0FF6-47D1-A43B-076397C8B382}" destId="{8C0C9D8F-5C5F-49E9-A64E-B3516BF99316}" srcOrd="1" destOrd="0" presId="urn:microsoft.com/office/officeart/2005/8/layout/list1"/>
    <dgm:cxn modelId="{1E2FF56C-93E5-4AFF-9C8B-EA6D53F429BC}" type="presParOf" srcId="{0596F00E-2A48-44DE-98EB-0A723D874D0A}" destId="{B6CBAAFD-2D1A-4BF0-8724-7887DB83FE83}" srcOrd="5" destOrd="0" presId="urn:microsoft.com/office/officeart/2005/8/layout/list1"/>
    <dgm:cxn modelId="{2AF1E5D5-264C-43E0-BB6B-6428A08DB176}" type="presParOf" srcId="{0596F00E-2A48-44DE-98EB-0A723D874D0A}" destId="{2A95DB59-74B0-4B0F-AC73-06D29DC0B973}" srcOrd="6" destOrd="0" presId="urn:microsoft.com/office/officeart/2005/8/layout/list1"/>
    <dgm:cxn modelId="{40D4EC10-C75D-4BAD-95E1-33A0696720FC}" type="presParOf" srcId="{0596F00E-2A48-44DE-98EB-0A723D874D0A}" destId="{19686284-5374-4D33-9A37-17903D06164F}" srcOrd="7" destOrd="0" presId="urn:microsoft.com/office/officeart/2005/8/layout/list1"/>
    <dgm:cxn modelId="{4F9AD183-C0A0-4C72-99F7-FEBE61ED1EDC}" type="presParOf" srcId="{0596F00E-2A48-44DE-98EB-0A723D874D0A}" destId="{44F43D77-A598-4500-B265-ACE39282EEE6}" srcOrd="8" destOrd="0" presId="urn:microsoft.com/office/officeart/2005/8/layout/list1"/>
    <dgm:cxn modelId="{39F028BC-4C41-4A9E-A27F-FABDCC93754F}" type="presParOf" srcId="{44F43D77-A598-4500-B265-ACE39282EEE6}" destId="{56307164-DC3E-4A02-94C1-23CB99397A17}" srcOrd="0" destOrd="0" presId="urn:microsoft.com/office/officeart/2005/8/layout/list1"/>
    <dgm:cxn modelId="{C37A6CB2-E9EF-426C-97F4-DD55D36C9B98}" type="presParOf" srcId="{44F43D77-A598-4500-B265-ACE39282EEE6}" destId="{0893E421-0749-4DD0-925D-88B0362FD542}" srcOrd="1" destOrd="0" presId="urn:microsoft.com/office/officeart/2005/8/layout/list1"/>
    <dgm:cxn modelId="{456E3B77-4ECF-4074-88F8-45AB771CC48A}" type="presParOf" srcId="{0596F00E-2A48-44DE-98EB-0A723D874D0A}" destId="{B788DC23-BD02-4A44-9229-D50AAE2C8E2B}" srcOrd="9" destOrd="0" presId="urn:microsoft.com/office/officeart/2005/8/layout/list1"/>
    <dgm:cxn modelId="{433E5568-F53D-49E3-9813-E6F35399ACDC}" type="presParOf" srcId="{0596F00E-2A48-44DE-98EB-0A723D874D0A}" destId="{0E896D5D-A3E9-4B3D-A486-48EBD23886E1}" srcOrd="10" destOrd="0" presId="urn:microsoft.com/office/officeart/2005/8/layout/list1"/>
    <dgm:cxn modelId="{20F6F719-C964-41AD-8833-9EBECA12BA49}" type="presParOf" srcId="{0596F00E-2A48-44DE-98EB-0A723D874D0A}" destId="{CE11CDD4-0C01-4758-A7D7-501AE8399603}" srcOrd="11" destOrd="0" presId="urn:microsoft.com/office/officeart/2005/8/layout/list1"/>
    <dgm:cxn modelId="{9B0F08C1-4523-4D41-A23C-669B915715F1}" type="presParOf" srcId="{0596F00E-2A48-44DE-98EB-0A723D874D0A}" destId="{0FBAB8CA-349C-4DA5-8149-026F1B5A01E2}" srcOrd="12" destOrd="0" presId="urn:microsoft.com/office/officeart/2005/8/layout/list1"/>
    <dgm:cxn modelId="{D8D30C60-39E7-4225-B195-4D2DAECBDA7D}" type="presParOf" srcId="{0FBAB8CA-349C-4DA5-8149-026F1B5A01E2}" destId="{BD7ABDCB-DA0E-4E5A-8294-3847E5F84EEC}" srcOrd="0" destOrd="0" presId="urn:microsoft.com/office/officeart/2005/8/layout/list1"/>
    <dgm:cxn modelId="{04AD0230-2759-4698-B623-DCEB371FF298}" type="presParOf" srcId="{0FBAB8CA-349C-4DA5-8149-026F1B5A01E2}" destId="{37CAA368-12F9-4DD6-BE49-EA7FEA2B0AFF}" srcOrd="1" destOrd="0" presId="urn:microsoft.com/office/officeart/2005/8/layout/list1"/>
    <dgm:cxn modelId="{BE9F41F3-A954-40B0-9C76-FE57D5144B51}" type="presParOf" srcId="{0596F00E-2A48-44DE-98EB-0A723D874D0A}" destId="{CA066A84-70FB-4C14-881D-C83436DB74E7}" srcOrd="13" destOrd="0" presId="urn:microsoft.com/office/officeart/2005/8/layout/list1"/>
    <dgm:cxn modelId="{C91638E6-B12C-4611-910D-B14349BE75C4}" type="presParOf" srcId="{0596F00E-2A48-44DE-98EB-0A723D874D0A}" destId="{7A2EAD7D-434F-4672-8BCB-6939AF0CDAF0}" srcOrd="14" destOrd="0" presId="urn:microsoft.com/office/officeart/2005/8/layout/list1"/>
    <dgm:cxn modelId="{6376C282-3913-4393-BD63-CD59430A1611}" type="presParOf" srcId="{0596F00E-2A48-44DE-98EB-0A723D874D0A}" destId="{4E5F8F59-DF26-4982-ADE0-B03DA4386144}" srcOrd="15" destOrd="0" presId="urn:microsoft.com/office/officeart/2005/8/layout/list1"/>
    <dgm:cxn modelId="{448CC482-C383-4E4B-AC8E-71B44AF1EE18}" type="presParOf" srcId="{0596F00E-2A48-44DE-98EB-0A723D874D0A}" destId="{8C1647E6-159A-4F0F-8BCE-245765081458}" srcOrd="16" destOrd="0" presId="urn:microsoft.com/office/officeart/2005/8/layout/list1"/>
    <dgm:cxn modelId="{6607C39E-8901-4C6D-8818-13431233A99B}" type="presParOf" srcId="{8C1647E6-159A-4F0F-8BCE-245765081458}" destId="{34297668-537E-40A3-A888-BD22E17F90B2}" srcOrd="0" destOrd="0" presId="urn:microsoft.com/office/officeart/2005/8/layout/list1"/>
    <dgm:cxn modelId="{0A64D41A-27B1-4889-8537-8EA7A08C10DE}" type="presParOf" srcId="{8C1647E6-159A-4F0F-8BCE-245765081458}" destId="{9777F30A-94FC-438D-90BD-D4608198EB8F}" srcOrd="1" destOrd="0" presId="urn:microsoft.com/office/officeart/2005/8/layout/list1"/>
    <dgm:cxn modelId="{68FFE186-84EC-4AE3-B977-FAEA9CF1E43D}" type="presParOf" srcId="{0596F00E-2A48-44DE-98EB-0A723D874D0A}" destId="{B15B39B8-6C4E-4716-A01C-9C07C9C85675}" srcOrd="17" destOrd="0" presId="urn:microsoft.com/office/officeart/2005/8/layout/list1"/>
    <dgm:cxn modelId="{F0DA4032-A378-4DCB-B613-EBDA824142FD}" type="presParOf" srcId="{0596F00E-2A48-44DE-98EB-0A723D874D0A}" destId="{CB9E9B6F-21FA-423F-87E6-F8721086BD6E}" srcOrd="18" destOrd="0" presId="urn:microsoft.com/office/officeart/2005/8/layout/list1"/>
    <dgm:cxn modelId="{38A34C0B-BF89-4081-AE04-8D0B8A1E0872}" type="presParOf" srcId="{0596F00E-2A48-44DE-98EB-0A723D874D0A}" destId="{90861DA5-D134-4A77-9DCA-79E1782A5F48}" srcOrd="19" destOrd="0" presId="urn:microsoft.com/office/officeart/2005/8/layout/list1"/>
    <dgm:cxn modelId="{F67FC744-2E8D-4A8D-B3E4-4D8F9600274E}" type="presParOf" srcId="{0596F00E-2A48-44DE-98EB-0A723D874D0A}" destId="{A39D3917-F825-44EF-8B0D-25B64B7F5674}" srcOrd="20" destOrd="0" presId="urn:microsoft.com/office/officeart/2005/8/layout/list1"/>
    <dgm:cxn modelId="{76012E36-2A3C-47B8-BFA9-10A0B654C142}" type="presParOf" srcId="{A39D3917-F825-44EF-8B0D-25B64B7F5674}" destId="{00AF4C16-28C0-4C66-92B6-6246239D5D2A}" srcOrd="0" destOrd="0" presId="urn:microsoft.com/office/officeart/2005/8/layout/list1"/>
    <dgm:cxn modelId="{56B69041-E917-4A61-B379-1291B0A61C90}" type="presParOf" srcId="{A39D3917-F825-44EF-8B0D-25B64B7F5674}" destId="{82036C79-F004-45F9-AAA0-4E73AE45D61C}" srcOrd="1" destOrd="0" presId="urn:microsoft.com/office/officeart/2005/8/layout/list1"/>
    <dgm:cxn modelId="{DF9CDC4F-74E4-43A0-9D68-0CD8DCEBF5AE}" type="presParOf" srcId="{0596F00E-2A48-44DE-98EB-0A723D874D0A}" destId="{3B9CB2B4-D452-4455-8A7F-D18AAEA7D08E}" srcOrd="21" destOrd="0" presId="urn:microsoft.com/office/officeart/2005/8/layout/list1"/>
    <dgm:cxn modelId="{2CB42A07-4CAB-4F01-9BB5-93F914C3D1EF}" type="presParOf" srcId="{0596F00E-2A48-44DE-98EB-0A723D874D0A}" destId="{FCCEB81F-78DA-4A06-8CF1-8F907DEC6A80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14ED0A-AC0C-47ED-913F-8D8E6271F463}" type="doc">
      <dgm:prSet loTypeId="urn:microsoft.com/office/officeart/2005/8/layout/hierarchy4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B9070E45-AD12-470B-97A3-7A28D0795274}">
      <dgm:prSet phldrT="[Texto]" custT="1"/>
      <dgm:spPr/>
      <dgm:t>
        <a:bodyPr/>
        <a:lstStyle/>
        <a:p>
          <a:r>
            <a:rPr lang="es-CL" sz="6000" dirty="0" smtClean="0"/>
            <a:t>Biocombustibles</a:t>
          </a:r>
          <a:endParaRPr lang="es-ES" sz="6000" dirty="0"/>
        </a:p>
      </dgm:t>
    </dgm:pt>
    <dgm:pt modelId="{F7C12CD0-BC8C-450E-886E-B35B3ED75E66}" type="parTrans" cxnId="{913DB812-E381-47B1-A759-A42803685B20}">
      <dgm:prSet/>
      <dgm:spPr/>
      <dgm:t>
        <a:bodyPr/>
        <a:lstStyle/>
        <a:p>
          <a:endParaRPr lang="es-ES"/>
        </a:p>
      </dgm:t>
    </dgm:pt>
    <dgm:pt modelId="{64FE32E3-8C52-4D43-BE97-D587DB01E8FF}" type="sibTrans" cxnId="{913DB812-E381-47B1-A759-A42803685B20}">
      <dgm:prSet/>
      <dgm:spPr/>
      <dgm:t>
        <a:bodyPr/>
        <a:lstStyle/>
        <a:p>
          <a:endParaRPr lang="es-ES"/>
        </a:p>
      </dgm:t>
    </dgm:pt>
    <dgm:pt modelId="{3C8B5FBF-E412-485B-AC98-A246844C4036}">
      <dgm:prSet phldrT="[Texto]"/>
      <dgm:spPr/>
      <dgm:t>
        <a:bodyPr/>
        <a:lstStyle/>
        <a:p>
          <a:r>
            <a:rPr lang="es-ES" dirty="0" smtClean="0">
              <a:latin typeface="Calibri" pitchFamily="34" charset="0"/>
              <a:ea typeface="굴림" pitchFamily="34" charset="-127"/>
            </a:rPr>
            <a:t>son cualquier combustible que derive de organismos recientemente vivos o de sus desechos metabólicos, que  pueden sustituir en </a:t>
          </a:r>
          <a:r>
            <a:rPr lang="es-ES" b="1" u="sng" dirty="0" smtClean="0">
              <a:latin typeface="Calibri" pitchFamily="34" charset="0"/>
              <a:ea typeface="굴림" pitchFamily="34" charset="-127"/>
            </a:rPr>
            <a:t>forma sustentable </a:t>
          </a:r>
          <a:r>
            <a:rPr lang="es-ES" dirty="0" smtClean="0">
              <a:latin typeface="Calibri" pitchFamily="34" charset="0"/>
              <a:ea typeface="굴림" pitchFamily="34" charset="-127"/>
            </a:rPr>
            <a:t>parte del consumo de combustibles fósiles  tradicionales</a:t>
          </a:r>
          <a:r>
            <a:rPr lang="es-ES" dirty="0" smtClean="0">
              <a:latin typeface="Calibri" pitchFamily="34" charset="0"/>
            </a:rPr>
            <a:t> </a:t>
          </a:r>
          <a:endParaRPr lang="es-ES" dirty="0"/>
        </a:p>
      </dgm:t>
    </dgm:pt>
    <dgm:pt modelId="{6CAA6EA3-47B2-480A-B003-440EE43033B7}" type="sibTrans" cxnId="{4E455618-F5D6-4639-811D-BBCF81A6AC05}">
      <dgm:prSet/>
      <dgm:spPr/>
      <dgm:t>
        <a:bodyPr/>
        <a:lstStyle/>
        <a:p>
          <a:endParaRPr lang="es-ES"/>
        </a:p>
      </dgm:t>
    </dgm:pt>
    <dgm:pt modelId="{CBF8D9DA-4F81-4854-954A-67B0C12C5993}" type="parTrans" cxnId="{4E455618-F5D6-4639-811D-BBCF81A6AC05}">
      <dgm:prSet/>
      <dgm:spPr/>
      <dgm:t>
        <a:bodyPr/>
        <a:lstStyle/>
        <a:p>
          <a:endParaRPr lang="es-ES"/>
        </a:p>
      </dgm:t>
    </dgm:pt>
    <dgm:pt modelId="{2FFB22F0-BAE7-43A9-93EC-D820217D0F55}" type="pres">
      <dgm:prSet presAssocID="{5114ED0A-AC0C-47ED-913F-8D8E6271F46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L"/>
        </a:p>
      </dgm:t>
    </dgm:pt>
    <dgm:pt modelId="{A0330F51-A622-4F75-A458-4EC5A03C1660}" type="pres">
      <dgm:prSet presAssocID="{B9070E45-AD12-470B-97A3-7A28D0795274}" presName="vertOne" presStyleCnt="0"/>
      <dgm:spPr/>
      <dgm:t>
        <a:bodyPr/>
        <a:lstStyle/>
        <a:p>
          <a:endParaRPr lang="en-US"/>
        </a:p>
      </dgm:t>
    </dgm:pt>
    <dgm:pt modelId="{7482DD4D-BF20-404D-BD5C-615DED855B81}" type="pres">
      <dgm:prSet presAssocID="{B9070E45-AD12-470B-97A3-7A28D0795274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112A9-4830-4348-89C7-D7F43F84F4C0}" type="pres">
      <dgm:prSet presAssocID="{B9070E45-AD12-470B-97A3-7A28D0795274}" presName="parTransOne" presStyleCnt="0"/>
      <dgm:spPr/>
      <dgm:t>
        <a:bodyPr/>
        <a:lstStyle/>
        <a:p>
          <a:endParaRPr lang="en-US"/>
        </a:p>
      </dgm:t>
    </dgm:pt>
    <dgm:pt modelId="{3F23E1CC-BEBF-447A-819B-2757D92D6202}" type="pres">
      <dgm:prSet presAssocID="{B9070E45-AD12-470B-97A3-7A28D0795274}" presName="horzOne" presStyleCnt="0"/>
      <dgm:spPr/>
      <dgm:t>
        <a:bodyPr/>
        <a:lstStyle/>
        <a:p>
          <a:endParaRPr lang="en-US"/>
        </a:p>
      </dgm:t>
    </dgm:pt>
    <dgm:pt modelId="{0FCD031C-5CC1-45D6-87CB-F2C48D9DF50C}" type="pres">
      <dgm:prSet presAssocID="{3C8B5FBF-E412-485B-AC98-A246844C4036}" presName="vertTwo" presStyleCnt="0"/>
      <dgm:spPr/>
      <dgm:t>
        <a:bodyPr/>
        <a:lstStyle/>
        <a:p>
          <a:endParaRPr lang="en-US"/>
        </a:p>
      </dgm:t>
    </dgm:pt>
    <dgm:pt modelId="{3725885C-1E63-44B2-937C-71BC68C3E70F}" type="pres">
      <dgm:prSet presAssocID="{3C8B5FBF-E412-485B-AC98-A246844C4036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BF7E28F-3B1D-4275-94F4-CB3EC9A220A4}" type="pres">
      <dgm:prSet presAssocID="{3C8B5FBF-E412-485B-AC98-A246844C4036}" presName="horzTwo" presStyleCnt="0"/>
      <dgm:spPr/>
      <dgm:t>
        <a:bodyPr/>
        <a:lstStyle/>
        <a:p>
          <a:endParaRPr lang="en-US"/>
        </a:p>
      </dgm:t>
    </dgm:pt>
  </dgm:ptLst>
  <dgm:cxnLst>
    <dgm:cxn modelId="{A7D65DC8-BE08-4C97-BE38-BCE848A69509}" type="presOf" srcId="{5114ED0A-AC0C-47ED-913F-8D8E6271F463}" destId="{2FFB22F0-BAE7-43A9-93EC-D820217D0F55}" srcOrd="0" destOrd="0" presId="urn:microsoft.com/office/officeart/2005/8/layout/hierarchy4"/>
    <dgm:cxn modelId="{6AA4444A-621D-43E5-AD1F-7A0EEB6AFD7F}" type="presOf" srcId="{3C8B5FBF-E412-485B-AC98-A246844C4036}" destId="{3725885C-1E63-44B2-937C-71BC68C3E70F}" srcOrd="0" destOrd="0" presId="urn:microsoft.com/office/officeart/2005/8/layout/hierarchy4"/>
    <dgm:cxn modelId="{FFEBECC6-5A47-435A-8D86-8B1E42D125F2}" type="presOf" srcId="{B9070E45-AD12-470B-97A3-7A28D0795274}" destId="{7482DD4D-BF20-404D-BD5C-615DED855B81}" srcOrd="0" destOrd="0" presId="urn:microsoft.com/office/officeart/2005/8/layout/hierarchy4"/>
    <dgm:cxn modelId="{4E455618-F5D6-4639-811D-BBCF81A6AC05}" srcId="{B9070E45-AD12-470B-97A3-7A28D0795274}" destId="{3C8B5FBF-E412-485B-AC98-A246844C4036}" srcOrd="0" destOrd="0" parTransId="{CBF8D9DA-4F81-4854-954A-67B0C12C5993}" sibTransId="{6CAA6EA3-47B2-480A-B003-440EE43033B7}"/>
    <dgm:cxn modelId="{913DB812-E381-47B1-A759-A42803685B20}" srcId="{5114ED0A-AC0C-47ED-913F-8D8E6271F463}" destId="{B9070E45-AD12-470B-97A3-7A28D0795274}" srcOrd="0" destOrd="0" parTransId="{F7C12CD0-BC8C-450E-886E-B35B3ED75E66}" sibTransId="{64FE32E3-8C52-4D43-BE97-D587DB01E8FF}"/>
    <dgm:cxn modelId="{7458DAC1-C5DD-452E-B430-7502B9E433EC}" type="presParOf" srcId="{2FFB22F0-BAE7-43A9-93EC-D820217D0F55}" destId="{A0330F51-A622-4F75-A458-4EC5A03C1660}" srcOrd="0" destOrd="0" presId="urn:microsoft.com/office/officeart/2005/8/layout/hierarchy4"/>
    <dgm:cxn modelId="{725E99B7-D06A-4E90-98C5-3896D4D9B577}" type="presParOf" srcId="{A0330F51-A622-4F75-A458-4EC5A03C1660}" destId="{7482DD4D-BF20-404D-BD5C-615DED855B81}" srcOrd="0" destOrd="0" presId="urn:microsoft.com/office/officeart/2005/8/layout/hierarchy4"/>
    <dgm:cxn modelId="{35BEAAD3-FC1C-40B1-9E42-ED26F870F24E}" type="presParOf" srcId="{A0330F51-A622-4F75-A458-4EC5A03C1660}" destId="{91C112A9-4830-4348-89C7-D7F43F84F4C0}" srcOrd="1" destOrd="0" presId="urn:microsoft.com/office/officeart/2005/8/layout/hierarchy4"/>
    <dgm:cxn modelId="{4A7CFCC1-92A2-4E5D-9745-BAC1DAD94818}" type="presParOf" srcId="{A0330F51-A622-4F75-A458-4EC5A03C1660}" destId="{3F23E1CC-BEBF-447A-819B-2757D92D6202}" srcOrd="2" destOrd="0" presId="urn:microsoft.com/office/officeart/2005/8/layout/hierarchy4"/>
    <dgm:cxn modelId="{1C931994-4D6C-49D2-A44B-2992A472FCCE}" type="presParOf" srcId="{3F23E1CC-BEBF-447A-819B-2757D92D6202}" destId="{0FCD031C-5CC1-45D6-87CB-F2C48D9DF50C}" srcOrd="0" destOrd="0" presId="urn:microsoft.com/office/officeart/2005/8/layout/hierarchy4"/>
    <dgm:cxn modelId="{13A30D89-8B28-4BA8-BC73-C830127B48DB}" type="presParOf" srcId="{0FCD031C-5CC1-45D6-87CB-F2C48D9DF50C}" destId="{3725885C-1E63-44B2-937C-71BC68C3E70F}" srcOrd="0" destOrd="0" presId="urn:microsoft.com/office/officeart/2005/8/layout/hierarchy4"/>
    <dgm:cxn modelId="{7D74D925-73FA-4DAB-B5C7-0BC9BF065EC7}" type="presParOf" srcId="{0FCD031C-5CC1-45D6-87CB-F2C48D9DF50C}" destId="{3BF7E28F-3B1D-4275-94F4-CB3EC9A220A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14ED0A-AC0C-47ED-913F-8D8E6271F463}" type="doc">
      <dgm:prSet loTypeId="urn:microsoft.com/office/officeart/2005/8/layout/hierarchy4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B9070E45-AD12-470B-97A3-7A28D0795274}">
      <dgm:prSet phldrT="[Texto]" custT="1"/>
      <dgm:spPr/>
      <dgm:t>
        <a:bodyPr/>
        <a:lstStyle/>
        <a:p>
          <a:r>
            <a:rPr lang="es-CL" sz="4000" dirty="0" smtClean="0"/>
            <a:t>¿ Qué deben cumplir los Biocombustibles ?</a:t>
          </a:r>
          <a:endParaRPr lang="es-ES" sz="4000" dirty="0"/>
        </a:p>
      </dgm:t>
    </dgm:pt>
    <dgm:pt modelId="{F7C12CD0-BC8C-450E-886E-B35B3ED75E66}" type="parTrans" cxnId="{913DB812-E381-47B1-A759-A42803685B20}">
      <dgm:prSet/>
      <dgm:spPr/>
      <dgm:t>
        <a:bodyPr/>
        <a:lstStyle/>
        <a:p>
          <a:endParaRPr lang="es-ES"/>
        </a:p>
      </dgm:t>
    </dgm:pt>
    <dgm:pt modelId="{64FE32E3-8C52-4D43-BE97-D587DB01E8FF}" type="sibTrans" cxnId="{913DB812-E381-47B1-A759-A42803685B20}">
      <dgm:prSet/>
      <dgm:spPr/>
      <dgm:t>
        <a:bodyPr/>
        <a:lstStyle/>
        <a:p>
          <a:endParaRPr lang="es-ES"/>
        </a:p>
      </dgm:t>
    </dgm:pt>
    <dgm:pt modelId="{3C8B5FBF-E412-485B-AC98-A246844C4036}">
      <dgm:prSet phldrT="[Texto]"/>
      <dgm:spPr/>
      <dgm:t>
        <a:bodyPr/>
        <a:lstStyle/>
        <a:p>
          <a:r>
            <a:rPr lang="es-ES" dirty="0" smtClean="0">
              <a:latin typeface="Calibri" pitchFamily="34" charset="0"/>
            </a:rPr>
            <a:t>Entregar un balance energético positivo.</a:t>
          </a:r>
          <a:endParaRPr lang="es-ES" dirty="0"/>
        </a:p>
      </dgm:t>
    </dgm:pt>
    <dgm:pt modelId="{6CAA6EA3-47B2-480A-B003-440EE43033B7}" type="sibTrans" cxnId="{4E455618-F5D6-4639-811D-BBCF81A6AC05}">
      <dgm:prSet/>
      <dgm:spPr/>
      <dgm:t>
        <a:bodyPr/>
        <a:lstStyle/>
        <a:p>
          <a:endParaRPr lang="es-ES"/>
        </a:p>
      </dgm:t>
    </dgm:pt>
    <dgm:pt modelId="{CBF8D9DA-4F81-4854-954A-67B0C12C5993}" type="parTrans" cxnId="{4E455618-F5D6-4639-811D-BBCF81A6AC05}">
      <dgm:prSet/>
      <dgm:spPr/>
      <dgm:t>
        <a:bodyPr/>
        <a:lstStyle/>
        <a:p>
          <a:endParaRPr lang="es-ES"/>
        </a:p>
      </dgm:t>
    </dgm:pt>
    <dgm:pt modelId="{3F7A26AD-2058-4969-9883-F548CF68375B}">
      <dgm:prSet phldrT="[Texto]"/>
      <dgm:spPr/>
      <dgm:t>
        <a:bodyPr/>
        <a:lstStyle/>
        <a:p>
          <a:r>
            <a:rPr lang="es-ES" dirty="0" smtClean="0">
              <a:latin typeface="Calibri" pitchFamily="34" charset="0"/>
            </a:rPr>
            <a:t>Entregar beneficios medioambientales</a:t>
          </a:r>
          <a:endParaRPr lang="es-ES" dirty="0"/>
        </a:p>
      </dgm:t>
    </dgm:pt>
    <dgm:pt modelId="{2FE09CFD-6182-4E27-94B2-65EA20C9B49E}" type="parTrans" cxnId="{AAC5AE9A-C202-4755-9B07-A909F1EAD8C5}">
      <dgm:prSet/>
      <dgm:spPr/>
      <dgm:t>
        <a:bodyPr/>
        <a:lstStyle/>
        <a:p>
          <a:endParaRPr lang="es-ES"/>
        </a:p>
      </dgm:t>
    </dgm:pt>
    <dgm:pt modelId="{63A48442-717E-4E2C-A61D-4F3035510A64}" type="sibTrans" cxnId="{AAC5AE9A-C202-4755-9B07-A909F1EAD8C5}">
      <dgm:prSet/>
      <dgm:spPr/>
      <dgm:t>
        <a:bodyPr/>
        <a:lstStyle/>
        <a:p>
          <a:endParaRPr lang="es-ES"/>
        </a:p>
      </dgm:t>
    </dgm:pt>
    <dgm:pt modelId="{4EA3A825-4317-4C9A-9342-8514007843A9}">
      <dgm:prSet phldrT="[Texto]"/>
      <dgm:spPr/>
      <dgm:t>
        <a:bodyPr/>
        <a:lstStyle/>
        <a:p>
          <a:r>
            <a:rPr lang="es-ES" dirty="0" smtClean="0">
              <a:latin typeface="Calibri" pitchFamily="34" charset="0"/>
            </a:rPr>
            <a:t>Ser económicamente competitivo</a:t>
          </a:r>
          <a:endParaRPr lang="es-ES" dirty="0"/>
        </a:p>
      </dgm:t>
    </dgm:pt>
    <dgm:pt modelId="{CB36B864-F19D-4840-95AE-AC78977D99EE}" type="parTrans" cxnId="{54210F9B-F6DD-4AD2-9ED4-34E9DDBC70D7}">
      <dgm:prSet/>
      <dgm:spPr/>
      <dgm:t>
        <a:bodyPr/>
        <a:lstStyle/>
        <a:p>
          <a:endParaRPr lang="es-ES"/>
        </a:p>
      </dgm:t>
    </dgm:pt>
    <dgm:pt modelId="{55C37045-8980-4526-8078-47206FE86539}" type="sibTrans" cxnId="{54210F9B-F6DD-4AD2-9ED4-34E9DDBC70D7}">
      <dgm:prSet/>
      <dgm:spPr/>
      <dgm:t>
        <a:bodyPr/>
        <a:lstStyle/>
        <a:p>
          <a:endParaRPr lang="es-ES"/>
        </a:p>
      </dgm:t>
    </dgm:pt>
    <dgm:pt modelId="{A68B4E31-8002-4295-ADE3-55434D40356C}">
      <dgm:prSet phldrT="[Texto]"/>
      <dgm:spPr/>
      <dgm:t>
        <a:bodyPr/>
        <a:lstStyle/>
        <a:p>
          <a:r>
            <a:rPr lang="es-ES" smtClean="0">
              <a:latin typeface="Calibri" pitchFamily="34" charset="0"/>
            </a:rPr>
            <a:t>Su </a:t>
          </a:r>
          <a:r>
            <a:rPr lang="es-ES" dirty="0" smtClean="0">
              <a:latin typeface="Calibri" pitchFamily="34" charset="0"/>
            </a:rPr>
            <a:t>escala de producción no debe poner en riesgo el suministro alimenticio</a:t>
          </a:r>
          <a:endParaRPr lang="es-ES" dirty="0"/>
        </a:p>
      </dgm:t>
    </dgm:pt>
    <dgm:pt modelId="{79264047-E6CE-434C-9351-4D4D51D0FD67}" type="parTrans" cxnId="{739A1982-C7CB-49C9-BBEF-DEEF9D1CF944}">
      <dgm:prSet/>
      <dgm:spPr/>
      <dgm:t>
        <a:bodyPr/>
        <a:lstStyle/>
        <a:p>
          <a:endParaRPr lang="es-ES"/>
        </a:p>
      </dgm:t>
    </dgm:pt>
    <dgm:pt modelId="{3BC62696-B98A-4654-8C3F-4022B234AE9F}" type="sibTrans" cxnId="{739A1982-C7CB-49C9-BBEF-DEEF9D1CF944}">
      <dgm:prSet/>
      <dgm:spPr/>
      <dgm:t>
        <a:bodyPr/>
        <a:lstStyle/>
        <a:p>
          <a:endParaRPr lang="es-ES"/>
        </a:p>
      </dgm:t>
    </dgm:pt>
    <dgm:pt modelId="{2FFB22F0-BAE7-43A9-93EC-D820217D0F55}" type="pres">
      <dgm:prSet presAssocID="{5114ED0A-AC0C-47ED-913F-8D8E6271F46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L"/>
        </a:p>
      </dgm:t>
    </dgm:pt>
    <dgm:pt modelId="{A0330F51-A622-4F75-A458-4EC5A03C1660}" type="pres">
      <dgm:prSet presAssocID="{B9070E45-AD12-470B-97A3-7A28D0795274}" presName="vertOne" presStyleCnt="0"/>
      <dgm:spPr/>
      <dgm:t>
        <a:bodyPr/>
        <a:lstStyle/>
        <a:p>
          <a:endParaRPr lang="en-US"/>
        </a:p>
      </dgm:t>
    </dgm:pt>
    <dgm:pt modelId="{7482DD4D-BF20-404D-BD5C-615DED855B81}" type="pres">
      <dgm:prSet presAssocID="{B9070E45-AD12-470B-97A3-7A28D0795274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112A9-4830-4348-89C7-D7F43F84F4C0}" type="pres">
      <dgm:prSet presAssocID="{B9070E45-AD12-470B-97A3-7A28D0795274}" presName="parTransOne" presStyleCnt="0"/>
      <dgm:spPr/>
      <dgm:t>
        <a:bodyPr/>
        <a:lstStyle/>
        <a:p>
          <a:endParaRPr lang="en-US"/>
        </a:p>
      </dgm:t>
    </dgm:pt>
    <dgm:pt modelId="{3F23E1CC-BEBF-447A-819B-2757D92D6202}" type="pres">
      <dgm:prSet presAssocID="{B9070E45-AD12-470B-97A3-7A28D0795274}" presName="horzOne" presStyleCnt="0"/>
      <dgm:spPr/>
      <dgm:t>
        <a:bodyPr/>
        <a:lstStyle/>
        <a:p>
          <a:endParaRPr lang="en-US"/>
        </a:p>
      </dgm:t>
    </dgm:pt>
    <dgm:pt modelId="{0FCD031C-5CC1-45D6-87CB-F2C48D9DF50C}" type="pres">
      <dgm:prSet presAssocID="{3C8B5FBF-E412-485B-AC98-A246844C4036}" presName="vertTwo" presStyleCnt="0"/>
      <dgm:spPr/>
      <dgm:t>
        <a:bodyPr/>
        <a:lstStyle/>
        <a:p>
          <a:endParaRPr lang="en-US"/>
        </a:p>
      </dgm:t>
    </dgm:pt>
    <dgm:pt modelId="{3725885C-1E63-44B2-937C-71BC68C3E70F}" type="pres">
      <dgm:prSet presAssocID="{3C8B5FBF-E412-485B-AC98-A246844C4036}" presName="txTwo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BF7E28F-3B1D-4275-94F4-CB3EC9A220A4}" type="pres">
      <dgm:prSet presAssocID="{3C8B5FBF-E412-485B-AC98-A246844C4036}" presName="horzTwo" presStyleCnt="0"/>
      <dgm:spPr/>
      <dgm:t>
        <a:bodyPr/>
        <a:lstStyle/>
        <a:p>
          <a:endParaRPr lang="en-US"/>
        </a:p>
      </dgm:t>
    </dgm:pt>
    <dgm:pt modelId="{6FFC57AD-9DA3-4940-A267-AF47F41CA99C}" type="pres">
      <dgm:prSet presAssocID="{6CAA6EA3-47B2-480A-B003-440EE43033B7}" presName="sibSpaceTwo" presStyleCnt="0"/>
      <dgm:spPr/>
      <dgm:t>
        <a:bodyPr/>
        <a:lstStyle/>
        <a:p>
          <a:endParaRPr lang="en-US"/>
        </a:p>
      </dgm:t>
    </dgm:pt>
    <dgm:pt modelId="{00AD6479-D06A-478C-93DE-059D9D76FF2E}" type="pres">
      <dgm:prSet presAssocID="{3F7A26AD-2058-4969-9883-F548CF68375B}" presName="vertTwo" presStyleCnt="0"/>
      <dgm:spPr/>
    </dgm:pt>
    <dgm:pt modelId="{74DBB246-9702-48E1-889B-5B650704B335}" type="pres">
      <dgm:prSet presAssocID="{3F7A26AD-2058-4969-9883-F548CF68375B}" presName="txTwo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C7BCEA9-4C3E-4440-B912-6A42A7E807AC}" type="pres">
      <dgm:prSet presAssocID="{3F7A26AD-2058-4969-9883-F548CF68375B}" presName="horzTwo" presStyleCnt="0"/>
      <dgm:spPr/>
    </dgm:pt>
    <dgm:pt modelId="{9E26C3B9-AD39-4E71-86BC-BAAD6615BA75}" type="pres">
      <dgm:prSet presAssocID="{63A48442-717E-4E2C-A61D-4F3035510A64}" presName="sibSpaceTwo" presStyleCnt="0"/>
      <dgm:spPr/>
    </dgm:pt>
    <dgm:pt modelId="{80D466A5-F051-4584-8DB9-EC9C9F1D34CD}" type="pres">
      <dgm:prSet presAssocID="{4EA3A825-4317-4C9A-9342-8514007843A9}" presName="vertTwo" presStyleCnt="0"/>
      <dgm:spPr/>
    </dgm:pt>
    <dgm:pt modelId="{8E41504F-958C-40B0-9668-DFAC39FFB0A0}" type="pres">
      <dgm:prSet presAssocID="{4EA3A825-4317-4C9A-9342-8514007843A9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FC03EC5-7407-401D-B1FC-9B33DF0AB68F}" type="pres">
      <dgm:prSet presAssocID="{4EA3A825-4317-4C9A-9342-8514007843A9}" presName="horzTwo" presStyleCnt="0"/>
      <dgm:spPr/>
    </dgm:pt>
    <dgm:pt modelId="{EDF22BEB-9A19-4188-9EFF-642E5D0E3B66}" type="pres">
      <dgm:prSet presAssocID="{55C37045-8980-4526-8078-47206FE86539}" presName="sibSpaceTwo" presStyleCnt="0"/>
      <dgm:spPr/>
    </dgm:pt>
    <dgm:pt modelId="{2539E45F-1FBE-460A-AD9F-ADB3A7FCF07A}" type="pres">
      <dgm:prSet presAssocID="{A68B4E31-8002-4295-ADE3-55434D40356C}" presName="vertTwo" presStyleCnt="0"/>
      <dgm:spPr/>
    </dgm:pt>
    <dgm:pt modelId="{D0763C69-6CBE-4491-B570-837929893C4D}" type="pres">
      <dgm:prSet presAssocID="{A68B4E31-8002-4295-ADE3-55434D40356C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12C115E-9540-4EB4-9DBF-1482472608BB}" type="pres">
      <dgm:prSet presAssocID="{A68B4E31-8002-4295-ADE3-55434D40356C}" presName="horzTwo" presStyleCnt="0"/>
      <dgm:spPr/>
    </dgm:pt>
  </dgm:ptLst>
  <dgm:cxnLst>
    <dgm:cxn modelId="{AAC5AE9A-C202-4755-9B07-A909F1EAD8C5}" srcId="{B9070E45-AD12-470B-97A3-7A28D0795274}" destId="{3F7A26AD-2058-4969-9883-F548CF68375B}" srcOrd="1" destOrd="0" parTransId="{2FE09CFD-6182-4E27-94B2-65EA20C9B49E}" sibTransId="{63A48442-717E-4E2C-A61D-4F3035510A64}"/>
    <dgm:cxn modelId="{739A1982-C7CB-49C9-BBEF-DEEF9D1CF944}" srcId="{B9070E45-AD12-470B-97A3-7A28D0795274}" destId="{A68B4E31-8002-4295-ADE3-55434D40356C}" srcOrd="3" destOrd="0" parTransId="{79264047-E6CE-434C-9351-4D4D51D0FD67}" sibTransId="{3BC62696-B98A-4654-8C3F-4022B234AE9F}"/>
    <dgm:cxn modelId="{54210F9B-F6DD-4AD2-9ED4-34E9DDBC70D7}" srcId="{B9070E45-AD12-470B-97A3-7A28D0795274}" destId="{4EA3A825-4317-4C9A-9342-8514007843A9}" srcOrd="2" destOrd="0" parTransId="{CB36B864-F19D-4840-95AE-AC78977D99EE}" sibTransId="{55C37045-8980-4526-8078-47206FE86539}"/>
    <dgm:cxn modelId="{7741935A-6432-460E-9475-793AE21AF058}" type="presOf" srcId="{3F7A26AD-2058-4969-9883-F548CF68375B}" destId="{74DBB246-9702-48E1-889B-5B650704B335}" srcOrd="0" destOrd="0" presId="urn:microsoft.com/office/officeart/2005/8/layout/hierarchy4"/>
    <dgm:cxn modelId="{2C773E8F-2FED-4525-B070-9BC983712A17}" type="presOf" srcId="{A68B4E31-8002-4295-ADE3-55434D40356C}" destId="{D0763C69-6CBE-4491-B570-837929893C4D}" srcOrd="0" destOrd="0" presId="urn:microsoft.com/office/officeart/2005/8/layout/hierarchy4"/>
    <dgm:cxn modelId="{C482F7D9-2F93-4FE3-BE88-930BB44E7F24}" type="presOf" srcId="{B9070E45-AD12-470B-97A3-7A28D0795274}" destId="{7482DD4D-BF20-404D-BD5C-615DED855B81}" srcOrd="0" destOrd="0" presId="urn:microsoft.com/office/officeart/2005/8/layout/hierarchy4"/>
    <dgm:cxn modelId="{5B28468E-17E1-43FB-A918-1F3F489E56E2}" type="presOf" srcId="{4EA3A825-4317-4C9A-9342-8514007843A9}" destId="{8E41504F-958C-40B0-9668-DFAC39FFB0A0}" srcOrd="0" destOrd="0" presId="urn:microsoft.com/office/officeart/2005/8/layout/hierarchy4"/>
    <dgm:cxn modelId="{4E455618-F5D6-4639-811D-BBCF81A6AC05}" srcId="{B9070E45-AD12-470B-97A3-7A28D0795274}" destId="{3C8B5FBF-E412-485B-AC98-A246844C4036}" srcOrd="0" destOrd="0" parTransId="{CBF8D9DA-4F81-4854-954A-67B0C12C5993}" sibTransId="{6CAA6EA3-47B2-480A-B003-440EE43033B7}"/>
    <dgm:cxn modelId="{913DB812-E381-47B1-A759-A42803685B20}" srcId="{5114ED0A-AC0C-47ED-913F-8D8E6271F463}" destId="{B9070E45-AD12-470B-97A3-7A28D0795274}" srcOrd="0" destOrd="0" parTransId="{F7C12CD0-BC8C-450E-886E-B35B3ED75E66}" sibTransId="{64FE32E3-8C52-4D43-BE97-D587DB01E8FF}"/>
    <dgm:cxn modelId="{CF8B8E8A-BF80-47F1-B25F-182D2F6CE795}" type="presOf" srcId="{5114ED0A-AC0C-47ED-913F-8D8E6271F463}" destId="{2FFB22F0-BAE7-43A9-93EC-D820217D0F55}" srcOrd="0" destOrd="0" presId="urn:microsoft.com/office/officeart/2005/8/layout/hierarchy4"/>
    <dgm:cxn modelId="{63305F24-D748-403F-BA45-ED12E1D27DDA}" type="presOf" srcId="{3C8B5FBF-E412-485B-AC98-A246844C4036}" destId="{3725885C-1E63-44B2-937C-71BC68C3E70F}" srcOrd="0" destOrd="0" presId="urn:microsoft.com/office/officeart/2005/8/layout/hierarchy4"/>
    <dgm:cxn modelId="{5FACE07D-6DC0-4C7E-A122-BF54955A4218}" type="presParOf" srcId="{2FFB22F0-BAE7-43A9-93EC-D820217D0F55}" destId="{A0330F51-A622-4F75-A458-4EC5A03C1660}" srcOrd="0" destOrd="0" presId="urn:microsoft.com/office/officeart/2005/8/layout/hierarchy4"/>
    <dgm:cxn modelId="{280DF941-7C76-43FA-8896-48B7D9610D5B}" type="presParOf" srcId="{A0330F51-A622-4F75-A458-4EC5A03C1660}" destId="{7482DD4D-BF20-404D-BD5C-615DED855B81}" srcOrd="0" destOrd="0" presId="urn:microsoft.com/office/officeart/2005/8/layout/hierarchy4"/>
    <dgm:cxn modelId="{DFEEEBB2-3D6B-4631-B948-04026E585A72}" type="presParOf" srcId="{A0330F51-A622-4F75-A458-4EC5A03C1660}" destId="{91C112A9-4830-4348-89C7-D7F43F84F4C0}" srcOrd="1" destOrd="0" presId="urn:microsoft.com/office/officeart/2005/8/layout/hierarchy4"/>
    <dgm:cxn modelId="{7320D9BF-F2EE-406E-8DD1-7E0A3F8DFE92}" type="presParOf" srcId="{A0330F51-A622-4F75-A458-4EC5A03C1660}" destId="{3F23E1CC-BEBF-447A-819B-2757D92D6202}" srcOrd="2" destOrd="0" presId="urn:microsoft.com/office/officeart/2005/8/layout/hierarchy4"/>
    <dgm:cxn modelId="{FC7FBC86-AEB8-4432-AB7C-4C3E90A4B4CF}" type="presParOf" srcId="{3F23E1CC-BEBF-447A-819B-2757D92D6202}" destId="{0FCD031C-5CC1-45D6-87CB-F2C48D9DF50C}" srcOrd="0" destOrd="0" presId="urn:microsoft.com/office/officeart/2005/8/layout/hierarchy4"/>
    <dgm:cxn modelId="{9DCBC340-08F8-415D-B563-D5C272498042}" type="presParOf" srcId="{0FCD031C-5CC1-45D6-87CB-F2C48D9DF50C}" destId="{3725885C-1E63-44B2-937C-71BC68C3E70F}" srcOrd="0" destOrd="0" presId="urn:microsoft.com/office/officeart/2005/8/layout/hierarchy4"/>
    <dgm:cxn modelId="{5F94BA62-1F82-4708-85B7-39354B61F6CD}" type="presParOf" srcId="{0FCD031C-5CC1-45D6-87CB-F2C48D9DF50C}" destId="{3BF7E28F-3B1D-4275-94F4-CB3EC9A220A4}" srcOrd="1" destOrd="0" presId="urn:microsoft.com/office/officeart/2005/8/layout/hierarchy4"/>
    <dgm:cxn modelId="{B39375DA-D299-4032-AE5A-91F88E502859}" type="presParOf" srcId="{3F23E1CC-BEBF-447A-819B-2757D92D6202}" destId="{6FFC57AD-9DA3-4940-A267-AF47F41CA99C}" srcOrd="1" destOrd="0" presId="urn:microsoft.com/office/officeart/2005/8/layout/hierarchy4"/>
    <dgm:cxn modelId="{C7C66C95-5383-4018-B5C6-658A6053CCFF}" type="presParOf" srcId="{3F23E1CC-BEBF-447A-819B-2757D92D6202}" destId="{00AD6479-D06A-478C-93DE-059D9D76FF2E}" srcOrd="2" destOrd="0" presId="urn:microsoft.com/office/officeart/2005/8/layout/hierarchy4"/>
    <dgm:cxn modelId="{605CA886-B460-4107-B747-5D81C8775AEE}" type="presParOf" srcId="{00AD6479-D06A-478C-93DE-059D9D76FF2E}" destId="{74DBB246-9702-48E1-889B-5B650704B335}" srcOrd="0" destOrd="0" presId="urn:microsoft.com/office/officeart/2005/8/layout/hierarchy4"/>
    <dgm:cxn modelId="{F6F21D2E-F4D3-4DA2-8285-E9A2A63796D0}" type="presParOf" srcId="{00AD6479-D06A-478C-93DE-059D9D76FF2E}" destId="{2C7BCEA9-4C3E-4440-B912-6A42A7E807AC}" srcOrd="1" destOrd="0" presId="urn:microsoft.com/office/officeart/2005/8/layout/hierarchy4"/>
    <dgm:cxn modelId="{D795DEB2-73C1-4E2E-99AB-86A41523460C}" type="presParOf" srcId="{3F23E1CC-BEBF-447A-819B-2757D92D6202}" destId="{9E26C3B9-AD39-4E71-86BC-BAAD6615BA75}" srcOrd="3" destOrd="0" presId="urn:microsoft.com/office/officeart/2005/8/layout/hierarchy4"/>
    <dgm:cxn modelId="{253416FC-B698-424E-8090-FF41EE1194F5}" type="presParOf" srcId="{3F23E1CC-BEBF-447A-819B-2757D92D6202}" destId="{80D466A5-F051-4584-8DB9-EC9C9F1D34CD}" srcOrd="4" destOrd="0" presId="urn:microsoft.com/office/officeart/2005/8/layout/hierarchy4"/>
    <dgm:cxn modelId="{6425C410-5CF8-4431-8B6E-CF2E3D942EDA}" type="presParOf" srcId="{80D466A5-F051-4584-8DB9-EC9C9F1D34CD}" destId="{8E41504F-958C-40B0-9668-DFAC39FFB0A0}" srcOrd="0" destOrd="0" presId="urn:microsoft.com/office/officeart/2005/8/layout/hierarchy4"/>
    <dgm:cxn modelId="{5411AB3A-A498-4699-8FED-102383BDB88D}" type="presParOf" srcId="{80D466A5-F051-4584-8DB9-EC9C9F1D34CD}" destId="{0FC03EC5-7407-401D-B1FC-9B33DF0AB68F}" srcOrd="1" destOrd="0" presId="urn:microsoft.com/office/officeart/2005/8/layout/hierarchy4"/>
    <dgm:cxn modelId="{E6225830-3743-4308-87DD-02FD65D24A10}" type="presParOf" srcId="{3F23E1CC-BEBF-447A-819B-2757D92D6202}" destId="{EDF22BEB-9A19-4188-9EFF-642E5D0E3B66}" srcOrd="5" destOrd="0" presId="urn:microsoft.com/office/officeart/2005/8/layout/hierarchy4"/>
    <dgm:cxn modelId="{17CCF33C-1B2E-45B3-86B3-39B85939D4C8}" type="presParOf" srcId="{3F23E1CC-BEBF-447A-819B-2757D92D6202}" destId="{2539E45F-1FBE-460A-AD9F-ADB3A7FCF07A}" srcOrd="6" destOrd="0" presId="urn:microsoft.com/office/officeart/2005/8/layout/hierarchy4"/>
    <dgm:cxn modelId="{75D9565E-DF9C-4B4E-B193-0D840704695A}" type="presParOf" srcId="{2539E45F-1FBE-460A-AD9F-ADB3A7FCF07A}" destId="{D0763C69-6CBE-4491-B570-837929893C4D}" srcOrd="0" destOrd="0" presId="urn:microsoft.com/office/officeart/2005/8/layout/hierarchy4"/>
    <dgm:cxn modelId="{A438F96B-F564-4F9E-95B7-516238CE1920}" type="presParOf" srcId="{2539E45F-1FBE-460A-AD9F-ADB3A7FCF07A}" destId="{012C115E-9540-4EB4-9DBF-1482472608B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114ED0A-AC0C-47ED-913F-8D8E6271F463}" type="doc">
      <dgm:prSet loTypeId="urn:microsoft.com/office/officeart/2005/8/layout/hierarchy4" loCatId="list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B9070E45-AD12-470B-97A3-7A28D0795274}">
      <dgm:prSet phldrT="[Texto]" custT="1"/>
      <dgm:spPr/>
      <dgm:t>
        <a:bodyPr/>
        <a:lstStyle/>
        <a:p>
          <a:r>
            <a:rPr lang="es-CL" sz="4400" dirty="0" smtClean="0"/>
            <a:t>Conversión de biomasa a biocombustibles</a:t>
          </a:r>
          <a:endParaRPr lang="es-ES" sz="4400" dirty="0"/>
        </a:p>
      </dgm:t>
    </dgm:pt>
    <dgm:pt modelId="{F7C12CD0-BC8C-450E-886E-B35B3ED75E66}" type="parTrans" cxnId="{913DB812-E381-47B1-A759-A42803685B20}">
      <dgm:prSet/>
      <dgm:spPr/>
      <dgm:t>
        <a:bodyPr/>
        <a:lstStyle/>
        <a:p>
          <a:endParaRPr lang="es-ES"/>
        </a:p>
      </dgm:t>
    </dgm:pt>
    <dgm:pt modelId="{64FE32E3-8C52-4D43-BE97-D587DB01E8FF}" type="sibTrans" cxnId="{913DB812-E381-47B1-A759-A42803685B20}">
      <dgm:prSet/>
      <dgm:spPr/>
      <dgm:t>
        <a:bodyPr/>
        <a:lstStyle/>
        <a:p>
          <a:endParaRPr lang="es-ES"/>
        </a:p>
      </dgm:t>
    </dgm:pt>
    <dgm:pt modelId="{8C162EFA-C525-4C44-B9F2-0A38D09F20C3}">
      <dgm:prSet phldrT="[Texto]"/>
      <dgm:spPr/>
      <dgm:t>
        <a:bodyPr/>
        <a:lstStyle/>
        <a:p>
          <a:r>
            <a:rPr lang="es-ES" dirty="0" smtClean="0">
              <a:solidFill>
                <a:schemeClr val="tx2">
                  <a:lumMod val="50000"/>
                </a:schemeClr>
              </a:solidFill>
            </a:rPr>
            <a:t>Se base en  producir un biocombustible líquido a partir de la biomasa que contiene aceite vegetal, por medio de prensado y/o extracción del aceite desde las semillas. </a:t>
          </a:r>
          <a:endParaRPr lang="es-ES" dirty="0">
            <a:solidFill>
              <a:schemeClr val="tx2">
                <a:lumMod val="50000"/>
              </a:schemeClr>
            </a:solidFill>
          </a:endParaRPr>
        </a:p>
      </dgm:t>
    </dgm:pt>
    <dgm:pt modelId="{A98762B6-983D-437D-87F7-D78FE10B194E}" type="parTrans" cxnId="{A080C8A6-B6E8-44B2-854B-C16A3D3D723B}">
      <dgm:prSet/>
      <dgm:spPr/>
      <dgm:t>
        <a:bodyPr/>
        <a:lstStyle/>
        <a:p>
          <a:endParaRPr lang="es-ES"/>
        </a:p>
      </dgm:t>
    </dgm:pt>
    <dgm:pt modelId="{282A50FD-AC90-4DD7-B6E7-30F3BAE515AA}" type="sibTrans" cxnId="{A080C8A6-B6E8-44B2-854B-C16A3D3D723B}">
      <dgm:prSet/>
      <dgm:spPr/>
      <dgm:t>
        <a:bodyPr/>
        <a:lstStyle/>
        <a:p>
          <a:endParaRPr lang="es-ES"/>
        </a:p>
      </dgm:t>
    </dgm:pt>
    <dgm:pt modelId="{D8CF6EBA-3F08-4426-AAED-470C2EBC9A4E}">
      <dgm:prSet phldrT="[Texto]" custT="1"/>
      <dgm:spPr/>
      <dgm:t>
        <a:bodyPr/>
        <a:lstStyle/>
        <a:p>
          <a:r>
            <a:rPr lang="es-ES" sz="2800" dirty="0" smtClean="0"/>
            <a:t>Bioquímicas</a:t>
          </a:r>
          <a:endParaRPr lang="es-ES" sz="2800" dirty="0"/>
        </a:p>
      </dgm:t>
    </dgm:pt>
    <dgm:pt modelId="{64544C69-2345-47DD-9D82-0C33D9C221C9}" type="sibTrans" cxnId="{36D6D7D6-2A56-41B1-81CB-A510886C1271}">
      <dgm:prSet/>
      <dgm:spPr/>
      <dgm:t>
        <a:bodyPr/>
        <a:lstStyle/>
        <a:p>
          <a:endParaRPr lang="es-ES"/>
        </a:p>
      </dgm:t>
    </dgm:pt>
    <dgm:pt modelId="{9E99402C-B737-4321-AF08-114E4341C6D3}" type="parTrans" cxnId="{36D6D7D6-2A56-41B1-81CB-A510886C1271}">
      <dgm:prSet/>
      <dgm:spPr/>
      <dgm:t>
        <a:bodyPr/>
        <a:lstStyle/>
        <a:p>
          <a:endParaRPr lang="es-ES"/>
        </a:p>
      </dgm:t>
    </dgm:pt>
    <dgm:pt modelId="{B2C0B9A7-14E4-4A15-A38D-658565F1D792}">
      <dgm:prSet phldrT="[Texto]"/>
      <dgm:spPr/>
      <dgm:t>
        <a:bodyPr/>
        <a:lstStyle/>
        <a:p>
          <a:r>
            <a:rPr lang="es-ES" dirty="0" smtClean="0"/>
            <a:t>Fisicoquímicas</a:t>
          </a:r>
          <a:endParaRPr lang="es-ES" dirty="0"/>
        </a:p>
      </dgm:t>
    </dgm:pt>
    <dgm:pt modelId="{CFE215F6-BF70-417F-BEDC-517A722CAF6D}" type="parTrans" cxnId="{E542A786-5EF6-474C-8FA8-4314F176A284}">
      <dgm:prSet/>
      <dgm:spPr/>
      <dgm:t>
        <a:bodyPr/>
        <a:lstStyle/>
        <a:p>
          <a:endParaRPr lang="es-ES"/>
        </a:p>
      </dgm:t>
    </dgm:pt>
    <dgm:pt modelId="{17533CB3-7F5F-46ED-8B94-F3294BE8E667}" type="sibTrans" cxnId="{E542A786-5EF6-474C-8FA8-4314F176A284}">
      <dgm:prSet/>
      <dgm:spPr/>
      <dgm:t>
        <a:bodyPr/>
        <a:lstStyle/>
        <a:p>
          <a:endParaRPr lang="es-ES"/>
        </a:p>
      </dgm:t>
    </dgm:pt>
    <dgm:pt modelId="{AE19021A-B8FB-4B67-BE35-C1471C8BA0A5}">
      <dgm:prSet phldrT="[Texto]" custT="1"/>
      <dgm:spPr/>
      <dgm:t>
        <a:bodyPr/>
        <a:lstStyle/>
        <a:p>
          <a:r>
            <a:rPr lang="es-ES" sz="1800" dirty="0" smtClean="0"/>
            <a:t>Se basa en la  transformación de la biomasa por la acción de microorganismos o de enzimas, que son añadidas a los medios de reacción como catalizadores. </a:t>
          </a:r>
          <a:endParaRPr lang="es-ES" sz="1800" dirty="0">
            <a:solidFill>
              <a:schemeClr val="tx2">
                <a:lumMod val="50000"/>
              </a:schemeClr>
            </a:solidFill>
          </a:endParaRPr>
        </a:p>
      </dgm:t>
    </dgm:pt>
    <dgm:pt modelId="{E61D166B-DCF8-4549-BCFC-F0FE5998A772}" type="parTrans" cxnId="{0F75A31F-B377-4101-A35C-36749FA32640}">
      <dgm:prSet/>
      <dgm:spPr/>
      <dgm:t>
        <a:bodyPr/>
        <a:lstStyle/>
        <a:p>
          <a:endParaRPr lang="es-ES"/>
        </a:p>
      </dgm:t>
    </dgm:pt>
    <dgm:pt modelId="{31F7F52B-CC8E-48DE-B0B7-0B0D9A3666FC}" type="sibTrans" cxnId="{0F75A31F-B377-4101-A35C-36749FA32640}">
      <dgm:prSet/>
      <dgm:spPr/>
      <dgm:t>
        <a:bodyPr/>
        <a:lstStyle/>
        <a:p>
          <a:endParaRPr lang="es-ES"/>
        </a:p>
      </dgm:t>
    </dgm:pt>
    <dgm:pt modelId="{7629526E-9BCE-47D3-BD41-43DE0BDDC646}">
      <dgm:prSet phldrT="[Texto]"/>
      <dgm:spPr/>
      <dgm:t>
        <a:bodyPr/>
        <a:lstStyle/>
        <a:p>
          <a:r>
            <a:rPr lang="es-ES" dirty="0" smtClean="0"/>
            <a:t>Termoquímicas</a:t>
          </a:r>
          <a:endParaRPr lang="es-ES" dirty="0"/>
        </a:p>
      </dgm:t>
    </dgm:pt>
    <dgm:pt modelId="{CCF11F4B-F02C-45AA-BAAE-0E70C7359046}" type="parTrans" cxnId="{B4759EB8-41DC-43B8-9394-5F246E451C90}">
      <dgm:prSet/>
      <dgm:spPr/>
      <dgm:t>
        <a:bodyPr/>
        <a:lstStyle/>
        <a:p>
          <a:endParaRPr lang="es-ES"/>
        </a:p>
      </dgm:t>
    </dgm:pt>
    <dgm:pt modelId="{26CC93A0-0068-4E4E-89FD-8A2F82CD22FC}" type="sibTrans" cxnId="{B4759EB8-41DC-43B8-9394-5F246E451C90}">
      <dgm:prSet/>
      <dgm:spPr/>
      <dgm:t>
        <a:bodyPr/>
        <a:lstStyle/>
        <a:p>
          <a:endParaRPr lang="es-ES"/>
        </a:p>
      </dgm:t>
    </dgm:pt>
    <dgm:pt modelId="{31B1249A-9C14-4237-A669-01EE2934DB95}">
      <dgm:prSet phldrT="[Texto]"/>
      <dgm:spPr/>
      <dgm:t>
        <a:bodyPr/>
        <a:lstStyle/>
        <a:p>
          <a:r>
            <a:rPr lang="es-ES" dirty="0" smtClean="0">
              <a:solidFill>
                <a:schemeClr val="tx2">
                  <a:lumMod val="50000"/>
                </a:schemeClr>
              </a:solidFill>
            </a:rPr>
            <a:t>Se basa en la descomposición de la biomasa por medio de calor para generar productos con un más alto valor o más convenientes.</a:t>
          </a:r>
          <a:endParaRPr lang="es-ES" dirty="0">
            <a:solidFill>
              <a:schemeClr val="tx2">
                <a:lumMod val="50000"/>
              </a:schemeClr>
            </a:solidFill>
          </a:endParaRPr>
        </a:p>
      </dgm:t>
    </dgm:pt>
    <dgm:pt modelId="{3EA95EA6-4C76-4638-BC3B-264F7F114EFA}" type="parTrans" cxnId="{DEA18E94-F306-451D-B3E4-6EA6531478D8}">
      <dgm:prSet/>
      <dgm:spPr/>
      <dgm:t>
        <a:bodyPr/>
        <a:lstStyle/>
        <a:p>
          <a:endParaRPr lang="es-ES"/>
        </a:p>
      </dgm:t>
    </dgm:pt>
    <dgm:pt modelId="{1980C99C-A119-49D3-88FF-0AA0DDF241F4}" type="sibTrans" cxnId="{DEA18E94-F306-451D-B3E4-6EA6531478D8}">
      <dgm:prSet/>
      <dgm:spPr/>
      <dgm:t>
        <a:bodyPr/>
        <a:lstStyle/>
        <a:p>
          <a:endParaRPr lang="es-ES"/>
        </a:p>
      </dgm:t>
    </dgm:pt>
    <dgm:pt modelId="{2FFB22F0-BAE7-43A9-93EC-D820217D0F55}" type="pres">
      <dgm:prSet presAssocID="{5114ED0A-AC0C-47ED-913F-8D8E6271F46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L"/>
        </a:p>
      </dgm:t>
    </dgm:pt>
    <dgm:pt modelId="{A0330F51-A622-4F75-A458-4EC5A03C1660}" type="pres">
      <dgm:prSet presAssocID="{B9070E45-AD12-470B-97A3-7A28D0795274}" presName="vertOne" presStyleCnt="0"/>
      <dgm:spPr/>
      <dgm:t>
        <a:bodyPr/>
        <a:lstStyle/>
        <a:p>
          <a:endParaRPr lang="en-US"/>
        </a:p>
      </dgm:t>
    </dgm:pt>
    <dgm:pt modelId="{7482DD4D-BF20-404D-BD5C-615DED855B81}" type="pres">
      <dgm:prSet presAssocID="{B9070E45-AD12-470B-97A3-7A28D0795274}" presName="txOne" presStyleLbl="node0" presStyleIdx="0" presStyleCnt="1" custScaleY="49028" custLinFactNeighborX="-36" custLinFactNeighborY="3663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1C112A9-4830-4348-89C7-D7F43F84F4C0}" type="pres">
      <dgm:prSet presAssocID="{B9070E45-AD12-470B-97A3-7A28D0795274}" presName="parTransOne" presStyleCnt="0"/>
      <dgm:spPr/>
      <dgm:t>
        <a:bodyPr/>
        <a:lstStyle/>
        <a:p>
          <a:endParaRPr lang="en-US"/>
        </a:p>
      </dgm:t>
    </dgm:pt>
    <dgm:pt modelId="{3F23E1CC-BEBF-447A-819B-2757D92D6202}" type="pres">
      <dgm:prSet presAssocID="{B9070E45-AD12-470B-97A3-7A28D0795274}" presName="horzOne" presStyleCnt="0"/>
      <dgm:spPr/>
      <dgm:t>
        <a:bodyPr/>
        <a:lstStyle/>
        <a:p>
          <a:endParaRPr lang="en-US"/>
        </a:p>
      </dgm:t>
    </dgm:pt>
    <dgm:pt modelId="{C7657865-F222-4647-A1A6-16DCA795E536}" type="pres">
      <dgm:prSet presAssocID="{B2C0B9A7-14E4-4A15-A38D-658565F1D792}" presName="vertTwo" presStyleCnt="0"/>
      <dgm:spPr/>
    </dgm:pt>
    <dgm:pt modelId="{A9055B8D-2BE3-43A0-BD89-3301FB6EF0CD}" type="pres">
      <dgm:prSet presAssocID="{B2C0B9A7-14E4-4A15-A38D-658565F1D792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49FB708-AA6F-4057-9B8A-BE4CE7D39A42}" type="pres">
      <dgm:prSet presAssocID="{B2C0B9A7-14E4-4A15-A38D-658565F1D792}" presName="parTransTwo" presStyleCnt="0"/>
      <dgm:spPr/>
    </dgm:pt>
    <dgm:pt modelId="{BB1F52D7-CF86-4B2D-943D-72947EBC648F}" type="pres">
      <dgm:prSet presAssocID="{B2C0B9A7-14E4-4A15-A38D-658565F1D792}" presName="horzTwo" presStyleCnt="0"/>
      <dgm:spPr/>
    </dgm:pt>
    <dgm:pt modelId="{D39822D6-DF6F-47E9-BCC9-0B2327859E92}" type="pres">
      <dgm:prSet presAssocID="{8C162EFA-C525-4C44-B9F2-0A38D09F20C3}" presName="vertThree" presStyleCnt="0"/>
      <dgm:spPr/>
      <dgm:t>
        <a:bodyPr/>
        <a:lstStyle/>
        <a:p>
          <a:endParaRPr lang="es-ES"/>
        </a:p>
      </dgm:t>
    </dgm:pt>
    <dgm:pt modelId="{32AA537C-F272-46AA-AAF6-DCBE4D4333B5}" type="pres">
      <dgm:prSet presAssocID="{8C162EFA-C525-4C44-B9F2-0A38D09F20C3}" presName="txThree" presStyleLbl="node3" presStyleIdx="0" presStyleCnt="3" custLinFactNeighborX="-62035" custLinFactNeighborY="-9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BB734BA-83A1-40B0-AB5B-879D53F6388E}" type="pres">
      <dgm:prSet presAssocID="{8C162EFA-C525-4C44-B9F2-0A38D09F20C3}" presName="horzThree" presStyleCnt="0"/>
      <dgm:spPr/>
      <dgm:t>
        <a:bodyPr/>
        <a:lstStyle/>
        <a:p>
          <a:endParaRPr lang="es-ES"/>
        </a:p>
      </dgm:t>
    </dgm:pt>
    <dgm:pt modelId="{CB00E221-3ACA-472E-9D26-6C5FA14BC3C2}" type="pres">
      <dgm:prSet presAssocID="{17533CB3-7F5F-46ED-8B94-F3294BE8E667}" presName="sibSpaceTwo" presStyleCnt="0"/>
      <dgm:spPr/>
    </dgm:pt>
    <dgm:pt modelId="{EAE8E896-DBF6-4A09-AAEE-EFCF0B0F61A7}" type="pres">
      <dgm:prSet presAssocID="{D8CF6EBA-3F08-4426-AAED-470C2EBC9A4E}" presName="vertTwo" presStyleCnt="0"/>
      <dgm:spPr/>
      <dgm:t>
        <a:bodyPr/>
        <a:lstStyle/>
        <a:p>
          <a:endParaRPr lang="es-ES"/>
        </a:p>
      </dgm:t>
    </dgm:pt>
    <dgm:pt modelId="{BDB9F808-229C-41BF-9EDB-546EB72206A0}" type="pres">
      <dgm:prSet presAssocID="{D8CF6EBA-3F08-4426-AAED-470C2EBC9A4E}" presName="txTwo" presStyleLbl="node2" presStyleIdx="1" presStyleCnt="3" custLinFactX="8514" custLinFactNeighborX="100000" custLinFactNeighborY="-1395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78D987E-EC2F-4295-8DEF-F5F8F1184F91}" type="pres">
      <dgm:prSet presAssocID="{D8CF6EBA-3F08-4426-AAED-470C2EBC9A4E}" presName="parTransTwo" presStyleCnt="0"/>
      <dgm:spPr/>
      <dgm:t>
        <a:bodyPr/>
        <a:lstStyle/>
        <a:p>
          <a:endParaRPr lang="es-ES"/>
        </a:p>
      </dgm:t>
    </dgm:pt>
    <dgm:pt modelId="{1EB6C881-4D8C-4A47-AD6D-923B0850662B}" type="pres">
      <dgm:prSet presAssocID="{D8CF6EBA-3F08-4426-AAED-470C2EBC9A4E}" presName="horzTwo" presStyleCnt="0"/>
      <dgm:spPr/>
      <dgm:t>
        <a:bodyPr/>
        <a:lstStyle/>
        <a:p>
          <a:endParaRPr lang="es-ES"/>
        </a:p>
      </dgm:t>
    </dgm:pt>
    <dgm:pt modelId="{B1DC4B60-C1E2-43B3-9D2A-9E64237B41E9}" type="pres">
      <dgm:prSet presAssocID="{AE19021A-B8FB-4B67-BE35-C1471C8BA0A5}" presName="vertThree" presStyleCnt="0"/>
      <dgm:spPr/>
    </dgm:pt>
    <dgm:pt modelId="{770E57AD-EF59-4467-9B86-E34BA4A75516}" type="pres">
      <dgm:prSet presAssocID="{AE19021A-B8FB-4B67-BE35-C1471C8BA0A5}" presName="txThree" presStyleLbl="node3" presStyleIdx="1" presStyleCnt="3" custLinFactX="8514" custLinFactNeighborX="100000" custLinFactNeighborY="-9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6E86C83-953D-4EBD-B55F-9D34D40BEA4E}" type="pres">
      <dgm:prSet presAssocID="{AE19021A-B8FB-4B67-BE35-C1471C8BA0A5}" presName="horzThree" presStyleCnt="0"/>
      <dgm:spPr/>
    </dgm:pt>
    <dgm:pt modelId="{623861AD-9FAF-408A-8C11-9B4B0A839A62}" type="pres">
      <dgm:prSet presAssocID="{64544C69-2345-47DD-9D82-0C33D9C221C9}" presName="sibSpaceTwo" presStyleCnt="0"/>
      <dgm:spPr/>
      <dgm:t>
        <a:bodyPr/>
        <a:lstStyle/>
        <a:p>
          <a:endParaRPr lang="es-ES"/>
        </a:p>
      </dgm:t>
    </dgm:pt>
    <dgm:pt modelId="{85E4DB47-0E5C-4CE2-A96F-C7369234A3BB}" type="pres">
      <dgm:prSet presAssocID="{7629526E-9BCE-47D3-BD41-43DE0BDDC646}" presName="vertTwo" presStyleCnt="0"/>
      <dgm:spPr/>
    </dgm:pt>
    <dgm:pt modelId="{84EA32F8-DAA3-46E1-8825-D0E15C6947D4}" type="pres">
      <dgm:prSet presAssocID="{7629526E-9BCE-47D3-BD41-43DE0BDDC646}" presName="txTwo" presStyleLbl="node2" presStyleIdx="2" presStyleCnt="3" custLinFactX="-10413" custLinFactNeighborX="-100000" custLinFactNeighborY="-1395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25C2537-9582-4AF6-9D80-1E8C759ACB76}" type="pres">
      <dgm:prSet presAssocID="{7629526E-9BCE-47D3-BD41-43DE0BDDC646}" presName="parTransTwo" presStyleCnt="0"/>
      <dgm:spPr/>
    </dgm:pt>
    <dgm:pt modelId="{F47D6E8C-DA29-4DB8-830B-9EE59C01EBD1}" type="pres">
      <dgm:prSet presAssocID="{7629526E-9BCE-47D3-BD41-43DE0BDDC646}" presName="horzTwo" presStyleCnt="0"/>
      <dgm:spPr/>
    </dgm:pt>
    <dgm:pt modelId="{92BD1F3E-D15B-42D1-BEB2-58E95DB7A4F5}" type="pres">
      <dgm:prSet presAssocID="{31B1249A-9C14-4237-A669-01EE2934DB95}" presName="vertThree" presStyleCnt="0"/>
      <dgm:spPr/>
    </dgm:pt>
    <dgm:pt modelId="{CC6D4C37-21A9-4212-AB00-1EE20BB62313}" type="pres">
      <dgm:prSet presAssocID="{31B1249A-9C14-4237-A669-01EE2934DB95}" presName="txThree" presStyleLbl="node3" presStyleIdx="2" presStyleCnt="3" custLinFactX="-10413" custLinFactNeighborX="-100000" custLinFactNeighborY="-9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8D285F9-4F8D-4D81-8B90-2A1EA8F37611}" type="pres">
      <dgm:prSet presAssocID="{31B1249A-9C14-4237-A669-01EE2934DB95}" presName="horzThree" presStyleCnt="0"/>
      <dgm:spPr/>
    </dgm:pt>
  </dgm:ptLst>
  <dgm:cxnLst>
    <dgm:cxn modelId="{DD06D964-0628-4131-AE3D-53ECC84FFE68}" type="presOf" srcId="{5114ED0A-AC0C-47ED-913F-8D8E6271F463}" destId="{2FFB22F0-BAE7-43A9-93EC-D820217D0F55}" srcOrd="0" destOrd="0" presId="urn:microsoft.com/office/officeart/2005/8/layout/hierarchy4"/>
    <dgm:cxn modelId="{1560002C-84E4-40FF-B4B8-98D6E81131EC}" type="presOf" srcId="{31B1249A-9C14-4237-A669-01EE2934DB95}" destId="{CC6D4C37-21A9-4212-AB00-1EE20BB62313}" srcOrd="0" destOrd="0" presId="urn:microsoft.com/office/officeart/2005/8/layout/hierarchy4"/>
    <dgm:cxn modelId="{613EC63F-0742-45B8-A6A4-871A047CF4FB}" type="presOf" srcId="{B2C0B9A7-14E4-4A15-A38D-658565F1D792}" destId="{A9055B8D-2BE3-43A0-BD89-3301FB6EF0CD}" srcOrd="0" destOrd="0" presId="urn:microsoft.com/office/officeart/2005/8/layout/hierarchy4"/>
    <dgm:cxn modelId="{E542A786-5EF6-474C-8FA8-4314F176A284}" srcId="{B9070E45-AD12-470B-97A3-7A28D0795274}" destId="{B2C0B9A7-14E4-4A15-A38D-658565F1D792}" srcOrd="0" destOrd="0" parTransId="{CFE215F6-BF70-417F-BEDC-517A722CAF6D}" sibTransId="{17533CB3-7F5F-46ED-8B94-F3294BE8E667}"/>
    <dgm:cxn modelId="{913DB812-E381-47B1-A759-A42803685B20}" srcId="{5114ED0A-AC0C-47ED-913F-8D8E6271F463}" destId="{B9070E45-AD12-470B-97A3-7A28D0795274}" srcOrd="0" destOrd="0" parTransId="{F7C12CD0-BC8C-450E-886E-B35B3ED75E66}" sibTransId="{64FE32E3-8C52-4D43-BE97-D587DB01E8FF}"/>
    <dgm:cxn modelId="{82E030FA-4A7F-4D65-9BC2-9FFEBF61430F}" type="presOf" srcId="{8C162EFA-C525-4C44-B9F2-0A38D09F20C3}" destId="{32AA537C-F272-46AA-AAF6-DCBE4D4333B5}" srcOrd="0" destOrd="0" presId="urn:microsoft.com/office/officeart/2005/8/layout/hierarchy4"/>
    <dgm:cxn modelId="{A080C8A6-B6E8-44B2-854B-C16A3D3D723B}" srcId="{B2C0B9A7-14E4-4A15-A38D-658565F1D792}" destId="{8C162EFA-C525-4C44-B9F2-0A38D09F20C3}" srcOrd="0" destOrd="0" parTransId="{A98762B6-983D-437D-87F7-D78FE10B194E}" sibTransId="{282A50FD-AC90-4DD7-B6E7-30F3BAE515AA}"/>
    <dgm:cxn modelId="{36D6D7D6-2A56-41B1-81CB-A510886C1271}" srcId="{B9070E45-AD12-470B-97A3-7A28D0795274}" destId="{D8CF6EBA-3F08-4426-AAED-470C2EBC9A4E}" srcOrd="1" destOrd="0" parTransId="{9E99402C-B737-4321-AF08-114E4341C6D3}" sibTransId="{64544C69-2345-47DD-9D82-0C33D9C221C9}"/>
    <dgm:cxn modelId="{E3D053CD-BFF7-450B-9369-5FA19A8764FB}" type="presOf" srcId="{AE19021A-B8FB-4B67-BE35-C1471C8BA0A5}" destId="{770E57AD-EF59-4467-9B86-E34BA4A75516}" srcOrd="0" destOrd="0" presId="urn:microsoft.com/office/officeart/2005/8/layout/hierarchy4"/>
    <dgm:cxn modelId="{93057C4D-ED7C-4B3C-BD89-97462FD11095}" type="presOf" srcId="{B9070E45-AD12-470B-97A3-7A28D0795274}" destId="{7482DD4D-BF20-404D-BD5C-615DED855B81}" srcOrd="0" destOrd="0" presId="urn:microsoft.com/office/officeart/2005/8/layout/hierarchy4"/>
    <dgm:cxn modelId="{20885A02-2580-49B7-8C47-DC6E4B3BAE3B}" type="presOf" srcId="{7629526E-9BCE-47D3-BD41-43DE0BDDC646}" destId="{84EA32F8-DAA3-46E1-8825-D0E15C6947D4}" srcOrd="0" destOrd="0" presId="urn:microsoft.com/office/officeart/2005/8/layout/hierarchy4"/>
    <dgm:cxn modelId="{B4759EB8-41DC-43B8-9394-5F246E451C90}" srcId="{B9070E45-AD12-470B-97A3-7A28D0795274}" destId="{7629526E-9BCE-47D3-BD41-43DE0BDDC646}" srcOrd="2" destOrd="0" parTransId="{CCF11F4B-F02C-45AA-BAAE-0E70C7359046}" sibTransId="{26CC93A0-0068-4E4E-89FD-8A2F82CD22FC}"/>
    <dgm:cxn modelId="{DA54E971-0BF5-4178-A788-E7C4E518D3B7}" type="presOf" srcId="{D8CF6EBA-3F08-4426-AAED-470C2EBC9A4E}" destId="{BDB9F808-229C-41BF-9EDB-546EB72206A0}" srcOrd="0" destOrd="0" presId="urn:microsoft.com/office/officeart/2005/8/layout/hierarchy4"/>
    <dgm:cxn modelId="{DEA18E94-F306-451D-B3E4-6EA6531478D8}" srcId="{7629526E-9BCE-47D3-BD41-43DE0BDDC646}" destId="{31B1249A-9C14-4237-A669-01EE2934DB95}" srcOrd="0" destOrd="0" parTransId="{3EA95EA6-4C76-4638-BC3B-264F7F114EFA}" sibTransId="{1980C99C-A119-49D3-88FF-0AA0DDF241F4}"/>
    <dgm:cxn modelId="{0F75A31F-B377-4101-A35C-36749FA32640}" srcId="{D8CF6EBA-3F08-4426-AAED-470C2EBC9A4E}" destId="{AE19021A-B8FB-4B67-BE35-C1471C8BA0A5}" srcOrd="0" destOrd="0" parTransId="{E61D166B-DCF8-4549-BCFC-F0FE5998A772}" sibTransId="{31F7F52B-CC8E-48DE-B0B7-0B0D9A3666FC}"/>
    <dgm:cxn modelId="{97084F07-6F17-4567-B465-9ECF6BE4857F}" type="presParOf" srcId="{2FFB22F0-BAE7-43A9-93EC-D820217D0F55}" destId="{A0330F51-A622-4F75-A458-4EC5A03C1660}" srcOrd="0" destOrd="0" presId="urn:microsoft.com/office/officeart/2005/8/layout/hierarchy4"/>
    <dgm:cxn modelId="{11097C3E-1A0B-4479-A7B3-F501D162E1BB}" type="presParOf" srcId="{A0330F51-A622-4F75-A458-4EC5A03C1660}" destId="{7482DD4D-BF20-404D-BD5C-615DED855B81}" srcOrd="0" destOrd="0" presId="urn:microsoft.com/office/officeart/2005/8/layout/hierarchy4"/>
    <dgm:cxn modelId="{430D2D2C-366E-484B-A3BE-8F4585345EF7}" type="presParOf" srcId="{A0330F51-A622-4F75-A458-4EC5A03C1660}" destId="{91C112A9-4830-4348-89C7-D7F43F84F4C0}" srcOrd="1" destOrd="0" presId="urn:microsoft.com/office/officeart/2005/8/layout/hierarchy4"/>
    <dgm:cxn modelId="{C45C3021-279E-4F0A-AB55-7B700283D230}" type="presParOf" srcId="{A0330F51-A622-4F75-A458-4EC5A03C1660}" destId="{3F23E1CC-BEBF-447A-819B-2757D92D6202}" srcOrd="2" destOrd="0" presId="urn:microsoft.com/office/officeart/2005/8/layout/hierarchy4"/>
    <dgm:cxn modelId="{3C51A24A-C44A-4C2E-A057-B65DFF4986CD}" type="presParOf" srcId="{3F23E1CC-BEBF-447A-819B-2757D92D6202}" destId="{C7657865-F222-4647-A1A6-16DCA795E536}" srcOrd="0" destOrd="0" presId="urn:microsoft.com/office/officeart/2005/8/layout/hierarchy4"/>
    <dgm:cxn modelId="{9F3EF2C7-D77A-4F14-B202-EC40284D862F}" type="presParOf" srcId="{C7657865-F222-4647-A1A6-16DCA795E536}" destId="{A9055B8D-2BE3-43A0-BD89-3301FB6EF0CD}" srcOrd="0" destOrd="0" presId="urn:microsoft.com/office/officeart/2005/8/layout/hierarchy4"/>
    <dgm:cxn modelId="{9F6A98EC-7E71-4361-BF82-C2A5121E2165}" type="presParOf" srcId="{C7657865-F222-4647-A1A6-16DCA795E536}" destId="{949FB708-AA6F-4057-9B8A-BE4CE7D39A42}" srcOrd="1" destOrd="0" presId="urn:microsoft.com/office/officeart/2005/8/layout/hierarchy4"/>
    <dgm:cxn modelId="{43874A0E-8DC5-4E03-9877-749E39D858F3}" type="presParOf" srcId="{C7657865-F222-4647-A1A6-16DCA795E536}" destId="{BB1F52D7-CF86-4B2D-943D-72947EBC648F}" srcOrd="2" destOrd="0" presId="urn:microsoft.com/office/officeart/2005/8/layout/hierarchy4"/>
    <dgm:cxn modelId="{424B3019-A9A9-4636-A1A2-407800F4F618}" type="presParOf" srcId="{BB1F52D7-CF86-4B2D-943D-72947EBC648F}" destId="{D39822D6-DF6F-47E9-BCC9-0B2327859E92}" srcOrd="0" destOrd="0" presId="urn:microsoft.com/office/officeart/2005/8/layout/hierarchy4"/>
    <dgm:cxn modelId="{628D484A-AA89-48AC-A627-3545F880B934}" type="presParOf" srcId="{D39822D6-DF6F-47E9-BCC9-0B2327859E92}" destId="{32AA537C-F272-46AA-AAF6-DCBE4D4333B5}" srcOrd="0" destOrd="0" presId="urn:microsoft.com/office/officeart/2005/8/layout/hierarchy4"/>
    <dgm:cxn modelId="{E9CE2AA8-DFFA-4298-BA53-4E153109741D}" type="presParOf" srcId="{D39822D6-DF6F-47E9-BCC9-0B2327859E92}" destId="{CBB734BA-83A1-40B0-AB5B-879D53F6388E}" srcOrd="1" destOrd="0" presId="urn:microsoft.com/office/officeart/2005/8/layout/hierarchy4"/>
    <dgm:cxn modelId="{85A73FC3-FE76-46A1-878C-56D844B67C7E}" type="presParOf" srcId="{3F23E1CC-BEBF-447A-819B-2757D92D6202}" destId="{CB00E221-3ACA-472E-9D26-6C5FA14BC3C2}" srcOrd="1" destOrd="0" presId="urn:microsoft.com/office/officeart/2005/8/layout/hierarchy4"/>
    <dgm:cxn modelId="{B5E50D0D-03FA-46BE-B59A-BABF595D261D}" type="presParOf" srcId="{3F23E1CC-BEBF-447A-819B-2757D92D6202}" destId="{EAE8E896-DBF6-4A09-AAEE-EFCF0B0F61A7}" srcOrd="2" destOrd="0" presId="urn:microsoft.com/office/officeart/2005/8/layout/hierarchy4"/>
    <dgm:cxn modelId="{D979A839-2ADB-42AF-AA4F-13BF2A54FCA0}" type="presParOf" srcId="{EAE8E896-DBF6-4A09-AAEE-EFCF0B0F61A7}" destId="{BDB9F808-229C-41BF-9EDB-546EB72206A0}" srcOrd="0" destOrd="0" presId="urn:microsoft.com/office/officeart/2005/8/layout/hierarchy4"/>
    <dgm:cxn modelId="{DABB3F46-2C2E-43F9-B27C-C369E2C2421B}" type="presParOf" srcId="{EAE8E896-DBF6-4A09-AAEE-EFCF0B0F61A7}" destId="{A78D987E-EC2F-4295-8DEF-F5F8F1184F91}" srcOrd="1" destOrd="0" presId="urn:microsoft.com/office/officeart/2005/8/layout/hierarchy4"/>
    <dgm:cxn modelId="{63768A20-30B0-45E5-8237-8210E324CE12}" type="presParOf" srcId="{EAE8E896-DBF6-4A09-AAEE-EFCF0B0F61A7}" destId="{1EB6C881-4D8C-4A47-AD6D-923B0850662B}" srcOrd="2" destOrd="0" presId="urn:microsoft.com/office/officeart/2005/8/layout/hierarchy4"/>
    <dgm:cxn modelId="{96BCD7F2-E3AE-4196-98C4-2B05421C0865}" type="presParOf" srcId="{1EB6C881-4D8C-4A47-AD6D-923B0850662B}" destId="{B1DC4B60-C1E2-43B3-9D2A-9E64237B41E9}" srcOrd="0" destOrd="0" presId="urn:microsoft.com/office/officeart/2005/8/layout/hierarchy4"/>
    <dgm:cxn modelId="{5CE5EF3B-E3CF-412C-8592-A92AF50705D9}" type="presParOf" srcId="{B1DC4B60-C1E2-43B3-9D2A-9E64237B41E9}" destId="{770E57AD-EF59-4467-9B86-E34BA4A75516}" srcOrd="0" destOrd="0" presId="urn:microsoft.com/office/officeart/2005/8/layout/hierarchy4"/>
    <dgm:cxn modelId="{DFA1D8A4-FEF5-4366-A7F8-1C8EA08C6766}" type="presParOf" srcId="{B1DC4B60-C1E2-43B3-9D2A-9E64237B41E9}" destId="{86E86C83-953D-4EBD-B55F-9D34D40BEA4E}" srcOrd="1" destOrd="0" presId="urn:microsoft.com/office/officeart/2005/8/layout/hierarchy4"/>
    <dgm:cxn modelId="{CB56A273-8B3C-4D66-A0FE-C6F1B454F2F0}" type="presParOf" srcId="{3F23E1CC-BEBF-447A-819B-2757D92D6202}" destId="{623861AD-9FAF-408A-8C11-9B4B0A839A62}" srcOrd="3" destOrd="0" presId="urn:microsoft.com/office/officeart/2005/8/layout/hierarchy4"/>
    <dgm:cxn modelId="{5238CF9D-93FA-44FF-98C0-CFD418D7E856}" type="presParOf" srcId="{3F23E1CC-BEBF-447A-819B-2757D92D6202}" destId="{85E4DB47-0E5C-4CE2-A96F-C7369234A3BB}" srcOrd="4" destOrd="0" presId="urn:microsoft.com/office/officeart/2005/8/layout/hierarchy4"/>
    <dgm:cxn modelId="{C2928B12-C51D-4753-B8F1-C0D51BE9076F}" type="presParOf" srcId="{85E4DB47-0E5C-4CE2-A96F-C7369234A3BB}" destId="{84EA32F8-DAA3-46E1-8825-D0E15C6947D4}" srcOrd="0" destOrd="0" presId="urn:microsoft.com/office/officeart/2005/8/layout/hierarchy4"/>
    <dgm:cxn modelId="{AB81BC0E-5176-4BA6-8DE6-B02225088E20}" type="presParOf" srcId="{85E4DB47-0E5C-4CE2-A96F-C7369234A3BB}" destId="{125C2537-9582-4AF6-9D80-1E8C759ACB76}" srcOrd="1" destOrd="0" presId="urn:microsoft.com/office/officeart/2005/8/layout/hierarchy4"/>
    <dgm:cxn modelId="{C6AD6D1C-F381-4919-91D8-6E1561B8C2B3}" type="presParOf" srcId="{85E4DB47-0E5C-4CE2-A96F-C7369234A3BB}" destId="{F47D6E8C-DA29-4DB8-830B-9EE59C01EBD1}" srcOrd="2" destOrd="0" presId="urn:microsoft.com/office/officeart/2005/8/layout/hierarchy4"/>
    <dgm:cxn modelId="{AD61316E-5721-404E-8DFA-86BB4027079D}" type="presParOf" srcId="{F47D6E8C-DA29-4DB8-830B-9EE59C01EBD1}" destId="{92BD1F3E-D15B-42D1-BEB2-58E95DB7A4F5}" srcOrd="0" destOrd="0" presId="urn:microsoft.com/office/officeart/2005/8/layout/hierarchy4"/>
    <dgm:cxn modelId="{AA1D64ED-83F5-4679-8418-056CC3EA4E39}" type="presParOf" srcId="{92BD1F3E-D15B-42D1-BEB2-58E95DB7A4F5}" destId="{CC6D4C37-21A9-4212-AB00-1EE20BB62313}" srcOrd="0" destOrd="0" presId="urn:microsoft.com/office/officeart/2005/8/layout/hierarchy4"/>
    <dgm:cxn modelId="{717AAECE-B0B7-4A6C-99C6-6551347286C6}" type="presParOf" srcId="{92BD1F3E-D15B-42D1-BEB2-58E95DB7A4F5}" destId="{C8D285F9-4F8D-4D81-8B90-2A1EA8F3761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914924B-2498-4E06-BA4B-20F1A46D0D8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E1CE05-83D2-4B75-9975-84F9A240C2D2}">
      <dgm:prSet phldrT="[Text]"/>
      <dgm:spPr/>
      <dgm:t>
        <a:bodyPr/>
        <a:lstStyle/>
        <a:p>
          <a:r>
            <a:rPr lang="en-US" dirty="0" err="1" smtClean="0"/>
            <a:t>Microalgas</a:t>
          </a:r>
          <a:endParaRPr lang="en-US" dirty="0"/>
        </a:p>
      </dgm:t>
    </dgm:pt>
    <dgm:pt modelId="{9B4196FF-E4A3-47E5-9D33-2E39EDB86469}" type="parTrans" cxnId="{70A10F84-54D0-4A49-ADB6-528A2A16B0DD}">
      <dgm:prSet/>
      <dgm:spPr/>
      <dgm:t>
        <a:bodyPr/>
        <a:lstStyle/>
        <a:p>
          <a:endParaRPr lang="en-US"/>
        </a:p>
      </dgm:t>
    </dgm:pt>
    <dgm:pt modelId="{D3BA70F0-33DA-410A-ACB1-713BE9F24200}" type="sibTrans" cxnId="{70A10F84-54D0-4A49-ADB6-528A2A16B0DD}">
      <dgm:prSet/>
      <dgm:spPr/>
      <dgm:t>
        <a:bodyPr/>
        <a:lstStyle/>
        <a:p>
          <a:endParaRPr lang="en-US"/>
        </a:p>
      </dgm:t>
    </dgm:pt>
    <dgm:pt modelId="{065D1880-1BD1-4EA6-BB99-897E0A3F2F60}">
      <dgm:prSet phldrT="[Text]"/>
      <dgm:spPr/>
      <dgm:t>
        <a:bodyPr/>
        <a:lstStyle/>
        <a:p>
          <a:r>
            <a:rPr lang="en-US" dirty="0" err="1" smtClean="0"/>
            <a:t>Contienen</a:t>
          </a:r>
          <a:r>
            <a:rPr lang="en-US" dirty="0" smtClean="0"/>
            <a:t> </a:t>
          </a:r>
          <a:r>
            <a:rPr lang="en-US" dirty="0" err="1" smtClean="0"/>
            <a:t>aceite</a:t>
          </a:r>
          <a:endParaRPr lang="en-US" dirty="0"/>
        </a:p>
      </dgm:t>
    </dgm:pt>
    <dgm:pt modelId="{C95B71C1-E904-43B3-9FA3-552445DEC41D}" type="parTrans" cxnId="{17466765-81DD-42B1-9013-F9374135C85D}">
      <dgm:prSet/>
      <dgm:spPr/>
      <dgm:t>
        <a:bodyPr/>
        <a:lstStyle/>
        <a:p>
          <a:endParaRPr lang="en-US"/>
        </a:p>
      </dgm:t>
    </dgm:pt>
    <dgm:pt modelId="{E26522AA-1414-4197-A486-4D82EC072D45}" type="sibTrans" cxnId="{17466765-81DD-42B1-9013-F9374135C85D}">
      <dgm:prSet/>
      <dgm:spPr/>
      <dgm:t>
        <a:bodyPr/>
        <a:lstStyle/>
        <a:p>
          <a:endParaRPr lang="en-US"/>
        </a:p>
      </dgm:t>
    </dgm:pt>
    <dgm:pt modelId="{B90B9F55-3E7C-4708-8A39-3519D4617371}">
      <dgm:prSet phldrT="[Text]"/>
      <dgm:spPr/>
      <dgm:t>
        <a:bodyPr/>
        <a:lstStyle/>
        <a:p>
          <a:r>
            <a:rPr lang="en-US" dirty="0" err="1" smtClean="0"/>
            <a:t>Aptas</a:t>
          </a:r>
          <a:r>
            <a:rPr lang="en-US" dirty="0" smtClean="0"/>
            <a:t> </a:t>
          </a:r>
          <a:r>
            <a:rPr lang="en-US" dirty="0" err="1" smtClean="0"/>
            <a:t>para</a:t>
          </a:r>
          <a:r>
            <a:rPr lang="en-US" dirty="0" smtClean="0"/>
            <a:t> </a:t>
          </a:r>
          <a:r>
            <a:rPr lang="en-US" dirty="0" err="1" smtClean="0"/>
            <a:t>producir</a:t>
          </a:r>
          <a:r>
            <a:rPr lang="en-US" dirty="0" smtClean="0"/>
            <a:t> biodiesel</a:t>
          </a:r>
          <a:endParaRPr lang="en-US" dirty="0"/>
        </a:p>
      </dgm:t>
    </dgm:pt>
    <dgm:pt modelId="{6046B565-52BA-4236-BF01-058BA7CCA22B}" type="parTrans" cxnId="{2B49DB51-CBD9-4E38-A6B2-E65A70427D41}">
      <dgm:prSet/>
      <dgm:spPr/>
      <dgm:t>
        <a:bodyPr/>
        <a:lstStyle/>
        <a:p>
          <a:endParaRPr lang="en-US"/>
        </a:p>
      </dgm:t>
    </dgm:pt>
    <dgm:pt modelId="{A1FAC574-CF35-4AE6-95C1-0B86912DAB7D}" type="sibTrans" cxnId="{2B49DB51-CBD9-4E38-A6B2-E65A70427D41}">
      <dgm:prSet/>
      <dgm:spPr/>
      <dgm:t>
        <a:bodyPr/>
        <a:lstStyle/>
        <a:p>
          <a:endParaRPr lang="en-US"/>
        </a:p>
      </dgm:t>
    </dgm:pt>
    <dgm:pt modelId="{D6C3209E-F9AC-44A1-B767-B863BAA35960}">
      <dgm:prSet phldrT="[Text]" custT="1"/>
      <dgm:spPr/>
      <dgm:t>
        <a:bodyPr/>
        <a:lstStyle/>
        <a:p>
          <a:r>
            <a:rPr lang="en-US" sz="2000" dirty="0" err="1" smtClean="0"/>
            <a:t>Macroalgas</a:t>
          </a:r>
          <a:endParaRPr lang="en-US" sz="2000" dirty="0"/>
        </a:p>
      </dgm:t>
    </dgm:pt>
    <dgm:pt modelId="{376A2830-86A2-4398-8202-87D2272B9169}" type="parTrans" cxnId="{DCE70EFE-53BF-4158-8E35-EF53EAB8D5B9}">
      <dgm:prSet/>
      <dgm:spPr/>
      <dgm:t>
        <a:bodyPr/>
        <a:lstStyle/>
        <a:p>
          <a:endParaRPr lang="en-US"/>
        </a:p>
      </dgm:t>
    </dgm:pt>
    <dgm:pt modelId="{F7D21B5A-916D-4C22-88D3-D02F6E63A741}" type="sibTrans" cxnId="{DCE70EFE-53BF-4158-8E35-EF53EAB8D5B9}">
      <dgm:prSet/>
      <dgm:spPr/>
      <dgm:t>
        <a:bodyPr/>
        <a:lstStyle/>
        <a:p>
          <a:endParaRPr lang="en-US"/>
        </a:p>
      </dgm:t>
    </dgm:pt>
    <dgm:pt modelId="{E83C233F-9A6E-4789-AC09-B1E6F6933124}">
      <dgm:prSet phldrT="[Text]" custT="1"/>
      <dgm:spPr/>
      <dgm:t>
        <a:bodyPr/>
        <a:lstStyle/>
        <a:p>
          <a:r>
            <a:rPr lang="en-US" sz="1600" dirty="0" err="1" smtClean="0"/>
            <a:t>Compuestas</a:t>
          </a:r>
          <a:r>
            <a:rPr lang="en-US" sz="1600" dirty="0" smtClean="0"/>
            <a:t> </a:t>
          </a:r>
          <a:r>
            <a:rPr lang="en-US" sz="1600" dirty="0" err="1" smtClean="0"/>
            <a:t>por</a:t>
          </a:r>
          <a:r>
            <a:rPr lang="en-US" sz="1600" dirty="0" smtClean="0"/>
            <a:t> </a:t>
          </a:r>
          <a:r>
            <a:rPr lang="en-US" sz="1600" dirty="0" err="1" smtClean="0"/>
            <a:t>azúcares</a:t>
          </a:r>
          <a:r>
            <a:rPr lang="en-US" sz="1600" dirty="0" smtClean="0"/>
            <a:t> </a:t>
          </a:r>
          <a:r>
            <a:rPr lang="en-US" sz="1600" dirty="0" err="1" smtClean="0"/>
            <a:t>fermentables</a:t>
          </a:r>
          <a:endParaRPr lang="en-US" sz="1600" dirty="0"/>
        </a:p>
      </dgm:t>
    </dgm:pt>
    <dgm:pt modelId="{64FE0DB7-BD6F-4DE6-A514-5AC37AE799B2}" type="parTrans" cxnId="{92286BB3-4E34-4ECD-9C25-7EB6C00C64D5}">
      <dgm:prSet/>
      <dgm:spPr/>
      <dgm:t>
        <a:bodyPr/>
        <a:lstStyle/>
        <a:p>
          <a:endParaRPr lang="en-US"/>
        </a:p>
      </dgm:t>
    </dgm:pt>
    <dgm:pt modelId="{473D5BBD-C925-4574-AE1A-A1AC6A3CBA6D}" type="sibTrans" cxnId="{92286BB3-4E34-4ECD-9C25-7EB6C00C64D5}">
      <dgm:prSet/>
      <dgm:spPr/>
      <dgm:t>
        <a:bodyPr/>
        <a:lstStyle/>
        <a:p>
          <a:endParaRPr lang="en-US"/>
        </a:p>
      </dgm:t>
    </dgm:pt>
    <dgm:pt modelId="{EAD1D6D4-5871-4C68-872C-D2151E6E9F73}">
      <dgm:prSet phldrT="[Text]" custT="1"/>
      <dgm:spPr/>
      <dgm:t>
        <a:bodyPr/>
        <a:lstStyle/>
        <a:p>
          <a:r>
            <a:rPr lang="en-US" sz="1600" dirty="0" err="1" smtClean="0"/>
            <a:t>Aptas</a:t>
          </a:r>
          <a:r>
            <a:rPr lang="en-US" sz="1600" dirty="0" smtClean="0"/>
            <a:t> </a:t>
          </a:r>
          <a:r>
            <a:rPr lang="en-US" sz="1600" dirty="0" err="1" smtClean="0"/>
            <a:t>para</a:t>
          </a:r>
          <a:r>
            <a:rPr lang="en-US" sz="1600" dirty="0" smtClean="0"/>
            <a:t> </a:t>
          </a:r>
          <a:r>
            <a:rPr lang="en-US" sz="1600" dirty="0" err="1" smtClean="0"/>
            <a:t>producir</a:t>
          </a:r>
          <a:r>
            <a:rPr lang="en-US" sz="1600" dirty="0" smtClean="0"/>
            <a:t> </a:t>
          </a:r>
          <a:r>
            <a:rPr lang="en-US" sz="1600" dirty="0" err="1" smtClean="0"/>
            <a:t>bioetanol</a:t>
          </a:r>
          <a:endParaRPr lang="en-US" sz="1600" dirty="0"/>
        </a:p>
      </dgm:t>
    </dgm:pt>
    <dgm:pt modelId="{DA22207D-B25C-472A-8298-5AE30D722FE2}" type="parTrans" cxnId="{890149AD-45D5-4651-BCEC-F24E9F9C658E}">
      <dgm:prSet/>
      <dgm:spPr/>
      <dgm:t>
        <a:bodyPr/>
        <a:lstStyle/>
        <a:p>
          <a:endParaRPr lang="en-US"/>
        </a:p>
      </dgm:t>
    </dgm:pt>
    <dgm:pt modelId="{1485C51A-8258-4CCC-98C6-9FA3F65FF373}" type="sibTrans" cxnId="{890149AD-45D5-4651-BCEC-F24E9F9C658E}">
      <dgm:prSet/>
      <dgm:spPr/>
      <dgm:t>
        <a:bodyPr/>
        <a:lstStyle/>
        <a:p>
          <a:endParaRPr lang="en-US"/>
        </a:p>
      </dgm:t>
    </dgm:pt>
    <dgm:pt modelId="{5A07CE7A-CD84-4B08-8EA1-74E2DCE3EFBB}" type="pres">
      <dgm:prSet presAssocID="{5914924B-2498-4E06-BA4B-20F1A46D0D8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EA93FC-ADF2-4858-A612-73B773B6F14B}" type="pres">
      <dgm:prSet presAssocID="{90E1CE05-83D2-4B75-9975-84F9A240C2D2}" presName="comp" presStyleCnt="0"/>
      <dgm:spPr/>
    </dgm:pt>
    <dgm:pt modelId="{23816B44-A930-41D8-B4C3-EA69AB180507}" type="pres">
      <dgm:prSet presAssocID="{90E1CE05-83D2-4B75-9975-84F9A240C2D2}" presName="box" presStyleLbl="node1" presStyleIdx="0" presStyleCnt="2" custLinFactY="-6206" custLinFactNeighborX="25000" custLinFactNeighborY="-100000"/>
      <dgm:spPr/>
      <dgm:t>
        <a:bodyPr/>
        <a:lstStyle/>
        <a:p>
          <a:endParaRPr lang="en-US"/>
        </a:p>
      </dgm:t>
    </dgm:pt>
    <dgm:pt modelId="{75575C74-4017-4572-9DFD-CFD966240150}" type="pres">
      <dgm:prSet presAssocID="{90E1CE05-83D2-4B75-9975-84F9A240C2D2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EAD0D65-2093-4B78-8D79-F150B2A5116F}" type="pres">
      <dgm:prSet presAssocID="{90E1CE05-83D2-4B75-9975-84F9A240C2D2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721525-F08C-4C9D-B6D6-20ED623C74C7}" type="pres">
      <dgm:prSet presAssocID="{D3BA70F0-33DA-410A-ACB1-713BE9F24200}" presName="spacer" presStyleCnt="0"/>
      <dgm:spPr/>
    </dgm:pt>
    <dgm:pt modelId="{C08AA10B-EF9B-42E9-A623-766ABA9B3DFA}" type="pres">
      <dgm:prSet presAssocID="{D6C3209E-F9AC-44A1-B767-B863BAA35960}" presName="comp" presStyleCnt="0"/>
      <dgm:spPr/>
    </dgm:pt>
    <dgm:pt modelId="{9534CFB3-72A5-4AC3-9F1C-4ED294AF0356}" type="pres">
      <dgm:prSet presAssocID="{D6C3209E-F9AC-44A1-B767-B863BAA35960}" presName="box" presStyleLbl="node1" presStyleIdx="1" presStyleCnt="2"/>
      <dgm:spPr/>
      <dgm:t>
        <a:bodyPr/>
        <a:lstStyle/>
        <a:p>
          <a:endParaRPr lang="en-US"/>
        </a:p>
      </dgm:t>
    </dgm:pt>
    <dgm:pt modelId="{95C7C4CC-7EFF-4577-9944-D9927311CA4E}" type="pres">
      <dgm:prSet presAssocID="{D6C3209E-F9AC-44A1-B767-B863BAA35960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D728EF6B-4CB0-43CB-A111-8ECAD2226110}" type="pres">
      <dgm:prSet presAssocID="{D6C3209E-F9AC-44A1-B767-B863BAA35960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612071-81A3-4153-855A-974FB20492C7}" type="presOf" srcId="{065D1880-1BD1-4EA6-BB99-897E0A3F2F60}" destId="{23816B44-A930-41D8-B4C3-EA69AB180507}" srcOrd="0" destOrd="1" presId="urn:microsoft.com/office/officeart/2005/8/layout/vList4"/>
    <dgm:cxn modelId="{92286BB3-4E34-4ECD-9C25-7EB6C00C64D5}" srcId="{D6C3209E-F9AC-44A1-B767-B863BAA35960}" destId="{E83C233F-9A6E-4789-AC09-B1E6F6933124}" srcOrd="0" destOrd="0" parTransId="{64FE0DB7-BD6F-4DE6-A514-5AC37AE799B2}" sibTransId="{473D5BBD-C925-4574-AE1A-A1AC6A3CBA6D}"/>
    <dgm:cxn modelId="{E29318B8-FEC7-4982-83BD-171EB8AEAC82}" type="presOf" srcId="{E83C233F-9A6E-4789-AC09-B1E6F6933124}" destId="{D728EF6B-4CB0-43CB-A111-8ECAD2226110}" srcOrd="1" destOrd="1" presId="urn:microsoft.com/office/officeart/2005/8/layout/vList4"/>
    <dgm:cxn modelId="{2B49DB51-CBD9-4E38-A6B2-E65A70427D41}" srcId="{90E1CE05-83D2-4B75-9975-84F9A240C2D2}" destId="{B90B9F55-3E7C-4708-8A39-3519D4617371}" srcOrd="1" destOrd="0" parTransId="{6046B565-52BA-4236-BF01-058BA7CCA22B}" sibTransId="{A1FAC574-CF35-4AE6-95C1-0B86912DAB7D}"/>
    <dgm:cxn modelId="{4B46C2C9-B506-4405-9D8E-4154551D8D64}" type="presOf" srcId="{5914924B-2498-4E06-BA4B-20F1A46D0D82}" destId="{5A07CE7A-CD84-4B08-8EA1-74E2DCE3EFBB}" srcOrd="0" destOrd="0" presId="urn:microsoft.com/office/officeart/2005/8/layout/vList4"/>
    <dgm:cxn modelId="{A876B786-B509-44DB-8CDF-995C06595755}" type="presOf" srcId="{EAD1D6D4-5871-4C68-872C-D2151E6E9F73}" destId="{9534CFB3-72A5-4AC3-9F1C-4ED294AF0356}" srcOrd="0" destOrd="2" presId="urn:microsoft.com/office/officeart/2005/8/layout/vList4"/>
    <dgm:cxn modelId="{D75A1AE2-AD32-4809-9228-F52272C11176}" type="presOf" srcId="{90E1CE05-83D2-4B75-9975-84F9A240C2D2}" destId="{9EAD0D65-2093-4B78-8D79-F150B2A5116F}" srcOrd="1" destOrd="0" presId="urn:microsoft.com/office/officeart/2005/8/layout/vList4"/>
    <dgm:cxn modelId="{70A10F84-54D0-4A49-ADB6-528A2A16B0DD}" srcId="{5914924B-2498-4E06-BA4B-20F1A46D0D82}" destId="{90E1CE05-83D2-4B75-9975-84F9A240C2D2}" srcOrd="0" destOrd="0" parTransId="{9B4196FF-E4A3-47E5-9D33-2E39EDB86469}" sibTransId="{D3BA70F0-33DA-410A-ACB1-713BE9F24200}"/>
    <dgm:cxn modelId="{17466765-81DD-42B1-9013-F9374135C85D}" srcId="{90E1CE05-83D2-4B75-9975-84F9A240C2D2}" destId="{065D1880-1BD1-4EA6-BB99-897E0A3F2F60}" srcOrd="0" destOrd="0" parTransId="{C95B71C1-E904-43B3-9FA3-552445DEC41D}" sibTransId="{E26522AA-1414-4197-A486-4D82EC072D45}"/>
    <dgm:cxn modelId="{893DB670-18B7-428F-A637-C909A0A898CC}" type="presOf" srcId="{90E1CE05-83D2-4B75-9975-84F9A240C2D2}" destId="{23816B44-A930-41D8-B4C3-EA69AB180507}" srcOrd="0" destOrd="0" presId="urn:microsoft.com/office/officeart/2005/8/layout/vList4"/>
    <dgm:cxn modelId="{086D2377-BD99-4FC2-BD1D-F9CF66B8FC5B}" type="presOf" srcId="{B90B9F55-3E7C-4708-8A39-3519D4617371}" destId="{9EAD0D65-2093-4B78-8D79-F150B2A5116F}" srcOrd="1" destOrd="2" presId="urn:microsoft.com/office/officeart/2005/8/layout/vList4"/>
    <dgm:cxn modelId="{21901AFB-1EC8-4FBF-92E7-DA660D811095}" type="presOf" srcId="{D6C3209E-F9AC-44A1-B767-B863BAA35960}" destId="{9534CFB3-72A5-4AC3-9F1C-4ED294AF0356}" srcOrd="0" destOrd="0" presId="urn:microsoft.com/office/officeart/2005/8/layout/vList4"/>
    <dgm:cxn modelId="{CF7357D3-D217-4C22-903E-8EF9BC41B644}" type="presOf" srcId="{B90B9F55-3E7C-4708-8A39-3519D4617371}" destId="{23816B44-A930-41D8-B4C3-EA69AB180507}" srcOrd="0" destOrd="2" presId="urn:microsoft.com/office/officeart/2005/8/layout/vList4"/>
    <dgm:cxn modelId="{4A54EF6C-28D0-4E1A-A994-E29A8D2483AA}" type="presOf" srcId="{EAD1D6D4-5871-4C68-872C-D2151E6E9F73}" destId="{D728EF6B-4CB0-43CB-A111-8ECAD2226110}" srcOrd="1" destOrd="2" presId="urn:microsoft.com/office/officeart/2005/8/layout/vList4"/>
    <dgm:cxn modelId="{71DDBF02-013A-4ED6-A6D6-1C2B1B420487}" type="presOf" srcId="{065D1880-1BD1-4EA6-BB99-897E0A3F2F60}" destId="{9EAD0D65-2093-4B78-8D79-F150B2A5116F}" srcOrd="1" destOrd="1" presId="urn:microsoft.com/office/officeart/2005/8/layout/vList4"/>
    <dgm:cxn modelId="{172F0FE6-4E3D-4915-9DB4-DD3FDF97C55E}" type="presOf" srcId="{E83C233F-9A6E-4789-AC09-B1E6F6933124}" destId="{9534CFB3-72A5-4AC3-9F1C-4ED294AF0356}" srcOrd="0" destOrd="1" presId="urn:microsoft.com/office/officeart/2005/8/layout/vList4"/>
    <dgm:cxn modelId="{DCE70EFE-53BF-4158-8E35-EF53EAB8D5B9}" srcId="{5914924B-2498-4E06-BA4B-20F1A46D0D82}" destId="{D6C3209E-F9AC-44A1-B767-B863BAA35960}" srcOrd="1" destOrd="0" parTransId="{376A2830-86A2-4398-8202-87D2272B9169}" sibTransId="{F7D21B5A-916D-4C22-88D3-D02F6E63A741}"/>
    <dgm:cxn modelId="{890149AD-45D5-4651-BCEC-F24E9F9C658E}" srcId="{D6C3209E-F9AC-44A1-B767-B863BAA35960}" destId="{EAD1D6D4-5871-4C68-872C-D2151E6E9F73}" srcOrd="1" destOrd="0" parTransId="{DA22207D-B25C-472A-8298-5AE30D722FE2}" sibTransId="{1485C51A-8258-4CCC-98C6-9FA3F65FF373}"/>
    <dgm:cxn modelId="{98371CE9-4FA3-4C97-A89A-FAE0D438F4C8}" type="presOf" srcId="{D6C3209E-F9AC-44A1-B767-B863BAA35960}" destId="{D728EF6B-4CB0-43CB-A111-8ECAD2226110}" srcOrd="1" destOrd="0" presId="urn:microsoft.com/office/officeart/2005/8/layout/vList4"/>
    <dgm:cxn modelId="{E790C47F-CEDD-499D-9F66-4D613F68BEDD}" type="presParOf" srcId="{5A07CE7A-CD84-4B08-8EA1-74E2DCE3EFBB}" destId="{B9EA93FC-ADF2-4858-A612-73B773B6F14B}" srcOrd="0" destOrd="0" presId="urn:microsoft.com/office/officeart/2005/8/layout/vList4"/>
    <dgm:cxn modelId="{FE4DB263-8A8A-4A81-8623-5B4B663BF00C}" type="presParOf" srcId="{B9EA93FC-ADF2-4858-A612-73B773B6F14B}" destId="{23816B44-A930-41D8-B4C3-EA69AB180507}" srcOrd="0" destOrd="0" presId="urn:microsoft.com/office/officeart/2005/8/layout/vList4"/>
    <dgm:cxn modelId="{C00C3E3E-8925-4904-909C-98FB401A5984}" type="presParOf" srcId="{B9EA93FC-ADF2-4858-A612-73B773B6F14B}" destId="{75575C74-4017-4572-9DFD-CFD966240150}" srcOrd="1" destOrd="0" presId="urn:microsoft.com/office/officeart/2005/8/layout/vList4"/>
    <dgm:cxn modelId="{EBCBEF60-9ED0-41E1-9E7A-F401E9C2F27E}" type="presParOf" srcId="{B9EA93FC-ADF2-4858-A612-73B773B6F14B}" destId="{9EAD0D65-2093-4B78-8D79-F150B2A5116F}" srcOrd="2" destOrd="0" presId="urn:microsoft.com/office/officeart/2005/8/layout/vList4"/>
    <dgm:cxn modelId="{74342648-F198-4E0C-A774-8A65FC77A8AB}" type="presParOf" srcId="{5A07CE7A-CD84-4B08-8EA1-74E2DCE3EFBB}" destId="{A1721525-F08C-4C9D-B6D6-20ED623C74C7}" srcOrd="1" destOrd="0" presId="urn:microsoft.com/office/officeart/2005/8/layout/vList4"/>
    <dgm:cxn modelId="{9A64CAA2-6690-439E-AB98-577AF19D1900}" type="presParOf" srcId="{5A07CE7A-CD84-4B08-8EA1-74E2DCE3EFBB}" destId="{C08AA10B-EF9B-42E9-A623-766ABA9B3DFA}" srcOrd="2" destOrd="0" presId="urn:microsoft.com/office/officeart/2005/8/layout/vList4"/>
    <dgm:cxn modelId="{23EC94AC-28B8-46BB-A85B-95CE2F2B0B59}" type="presParOf" srcId="{C08AA10B-EF9B-42E9-A623-766ABA9B3DFA}" destId="{9534CFB3-72A5-4AC3-9F1C-4ED294AF0356}" srcOrd="0" destOrd="0" presId="urn:microsoft.com/office/officeart/2005/8/layout/vList4"/>
    <dgm:cxn modelId="{27C63249-52B2-40E1-BEFF-B340803D33AD}" type="presParOf" srcId="{C08AA10B-EF9B-42E9-A623-766ABA9B3DFA}" destId="{95C7C4CC-7EFF-4577-9944-D9927311CA4E}" srcOrd="1" destOrd="0" presId="urn:microsoft.com/office/officeart/2005/8/layout/vList4"/>
    <dgm:cxn modelId="{A0D0E275-7BBD-4CE6-A9B0-D3E4607BAB03}" type="presParOf" srcId="{C08AA10B-EF9B-42E9-A623-766ABA9B3DFA}" destId="{D728EF6B-4CB0-43CB-A111-8ECAD222611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s-MX" b="1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¿ Qué son las transformaciones </a:t>
          </a:r>
          <a:r>
            <a:rPr lang="es-MX" b="1" dirty="0" err="1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Físicoquímicas</a:t>
          </a:r>
          <a:r>
            <a:rPr lang="es-MX" b="1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 y </a:t>
          </a:r>
          <a:r>
            <a:rPr lang="es-MX" b="1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Termoquímicas</a:t>
          </a:r>
          <a:r>
            <a:rPr lang="es-MX" b="1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?</a:t>
          </a:r>
          <a:endParaRPr lang="en-US" b="1" dirty="0">
            <a:solidFill>
              <a:schemeClr val="bg1">
                <a:lumMod val="50000"/>
              </a:schemeClr>
            </a:solidFill>
            <a:ea typeface="굴림"/>
            <a:cs typeface="굴림"/>
          </a:endParaRPr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7661B3CE-5A9D-482E-B3FD-37BF1E708469}">
      <dgm:prSet phldrT="[Texto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¿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Qué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es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el biodiesel 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de 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primera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,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segunda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y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tercera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generación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?</a:t>
          </a:r>
          <a:endParaRPr lang="en-US" dirty="0">
            <a:solidFill>
              <a:schemeClr val="bg1">
                <a:lumMod val="50000"/>
              </a:schemeClr>
            </a:solidFill>
          </a:endParaRPr>
        </a:p>
      </dgm:t>
    </dgm:pt>
    <dgm:pt modelId="{0A741E34-C803-467A-82B6-E8286F8BEA4F}" type="parTrans" cxnId="{ECE02234-F24B-49BF-B46F-43CB277B6268}">
      <dgm:prSet/>
      <dgm:spPr/>
      <dgm:t>
        <a:bodyPr/>
        <a:lstStyle/>
        <a:p>
          <a:endParaRPr lang="en-US"/>
        </a:p>
      </dgm:t>
    </dgm:pt>
    <dgm:pt modelId="{5A1CD035-702F-48A9-A0D0-261DA972537A}" type="sibTrans" cxnId="{ECE02234-F24B-49BF-B46F-43CB277B6268}">
      <dgm:prSet/>
      <dgm:spPr/>
      <dgm:t>
        <a:bodyPr/>
        <a:lstStyle/>
        <a:p>
          <a:endParaRPr lang="en-US"/>
        </a:p>
      </dgm:t>
    </dgm:pt>
    <dgm:pt modelId="{0293C16A-26A2-471F-B773-B838CF692FBA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b="1" dirty="0" smtClean="0">
              <a:solidFill>
                <a:schemeClr val="tx2"/>
              </a:solidFill>
              <a:ea typeface="굴림"/>
              <a:cs typeface="굴림"/>
            </a:rPr>
            <a:t>¿</a:t>
          </a:r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Cómo</a:t>
          </a:r>
          <a:r>
            <a:rPr lang="en-US" b="1" dirty="0" smtClean="0">
              <a:solidFill>
                <a:schemeClr val="tx2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está</a:t>
          </a:r>
          <a:r>
            <a:rPr lang="en-US" b="1" dirty="0" smtClean="0">
              <a:solidFill>
                <a:schemeClr val="tx2"/>
              </a:solidFill>
              <a:ea typeface="굴림"/>
              <a:cs typeface="굴림"/>
            </a:rPr>
            <a:t> Chile en el </a:t>
          </a:r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área</a:t>
          </a:r>
          <a:r>
            <a:rPr lang="en-US" b="1" dirty="0" smtClean="0">
              <a:solidFill>
                <a:schemeClr val="tx2"/>
              </a:solidFill>
              <a:ea typeface="굴림"/>
              <a:cs typeface="굴림"/>
            </a:rPr>
            <a:t>?</a:t>
          </a:r>
          <a:endParaRPr lang="en-US" b="1" dirty="0">
            <a:solidFill>
              <a:schemeClr val="tx2"/>
            </a:solidFill>
            <a:ea typeface="굴림"/>
            <a:cs typeface="굴림"/>
          </a:endParaRPr>
        </a:p>
      </dgm:t>
    </dgm:pt>
    <dgm:pt modelId="{45C8687B-6CC1-47F9-BAFA-7E2D6774EDA1}" type="parTrans" cxnId="{823774C3-39FE-4BD7-8F28-FA412D0F035B}">
      <dgm:prSet/>
      <dgm:spPr/>
      <dgm:t>
        <a:bodyPr/>
        <a:lstStyle/>
        <a:p>
          <a:endParaRPr lang="en-US"/>
        </a:p>
      </dgm:t>
    </dgm:pt>
    <dgm:pt modelId="{87A56062-01A4-42E6-A163-BC5BC6F0E3BC}" type="sibTrans" cxnId="{823774C3-39FE-4BD7-8F28-FA412D0F035B}">
      <dgm:prSet/>
      <dgm:spPr/>
      <dgm:t>
        <a:bodyPr/>
        <a:lstStyle/>
        <a:p>
          <a:endParaRPr lang="en-US"/>
        </a:p>
      </dgm:t>
    </dgm:pt>
    <dgm:pt modelId="{B8E8998C-5ACF-4271-9265-B76415802E43}">
      <dgm:prSet phldrT="[Tex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¿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Cómo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es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el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proceso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de </a:t>
          </a:r>
          <a:r>
            <a:rPr lang="en-US" dirty="0" err="1" smtClean="0">
              <a:solidFill>
                <a:schemeClr val="bg1">
                  <a:lumMod val="50000"/>
                </a:schemeClr>
              </a:solidFill>
            </a:rPr>
            <a:t>producción</a:t>
          </a:r>
          <a:r>
            <a:rPr lang="en-US" dirty="0" smtClean="0">
              <a:solidFill>
                <a:schemeClr val="bg1">
                  <a:lumMod val="50000"/>
                </a:schemeClr>
              </a:solidFill>
            </a:rPr>
            <a:t> de biodiesel ?</a:t>
          </a:r>
          <a:endParaRPr lang="en-US" dirty="0">
            <a:solidFill>
              <a:schemeClr val="bg1">
                <a:lumMod val="50000"/>
              </a:schemeClr>
            </a:solidFill>
          </a:endParaRPr>
        </a:p>
      </dgm:t>
    </dgm:pt>
    <dgm:pt modelId="{EDBB8118-4F58-44F5-A476-EE78BEEBF339}" type="sibTrans" cxnId="{30F33B96-E5B5-453F-A649-F59833D80211}">
      <dgm:prSet/>
      <dgm:spPr/>
      <dgm:t>
        <a:bodyPr/>
        <a:lstStyle/>
        <a:p>
          <a:endParaRPr lang="en-US"/>
        </a:p>
      </dgm:t>
    </dgm:pt>
    <dgm:pt modelId="{D6CFF19E-A377-41C4-A3A4-72C9D5256C50}" type="parTrans" cxnId="{30F33B96-E5B5-453F-A649-F59833D80211}">
      <dgm:prSet/>
      <dgm:spPr/>
      <dgm:t>
        <a:bodyPr/>
        <a:lstStyle/>
        <a:p>
          <a:endParaRPr lang="en-US"/>
        </a:p>
      </dgm:t>
    </dgm:pt>
    <dgm:pt modelId="{4869FD4F-3DF6-498C-8C4D-ED32E8855B06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Visita</a:t>
          </a:r>
          <a:endParaRPr lang="en-US" b="1" dirty="0">
            <a:solidFill>
              <a:schemeClr val="tx2"/>
            </a:solidFill>
            <a:ea typeface="굴림"/>
            <a:cs typeface="굴림"/>
          </a:endParaRPr>
        </a:p>
      </dgm:t>
    </dgm:pt>
    <dgm:pt modelId="{6557378B-1D34-4B70-B22F-24F9194F2F31}" type="parTrans" cxnId="{4A0D8E23-F627-49D3-97C6-19012A0E2C70}">
      <dgm:prSet/>
      <dgm:spPr/>
      <dgm:t>
        <a:bodyPr/>
        <a:lstStyle/>
        <a:p>
          <a:endParaRPr lang="es-ES"/>
        </a:p>
      </dgm:t>
    </dgm:pt>
    <dgm:pt modelId="{75CE2AB9-54D3-41E8-B656-B20997412107}" type="sibTrans" cxnId="{4A0D8E23-F627-49D3-97C6-19012A0E2C70}">
      <dgm:prSet/>
      <dgm:spPr/>
      <dgm:t>
        <a:bodyPr/>
        <a:lstStyle/>
        <a:p>
          <a:endParaRPr lang="es-ES"/>
        </a:p>
      </dgm:t>
    </dgm:pt>
    <dgm:pt modelId="{67DA6821-2871-4622-9E91-54A6EAFFF7F8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2"/>
              </a:solidFill>
              <a:ea typeface="굴림"/>
              <a:cs typeface="굴림"/>
            </a:rPr>
            <a:t>Informe</a:t>
          </a:r>
          <a:r>
            <a:rPr lang="en-US" b="1" dirty="0" smtClean="0">
              <a:solidFill>
                <a:schemeClr val="tx2"/>
              </a:solidFill>
              <a:ea typeface="굴림"/>
              <a:cs typeface="굴림"/>
            </a:rPr>
            <a:t>  1</a:t>
          </a:r>
          <a:endParaRPr lang="en-US" b="1" dirty="0">
            <a:solidFill>
              <a:schemeClr val="tx2"/>
            </a:solidFill>
            <a:ea typeface="굴림"/>
            <a:cs typeface="굴림"/>
          </a:endParaRPr>
        </a:p>
      </dgm:t>
    </dgm:pt>
    <dgm:pt modelId="{A6B66B23-93D7-41B7-8F60-B074701F5CDD}" type="parTrans" cxnId="{67DDADCC-FB04-44F3-A3A2-08900580A33B}">
      <dgm:prSet/>
      <dgm:spPr/>
      <dgm:t>
        <a:bodyPr/>
        <a:lstStyle/>
        <a:p>
          <a:endParaRPr lang="es-ES"/>
        </a:p>
      </dgm:t>
    </dgm:pt>
    <dgm:pt modelId="{1534ACEB-C559-481D-B026-ECA02B6FC223}" type="sibTrans" cxnId="{67DDADCC-FB04-44F3-A3A2-08900580A33B}">
      <dgm:prSet/>
      <dgm:spPr/>
      <dgm:t>
        <a:bodyPr/>
        <a:lstStyle/>
        <a:p>
          <a:endParaRPr lang="es-E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6" custScaleX="1395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44F43D77-A598-4500-B265-ACE39282EEE6}" type="pres">
      <dgm:prSet presAssocID="{7661B3CE-5A9D-482E-B3FD-37BF1E708469}" presName="parentLin" presStyleCnt="0"/>
      <dgm:spPr/>
      <dgm:t>
        <a:bodyPr/>
        <a:lstStyle/>
        <a:p>
          <a:endParaRPr lang="en-US"/>
        </a:p>
      </dgm:t>
    </dgm:pt>
    <dgm:pt modelId="{56307164-DC3E-4A02-94C1-23CB99397A17}" type="pres">
      <dgm:prSet presAssocID="{7661B3CE-5A9D-482E-B3FD-37BF1E708469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0893E421-0749-4DD0-925D-88B0362FD542}" type="pres">
      <dgm:prSet presAssocID="{7661B3CE-5A9D-482E-B3FD-37BF1E708469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DC23-BD02-4A44-9229-D50AAE2C8E2B}" type="pres">
      <dgm:prSet presAssocID="{7661B3CE-5A9D-482E-B3FD-37BF1E708469}" presName="negativeSpace" presStyleCnt="0"/>
      <dgm:spPr/>
      <dgm:t>
        <a:bodyPr/>
        <a:lstStyle/>
        <a:p>
          <a:endParaRPr lang="en-US"/>
        </a:p>
      </dgm:t>
    </dgm:pt>
    <dgm:pt modelId="{0E896D5D-A3E9-4B3D-A486-48EBD23886E1}" type="pres">
      <dgm:prSet presAssocID="{7661B3CE-5A9D-482E-B3FD-37BF1E708469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CDD4-0C01-4758-A7D7-501AE8399603}" type="pres">
      <dgm:prSet presAssocID="{5A1CD035-702F-48A9-A0D0-261DA972537A}" presName="spaceBetweenRectangles" presStyleCnt="0"/>
      <dgm:spPr/>
      <dgm:t>
        <a:bodyPr/>
        <a:lstStyle/>
        <a:p>
          <a:endParaRPr lang="en-US"/>
        </a:p>
      </dgm:t>
    </dgm:pt>
    <dgm:pt modelId="{0FBAB8CA-349C-4DA5-8149-026F1B5A01E2}" type="pres">
      <dgm:prSet presAssocID="{B8E8998C-5ACF-4271-9265-B76415802E43}" presName="parentLin" presStyleCnt="0"/>
      <dgm:spPr/>
      <dgm:t>
        <a:bodyPr/>
        <a:lstStyle/>
        <a:p>
          <a:endParaRPr lang="en-US"/>
        </a:p>
      </dgm:t>
    </dgm:pt>
    <dgm:pt modelId="{BD7ABDCB-DA0E-4E5A-8294-3847E5F84EEC}" type="pres">
      <dgm:prSet presAssocID="{B8E8998C-5ACF-4271-9265-B76415802E43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37CAA368-12F9-4DD6-BE49-EA7FEA2B0AFF}" type="pres">
      <dgm:prSet presAssocID="{B8E8998C-5ACF-4271-9265-B76415802E43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66A84-70FB-4C14-881D-C83436DB74E7}" type="pres">
      <dgm:prSet presAssocID="{B8E8998C-5ACF-4271-9265-B76415802E43}" presName="negativeSpace" presStyleCnt="0"/>
      <dgm:spPr/>
      <dgm:t>
        <a:bodyPr/>
        <a:lstStyle/>
        <a:p>
          <a:endParaRPr lang="en-US"/>
        </a:p>
      </dgm:t>
    </dgm:pt>
    <dgm:pt modelId="{7A2EAD7D-434F-4672-8BCB-6939AF0CDAF0}" type="pres">
      <dgm:prSet presAssocID="{B8E8998C-5ACF-4271-9265-B76415802E43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5F8F59-DF26-4982-ADE0-B03DA4386144}" type="pres">
      <dgm:prSet presAssocID="{EDBB8118-4F58-44F5-A476-EE78BEEBF339}" presName="spaceBetweenRectangles" presStyleCnt="0"/>
      <dgm:spPr/>
      <dgm:t>
        <a:bodyPr/>
        <a:lstStyle/>
        <a:p>
          <a:endParaRPr lang="en-US"/>
        </a:p>
      </dgm:t>
    </dgm:pt>
    <dgm:pt modelId="{8C1647E6-159A-4F0F-8BCE-245765081458}" type="pres">
      <dgm:prSet presAssocID="{0293C16A-26A2-471F-B773-B838CF692FBA}" presName="parentLin" presStyleCnt="0"/>
      <dgm:spPr/>
      <dgm:t>
        <a:bodyPr/>
        <a:lstStyle/>
        <a:p>
          <a:endParaRPr lang="en-US"/>
        </a:p>
      </dgm:t>
    </dgm:pt>
    <dgm:pt modelId="{34297668-537E-40A3-A888-BD22E17F90B2}" type="pres">
      <dgm:prSet presAssocID="{0293C16A-26A2-471F-B773-B838CF692FBA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9777F30A-94FC-438D-90BD-D4608198EB8F}" type="pres">
      <dgm:prSet presAssocID="{0293C16A-26A2-471F-B773-B838CF692FB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5B39B8-6C4E-4716-A01C-9C07C9C85675}" type="pres">
      <dgm:prSet presAssocID="{0293C16A-26A2-471F-B773-B838CF692FBA}" presName="negativeSpace" presStyleCnt="0"/>
      <dgm:spPr/>
      <dgm:t>
        <a:bodyPr/>
        <a:lstStyle/>
        <a:p>
          <a:endParaRPr lang="en-US"/>
        </a:p>
      </dgm:t>
    </dgm:pt>
    <dgm:pt modelId="{CB9E9B6F-21FA-423F-87E6-F8721086BD6E}" type="pres">
      <dgm:prSet presAssocID="{0293C16A-26A2-471F-B773-B838CF692FBA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B1A0F4-51EC-449B-B458-9321AB72EE41}" type="pres">
      <dgm:prSet presAssocID="{87A56062-01A4-42E6-A163-BC5BC6F0E3BC}" presName="spaceBetweenRectangles" presStyleCnt="0"/>
      <dgm:spPr/>
    </dgm:pt>
    <dgm:pt modelId="{2B3ACCF3-B05E-4A73-9EDF-B4B628484824}" type="pres">
      <dgm:prSet presAssocID="{4869FD4F-3DF6-498C-8C4D-ED32E8855B06}" presName="parentLin" presStyleCnt="0"/>
      <dgm:spPr/>
    </dgm:pt>
    <dgm:pt modelId="{791DFE6C-5CCC-4C9F-B2CD-633716C6576B}" type="pres">
      <dgm:prSet presAssocID="{4869FD4F-3DF6-498C-8C4D-ED32E8855B06}" presName="parentLeftMargin" presStyleLbl="node1" presStyleIdx="3" presStyleCnt="6"/>
      <dgm:spPr/>
      <dgm:t>
        <a:bodyPr/>
        <a:lstStyle/>
        <a:p>
          <a:endParaRPr lang="es-ES"/>
        </a:p>
      </dgm:t>
    </dgm:pt>
    <dgm:pt modelId="{F70E7ADA-D2DE-421D-996A-C8B9FB929213}" type="pres">
      <dgm:prSet presAssocID="{4869FD4F-3DF6-498C-8C4D-ED32E8855B0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6D39EE-0043-4C4D-92E0-E8E41B90AD29}" type="pres">
      <dgm:prSet presAssocID="{4869FD4F-3DF6-498C-8C4D-ED32E8855B06}" presName="negativeSpace" presStyleCnt="0"/>
      <dgm:spPr/>
    </dgm:pt>
    <dgm:pt modelId="{C9243219-D688-400A-8095-2D69DDDE87FB}" type="pres">
      <dgm:prSet presAssocID="{4869FD4F-3DF6-498C-8C4D-ED32E8855B06}" presName="childText" presStyleLbl="conFgAcc1" presStyleIdx="4" presStyleCnt="6">
        <dgm:presLayoutVars>
          <dgm:bulletEnabled val="1"/>
        </dgm:presLayoutVars>
      </dgm:prSet>
      <dgm:spPr/>
    </dgm:pt>
    <dgm:pt modelId="{19FEF85A-5B34-46BE-85FE-D94039630832}" type="pres">
      <dgm:prSet presAssocID="{75CE2AB9-54D3-41E8-B656-B20997412107}" presName="spaceBetweenRectangles" presStyleCnt="0"/>
      <dgm:spPr/>
    </dgm:pt>
    <dgm:pt modelId="{7031E548-69ED-4573-B85E-2D97E6A6A70C}" type="pres">
      <dgm:prSet presAssocID="{67DA6821-2871-4622-9E91-54A6EAFFF7F8}" presName="parentLin" presStyleCnt="0"/>
      <dgm:spPr/>
    </dgm:pt>
    <dgm:pt modelId="{BCEE341C-F846-49A2-B7EC-B0B35187A2A4}" type="pres">
      <dgm:prSet presAssocID="{67DA6821-2871-4622-9E91-54A6EAFFF7F8}" presName="parentLeftMargin" presStyleLbl="node1" presStyleIdx="4" presStyleCnt="6"/>
      <dgm:spPr/>
      <dgm:t>
        <a:bodyPr/>
        <a:lstStyle/>
        <a:p>
          <a:endParaRPr lang="es-ES"/>
        </a:p>
      </dgm:t>
    </dgm:pt>
    <dgm:pt modelId="{C6DC74F7-23CD-47AF-A6CF-1AC1A615930F}" type="pres">
      <dgm:prSet presAssocID="{67DA6821-2871-4622-9E91-54A6EAFFF7F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80C398-BFA8-49C8-9A97-D44D61E62F62}" type="pres">
      <dgm:prSet presAssocID="{67DA6821-2871-4622-9E91-54A6EAFFF7F8}" presName="negativeSpace" presStyleCnt="0"/>
      <dgm:spPr/>
    </dgm:pt>
    <dgm:pt modelId="{8E138E45-B434-4E9D-BEE7-46B8638C2B16}" type="pres">
      <dgm:prSet presAssocID="{67DA6821-2871-4622-9E91-54A6EAFFF7F8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ECEF4ECC-A872-435A-B10D-2FD0D60D2D8F}" type="presOf" srcId="{67DA6821-2871-4622-9E91-54A6EAFFF7F8}" destId="{BCEE341C-F846-49A2-B7EC-B0B35187A2A4}" srcOrd="0" destOrd="0" presId="urn:microsoft.com/office/officeart/2005/8/layout/list1"/>
    <dgm:cxn modelId="{24601DD9-2CE8-410F-A716-095058EF9284}" type="presOf" srcId="{7661B3CE-5A9D-482E-B3FD-37BF1E708469}" destId="{0893E421-0749-4DD0-925D-88B0362FD542}" srcOrd="1" destOrd="0" presId="urn:microsoft.com/office/officeart/2005/8/layout/list1"/>
    <dgm:cxn modelId="{67DDADCC-FB04-44F3-A3A2-08900580A33B}" srcId="{482EE62F-7750-42A8-8674-8A77405848CA}" destId="{67DA6821-2871-4622-9E91-54A6EAFFF7F8}" srcOrd="5" destOrd="0" parTransId="{A6B66B23-93D7-41B7-8F60-B074701F5CDD}" sibTransId="{1534ACEB-C559-481D-B026-ECA02B6FC223}"/>
    <dgm:cxn modelId="{105D2537-2165-44CF-8B53-FD00C13DEB0A}" type="presOf" srcId="{B8E8998C-5ACF-4271-9265-B76415802E43}" destId="{BD7ABDCB-DA0E-4E5A-8294-3847E5F84EEC}" srcOrd="0" destOrd="0" presId="urn:microsoft.com/office/officeart/2005/8/layout/list1"/>
    <dgm:cxn modelId="{8397DCB6-6920-43E8-A925-95520D7A0087}" type="presOf" srcId="{67DA6821-2871-4622-9E91-54A6EAFFF7F8}" destId="{C6DC74F7-23CD-47AF-A6CF-1AC1A615930F}" srcOrd="1" destOrd="0" presId="urn:microsoft.com/office/officeart/2005/8/layout/list1"/>
    <dgm:cxn modelId="{40924783-9185-48CC-855B-415F32ED0A6E}" type="presOf" srcId="{0293C16A-26A2-471F-B773-B838CF692FBA}" destId="{9777F30A-94FC-438D-90BD-D4608198EB8F}" srcOrd="1" destOrd="0" presId="urn:microsoft.com/office/officeart/2005/8/layout/list1"/>
    <dgm:cxn modelId="{30F33B96-E5B5-453F-A649-F59833D80211}" srcId="{482EE62F-7750-42A8-8674-8A77405848CA}" destId="{B8E8998C-5ACF-4271-9265-B76415802E43}" srcOrd="2" destOrd="0" parTransId="{D6CFF19E-A377-41C4-A3A4-72C9D5256C50}" sibTransId="{EDBB8118-4F58-44F5-A476-EE78BEEBF339}"/>
    <dgm:cxn modelId="{4A0D8E23-F627-49D3-97C6-19012A0E2C70}" srcId="{482EE62F-7750-42A8-8674-8A77405848CA}" destId="{4869FD4F-3DF6-498C-8C4D-ED32E8855B06}" srcOrd="4" destOrd="0" parTransId="{6557378B-1D34-4B70-B22F-24F9194F2F31}" sibTransId="{75CE2AB9-54D3-41E8-B656-B20997412107}"/>
    <dgm:cxn modelId="{823774C3-39FE-4BD7-8F28-FA412D0F035B}" srcId="{482EE62F-7750-42A8-8674-8A77405848CA}" destId="{0293C16A-26A2-471F-B773-B838CF692FBA}" srcOrd="3" destOrd="0" parTransId="{45C8687B-6CC1-47F9-BAFA-7E2D6774EDA1}" sibTransId="{87A56062-01A4-42E6-A163-BC5BC6F0E3BC}"/>
    <dgm:cxn modelId="{ECE02234-F24B-49BF-B46F-43CB277B6268}" srcId="{482EE62F-7750-42A8-8674-8A77405848CA}" destId="{7661B3CE-5A9D-482E-B3FD-37BF1E708469}" srcOrd="1" destOrd="0" parTransId="{0A741E34-C803-467A-82B6-E8286F8BEA4F}" sibTransId="{5A1CD035-702F-48A9-A0D0-261DA972537A}"/>
    <dgm:cxn modelId="{890DDCD2-CA1E-4CD3-BC7C-5FEE2F99C113}" type="presOf" srcId="{B8E8998C-5ACF-4271-9265-B76415802E43}" destId="{37CAA368-12F9-4DD6-BE49-EA7FEA2B0AFF}" srcOrd="1" destOrd="0" presId="urn:microsoft.com/office/officeart/2005/8/layout/list1"/>
    <dgm:cxn modelId="{FB99833A-8A8F-4270-AFA7-52B44A1623BC}" type="presOf" srcId="{4869FD4F-3DF6-498C-8C4D-ED32E8855B06}" destId="{791DFE6C-5CCC-4C9F-B2CD-633716C6576B}" srcOrd="0" destOrd="0" presId="urn:microsoft.com/office/officeart/2005/8/layout/list1"/>
    <dgm:cxn modelId="{CE11B42F-5523-4156-9B2E-4558B1E2766D}" type="presOf" srcId="{0293C16A-26A2-471F-B773-B838CF692FBA}" destId="{34297668-537E-40A3-A888-BD22E17F90B2}" srcOrd="0" destOrd="0" presId="urn:microsoft.com/office/officeart/2005/8/layout/list1"/>
    <dgm:cxn modelId="{86892D59-64EB-4FF0-BF34-4C33526239D3}" type="presOf" srcId="{4869FD4F-3DF6-498C-8C4D-ED32E8855B06}" destId="{F70E7ADA-D2DE-421D-996A-C8B9FB929213}" srcOrd="1" destOrd="0" presId="urn:microsoft.com/office/officeart/2005/8/layout/list1"/>
    <dgm:cxn modelId="{0A528EE0-EBDE-4C23-BA7B-BB5F9212B4C7}" type="presOf" srcId="{5FAEECA9-EB04-426F-ADBA-A8F0FFE14CCC}" destId="{B50B94C8-CC2E-4F0C-BABF-96BD4F95C4F8}" srcOrd="1" destOrd="0" presId="urn:microsoft.com/office/officeart/2005/8/layout/list1"/>
    <dgm:cxn modelId="{670AD515-5C78-43F4-B199-85E8BE914888}" type="presOf" srcId="{482EE62F-7750-42A8-8674-8A77405848CA}" destId="{0596F00E-2A48-44DE-98EB-0A723D874D0A}" srcOrd="0" destOrd="0" presId="urn:microsoft.com/office/officeart/2005/8/layout/list1"/>
    <dgm:cxn modelId="{A6457AFA-9685-4FD5-B50C-D58666AB012C}" type="presOf" srcId="{7661B3CE-5A9D-482E-B3FD-37BF1E708469}" destId="{56307164-DC3E-4A02-94C1-23CB99397A17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A3316CEE-667D-4A33-8B86-5EA9AACFF264}" type="presOf" srcId="{5FAEECA9-EB04-426F-ADBA-A8F0FFE14CCC}" destId="{79C83E4F-8043-4924-8F8B-51F17B3569CA}" srcOrd="0" destOrd="0" presId="urn:microsoft.com/office/officeart/2005/8/layout/list1"/>
    <dgm:cxn modelId="{3968CD88-C4A8-46AD-8621-2AB316A53E28}" type="presParOf" srcId="{0596F00E-2A48-44DE-98EB-0A723D874D0A}" destId="{7B3A7450-D912-48FD-B435-457155C84D11}" srcOrd="0" destOrd="0" presId="urn:microsoft.com/office/officeart/2005/8/layout/list1"/>
    <dgm:cxn modelId="{35499B6E-C415-447B-B120-F67ADF8CF070}" type="presParOf" srcId="{7B3A7450-D912-48FD-B435-457155C84D11}" destId="{79C83E4F-8043-4924-8F8B-51F17B3569CA}" srcOrd="0" destOrd="0" presId="urn:microsoft.com/office/officeart/2005/8/layout/list1"/>
    <dgm:cxn modelId="{9821471B-F56A-497C-8C75-CF1AA3DC5C30}" type="presParOf" srcId="{7B3A7450-D912-48FD-B435-457155C84D11}" destId="{B50B94C8-CC2E-4F0C-BABF-96BD4F95C4F8}" srcOrd="1" destOrd="0" presId="urn:microsoft.com/office/officeart/2005/8/layout/list1"/>
    <dgm:cxn modelId="{0C11DC82-94CE-4AB9-83F8-2FD998B836A9}" type="presParOf" srcId="{0596F00E-2A48-44DE-98EB-0A723D874D0A}" destId="{CD04B0FD-1E70-4BFD-B4DD-7E099719A2F6}" srcOrd="1" destOrd="0" presId="urn:microsoft.com/office/officeart/2005/8/layout/list1"/>
    <dgm:cxn modelId="{8CDBC92B-222C-447C-92A5-9E8D6D16AC7C}" type="presParOf" srcId="{0596F00E-2A48-44DE-98EB-0A723D874D0A}" destId="{E93C7938-1995-4611-A050-091AF9CD50AD}" srcOrd="2" destOrd="0" presId="urn:microsoft.com/office/officeart/2005/8/layout/list1"/>
    <dgm:cxn modelId="{78B3E672-D0D8-4674-9FE5-C87F5BF9D8E0}" type="presParOf" srcId="{0596F00E-2A48-44DE-98EB-0A723D874D0A}" destId="{9114B799-3CDF-4C97-ABA6-20A2FC175A71}" srcOrd="3" destOrd="0" presId="urn:microsoft.com/office/officeart/2005/8/layout/list1"/>
    <dgm:cxn modelId="{766CF671-03EB-4F69-A97D-F931B0C9117E}" type="presParOf" srcId="{0596F00E-2A48-44DE-98EB-0A723D874D0A}" destId="{44F43D77-A598-4500-B265-ACE39282EEE6}" srcOrd="4" destOrd="0" presId="urn:microsoft.com/office/officeart/2005/8/layout/list1"/>
    <dgm:cxn modelId="{622D33C3-FC90-41A6-A558-AD329E0ABFCB}" type="presParOf" srcId="{44F43D77-A598-4500-B265-ACE39282EEE6}" destId="{56307164-DC3E-4A02-94C1-23CB99397A17}" srcOrd="0" destOrd="0" presId="urn:microsoft.com/office/officeart/2005/8/layout/list1"/>
    <dgm:cxn modelId="{8BEB91C5-0B51-4848-8401-FE24042F90C2}" type="presParOf" srcId="{44F43D77-A598-4500-B265-ACE39282EEE6}" destId="{0893E421-0749-4DD0-925D-88B0362FD542}" srcOrd="1" destOrd="0" presId="urn:microsoft.com/office/officeart/2005/8/layout/list1"/>
    <dgm:cxn modelId="{AFAE73E0-D921-4A74-A377-72B6048AF917}" type="presParOf" srcId="{0596F00E-2A48-44DE-98EB-0A723D874D0A}" destId="{B788DC23-BD02-4A44-9229-D50AAE2C8E2B}" srcOrd="5" destOrd="0" presId="urn:microsoft.com/office/officeart/2005/8/layout/list1"/>
    <dgm:cxn modelId="{840BA68C-F24D-4806-9EDC-B22B4CBF10B0}" type="presParOf" srcId="{0596F00E-2A48-44DE-98EB-0A723D874D0A}" destId="{0E896D5D-A3E9-4B3D-A486-48EBD23886E1}" srcOrd="6" destOrd="0" presId="urn:microsoft.com/office/officeart/2005/8/layout/list1"/>
    <dgm:cxn modelId="{98753BD6-E1CF-4745-A61F-0EA7A3B2CF0B}" type="presParOf" srcId="{0596F00E-2A48-44DE-98EB-0A723D874D0A}" destId="{CE11CDD4-0C01-4758-A7D7-501AE8399603}" srcOrd="7" destOrd="0" presId="urn:microsoft.com/office/officeart/2005/8/layout/list1"/>
    <dgm:cxn modelId="{53AD09CC-1C0A-404F-A4A3-BBAA58292F6D}" type="presParOf" srcId="{0596F00E-2A48-44DE-98EB-0A723D874D0A}" destId="{0FBAB8CA-349C-4DA5-8149-026F1B5A01E2}" srcOrd="8" destOrd="0" presId="urn:microsoft.com/office/officeart/2005/8/layout/list1"/>
    <dgm:cxn modelId="{1ADF8E92-DA17-4FF7-AF68-03B6FF2D4327}" type="presParOf" srcId="{0FBAB8CA-349C-4DA5-8149-026F1B5A01E2}" destId="{BD7ABDCB-DA0E-4E5A-8294-3847E5F84EEC}" srcOrd="0" destOrd="0" presId="urn:microsoft.com/office/officeart/2005/8/layout/list1"/>
    <dgm:cxn modelId="{C3DF0516-3D4D-499E-8813-86FC941FA327}" type="presParOf" srcId="{0FBAB8CA-349C-4DA5-8149-026F1B5A01E2}" destId="{37CAA368-12F9-4DD6-BE49-EA7FEA2B0AFF}" srcOrd="1" destOrd="0" presId="urn:microsoft.com/office/officeart/2005/8/layout/list1"/>
    <dgm:cxn modelId="{9F33D4A6-05D1-4F65-B239-7ADD0242AE19}" type="presParOf" srcId="{0596F00E-2A48-44DE-98EB-0A723D874D0A}" destId="{CA066A84-70FB-4C14-881D-C83436DB74E7}" srcOrd="9" destOrd="0" presId="urn:microsoft.com/office/officeart/2005/8/layout/list1"/>
    <dgm:cxn modelId="{105B89D5-D25E-4A60-9A58-5F24BAFA9C48}" type="presParOf" srcId="{0596F00E-2A48-44DE-98EB-0A723D874D0A}" destId="{7A2EAD7D-434F-4672-8BCB-6939AF0CDAF0}" srcOrd="10" destOrd="0" presId="urn:microsoft.com/office/officeart/2005/8/layout/list1"/>
    <dgm:cxn modelId="{8F2AEE64-DB33-458A-AAA3-27442C7D4B2A}" type="presParOf" srcId="{0596F00E-2A48-44DE-98EB-0A723D874D0A}" destId="{4E5F8F59-DF26-4982-ADE0-B03DA4386144}" srcOrd="11" destOrd="0" presId="urn:microsoft.com/office/officeart/2005/8/layout/list1"/>
    <dgm:cxn modelId="{8752E854-4E9C-4E58-ABD8-4EDCCC661227}" type="presParOf" srcId="{0596F00E-2A48-44DE-98EB-0A723D874D0A}" destId="{8C1647E6-159A-4F0F-8BCE-245765081458}" srcOrd="12" destOrd="0" presId="urn:microsoft.com/office/officeart/2005/8/layout/list1"/>
    <dgm:cxn modelId="{3304572D-59E9-43D9-A3DD-1BA77C2EC046}" type="presParOf" srcId="{8C1647E6-159A-4F0F-8BCE-245765081458}" destId="{34297668-537E-40A3-A888-BD22E17F90B2}" srcOrd="0" destOrd="0" presId="urn:microsoft.com/office/officeart/2005/8/layout/list1"/>
    <dgm:cxn modelId="{4F11169A-CE36-4B16-B54D-AED2FEC4CD2E}" type="presParOf" srcId="{8C1647E6-159A-4F0F-8BCE-245765081458}" destId="{9777F30A-94FC-438D-90BD-D4608198EB8F}" srcOrd="1" destOrd="0" presId="urn:microsoft.com/office/officeart/2005/8/layout/list1"/>
    <dgm:cxn modelId="{A7F6C23F-F139-4AB1-93BD-A1E2B651F26A}" type="presParOf" srcId="{0596F00E-2A48-44DE-98EB-0A723D874D0A}" destId="{B15B39B8-6C4E-4716-A01C-9C07C9C85675}" srcOrd="13" destOrd="0" presId="urn:microsoft.com/office/officeart/2005/8/layout/list1"/>
    <dgm:cxn modelId="{1848D568-68DC-40D9-859F-85284108DA4C}" type="presParOf" srcId="{0596F00E-2A48-44DE-98EB-0A723D874D0A}" destId="{CB9E9B6F-21FA-423F-87E6-F8721086BD6E}" srcOrd="14" destOrd="0" presId="urn:microsoft.com/office/officeart/2005/8/layout/list1"/>
    <dgm:cxn modelId="{191872A9-67A2-4FD1-A72F-D4EE67A7E988}" type="presParOf" srcId="{0596F00E-2A48-44DE-98EB-0A723D874D0A}" destId="{1DB1A0F4-51EC-449B-B458-9321AB72EE41}" srcOrd="15" destOrd="0" presId="urn:microsoft.com/office/officeart/2005/8/layout/list1"/>
    <dgm:cxn modelId="{CFD85BFD-A1A5-4489-9B88-2132D6D9294E}" type="presParOf" srcId="{0596F00E-2A48-44DE-98EB-0A723D874D0A}" destId="{2B3ACCF3-B05E-4A73-9EDF-B4B628484824}" srcOrd="16" destOrd="0" presId="urn:microsoft.com/office/officeart/2005/8/layout/list1"/>
    <dgm:cxn modelId="{FD2287CE-2C79-4373-AF3C-E77BF15CA6A2}" type="presParOf" srcId="{2B3ACCF3-B05E-4A73-9EDF-B4B628484824}" destId="{791DFE6C-5CCC-4C9F-B2CD-633716C6576B}" srcOrd="0" destOrd="0" presId="urn:microsoft.com/office/officeart/2005/8/layout/list1"/>
    <dgm:cxn modelId="{C1892F49-A5BB-4CF7-998F-1AFEA705FA25}" type="presParOf" srcId="{2B3ACCF3-B05E-4A73-9EDF-B4B628484824}" destId="{F70E7ADA-D2DE-421D-996A-C8B9FB929213}" srcOrd="1" destOrd="0" presId="urn:microsoft.com/office/officeart/2005/8/layout/list1"/>
    <dgm:cxn modelId="{B4399C7C-F4A3-4271-BF75-457F8157CD1F}" type="presParOf" srcId="{0596F00E-2A48-44DE-98EB-0A723D874D0A}" destId="{056D39EE-0043-4C4D-92E0-E8E41B90AD29}" srcOrd="17" destOrd="0" presId="urn:microsoft.com/office/officeart/2005/8/layout/list1"/>
    <dgm:cxn modelId="{20A1F683-E5CE-4324-B7C3-7FAB25E7EDE3}" type="presParOf" srcId="{0596F00E-2A48-44DE-98EB-0A723D874D0A}" destId="{C9243219-D688-400A-8095-2D69DDDE87FB}" srcOrd="18" destOrd="0" presId="urn:microsoft.com/office/officeart/2005/8/layout/list1"/>
    <dgm:cxn modelId="{CC0A2E74-59DD-4934-AF15-91E33A0B5B29}" type="presParOf" srcId="{0596F00E-2A48-44DE-98EB-0A723D874D0A}" destId="{19FEF85A-5B34-46BE-85FE-D94039630832}" srcOrd="19" destOrd="0" presId="urn:microsoft.com/office/officeart/2005/8/layout/list1"/>
    <dgm:cxn modelId="{83B9556F-16CE-45EA-9636-5D6F7C8717D7}" type="presParOf" srcId="{0596F00E-2A48-44DE-98EB-0A723D874D0A}" destId="{7031E548-69ED-4573-B85E-2D97E6A6A70C}" srcOrd="20" destOrd="0" presId="urn:microsoft.com/office/officeart/2005/8/layout/list1"/>
    <dgm:cxn modelId="{095D3473-7245-4B44-B953-DBCBC1F16C38}" type="presParOf" srcId="{7031E548-69ED-4573-B85E-2D97E6A6A70C}" destId="{BCEE341C-F846-49A2-B7EC-B0B35187A2A4}" srcOrd="0" destOrd="0" presId="urn:microsoft.com/office/officeart/2005/8/layout/list1"/>
    <dgm:cxn modelId="{E7E045F0-4A86-4071-A8FF-A68730AEF968}" type="presParOf" srcId="{7031E548-69ED-4573-B85E-2D97E6A6A70C}" destId="{C6DC74F7-23CD-47AF-A6CF-1AC1A615930F}" srcOrd="1" destOrd="0" presId="urn:microsoft.com/office/officeart/2005/8/layout/list1"/>
    <dgm:cxn modelId="{F185D4EF-759B-44B1-8DA5-CC4EA95645C5}" type="presParOf" srcId="{0596F00E-2A48-44DE-98EB-0A723D874D0A}" destId="{7B80C398-BFA8-49C8-9A97-D44D61E62F62}" srcOrd="21" destOrd="0" presId="urn:microsoft.com/office/officeart/2005/8/layout/list1"/>
    <dgm:cxn modelId="{BD4A285D-C1AE-4B6C-A79D-B47EF6385B64}" type="presParOf" srcId="{0596F00E-2A48-44DE-98EB-0A723D874D0A}" destId="{8E138E45-B434-4E9D-BEE7-46B8638C2B16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602409"/>
          <a:ext cx="8329641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405500" y="366249"/>
          <a:ext cx="7923628" cy="47232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solidFill>
                <a:schemeClr val="bg1"/>
              </a:solidFill>
              <a:ea typeface="굴림"/>
              <a:cs typeface="굴림"/>
            </a:rPr>
            <a:t>¿ Qué son las transformaciones </a:t>
          </a:r>
          <a:r>
            <a:rPr lang="es-MX" sz="1600" b="1" kern="1200" dirty="0" err="1" smtClean="0">
              <a:solidFill>
                <a:schemeClr val="bg1"/>
              </a:solidFill>
              <a:ea typeface="굴림"/>
              <a:cs typeface="굴림"/>
            </a:rPr>
            <a:t>Físicoquímicas</a:t>
          </a:r>
          <a:r>
            <a:rPr lang="es-MX" sz="1600" b="1" kern="1200" dirty="0" smtClean="0">
              <a:solidFill>
                <a:schemeClr val="bg1"/>
              </a:solidFill>
              <a:ea typeface="굴림"/>
              <a:cs typeface="굴림"/>
            </a:rPr>
            <a:t> y Bioquímicas?</a:t>
          </a:r>
          <a:endParaRPr lang="en-US" sz="16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405500" y="366249"/>
        <a:ext cx="7923628" cy="472320"/>
      </dsp:txXfrm>
    </dsp:sp>
    <dsp:sp modelId="{2A95DB59-74B0-4B0F-AC73-06D29DC0B973}">
      <dsp:nvSpPr>
        <dsp:cNvPr id="0" name=""/>
        <dsp:cNvSpPr/>
      </dsp:nvSpPr>
      <dsp:spPr>
        <a:xfrm>
          <a:off x="0" y="1328169"/>
          <a:ext cx="8329641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400022" y="1048872"/>
          <a:ext cx="5830749" cy="472320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solidFill>
                <a:schemeClr val="bg1"/>
              </a:solidFill>
              <a:ea typeface="굴림"/>
              <a:cs typeface="굴림"/>
            </a:rPr>
            <a:t>¿ Qué son los biocombustibles ?</a:t>
          </a:r>
          <a:endParaRPr lang="en-US" sz="16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400022" y="1048872"/>
        <a:ext cx="5830749" cy="472320"/>
      </dsp:txXfrm>
    </dsp:sp>
    <dsp:sp modelId="{0E896D5D-A3E9-4B3D-A486-48EBD23886E1}">
      <dsp:nvSpPr>
        <dsp:cNvPr id="0" name=""/>
        <dsp:cNvSpPr/>
      </dsp:nvSpPr>
      <dsp:spPr>
        <a:xfrm>
          <a:off x="0" y="2053929"/>
          <a:ext cx="8329641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3E421-0749-4DD0-925D-88B0362FD542}">
      <dsp:nvSpPr>
        <dsp:cNvPr id="0" name=""/>
        <dsp:cNvSpPr/>
      </dsp:nvSpPr>
      <dsp:spPr>
        <a:xfrm>
          <a:off x="416482" y="1817769"/>
          <a:ext cx="5830749" cy="472320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FF0000"/>
              </a:solidFill>
            </a:rPr>
            <a:t>¿ </a:t>
          </a:r>
          <a:r>
            <a:rPr lang="en-US" sz="1600" kern="1200" dirty="0" err="1" smtClean="0">
              <a:solidFill>
                <a:srgbClr val="FF0000"/>
              </a:solidFill>
            </a:rPr>
            <a:t>Qué</a:t>
          </a:r>
          <a:r>
            <a:rPr lang="en-US" sz="1600" kern="1200" dirty="0" smtClean="0">
              <a:solidFill>
                <a:srgbClr val="FF0000"/>
              </a:solidFill>
            </a:rPr>
            <a:t> </a:t>
          </a:r>
          <a:r>
            <a:rPr lang="en-US" sz="1600" kern="1200" dirty="0" err="1" smtClean="0">
              <a:solidFill>
                <a:srgbClr val="FF0000"/>
              </a:solidFill>
            </a:rPr>
            <a:t>es</a:t>
          </a:r>
          <a:r>
            <a:rPr lang="en-US" sz="1600" kern="1200" dirty="0" smtClean="0">
              <a:solidFill>
                <a:srgbClr val="FF0000"/>
              </a:solidFill>
            </a:rPr>
            <a:t> el biodiesel ?</a:t>
          </a:r>
          <a:endParaRPr lang="en-US" sz="1600" kern="1200" dirty="0">
            <a:solidFill>
              <a:srgbClr val="FF0000"/>
            </a:solidFill>
          </a:endParaRPr>
        </a:p>
      </dsp:txBody>
      <dsp:txXfrm>
        <a:off x="416482" y="1817769"/>
        <a:ext cx="5830749" cy="472320"/>
      </dsp:txXfrm>
    </dsp:sp>
    <dsp:sp modelId="{7A2EAD7D-434F-4672-8BCB-6939AF0CDAF0}">
      <dsp:nvSpPr>
        <dsp:cNvPr id="0" name=""/>
        <dsp:cNvSpPr/>
      </dsp:nvSpPr>
      <dsp:spPr>
        <a:xfrm>
          <a:off x="0" y="2779689"/>
          <a:ext cx="8329641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AA368-12F9-4DD6-BE49-EA7FEA2B0AFF}">
      <dsp:nvSpPr>
        <dsp:cNvPr id="0" name=""/>
        <dsp:cNvSpPr/>
      </dsp:nvSpPr>
      <dsp:spPr>
        <a:xfrm>
          <a:off x="416482" y="2543529"/>
          <a:ext cx="5830749" cy="47232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kern="1200" dirty="0" err="1" smtClean="0">
              <a:solidFill>
                <a:srgbClr val="FF0000"/>
              </a:solidFill>
            </a:rPr>
            <a:t>Proceso</a:t>
          </a:r>
          <a:r>
            <a:rPr lang="en-US" sz="1600" kern="1200" dirty="0" smtClean="0">
              <a:solidFill>
                <a:srgbClr val="FF0000"/>
              </a:solidFill>
            </a:rPr>
            <a:t> de </a:t>
          </a:r>
          <a:r>
            <a:rPr lang="en-US" sz="1600" kern="1200" dirty="0" err="1" smtClean="0">
              <a:solidFill>
                <a:srgbClr val="FF0000"/>
              </a:solidFill>
            </a:rPr>
            <a:t>producción</a:t>
          </a:r>
          <a:r>
            <a:rPr lang="en-US" sz="1600" kern="1200" dirty="0" smtClean="0">
              <a:solidFill>
                <a:srgbClr val="FF0000"/>
              </a:solidFill>
            </a:rPr>
            <a:t> de biodiesel</a:t>
          </a:r>
          <a:endParaRPr lang="en-US" sz="1600" kern="1200" dirty="0">
            <a:solidFill>
              <a:srgbClr val="FF0000"/>
            </a:solidFill>
          </a:endParaRPr>
        </a:p>
      </dsp:txBody>
      <dsp:txXfrm>
        <a:off x="416482" y="2543529"/>
        <a:ext cx="5830749" cy="472320"/>
      </dsp:txXfrm>
    </dsp:sp>
    <dsp:sp modelId="{CB9E9B6F-21FA-423F-87E6-F8721086BD6E}">
      <dsp:nvSpPr>
        <dsp:cNvPr id="0" name=""/>
        <dsp:cNvSpPr/>
      </dsp:nvSpPr>
      <dsp:spPr>
        <a:xfrm>
          <a:off x="0" y="3505449"/>
          <a:ext cx="8329641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77F30A-94FC-438D-90BD-D4608198EB8F}">
      <dsp:nvSpPr>
        <dsp:cNvPr id="0" name=""/>
        <dsp:cNvSpPr/>
      </dsp:nvSpPr>
      <dsp:spPr>
        <a:xfrm>
          <a:off x="416482" y="3269289"/>
          <a:ext cx="5830749" cy="472320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2"/>
              </a:solidFill>
              <a:ea typeface="굴림"/>
              <a:cs typeface="굴림"/>
            </a:rPr>
            <a:t>Situación</a:t>
          </a:r>
          <a:r>
            <a:rPr lang="en-US" sz="1600" b="1" kern="1200" dirty="0" smtClean="0">
              <a:solidFill>
                <a:schemeClr val="tx2"/>
              </a:solidFill>
              <a:ea typeface="굴림"/>
              <a:cs typeface="굴림"/>
            </a:rPr>
            <a:t> </a:t>
          </a:r>
          <a:r>
            <a:rPr lang="en-US" sz="1600" b="1" kern="1200" dirty="0" err="1" smtClean="0">
              <a:solidFill>
                <a:schemeClr val="tx2"/>
              </a:solidFill>
              <a:ea typeface="굴림"/>
              <a:cs typeface="굴림"/>
            </a:rPr>
            <a:t>Chilena</a:t>
          </a:r>
          <a:endParaRPr lang="en-US" sz="1600" b="1" kern="1200" dirty="0" smtClean="0">
            <a:solidFill>
              <a:schemeClr val="tx2"/>
            </a:solidFill>
            <a:ea typeface="굴림"/>
            <a:cs typeface="굴림"/>
          </a:endParaRPr>
        </a:p>
      </dsp:txBody>
      <dsp:txXfrm>
        <a:off x="416482" y="3269289"/>
        <a:ext cx="5830749" cy="472320"/>
      </dsp:txXfrm>
    </dsp:sp>
    <dsp:sp modelId="{FCCEB81F-78DA-4A06-8CF1-8F907DEC6A80}">
      <dsp:nvSpPr>
        <dsp:cNvPr id="0" name=""/>
        <dsp:cNvSpPr/>
      </dsp:nvSpPr>
      <dsp:spPr>
        <a:xfrm>
          <a:off x="0" y="4231209"/>
          <a:ext cx="8329641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036C79-F004-45F9-AAA0-4E73AE45D61C}">
      <dsp:nvSpPr>
        <dsp:cNvPr id="0" name=""/>
        <dsp:cNvSpPr/>
      </dsp:nvSpPr>
      <dsp:spPr>
        <a:xfrm>
          <a:off x="416482" y="3995049"/>
          <a:ext cx="5830749" cy="472320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2"/>
              </a:solidFill>
              <a:ea typeface="굴림"/>
              <a:cs typeface="굴림"/>
            </a:rPr>
            <a:t>Visita</a:t>
          </a:r>
          <a:endParaRPr lang="en-US" sz="1600" b="1" kern="1200" dirty="0" smtClean="0">
            <a:solidFill>
              <a:schemeClr val="tx2"/>
            </a:solidFill>
            <a:ea typeface="굴림"/>
            <a:cs typeface="굴림"/>
          </a:endParaRPr>
        </a:p>
      </dsp:txBody>
      <dsp:txXfrm>
        <a:off x="416482" y="3995049"/>
        <a:ext cx="5830749" cy="4723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82DD4D-BF20-404D-BD5C-615DED855B81}">
      <dsp:nvSpPr>
        <dsp:cNvPr id="0" name=""/>
        <dsp:cNvSpPr/>
      </dsp:nvSpPr>
      <dsp:spPr>
        <a:xfrm>
          <a:off x="3592" y="1235"/>
          <a:ext cx="7350928" cy="19327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6000" kern="1200" dirty="0" smtClean="0"/>
            <a:t>Biocombustibles</a:t>
          </a:r>
          <a:endParaRPr lang="es-ES" sz="6000" kern="1200" dirty="0"/>
        </a:p>
      </dsp:txBody>
      <dsp:txXfrm>
        <a:off x="3592" y="1235"/>
        <a:ext cx="7350928" cy="1932780"/>
      </dsp:txXfrm>
    </dsp:sp>
    <dsp:sp modelId="{3725885C-1E63-44B2-937C-71BC68C3E70F}">
      <dsp:nvSpPr>
        <dsp:cNvPr id="0" name=""/>
        <dsp:cNvSpPr/>
      </dsp:nvSpPr>
      <dsp:spPr>
        <a:xfrm>
          <a:off x="3592" y="2129983"/>
          <a:ext cx="7350928" cy="19327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500" kern="1200" dirty="0" smtClean="0">
              <a:latin typeface="Calibri" pitchFamily="34" charset="0"/>
              <a:ea typeface="굴림" pitchFamily="34" charset="-127"/>
            </a:rPr>
            <a:t>son cualquier combustible que derive de organismos recientemente vivos o de sus desechos metabólicos, que  pueden sustituir en </a:t>
          </a:r>
          <a:r>
            <a:rPr lang="es-ES" sz="2500" b="1" u="sng" kern="1200" dirty="0" smtClean="0">
              <a:latin typeface="Calibri" pitchFamily="34" charset="0"/>
              <a:ea typeface="굴림" pitchFamily="34" charset="-127"/>
            </a:rPr>
            <a:t>forma sustentable </a:t>
          </a:r>
          <a:r>
            <a:rPr lang="es-ES" sz="2500" kern="1200" dirty="0" smtClean="0">
              <a:latin typeface="Calibri" pitchFamily="34" charset="0"/>
              <a:ea typeface="굴림" pitchFamily="34" charset="-127"/>
            </a:rPr>
            <a:t>parte del consumo de combustibles fósiles  tradicionales</a:t>
          </a:r>
          <a:r>
            <a:rPr lang="es-ES" sz="2500" kern="1200" dirty="0" smtClean="0">
              <a:latin typeface="Calibri" pitchFamily="34" charset="0"/>
            </a:rPr>
            <a:t> </a:t>
          </a:r>
          <a:endParaRPr lang="es-ES" sz="2500" kern="1200" dirty="0"/>
        </a:p>
      </dsp:txBody>
      <dsp:txXfrm>
        <a:off x="3592" y="2129983"/>
        <a:ext cx="7350928" cy="19327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82DD4D-BF20-404D-BD5C-615DED855B81}">
      <dsp:nvSpPr>
        <dsp:cNvPr id="0" name=""/>
        <dsp:cNvSpPr/>
      </dsp:nvSpPr>
      <dsp:spPr>
        <a:xfrm>
          <a:off x="1189" y="1235"/>
          <a:ext cx="7355735" cy="1932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000" kern="1200" dirty="0" smtClean="0"/>
            <a:t>¿ Qué deben cumplir los Biocombustibles ?</a:t>
          </a:r>
          <a:endParaRPr lang="es-ES" sz="4000" kern="1200" dirty="0"/>
        </a:p>
      </dsp:txBody>
      <dsp:txXfrm>
        <a:off x="1189" y="1235"/>
        <a:ext cx="7355735" cy="1932781"/>
      </dsp:txXfrm>
    </dsp:sp>
    <dsp:sp modelId="{3725885C-1E63-44B2-937C-71BC68C3E70F}">
      <dsp:nvSpPr>
        <dsp:cNvPr id="0" name=""/>
        <dsp:cNvSpPr/>
      </dsp:nvSpPr>
      <dsp:spPr>
        <a:xfrm>
          <a:off x="1189" y="2129983"/>
          <a:ext cx="1729947" cy="1932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latin typeface="Calibri" pitchFamily="34" charset="0"/>
            </a:rPr>
            <a:t>Entregar un balance energético positivo.</a:t>
          </a:r>
          <a:endParaRPr lang="es-ES" sz="1500" kern="1200" dirty="0"/>
        </a:p>
      </dsp:txBody>
      <dsp:txXfrm>
        <a:off x="1189" y="2129983"/>
        <a:ext cx="1729947" cy="1932781"/>
      </dsp:txXfrm>
    </dsp:sp>
    <dsp:sp modelId="{74DBB246-9702-48E1-889B-5B650704B335}">
      <dsp:nvSpPr>
        <dsp:cNvPr id="0" name=""/>
        <dsp:cNvSpPr/>
      </dsp:nvSpPr>
      <dsp:spPr>
        <a:xfrm>
          <a:off x="1876452" y="2129983"/>
          <a:ext cx="1729947" cy="1932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latin typeface="Calibri" pitchFamily="34" charset="0"/>
            </a:rPr>
            <a:t>Entregar beneficios medioambientales</a:t>
          </a:r>
          <a:endParaRPr lang="es-ES" sz="1500" kern="1200" dirty="0"/>
        </a:p>
      </dsp:txBody>
      <dsp:txXfrm>
        <a:off x="1876452" y="2129983"/>
        <a:ext cx="1729947" cy="1932781"/>
      </dsp:txXfrm>
    </dsp:sp>
    <dsp:sp modelId="{8E41504F-958C-40B0-9668-DFAC39FFB0A0}">
      <dsp:nvSpPr>
        <dsp:cNvPr id="0" name=""/>
        <dsp:cNvSpPr/>
      </dsp:nvSpPr>
      <dsp:spPr>
        <a:xfrm>
          <a:off x="3751714" y="2129983"/>
          <a:ext cx="1729947" cy="1932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latin typeface="Calibri" pitchFamily="34" charset="0"/>
            </a:rPr>
            <a:t>Ser económicamente competitivo</a:t>
          </a:r>
          <a:endParaRPr lang="es-ES" sz="1500" kern="1200" dirty="0"/>
        </a:p>
      </dsp:txBody>
      <dsp:txXfrm>
        <a:off x="3751714" y="2129983"/>
        <a:ext cx="1729947" cy="1932781"/>
      </dsp:txXfrm>
    </dsp:sp>
    <dsp:sp modelId="{D0763C69-6CBE-4491-B570-837929893C4D}">
      <dsp:nvSpPr>
        <dsp:cNvPr id="0" name=""/>
        <dsp:cNvSpPr/>
      </dsp:nvSpPr>
      <dsp:spPr>
        <a:xfrm>
          <a:off x="5626977" y="2129983"/>
          <a:ext cx="1729947" cy="1932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smtClean="0">
              <a:latin typeface="Calibri" pitchFamily="34" charset="0"/>
            </a:rPr>
            <a:t>Su </a:t>
          </a:r>
          <a:r>
            <a:rPr lang="es-ES" sz="1500" kern="1200" dirty="0" smtClean="0">
              <a:latin typeface="Calibri" pitchFamily="34" charset="0"/>
            </a:rPr>
            <a:t>escala de producción no debe poner en riesgo el suministro alimenticio</a:t>
          </a:r>
          <a:endParaRPr lang="es-ES" sz="1500" kern="1200" dirty="0"/>
        </a:p>
      </dsp:txBody>
      <dsp:txXfrm>
        <a:off x="5626977" y="2129983"/>
        <a:ext cx="1729947" cy="193278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82DD4D-BF20-404D-BD5C-615DED855B81}">
      <dsp:nvSpPr>
        <dsp:cNvPr id="0" name=""/>
        <dsp:cNvSpPr/>
      </dsp:nvSpPr>
      <dsp:spPr>
        <a:xfrm>
          <a:off x="0" y="71437"/>
          <a:ext cx="9137427" cy="111931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4400" kern="1200" dirty="0" smtClean="0"/>
            <a:t>Conversión de biomasa a biocombustibles</a:t>
          </a:r>
          <a:endParaRPr lang="es-ES" sz="4400" kern="1200" dirty="0"/>
        </a:p>
      </dsp:txBody>
      <dsp:txXfrm>
        <a:off x="0" y="71437"/>
        <a:ext cx="9137427" cy="1119317"/>
      </dsp:txXfrm>
    </dsp:sp>
    <dsp:sp modelId="{A9055B8D-2BE3-43A0-BD89-3301FB6EF0CD}">
      <dsp:nvSpPr>
        <dsp:cNvPr id="0" name=""/>
        <dsp:cNvSpPr/>
      </dsp:nvSpPr>
      <dsp:spPr>
        <a:xfrm>
          <a:off x="3286" y="1312757"/>
          <a:ext cx="2884289" cy="22830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kern="1200" dirty="0" smtClean="0"/>
            <a:t>Fisicoquímicas</a:t>
          </a:r>
          <a:endParaRPr lang="es-ES" sz="2600" kern="1200" dirty="0"/>
        </a:p>
      </dsp:txBody>
      <dsp:txXfrm>
        <a:off x="3286" y="1312757"/>
        <a:ext cx="2884289" cy="2283016"/>
      </dsp:txXfrm>
    </dsp:sp>
    <dsp:sp modelId="{32AA537C-F272-46AA-AAF6-DCBE4D4333B5}">
      <dsp:nvSpPr>
        <dsp:cNvPr id="0" name=""/>
        <dsp:cNvSpPr/>
      </dsp:nvSpPr>
      <dsp:spPr>
        <a:xfrm>
          <a:off x="0" y="3786220"/>
          <a:ext cx="2884289" cy="22830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solidFill>
                <a:schemeClr val="tx2">
                  <a:lumMod val="50000"/>
                </a:schemeClr>
              </a:solidFill>
            </a:rPr>
            <a:t>Se base en  producir un biocombustible líquido a partir de la biomasa que contiene aceite vegetal, por medio de prensado y/o extracción del aceite desde las semillas. </a:t>
          </a:r>
          <a:endParaRPr lang="es-ES" sz="17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3786220"/>
        <a:ext cx="2884289" cy="2283016"/>
      </dsp:txXfrm>
    </dsp:sp>
    <dsp:sp modelId="{BDB9F808-229C-41BF-9EDB-546EB72206A0}">
      <dsp:nvSpPr>
        <dsp:cNvPr id="0" name=""/>
        <dsp:cNvSpPr/>
      </dsp:nvSpPr>
      <dsp:spPr>
        <a:xfrm>
          <a:off x="6259710" y="1285884"/>
          <a:ext cx="2884289" cy="22830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Bioquímicas</a:t>
          </a:r>
          <a:endParaRPr lang="es-ES" sz="2800" kern="1200" dirty="0"/>
        </a:p>
      </dsp:txBody>
      <dsp:txXfrm>
        <a:off x="6259710" y="1285884"/>
        <a:ext cx="2884289" cy="2283016"/>
      </dsp:txXfrm>
    </dsp:sp>
    <dsp:sp modelId="{770E57AD-EF59-4467-9B86-E34BA4A75516}">
      <dsp:nvSpPr>
        <dsp:cNvPr id="0" name=""/>
        <dsp:cNvSpPr/>
      </dsp:nvSpPr>
      <dsp:spPr>
        <a:xfrm>
          <a:off x="6259710" y="3786220"/>
          <a:ext cx="2884289" cy="22830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Se basa en la  transformación de la biomasa por la acción de microorganismos o de enzimas, que son añadidas a los medios de reacción como catalizadores. </a:t>
          </a:r>
          <a:endParaRPr lang="es-ES" sz="18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6259710" y="3786220"/>
        <a:ext cx="2884289" cy="2283016"/>
      </dsp:txXfrm>
    </dsp:sp>
    <dsp:sp modelId="{84EA32F8-DAA3-46E1-8825-D0E15C6947D4}">
      <dsp:nvSpPr>
        <dsp:cNvPr id="0" name=""/>
        <dsp:cNvSpPr/>
      </dsp:nvSpPr>
      <dsp:spPr>
        <a:xfrm>
          <a:off x="3071794" y="1285884"/>
          <a:ext cx="2884289" cy="22830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kern="1200" dirty="0" smtClean="0"/>
            <a:t>Termoquímicas</a:t>
          </a:r>
          <a:endParaRPr lang="es-ES" sz="2600" kern="1200" dirty="0"/>
        </a:p>
      </dsp:txBody>
      <dsp:txXfrm>
        <a:off x="3071794" y="1285884"/>
        <a:ext cx="2884289" cy="2283016"/>
      </dsp:txXfrm>
    </dsp:sp>
    <dsp:sp modelId="{CC6D4C37-21A9-4212-AB00-1EE20BB62313}">
      <dsp:nvSpPr>
        <dsp:cNvPr id="0" name=""/>
        <dsp:cNvSpPr/>
      </dsp:nvSpPr>
      <dsp:spPr>
        <a:xfrm>
          <a:off x="3071794" y="3786220"/>
          <a:ext cx="2884289" cy="22830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solidFill>
                <a:schemeClr val="tx2">
                  <a:lumMod val="50000"/>
                </a:schemeClr>
              </a:solidFill>
            </a:rPr>
            <a:t>Se basa en la descomposición de la biomasa por medio de calor para generar productos con un más alto valor o más convenientes.</a:t>
          </a:r>
          <a:endParaRPr lang="es-ES" sz="17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071794" y="3786220"/>
        <a:ext cx="2884289" cy="228301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816B44-A930-41D8-B4C3-EA69AB180507}">
      <dsp:nvSpPr>
        <dsp:cNvPr id="0" name=""/>
        <dsp:cNvSpPr/>
      </dsp:nvSpPr>
      <dsp:spPr>
        <a:xfrm>
          <a:off x="0" y="0"/>
          <a:ext cx="8077200" cy="19831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err="1" smtClean="0"/>
            <a:t>Microalgas</a:t>
          </a:r>
          <a:endParaRPr lang="en-US" sz="39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dirty="0" err="1" smtClean="0"/>
            <a:t>Contienen</a:t>
          </a:r>
          <a:r>
            <a:rPr lang="en-US" sz="3000" kern="1200" dirty="0" smtClean="0"/>
            <a:t> </a:t>
          </a:r>
          <a:r>
            <a:rPr lang="en-US" sz="3000" kern="1200" dirty="0" err="1" smtClean="0"/>
            <a:t>aceite</a:t>
          </a:r>
          <a:endParaRPr lang="en-US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dirty="0" err="1" smtClean="0"/>
            <a:t>Aptas</a:t>
          </a:r>
          <a:r>
            <a:rPr lang="en-US" sz="3000" kern="1200" dirty="0" smtClean="0"/>
            <a:t> </a:t>
          </a:r>
          <a:r>
            <a:rPr lang="en-US" sz="3000" kern="1200" dirty="0" err="1" smtClean="0"/>
            <a:t>para</a:t>
          </a:r>
          <a:r>
            <a:rPr lang="en-US" sz="3000" kern="1200" dirty="0" smtClean="0"/>
            <a:t> </a:t>
          </a:r>
          <a:r>
            <a:rPr lang="en-US" sz="3000" kern="1200" dirty="0" err="1" smtClean="0"/>
            <a:t>producir</a:t>
          </a:r>
          <a:r>
            <a:rPr lang="en-US" sz="3000" kern="1200" dirty="0" smtClean="0"/>
            <a:t> biodiesel</a:t>
          </a:r>
          <a:endParaRPr lang="en-US" sz="3000" kern="1200" dirty="0"/>
        </a:p>
      </dsp:txBody>
      <dsp:txXfrm>
        <a:off x="1813753" y="0"/>
        <a:ext cx="6263446" cy="1983134"/>
      </dsp:txXfrm>
    </dsp:sp>
    <dsp:sp modelId="{75575C74-4017-4572-9DFD-CFD966240150}">
      <dsp:nvSpPr>
        <dsp:cNvPr id="0" name=""/>
        <dsp:cNvSpPr/>
      </dsp:nvSpPr>
      <dsp:spPr>
        <a:xfrm>
          <a:off x="198313" y="198313"/>
          <a:ext cx="1615440" cy="158650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34CFB3-72A5-4AC3-9F1C-4ED294AF0356}">
      <dsp:nvSpPr>
        <dsp:cNvPr id="0" name=""/>
        <dsp:cNvSpPr/>
      </dsp:nvSpPr>
      <dsp:spPr>
        <a:xfrm>
          <a:off x="0" y="2181448"/>
          <a:ext cx="8077200" cy="19831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Macroalgas</a:t>
          </a:r>
          <a:endParaRPr lang="en-US" sz="20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Compuestas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por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azúcares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fermentables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Aptas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para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producir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bioetanol</a:t>
          </a:r>
          <a:endParaRPr lang="en-US" sz="1600" kern="1200" dirty="0"/>
        </a:p>
      </dsp:txBody>
      <dsp:txXfrm>
        <a:off x="1813753" y="2181448"/>
        <a:ext cx="6263446" cy="1983134"/>
      </dsp:txXfrm>
    </dsp:sp>
    <dsp:sp modelId="{95C7C4CC-7EFF-4577-9944-D9927311CA4E}">
      <dsp:nvSpPr>
        <dsp:cNvPr id="0" name=""/>
        <dsp:cNvSpPr/>
      </dsp:nvSpPr>
      <dsp:spPr>
        <a:xfrm>
          <a:off x="198313" y="2379761"/>
          <a:ext cx="1615440" cy="158650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721029"/>
          <a:ext cx="832964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405500" y="499629"/>
          <a:ext cx="7923628" cy="44280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¿ Qué son las transformaciones </a:t>
          </a:r>
          <a:r>
            <a:rPr lang="es-MX" sz="1500" b="1" kern="1200" dirty="0" err="1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Físicoquímicas</a:t>
          </a:r>
          <a:r>
            <a:rPr lang="es-MX" sz="1500" b="1" kern="1200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 y </a:t>
          </a:r>
          <a:r>
            <a:rPr lang="es-MX" sz="1500" b="1" kern="1200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Termoquímicas</a:t>
          </a:r>
          <a:r>
            <a:rPr lang="es-MX" sz="1500" b="1" kern="1200" dirty="0" smtClean="0">
              <a:solidFill>
                <a:schemeClr val="bg1">
                  <a:lumMod val="50000"/>
                </a:schemeClr>
              </a:solidFill>
              <a:ea typeface="굴림"/>
              <a:cs typeface="굴림"/>
            </a:rPr>
            <a:t>?</a:t>
          </a:r>
          <a:endParaRPr lang="en-US" sz="1500" b="1" kern="1200" dirty="0">
            <a:solidFill>
              <a:schemeClr val="bg1">
                <a:lumMod val="50000"/>
              </a:schemeClr>
            </a:solidFill>
            <a:ea typeface="굴림"/>
            <a:cs typeface="굴림"/>
          </a:endParaRPr>
        </a:p>
      </dsp:txBody>
      <dsp:txXfrm>
        <a:off x="405500" y="499629"/>
        <a:ext cx="7923628" cy="442800"/>
      </dsp:txXfrm>
    </dsp:sp>
    <dsp:sp modelId="{0E896D5D-A3E9-4B3D-A486-48EBD23886E1}">
      <dsp:nvSpPr>
        <dsp:cNvPr id="0" name=""/>
        <dsp:cNvSpPr/>
      </dsp:nvSpPr>
      <dsp:spPr>
        <a:xfrm>
          <a:off x="0" y="1401429"/>
          <a:ext cx="832964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3E421-0749-4DD0-925D-88B0362FD542}">
      <dsp:nvSpPr>
        <dsp:cNvPr id="0" name=""/>
        <dsp:cNvSpPr/>
      </dsp:nvSpPr>
      <dsp:spPr>
        <a:xfrm>
          <a:off x="396552" y="1180029"/>
          <a:ext cx="7931047" cy="442800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¿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Qué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es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el biodiesel 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de 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primera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,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segunda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y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tercera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generación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?</a:t>
          </a:r>
          <a:endParaRPr lang="en-US" sz="15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396552" y="1180029"/>
        <a:ext cx="7931047" cy="442800"/>
      </dsp:txXfrm>
    </dsp:sp>
    <dsp:sp modelId="{7A2EAD7D-434F-4672-8BCB-6939AF0CDAF0}">
      <dsp:nvSpPr>
        <dsp:cNvPr id="0" name=""/>
        <dsp:cNvSpPr/>
      </dsp:nvSpPr>
      <dsp:spPr>
        <a:xfrm>
          <a:off x="0" y="2081829"/>
          <a:ext cx="832964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AA368-12F9-4DD6-BE49-EA7FEA2B0AFF}">
      <dsp:nvSpPr>
        <dsp:cNvPr id="0" name=""/>
        <dsp:cNvSpPr/>
      </dsp:nvSpPr>
      <dsp:spPr>
        <a:xfrm>
          <a:off x="416482" y="1860429"/>
          <a:ext cx="5830749" cy="44280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¿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Cómo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es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el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proceso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de </a:t>
          </a:r>
          <a:r>
            <a:rPr lang="en-US" sz="1500" kern="1200" dirty="0" err="1" smtClean="0">
              <a:solidFill>
                <a:schemeClr val="bg1">
                  <a:lumMod val="50000"/>
                </a:schemeClr>
              </a:solidFill>
            </a:rPr>
            <a:t>producción</a:t>
          </a:r>
          <a:r>
            <a:rPr lang="en-US" sz="1500" kern="1200" dirty="0" smtClean="0">
              <a:solidFill>
                <a:schemeClr val="bg1">
                  <a:lumMod val="50000"/>
                </a:schemeClr>
              </a:solidFill>
            </a:rPr>
            <a:t> de biodiesel ?</a:t>
          </a:r>
          <a:endParaRPr lang="en-US" sz="15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416482" y="1860429"/>
        <a:ext cx="5830749" cy="442800"/>
      </dsp:txXfrm>
    </dsp:sp>
    <dsp:sp modelId="{CB9E9B6F-21FA-423F-87E6-F8721086BD6E}">
      <dsp:nvSpPr>
        <dsp:cNvPr id="0" name=""/>
        <dsp:cNvSpPr/>
      </dsp:nvSpPr>
      <dsp:spPr>
        <a:xfrm>
          <a:off x="0" y="2762229"/>
          <a:ext cx="832964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77F30A-94FC-438D-90BD-D4608198EB8F}">
      <dsp:nvSpPr>
        <dsp:cNvPr id="0" name=""/>
        <dsp:cNvSpPr/>
      </dsp:nvSpPr>
      <dsp:spPr>
        <a:xfrm>
          <a:off x="416482" y="2540829"/>
          <a:ext cx="5830749" cy="442800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chemeClr val="tx2"/>
              </a:solidFill>
              <a:ea typeface="굴림"/>
              <a:cs typeface="굴림"/>
            </a:rPr>
            <a:t>¿</a:t>
          </a:r>
          <a:r>
            <a:rPr lang="en-US" sz="1500" b="1" kern="1200" dirty="0" err="1" smtClean="0">
              <a:solidFill>
                <a:schemeClr val="tx2"/>
              </a:solidFill>
              <a:ea typeface="굴림"/>
              <a:cs typeface="굴림"/>
            </a:rPr>
            <a:t>Cómo</a:t>
          </a:r>
          <a:r>
            <a:rPr lang="en-US" sz="1500" b="1" kern="1200" dirty="0" smtClean="0">
              <a:solidFill>
                <a:schemeClr val="tx2"/>
              </a:solidFill>
              <a:ea typeface="굴림"/>
              <a:cs typeface="굴림"/>
            </a:rPr>
            <a:t> </a:t>
          </a:r>
          <a:r>
            <a:rPr lang="en-US" sz="1500" b="1" kern="1200" dirty="0" err="1" smtClean="0">
              <a:solidFill>
                <a:schemeClr val="tx2"/>
              </a:solidFill>
              <a:ea typeface="굴림"/>
              <a:cs typeface="굴림"/>
            </a:rPr>
            <a:t>está</a:t>
          </a:r>
          <a:r>
            <a:rPr lang="en-US" sz="1500" b="1" kern="1200" dirty="0" smtClean="0">
              <a:solidFill>
                <a:schemeClr val="tx2"/>
              </a:solidFill>
              <a:ea typeface="굴림"/>
              <a:cs typeface="굴림"/>
            </a:rPr>
            <a:t> Chile en el </a:t>
          </a:r>
          <a:r>
            <a:rPr lang="en-US" sz="1500" b="1" kern="1200" dirty="0" err="1" smtClean="0">
              <a:solidFill>
                <a:schemeClr val="tx2"/>
              </a:solidFill>
              <a:ea typeface="굴림"/>
              <a:cs typeface="굴림"/>
            </a:rPr>
            <a:t>área</a:t>
          </a:r>
          <a:r>
            <a:rPr lang="en-US" sz="1500" b="1" kern="1200" dirty="0" smtClean="0">
              <a:solidFill>
                <a:schemeClr val="tx2"/>
              </a:solidFill>
              <a:ea typeface="굴림"/>
              <a:cs typeface="굴림"/>
            </a:rPr>
            <a:t>?</a:t>
          </a:r>
          <a:endParaRPr lang="en-US" sz="1500" b="1" kern="1200" dirty="0">
            <a:solidFill>
              <a:schemeClr val="tx2"/>
            </a:solidFill>
            <a:ea typeface="굴림"/>
            <a:cs typeface="굴림"/>
          </a:endParaRPr>
        </a:p>
      </dsp:txBody>
      <dsp:txXfrm>
        <a:off x="416482" y="2540829"/>
        <a:ext cx="5830749" cy="442800"/>
      </dsp:txXfrm>
    </dsp:sp>
    <dsp:sp modelId="{C9243219-D688-400A-8095-2D69DDDE87FB}">
      <dsp:nvSpPr>
        <dsp:cNvPr id="0" name=""/>
        <dsp:cNvSpPr/>
      </dsp:nvSpPr>
      <dsp:spPr>
        <a:xfrm>
          <a:off x="0" y="3442629"/>
          <a:ext cx="832964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E7ADA-D2DE-421D-996A-C8B9FB929213}">
      <dsp:nvSpPr>
        <dsp:cNvPr id="0" name=""/>
        <dsp:cNvSpPr/>
      </dsp:nvSpPr>
      <dsp:spPr>
        <a:xfrm>
          <a:off x="416482" y="3221229"/>
          <a:ext cx="5830749" cy="442800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>
              <a:solidFill>
                <a:schemeClr val="tx2"/>
              </a:solidFill>
              <a:ea typeface="굴림"/>
              <a:cs typeface="굴림"/>
            </a:rPr>
            <a:t>Visita</a:t>
          </a:r>
          <a:endParaRPr lang="en-US" sz="1500" b="1" kern="1200" dirty="0">
            <a:solidFill>
              <a:schemeClr val="tx2"/>
            </a:solidFill>
            <a:ea typeface="굴림"/>
            <a:cs typeface="굴림"/>
          </a:endParaRPr>
        </a:p>
      </dsp:txBody>
      <dsp:txXfrm>
        <a:off x="416482" y="3221229"/>
        <a:ext cx="5830749" cy="442800"/>
      </dsp:txXfrm>
    </dsp:sp>
    <dsp:sp modelId="{8E138E45-B434-4E9D-BEE7-46B8638C2B16}">
      <dsp:nvSpPr>
        <dsp:cNvPr id="0" name=""/>
        <dsp:cNvSpPr/>
      </dsp:nvSpPr>
      <dsp:spPr>
        <a:xfrm>
          <a:off x="0" y="4123029"/>
          <a:ext cx="832964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DC74F7-23CD-47AF-A6CF-1AC1A615930F}">
      <dsp:nvSpPr>
        <dsp:cNvPr id="0" name=""/>
        <dsp:cNvSpPr/>
      </dsp:nvSpPr>
      <dsp:spPr>
        <a:xfrm>
          <a:off x="416482" y="3901629"/>
          <a:ext cx="5830749" cy="442800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>
              <a:solidFill>
                <a:schemeClr val="tx2"/>
              </a:solidFill>
              <a:ea typeface="굴림"/>
              <a:cs typeface="굴림"/>
            </a:rPr>
            <a:t>Informe</a:t>
          </a:r>
          <a:r>
            <a:rPr lang="en-US" sz="1500" b="1" kern="1200" dirty="0" smtClean="0">
              <a:solidFill>
                <a:schemeClr val="tx2"/>
              </a:solidFill>
              <a:ea typeface="굴림"/>
              <a:cs typeface="굴림"/>
            </a:rPr>
            <a:t>  1</a:t>
          </a:r>
          <a:endParaRPr lang="en-US" sz="1500" b="1" kern="1200" dirty="0">
            <a:solidFill>
              <a:schemeClr val="tx2"/>
            </a:solidFill>
            <a:ea typeface="굴림"/>
            <a:cs typeface="굴림"/>
          </a:endParaRPr>
        </a:p>
      </dsp:txBody>
      <dsp:txXfrm>
        <a:off x="416482" y="3901629"/>
        <a:ext cx="5830749" cy="442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fld id="{BDA334D4-31B7-4130-9DA0-5E91F3562E71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950C802-8BC7-4BA9-94C2-01D74444A198}" type="datetimeFigureOut">
              <a:rPr lang="es-ES"/>
              <a:pPr>
                <a:defRPr/>
              </a:pPr>
              <a:t>03/04/2012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3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3D23042-F452-444F-BB7C-5E3E52692F3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Hoy en día se utiliza el petróleo como principal fuente energética (autos, industrias, etc.), pero la cual es muy nociva para la salud mundial (tanto humana como del planeta tierra).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En un futuro (mediano plazo), se espera remplazar esta fuente de energía, con energía proveniente del hidrogeno, pero la cual no ve desarrollada su tecnología todavía.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Que se hace por mientras??????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Recurrir a los biocombustibles, tales como Biodiesel y Bioetanol.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Por ahora nos enfocaremos en el bioetanol de 2 generación, el cual posee tecnologías que se están desarrollando actualmente y puede ser muy sustentable, tanto económicamente como ecológicamente (caso claro de esto es Brasil y la producción de bioetanol a partir de la caña de azúcar)</a:t>
            </a:r>
            <a:endParaRPr lang="es-ES" smtClean="0"/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CF980E-6D26-4BA1-8D16-F4660A8FD8EE}" type="slidenum">
              <a:rPr lang="es-ES" smtClean="0"/>
              <a:pPr/>
              <a:t>3</a:t>
            </a:fld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414655-3D3B-47AC-BA75-A1BA0D813B9F}" type="slidenum">
              <a:rPr lang="es-CL" smtClean="0"/>
              <a:pPr/>
              <a:t>22</a:t>
            </a:fld>
            <a:endParaRPr lang="es-CL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Hoy en día se utiliza el petróleo como principal fuente energética (autos, industrias, etc.), pero la cual es muy nociva para la salud mundial (tanto humana como del planeta tierra).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En un futuro (mediano plazo), se espera remplazar esta fuente de energía, con energía proveniente del hidrogeno, pero la cual no ve desarrollada su tecnología todavía.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Que se hace por mientras??????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Recurrir a los biocombustibles, tales como Biodiesel y Bioetanol.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Por ahora nos enfocaremos en el bioetanol de 2 generación, el cual posee tecnologías que se están desarrollando actualmente y puede ser muy sustentable, tanto económicamente como ecológicamente (caso claro de esto es Brasil y la producción de bioetanol a partir de la caña de azúcar)</a:t>
            </a:r>
            <a:endParaRPr lang="es-ES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6DF78E-299C-4CEC-BC0E-6F9E1E317B5D}" type="slidenum">
              <a:rPr lang="es-ES" smtClean="0"/>
              <a:pPr/>
              <a:t>4</a:t>
            </a:fld>
            <a:endParaRPr lang="es-E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0CC3BA-60E7-4EBD-B3D2-01C1BFE22403}" type="slidenum">
              <a:rPr lang="es-ES" smtClean="0"/>
              <a:pPr>
                <a:defRPr/>
              </a:pPr>
              <a:t>36</a:t>
            </a:fld>
            <a:endParaRPr lang="es-ES" smtClean="0"/>
          </a:p>
        </p:txBody>
      </p:sp>
      <p:sp>
        <p:nvSpPr>
          <p:cNvPr id="19763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763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9AD2D4-B113-4C61-A31C-B422B778CC1A}" type="slidenum">
              <a:rPr lang="es-ES" smtClean="0"/>
              <a:pPr>
                <a:defRPr/>
              </a:pPr>
              <a:t>41</a:t>
            </a:fld>
            <a:endParaRPr lang="es-ES" smtClean="0"/>
          </a:p>
        </p:txBody>
      </p:sp>
      <p:sp>
        <p:nvSpPr>
          <p:cNvPr id="19968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9AD2D4-B113-4C61-A31C-B422B778CC1A}" type="slidenum">
              <a:rPr lang="es-ES" smtClean="0"/>
              <a:pPr>
                <a:defRPr/>
              </a:pPr>
              <a:t>46</a:t>
            </a:fld>
            <a:endParaRPr lang="es-ES" smtClean="0"/>
          </a:p>
        </p:txBody>
      </p:sp>
      <p:sp>
        <p:nvSpPr>
          <p:cNvPr id="19968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/>
            <a:fld id="{9EE622A5-04DF-4948-B5E3-4C1EC244175C}" type="slidenum">
              <a:rPr lang="es-ES" sz="1300"/>
              <a:pPr algn="r"/>
              <a:t>48</a:t>
            </a:fld>
            <a:endParaRPr lang="es-ES" sz="1300" dirty="0"/>
          </a:p>
        </p:txBody>
      </p:sp>
      <p:sp>
        <p:nvSpPr>
          <p:cNvPr id="108547" name="Rectangle 7"/>
          <p:cNvSpPr txBox="1">
            <a:spLocks noGrp="1" noChangeArrowheads="1"/>
          </p:cNvSpPr>
          <p:nvPr/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635" tIns="0" rIns="20635" bIns="0" anchor="b"/>
          <a:lstStyle/>
          <a:p>
            <a:pPr algn="r" eaLnBrk="0" hangingPunct="0"/>
            <a:fld id="{8FD10CC7-B4E3-49D0-A2AA-F2523A01B792}" type="slidenum">
              <a:rPr lang="en-GB" sz="1300">
                <a:cs typeface="Arial" pitchFamily="34" charset="0"/>
              </a:rPr>
              <a:pPr algn="r" eaLnBrk="0" hangingPunct="0"/>
              <a:t>48</a:t>
            </a:fld>
            <a:endParaRPr lang="en-GB" sz="1300" dirty="0">
              <a:cs typeface="Arial" pitchFamily="34" charset="0"/>
            </a:endParaRPr>
          </a:p>
        </p:txBody>
      </p:sp>
      <p:sp>
        <p:nvSpPr>
          <p:cNvPr id="1085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574" y="4861441"/>
            <a:ext cx="5206153" cy="4605576"/>
          </a:xfrm>
          <a:noFill/>
        </p:spPr>
        <p:txBody>
          <a:bodyPr wrap="square" lIns="99736" tIns="49868" rIns="99736" bIns="4986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/>
            <a:fld id="{B524CDE0-4867-4C03-9A06-096525DD629D}" type="slidenum">
              <a:rPr lang="es-ES" sz="1300"/>
              <a:pPr algn="r"/>
              <a:t>49</a:t>
            </a:fld>
            <a:endParaRPr lang="es-ES" sz="1300" dirty="0"/>
          </a:p>
        </p:txBody>
      </p:sp>
      <p:sp>
        <p:nvSpPr>
          <p:cNvPr id="109571" name="Rectangle 7"/>
          <p:cNvSpPr txBox="1">
            <a:spLocks noGrp="1" noChangeArrowheads="1"/>
          </p:cNvSpPr>
          <p:nvPr/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635" tIns="0" rIns="20635" bIns="0" anchor="b"/>
          <a:lstStyle/>
          <a:p>
            <a:pPr algn="r" eaLnBrk="0" hangingPunct="0"/>
            <a:fld id="{35D7ECAC-CDA4-4089-A342-8B3384F8C891}" type="slidenum">
              <a:rPr lang="en-GB" sz="1300">
                <a:cs typeface="Arial" pitchFamily="34" charset="0"/>
              </a:rPr>
              <a:pPr algn="r" eaLnBrk="0" hangingPunct="0"/>
              <a:t>49</a:t>
            </a:fld>
            <a:endParaRPr lang="en-GB" sz="1300" dirty="0">
              <a:cs typeface="Arial" pitchFamily="34" charset="0"/>
            </a:endParaRPr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574" y="4861441"/>
            <a:ext cx="5206153" cy="4605576"/>
          </a:xfrm>
          <a:noFill/>
        </p:spPr>
        <p:txBody>
          <a:bodyPr wrap="square" lIns="99736" tIns="49868" rIns="99736" bIns="4986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E49230-DC87-4A35-927D-32AB8B57341E}" type="slidenum">
              <a:rPr lang="es-ES_tradnl"/>
              <a:pPr>
                <a:defRPr/>
              </a:pPr>
              <a:t>53</a:t>
            </a:fld>
            <a:endParaRPr lang="es-ES_tradnl"/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8" y="4860089"/>
            <a:ext cx="5207386" cy="460625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427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D6D934-655C-4CB9-8471-603D04AC72AC}" type="slidenum">
              <a:rPr lang="es-E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Hoy en día se utiliza el petróleo como principal fuente energética (autos, industrias, etc.), pero la cual es muy nociva para la salud mundial (tanto humana como del planeta tierra).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En un futuro (mediano plazo), se espera remplazar esta fuente de energía, con energía proveniente del hidrogeno, pero la cual no ve desarrollada su tecnología todavía.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Que se hace por mientras??????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Recurrir a los biocombustibles, tales como Biodiesel y Bioetanol.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Por ahora nos enfocaremos en el bioetanol de 2 generación, el cual posee tecnologías que se están desarrollando actualmente y puede ser muy sustentable, tanto económicamente como ecológicamente (caso claro de esto es Brasil y la producción de bioetanol a partir de la caña de azúcar)</a:t>
            </a:r>
            <a:endParaRPr lang="es-ES" smtClean="0"/>
          </a:p>
        </p:txBody>
      </p:sp>
      <p:sp>
        <p:nvSpPr>
          <p:cNvPr id="440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FB32E5-5785-4DDE-A369-677B6811853A}" type="slidenum">
              <a:rPr lang="es-ES" smtClean="0"/>
              <a:pPr/>
              <a:t>5</a:t>
            </a:fld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Hoy en día se utiliza el petróleo como principal fuente energética (autos, industrias, etc.), pero la cual es muy nociva para la salud mundial (tanto humana como del planeta tierra).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En un futuro (mediano plazo), se espera remplazar esta fuente de energía, con energía proveniente del hidrogeno, pero la cual no ve desarrollada su tecnología todavía.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Que se hace por mientras??????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Recurrir a los biocombustibles, tales como Biodiesel y Bioetanol.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L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s-CL" smtClean="0"/>
              <a:t>Por ahora nos enfocaremos en el bioetanol de 2 generación, el cual posee tecnologías que se están desarrollando actualmente y puede ser muy sustentable, tanto económicamente como ecológicamente (caso claro de esto es Brasil y la producción de bioetanol a partir de la caña de azúcar)</a:t>
            </a:r>
            <a:endParaRPr lang="es-ES" smtClean="0"/>
          </a:p>
        </p:txBody>
      </p:sp>
      <p:sp>
        <p:nvSpPr>
          <p:cNvPr id="4506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9B200F-428C-404C-96B1-7EA898196A5E}" type="slidenum">
              <a:rPr lang="es-ES" smtClean="0"/>
              <a:pPr/>
              <a:t>10</a:t>
            </a:fld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689AC7-251D-4F12-ADE3-2D688B3ABB70}" type="slidenum">
              <a:rPr lang="es-CL" smtClean="0"/>
              <a:pPr/>
              <a:t>15</a:t>
            </a:fld>
            <a:endParaRPr lang="es-CL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CB201C-FC55-449E-B8CA-8FCC93EB6463}" type="slidenum">
              <a:rPr lang="es-CL" smtClean="0"/>
              <a:pPr/>
              <a:t>18</a:t>
            </a:fld>
            <a:endParaRPr lang="es-CL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15566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15566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DE90-0A59-4080-8297-B83128E425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A3F9E-0A63-4F1F-BB34-AF5F1280FBC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932EA-EF5B-434B-85FE-D3D78B03179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75F25-DD7B-46D9-A3BE-3F97449F29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s-CL" noProof="0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2E0DF-93E3-44DE-904E-33A62349E9A4}" type="datetime1">
              <a:rPr lang="es-CL" smtClean="0"/>
              <a:pPr>
                <a:defRPr/>
              </a:pPr>
              <a:t>03-04-2012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52C8A-90A4-4AE5-87E1-2F312155F01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D699D-D4E9-4E2E-B25D-897D68638C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899B0-6517-4365-B8C6-BF85E3D5A65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9239F-97AC-4CD5-85E8-6818B6EF2C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8962-63BF-41F9-B52A-C7816398C7B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8C77E-5C70-4671-817B-CBE83A8FCA2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50F08-5448-4F0E-BFC9-CCE1B05041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4D5F8-A72E-48EC-9342-4EC11221D78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1F06B-4187-4117-9545-376A0CFD07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5462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2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2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3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4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64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1546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5464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23728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es-ES"/>
              <a:t>29 de marzo 2011</a:t>
            </a:r>
          </a:p>
        </p:txBody>
      </p:sp>
      <p:sp>
        <p:nvSpPr>
          <p:cNvPr id="15464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464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C3B7449-390C-4F14-ACB9-928CF72FA63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546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diesel.com.ar/zenphoto/index.php?album=biodiesel&amp;image=jatropha-biodiesel.jpg" TargetMode="External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1850" y="1357313"/>
            <a:ext cx="7340600" cy="1285875"/>
          </a:xfrm>
        </p:spPr>
        <p:txBody>
          <a:bodyPr/>
          <a:lstStyle/>
          <a:p>
            <a:pPr eaLnBrk="1" hangingPunct="1">
              <a:defRPr/>
            </a:pPr>
            <a:r>
              <a:rPr lang="es-ES" sz="3200" b="1" dirty="0" smtClean="0">
                <a:solidFill>
                  <a:srgbClr val="FFFF00"/>
                </a:solidFill>
              </a:rPr>
              <a:t>“</a:t>
            </a:r>
            <a:r>
              <a:rPr lang="es-ES" sz="3200" b="1" dirty="0" smtClean="0"/>
              <a:t>Diseño de procesos para la producción de Biocombustibles</a:t>
            </a:r>
            <a:r>
              <a:rPr lang="es-ES" sz="3200" b="1" dirty="0" smtClean="0">
                <a:solidFill>
                  <a:srgbClr val="FFFF00"/>
                </a:solidFill>
              </a:rPr>
              <a:t>”</a:t>
            </a:r>
            <a:br>
              <a:rPr lang="es-ES" sz="3200" b="1" dirty="0" smtClean="0">
                <a:solidFill>
                  <a:srgbClr val="FFFF00"/>
                </a:solidFill>
              </a:rPr>
            </a:br>
            <a:r>
              <a:rPr lang="es-ES" sz="3200" b="1" dirty="0" smtClean="0">
                <a:solidFill>
                  <a:srgbClr val="FFFF00"/>
                </a:solidFill>
              </a:rPr>
              <a:t>Biodiesel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00063" y="3643313"/>
            <a:ext cx="8072437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2800" dirty="0" smtClean="0">
                <a:solidFill>
                  <a:srgbClr val="FFFF00"/>
                </a:solidFill>
              </a:rPr>
              <a:t>Prof. María Elena </a:t>
            </a:r>
            <a:r>
              <a:rPr lang="es-ES" sz="2800" dirty="0" err="1" smtClean="0">
                <a:solidFill>
                  <a:srgbClr val="FFFF00"/>
                </a:solidFill>
              </a:rPr>
              <a:t>Lienqueo</a:t>
            </a:r>
            <a:endParaRPr lang="es-ES" sz="2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smtClean="0">
                <a:solidFill>
                  <a:srgbClr val="FFFF00"/>
                </a:solidFill>
              </a:rPr>
              <a:t>Centro de Ing. Bioquímica y Biotecnología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smtClean="0">
                <a:solidFill>
                  <a:srgbClr val="FFFF00"/>
                </a:solidFill>
              </a:rPr>
              <a:t>Facultad de Ciencias. Físicas y Matemáticas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smtClean="0">
                <a:solidFill>
                  <a:srgbClr val="FFFF00"/>
                </a:solidFill>
              </a:rPr>
              <a:t>Universidad de Chile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smtClean="0">
                <a:solidFill>
                  <a:srgbClr val="FFFF00"/>
                </a:solidFill>
              </a:rPr>
              <a:t>Plaza </a:t>
            </a:r>
            <a:r>
              <a:rPr lang="es-ES" sz="2000" dirty="0" err="1" smtClean="0">
                <a:solidFill>
                  <a:srgbClr val="FFFF00"/>
                </a:solidFill>
              </a:rPr>
              <a:t>Ercilla</a:t>
            </a:r>
            <a:r>
              <a:rPr lang="es-ES" sz="2000" dirty="0" smtClean="0">
                <a:solidFill>
                  <a:srgbClr val="FFFF00"/>
                </a:solidFill>
              </a:rPr>
              <a:t> 847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smtClean="0">
                <a:solidFill>
                  <a:srgbClr val="FFFF00"/>
                </a:solidFill>
              </a:rPr>
              <a:t>mlienque@ing.uchile.cl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ES" sz="2000" dirty="0" smtClean="0">
                <a:solidFill>
                  <a:srgbClr val="FFFF00"/>
                </a:solidFill>
              </a:rPr>
              <a:t>4 de abril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>
            <a:spLocks noChangeArrowheads="1"/>
          </p:cNvSpPr>
          <p:nvPr/>
        </p:nvSpPr>
        <p:spPr bwMode="auto">
          <a:xfrm>
            <a:off x="4286250" y="3214688"/>
            <a:ext cx="1357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9600">
                <a:latin typeface="Constantia" pitchFamily="18" charset="0"/>
              </a:rPr>
              <a:t>?</a:t>
            </a:r>
            <a:endParaRPr lang="es-ES" sz="9600">
              <a:latin typeface="Constantia" pitchFamily="18" charset="0"/>
            </a:endParaRPr>
          </a:p>
        </p:txBody>
      </p:sp>
      <p:graphicFrame>
        <p:nvGraphicFramePr>
          <p:cNvPr id="10" name="9 Diagrama"/>
          <p:cNvGraphicFramePr/>
          <p:nvPr/>
        </p:nvGraphicFramePr>
        <p:xfrm>
          <a:off x="19050" y="219053"/>
          <a:ext cx="9144000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0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15EFEF-AD00-4155-8687-A159AAB1C5F5}" type="slidenum">
              <a:rPr lang="es-CL"/>
              <a:pPr>
                <a:defRPr/>
              </a:pPr>
              <a:t>11</a:t>
            </a:fld>
            <a:endParaRPr lang="es-CL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0"/>
            <a:ext cx="8162925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835150" y="2205038"/>
            <a:ext cx="1728788" cy="2159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924300" y="2205038"/>
            <a:ext cx="1728788" cy="2159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6011863" y="2205038"/>
            <a:ext cx="1728787" cy="2159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BB6403-D1D4-48B1-827D-6407C9ED96F0}" type="slidenum">
              <a:rPr lang="es-CL" smtClean="0"/>
              <a:pPr>
                <a:defRPr/>
              </a:pPr>
              <a:t>12</a:t>
            </a:fld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571500" y="1857375"/>
            <a:ext cx="7572375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굴림" pitchFamily="34" charset="-127"/>
              </a:rPr>
              <a:t>TRANSFORMACION FISICOQUÍMICA</a:t>
            </a:r>
          </a:p>
        </p:txBody>
      </p:sp>
      <p:sp>
        <p:nvSpPr>
          <p:cNvPr id="16388" name="3 CuadroTexto"/>
          <p:cNvSpPr txBox="1">
            <a:spLocks noChangeArrowheads="1"/>
          </p:cNvSpPr>
          <p:nvPr/>
        </p:nvSpPr>
        <p:spPr bwMode="auto">
          <a:xfrm>
            <a:off x="1143000" y="3857625"/>
            <a:ext cx="67151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400" dirty="0"/>
              <a:t>Se base en  producir un biocombustible líquido a partir de la biomasa que contiene aceite vegetal, por medio de prensado y/o extracción del aceite desde las </a:t>
            </a:r>
            <a:r>
              <a:rPr lang="es-ES" sz="2400" dirty="0" smtClean="0"/>
              <a:t>semillas (primera generación) o </a:t>
            </a:r>
            <a:r>
              <a:rPr lang="es-ES" sz="2400" dirty="0" err="1" smtClean="0"/>
              <a:t>microalgas</a:t>
            </a:r>
            <a:r>
              <a:rPr lang="es-ES" sz="2400" dirty="0" smtClean="0"/>
              <a:t> (Tercera </a:t>
            </a:r>
            <a:r>
              <a:rPr lang="es-ES" sz="2400" dirty="0" err="1" smtClean="0"/>
              <a:t>Generacion</a:t>
            </a:r>
            <a:r>
              <a:rPr lang="es-ES" sz="2400" dirty="0" smtClean="0"/>
              <a:t>)</a:t>
            </a:r>
            <a:r>
              <a:rPr lang="es-ES" dirty="0" smtClean="0"/>
              <a:t>.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47625"/>
            <a:ext cx="8162925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219700" y="4652963"/>
            <a:ext cx="18002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>
                <a:solidFill>
                  <a:srgbClr val="000066"/>
                </a:solidFill>
              </a:rPr>
              <a:t>Energía térmica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00113" y="4724400"/>
            <a:ext cx="24479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>
                <a:solidFill>
                  <a:srgbClr val="000066"/>
                </a:solidFill>
              </a:rPr>
              <a:t>Energía eléctrica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  <a:t>BIODIESEL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7ABEC-4C6F-48B6-87BB-3B1DFA7428B9}" type="slidenum">
              <a:rPr lang="es-CL"/>
              <a:pPr>
                <a:defRPr/>
              </a:pPr>
              <a:t>14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s-ES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BIODIESEL</a:t>
            </a:r>
            <a:endParaRPr lang="es-CL" b="1" dirty="0" smtClean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2 Marcador de contenido"/>
          <p:cNvSpPr>
            <a:spLocks noGrp="1"/>
          </p:cNvSpPr>
          <p:nvPr>
            <p:ph idx="4294967295"/>
          </p:nvPr>
        </p:nvSpPr>
        <p:spPr>
          <a:xfrm>
            <a:off x="428625" y="1000125"/>
            <a:ext cx="8429625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>
                <a:solidFill>
                  <a:schemeClr val="tx2">
                    <a:lumMod val="10000"/>
                  </a:schemeClr>
                </a:solidFill>
              </a:rPr>
              <a:t>Definición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/>
              <a:t>	Es un combustible líquido que puede reemplazar en forma total o parcial al Diesel</a:t>
            </a:r>
            <a:r>
              <a:rPr lang="es-ES" sz="2600" b="1" i="1" dirty="0" smtClean="0"/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s-ES" sz="26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/>
              <a:t>Existen dos tipos de Biodiesel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>
                <a:solidFill>
                  <a:srgbClr val="FF0000"/>
                </a:solidFill>
              </a:rPr>
              <a:t>Biodiesel Primera </a:t>
            </a:r>
            <a:r>
              <a:rPr lang="es-ES" sz="2600" dirty="0" smtClean="0">
                <a:solidFill>
                  <a:srgbClr val="FF0000"/>
                </a:solidFill>
              </a:rPr>
              <a:t>y  Tercera Generación</a:t>
            </a:r>
            <a:endParaRPr lang="es-ES" sz="26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/>
              <a:t>	Los que se sintetizar a partir de aceites y por medio de una reacción química llamada </a:t>
            </a:r>
            <a:r>
              <a:rPr lang="es-ES" sz="2600" dirty="0" err="1" smtClean="0"/>
              <a:t>transesterificación</a:t>
            </a:r>
            <a:r>
              <a:rPr lang="es-ES" sz="2600" dirty="0" smtClean="0"/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" sz="2600" dirty="0" smtClean="0"/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ES" sz="2600" dirty="0" smtClean="0">
                <a:solidFill>
                  <a:srgbClr val="FF0000"/>
                </a:solidFill>
              </a:rPr>
              <a:t>Biodiesel Segunda Generación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/>
              <a:t>	Los que se obtienen a partir del gas de síntesis (CO + H</a:t>
            </a:r>
            <a:r>
              <a:rPr lang="es-ES" sz="2600" baseline="-25000" dirty="0" smtClean="0"/>
              <a:t>2</a:t>
            </a:r>
            <a:r>
              <a:rPr lang="es-ES" sz="2600" dirty="0" smtClean="0"/>
              <a:t>) por medio de una reacción de </a:t>
            </a:r>
            <a:r>
              <a:rPr lang="es-ES" sz="2800" dirty="0" smtClean="0"/>
              <a:t>Fischer–</a:t>
            </a:r>
            <a:r>
              <a:rPr lang="es-ES" sz="2800" dirty="0" err="1" smtClean="0"/>
              <a:t>Tropsch</a:t>
            </a:r>
            <a:r>
              <a:rPr lang="es-ES" sz="2800" dirty="0" smtClean="0"/>
              <a:t>.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s-ES" sz="2400" dirty="0" smtClean="0"/>
              <a:t>Ambos biodiesel con compuestos diferentes, pero pueden sustituir al diesel.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8" y="709613"/>
            <a:ext cx="881062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Elipse"/>
          <p:cNvSpPr/>
          <p:nvPr/>
        </p:nvSpPr>
        <p:spPr>
          <a:xfrm>
            <a:off x="5786438" y="3000375"/>
            <a:ext cx="428625" cy="21431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7" name="6 Elipse"/>
          <p:cNvSpPr/>
          <p:nvPr/>
        </p:nvSpPr>
        <p:spPr>
          <a:xfrm>
            <a:off x="5786438" y="2643188"/>
            <a:ext cx="428625" cy="21431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5786438" y="2071688"/>
            <a:ext cx="428625" cy="21431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0486" name="9 CuadroTexto"/>
          <p:cNvSpPr txBox="1">
            <a:spLocks noChangeArrowheads="1"/>
          </p:cNvSpPr>
          <p:nvPr/>
        </p:nvSpPr>
        <p:spPr bwMode="auto">
          <a:xfrm>
            <a:off x="683568" y="6309320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dirty="0">
                <a:solidFill>
                  <a:srgbClr val="FF0000"/>
                </a:solidFill>
              </a:rPr>
              <a:t>Proceso simple de producir</a:t>
            </a:r>
            <a:r>
              <a:rPr lang="es-ES" dirty="0"/>
              <a:t>.</a:t>
            </a:r>
          </a:p>
        </p:txBody>
      </p:sp>
      <p:sp>
        <p:nvSpPr>
          <p:cNvPr id="20487" name="10 CuadroTexto"/>
          <p:cNvSpPr txBox="1">
            <a:spLocks noChangeArrowheads="1"/>
          </p:cNvSpPr>
          <p:nvPr/>
        </p:nvSpPr>
        <p:spPr bwMode="auto">
          <a:xfrm>
            <a:off x="4716016" y="6211887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dirty="0">
                <a:solidFill>
                  <a:srgbClr val="FF0000"/>
                </a:solidFill>
              </a:rPr>
              <a:t>Proceso complejo y con alta demanda de energía.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  <a:t>BIODIESEL</a:t>
            </a:r>
            <a:b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  <a:t>Primera/Tercera Generación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B5A46E-FBF3-48C1-848A-578E816CE3A5}" type="slidenum">
              <a:rPr lang="es-CL"/>
              <a:pPr>
                <a:defRPr/>
              </a:pPr>
              <a:t>17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>
          <a:xfrm>
            <a:off x="539750" y="549275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s-ES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BIODIESEL </a:t>
            </a:r>
            <a:r>
              <a:rPr lang="es-ES" sz="36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(desde aceites)</a:t>
            </a:r>
            <a:endParaRPr lang="es-CL" b="1" dirty="0" smtClean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1685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/>
              <a:t>Definición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s-ES" sz="2600" dirty="0" smtClean="0"/>
              <a:t>	Es un combustible líquido que se obtiene por conversión química entre un </a:t>
            </a:r>
            <a:r>
              <a:rPr lang="es-ES" sz="2600" b="1" i="1" dirty="0" smtClean="0"/>
              <a:t>alcohol y aceites vegetales o grasas animales y es usado en motores </a:t>
            </a:r>
            <a:r>
              <a:rPr lang="es-ES" sz="2600" dirty="0" smtClean="0"/>
              <a:t>Diesel solo o mezclado con </a:t>
            </a:r>
            <a:r>
              <a:rPr lang="es-ES" sz="2600" b="1" i="1" dirty="0" smtClean="0"/>
              <a:t>diesel.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s-ES" sz="26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s-ES" sz="2600" dirty="0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286125"/>
            <a:ext cx="2928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7 CuadroTexto"/>
          <p:cNvSpPr txBox="1">
            <a:spLocks noChangeArrowheads="1"/>
          </p:cNvSpPr>
          <p:nvPr/>
        </p:nvSpPr>
        <p:spPr bwMode="auto">
          <a:xfrm>
            <a:off x="357188" y="3571875"/>
            <a:ext cx="51435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s-ES" sz="2400"/>
              <a:t>Materias Primas:</a:t>
            </a:r>
          </a:p>
          <a:p>
            <a:pPr algn="just">
              <a:buFont typeface="Arial" charset="0"/>
              <a:buChar char="•"/>
            </a:pPr>
            <a:r>
              <a:rPr lang="es-ES" sz="2400"/>
              <a:t>Aceites vegetales: colza, soja, y girasol, maní, palma, lino y otros (ricino, cártamo, jatropha)</a:t>
            </a:r>
          </a:p>
          <a:p>
            <a:pPr algn="just">
              <a:buFont typeface="Arial" charset="0"/>
              <a:buChar char="•"/>
            </a:pPr>
            <a:r>
              <a:rPr lang="es-ES" sz="2400"/>
              <a:t>Aceites comestibles usados o grasas animales.</a:t>
            </a:r>
          </a:p>
          <a:p>
            <a:pPr algn="just">
              <a:buFont typeface="Arial" charset="0"/>
              <a:buChar char="•"/>
            </a:pPr>
            <a:r>
              <a:rPr lang="es-ES" sz="2400"/>
              <a:t>Aceites a partir microalgas.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2 Marcador de contenido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42925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s-ES" sz="2400" b="1" smtClean="0"/>
              <a:t>Reacción de Transesterificación de triglicéridos con metanol</a:t>
            </a:r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  <a:p>
            <a:pPr eaLnBrk="1" hangingPunct="1">
              <a:buFont typeface="Arial" charset="0"/>
              <a:buNone/>
              <a:defRPr/>
            </a:pPr>
            <a:endParaRPr lang="pt-BR" sz="2400" smtClean="0"/>
          </a:p>
        </p:txBody>
      </p:sp>
      <p:pic>
        <p:nvPicPr>
          <p:cNvPr id="2355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557338"/>
            <a:ext cx="77628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CED31E-82EC-4C98-870D-796B408D9559}" type="slidenum">
              <a:rPr lang="es-CL"/>
              <a:pPr>
                <a:defRPr/>
              </a:pPr>
              <a:t>19</a:t>
            </a:fld>
            <a:endParaRPr lang="es-CL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484438" y="3141663"/>
            <a:ext cx="1295400" cy="3667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metanol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11188" y="3357563"/>
            <a:ext cx="1728787" cy="33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/>
              <a:t>Aceite/grasa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940425" y="3213100"/>
            <a:ext cx="2303463" cy="7032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600" b="1"/>
              <a:t>Biodiesel</a:t>
            </a:r>
          </a:p>
          <a:p>
            <a:pPr algn="ctr">
              <a:spcBef>
                <a:spcPct val="50000"/>
              </a:spcBef>
            </a:pPr>
            <a:endParaRPr lang="es-ES" sz="1600" b="1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284663" y="3357563"/>
            <a:ext cx="1295400" cy="3667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glicerina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827584" y="404664"/>
            <a:ext cx="2376264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5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endParaRPr lang="es-CL" sz="4000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s-CL" sz="47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Agenda</a:t>
            </a:r>
            <a:endParaRPr lang="es-ES" sz="47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5" y="20002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s-ES" b="1" dirty="0" smtClean="0">
                <a:solidFill>
                  <a:schemeClr val="tx1"/>
                </a:solidFill>
                <a:ea typeface="굴림" pitchFamily="34" charset="-127"/>
                <a:cs typeface="+mn-cs"/>
              </a:rPr>
              <a:t>Materias primas</a:t>
            </a:r>
            <a:br>
              <a:rPr lang="es-ES" b="1" dirty="0" smtClean="0">
                <a:solidFill>
                  <a:schemeClr val="tx1"/>
                </a:solidFill>
                <a:ea typeface="굴림" pitchFamily="34" charset="-127"/>
                <a:cs typeface="+mn-cs"/>
              </a:rPr>
            </a:br>
            <a:r>
              <a:rPr lang="es-ES" b="1" dirty="0" smtClean="0">
                <a:solidFill>
                  <a:schemeClr val="tx1"/>
                </a:solidFill>
                <a:ea typeface="굴림" pitchFamily="34" charset="-127"/>
                <a:cs typeface="+mn-cs"/>
              </a:rPr>
              <a:t>Producción de aceite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28DAF-4CA3-4504-8EBB-474224CBE101}" type="slidenum">
              <a:rPr lang="es-CL" smtClean="0"/>
              <a:pPr>
                <a:defRPr/>
              </a:pPr>
              <a:t>20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s-CL" sz="4000" dirty="0" smtClean="0">
                <a:solidFill>
                  <a:srgbClr val="FF0000"/>
                </a:solidFill>
              </a:rPr>
              <a:t>Producción de aceite por Ha por año</a:t>
            </a:r>
            <a:endParaRPr lang="es-CL" sz="4000" dirty="0">
              <a:solidFill>
                <a:srgbClr val="FF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93D79F-089B-40A0-851C-6B6509A37713}" type="slidenum">
              <a:rPr lang="es-CL" smtClean="0"/>
              <a:pPr>
                <a:defRPr/>
              </a:pPr>
              <a:t>21</a:t>
            </a:fld>
            <a:endParaRPr lang="es-CL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500188"/>
            <a:ext cx="74295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8 Grupo"/>
          <p:cNvGrpSpPr>
            <a:grpSpLocks/>
          </p:cNvGrpSpPr>
          <p:nvPr/>
        </p:nvGrpSpPr>
        <p:grpSpPr bwMode="auto">
          <a:xfrm>
            <a:off x="0" y="476250"/>
            <a:ext cx="9144000" cy="6094413"/>
            <a:chOff x="0" y="476250"/>
            <a:chExt cx="9144000" cy="6094413"/>
          </a:xfrm>
        </p:grpSpPr>
        <p:pic>
          <p:nvPicPr>
            <p:cNvPr id="26628" name="Picture 6" descr="ciclo-biodiesel-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49275"/>
              <a:ext cx="9144000" cy="6021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7" descr="solix_bioreacto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0825" y="981075"/>
              <a:ext cx="1631950" cy="1055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8" descr="MicroAlga-larg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84438" y="1052513"/>
              <a:ext cx="1150937" cy="969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Text Box 9"/>
            <p:cNvSpPr txBox="1">
              <a:spLocks noChangeArrowheads="1"/>
            </p:cNvSpPr>
            <p:nvPr/>
          </p:nvSpPr>
          <p:spPr bwMode="auto">
            <a:xfrm>
              <a:off x="2411413" y="692150"/>
              <a:ext cx="1295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solidFill>
                    <a:srgbClr val="008000"/>
                  </a:solidFill>
                  <a:latin typeface="Calibri" pitchFamily="34" charset="0"/>
                </a:rPr>
                <a:t>Microalgas</a:t>
              </a:r>
            </a:p>
          </p:txBody>
        </p:sp>
        <p:pic>
          <p:nvPicPr>
            <p:cNvPr id="26632" name="Picture 10" descr="jatropha_pla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47813" y="1196975"/>
              <a:ext cx="1128712" cy="968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3" name="Text Box 11"/>
            <p:cNvSpPr txBox="1">
              <a:spLocks noChangeArrowheads="1"/>
            </p:cNvSpPr>
            <p:nvPr/>
          </p:nvSpPr>
          <p:spPr bwMode="auto">
            <a:xfrm>
              <a:off x="1331913" y="476250"/>
              <a:ext cx="1295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>
                  <a:solidFill>
                    <a:srgbClr val="000066"/>
                  </a:solidFill>
                  <a:latin typeface="Calibri" pitchFamily="34" charset="0"/>
                </a:rPr>
                <a:t>Jatropha</a:t>
              </a:r>
            </a:p>
          </p:txBody>
        </p:sp>
      </p:grp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50" y="500063"/>
            <a:ext cx="18478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215062"/>
          </a:xfrm>
        </p:spPr>
        <p:txBody>
          <a:bodyPr>
            <a:normAutofit/>
          </a:bodyPr>
          <a:lstStyle/>
          <a:p>
            <a:pPr algn="just" eaLnBrk="1" hangingPunct="1">
              <a:buFont typeface="Arial" charset="0"/>
              <a:buNone/>
              <a:defRPr/>
            </a:pPr>
            <a:r>
              <a:rPr lang="es-ES" sz="2400" b="1" smtClean="0">
                <a:solidFill>
                  <a:srgbClr val="E5E500"/>
                </a:solidFill>
              </a:rPr>
              <a:t>VENTAJAS BIODIESEL PRIMERA GENERACIÓN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Combustible renovable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No es tóxico, produce menos emisiones contaminantes.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No produce Dióxido de azufre (SO</a:t>
            </a:r>
            <a:r>
              <a:rPr lang="es-ES" sz="2800" b="1" baseline="-25000" smtClean="0">
                <a:solidFill>
                  <a:schemeClr val="tx2"/>
                </a:solidFill>
              </a:rPr>
              <a:t>2</a:t>
            </a:r>
            <a:r>
              <a:rPr lang="es-ES" sz="2800" b="1" smtClean="0">
                <a:solidFill>
                  <a:schemeClr val="tx2"/>
                </a:solidFill>
              </a:rPr>
              <a:t>)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Punto de inflamación más alto.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Miscible con gasoil (Mezclas en distintas proporciones)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Posee cualidades lubricantes.</a:t>
            </a: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s-ES" sz="2800" b="1" smtClean="0">
                <a:solidFill>
                  <a:schemeClr val="tx2"/>
                </a:solidFill>
              </a:rPr>
              <a:t>No requiere modificar los motores diesel convencionales.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7539C-E1F3-45FF-BDA7-0E7017A4E6C4}" type="slidenum">
              <a:rPr lang="es-CL"/>
              <a:pPr>
                <a:defRPr/>
              </a:pPr>
              <a:t>23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714375" y="285750"/>
            <a:ext cx="7786688" cy="1082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30000"/>
              </a:spcAft>
              <a:defRPr/>
            </a:pPr>
            <a:r>
              <a:rPr lang="es-ES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굴림" pitchFamily="34" charset="-127"/>
              </a:rPr>
              <a:t>Reducción en las emisiones de gases </a:t>
            </a:r>
          </a:p>
          <a:p>
            <a:pPr algn="ctr">
              <a:spcAft>
                <a:spcPct val="30000"/>
              </a:spcAft>
              <a:defRPr/>
            </a:pPr>
            <a:r>
              <a:rPr lang="es-ES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굴림" pitchFamily="34" charset="-127"/>
              </a:rPr>
              <a:t>de efecto invernadero</a:t>
            </a:r>
            <a:r>
              <a:rPr lang="es-ES" sz="2800" baseline="-25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굴림" pitchFamily="34" charset="-127"/>
              </a:rPr>
              <a:t> </a:t>
            </a:r>
            <a:endParaRPr lang="es-ES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ea typeface="굴림" pitchFamily="34" charset="-127"/>
            </a:endParaRPr>
          </a:p>
        </p:txBody>
      </p:sp>
      <p:pic>
        <p:nvPicPr>
          <p:cNvPr id="28675" name="3 Imagen" descr="fig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75"/>
            <a:ext cx="914400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BA43A-E584-4BCF-8FCA-28413174D3AE}" type="slidenum">
              <a:rPr lang="es-CL"/>
              <a:pPr>
                <a:defRPr/>
              </a:pPr>
              <a:t>24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500687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s-ES" sz="2200" b="1" smtClean="0">
                <a:solidFill>
                  <a:srgbClr val="E5E500"/>
                </a:solidFill>
              </a:rPr>
              <a:t>DESVENTAJAS</a:t>
            </a:r>
            <a:r>
              <a:rPr lang="es-ES" sz="2200" smtClean="0">
                <a:solidFill>
                  <a:srgbClr val="E5E500"/>
                </a:solidFill>
              </a:rPr>
              <a:t> </a:t>
            </a:r>
            <a:r>
              <a:rPr lang="es-ES" sz="2200" b="1" smtClean="0">
                <a:solidFill>
                  <a:srgbClr val="E5E500"/>
                </a:solidFill>
              </a:rPr>
              <a:t>BIODIESEL PRIMERA GENERACIÓN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500" smtClean="0"/>
              <a:t>Menor poder de combustión por lo que baja el rendimiento y potencia del motor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500" smtClean="0"/>
              <a:t>Leve aumento en la emisión de óxidos de nitrógeno (NO</a:t>
            </a:r>
            <a:r>
              <a:rPr lang="es-ES" sz="2500" b="1" baseline="-25000" smtClean="0"/>
              <a:t>2</a:t>
            </a:r>
            <a:r>
              <a:rPr lang="es-ES" sz="2500" b="1" smtClean="0"/>
              <a:t>)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500" smtClean="0"/>
              <a:t>Se congela 2 a 3 grados sobre el gasoil (problema en climas fríos)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500" smtClean="0"/>
              <a:t>Posee baja estabilidad hidrolítica y oxidativa (almacenamiento no exceda los seis meses)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500" smtClean="0"/>
              <a:t>Su poder solvente puede ocasionar problemas con elementos de caucho y cuando es cargado en depósitos sucios</a:t>
            </a:r>
            <a:r>
              <a:rPr lang="es-ES" sz="2200" smtClean="0"/>
              <a:t>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400" smtClean="0"/>
              <a:t>En el caso del biodiesel de primera generación la materia prima que utiliza compite con la industria alimentaria.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ACA0D2-8F2B-480B-9274-B12396FB544F}" type="slidenum">
              <a:rPr lang="es-CL"/>
              <a:pPr>
                <a:defRPr/>
              </a:pPr>
              <a:t>25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  <a:t>BIODIESEL</a:t>
            </a:r>
            <a:b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s-ES" b="1" dirty="0" smtClean="0">
                <a:solidFill>
                  <a:schemeClr val="tx2">
                    <a:lumMod val="50000"/>
                  </a:schemeClr>
                </a:solidFill>
              </a:rPr>
              <a:t>Segunda Generación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F6270E-31B5-49D7-937A-A8FBF0E441CA}" type="slidenum">
              <a:rPr lang="es-CL"/>
              <a:pPr>
                <a:defRPr/>
              </a:pPr>
              <a:t>26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00063" y="3500438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ES" sz="4800" b="1" dirty="0" smtClean="0">
                <a:solidFill>
                  <a:schemeClr val="tx2">
                    <a:lumMod val="50000"/>
                  </a:schemeClr>
                </a:solidFill>
                <a:ea typeface="굴림" pitchFamily="34" charset="-127"/>
              </a:rPr>
              <a:t>TRANSFORMACION TERMOQUIMICA</a:t>
            </a:r>
            <a:br>
              <a:rPr lang="es-ES" sz="4800" b="1" dirty="0" smtClean="0">
                <a:solidFill>
                  <a:schemeClr val="tx2">
                    <a:lumMod val="50000"/>
                  </a:schemeClr>
                </a:solidFill>
                <a:ea typeface="굴림" pitchFamily="34" charset="-127"/>
              </a:rPr>
            </a:br>
            <a: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s-ES" sz="48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F4730A-0796-4A12-AA30-5E8447BABDD8}" type="slidenum">
              <a:rPr lang="es-CL"/>
              <a:pPr>
                <a:defRPr/>
              </a:pPr>
              <a:t>27</a:t>
            </a:fld>
            <a:endParaRPr lang="es-CL"/>
          </a:p>
        </p:txBody>
      </p:sp>
      <p:sp>
        <p:nvSpPr>
          <p:cNvPr id="31748" name="4 CuadroTexto"/>
          <p:cNvSpPr txBox="1">
            <a:spLocks noChangeArrowheads="1"/>
          </p:cNvSpPr>
          <p:nvPr/>
        </p:nvSpPr>
        <p:spPr bwMode="auto">
          <a:xfrm>
            <a:off x="1428750" y="3929063"/>
            <a:ext cx="6286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/>
              <a:t>Se basa en la descomposición de la biomasa por medio de calor para generar productos con un más alto valor o más convenientes.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591849-4C68-4B96-9650-5FC908177091}" type="slidenum">
              <a:rPr lang="es-CL" smtClean="0"/>
              <a:pPr>
                <a:defRPr/>
              </a:pPr>
              <a:t>28</a:t>
            </a:fld>
            <a:endParaRPr lang="es-CL"/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76200"/>
            <a:ext cx="81915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71500" y="20002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  <a:t>BIODIESEL</a:t>
            </a:r>
            <a:b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s-ES" sz="4800" b="1" dirty="0" smtClean="0">
                <a:solidFill>
                  <a:schemeClr val="tx2">
                    <a:lumMod val="50000"/>
                  </a:schemeClr>
                </a:solidFill>
              </a:rPr>
              <a:t>Segunda Generación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813C72-1482-4E3E-A153-79337B29E6B3}" type="slidenum">
              <a:rPr lang="es-CL"/>
              <a:pPr>
                <a:defRPr/>
              </a:pPr>
              <a:t>29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7072362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7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Introducción-</a:t>
            </a:r>
            <a:r>
              <a:rPr lang="es-CL" sz="3600" dirty="0">
                <a:solidFill>
                  <a:srgbClr val="FF0000"/>
                </a:solidFill>
              </a:rPr>
              <a:t>Evolución Combustibles</a:t>
            </a:r>
            <a:endParaRPr lang="es-ES" sz="3600" dirty="0">
              <a:solidFill>
                <a:srgbClr val="FF0000"/>
              </a:solidFill>
            </a:endParaRPr>
          </a:p>
        </p:txBody>
      </p:sp>
      <p:sp>
        <p:nvSpPr>
          <p:cNvPr id="9" name="8 CuadroTexto"/>
          <p:cNvSpPr txBox="1">
            <a:spLocks noChangeArrowheads="1"/>
          </p:cNvSpPr>
          <p:nvPr/>
        </p:nvSpPr>
        <p:spPr bwMode="auto">
          <a:xfrm>
            <a:off x="4286250" y="3214688"/>
            <a:ext cx="1357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9600">
                <a:latin typeface="Constantia" pitchFamily="18" charset="0"/>
              </a:rPr>
              <a:t>?</a:t>
            </a:r>
            <a:endParaRPr lang="es-ES" sz="9600">
              <a:latin typeface="Constantia" pitchFamily="18" charset="0"/>
            </a:endParaRPr>
          </a:p>
        </p:txBody>
      </p:sp>
      <p:graphicFrame>
        <p:nvGraphicFramePr>
          <p:cNvPr id="10" name="9 Diagrama"/>
          <p:cNvGraphicFramePr/>
          <p:nvPr/>
        </p:nvGraphicFramePr>
        <p:xfrm>
          <a:off x="920725" y="1453233"/>
          <a:ext cx="7358114" cy="4063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0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4000" dirty="0" smtClean="0">
                <a:solidFill>
                  <a:schemeClr val="tx2">
                    <a:lumMod val="50000"/>
                  </a:schemeClr>
                </a:solidFill>
              </a:rPr>
              <a:t>¿Qué es el Biodiesel de Segunda Generación ?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 typeface="Arial" charset="0"/>
              <a:buNone/>
              <a:defRPr/>
            </a:pPr>
            <a:r>
              <a:rPr lang="es-ES" sz="2800" dirty="0" smtClean="0"/>
              <a:t>Es Biodiesel producido a partir de materias primas que no son fuentes alimenticias, para lo cual se utilizan tecnologías que todavía están en </a:t>
            </a:r>
            <a:r>
              <a:rPr lang="es-ES" sz="2800" u="sng" dirty="0" smtClean="0"/>
              <a:t>etapas de investigación </a:t>
            </a:r>
            <a:r>
              <a:rPr lang="es-ES" sz="2800" dirty="0" smtClean="0"/>
              <a:t>y desarrollo y con costos de producción aún elevados.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es-ES" sz="2800" dirty="0" smtClean="0"/>
              <a:t>Ejemplos de materias primas:</a:t>
            </a:r>
          </a:p>
          <a:p>
            <a:pPr algn="just" eaLnBrk="1" hangingPunct="1">
              <a:defRPr/>
            </a:pPr>
            <a:r>
              <a:rPr lang="es-ES" sz="2800" dirty="0" smtClean="0"/>
              <a:t>	Residuos forestales o agrícolas que deben ser </a:t>
            </a:r>
            <a:r>
              <a:rPr lang="es-ES" sz="2800" dirty="0" err="1" smtClean="0"/>
              <a:t>pretratados</a:t>
            </a:r>
            <a:r>
              <a:rPr lang="es-ES" sz="2800" dirty="0" smtClean="0"/>
              <a:t> por un proceso termoquímico.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BCBF21-A2C4-4E5E-BC20-BC49837295D9}" type="slidenum">
              <a:rPr lang="es-CL"/>
              <a:pPr>
                <a:defRPr/>
              </a:pPr>
              <a:t>30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4000" kern="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Producción de Biodiesel de Segunda Generación-</a:t>
            </a:r>
            <a:r>
              <a:rPr lang="es-ES" sz="4000" kern="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Lignocelulósico</a:t>
            </a:r>
            <a:endParaRPr lang="es-ES" sz="4000" kern="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500188" y="6488113"/>
            <a:ext cx="60007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b="1" dirty="0">
                <a:solidFill>
                  <a:schemeClr val="tx2">
                    <a:lumMod val="50000"/>
                  </a:schemeClr>
                </a:solidFill>
              </a:rPr>
              <a:t>Fuente: </a:t>
            </a:r>
            <a:r>
              <a:rPr lang="es-ES" sz="1400" b="1" dirty="0" err="1">
                <a:solidFill>
                  <a:schemeClr val="tx2">
                    <a:lumMod val="50000"/>
                  </a:schemeClr>
                </a:solidFill>
              </a:rPr>
              <a:t>Biocomsa</a:t>
            </a:r>
            <a:endParaRPr lang="es-ES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0" y="1700213"/>
          <a:ext cx="9090025" cy="3495675"/>
        </p:xfrm>
        <a:graphic>
          <a:graphicData uri="http://schemas.openxmlformats.org/presentationml/2006/ole">
            <p:oleObj spid="_x0000_s1026" name="Fotografía de Photo Editor" r:id="rId3" imgW="8371429" imgH="3219899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179388" y="1268413"/>
            <a:ext cx="8589962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1163" indent="-411163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10000"/>
              <a:buFont typeface="Wingdings 2" pitchFamily="18" charset="2"/>
              <a:buChar char=""/>
            </a:pPr>
            <a:r>
              <a:rPr lang="es-ES" sz="3200" b="1" dirty="0">
                <a:solidFill>
                  <a:srgbClr val="E5E500"/>
                </a:solidFill>
              </a:rPr>
              <a:t>Gas de síntesis (SYNGAS):</a:t>
            </a:r>
          </a:p>
          <a:p>
            <a:pPr marL="942975" lvl="2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95000"/>
              <a:buFontTx/>
              <a:buChar char="•"/>
            </a:pPr>
            <a:r>
              <a:rPr lang="es-ES" sz="2200" dirty="0"/>
              <a:t> Gas generado utilizando como agente </a:t>
            </a:r>
            <a:r>
              <a:rPr lang="es-ES" sz="2200" dirty="0" err="1"/>
              <a:t>gasificante</a:t>
            </a:r>
            <a:r>
              <a:rPr lang="es-ES" sz="2200" dirty="0"/>
              <a:t> O</a:t>
            </a:r>
            <a:r>
              <a:rPr lang="es-ES" sz="2200" baseline="-25000" dirty="0"/>
              <a:t>2</a:t>
            </a:r>
            <a:r>
              <a:rPr lang="es-ES" sz="2200" dirty="0"/>
              <a:t> en una combustión incompleta. </a:t>
            </a:r>
          </a:p>
          <a:p>
            <a:pPr marL="942975" lvl="2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95000"/>
            </a:pPr>
            <a:endParaRPr lang="es-ES" sz="2200" dirty="0"/>
          </a:p>
          <a:p>
            <a:pPr marL="942975" lvl="2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95000"/>
              <a:buFontTx/>
              <a:buChar char="•"/>
            </a:pPr>
            <a:r>
              <a:rPr lang="es-ES" sz="2200" dirty="0"/>
              <a:t> Genera como producto CO+H</a:t>
            </a:r>
            <a:r>
              <a:rPr lang="es-ES" sz="2200" baseline="-25000" dirty="0"/>
              <a:t>2</a:t>
            </a:r>
          </a:p>
          <a:p>
            <a:pPr marL="942975" lvl="2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95000"/>
            </a:pPr>
            <a:endParaRPr lang="es-ES" sz="2200" dirty="0"/>
          </a:p>
          <a:p>
            <a:pPr marL="942975" lvl="2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95000"/>
              <a:buFontTx/>
              <a:buChar char="•"/>
            </a:pPr>
            <a:r>
              <a:rPr lang="es-ES" sz="2200" dirty="0"/>
              <a:t> Gas utilizado en la síntesis de Fischer </a:t>
            </a:r>
            <a:r>
              <a:rPr lang="es-ES" sz="2200" dirty="0" err="1"/>
              <a:t>Tropsch</a:t>
            </a:r>
            <a:r>
              <a:rPr lang="es-ES" sz="2200" dirty="0"/>
              <a:t> para la generación de Hidrocarburos líquidos (Biodiesel), Metanol e Hidrógeno.</a:t>
            </a:r>
          </a:p>
          <a:p>
            <a:pPr marL="411163" indent="-411163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10000"/>
              <a:buFont typeface="Wingdings 2" pitchFamily="18" charset="2"/>
              <a:buChar char=""/>
            </a:pPr>
            <a:endParaRPr lang="es-ES" sz="2200" dirty="0"/>
          </a:p>
          <a:p>
            <a:pPr marL="411163" indent="-411163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10000"/>
              <a:buFont typeface="Wingdings 2" pitchFamily="18" charset="2"/>
              <a:buChar char=""/>
            </a:pPr>
            <a:r>
              <a:rPr lang="es-ES" sz="3200" b="1" dirty="0">
                <a:solidFill>
                  <a:srgbClr val="E5E500"/>
                </a:solidFill>
              </a:rPr>
              <a:t>Síntesis de Fischer </a:t>
            </a:r>
            <a:r>
              <a:rPr lang="es-ES" sz="3200" b="1" dirty="0" err="1">
                <a:solidFill>
                  <a:srgbClr val="E5E500"/>
                </a:solidFill>
              </a:rPr>
              <a:t>Tropsch</a:t>
            </a:r>
            <a:r>
              <a:rPr lang="es-ES" sz="3200" b="1" dirty="0">
                <a:solidFill>
                  <a:srgbClr val="E5E500"/>
                </a:solidFill>
              </a:rPr>
              <a:t> </a:t>
            </a:r>
          </a:p>
          <a:p>
            <a:pPr marL="590550" lvl="1" indent="173038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60000"/>
              <a:buFontTx/>
              <a:buChar char="•"/>
            </a:pPr>
            <a:r>
              <a:rPr lang="es-ES" sz="2200" dirty="0" smtClean="0"/>
              <a:t>Presencia </a:t>
            </a:r>
            <a:r>
              <a:rPr lang="es-ES" sz="2200" dirty="0"/>
              <a:t>de catalizadores (cobalto o hierro)</a:t>
            </a:r>
          </a:p>
          <a:p>
            <a:pPr marL="590550" lvl="1" indent="173038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60000"/>
              <a:buFontTx/>
              <a:buChar char="•"/>
            </a:pPr>
            <a:r>
              <a:rPr lang="es-ES" sz="2200" dirty="0"/>
              <a:t>Presión (5-100 BAR)</a:t>
            </a:r>
          </a:p>
          <a:p>
            <a:pPr marL="590550" lvl="1" indent="173038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60000"/>
              <a:buFontTx/>
              <a:buChar char="•"/>
            </a:pPr>
            <a:r>
              <a:rPr lang="es-ES" sz="2200" dirty="0"/>
              <a:t>Temperatura (200 - 350º C)</a:t>
            </a:r>
          </a:p>
          <a:p>
            <a:pPr marL="411163" indent="-411163" algn="just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10000"/>
              <a:buFont typeface="Wingdings 2" pitchFamily="18" charset="2"/>
              <a:buChar char=""/>
            </a:pPr>
            <a:endParaRPr lang="es-ES" sz="2200" dirty="0"/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684213" y="404813"/>
            <a:ext cx="763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3000" b="1" dirty="0">
                <a:solidFill>
                  <a:schemeClr val="tx2">
                    <a:lumMod val="50000"/>
                  </a:schemeClr>
                </a:solidFill>
              </a:rPr>
              <a:t>Características Fundamentales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A386B6-CE63-4550-81F4-A444AFFAB401}" type="slidenum">
              <a:rPr lang="es-ES"/>
              <a:pPr>
                <a:defRPr/>
              </a:pPr>
              <a:t>32</a:t>
            </a:fld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1500188" y="6488113"/>
            <a:ext cx="60007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b="1" dirty="0">
                <a:solidFill>
                  <a:schemeClr val="tx2">
                    <a:lumMod val="50000"/>
                  </a:schemeClr>
                </a:solidFill>
              </a:rPr>
              <a:t>Fuente: Prof. Misael </a:t>
            </a:r>
            <a:r>
              <a:rPr lang="es-ES" sz="1400" b="1" dirty="0" err="1">
                <a:solidFill>
                  <a:schemeClr val="tx2">
                    <a:lumMod val="50000"/>
                  </a:schemeClr>
                </a:solidFill>
              </a:rPr>
              <a:t>Gutierrez</a:t>
            </a:r>
            <a:r>
              <a:rPr lang="es-ES" sz="1400" b="1" dirty="0">
                <a:solidFill>
                  <a:schemeClr val="tx2">
                    <a:lumMod val="50000"/>
                  </a:schemeClr>
                </a:solidFill>
              </a:rPr>
              <a:t>, U. de Chile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000125"/>
            <a:ext cx="84201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4213" y="404813"/>
            <a:ext cx="76327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3000" b="1" dirty="0">
                <a:solidFill>
                  <a:schemeClr val="tx2">
                    <a:lumMod val="50000"/>
                  </a:schemeClr>
                </a:solidFill>
              </a:rPr>
              <a:t>Proceso Productivo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500188" y="6488113"/>
            <a:ext cx="60007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400" b="1" dirty="0">
                <a:solidFill>
                  <a:schemeClr val="tx2">
                    <a:lumMod val="50000"/>
                  </a:schemeClr>
                </a:solidFill>
              </a:rPr>
              <a:t>Fuente: </a:t>
            </a:r>
            <a:r>
              <a:rPr lang="es-ES" sz="1400" b="1" dirty="0" err="1">
                <a:solidFill>
                  <a:schemeClr val="tx2">
                    <a:lumMod val="50000"/>
                  </a:schemeClr>
                </a:solidFill>
              </a:rPr>
              <a:t>Biocomsa</a:t>
            </a:r>
            <a:endParaRPr lang="es-ES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21506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s-ES" sz="2400" b="1" dirty="0" smtClean="0">
                <a:solidFill>
                  <a:srgbClr val="E5E500"/>
                </a:solidFill>
              </a:rPr>
              <a:t>VENTAJAS BIODIESEL LIGNOCELULOSICO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Combustible renovable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Las materias primas son menos costosas, disponibilidad local, mejor distribuida.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Una forma de aprovechar desperdicios y manejar bosques.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Carbono neutral. 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Contenidos bajos de S comparado con el carbón y el petróleo.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Se puede combinar o mezclar con otros combustibles.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dirty="0" smtClean="0"/>
              <a:t>Intensiva en mano de obra local.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s-ES" sz="2800" b="1" u="sng" dirty="0" smtClean="0"/>
              <a:t>No compite con alimentos 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s-ES" sz="28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E2776-8489-4211-9805-F721899AC4DE}" type="slidenum">
              <a:rPr lang="es-CL"/>
              <a:pPr>
                <a:defRPr/>
              </a:pPr>
              <a:t>34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357188"/>
            <a:ext cx="8686800" cy="5500687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s-ES" sz="2000" b="1" dirty="0" smtClean="0">
                <a:solidFill>
                  <a:srgbClr val="E5E500"/>
                </a:solidFill>
              </a:rPr>
              <a:t>DESVENTAJAS</a:t>
            </a:r>
            <a:r>
              <a:rPr lang="es-ES" sz="2000" dirty="0" smtClean="0">
                <a:solidFill>
                  <a:srgbClr val="E5E500"/>
                </a:solidFill>
              </a:rPr>
              <a:t> </a:t>
            </a:r>
            <a:r>
              <a:rPr lang="es-ES" sz="2000" b="1" dirty="0" smtClean="0">
                <a:solidFill>
                  <a:srgbClr val="E5E500"/>
                </a:solidFill>
              </a:rPr>
              <a:t>BIODIESEL SEGUNDA GENERACIÓN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800" dirty="0" smtClean="0"/>
              <a:t>Menor poder de combustión por lo que baja el rendimiento y la potencia del motor respecto al diesel.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800" dirty="0" smtClean="0"/>
              <a:t>Su poder solvente puede ocasionar problemas con elementos de caucho y cuando es cargado en depósitos sucios</a:t>
            </a:r>
            <a:r>
              <a:rPr lang="es-ES" sz="2500" dirty="0" smtClean="0"/>
              <a:t>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s-ES" sz="2800" dirty="0" smtClean="0"/>
              <a:t>Los niveles de inversión en las plantas son bastante altas, pero hay varias tecnologías están en fase de desarrollo.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s-ES" sz="26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D9CB05-C008-4831-ACE7-123E8316AEA5}" type="slidenum">
              <a:rPr lang="es-CL"/>
              <a:pPr>
                <a:defRPr/>
              </a:pPr>
              <a:t>35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7DC03E8-63EE-4EA4-AE22-82DFE26BF733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r>
              <a:rPr lang="es-CL" sz="12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/35</a:t>
            </a:r>
          </a:p>
        </p:txBody>
      </p:sp>
      <p:sp>
        <p:nvSpPr>
          <p:cNvPr id="90115" name="2 Rectángulo"/>
          <p:cNvSpPr>
            <a:spLocks noChangeArrowheads="1"/>
          </p:cNvSpPr>
          <p:nvPr/>
        </p:nvSpPr>
        <p:spPr bwMode="auto">
          <a:xfrm>
            <a:off x="285750" y="2357438"/>
            <a:ext cx="835818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4400" b="1" dirty="0">
                <a:solidFill>
                  <a:schemeClr val="tx2">
                    <a:lumMod val="75000"/>
                  </a:schemeClr>
                </a:solidFill>
                <a:ea typeface="굴림" pitchFamily="34" charset="-127"/>
              </a:rPr>
              <a:t>¿En </a:t>
            </a:r>
            <a:r>
              <a:rPr lang="es-MX" sz="4400" b="1" dirty="0" smtClean="0">
                <a:solidFill>
                  <a:schemeClr val="tx2">
                    <a:lumMod val="75000"/>
                  </a:schemeClr>
                </a:solidFill>
                <a:ea typeface="굴림" pitchFamily="34" charset="-127"/>
              </a:rPr>
              <a:t>qué </a:t>
            </a:r>
            <a:r>
              <a:rPr lang="es-MX" sz="4400" b="1" dirty="0">
                <a:solidFill>
                  <a:schemeClr val="tx2">
                    <a:lumMod val="75000"/>
                  </a:schemeClr>
                </a:solidFill>
                <a:ea typeface="굴림" pitchFamily="34" charset="-127"/>
              </a:rPr>
              <a:t>se avanza en Chile?</a:t>
            </a:r>
            <a:endParaRPr lang="en-US" sz="4400" b="1" dirty="0">
              <a:solidFill>
                <a:schemeClr val="tx2">
                  <a:lumMod val="75000"/>
                </a:schemeClr>
              </a:solidFill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76325"/>
            <a:ext cx="68961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7596336" y="6381328"/>
            <a:ext cx="1032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050" dirty="0" smtClean="0"/>
              <a:t>Fuente Copec</a:t>
            </a:r>
            <a:endParaRPr lang="es-CL" sz="1050" dirty="0"/>
          </a:p>
        </p:txBody>
      </p:sp>
      <p:sp>
        <p:nvSpPr>
          <p:cNvPr id="4" name="3 CuadroTexto"/>
          <p:cNvSpPr txBox="1"/>
          <p:nvPr/>
        </p:nvSpPr>
        <p:spPr>
          <a:xfrm>
            <a:off x="428596" y="0"/>
            <a:ext cx="8424936" cy="10772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3200" b="1" dirty="0" smtClean="0">
                <a:solidFill>
                  <a:srgbClr val="FF0000"/>
                </a:solidFill>
              </a:rPr>
              <a:t>CASO 1.- Biodiesel a partir de Aceite de Colza en IX región</a:t>
            </a:r>
            <a:endParaRPr lang="es-CL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CL" sz="4000" dirty="0" smtClean="0">
                <a:solidFill>
                  <a:srgbClr val="FF0000"/>
                </a:solidFill>
              </a:rPr>
              <a:t>Características de Biodiesel producido</a:t>
            </a:r>
            <a:endParaRPr lang="es-CL" sz="4000" dirty="0">
              <a:solidFill>
                <a:srgbClr val="FF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38</a:t>
            </a:fld>
            <a:endParaRPr lang="es-CL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91105"/>
            <a:ext cx="8136904" cy="53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sz="3600" b="1" dirty="0" smtClean="0">
                <a:solidFill>
                  <a:srgbClr val="FF0000"/>
                </a:solidFill>
              </a:rPr>
              <a:t>Caso 2: Biodiesel a partir de Aceites Usados (1)</a:t>
            </a:r>
            <a:endParaRPr lang="es-ES_tradnl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1400171"/>
          </a:xfrm>
        </p:spPr>
        <p:txBody>
          <a:bodyPr/>
          <a:lstStyle/>
          <a:p>
            <a:pPr>
              <a:buNone/>
            </a:pPr>
            <a:r>
              <a:rPr lang="es-ES_tradnl" dirty="0" smtClean="0"/>
              <a:t>Plantas de Producción Tradicionales</a:t>
            </a:r>
          </a:p>
          <a:p>
            <a:r>
              <a:rPr lang="es-ES_tradnl" dirty="0" smtClean="0"/>
              <a:t>INGRAS, FAME</a:t>
            </a:r>
          </a:p>
          <a:p>
            <a:pPr>
              <a:buNone/>
            </a:pPr>
            <a:endParaRPr lang="es-ES_tradnl" dirty="0" smtClean="0"/>
          </a:p>
          <a:p>
            <a:pPr>
              <a:buNone/>
            </a:pPr>
            <a:endParaRPr lang="es-ES_tradnl" dirty="0" smtClean="0"/>
          </a:p>
          <a:p>
            <a:pPr>
              <a:buNone/>
            </a:pPr>
            <a:endParaRPr lang="es-ES_tradnl" sz="2800" dirty="0" smtClean="0"/>
          </a:p>
          <a:p>
            <a:endParaRPr lang="es-ES_tradnl" dirty="0" smtClean="0"/>
          </a:p>
          <a:p>
            <a:pPr lvl="1">
              <a:buNone/>
            </a:pPr>
            <a:endParaRPr lang="es-ES_tradnl" dirty="0" smtClean="0"/>
          </a:p>
          <a:p>
            <a:pPr lvl="1">
              <a:buNone/>
            </a:pPr>
            <a:endParaRPr lang="es-ES_tradnl" dirty="0" smtClean="0"/>
          </a:p>
          <a:p>
            <a:pPr>
              <a:buNone/>
            </a:pPr>
            <a:endParaRPr lang="es-ES_tradnl" dirty="0"/>
          </a:p>
        </p:txBody>
      </p:sp>
      <p:sp>
        <p:nvSpPr>
          <p:cNvPr id="6" name="Left-Right Arrow Callout 5"/>
          <p:cNvSpPr/>
          <p:nvPr/>
        </p:nvSpPr>
        <p:spPr>
          <a:xfrm>
            <a:off x="3428992" y="2786058"/>
            <a:ext cx="2428892" cy="2357454"/>
          </a:xfrm>
          <a:prstGeom prst="leftRightArrowCallout">
            <a:avLst>
              <a:gd name="adj1" fmla="val 16380"/>
              <a:gd name="adj2" fmla="val 17612"/>
              <a:gd name="adj3" fmla="val 16380"/>
              <a:gd name="adj4" fmla="val 48123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chemeClr val="bg1"/>
                </a:solidFill>
              </a:rPr>
              <a:t>Biodiesel</a:t>
            </a:r>
          </a:p>
          <a:p>
            <a:pPr algn="ctr"/>
            <a:r>
              <a:rPr lang="es-ES_tradnl" dirty="0" smtClean="0">
                <a:solidFill>
                  <a:schemeClr val="bg1"/>
                </a:solidFill>
              </a:rPr>
              <a:t>$400 por litro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71604" y="3286124"/>
            <a:ext cx="1643074" cy="1500198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chemeClr val="bg1"/>
                </a:solidFill>
              </a:rPr>
              <a:t>Aceite Usado</a:t>
            </a:r>
          </a:p>
          <a:p>
            <a:pPr algn="ctr"/>
            <a:r>
              <a:rPr lang="es-ES_tradnl" dirty="0" smtClean="0">
                <a:solidFill>
                  <a:schemeClr val="bg1"/>
                </a:solidFill>
              </a:rPr>
              <a:t>$250 por litro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72198" y="3214686"/>
            <a:ext cx="1643074" cy="1500198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>
                <a:solidFill>
                  <a:schemeClr val="bg1"/>
                </a:solidFill>
              </a:rPr>
              <a:t>Procesamiento</a:t>
            </a:r>
          </a:p>
          <a:p>
            <a:pPr algn="ctr"/>
            <a:r>
              <a:rPr lang="es-ES_tradnl" dirty="0" smtClean="0">
                <a:solidFill>
                  <a:schemeClr val="bg1"/>
                </a:solidFill>
              </a:rPr>
              <a:t>$150+ por litro</a:t>
            </a:r>
            <a:endParaRPr lang="es-ES_tradnl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85852" y="2857496"/>
            <a:ext cx="2214578" cy="2357454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TextBox 9"/>
          <p:cNvSpPr txBox="1"/>
          <p:nvPr/>
        </p:nvSpPr>
        <p:spPr>
          <a:xfrm>
            <a:off x="642910" y="542926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El aceite usado se emplea para producir alimento para animales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7072362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7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Introducción-</a:t>
            </a:r>
            <a:r>
              <a:rPr lang="es-CL" sz="3600" dirty="0">
                <a:solidFill>
                  <a:srgbClr val="FF0000"/>
                </a:solidFill>
              </a:rPr>
              <a:t>Evolución Combustibles</a:t>
            </a:r>
            <a:endParaRPr lang="es-ES" sz="3600" dirty="0">
              <a:solidFill>
                <a:srgbClr val="FF0000"/>
              </a:solidFill>
            </a:endParaRPr>
          </a:p>
        </p:txBody>
      </p:sp>
      <p:sp>
        <p:nvSpPr>
          <p:cNvPr id="9" name="8 CuadroTexto"/>
          <p:cNvSpPr txBox="1">
            <a:spLocks noChangeArrowheads="1"/>
          </p:cNvSpPr>
          <p:nvPr/>
        </p:nvSpPr>
        <p:spPr bwMode="auto">
          <a:xfrm>
            <a:off x="4286250" y="3214688"/>
            <a:ext cx="1357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9600">
                <a:latin typeface="Constantia" pitchFamily="18" charset="0"/>
              </a:rPr>
              <a:t>?</a:t>
            </a:r>
            <a:endParaRPr lang="es-ES" sz="9600">
              <a:latin typeface="Constantia" pitchFamily="18" charset="0"/>
            </a:endParaRPr>
          </a:p>
        </p:txBody>
      </p:sp>
      <p:graphicFrame>
        <p:nvGraphicFramePr>
          <p:cNvPr id="10" name="9 Diagrama"/>
          <p:cNvGraphicFramePr/>
          <p:nvPr/>
        </p:nvGraphicFramePr>
        <p:xfrm>
          <a:off x="884212" y="1450975"/>
          <a:ext cx="735811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0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sz="3200" dirty="0" smtClean="0">
                <a:solidFill>
                  <a:srgbClr val="FF0000"/>
                </a:solidFill>
              </a:rPr>
              <a:t>Caso 2: Biodiesel a partir de Aceites Usados (3)</a:t>
            </a:r>
            <a:endParaRPr lang="es-ES_tradnl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7258072" cy="2114552"/>
          </a:xfrm>
        </p:spPr>
        <p:txBody>
          <a:bodyPr/>
          <a:lstStyle/>
          <a:p>
            <a:pPr>
              <a:buNone/>
            </a:pPr>
            <a:r>
              <a:rPr lang="es-ES_tradnl" sz="3000" dirty="0" smtClean="0"/>
              <a:t>Dirección Gestión Ambiental (DIGA) La </a:t>
            </a:r>
            <a:r>
              <a:rPr lang="es-ES_tradnl" sz="3000" dirty="0" err="1" smtClean="0"/>
              <a:t>Pintana</a:t>
            </a:r>
            <a:endParaRPr lang="es-ES_tradnl" sz="3000" dirty="0" smtClean="0"/>
          </a:p>
          <a:p>
            <a:r>
              <a:rPr lang="es-ES_tradnl" sz="2400" dirty="0" smtClean="0"/>
              <a:t>Gestiona la recolección y procesamiento del aceite usado (</a:t>
            </a:r>
            <a:r>
              <a:rPr lang="es-ES_tradnl" sz="2400" dirty="0" err="1" smtClean="0"/>
              <a:t>domiciliaro</a:t>
            </a:r>
            <a:r>
              <a:rPr lang="es-ES_tradnl" sz="2400" dirty="0" smtClean="0"/>
              <a:t> y pequeños comerciantes)</a:t>
            </a:r>
          </a:p>
          <a:p>
            <a:r>
              <a:rPr lang="es-ES_tradnl" sz="2400" dirty="0" smtClean="0"/>
              <a:t>Costo de producción: $100-180 por litro</a:t>
            </a:r>
          </a:p>
          <a:p>
            <a:endParaRPr lang="es-ES_tradnl" dirty="0" smtClean="0"/>
          </a:p>
          <a:p>
            <a:pPr lvl="1">
              <a:buNone/>
            </a:pPr>
            <a:endParaRPr lang="es-ES_tradnl" dirty="0" smtClean="0"/>
          </a:p>
          <a:p>
            <a:pPr lvl="1">
              <a:buNone/>
            </a:pPr>
            <a:endParaRPr lang="es-ES_tradnl" dirty="0" smtClean="0"/>
          </a:p>
          <a:p>
            <a:pPr>
              <a:buNone/>
            </a:pPr>
            <a:endParaRPr lang="es-ES_tradnl" dirty="0"/>
          </a:p>
        </p:txBody>
      </p:sp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-24"/>
            <a:ext cx="13572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4282" y="3621141"/>
          <a:ext cx="8286779" cy="2750215"/>
        </p:xfrm>
        <a:graphic>
          <a:graphicData uri="http://schemas.openxmlformats.org/drawingml/2006/table">
            <a:tbl>
              <a:tblPr/>
              <a:tblGrid>
                <a:gridCol w="1662107"/>
                <a:gridCol w="1673511"/>
                <a:gridCol w="1380813"/>
                <a:gridCol w="1810357"/>
                <a:gridCol w="1759991"/>
              </a:tblGrid>
              <a:tr h="420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Proyecto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Inversión [USD]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Producción [L/semana]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Recuperación de Inversión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Uso del Biodiesel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29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 dirty="0" smtClean="0">
                          <a:latin typeface="Calibri"/>
                          <a:ea typeface="Times New Roman"/>
                          <a:cs typeface="Times New Roman"/>
                        </a:rPr>
                        <a:t>Diga  La</a:t>
                      </a:r>
                      <a:r>
                        <a:rPr lang="es-CL" sz="13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CL" sz="13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Pintana</a:t>
                      </a:r>
                      <a:r>
                        <a:rPr lang="es-CL" sz="1300" b="1" dirty="0" smtClean="0">
                          <a:latin typeface="Calibri"/>
                          <a:ea typeface="Times New Roman"/>
                          <a:cs typeface="Times New Roman"/>
                        </a:rPr>
                        <a:t>-Santiago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 smtClean="0">
                          <a:latin typeface="Calibri"/>
                          <a:ea typeface="Times New Roman"/>
                          <a:cs typeface="Times New Roman"/>
                        </a:rPr>
                        <a:t>8.000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700-1.400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&lt; 1 año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Camiones municipales y maquinaria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>
                          <a:latin typeface="Calibri"/>
                          <a:ea typeface="Times New Roman"/>
                          <a:cs typeface="Times New Roman"/>
                        </a:rPr>
                        <a:t>Key West HS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50.000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660-1.325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2 años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Autobuses escolares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>
                          <a:latin typeface="Calibri"/>
                          <a:ea typeface="Times New Roman"/>
                          <a:cs typeface="Times New Roman"/>
                        </a:rPr>
                        <a:t>Hoover (AL)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25.000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1.100 aprox.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200 días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85% de automóviles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90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b="1">
                          <a:latin typeface="Calibri"/>
                          <a:ea typeface="Times New Roman"/>
                          <a:cs typeface="Times New Roman"/>
                        </a:rPr>
                        <a:t>Gaston County (NC)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100.000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>
                          <a:latin typeface="Calibri"/>
                          <a:ea typeface="Times New Roman"/>
                          <a:cs typeface="Times New Roman"/>
                        </a:rPr>
                        <a:t>13.250</a:t>
                      </a:r>
                      <a:endParaRPr lang="es-ES_tradnl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&lt; 1 año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300" dirty="0">
                          <a:latin typeface="Calibri"/>
                          <a:ea typeface="Times New Roman"/>
                          <a:cs typeface="Times New Roman"/>
                        </a:rPr>
                        <a:t>Autobuses escolares (generando un ahorro de USD 125.000 el año 2007)</a:t>
                      </a:r>
                      <a:endParaRPr lang="es-ES_tradnl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4857752" y="3357562"/>
            <a:ext cx="1857388" cy="2786082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171712" y="6429396"/>
            <a:ext cx="5280608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s-ES_tradnl" dirty="0" smtClean="0">
                <a:latin typeface="+mn-lt"/>
                <a:cs typeface="+mn-cs"/>
              </a:rPr>
              <a:t>Fuente: EPA, </a:t>
            </a:r>
            <a:r>
              <a:rPr lang="es-ES_tradnl" dirty="0" err="1" smtClean="0">
                <a:latin typeface="+mn-lt"/>
                <a:cs typeface="+mn-cs"/>
              </a:rPr>
              <a:t>DiGA</a:t>
            </a:r>
            <a:r>
              <a:rPr lang="es-ES_tradnl" dirty="0" smtClean="0">
                <a:latin typeface="+mn-lt"/>
                <a:cs typeface="+mn-cs"/>
              </a:rPr>
              <a:t> La </a:t>
            </a:r>
            <a:r>
              <a:rPr lang="es-ES_tradnl" dirty="0" err="1" smtClean="0">
                <a:latin typeface="+mn-lt"/>
                <a:cs typeface="+mn-cs"/>
              </a:rPr>
              <a:t>Pintana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EA7BDE-B454-467E-8E4C-9587E299AA61}" type="slidenum">
              <a:rPr lang="es-CL" sz="1200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41</a:t>
            </a:fld>
            <a:endParaRPr lang="es-CL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8307" name="2 Rectángulo"/>
          <p:cNvSpPr>
            <a:spLocks noChangeArrowheads="1"/>
          </p:cNvSpPr>
          <p:nvPr/>
        </p:nvSpPr>
        <p:spPr bwMode="auto">
          <a:xfrm>
            <a:off x="285750" y="2357438"/>
            <a:ext cx="835818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4400" b="1" dirty="0">
                <a:solidFill>
                  <a:srgbClr val="FF0000"/>
                </a:solidFill>
                <a:ea typeface="굴림" pitchFamily="34" charset="-127"/>
              </a:rPr>
              <a:t>Nuevos </a:t>
            </a:r>
            <a:r>
              <a:rPr lang="es-MX" sz="4400" b="1" dirty="0" smtClean="0">
                <a:solidFill>
                  <a:srgbClr val="FF0000"/>
                </a:solidFill>
                <a:ea typeface="굴림" pitchFamily="34" charset="-127"/>
              </a:rPr>
              <a:t>cultivos</a:t>
            </a: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4400" b="1" dirty="0" err="1" smtClean="0">
                <a:solidFill>
                  <a:srgbClr val="FF0000"/>
                </a:solidFill>
                <a:ea typeface="굴림" pitchFamily="34" charset="-127"/>
              </a:rPr>
              <a:t>Jatropha</a:t>
            </a:r>
            <a:endParaRPr lang="es-MX" sz="4400" b="1" dirty="0" smtClean="0">
              <a:solidFill>
                <a:srgbClr val="FF0000"/>
              </a:solidFill>
              <a:ea typeface="굴림" pitchFamily="34" charset="-127"/>
            </a:endParaRP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 err="1" smtClean="0">
                <a:solidFill>
                  <a:srgbClr val="FF0000"/>
                </a:solidFill>
                <a:ea typeface="굴림" pitchFamily="34" charset="-127"/>
              </a:rPr>
              <a:t>Microalgas</a:t>
            </a:r>
            <a:endParaRPr lang="en-US" sz="2400" dirty="0">
              <a:solidFill>
                <a:srgbClr val="FF0000"/>
              </a:solidFill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44563" y="422275"/>
            <a:ext cx="5886450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s-CL" sz="3200" b="1" dirty="0" smtClean="0">
                <a:solidFill>
                  <a:schemeClr val="tx2">
                    <a:lumMod val="50000"/>
                  </a:schemeClr>
                </a:solidFill>
              </a:rPr>
              <a:t>Cultivo de </a:t>
            </a:r>
            <a:r>
              <a:rPr lang="es-CL" sz="3200" b="1" dirty="0" err="1" smtClean="0">
                <a:solidFill>
                  <a:schemeClr val="tx2">
                    <a:lumMod val="50000"/>
                  </a:schemeClr>
                </a:solidFill>
              </a:rPr>
              <a:t>Jatropha</a:t>
            </a:r>
            <a:r>
              <a:rPr lang="es-CL" sz="3200" b="1" dirty="0" smtClean="0">
                <a:solidFill>
                  <a:schemeClr val="tx2">
                    <a:lumMod val="50000"/>
                  </a:schemeClr>
                </a:solidFill>
              </a:rPr>
              <a:t> en tierras marginales</a:t>
            </a:r>
          </a:p>
        </p:txBody>
      </p:sp>
      <p:pic>
        <p:nvPicPr>
          <p:cNvPr id="99332" name="Picture 8" descr="jatropha-biodiese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484313"/>
            <a:ext cx="36957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</a:rPr>
              <a:t>Caso 3: Biodiesel a partir de Aceite de </a:t>
            </a:r>
            <a:r>
              <a:rPr lang="es-ES" sz="2800" b="1" dirty="0" err="1" smtClean="0">
                <a:solidFill>
                  <a:schemeClr val="tx2">
                    <a:lumMod val="75000"/>
                  </a:schemeClr>
                </a:solidFill>
              </a:rPr>
              <a:t>Jatropha</a:t>
            </a:r>
            <a:endParaRPr lang="es-ES_tradnl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/>
          <a:lstStyle/>
          <a:p>
            <a:r>
              <a:rPr lang="es-ES_tradnl" sz="2800" dirty="0" smtClean="0"/>
              <a:t>“Mapas de Zonificación de Aptitud Productiva del Territorio Nacional de Especies Vegetales con Potencial de Producción de Biocombustibles</a:t>
            </a:r>
            <a:r>
              <a:rPr lang="es-ES_tradnl" sz="2800" baseline="30000" dirty="0" smtClean="0"/>
              <a:t>1</a:t>
            </a:r>
            <a:r>
              <a:rPr lang="es-ES_tradnl" sz="2800" dirty="0" smtClean="0"/>
              <a:t>”</a:t>
            </a:r>
          </a:p>
          <a:p>
            <a:pPr lvl="1"/>
            <a:r>
              <a:rPr lang="es-ES_tradnl" sz="2400" dirty="0" smtClean="0"/>
              <a:t>Identifican potencial de producción por región</a:t>
            </a:r>
          </a:p>
          <a:p>
            <a:pPr>
              <a:buNone/>
            </a:pPr>
            <a:endParaRPr lang="es-ES_tradnl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00100" y="3786190"/>
          <a:ext cx="7072364" cy="2286018"/>
        </p:xfrm>
        <a:graphic>
          <a:graphicData uri="http://schemas.openxmlformats.org/drawingml/2006/table">
            <a:tbl>
              <a:tblPr/>
              <a:tblGrid>
                <a:gridCol w="1768091"/>
                <a:gridCol w="1768091"/>
                <a:gridCol w="1768091"/>
                <a:gridCol w="1768091"/>
              </a:tblGrid>
              <a:tr h="38100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Especies</a:t>
                      </a:r>
                      <a:r>
                        <a:rPr lang="en-US" sz="1600" b="1" dirty="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Arbustivas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Especies</a:t>
                      </a:r>
                      <a:r>
                        <a:rPr lang="en-US" sz="1600" b="1" dirty="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Arbóreas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Atriplex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Kenaf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Álamo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Eucalipto-Central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Gundilla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Ricino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Aromo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Eucalipto-Norte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Jatropha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Tuna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Aromo</a:t>
                      </a:r>
                      <a:r>
                        <a:rPr lang="en-US" sz="1600" dirty="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australiano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Eucalipto-Sur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Jojoba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---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Aromo chileno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Paulownia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---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---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Espino</a:t>
                      </a:r>
                      <a:endParaRPr lang="es-ES_tradnl" sz="16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Sauce</a:t>
                      </a:r>
                      <a:endParaRPr lang="es-ES_tradnl" sz="16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0" y="6312170"/>
            <a:ext cx="41662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s-ES_tradnl" baseline="30000" dirty="0" smtClean="0">
                <a:latin typeface="+mn-lt"/>
                <a:cs typeface="+mn-cs"/>
              </a:rPr>
              <a:t>1</a:t>
            </a:r>
            <a:r>
              <a:rPr lang="es-ES_tradnl" dirty="0" smtClean="0">
                <a:latin typeface="+mn-lt"/>
                <a:cs typeface="+mn-cs"/>
              </a:rPr>
              <a:t>Fuente: ODEPA, 2010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14"/>
          <p:cNvGrpSpPr/>
          <p:nvPr/>
        </p:nvGrpSpPr>
        <p:grpSpPr>
          <a:xfrm>
            <a:off x="857224" y="3571876"/>
            <a:ext cx="7586688" cy="2686050"/>
            <a:chOff x="857224" y="3571876"/>
            <a:chExt cx="7586688" cy="2686050"/>
          </a:xfrm>
        </p:grpSpPr>
        <p:sp>
          <p:nvSpPr>
            <p:cNvPr id="7" name="Rounded Rectangle 6"/>
            <p:cNvSpPr/>
            <p:nvPr/>
          </p:nvSpPr>
          <p:spPr>
            <a:xfrm>
              <a:off x="857224" y="4929198"/>
              <a:ext cx="1214446" cy="42862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pic>
          <p:nvPicPr>
            <p:cNvPr id="9222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00562" y="3571876"/>
              <a:ext cx="3943350" cy="268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Right Arrow 13"/>
            <p:cNvSpPr/>
            <p:nvPr/>
          </p:nvSpPr>
          <p:spPr>
            <a:xfrm>
              <a:off x="2428860" y="5000636"/>
              <a:ext cx="1714512" cy="28575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</a:rPr>
              <a:t>Evaluación de cultivo de </a:t>
            </a:r>
            <a:r>
              <a:rPr lang="es-ES" sz="2800" b="1" dirty="0" err="1" smtClean="0">
                <a:solidFill>
                  <a:schemeClr val="tx2">
                    <a:lumMod val="75000"/>
                  </a:schemeClr>
                </a:solidFill>
              </a:rPr>
              <a:t>Jatropha</a:t>
            </a: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</a:rPr>
              <a:t> en Chile</a:t>
            </a:r>
          </a:p>
        </p:txBody>
      </p:sp>
      <p:pic>
        <p:nvPicPr>
          <p:cNvPr id="2344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54184"/>
            <a:ext cx="8262137" cy="497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143108" y="6286520"/>
            <a:ext cx="66413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s-ES_tradnl" dirty="0" smtClean="0">
                <a:latin typeface="+mn-lt"/>
                <a:cs typeface="+mn-cs"/>
              </a:rPr>
              <a:t>Fuente: M </a:t>
            </a:r>
            <a:r>
              <a:rPr lang="en-US" dirty="0" err="1" smtClean="0"/>
              <a:t>Paneque</a:t>
            </a:r>
            <a:r>
              <a:rPr lang="en-US" dirty="0" smtClean="0"/>
              <a:t>, 2011</a:t>
            </a:r>
            <a:endParaRPr lang="es-ES_tradnl" dirty="0" smtClean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dirty="0" smtClean="0">
                <a:solidFill>
                  <a:schemeClr val="tx2">
                    <a:lumMod val="75000"/>
                  </a:schemeClr>
                </a:solidFill>
              </a:rPr>
              <a:t>Caso 3: Biodiesel a partir de Aceite de </a:t>
            </a:r>
            <a:r>
              <a:rPr lang="es-ES" sz="2800" dirty="0" err="1" smtClean="0">
                <a:solidFill>
                  <a:schemeClr val="tx2">
                    <a:lumMod val="75000"/>
                  </a:schemeClr>
                </a:solidFill>
              </a:rPr>
              <a:t>Jatropha</a:t>
            </a:r>
            <a:r>
              <a:rPr lang="es-ES" sz="2800" dirty="0" smtClean="0">
                <a:solidFill>
                  <a:schemeClr val="tx2">
                    <a:lumMod val="75000"/>
                  </a:schemeClr>
                </a:solidFill>
              </a:rPr>
              <a:t> (4)</a:t>
            </a:r>
            <a:endParaRPr lang="es-ES_tradnl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500174"/>
            <a:ext cx="7358114" cy="357190"/>
          </a:xfrm>
        </p:spPr>
        <p:txBody>
          <a:bodyPr/>
          <a:lstStyle/>
          <a:p>
            <a:pPr>
              <a:buNone/>
            </a:pPr>
            <a:r>
              <a:rPr lang="es-ES_tradnl" sz="2800" b="1" dirty="0" smtClean="0">
                <a:solidFill>
                  <a:schemeClr val="tx2"/>
                </a:solidFill>
              </a:rPr>
              <a:t>Toda la planta es útil, no sólo su aceite</a:t>
            </a:r>
            <a:endParaRPr lang="es-ES_tradnl" sz="2800" b="1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848" y="2071678"/>
            <a:ext cx="7429552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EA7BDE-B454-467E-8E4C-9587E299AA61}" type="slidenum">
              <a:rPr lang="es-CL" sz="1200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46</a:t>
            </a:fld>
            <a:endParaRPr lang="es-CL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8307" name="2 Rectángulo"/>
          <p:cNvSpPr>
            <a:spLocks noChangeArrowheads="1"/>
          </p:cNvSpPr>
          <p:nvPr/>
        </p:nvSpPr>
        <p:spPr bwMode="auto">
          <a:xfrm>
            <a:off x="285750" y="2357438"/>
            <a:ext cx="835818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4400" b="1" dirty="0">
                <a:solidFill>
                  <a:schemeClr val="tx2">
                    <a:lumMod val="50000"/>
                  </a:schemeClr>
                </a:solidFill>
                <a:ea typeface="굴림" pitchFamily="34" charset="-127"/>
              </a:rPr>
              <a:t>Nuevos </a:t>
            </a:r>
            <a:r>
              <a:rPr lang="es-MX" sz="4400" b="1" dirty="0" smtClean="0">
                <a:solidFill>
                  <a:schemeClr val="tx2">
                    <a:lumMod val="50000"/>
                  </a:schemeClr>
                </a:solidFill>
                <a:ea typeface="굴림" pitchFamily="34" charset="-127"/>
              </a:rPr>
              <a:t>cultivos</a:t>
            </a: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000" b="1" dirty="0" err="1" smtClean="0">
                <a:solidFill>
                  <a:schemeClr val="tx2">
                    <a:lumMod val="50000"/>
                  </a:schemeClr>
                </a:solidFill>
                <a:ea typeface="굴림" pitchFamily="34" charset="-127"/>
              </a:rPr>
              <a:t>Jatropha</a:t>
            </a:r>
            <a:endParaRPr lang="es-MX" sz="2000" b="1" dirty="0" smtClean="0">
              <a:solidFill>
                <a:schemeClr val="tx2">
                  <a:lumMod val="50000"/>
                </a:schemeClr>
              </a:solidFill>
              <a:ea typeface="굴림" pitchFamily="34" charset="-127"/>
            </a:endParaRPr>
          </a:p>
          <a:p>
            <a:pPr algn="ctr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4400" b="1" dirty="0" err="1" smtClean="0">
                <a:solidFill>
                  <a:schemeClr val="tx2">
                    <a:lumMod val="50000"/>
                  </a:schemeClr>
                </a:solidFill>
                <a:ea typeface="굴림" pitchFamily="34" charset="-127"/>
              </a:rPr>
              <a:t>Microalgas</a:t>
            </a:r>
            <a:endParaRPr lang="en-US" sz="4400" b="1" dirty="0">
              <a:solidFill>
                <a:schemeClr val="tx2">
                  <a:lumMod val="50000"/>
                </a:schemeClr>
              </a:solidFill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s-ES" sz="3200" b="1" dirty="0" smtClean="0">
                <a:solidFill>
                  <a:schemeClr val="tx2">
                    <a:lumMod val="75000"/>
                  </a:schemeClr>
                </a:solidFill>
              </a:rPr>
              <a:t>Caso 4: Biocombustibles a partir de Algas </a:t>
            </a:r>
            <a:endParaRPr lang="es-ES_tradnl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/>
          </a:p>
        </p:txBody>
      </p:sp>
      <p:graphicFrame>
        <p:nvGraphicFramePr>
          <p:cNvPr id="4" name="Diagram 3"/>
          <p:cNvGraphicFramePr/>
          <p:nvPr/>
        </p:nvGraphicFramePr>
        <p:xfrm>
          <a:off x="428596" y="1857364"/>
          <a:ext cx="8077200" cy="416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¿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Qué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son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microalgas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268413"/>
            <a:ext cx="7948613" cy="4857750"/>
          </a:xfrm>
          <a:prstGeom prst="rect">
            <a:avLst/>
          </a:prstGeom>
        </p:spPr>
        <p:txBody>
          <a:bodyPr/>
          <a:lstStyle/>
          <a:p>
            <a:pPr algn="just" eaLnBrk="1" hangingPunct="1">
              <a:buFont typeface="Arial" pitchFamily="34" charset="0"/>
              <a:buNone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sz="2400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Definición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just" eaLnBrk="1" hangingPunct="1">
              <a:buFont typeface="Arial" pitchFamily="34" charset="0"/>
              <a:buNone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Formas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primitivas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plantas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sin embargo los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mecanismos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fotosintéticos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microalgas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son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similares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 los de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plantas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suelen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ser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más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eficientes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en la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conversión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la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energía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solar,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debido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simplicidad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como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organismos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algn="just" eaLnBrk="1" hangingPunct="1">
              <a:buFont typeface="Arial" pitchFamily="34" charset="0"/>
              <a:buNone/>
              <a:defRPr/>
            </a:pP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buFont typeface="Arial" pitchFamily="34" charset="0"/>
              <a:buNone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sz="2400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Rangos</a:t>
            </a:r>
            <a:endParaRPr lang="en-US" sz="2400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Pueden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crecer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en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aguas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con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distintas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salinidades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Amplios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rangos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temperatura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Pueden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soportar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y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utilizar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luz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bajo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distintas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intensidades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Amplios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rangos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pH</a:t>
            </a:r>
          </a:p>
          <a:p>
            <a:pPr algn="just" eaLnBrk="1" hangingPunct="1">
              <a:defRPr/>
            </a:pPr>
            <a:endParaRPr lang="pt-PT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3857625"/>
            <a:ext cx="37052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1285875"/>
            <a:ext cx="2971800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Cepas</a:t>
            </a:r>
            <a:endParaRPr 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Chlorella sp.</a:t>
            </a: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Nitzschia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sp. (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sobre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47%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ácidos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grasos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Spirulina</a:t>
            </a:r>
            <a:endParaRPr lang="en-US" sz="18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Haematococcus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pluvialis</a:t>
            </a:r>
            <a:endParaRPr lang="en-US" sz="18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Dunaliella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salina</a:t>
            </a:r>
            <a:endParaRPr lang="en-US" sz="18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26" name="Picture 6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3643313"/>
            <a:ext cx="271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7072362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7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Introducción-</a:t>
            </a:r>
            <a:r>
              <a:rPr lang="es-CL" sz="3600" dirty="0">
                <a:solidFill>
                  <a:srgbClr val="FF0000"/>
                </a:solidFill>
              </a:rPr>
              <a:t>Evolución Combustibles</a:t>
            </a:r>
            <a:endParaRPr lang="es-ES" sz="3600" dirty="0">
              <a:solidFill>
                <a:srgbClr val="FF0000"/>
              </a:solidFill>
            </a:endParaRPr>
          </a:p>
        </p:txBody>
      </p:sp>
      <p:sp>
        <p:nvSpPr>
          <p:cNvPr id="9" name="8 CuadroTexto"/>
          <p:cNvSpPr txBox="1">
            <a:spLocks noChangeArrowheads="1"/>
          </p:cNvSpPr>
          <p:nvPr/>
        </p:nvSpPr>
        <p:spPr bwMode="auto">
          <a:xfrm>
            <a:off x="4286250" y="3214688"/>
            <a:ext cx="1357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9600">
                <a:latin typeface="Constantia" pitchFamily="18" charset="0"/>
              </a:rPr>
              <a:t>?</a:t>
            </a:r>
            <a:endParaRPr lang="es-ES" sz="9600">
              <a:latin typeface="Constantia" pitchFamily="18" charset="0"/>
            </a:endParaRPr>
          </a:p>
        </p:txBody>
      </p:sp>
      <p:pic>
        <p:nvPicPr>
          <p:cNvPr id="10" name="9 Diagrama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25538"/>
            <a:ext cx="8948738" cy="436403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s-CL" sz="3600" b="1" dirty="0" smtClean="0">
                <a:solidFill>
                  <a:srgbClr val="FF0000"/>
                </a:solidFill>
              </a:rPr>
              <a:t>Producción de Biodiesel a partir de </a:t>
            </a:r>
            <a:r>
              <a:rPr lang="es-CL" sz="3600" b="1" dirty="0" err="1" smtClean="0">
                <a:solidFill>
                  <a:srgbClr val="FF0000"/>
                </a:solidFill>
              </a:rPr>
              <a:t>microalgas</a:t>
            </a:r>
            <a:endParaRPr lang="es-CL" sz="3600" b="1" dirty="0">
              <a:solidFill>
                <a:srgbClr val="FF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50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7429553" cy="471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323850" y="157163"/>
          <a:ext cx="8496300" cy="6437312"/>
        </p:xfrm>
        <a:graphic>
          <a:graphicData uri="http://schemas.openxmlformats.org/presentationml/2006/ole">
            <p:oleObj spid="_x0000_s76802" name="Fotografía de Photo Editor" r:id="rId3" imgW="6400000" imgH="484761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sz="3200" dirty="0" smtClean="0">
                <a:solidFill>
                  <a:srgbClr val="FF0000"/>
                </a:solidFill>
              </a:rPr>
              <a:t>Caso 4: Biocombustibles a partir de </a:t>
            </a:r>
            <a:r>
              <a:rPr lang="es-ES" sz="3200" dirty="0" err="1" smtClean="0">
                <a:solidFill>
                  <a:srgbClr val="FF0000"/>
                </a:solidFill>
              </a:rPr>
              <a:t>microalgas</a:t>
            </a:r>
            <a:endParaRPr lang="es-ES_tradnl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00174"/>
            <a:ext cx="8401080" cy="2686055"/>
          </a:xfrm>
        </p:spPr>
        <p:txBody>
          <a:bodyPr/>
          <a:lstStyle/>
          <a:p>
            <a:pPr>
              <a:buNone/>
            </a:pPr>
            <a:r>
              <a:rPr lang="es-ES_tradnl" dirty="0" smtClean="0"/>
              <a:t>Desafíos para la producción a gran escala</a:t>
            </a:r>
          </a:p>
          <a:p>
            <a:r>
              <a:rPr lang="es-ES_tradnl" sz="2400" dirty="0" smtClean="0"/>
              <a:t>Biológico: encontrar cepas con mayor rendimiento de aceite</a:t>
            </a:r>
          </a:p>
          <a:p>
            <a:r>
              <a:rPr lang="es-ES_tradnl" sz="2400" dirty="0" smtClean="0"/>
              <a:t>Técnico: desarrollar mejores tecnologías y procesos para cultivo de algas y extracción de aceite (</a:t>
            </a:r>
            <a:r>
              <a:rPr lang="es-ES_tradnl" sz="2400" dirty="0" err="1" smtClean="0"/>
              <a:t>microalgas</a:t>
            </a:r>
            <a:r>
              <a:rPr lang="es-ES_tradnl" sz="2400" dirty="0" smtClean="0"/>
              <a:t>)</a:t>
            </a:r>
          </a:p>
          <a:p>
            <a:r>
              <a:rPr lang="es-ES_tradnl" sz="2400" dirty="0" smtClean="0"/>
              <a:t>Económico: reducir costos de equipos (</a:t>
            </a:r>
            <a:r>
              <a:rPr lang="es-ES_tradnl" sz="2400" dirty="0" err="1" smtClean="0"/>
              <a:t>fotobiorreactores</a:t>
            </a:r>
            <a:r>
              <a:rPr lang="es-ES_tradnl" sz="2400" dirty="0" smtClean="0"/>
              <a:t>) y operación</a:t>
            </a:r>
            <a:endParaRPr lang="es-ES_tradnl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500570"/>
            <a:ext cx="2571768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643446"/>
            <a:ext cx="315308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2"/>
          <p:cNvSpPr>
            <a:spLocks noGrp="1" noChangeArrowheads="1"/>
          </p:cNvSpPr>
          <p:nvPr>
            <p:ph type="title"/>
          </p:nvPr>
        </p:nvSpPr>
        <p:spPr>
          <a:xfrm>
            <a:off x="1408113" y="333375"/>
            <a:ext cx="77724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l"/>
            <a:r>
              <a:rPr lang="es-CL" sz="3600" dirty="0" smtClean="0">
                <a:solidFill>
                  <a:srgbClr val="FF0000"/>
                </a:solidFill>
              </a:rPr>
              <a:t>Consorcios de Biocombustibles</a:t>
            </a:r>
          </a:p>
        </p:txBody>
      </p:sp>
      <p:sp>
        <p:nvSpPr>
          <p:cNvPr id="136196" name="Line 3"/>
          <p:cNvSpPr>
            <a:spLocks noChangeShapeType="1"/>
          </p:cNvSpPr>
          <p:nvPr/>
        </p:nvSpPr>
        <p:spPr bwMode="auto">
          <a:xfrm>
            <a:off x="1476375" y="1268413"/>
            <a:ext cx="6985000" cy="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36197" name="Text Box 4"/>
          <p:cNvSpPr txBox="1">
            <a:spLocks noChangeArrowheads="1"/>
          </p:cNvSpPr>
          <p:nvPr/>
        </p:nvSpPr>
        <p:spPr bwMode="auto">
          <a:xfrm>
            <a:off x="1044575" y="1412875"/>
            <a:ext cx="73437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s-ES" sz="1600"/>
              <a:t>3 consorcios para la producción de biocombustibles a partir de micro y macro algas (2010). </a:t>
            </a:r>
            <a:r>
              <a:rPr lang="es-ES" sz="1600">
                <a:sym typeface="Wingdings" pitchFamily="2" charset="2"/>
              </a:rPr>
              <a:t>Financiamiento: US$19 millones aprox.</a:t>
            </a:r>
          </a:p>
          <a:p>
            <a:pPr>
              <a:spcBef>
                <a:spcPct val="50000"/>
              </a:spcBef>
            </a:pPr>
            <a:endParaRPr lang="es-ES" sz="1600"/>
          </a:p>
        </p:txBody>
      </p:sp>
      <p:graphicFrame>
        <p:nvGraphicFramePr>
          <p:cNvPr id="257029" name="Group 5"/>
          <p:cNvGraphicFramePr>
            <a:graphicFrameLocks noGrp="1"/>
          </p:cNvGraphicFramePr>
          <p:nvPr>
            <p:ph idx="1"/>
          </p:nvPr>
        </p:nvGraphicFramePr>
        <p:xfrm>
          <a:off x="1622425" y="2039938"/>
          <a:ext cx="6765925" cy="3779520"/>
        </p:xfrm>
        <a:graphic>
          <a:graphicData uri="http://schemas.openxmlformats.org/drawingml/2006/table">
            <a:tbl>
              <a:tblPr/>
              <a:tblGrid>
                <a:gridCol w="2157413"/>
                <a:gridCol w="1323975"/>
                <a:gridCol w="3284537"/>
              </a:tblGrid>
              <a:tr h="27305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Consorcio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Tipo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Integrantes 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ALGAEFUEL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Micro algas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Edelnor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Copec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Rentapack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Bioscan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Universidad Católica de Chile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123031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DESERT BIOENERGY 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Micro algas</a:t>
                      </a:r>
                      <a:endParaRPr kumimoji="0" 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Universidad de Antofagasta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Electroandina S.A.  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Prodalmar Ltda.  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Molinera Gorbea Ltda.  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Universidad de la Frontera 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CICITEM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  <a:tr h="8461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BAL BIOFUELS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Macro algas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BAL  Chile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Enap Refinerías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Bio Architecture Lab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ahoma" pitchFamily="34" charset="0"/>
                        </a:rPr>
                        <a:t>Universidad de Los Lagos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</a:tr>
            </a:tbl>
          </a:graphicData>
        </a:graphic>
      </p:graphicFrame>
      <p:pic>
        <p:nvPicPr>
          <p:cNvPr id="136220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6135688"/>
            <a:ext cx="1798637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Elipse"/>
          <p:cNvSpPr/>
          <p:nvPr/>
        </p:nvSpPr>
        <p:spPr>
          <a:xfrm>
            <a:off x="928662" y="1928802"/>
            <a:ext cx="7929618" cy="31432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54</a:t>
            </a:fld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539552" y="692696"/>
            <a:ext cx="828092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3600" b="1" dirty="0" smtClean="0">
                <a:solidFill>
                  <a:srgbClr val="FF0000"/>
                </a:solidFill>
              </a:rPr>
              <a:t>REFERENCIAS</a:t>
            </a:r>
          </a:p>
          <a:p>
            <a:pPr algn="ctr"/>
            <a:endParaRPr lang="es-CL" b="1" dirty="0" smtClean="0"/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endParaRPr lang="es-CL" b="1" dirty="0" smtClean="0"/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s-CL" dirty="0" smtClean="0"/>
              <a:t>Cristina Machado (2010) Situación de los Biocombustibles de 2da y 3era Generación en América Latina y Caribe .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s-ES" dirty="0" err="1" smtClean="0"/>
              <a:t>Cheng</a:t>
            </a:r>
            <a:r>
              <a:rPr lang="es-ES" dirty="0" smtClean="0"/>
              <a:t> J. (2008) “</a:t>
            </a:r>
            <a:r>
              <a:rPr lang="es-ES" dirty="0" err="1" smtClean="0"/>
              <a:t>Biomass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Renewable</a:t>
            </a:r>
            <a:r>
              <a:rPr lang="es-ES" dirty="0" smtClean="0"/>
              <a:t> </a:t>
            </a:r>
            <a:r>
              <a:rPr lang="es-ES" dirty="0" err="1" smtClean="0"/>
              <a:t>Energy</a:t>
            </a:r>
            <a:r>
              <a:rPr lang="es-ES" dirty="0" smtClean="0"/>
              <a:t> </a:t>
            </a:r>
            <a:r>
              <a:rPr lang="es-ES" dirty="0" err="1" smtClean="0"/>
              <a:t>Processes</a:t>
            </a:r>
            <a:r>
              <a:rPr lang="es-ES" dirty="0" smtClean="0"/>
              <a:t>” CRC Press.pp.505.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s-ES" dirty="0" err="1" smtClean="0"/>
              <a:t>Mousdale</a:t>
            </a:r>
            <a:r>
              <a:rPr lang="es-ES" dirty="0" smtClean="0"/>
              <a:t> DM. (2008) “Biofuels: </a:t>
            </a:r>
            <a:r>
              <a:rPr lang="es-ES" dirty="0" err="1" smtClean="0"/>
              <a:t>Biotechnology</a:t>
            </a:r>
            <a:r>
              <a:rPr lang="es-ES" dirty="0" smtClean="0"/>
              <a:t>, </a:t>
            </a:r>
            <a:r>
              <a:rPr lang="es-ES" dirty="0" err="1" smtClean="0"/>
              <a:t>Chemistry</a:t>
            </a:r>
            <a:r>
              <a:rPr lang="es-ES" dirty="0" smtClean="0"/>
              <a:t>, and </a:t>
            </a:r>
            <a:r>
              <a:rPr lang="es-ES" dirty="0" err="1" smtClean="0"/>
              <a:t>Sustainable</a:t>
            </a:r>
            <a:r>
              <a:rPr lang="es-ES" dirty="0" smtClean="0"/>
              <a:t> </a:t>
            </a:r>
            <a:r>
              <a:rPr lang="es-ES" dirty="0" err="1" smtClean="0"/>
              <a:t>Development</a:t>
            </a:r>
            <a:r>
              <a:rPr lang="es-ES" dirty="0" smtClean="0"/>
              <a:t>” CRC Press.pp404.</a:t>
            </a: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827584" y="404664"/>
            <a:ext cx="2376264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5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endParaRPr lang="es-CL" sz="4000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s-CL" sz="47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s-CL" sz="47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Contestar</a:t>
            </a:r>
            <a:endParaRPr lang="es-ES" sz="47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323850" y="157163"/>
          <a:ext cx="8496300" cy="6437312"/>
        </p:xfrm>
        <a:graphic>
          <a:graphicData uri="http://schemas.openxmlformats.org/presentationml/2006/ole">
            <p:oleObj spid="_x0000_s77826" name="Fotografía de Photo Editor" r:id="rId3" imgW="6400000" imgH="4847619" progId="">
              <p:embed/>
            </p:oleObj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827584" y="188640"/>
            <a:ext cx="7920880" cy="132343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</a:rPr>
              <a:t>VISITA A UNA PLANTA PRODUCTORA DE BIODIESEL  PARTIR DE MICROSLGAS EN LA V REGION</a:t>
            </a:r>
            <a:endParaRPr lang="es-E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</a:rPr>
              <a:t>Mayo  2012</a:t>
            </a:r>
          </a:p>
          <a:p>
            <a:pPr algn="ctr"/>
            <a:r>
              <a:rPr lang="es-ES" sz="2000" b="1" dirty="0" smtClean="0">
                <a:solidFill>
                  <a:schemeClr val="bg1">
                    <a:lumMod val="50000"/>
                  </a:schemeClr>
                </a:solidFill>
              </a:rPr>
              <a:t>TODO EL 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6 Rectángulo"/>
          <p:cNvSpPr/>
          <p:nvPr/>
        </p:nvSpPr>
        <p:spPr>
          <a:xfrm>
            <a:off x="0" y="6597650"/>
            <a:ext cx="9144000" cy="260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5" name="7 CuadroTexto"/>
          <p:cNvSpPr txBox="1"/>
          <p:nvPr/>
        </p:nvSpPr>
        <p:spPr>
          <a:xfrm>
            <a:off x="0" y="6597353"/>
            <a:ext cx="9144000" cy="2769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dirty="0"/>
              <a:t>Diseño de procesos para la producción de Biocombustibles </a:t>
            </a:r>
            <a:r>
              <a:rPr lang="es-CL" sz="1200" b="1" dirty="0">
                <a:solidFill>
                  <a:schemeClr val="bg1"/>
                </a:solidFill>
                <a:latin typeface="Arial" pitchFamily="34" charset="0"/>
                <a:ea typeface="Linux Libertine" pitchFamily="2" charset="0"/>
                <a:cs typeface="Arial" pitchFamily="34" charset="0"/>
              </a:rPr>
              <a:t>	</a:t>
            </a:r>
          </a:p>
        </p:txBody>
      </p:sp>
      <p:sp>
        <p:nvSpPr>
          <p:cNvPr id="23559" name="6 Rectángulo"/>
          <p:cNvSpPr>
            <a:spLocks noChangeArrowheads="1"/>
          </p:cNvSpPr>
          <p:nvPr/>
        </p:nvSpPr>
        <p:spPr bwMode="auto">
          <a:xfrm>
            <a:off x="1143000" y="357188"/>
            <a:ext cx="1501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s-MX" sz="1600" dirty="0">
                <a:latin typeface="Calibri" pitchFamily="34" charset="0"/>
              </a:rPr>
              <a:t> </a:t>
            </a:r>
            <a:r>
              <a:rPr lang="es-ES" sz="2000" dirty="0">
                <a:solidFill>
                  <a:srgbClr val="FF0000"/>
                </a:solidFill>
                <a:latin typeface="Tahoma" pitchFamily="34" charset="0"/>
              </a:rPr>
              <a:t>Actividades</a:t>
            </a:r>
            <a:endParaRPr lang="es-ES" dirty="0">
              <a:solidFill>
                <a:srgbClr val="FF0000"/>
              </a:solidFill>
              <a:latin typeface="Tahoma" pitchFamily="34" charset="0"/>
            </a:endParaRPr>
          </a:p>
          <a:p>
            <a:pPr defTabSz="914400"/>
            <a:endParaRPr lang="es-ES" sz="1600" dirty="0">
              <a:latin typeface="Calibri" pitchFamily="34" charset="0"/>
            </a:endParaRPr>
          </a:p>
        </p:txBody>
      </p:sp>
      <p:graphicFrame>
        <p:nvGraphicFramePr>
          <p:cNvPr id="53330" name="Group 82"/>
          <p:cNvGraphicFramePr>
            <a:graphicFrameLocks noGrp="1"/>
          </p:cNvGraphicFramePr>
          <p:nvPr/>
        </p:nvGraphicFramePr>
        <p:xfrm>
          <a:off x="0" y="857250"/>
          <a:ext cx="8820472" cy="5908365"/>
        </p:xfrm>
        <a:graphic>
          <a:graphicData uri="http://schemas.openxmlformats.org/drawingml/2006/table">
            <a:tbl>
              <a:tblPr/>
              <a:tblGrid>
                <a:gridCol w="1252404"/>
                <a:gridCol w="1250341"/>
                <a:gridCol w="6317727"/>
              </a:tblGrid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Semana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Fecha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Actividad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13-Marzo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Introducción-Formación de grupos-Presentaciones (MEL)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20-Marzo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Concepto de Biomasa- Como hacer Presentaciones (OS)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27-Marzo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Biogás – Bioetanol,  Biobutanol (OS)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sng" strike="noStrike" kern="1200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3-Abril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Biodiesel– </a:t>
                      </a:r>
                      <a:r>
                        <a:rPr kumimoji="0" lang="es-E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Selección del Tema </a:t>
                      </a:r>
                      <a:r>
                        <a:rPr kumimoji="0" lang="es-E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(MEL)</a:t>
                      </a:r>
                      <a:endParaRPr kumimoji="0" lang="es-ES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10-Abril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 Biorefinería (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MEL)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17-Abril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Informe 1-Descripcion del Biocombustible y Presentaciones (equipo)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24-Abril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Laboratorio   "Normas de Bioseguridad”-ayudantes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1-Mayo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Feriado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8-Mayo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Trabajo Grupal para Desarrollo de la Propuesta-Lab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15-Mayo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Trabajo Grupal para Desarrollo de la Propuesta-Lab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29-Mayo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Informe 2- Presentaciones de las Propuestas (equipo)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5-Junio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Implementación del Prototipo-Lab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12-Junio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Implementación del Prototipo-Lab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19-Junio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Implementación del Prototipo-Lab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26-Junio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Presentación y Entrega Informe III    Informe Final de teoría y resultados del prototipo.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4" charset="0"/>
                        </a:rPr>
                        <a:t>Examen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2"/>
          <p:cNvGraphicFramePr>
            <a:graphicFrameLocks noChangeAspect="1"/>
          </p:cNvGraphicFramePr>
          <p:nvPr/>
        </p:nvGraphicFramePr>
        <p:xfrm>
          <a:off x="1908175" y="404813"/>
          <a:ext cx="4324350" cy="5067300"/>
        </p:xfrm>
        <a:graphic>
          <a:graphicData uri="http://schemas.openxmlformats.org/presentationml/2006/ole">
            <p:oleObj spid="_x0000_s2050" name="Imagen de mapa de bits" r:id="rId3" imgW="4323810" imgH="5068007" progId="PBrush">
              <p:embed/>
            </p:oleObj>
          </a:graphicData>
        </a:graphic>
      </p:graphicFrame>
      <p:sp>
        <p:nvSpPr>
          <p:cNvPr id="2051" name="Text Box 13"/>
          <p:cNvSpPr txBox="1">
            <a:spLocks noChangeArrowheads="1"/>
          </p:cNvSpPr>
          <p:nvPr/>
        </p:nvSpPr>
        <p:spPr bwMode="auto">
          <a:xfrm>
            <a:off x="2627313" y="3716338"/>
            <a:ext cx="3600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>
                <a:solidFill>
                  <a:srgbClr val="000066"/>
                </a:solidFill>
                <a:latin typeface="Arial" charset="0"/>
              </a:rPr>
              <a:t>¿¿Preguntas??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Biocombustibles</a:t>
            </a:r>
          </a:p>
        </p:txBody>
      </p:sp>
      <p:sp>
        <p:nvSpPr>
          <p:cNvPr id="14339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CL" sz="2000" b="1" dirty="0" smtClean="0"/>
              <a:t>HOY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CL" sz="2000" b="1" dirty="0" smtClean="0"/>
              <a:t>Etanol de maíz </a:t>
            </a:r>
            <a:r>
              <a:rPr lang="es-CL" sz="2000" dirty="0" smtClean="0"/>
              <a:t>(USA), caña de azúcar (Brasil) y granos (UE)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CL" sz="2000" b="1" dirty="0" smtClean="0"/>
              <a:t>Biodiesel de soya </a:t>
            </a:r>
            <a:r>
              <a:rPr lang="es-CL" sz="2000" dirty="0" smtClean="0"/>
              <a:t>(USA), aceite de palma (Brasil), y </a:t>
            </a:r>
            <a:r>
              <a:rPr lang="es-CL" sz="2000" dirty="0" err="1" smtClean="0"/>
              <a:t>cánola</a:t>
            </a:r>
            <a:r>
              <a:rPr lang="es-CL" sz="2000" dirty="0" smtClean="0"/>
              <a:t> (UE)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CL" sz="2000" b="1" dirty="0" smtClean="0"/>
              <a:t>E10 </a:t>
            </a:r>
            <a:r>
              <a:rPr lang="es-CL" sz="2000" dirty="0" smtClean="0"/>
              <a:t>(10% etanol-gasolina) y  hasta </a:t>
            </a:r>
            <a:r>
              <a:rPr lang="es-CL" sz="2000" b="1" dirty="0" smtClean="0"/>
              <a:t>B100 </a:t>
            </a:r>
            <a:r>
              <a:rPr lang="es-CL" sz="2000" dirty="0" smtClean="0"/>
              <a:t>(100% biodiesel- 0%diesel) puede ser usado en vehículos existentes</a:t>
            </a:r>
          </a:p>
          <a:p>
            <a:pPr eaLnBrk="1" hangingPunct="1">
              <a:lnSpc>
                <a:spcPct val="80000"/>
              </a:lnSpc>
              <a:defRPr/>
            </a:pPr>
            <a:endParaRPr lang="es-CL" sz="2000" b="1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CL" sz="2000" b="1" dirty="0" smtClean="0"/>
              <a:t>FUTURO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CL" sz="2000" dirty="0" smtClean="0"/>
              <a:t>Etanol de biomasa celulósica (biocombustible de segunda generación)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CL" sz="2000" dirty="0" err="1" smtClean="0">
                <a:sym typeface="Symbol" pitchFamily="18" charset="2"/>
              </a:rPr>
              <a:t>B</a:t>
            </a:r>
            <a:r>
              <a:rPr lang="es-CL" sz="2000" dirty="0" err="1" smtClean="0"/>
              <a:t>iobutanol</a:t>
            </a:r>
            <a:endParaRPr lang="es-CL" sz="20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s-CL" sz="2000" dirty="0" smtClean="0"/>
              <a:t>Biodiesel de plantas no comestibles (</a:t>
            </a:r>
            <a:r>
              <a:rPr lang="es-CL" sz="2000" dirty="0" err="1" smtClean="0"/>
              <a:t>jatropha</a:t>
            </a:r>
            <a:r>
              <a:rPr lang="es-CL" sz="2000" dirty="0" smtClean="0"/>
              <a:t>) y de </a:t>
            </a:r>
            <a:r>
              <a:rPr lang="es-CL" sz="2000" dirty="0" err="1" smtClean="0"/>
              <a:t>microalgas</a:t>
            </a:r>
            <a:endParaRPr lang="es-CL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s-ES" dirty="0" smtClean="0"/>
              <a:t>Mercado de Importación </a:t>
            </a:r>
            <a:endParaRPr lang="es-ES" dirty="0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1938" y="785813"/>
            <a:ext cx="8453437" cy="6035675"/>
          </a:xfrm>
        </p:spPr>
      </p:pic>
      <p:sp>
        <p:nvSpPr>
          <p:cNvPr id="11268" name="4 Rectángulo"/>
          <p:cNvSpPr>
            <a:spLocks noChangeArrowheads="1"/>
          </p:cNvSpPr>
          <p:nvPr/>
        </p:nvSpPr>
        <p:spPr bwMode="auto">
          <a:xfrm>
            <a:off x="6072188" y="6143625"/>
            <a:ext cx="1741487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/>
              <a:t>C. Zegers (2011) 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214313" y="0"/>
            <a:ext cx="8443912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Ciclo general de los biocombustibles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96ED0-73F6-441D-B59E-674873F8F612}" type="slidenum">
              <a:rPr lang="es-CL"/>
              <a:pPr>
                <a:defRPr/>
              </a:pPr>
              <a:t>8</a:t>
            </a:fld>
            <a:endParaRPr lang="es-CL"/>
          </a:p>
        </p:txBody>
      </p:sp>
      <p:pic>
        <p:nvPicPr>
          <p:cNvPr id="1229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341438"/>
            <a:ext cx="8593137" cy="5073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90B0C-6BD1-4E83-8BE7-F44014D87CF0}" type="slidenum">
              <a:rPr lang="es-CL" smtClean="0"/>
              <a:pPr>
                <a:defRPr/>
              </a:pPr>
              <a:t>9</a:t>
            </a:fld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571500" y="1857375"/>
            <a:ext cx="7572375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굴림" pitchFamily="34" charset="-127"/>
              </a:rPr>
              <a:t>PROCESAMIENTOS DE LA</a:t>
            </a:r>
          </a:p>
          <a:p>
            <a:pPr algn="ctr">
              <a:spcBef>
                <a:spcPct val="50000"/>
              </a:spcBef>
              <a:defRPr/>
            </a:pPr>
            <a:r>
              <a:rPr lang="es-ES" sz="4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굴림" pitchFamily="34" charset="-127"/>
              </a:rPr>
              <a:t>BIOMASA PARA</a:t>
            </a:r>
          </a:p>
          <a:p>
            <a:pPr algn="ctr">
              <a:spcBef>
                <a:spcPct val="50000"/>
              </a:spcBef>
              <a:defRPr/>
            </a:pPr>
            <a:r>
              <a:rPr lang="es-ES" sz="4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굴림" pitchFamily="34" charset="-127"/>
              </a:rPr>
              <a:t> PRODUCIR ENERGIA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ntilado">
  <a:themeElements>
    <a:clrScheme name="Acantilado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Acantilado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cantilado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antilado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antilado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antilado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antilado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antilado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antilado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2296</TotalTime>
  <Words>2333</Words>
  <Application>Microsoft Office PowerPoint</Application>
  <PresentationFormat>Presentación en pantalla (4:3)</PresentationFormat>
  <Paragraphs>440</Paragraphs>
  <Slides>58</Slides>
  <Notes>27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58</vt:i4>
      </vt:variant>
    </vt:vector>
  </HeadingPairs>
  <TitlesOfParts>
    <vt:vector size="70" baseType="lpstr">
      <vt:lpstr>Verdana</vt:lpstr>
      <vt:lpstr>Arial</vt:lpstr>
      <vt:lpstr>Wingdings</vt:lpstr>
      <vt:lpstr>Calibri</vt:lpstr>
      <vt:lpstr>Constantia</vt:lpstr>
      <vt:lpstr>Symbol</vt:lpstr>
      <vt:lpstr>굴림</vt:lpstr>
      <vt:lpstr>Wingdings 2</vt:lpstr>
      <vt:lpstr>Acantilado</vt:lpstr>
      <vt:lpstr>Fotografía de Microsoft Photo Editor 3.0</vt:lpstr>
      <vt:lpstr>Imagen de mapa de bits</vt:lpstr>
      <vt:lpstr>Fotografía de Photo Editor</vt:lpstr>
      <vt:lpstr>“Diseño de procesos para la producción de Biocombustibles” Biodiesel</vt:lpstr>
      <vt:lpstr>Diapositiva 2</vt:lpstr>
      <vt:lpstr>Diapositiva 3</vt:lpstr>
      <vt:lpstr>Diapositiva 4</vt:lpstr>
      <vt:lpstr>Diapositiva 5</vt:lpstr>
      <vt:lpstr>Biocombustibles</vt:lpstr>
      <vt:lpstr>Mercado de Importación </vt:lpstr>
      <vt:lpstr>Ciclo general de los biocombustibles</vt:lpstr>
      <vt:lpstr>Diapositiva 9</vt:lpstr>
      <vt:lpstr>Diapositiva 10</vt:lpstr>
      <vt:lpstr>Diapositiva 11</vt:lpstr>
      <vt:lpstr>Diapositiva 12</vt:lpstr>
      <vt:lpstr>Diapositiva 13</vt:lpstr>
      <vt:lpstr>BIODIESEL</vt:lpstr>
      <vt:lpstr>BIODIESEL</vt:lpstr>
      <vt:lpstr>Diapositiva 16</vt:lpstr>
      <vt:lpstr>BIODIESEL Primera/Tercera Generación</vt:lpstr>
      <vt:lpstr>BIODIESEL (desde aceites)</vt:lpstr>
      <vt:lpstr>Diapositiva 19</vt:lpstr>
      <vt:lpstr>Materias primas Producción de aceite </vt:lpstr>
      <vt:lpstr>Producción de aceite por Ha por año</vt:lpstr>
      <vt:lpstr>Diapositiva 22</vt:lpstr>
      <vt:lpstr>Diapositiva 23</vt:lpstr>
      <vt:lpstr>Diapositiva 24</vt:lpstr>
      <vt:lpstr>Diapositiva 25</vt:lpstr>
      <vt:lpstr>BIODIESEL Segunda Generación</vt:lpstr>
      <vt:lpstr>TRANSFORMACION TERMOQUIMICA  </vt:lpstr>
      <vt:lpstr>Diapositiva 28</vt:lpstr>
      <vt:lpstr> BIODIESEL Segunda Generación</vt:lpstr>
      <vt:lpstr>¿Qué es el Biodiesel de Segunda Generación ?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Características de Biodiesel producido</vt:lpstr>
      <vt:lpstr>Caso 2: Biodiesel a partir de Aceites Usados (1)</vt:lpstr>
      <vt:lpstr>Caso 2: Biodiesel a partir de Aceites Usados (3)</vt:lpstr>
      <vt:lpstr>Diapositiva 41</vt:lpstr>
      <vt:lpstr>Cultivo de Jatropha en tierras marginales</vt:lpstr>
      <vt:lpstr>Caso 3: Biodiesel a partir de Aceite de Jatropha</vt:lpstr>
      <vt:lpstr>Evaluación de cultivo de Jatropha en Chile</vt:lpstr>
      <vt:lpstr>Caso 3: Biodiesel a partir de Aceite de Jatropha (4)</vt:lpstr>
      <vt:lpstr>Diapositiva 46</vt:lpstr>
      <vt:lpstr>Caso 4: Biocombustibles a partir de Algas </vt:lpstr>
      <vt:lpstr>¿Qué son las microalgas?</vt:lpstr>
      <vt:lpstr>Cepas</vt:lpstr>
      <vt:lpstr>Producción de Biodiesel a partir de microalgas</vt:lpstr>
      <vt:lpstr>Diapositiva 51</vt:lpstr>
      <vt:lpstr>Caso 4: Biocombustibles a partir de microalgas</vt:lpstr>
      <vt:lpstr>Consorcios de Biocombustibles</vt:lpstr>
      <vt:lpstr>Diapositiva 54</vt:lpstr>
      <vt:lpstr>Diapositiva 55</vt:lpstr>
      <vt:lpstr>Diapositiva 56</vt:lpstr>
      <vt:lpstr>Diapositiva 57</vt:lpstr>
      <vt:lpstr>Diapositiva 58</vt:lpstr>
    </vt:vector>
  </TitlesOfParts>
  <Company>Centro de Ingenieria Bioquimica y Biotecnologia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guest</dc:creator>
  <cp:lastModifiedBy>marilen</cp:lastModifiedBy>
  <cp:revision>210</cp:revision>
  <dcterms:created xsi:type="dcterms:W3CDTF">2007-08-07T21:24:28Z</dcterms:created>
  <dcterms:modified xsi:type="dcterms:W3CDTF">2012-04-03T13:48:39Z</dcterms:modified>
</cp:coreProperties>
</file>