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38"/>
  </p:notesMasterIdLst>
  <p:handoutMasterIdLst>
    <p:handoutMasterId r:id="rId39"/>
  </p:handoutMasterIdLst>
  <p:sldIdLst>
    <p:sldId id="259" r:id="rId2"/>
    <p:sldId id="416" r:id="rId3"/>
    <p:sldId id="353" r:id="rId4"/>
    <p:sldId id="385" r:id="rId5"/>
    <p:sldId id="455" r:id="rId6"/>
    <p:sldId id="456" r:id="rId7"/>
    <p:sldId id="457" r:id="rId8"/>
    <p:sldId id="458" r:id="rId9"/>
    <p:sldId id="463" r:id="rId10"/>
    <p:sldId id="454" r:id="rId11"/>
    <p:sldId id="464" r:id="rId12"/>
    <p:sldId id="374" r:id="rId13"/>
    <p:sldId id="459" r:id="rId14"/>
    <p:sldId id="461" r:id="rId15"/>
    <p:sldId id="462" r:id="rId16"/>
    <p:sldId id="460" r:id="rId17"/>
    <p:sldId id="423" r:id="rId18"/>
    <p:sldId id="436" r:id="rId19"/>
    <p:sldId id="451" r:id="rId20"/>
    <p:sldId id="467" r:id="rId21"/>
    <p:sldId id="468" r:id="rId22"/>
    <p:sldId id="466" r:id="rId23"/>
    <p:sldId id="477" r:id="rId24"/>
    <p:sldId id="465" r:id="rId25"/>
    <p:sldId id="478" r:id="rId26"/>
    <p:sldId id="452" r:id="rId27"/>
    <p:sldId id="469" r:id="rId28"/>
    <p:sldId id="474" r:id="rId29"/>
    <p:sldId id="470" r:id="rId30"/>
    <p:sldId id="471" r:id="rId31"/>
    <p:sldId id="472" r:id="rId32"/>
    <p:sldId id="481" r:id="rId33"/>
    <p:sldId id="479" r:id="rId34"/>
    <p:sldId id="475" r:id="rId35"/>
    <p:sldId id="476" r:id="rId36"/>
    <p:sldId id="320" r:id="rId37"/>
  </p:sldIdLst>
  <p:sldSz cx="9144000" cy="6858000" type="screen4x3"/>
  <p:notesSz cx="7099300" cy="10234613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CCFF"/>
    <a:srgbClr val="000066"/>
    <a:srgbClr val="FFFF00"/>
    <a:srgbClr val="0066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2" autoAdjust="0"/>
    <p:restoredTop sz="94485" autoAdjust="0"/>
  </p:normalViewPr>
  <p:slideViewPr>
    <p:cSldViewPr>
      <p:cViewPr varScale="1">
        <p:scale>
          <a:sx n="44" d="100"/>
          <a:sy n="44" d="100"/>
        </p:scale>
        <p:origin x="-6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es la biorefinería?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bioetanol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biodiesel</a:t>
          </a:r>
          <a:endParaRPr lang="en-US" dirty="0">
            <a:solidFill>
              <a:srgbClr val="FF0000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b="1" dirty="0" err="1" smtClean="0">
              <a:solidFill>
                <a:schemeClr val="tx2"/>
              </a:solidFill>
              <a:ea typeface="굴림"/>
              <a:cs typeface="굴림"/>
            </a:rPr>
            <a:t>Informe</a:t>
          </a:r>
          <a:r>
            <a:rPr lang="en-US" b="1" dirty="0" smtClean="0">
              <a:solidFill>
                <a:schemeClr val="tx2"/>
              </a:solidFill>
              <a:ea typeface="굴림"/>
              <a:cs typeface="굴림"/>
            </a:rPr>
            <a:t> 1 y </a:t>
          </a:r>
          <a:r>
            <a:rPr lang="en-US" b="1" dirty="0" err="1" smtClean="0">
              <a:solidFill>
                <a:schemeClr val="tx2"/>
              </a:solidFill>
              <a:ea typeface="굴림"/>
              <a:cs typeface="굴림"/>
            </a:rPr>
            <a:t>Presentaciones</a:t>
          </a:r>
          <a:endParaRPr lang="en-US" b="1" dirty="0" smtClean="0">
            <a:solidFill>
              <a:schemeClr val="tx2"/>
            </a:solidFill>
            <a:ea typeface="굴림"/>
            <a:cs typeface="굴림"/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</a:t>
          </a: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biogas</a:t>
          </a:r>
          <a:endParaRPr lang="en-US" dirty="0">
            <a:solidFill>
              <a:srgbClr val="FF0000"/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 custScaleX="139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5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F8F59-DF26-4982-ADE0-B03DA4386144}" type="pres">
      <dgm:prSet presAssocID="{EDBB8118-4F58-44F5-A476-EE78BEEBF339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077232-5BA5-4026-BC92-34D9539A25CA}" type="presOf" srcId="{B8E8998C-5ACF-4271-9265-B76415802E43}" destId="{BD7ABDCB-DA0E-4E5A-8294-3847E5F84EEC}" srcOrd="0" destOrd="0" presId="urn:microsoft.com/office/officeart/2005/8/layout/list1"/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BD76C673-4467-4A54-AA2E-3B25C3781FDA}" type="presOf" srcId="{7661B3CE-5A9D-482E-B3FD-37BF1E708469}" destId="{0893E421-0749-4DD0-925D-88B0362FD542}" srcOrd="1" destOrd="0" presId="urn:microsoft.com/office/officeart/2005/8/layout/list1"/>
    <dgm:cxn modelId="{2FFCAC97-F5D8-479C-A0F6-AABC3FA55D7D}" type="presOf" srcId="{0293C16A-26A2-471F-B773-B838CF692FBA}" destId="{9777F30A-94FC-438D-90BD-D4608198EB8F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0D57EBF9-665D-4509-A821-07578A8CC2C7}" type="presOf" srcId="{985038F1-91AC-418E-85E5-C1B78F1B20B1}" destId="{8C0C9D8F-5C5F-49E9-A64E-B3516BF99316}" srcOrd="1" destOrd="0" presId="urn:microsoft.com/office/officeart/2005/8/layout/list1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F95909FF-9EFF-4E58-8C89-DAF84344B245}" type="presOf" srcId="{985038F1-91AC-418E-85E5-C1B78F1B20B1}" destId="{B5460F4B-7654-46CC-B024-88894442C2C7}" srcOrd="0" destOrd="0" presId="urn:microsoft.com/office/officeart/2005/8/layout/list1"/>
    <dgm:cxn modelId="{52806997-91CB-4303-AED6-91237D79F64C}" type="presOf" srcId="{5FAEECA9-EB04-426F-ADBA-A8F0FFE14CCC}" destId="{79C83E4F-8043-4924-8F8B-51F17B3569CA}" srcOrd="0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0C3E45AC-69A5-4B84-A086-029C0C4881A5}" type="presOf" srcId="{7661B3CE-5A9D-482E-B3FD-37BF1E708469}" destId="{56307164-DC3E-4A02-94C1-23CB99397A17}" srcOrd="0" destOrd="0" presId="urn:microsoft.com/office/officeart/2005/8/layout/list1"/>
    <dgm:cxn modelId="{A2579C00-4791-460E-90F5-F864FA8E28DA}" type="presOf" srcId="{B8E8998C-5ACF-4271-9265-B76415802E43}" destId="{37CAA368-12F9-4DD6-BE49-EA7FEA2B0AFF}" srcOrd="1" destOrd="0" presId="urn:microsoft.com/office/officeart/2005/8/layout/list1"/>
    <dgm:cxn modelId="{E423DA8C-16DE-4D08-8332-F51A39DCD4F1}" type="presOf" srcId="{5FAEECA9-EB04-426F-ADBA-A8F0FFE14CCC}" destId="{B50B94C8-CC2E-4F0C-BABF-96BD4F95C4F8}" srcOrd="1" destOrd="0" presId="urn:microsoft.com/office/officeart/2005/8/layout/list1"/>
    <dgm:cxn modelId="{9BAE222C-7E77-4F1B-A2FA-6F3DBB9E3977}" type="presOf" srcId="{0293C16A-26A2-471F-B773-B838CF692FBA}" destId="{34297668-537E-40A3-A888-BD22E17F90B2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43C281F8-E99D-460E-92BC-001EEE1951D7}" type="presOf" srcId="{482EE62F-7750-42A8-8674-8A77405848CA}" destId="{0596F00E-2A48-44DE-98EB-0A723D874D0A}" srcOrd="0" destOrd="0" presId="urn:microsoft.com/office/officeart/2005/8/layout/list1"/>
    <dgm:cxn modelId="{22C00491-B4DE-40C7-B34C-8E215AB879A0}" type="presParOf" srcId="{0596F00E-2A48-44DE-98EB-0A723D874D0A}" destId="{7B3A7450-D912-48FD-B435-457155C84D11}" srcOrd="0" destOrd="0" presId="urn:microsoft.com/office/officeart/2005/8/layout/list1"/>
    <dgm:cxn modelId="{B636605C-1B0D-48F5-BE20-2985727F6FE7}" type="presParOf" srcId="{7B3A7450-D912-48FD-B435-457155C84D11}" destId="{79C83E4F-8043-4924-8F8B-51F17B3569CA}" srcOrd="0" destOrd="0" presId="urn:microsoft.com/office/officeart/2005/8/layout/list1"/>
    <dgm:cxn modelId="{E19C231A-F6DD-4144-A606-1275EEFED1E0}" type="presParOf" srcId="{7B3A7450-D912-48FD-B435-457155C84D11}" destId="{B50B94C8-CC2E-4F0C-BABF-96BD4F95C4F8}" srcOrd="1" destOrd="0" presId="urn:microsoft.com/office/officeart/2005/8/layout/list1"/>
    <dgm:cxn modelId="{F658EC8A-5167-4A78-953F-8DF009B143C0}" type="presParOf" srcId="{0596F00E-2A48-44DE-98EB-0A723D874D0A}" destId="{CD04B0FD-1E70-4BFD-B4DD-7E099719A2F6}" srcOrd="1" destOrd="0" presId="urn:microsoft.com/office/officeart/2005/8/layout/list1"/>
    <dgm:cxn modelId="{190F571A-9D12-4630-93B1-307D94A55A05}" type="presParOf" srcId="{0596F00E-2A48-44DE-98EB-0A723D874D0A}" destId="{E93C7938-1995-4611-A050-091AF9CD50AD}" srcOrd="2" destOrd="0" presId="urn:microsoft.com/office/officeart/2005/8/layout/list1"/>
    <dgm:cxn modelId="{9D8CBE46-ED87-49B1-A21C-4C13C7FD9D4B}" type="presParOf" srcId="{0596F00E-2A48-44DE-98EB-0A723D874D0A}" destId="{9114B799-3CDF-4C97-ABA6-20A2FC175A71}" srcOrd="3" destOrd="0" presId="urn:microsoft.com/office/officeart/2005/8/layout/list1"/>
    <dgm:cxn modelId="{9DF1C3C8-AB64-4747-AB3E-8DE0EA0314E4}" type="presParOf" srcId="{0596F00E-2A48-44DE-98EB-0A723D874D0A}" destId="{D99D3F45-0FF6-47D1-A43B-076397C8B382}" srcOrd="4" destOrd="0" presId="urn:microsoft.com/office/officeart/2005/8/layout/list1"/>
    <dgm:cxn modelId="{691A28E2-48B3-4FCD-B229-9DAD79B58779}" type="presParOf" srcId="{D99D3F45-0FF6-47D1-A43B-076397C8B382}" destId="{B5460F4B-7654-46CC-B024-88894442C2C7}" srcOrd="0" destOrd="0" presId="urn:microsoft.com/office/officeart/2005/8/layout/list1"/>
    <dgm:cxn modelId="{DB8EDE3A-123C-40B8-9E02-A7D62B3D67AF}" type="presParOf" srcId="{D99D3F45-0FF6-47D1-A43B-076397C8B382}" destId="{8C0C9D8F-5C5F-49E9-A64E-B3516BF99316}" srcOrd="1" destOrd="0" presId="urn:microsoft.com/office/officeart/2005/8/layout/list1"/>
    <dgm:cxn modelId="{1E2FF56C-93E5-4AFF-9C8B-EA6D53F429BC}" type="presParOf" srcId="{0596F00E-2A48-44DE-98EB-0A723D874D0A}" destId="{B6CBAAFD-2D1A-4BF0-8724-7887DB83FE83}" srcOrd="5" destOrd="0" presId="urn:microsoft.com/office/officeart/2005/8/layout/list1"/>
    <dgm:cxn modelId="{2AF1E5D5-264C-43E0-BB6B-6428A08DB176}" type="presParOf" srcId="{0596F00E-2A48-44DE-98EB-0A723D874D0A}" destId="{2A95DB59-74B0-4B0F-AC73-06D29DC0B973}" srcOrd="6" destOrd="0" presId="urn:microsoft.com/office/officeart/2005/8/layout/list1"/>
    <dgm:cxn modelId="{40D4EC10-C75D-4BAD-95E1-33A0696720FC}" type="presParOf" srcId="{0596F00E-2A48-44DE-98EB-0A723D874D0A}" destId="{19686284-5374-4D33-9A37-17903D06164F}" srcOrd="7" destOrd="0" presId="urn:microsoft.com/office/officeart/2005/8/layout/list1"/>
    <dgm:cxn modelId="{4F9AD183-C0A0-4C72-99F7-FEBE61ED1EDC}" type="presParOf" srcId="{0596F00E-2A48-44DE-98EB-0A723D874D0A}" destId="{44F43D77-A598-4500-B265-ACE39282EEE6}" srcOrd="8" destOrd="0" presId="urn:microsoft.com/office/officeart/2005/8/layout/list1"/>
    <dgm:cxn modelId="{39F028BC-4C41-4A9E-A27F-FABDCC93754F}" type="presParOf" srcId="{44F43D77-A598-4500-B265-ACE39282EEE6}" destId="{56307164-DC3E-4A02-94C1-23CB99397A17}" srcOrd="0" destOrd="0" presId="urn:microsoft.com/office/officeart/2005/8/layout/list1"/>
    <dgm:cxn modelId="{C37A6CB2-E9EF-426C-97F4-DD55D36C9B98}" type="presParOf" srcId="{44F43D77-A598-4500-B265-ACE39282EEE6}" destId="{0893E421-0749-4DD0-925D-88B0362FD542}" srcOrd="1" destOrd="0" presId="urn:microsoft.com/office/officeart/2005/8/layout/list1"/>
    <dgm:cxn modelId="{456E3B77-4ECF-4074-88F8-45AB771CC48A}" type="presParOf" srcId="{0596F00E-2A48-44DE-98EB-0A723D874D0A}" destId="{B788DC23-BD02-4A44-9229-D50AAE2C8E2B}" srcOrd="9" destOrd="0" presId="urn:microsoft.com/office/officeart/2005/8/layout/list1"/>
    <dgm:cxn modelId="{433E5568-F53D-49E3-9813-E6F35399ACDC}" type="presParOf" srcId="{0596F00E-2A48-44DE-98EB-0A723D874D0A}" destId="{0E896D5D-A3E9-4B3D-A486-48EBD23886E1}" srcOrd="10" destOrd="0" presId="urn:microsoft.com/office/officeart/2005/8/layout/list1"/>
    <dgm:cxn modelId="{20F6F719-C964-41AD-8833-9EBECA12BA49}" type="presParOf" srcId="{0596F00E-2A48-44DE-98EB-0A723D874D0A}" destId="{CE11CDD4-0C01-4758-A7D7-501AE8399603}" srcOrd="11" destOrd="0" presId="urn:microsoft.com/office/officeart/2005/8/layout/list1"/>
    <dgm:cxn modelId="{9B0F08C1-4523-4D41-A23C-669B915715F1}" type="presParOf" srcId="{0596F00E-2A48-44DE-98EB-0A723D874D0A}" destId="{0FBAB8CA-349C-4DA5-8149-026F1B5A01E2}" srcOrd="12" destOrd="0" presId="urn:microsoft.com/office/officeart/2005/8/layout/list1"/>
    <dgm:cxn modelId="{D8D30C60-39E7-4225-B195-4D2DAECBDA7D}" type="presParOf" srcId="{0FBAB8CA-349C-4DA5-8149-026F1B5A01E2}" destId="{BD7ABDCB-DA0E-4E5A-8294-3847E5F84EEC}" srcOrd="0" destOrd="0" presId="urn:microsoft.com/office/officeart/2005/8/layout/list1"/>
    <dgm:cxn modelId="{04AD0230-2759-4698-B623-DCEB371FF298}" type="presParOf" srcId="{0FBAB8CA-349C-4DA5-8149-026F1B5A01E2}" destId="{37CAA368-12F9-4DD6-BE49-EA7FEA2B0AFF}" srcOrd="1" destOrd="0" presId="urn:microsoft.com/office/officeart/2005/8/layout/list1"/>
    <dgm:cxn modelId="{BE9F41F3-A954-40B0-9C76-FE57D5144B51}" type="presParOf" srcId="{0596F00E-2A48-44DE-98EB-0A723D874D0A}" destId="{CA066A84-70FB-4C14-881D-C83436DB74E7}" srcOrd="13" destOrd="0" presId="urn:microsoft.com/office/officeart/2005/8/layout/list1"/>
    <dgm:cxn modelId="{C91638E6-B12C-4611-910D-B14349BE75C4}" type="presParOf" srcId="{0596F00E-2A48-44DE-98EB-0A723D874D0A}" destId="{7A2EAD7D-434F-4672-8BCB-6939AF0CDAF0}" srcOrd="14" destOrd="0" presId="urn:microsoft.com/office/officeart/2005/8/layout/list1"/>
    <dgm:cxn modelId="{6376C282-3913-4393-BD63-CD59430A1611}" type="presParOf" srcId="{0596F00E-2A48-44DE-98EB-0A723D874D0A}" destId="{4E5F8F59-DF26-4982-ADE0-B03DA4386144}" srcOrd="15" destOrd="0" presId="urn:microsoft.com/office/officeart/2005/8/layout/list1"/>
    <dgm:cxn modelId="{448CC482-C383-4E4B-AC8E-71B44AF1EE18}" type="presParOf" srcId="{0596F00E-2A48-44DE-98EB-0A723D874D0A}" destId="{8C1647E6-159A-4F0F-8BCE-245765081458}" srcOrd="16" destOrd="0" presId="urn:microsoft.com/office/officeart/2005/8/layout/list1"/>
    <dgm:cxn modelId="{6607C39E-8901-4C6D-8818-13431233A99B}" type="presParOf" srcId="{8C1647E6-159A-4F0F-8BCE-245765081458}" destId="{34297668-537E-40A3-A888-BD22E17F90B2}" srcOrd="0" destOrd="0" presId="urn:microsoft.com/office/officeart/2005/8/layout/list1"/>
    <dgm:cxn modelId="{0A64D41A-27B1-4889-8537-8EA7A08C10DE}" type="presParOf" srcId="{8C1647E6-159A-4F0F-8BCE-245765081458}" destId="{9777F30A-94FC-438D-90BD-D4608198EB8F}" srcOrd="1" destOrd="0" presId="urn:microsoft.com/office/officeart/2005/8/layout/list1"/>
    <dgm:cxn modelId="{68FFE186-84EC-4AE3-B977-FAEA9CF1E43D}" type="presParOf" srcId="{0596F00E-2A48-44DE-98EB-0A723D874D0A}" destId="{B15B39B8-6C4E-4716-A01C-9C07C9C85675}" srcOrd="17" destOrd="0" presId="urn:microsoft.com/office/officeart/2005/8/layout/list1"/>
    <dgm:cxn modelId="{F0DA4032-A378-4DCB-B613-EBDA824142FD}" type="presParOf" srcId="{0596F00E-2A48-44DE-98EB-0A723D874D0A}" destId="{CB9E9B6F-21FA-423F-87E6-F8721086BD6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2000" b="1" u="sng" dirty="0" smtClean="0"/>
            <a:t>Biocombustibles</a:t>
          </a:r>
        </a:p>
        <a:p>
          <a:r>
            <a:rPr lang="es-ES" sz="2000" dirty="0" smtClean="0">
              <a:latin typeface="Calibri" pitchFamily="34" charset="0"/>
              <a:ea typeface="굴림" pitchFamily="34" charset="-127"/>
            </a:rPr>
            <a:t>son cualquier combustible que derive de organismos recientemente vivos o de sus desechos metabólicos, que  pueden sustituir en </a:t>
          </a:r>
          <a:r>
            <a:rPr lang="es-ES" sz="2000" b="1" u="sng" dirty="0" smtClean="0">
              <a:latin typeface="Calibri" pitchFamily="34" charset="0"/>
              <a:ea typeface="굴림" pitchFamily="34" charset="-127"/>
            </a:rPr>
            <a:t>forma sustentable </a:t>
          </a:r>
          <a:r>
            <a:rPr lang="es-ES" sz="2000" dirty="0" smtClean="0">
              <a:latin typeface="Calibri" pitchFamily="34" charset="0"/>
              <a:ea typeface="굴림" pitchFamily="34" charset="-127"/>
            </a:rPr>
            <a:t>parte del consumo de combustibles fósiles  tradicionales</a:t>
          </a:r>
          <a:r>
            <a:rPr lang="es-ES" sz="2000" dirty="0" smtClean="0">
              <a:latin typeface="Calibri" pitchFamily="34" charset="0"/>
            </a:rPr>
            <a:t> </a:t>
          </a:r>
          <a:endParaRPr lang="es-ES" sz="20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522E4F4B-479A-4F8B-9AB1-44E2B7751493}">
      <dgm:prSet phldrT="[Texto]"/>
      <dgm:spPr/>
      <dgm:t>
        <a:bodyPr/>
        <a:lstStyle/>
        <a:p>
          <a:r>
            <a:rPr lang="es-ES" dirty="0" smtClean="0"/>
            <a:t>Líquidos</a:t>
          </a:r>
          <a:endParaRPr lang="es-ES" dirty="0"/>
        </a:p>
      </dgm:t>
    </dgm:pt>
    <dgm:pt modelId="{9BB15E88-CE52-4BAB-9A32-F4A9BF357286}" type="parTrans" cxnId="{374BABCA-610A-4E60-8BCC-CA7DF9504F4B}">
      <dgm:prSet/>
      <dgm:spPr/>
      <dgm:t>
        <a:bodyPr/>
        <a:lstStyle/>
        <a:p>
          <a:endParaRPr lang="es-ES"/>
        </a:p>
      </dgm:t>
    </dgm:pt>
    <dgm:pt modelId="{3DB08DF8-69B0-4314-8D55-A95902FE0E1A}" type="sibTrans" cxnId="{374BABCA-610A-4E60-8BCC-CA7DF9504F4B}">
      <dgm:prSet/>
      <dgm:spPr/>
      <dgm:t>
        <a:bodyPr/>
        <a:lstStyle/>
        <a:p>
          <a:endParaRPr lang="es-ES"/>
        </a:p>
      </dgm:t>
    </dgm:pt>
    <dgm:pt modelId="{67B4C35B-5417-40F5-934D-513E9660507B}">
      <dgm:prSet phldrT="[Texto]"/>
      <dgm:spPr/>
      <dgm:t>
        <a:bodyPr/>
        <a:lstStyle/>
        <a:p>
          <a:r>
            <a:rPr lang="es-ES" dirty="0" smtClean="0"/>
            <a:t>Gaseosos</a:t>
          </a:r>
          <a:endParaRPr lang="es-ES" dirty="0"/>
        </a:p>
      </dgm:t>
    </dgm:pt>
    <dgm:pt modelId="{EC93C3D6-24E5-43E1-89DC-CD8AF4EA4D5A}" type="parTrans" cxnId="{61AE2CC5-BE01-4BFD-A5A5-5A9429792B7E}">
      <dgm:prSet/>
      <dgm:spPr/>
      <dgm:t>
        <a:bodyPr/>
        <a:lstStyle/>
        <a:p>
          <a:endParaRPr lang="es-ES"/>
        </a:p>
      </dgm:t>
    </dgm:pt>
    <dgm:pt modelId="{E4A55104-20F1-449C-A24B-754335976D28}" type="sibTrans" cxnId="{61AE2CC5-BE01-4BFD-A5A5-5A9429792B7E}">
      <dgm:prSet/>
      <dgm:spPr/>
      <dgm:t>
        <a:bodyPr/>
        <a:lstStyle/>
        <a:p>
          <a:endParaRPr lang="es-ES"/>
        </a:p>
      </dgm:t>
    </dgm:pt>
    <dgm:pt modelId="{1FA22902-4108-49FA-A7E3-18F1813AA107}">
      <dgm:prSet phldrT="[Texto]"/>
      <dgm:spPr/>
      <dgm:t>
        <a:bodyPr/>
        <a:lstStyle/>
        <a:p>
          <a:r>
            <a:rPr lang="es-ES" dirty="0" smtClean="0"/>
            <a:t>Bioetanol</a:t>
          </a:r>
          <a:endParaRPr lang="es-ES" dirty="0"/>
        </a:p>
      </dgm:t>
    </dgm:pt>
    <dgm:pt modelId="{E797D41A-CB9B-470D-BE45-EBBE70395C81}" type="parTrans" cxnId="{833AA6A3-1E2B-4CBD-A227-08A78EC7965F}">
      <dgm:prSet/>
      <dgm:spPr/>
      <dgm:t>
        <a:bodyPr/>
        <a:lstStyle/>
        <a:p>
          <a:endParaRPr lang="es-ES"/>
        </a:p>
      </dgm:t>
    </dgm:pt>
    <dgm:pt modelId="{2D7D5CD7-C13E-4324-8B39-6ABFC3AE9B08}" type="sibTrans" cxnId="{833AA6A3-1E2B-4CBD-A227-08A78EC7965F}">
      <dgm:prSet/>
      <dgm:spPr/>
      <dgm:t>
        <a:bodyPr/>
        <a:lstStyle/>
        <a:p>
          <a:endParaRPr lang="es-ES"/>
        </a:p>
      </dgm:t>
    </dgm:pt>
    <dgm:pt modelId="{08984D47-3084-4A78-8A18-DE183FDB7E3F}">
      <dgm:prSet phldrT="[Texto]"/>
      <dgm:spPr/>
      <dgm:t>
        <a:bodyPr/>
        <a:lstStyle/>
        <a:p>
          <a:r>
            <a:rPr lang="es-ES" dirty="0" smtClean="0"/>
            <a:t>Biodiesel</a:t>
          </a:r>
          <a:endParaRPr lang="es-ES" dirty="0"/>
        </a:p>
      </dgm:t>
    </dgm:pt>
    <dgm:pt modelId="{812009E6-AB33-473F-B281-6689F5292ABF}" type="parTrans" cxnId="{78E72FD5-8873-40B0-9C62-0CB440591D28}">
      <dgm:prSet/>
      <dgm:spPr/>
      <dgm:t>
        <a:bodyPr/>
        <a:lstStyle/>
        <a:p>
          <a:endParaRPr lang="es-ES"/>
        </a:p>
      </dgm:t>
    </dgm:pt>
    <dgm:pt modelId="{7D9A988A-69B4-4A11-89EA-B3C868C43235}" type="sibTrans" cxnId="{78E72FD5-8873-40B0-9C62-0CB440591D28}">
      <dgm:prSet/>
      <dgm:spPr/>
      <dgm:t>
        <a:bodyPr/>
        <a:lstStyle/>
        <a:p>
          <a:endParaRPr lang="es-ES"/>
        </a:p>
      </dgm:t>
    </dgm:pt>
    <dgm:pt modelId="{BC2E8B0B-2C7B-4C79-99F8-BB6EA7BC0150}">
      <dgm:prSet phldrT="[Texto]"/>
      <dgm:spPr/>
      <dgm:t>
        <a:bodyPr/>
        <a:lstStyle/>
        <a:p>
          <a:r>
            <a:rPr lang="es-ES" dirty="0" smtClean="0"/>
            <a:t>Biogás</a:t>
          </a:r>
          <a:endParaRPr lang="es-ES" dirty="0"/>
        </a:p>
      </dgm:t>
    </dgm:pt>
    <dgm:pt modelId="{A9179E65-B02A-4333-9B03-E1BF7ECBCC8F}" type="parTrans" cxnId="{C94FE981-B88C-40DD-B0C6-0F4A5DD0FD9D}">
      <dgm:prSet/>
      <dgm:spPr/>
      <dgm:t>
        <a:bodyPr/>
        <a:lstStyle/>
        <a:p>
          <a:endParaRPr lang="es-ES"/>
        </a:p>
      </dgm:t>
    </dgm:pt>
    <dgm:pt modelId="{C1B53B7E-0889-4258-8F42-6D3E612DE7EE}" type="sibTrans" cxnId="{C94FE981-B88C-40DD-B0C6-0F4A5DD0FD9D}">
      <dgm:prSet/>
      <dgm:spPr/>
      <dgm:t>
        <a:bodyPr/>
        <a:lstStyle/>
        <a:p>
          <a:endParaRPr lang="es-ES"/>
        </a:p>
      </dgm:t>
    </dgm:pt>
    <dgm:pt modelId="{237B8B93-BEC8-4C3E-97AB-F90C9BB0E9E7}">
      <dgm:prSet phldrT="[Texto]"/>
      <dgm:spPr/>
      <dgm:t>
        <a:bodyPr/>
        <a:lstStyle/>
        <a:p>
          <a:endParaRPr lang="es-ES" dirty="0"/>
        </a:p>
      </dgm:t>
    </dgm:pt>
    <dgm:pt modelId="{11742912-8A90-44BD-A022-DD70B173BCE1}" type="parTrans" cxnId="{CB66415E-6C3A-4CDC-913D-B876AA7CDB3F}">
      <dgm:prSet/>
      <dgm:spPr/>
      <dgm:t>
        <a:bodyPr/>
        <a:lstStyle/>
        <a:p>
          <a:endParaRPr lang="es-ES"/>
        </a:p>
      </dgm:t>
    </dgm:pt>
    <dgm:pt modelId="{FB234FFD-E303-4DD2-9203-FBB4139538FA}" type="sibTrans" cxnId="{CB66415E-6C3A-4CDC-913D-B876AA7CDB3F}">
      <dgm:prSet/>
      <dgm:spPr/>
      <dgm:t>
        <a:bodyPr/>
        <a:lstStyle/>
        <a:p>
          <a:endParaRPr lang="es-ES"/>
        </a:p>
      </dgm:t>
    </dgm:pt>
    <dgm:pt modelId="{60CF9906-54CF-48B4-A408-6965AEF60E1E}">
      <dgm:prSet phldrT="[Texto]"/>
      <dgm:spPr/>
      <dgm:t>
        <a:bodyPr/>
        <a:lstStyle/>
        <a:p>
          <a:endParaRPr lang="es-ES" dirty="0"/>
        </a:p>
      </dgm:t>
    </dgm:pt>
    <dgm:pt modelId="{7CF58DC4-5D93-4250-9E59-DE9628F51694}" type="parTrans" cxnId="{46BF2E88-45B2-452C-A997-A6DB427501A7}">
      <dgm:prSet/>
      <dgm:spPr/>
      <dgm:t>
        <a:bodyPr/>
        <a:lstStyle/>
        <a:p>
          <a:endParaRPr lang="es-ES"/>
        </a:p>
      </dgm:t>
    </dgm:pt>
    <dgm:pt modelId="{E0A1A40F-1895-4D36-8C8B-A0DEC3445A65}" type="sibTrans" cxnId="{46BF2E88-45B2-452C-A997-A6DB427501A7}">
      <dgm:prSet/>
      <dgm:spPr/>
      <dgm:t>
        <a:bodyPr/>
        <a:lstStyle/>
        <a:p>
          <a:endParaRPr lang="es-ES"/>
        </a:p>
      </dgm:t>
    </dgm:pt>
    <dgm:pt modelId="{794537CA-B070-433C-ABF5-5A49A8954B6F}">
      <dgm:prSet phldrT="[Texto]"/>
      <dgm:spPr/>
      <dgm:t>
        <a:bodyPr/>
        <a:lstStyle/>
        <a:p>
          <a:endParaRPr lang="es-ES" dirty="0"/>
        </a:p>
      </dgm:t>
    </dgm:pt>
    <dgm:pt modelId="{454892B4-2258-48A8-9F06-A1D82C4ECCBC}" type="parTrans" cxnId="{BCE7E35A-BB98-49CF-B4EE-FE7F0792C226}">
      <dgm:prSet/>
      <dgm:spPr/>
      <dgm:t>
        <a:bodyPr/>
        <a:lstStyle/>
        <a:p>
          <a:endParaRPr lang="es-ES"/>
        </a:p>
      </dgm:t>
    </dgm:pt>
    <dgm:pt modelId="{0B6DB5EC-500C-479F-8410-5228BDD8B171}" type="sibTrans" cxnId="{BCE7E35A-BB98-49CF-B4EE-FE7F0792C226}">
      <dgm:prSet/>
      <dgm:spPr/>
      <dgm:t>
        <a:bodyPr/>
        <a:lstStyle/>
        <a:p>
          <a:endParaRPr lang="es-ES"/>
        </a:p>
      </dgm:t>
    </dgm:pt>
    <dgm:pt modelId="{A4425A37-C9A2-4C6A-BB11-89665021B7D0}">
      <dgm:prSet phldrT="[Texto]"/>
      <dgm:spPr/>
      <dgm:t>
        <a:bodyPr/>
        <a:lstStyle/>
        <a:p>
          <a:endParaRPr lang="es-ES" dirty="0"/>
        </a:p>
      </dgm:t>
    </dgm:pt>
    <dgm:pt modelId="{E4D194C7-87A3-439A-BC28-85C11CAF4B82}" type="parTrans" cxnId="{036BEF8B-5FAB-4F54-A629-3EE3CBCEAE91}">
      <dgm:prSet/>
      <dgm:spPr/>
      <dgm:t>
        <a:bodyPr/>
        <a:lstStyle/>
        <a:p>
          <a:endParaRPr lang="es-ES"/>
        </a:p>
      </dgm:t>
    </dgm:pt>
    <dgm:pt modelId="{2E8A4A15-3E46-4EE2-9DBD-E46735CC8F43}" type="sibTrans" cxnId="{036BEF8B-5FAB-4F54-A629-3EE3CBCEAE91}">
      <dgm:prSet/>
      <dgm:spPr/>
      <dgm:t>
        <a:bodyPr/>
        <a:lstStyle/>
        <a:p>
          <a:endParaRPr lang="es-ES"/>
        </a:p>
      </dgm:t>
    </dgm:pt>
    <dgm:pt modelId="{AA5316D4-3888-4E7E-9B66-E7A3E2F21EF7}">
      <dgm:prSet phldrT="[Texto]"/>
      <dgm:spPr/>
      <dgm:t>
        <a:bodyPr/>
        <a:lstStyle/>
        <a:p>
          <a:endParaRPr lang="es-ES" dirty="0"/>
        </a:p>
      </dgm:t>
    </dgm:pt>
    <dgm:pt modelId="{14D92E45-6A52-497D-8D97-8F0BE40334AD}" type="parTrans" cxnId="{2C1480A1-F9C8-4FF7-9DB0-9CCD0A465B8C}">
      <dgm:prSet/>
      <dgm:spPr/>
      <dgm:t>
        <a:bodyPr/>
        <a:lstStyle/>
        <a:p>
          <a:endParaRPr lang="es-ES"/>
        </a:p>
      </dgm:t>
    </dgm:pt>
    <dgm:pt modelId="{0856CCA4-C5A6-4C07-A07D-1B448FFD9DCB}" type="sibTrans" cxnId="{2C1480A1-F9C8-4FF7-9DB0-9CCD0A465B8C}">
      <dgm:prSet/>
      <dgm:spPr/>
      <dgm:t>
        <a:bodyPr/>
        <a:lstStyle/>
        <a:p>
          <a:endParaRPr lang="es-ES"/>
        </a:p>
      </dgm:t>
    </dgm:pt>
    <dgm:pt modelId="{F5E34C13-94BC-4666-B265-ED997AE136B2}">
      <dgm:prSet phldrT="[Texto]"/>
      <dgm:spPr/>
      <dgm:t>
        <a:bodyPr/>
        <a:lstStyle/>
        <a:p>
          <a:endParaRPr lang="es-ES" dirty="0"/>
        </a:p>
      </dgm:t>
    </dgm:pt>
    <dgm:pt modelId="{B0004CCA-E985-458F-8CCA-322ED9263127}" type="parTrans" cxnId="{301C6D7A-A885-41D6-A3D7-A5F6EB0A389B}">
      <dgm:prSet/>
      <dgm:spPr/>
      <dgm:t>
        <a:bodyPr/>
        <a:lstStyle/>
        <a:p>
          <a:endParaRPr lang="es-ES"/>
        </a:p>
      </dgm:t>
    </dgm:pt>
    <dgm:pt modelId="{4BA413E0-CAB3-4F4C-A9B7-9E2F1FBC96EF}" type="sibTrans" cxnId="{301C6D7A-A885-41D6-A3D7-A5F6EB0A389B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 custLinFactNeighborX="22938" custLinFactNeighborY="2933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85225EC6-F1A4-467E-8F5B-BFE9F68D0C15}" type="pres">
      <dgm:prSet presAssocID="{522E4F4B-479A-4F8B-9AB1-44E2B7751493}" presName="vertTwo" presStyleCnt="0"/>
      <dgm:spPr/>
    </dgm:pt>
    <dgm:pt modelId="{19DFA131-AD5A-411C-87AC-18ABBFFB513D}" type="pres">
      <dgm:prSet presAssocID="{522E4F4B-479A-4F8B-9AB1-44E2B7751493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6F40917-C98B-4179-A2F5-345C176E26CA}" type="pres">
      <dgm:prSet presAssocID="{522E4F4B-479A-4F8B-9AB1-44E2B7751493}" presName="parTransTwo" presStyleCnt="0"/>
      <dgm:spPr/>
    </dgm:pt>
    <dgm:pt modelId="{297EF52A-436A-4A30-A11D-1B8D1E744C27}" type="pres">
      <dgm:prSet presAssocID="{522E4F4B-479A-4F8B-9AB1-44E2B7751493}" presName="horzTwo" presStyleCnt="0"/>
      <dgm:spPr/>
    </dgm:pt>
    <dgm:pt modelId="{D6899C34-C672-4134-B037-CFAE9975AEE4}" type="pres">
      <dgm:prSet presAssocID="{1FA22902-4108-49FA-A7E3-18F1813AA107}" presName="vertThree" presStyleCnt="0"/>
      <dgm:spPr/>
    </dgm:pt>
    <dgm:pt modelId="{1ED17AC4-B496-4DA7-B91F-9F3ED9C629CC}" type="pres">
      <dgm:prSet presAssocID="{1FA22902-4108-49FA-A7E3-18F1813AA107}" presName="txThre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C095696-330D-44E8-A9D3-D19805BC7C07}" type="pres">
      <dgm:prSet presAssocID="{1FA22902-4108-49FA-A7E3-18F1813AA107}" presName="parTransThree" presStyleCnt="0"/>
      <dgm:spPr/>
    </dgm:pt>
    <dgm:pt modelId="{E0DEFA38-3F55-43A2-B231-852F9400898B}" type="pres">
      <dgm:prSet presAssocID="{1FA22902-4108-49FA-A7E3-18F1813AA107}" presName="horzThree" presStyleCnt="0"/>
      <dgm:spPr/>
    </dgm:pt>
    <dgm:pt modelId="{28FF3B93-3085-4CEC-960C-5E590F8336E9}" type="pres">
      <dgm:prSet presAssocID="{60CF9906-54CF-48B4-A408-6965AEF60E1E}" presName="vertFour" presStyleCnt="0">
        <dgm:presLayoutVars>
          <dgm:chPref val="3"/>
        </dgm:presLayoutVars>
      </dgm:prSet>
      <dgm:spPr/>
    </dgm:pt>
    <dgm:pt modelId="{8D760CA3-14E3-4633-8B91-88E1B5A67D61}" type="pres">
      <dgm:prSet presAssocID="{60CF9906-54CF-48B4-A408-6965AEF60E1E}" presName="txFour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B5681EB-0AD9-428C-8567-12CEB6B346BB}" type="pres">
      <dgm:prSet presAssocID="{60CF9906-54CF-48B4-A408-6965AEF60E1E}" presName="horzFour" presStyleCnt="0"/>
      <dgm:spPr/>
    </dgm:pt>
    <dgm:pt modelId="{4BCADA76-302B-4AAB-9C8C-5C796BF99A9D}" type="pres">
      <dgm:prSet presAssocID="{E0A1A40F-1895-4D36-8C8B-A0DEC3445A65}" presName="sibSpaceFour" presStyleCnt="0"/>
      <dgm:spPr/>
    </dgm:pt>
    <dgm:pt modelId="{3BDD0279-63B7-4103-9413-E44E5FAB4614}" type="pres">
      <dgm:prSet presAssocID="{237B8B93-BEC8-4C3E-97AB-F90C9BB0E9E7}" presName="vertFour" presStyleCnt="0">
        <dgm:presLayoutVars>
          <dgm:chPref val="3"/>
        </dgm:presLayoutVars>
      </dgm:prSet>
      <dgm:spPr/>
    </dgm:pt>
    <dgm:pt modelId="{8221B6EE-658B-4DFC-B027-2BD1498171C8}" type="pres">
      <dgm:prSet presAssocID="{237B8B93-BEC8-4C3E-97AB-F90C9BB0E9E7}" presName="txFour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7835B3B-46E0-4F2B-8A24-1C4442C342F0}" type="pres">
      <dgm:prSet presAssocID="{237B8B93-BEC8-4C3E-97AB-F90C9BB0E9E7}" presName="horzFour" presStyleCnt="0"/>
      <dgm:spPr/>
    </dgm:pt>
    <dgm:pt modelId="{1130BA6D-A8D5-40F5-B7E7-545C14E4416A}" type="pres">
      <dgm:prSet presAssocID="{2D7D5CD7-C13E-4324-8B39-6ABFC3AE9B08}" presName="sibSpaceThree" presStyleCnt="0"/>
      <dgm:spPr/>
    </dgm:pt>
    <dgm:pt modelId="{8E50C4B6-5DDA-4E34-AA8B-A1BA7AEE294A}" type="pres">
      <dgm:prSet presAssocID="{08984D47-3084-4A78-8A18-DE183FDB7E3F}" presName="vertThree" presStyleCnt="0"/>
      <dgm:spPr/>
    </dgm:pt>
    <dgm:pt modelId="{055F3594-8B4A-49F4-BFF5-62B9C6D22543}" type="pres">
      <dgm:prSet presAssocID="{08984D47-3084-4A78-8A18-DE183FDB7E3F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8112923-72DA-4802-BD67-CDB01F61B41D}" type="pres">
      <dgm:prSet presAssocID="{08984D47-3084-4A78-8A18-DE183FDB7E3F}" presName="parTransThree" presStyleCnt="0"/>
      <dgm:spPr/>
    </dgm:pt>
    <dgm:pt modelId="{E6E22C2D-9C3B-42D7-9D2E-FE43D83744DC}" type="pres">
      <dgm:prSet presAssocID="{08984D47-3084-4A78-8A18-DE183FDB7E3F}" presName="horzThree" presStyleCnt="0"/>
      <dgm:spPr/>
    </dgm:pt>
    <dgm:pt modelId="{EE511569-C903-42F2-8849-7930A0E3713C}" type="pres">
      <dgm:prSet presAssocID="{A4425A37-C9A2-4C6A-BB11-89665021B7D0}" presName="vertFour" presStyleCnt="0">
        <dgm:presLayoutVars>
          <dgm:chPref val="3"/>
        </dgm:presLayoutVars>
      </dgm:prSet>
      <dgm:spPr/>
    </dgm:pt>
    <dgm:pt modelId="{212D23A5-A654-44E2-A251-681F9BAE6089}" type="pres">
      <dgm:prSet presAssocID="{A4425A37-C9A2-4C6A-BB11-89665021B7D0}" presName="txFour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E51B1D-03AD-4AB2-8CF6-7E24C39540C6}" type="pres">
      <dgm:prSet presAssocID="{A4425A37-C9A2-4C6A-BB11-89665021B7D0}" presName="horzFour" presStyleCnt="0"/>
      <dgm:spPr/>
    </dgm:pt>
    <dgm:pt modelId="{D1681D7B-7F44-4DC2-BC59-10E0D7B3348D}" type="pres">
      <dgm:prSet presAssocID="{2E8A4A15-3E46-4EE2-9DBD-E46735CC8F43}" presName="sibSpaceFour" presStyleCnt="0"/>
      <dgm:spPr/>
    </dgm:pt>
    <dgm:pt modelId="{E7463916-6476-4CA3-8773-E9F3B463C9DF}" type="pres">
      <dgm:prSet presAssocID="{AA5316D4-3888-4E7E-9B66-E7A3E2F21EF7}" presName="vertFour" presStyleCnt="0">
        <dgm:presLayoutVars>
          <dgm:chPref val="3"/>
        </dgm:presLayoutVars>
      </dgm:prSet>
      <dgm:spPr/>
    </dgm:pt>
    <dgm:pt modelId="{33D23B7D-BC72-4CAF-A66A-3D33C6311392}" type="pres">
      <dgm:prSet presAssocID="{AA5316D4-3888-4E7E-9B66-E7A3E2F21EF7}" presName="txFour" presStyleLbl="node4" presStyleIdx="3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12C1591-03A7-423A-BEA2-9E094E6BADA8}" type="pres">
      <dgm:prSet presAssocID="{AA5316D4-3888-4E7E-9B66-E7A3E2F21EF7}" presName="horzFour" presStyleCnt="0"/>
      <dgm:spPr/>
    </dgm:pt>
    <dgm:pt modelId="{07A8C550-D46C-4558-AEFF-DC4BD0B1E079}" type="pres">
      <dgm:prSet presAssocID="{0856CCA4-C5A6-4C07-A07D-1B448FFD9DCB}" presName="sibSpaceFour" presStyleCnt="0"/>
      <dgm:spPr/>
    </dgm:pt>
    <dgm:pt modelId="{6E2ADD5C-F769-4CB9-B7AF-7AA25930CCEE}" type="pres">
      <dgm:prSet presAssocID="{794537CA-B070-433C-ABF5-5A49A8954B6F}" presName="vertFour" presStyleCnt="0">
        <dgm:presLayoutVars>
          <dgm:chPref val="3"/>
        </dgm:presLayoutVars>
      </dgm:prSet>
      <dgm:spPr/>
    </dgm:pt>
    <dgm:pt modelId="{ECE58328-6153-4A56-B91C-A372E8F1AB9D}" type="pres">
      <dgm:prSet presAssocID="{794537CA-B070-433C-ABF5-5A49A8954B6F}" presName="txFour" presStyleLbl="node4" presStyleIdx="4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0564D2B-C823-4416-9CB6-F5147DDA9A06}" type="pres">
      <dgm:prSet presAssocID="{794537CA-B070-433C-ABF5-5A49A8954B6F}" presName="horzFour" presStyleCnt="0"/>
      <dgm:spPr/>
    </dgm:pt>
    <dgm:pt modelId="{FA12439A-975A-455D-BBCF-7F7A7118DAAC}" type="pres">
      <dgm:prSet presAssocID="{3DB08DF8-69B0-4314-8D55-A95902FE0E1A}" presName="sibSpaceTwo" presStyleCnt="0"/>
      <dgm:spPr/>
    </dgm:pt>
    <dgm:pt modelId="{A0630E74-2C56-47E3-9700-04D774BE266B}" type="pres">
      <dgm:prSet presAssocID="{67B4C35B-5417-40F5-934D-513E9660507B}" presName="vertTwo" presStyleCnt="0"/>
      <dgm:spPr/>
    </dgm:pt>
    <dgm:pt modelId="{8D7F939D-4405-4C60-BCD2-59F79F79EECA}" type="pres">
      <dgm:prSet presAssocID="{67B4C35B-5417-40F5-934D-513E9660507B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E2FFF9B-4A9F-41EE-BB84-BE958380A8FC}" type="pres">
      <dgm:prSet presAssocID="{67B4C35B-5417-40F5-934D-513E9660507B}" presName="parTransTwo" presStyleCnt="0"/>
      <dgm:spPr/>
    </dgm:pt>
    <dgm:pt modelId="{AC8141B5-2C08-4989-B28A-80BA60F54CC0}" type="pres">
      <dgm:prSet presAssocID="{67B4C35B-5417-40F5-934D-513E9660507B}" presName="horzTwo" presStyleCnt="0"/>
      <dgm:spPr/>
    </dgm:pt>
    <dgm:pt modelId="{B08F285F-E601-4D89-909F-1383EF1D7C45}" type="pres">
      <dgm:prSet presAssocID="{BC2E8B0B-2C7B-4C79-99F8-BB6EA7BC0150}" presName="vertThree" presStyleCnt="0"/>
      <dgm:spPr/>
    </dgm:pt>
    <dgm:pt modelId="{D7AE15E2-3D34-4F15-A1E3-1D12CBA3895A}" type="pres">
      <dgm:prSet presAssocID="{BC2E8B0B-2C7B-4C79-99F8-BB6EA7BC0150}" presName="txThre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B37D949-76D7-4AF7-A76C-EDB515B29D2C}" type="pres">
      <dgm:prSet presAssocID="{BC2E8B0B-2C7B-4C79-99F8-BB6EA7BC0150}" presName="parTransThree" presStyleCnt="0"/>
      <dgm:spPr/>
    </dgm:pt>
    <dgm:pt modelId="{6A115FFF-093F-4F36-90F6-1B9EE288EE55}" type="pres">
      <dgm:prSet presAssocID="{BC2E8B0B-2C7B-4C79-99F8-BB6EA7BC0150}" presName="horzThree" presStyleCnt="0"/>
      <dgm:spPr/>
    </dgm:pt>
    <dgm:pt modelId="{69881F92-70CB-487A-9795-C65815CACA6F}" type="pres">
      <dgm:prSet presAssocID="{F5E34C13-94BC-4666-B265-ED997AE136B2}" presName="vertFour" presStyleCnt="0">
        <dgm:presLayoutVars>
          <dgm:chPref val="3"/>
        </dgm:presLayoutVars>
      </dgm:prSet>
      <dgm:spPr/>
    </dgm:pt>
    <dgm:pt modelId="{9107B32B-4D6E-4E75-B2C3-0234A501A736}" type="pres">
      <dgm:prSet presAssocID="{F5E34C13-94BC-4666-B265-ED997AE136B2}" presName="txFour" presStyleLbl="node4" presStyleIdx="5" presStyleCnt="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284E87-7B76-4607-98E5-56AE6CE89EC5}" type="pres">
      <dgm:prSet presAssocID="{F5E34C13-94BC-4666-B265-ED997AE136B2}" presName="horzFour" presStyleCnt="0"/>
      <dgm:spPr/>
    </dgm:pt>
  </dgm:ptLst>
  <dgm:cxnLst>
    <dgm:cxn modelId="{BCE7E35A-BB98-49CF-B4EE-FE7F0792C226}" srcId="{08984D47-3084-4A78-8A18-DE183FDB7E3F}" destId="{794537CA-B070-433C-ABF5-5A49A8954B6F}" srcOrd="2" destOrd="0" parTransId="{454892B4-2258-48A8-9F06-A1D82C4ECCBC}" sibTransId="{0B6DB5EC-500C-479F-8410-5228BDD8B171}"/>
    <dgm:cxn modelId="{61AE2CC5-BE01-4BFD-A5A5-5A9429792B7E}" srcId="{B9070E45-AD12-470B-97A3-7A28D0795274}" destId="{67B4C35B-5417-40F5-934D-513E9660507B}" srcOrd="1" destOrd="0" parTransId="{EC93C3D6-24E5-43E1-89DC-CD8AF4EA4D5A}" sibTransId="{E4A55104-20F1-449C-A24B-754335976D28}"/>
    <dgm:cxn modelId="{C94FE981-B88C-40DD-B0C6-0F4A5DD0FD9D}" srcId="{67B4C35B-5417-40F5-934D-513E9660507B}" destId="{BC2E8B0B-2C7B-4C79-99F8-BB6EA7BC0150}" srcOrd="0" destOrd="0" parTransId="{A9179E65-B02A-4333-9B03-E1BF7ECBCC8F}" sibTransId="{C1B53B7E-0889-4258-8F42-6D3E612DE7EE}"/>
    <dgm:cxn modelId="{B1ED0B8F-B52E-445B-B928-70D499785239}" type="presOf" srcId="{BC2E8B0B-2C7B-4C79-99F8-BB6EA7BC0150}" destId="{D7AE15E2-3D34-4F15-A1E3-1D12CBA3895A}" srcOrd="0" destOrd="0" presId="urn:microsoft.com/office/officeart/2005/8/layout/hierarchy4"/>
    <dgm:cxn modelId="{87B4975F-1FA7-4718-A676-B5EE4615CA15}" type="presOf" srcId="{F5E34C13-94BC-4666-B265-ED997AE136B2}" destId="{9107B32B-4D6E-4E75-B2C3-0234A501A736}" srcOrd="0" destOrd="0" presId="urn:microsoft.com/office/officeart/2005/8/layout/hierarchy4"/>
    <dgm:cxn modelId="{A4B84A7D-B0AA-4FF0-A63B-CBF6A36EAB37}" type="presOf" srcId="{1FA22902-4108-49FA-A7E3-18F1813AA107}" destId="{1ED17AC4-B496-4DA7-B91F-9F3ED9C629CC}" srcOrd="0" destOrd="0" presId="urn:microsoft.com/office/officeart/2005/8/layout/hierarchy4"/>
    <dgm:cxn modelId="{46BF2E88-45B2-452C-A997-A6DB427501A7}" srcId="{1FA22902-4108-49FA-A7E3-18F1813AA107}" destId="{60CF9906-54CF-48B4-A408-6965AEF60E1E}" srcOrd="0" destOrd="0" parTransId="{7CF58DC4-5D93-4250-9E59-DE9628F51694}" sibTransId="{E0A1A40F-1895-4D36-8C8B-A0DEC3445A65}"/>
    <dgm:cxn modelId="{301C6D7A-A885-41D6-A3D7-A5F6EB0A389B}" srcId="{BC2E8B0B-2C7B-4C79-99F8-BB6EA7BC0150}" destId="{F5E34C13-94BC-4666-B265-ED997AE136B2}" srcOrd="0" destOrd="0" parTransId="{B0004CCA-E985-458F-8CCA-322ED9263127}" sibTransId="{4BA413E0-CAB3-4F4C-A9B7-9E2F1FBC96EF}"/>
    <dgm:cxn modelId="{A7D65DC8-BE08-4C97-BE38-BCE848A69509}" type="presOf" srcId="{5114ED0A-AC0C-47ED-913F-8D8E6271F463}" destId="{2FFB22F0-BAE7-43A9-93EC-D820217D0F55}" srcOrd="0" destOrd="0" presId="urn:microsoft.com/office/officeart/2005/8/layout/hierarchy4"/>
    <dgm:cxn modelId="{A6F0D099-858D-4C2D-89D7-EBA1723939F3}" type="presOf" srcId="{60CF9906-54CF-48B4-A408-6965AEF60E1E}" destId="{8D760CA3-14E3-4633-8B91-88E1B5A67D61}" srcOrd="0" destOrd="0" presId="urn:microsoft.com/office/officeart/2005/8/layout/hierarchy4"/>
    <dgm:cxn modelId="{9B7EFDAB-8837-4CEE-9909-08D75B17EE8A}" type="presOf" srcId="{67B4C35B-5417-40F5-934D-513E9660507B}" destId="{8D7F939D-4405-4C60-BCD2-59F79F79EECA}" srcOrd="0" destOrd="0" presId="urn:microsoft.com/office/officeart/2005/8/layout/hierarchy4"/>
    <dgm:cxn modelId="{78E72FD5-8873-40B0-9C62-0CB440591D28}" srcId="{522E4F4B-479A-4F8B-9AB1-44E2B7751493}" destId="{08984D47-3084-4A78-8A18-DE183FDB7E3F}" srcOrd="1" destOrd="0" parTransId="{812009E6-AB33-473F-B281-6689F5292ABF}" sibTransId="{7D9A988A-69B4-4A11-89EA-B3C868C43235}"/>
    <dgm:cxn modelId="{A75F7C02-7BBD-4208-B37E-03D465E657B3}" type="presOf" srcId="{522E4F4B-479A-4F8B-9AB1-44E2B7751493}" destId="{19DFA131-AD5A-411C-87AC-18ABBFFB513D}" srcOrd="0" destOrd="0" presId="urn:microsoft.com/office/officeart/2005/8/layout/hierarchy4"/>
    <dgm:cxn modelId="{FD702351-80AB-4701-83C5-63BA75B8212C}" type="presOf" srcId="{A4425A37-C9A2-4C6A-BB11-89665021B7D0}" destId="{212D23A5-A654-44E2-A251-681F9BAE6089}" srcOrd="0" destOrd="0" presId="urn:microsoft.com/office/officeart/2005/8/layout/hierarchy4"/>
    <dgm:cxn modelId="{2C1480A1-F9C8-4FF7-9DB0-9CCD0A465B8C}" srcId="{08984D47-3084-4A78-8A18-DE183FDB7E3F}" destId="{AA5316D4-3888-4E7E-9B66-E7A3E2F21EF7}" srcOrd="1" destOrd="0" parTransId="{14D92E45-6A52-497D-8D97-8F0BE40334AD}" sibTransId="{0856CCA4-C5A6-4C07-A07D-1B448FFD9DCB}"/>
    <dgm:cxn modelId="{ADC0AC6D-4B9E-489B-8222-07FEF2ADB7C1}" type="presOf" srcId="{237B8B93-BEC8-4C3E-97AB-F90C9BB0E9E7}" destId="{8221B6EE-658B-4DFC-B027-2BD1498171C8}" srcOrd="0" destOrd="0" presId="urn:microsoft.com/office/officeart/2005/8/layout/hierarchy4"/>
    <dgm:cxn modelId="{690C965C-7106-491F-8C7E-4BAF5A2A1660}" type="presOf" srcId="{08984D47-3084-4A78-8A18-DE183FDB7E3F}" destId="{055F3594-8B4A-49F4-BFF5-62B9C6D22543}" srcOrd="0" destOrd="0" presId="urn:microsoft.com/office/officeart/2005/8/layout/hierarchy4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374BABCA-610A-4E60-8BCC-CA7DF9504F4B}" srcId="{B9070E45-AD12-470B-97A3-7A28D0795274}" destId="{522E4F4B-479A-4F8B-9AB1-44E2B7751493}" srcOrd="0" destOrd="0" parTransId="{9BB15E88-CE52-4BAB-9A32-F4A9BF357286}" sibTransId="{3DB08DF8-69B0-4314-8D55-A95902FE0E1A}"/>
    <dgm:cxn modelId="{036BEF8B-5FAB-4F54-A629-3EE3CBCEAE91}" srcId="{08984D47-3084-4A78-8A18-DE183FDB7E3F}" destId="{A4425A37-C9A2-4C6A-BB11-89665021B7D0}" srcOrd="0" destOrd="0" parTransId="{E4D194C7-87A3-439A-BC28-85C11CAF4B82}" sibTransId="{2E8A4A15-3E46-4EE2-9DBD-E46735CC8F43}"/>
    <dgm:cxn modelId="{833AA6A3-1E2B-4CBD-A227-08A78EC7965F}" srcId="{522E4F4B-479A-4F8B-9AB1-44E2B7751493}" destId="{1FA22902-4108-49FA-A7E3-18F1813AA107}" srcOrd="0" destOrd="0" parTransId="{E797D41A-CB9B-470D-BE45-EBBE70395C81}" sibTransId="{2D7D5CD7-C13E-4324-8B39-6ABFC3AE9B08}"/>
    <dgm:cxn modelId="{629F734D-E033-4243-9C2C-7EDF0DE9C28C}" type="presOf" srcId="{AA5316D4-3888-4E7E-9B66-E7A3E2F21EF7}" destId="{33D23B7D-BC72-4CAF-A66A-3D33C6311392}" srcOrd="0" destOrd="0" presId="urn:microsoft.com/office/officeart/2005/8/layout/hierarchy4"/>
    <dgm:cxn modelId="{DC8D0831-F45D-43CF-A0A0-86F4F1D3DAD8}" type="presOf" srcId="{794537CA-B070-433C-ABF5-5A49A8954B6F}" destId="{ECE58328-6153-4A56-B91C-A372E8F1AB9D}" srcOrd="0" destOrd="0" presId="urn:microsoft.com/office/officeart/2005/8/layout/hierarchy4"/>
    <dgm:cxn modelId="{FFEBECC6-5A47-435A-8D86-8B1E42D125F2}" type="presOf" srcId="{B9070E45-AD12-470B-97A3-7A28D0795274}" destId="{7482DD4D-BF20-404D-BD5C-615DED855B81}" srcOrd="0" destOrd="0" presId="urn:microsoft.com/office/officeart/2005/8/layout/hierarchy4"/>
    <dgm:cxn modelId="{CB66415E-6C3A-4CDC-913D-B876AA7CDB3F}" srcId="{1FA22902-4108-49FA-A7E3-18F1813AA107}" destId="{237B8B93-BEC8-4C3E-97AB-F90C9BB0E9E7}" srcOrd="1" destOrd="0" parTransId="{11742912-8A90-44BD-A022-DD70B173BCE1}" sibTransId="{FB234FFD-E303-4DD2-9203-FBB4139538FA}"/>
    <dgm:cxn modelId="{7458DAC1-C5DD-452E-B430-7502B9E433EC}" type="presParOf" srcId="{2FFB22F0-BAE7-43A9-93EC-D820217D0F55}" destId="{A0330F51-A622-4F75-A458-4EC5A03C1660}" srcOrd="0" destOrd="0" presId="urn:microsoft.com/office/officeart/2005/8/layout/hierarchy4"/>
    <dgm:cxn modelId="{725E99B7-D06A-4E90-98C5-3896D4D9B577}" type="presParOf" srcId="{A0330F51-A622-4F75-A458-4EC5A03C1660}" destId="{7482DD4D-BF20-404D-BD5C-615DED855B81}" srcOrd="0" destOrd="0" presId="urn:microsoft.com/office/officeart/2005/8/layout/hierarchy4"/>
    <dgm:cxn modelId="{35BEAAD3-FC1C-40B1-9E42-ED26F870F24E}" type="presParOf" srcId="{A0330F51-A622-4F75-A458-4EC5A03C1660}" destId="{91C112A9-4830-4348-89C7-D7F43F84F4C0}" srcOrd="1" destOrd="0" presId="urn:microsoft.com/office/officeart/2005/8/layout/hierarchy4"/>
    <dgm:cxn modelId="{4A7CFCC1-92A2-4E5D-9745-BAC1DAD94818}" type="presParOf" srcId="{A0330F51-A622-4F75-A458-4EC5A03C1660}" destId="{3F23E1CC-BEBF-447A-819B-2757D92D6202}" srcOrd="2" destOrd="0" presId="urn:microsoft.com/office/officeart/2005/8/layout/hierarchy4"/>
    <dgm:cxn modelId="{88C504B1-C873-4361-AA01-70F0C204E5B3}" type="presParOf" srcId="{3F23E1CC-BEBF-447A-819B-2757D92D6202}" destId="{85225EC6-F1A4-467E-8F5B-BFE9F68D0C15}" srcOrd="0" destOrd="0" presId="urn:microsoft.com/office/officeart/2005/8/layout/hierarchy4"/>
    <dgm:cxn modelId="{1FE01132-C688-488C-BF08-F8D4736FAA6B}" type="presParOf" srcId="{85225EC6-F1A4-467E-8F5B-BFE9F68D0C15}" destId="{19DFA131-AD5A-411C-87AC-18ABBFFB513D}" srcOrd="0" destOrd="0" presId="urn:microsoft.com/office/officeart/2005/8/layout/hierarchy4"/>
    <dgm:cxn modelId="{14E6E414-5255-4385-8DE5-5D0762C4EBD3}" type="presParOf" srcId="{85225EC6-F1A4-467E-8F5B-BFE9F68D0C15}" destId="{F6F40917-C98B-4179-A2F5-345C176E26CA}" srcOrd="1" destOrd="0" presId="urn:microsoft.com/office/officeart/2005/8/layout/hierarchy4"/>
    <dgm:cxn modelId="{8A55F978-140E-4ED4-BFFE-5A2B5B3BF03A}" type="presParOf" srcId="{85225EC6-F1A4-467E-8F5B-BFE9F68D0C15}" destId="{297EF52A-436A-4A30-A11D-1B8D1E744C27}" srcOrd="2" destOrd="0" presId="urn:microsoft.com/office/officeart/2005/8/layout/hierarchy4"/>
    <dgm:cxn modelId="{1BFD0FEA-0176-44D6-BC7F-768384A8E481}" type="presParOf" srcId="{297EF52A-436A-4A30-A11D-1B8D1E744C27}" destId="{D6899C34-C672-4134-B037-CFAE9975AEE4}" srcOrd="0" destOrd="0" presId="urn:microsoft.com/office/officeart/2005/8/layout/hierarchy4"/>
    <dgm:cxn modelId="{DF464C1A-CFAE-4FF9-9B7D-EAFC020E3C41}" type="presParOf" srcId="{D6899C34-C672-4134-B037-CFAE9975AEE4}" destId="{1ED17AC4-B496-4DA7-B91F-9F3ED9C629CC}" srcOrd="0" destOrd="0" presId="urn:microsoft.com/office/officeart/2005/8/layout/hierarchy4"/>
    <dgm:cxn modelId="{30816E63-69F5-4ECE-8DD7-1ED4ACD1705C}" type="presParOf" srcId="{D6899C34-C672-4134-B037-CFAE9975AEE4}" destId="{CC095696-330D-44E8-A9D3-D19805BC7C07}" srcOrd="1" destOrd="0" presId="urn:microsoft.com/office/officeart/2005/8/layout/hierarchy4"/>
    <dgm:cxn modelId="{589EFAF3-E3EB-4A27-9F88-5C317C295D16}" type="presParOf" srcId="{D6899C34-C672-4134-B037-CFAE9975AEE4}" destId="{E0DEFA38-3F55-43A2-B231-852F9400898B}" srcOrd="2" destOrd="0" presId="urn:microsoft.com/office/officeart/2005/8/layout/hierarchy4"/>
    <dgm:cxn modelId="{504EB285-630E-4BC5-8FCC-6A4C60507A73}" type="presParOf" srcId="{E0DEFA38-3F55-43A2-B231-852F9400898B}" destId="{28FF3B93-3085-4CEC-960C-5E590F8336E9}" srcOrd="0" destOrd="0" presId="urn:microsoft.com/office/officeart/2005/8/layout/hierarchy4"/>
    <dgm:cxn modelId="{A8000EAB-D3F5-4E6C-9F77-6901E64C7820}" type="presParOf" srcId="{28FF3B93-3085-4CEC-960C-5E590F8336E9}" destId="{8D760CA3-14E3-4633-8B91-88E1B5A67D61}" srcOrd="0" destOrd="0" presId="urn:microsoft.com/office/officeart/2005/8/layout/hierarchy4"/>
    <dgm:cxn modelId="{589DE563-492C-446D-91F3-6505F32B872C}" type="presParOf" srcId="{28FF3B93-3085-4CEC-960C-5E590F8336E9}" destId="{7B5681EB-0AD9-428C-8567-12CEB6B346BB}" srcOrd="1" destOrd="0" presId="urn:microsoft.com/office/officeart/2005/8/layout/hierarchy4"/>
    <dgm:cxn modelId="{C552A0E3-B316-4901-8798-CE613C8BA025}" type="presParOf" srcId="{E0DEFA38-3F55-43A2-B231-852F9400898B}" destId="{4BCADA76-302B-4AAB-9C8C-5C796BF99A9D}" srcOrd="1" destOrd="0" presId="urn:microsoft.com/office/officeart/2005/8/layout/hierarchy4"/>
    <dgm:cxn modelId="{3316FBD0-AB1F-48CA-80A8-87EFC196FA01}" type="presParOf" srcId="{E0DEFA38-3F55-43A2-B231-852F9400898B}" destId="{3BDD0279-63B7-4103-9413-E44E5FAB4614}" srcOrd="2" destOrd="0" presId="urn:microsoft.com/office/officeart/2005/8/layout/hierarchy4"/>
    <dgm:cxn modelId="{99AA1744-1E8B-4F4D-B439-C229DCFD8F2D}" type="presParOf" srcId="{3BDD0279-63B7-4103-9413-E44E5FAB4614}" destId="{8221B6EE-658B-4DFC-B027-2BD1498171C8}" srcOrd="0" destOrd="0" presId="urn:microsoft.com/office/officeart/2005/8/layout/hierarchy4"/>
    <dgm:cxn modelId="{CBACC312-0A6D-444E-A9EF-4372F7AA7731}" type="presParOf" srcId="{3BDD0279-63B7-4103-9413-E44E5FAB4614}" destId="{37835B3B-46E0-4F2B-8A24-1C4442C342F0}" srcOrd="1" destOrd="0" presId="urn:microsoft.com/office/officeart/2005/8/layout/hierarchy4"/>
    <dgm:cxn modelId="{DBA508DB-D651-480E-8772-676E54F09D2F}" type="presParOf" srcId="{297EF52A-436A-4A30-A11D-1B8D1E744C27}" destId="{1130BA6D-A8D5-40F5-B7E7-545C14E4416A}" srcOrd="1" destOrd="0" presId="urn:microsoft.com/office/officeart/2005/8/layout/hierarchy4"/>
    <dgm:cxn modelId="{948ACB07-5C50-4F7C-92FD-D2F2E89C532C}" type="presParOf" srcId="{297EF52A-436A-4A30-A11D-1B8D1E744C27}" destId="{8E50C4B6-5DDA-4E34-AA8B-A1BA7AEE294A}" srcOrd="2" destOrd="0" presId="urn:microsoft.com/office/officeart/2005/8/layout/hierarchy4"/>
    <dgm:cxn modelId="{1247D325-9C70-4B0A-8345-22C8594C2175}" type="presParOf" srcId="{8E50C4B6-5DDA-4E34-AA8B-A1BA7AEE294A}" destId="{055F3594-8B4A-49F4-BFF5-62B9C6D22543}" srcOrd="0" destOrd="0" presId="urn:microsoft.com/office/officeart/2005/8/layout/hierarchy4"/>
    <dgm:cxn modelId="{27A6BDC8-C654-4884-AB7F-E3F0A11425D7}" type="presParOf" srcId="{8E50C4B6-5DDA-4E34-AA8B-A1BA7AEE294A}" destId="{18112923-72DA-4802-BD67-CDB01F61B41D}" srcOrd="1" destOrd="0" presId="urn:microsoft.com/office/officeart/2005/8/layout/hierarchy4"/>
    <dgm:cxn modelId="{A6C4744B-C4E1-4EBA-83A2-A8F73954E7C4}" type="presParOf" srcId="{8E50C4B6-5DDA-4E34-AA8B-A1BA7AEE294A}" destId="{E6E22C2D-9C3B-42D7-9D2E-FE43D83744DC}" srcOrd="2" destOrd="0" presId="urn:microsoft.com/office/officeart/2005/8/layout/hierarchy4"/>
    <dgm:cxn modelId="{D9F507ED-B3AB-42A1-BF1F-BCA78618129C}" type="presParOf" srcId="{E6E22C2D-9C3B-42D7-9D2E-FE43D83744DC}" destId="{EE511569-C903-42F2-8849-7930A0E3713C}" srcOrd="0" destOrd="0" presId="urn:microsoft.com/office/officeart/2005/8/layout/hierarchy4"/>
    <dgm:cxn modelId="{5DE658E2-28C1-4344-BD88-03533EFB07E7}" type="presParOf" srcId="{EE511569-C903-42F2-8849-7930A0E3713C}" destId="{212D23A5-A654-44E2-A251-681F9BAE6089}" srcOrd="0" destOrd="0" presId="urn:microsoft.com/office/officeart/2005/8/layout/hierarchy4"/>
    <dgm:cxn modelId="{22AE73A2-17E9-40DC-A2B1-B5BD08BE4214}" type="presParOf" srcId="{EE511569-C903-42F2-8849-7930A0E3713C}" destId="{57E51B1D-03AD-4AB2-8CF6-7E24C39540C6}" srcOrd="1" destOrd="0" presId="urn:microsoft.com/office/officeart/2005/8/layout/hierarchy4"/>
    <dgm:cxn modelId="{F602BCBD-376A-43AF-A643-E44C56206BFB}" type="presParOf" srcId="{E6E22C2D-9C3B-42D7-9D2E-FE43D83744DC}" destId="{D1681D7B-7F44-4DC2-BC59-10E0D7B3348D}" srcOrd="1" destOrd="0" presId="urn:microsoft.com/office/officeart/2005/8/layout/hierarchy4"/>
    <dgm:cxn modelId="{2670ED5D-F154-49E3-A6F1-A52A0AD81C37}" type="presParOf" srcId="{E6E22C2D-9C3B-42D7-9D2E-FE43D83744DC}" destId="{E7463916-6476-4CA3-8773-E9F3B463C9DF}" srcOrd="2" destOrd="0" presId="urn:microsoft.com/office/officeart/2005/8/layout/hierarchy4"/>
    <dgm:cxn modelId="{DF44BBC0-0413-4107-85E5-A63C1235F5D2}" type="presParOf" srcId="{E7463916-6476-4CA3-8773-E9F3B463C9DF}" destId="{33D23B7D-BC72-4CAF-A66A-3D33C6311392}" srcOrd="0" destOrd="0" presId="urn:microsoft.com/office/officeart/2005/8/layout/hierarchy4"/>
    <dgm:cxn modelId="{BE2BF0DB-2D9A-47C7-8096-3BD6ED0AE0E5}" type="presParOf" srcId="{E7463916-6476-4CA3-8773-E9F3B463C9DF}" destId="{A12C1591-03A7-423A-BEA2-9E094E6BADA8}" srcOrd="1" destOrd="0" presId="urn:microsoft.com/office/officeart/2005/8/layout/hierarchy4"/>
    <dgm:cxn modelId="{AFDBBC85-FDAE-4AD7-A9CF-AE7748EA67E4}" type="presParOf" srcId="{E6E22C2D-9C3B-42D7-9D2E-FE43D83744DC}" destId="{07A8C550-D46C-4558-AEFF-DC4BD0B1E079}" srcOrd="3" destOrd="0" presId="urn:microsoft.com/office/officeart/2005/8/layout/hierarchy4"/>
    <dgm:cxn modelId="{65BF8CC7-0C78-4E76-8BE6-F23B633885DC}" type="presParOf" srcId="{E6E22C2D-9C3B-42D7-9D2E-FE43D83744DC}" destId="{6E2ADD5C-F769-4CB9-B7AF-7AA25930CCEE}" srcOrd="4" destOrd="0" presId="urn:microsoft.com/office/officeart/2005/8/layout/hierarchy4"/>
    <dgm:cxn modelId="{E9D5537B-8F4F-4AB2-99FB-453A53F0E81D}" type="presParOf" srcId="{6E2ADD5C-F769-4CB9-B7AF-7AA25930CCEE}" destId="{ECE58328-6153-4A56-B91C-A372E8F1AB9D}" srcOrd="0" destOrd="0" presId="urn:microsoft.com/office/officeart/2005/8/layout/hierarchy4"/>
    <dgm:cxn modelId="{7C914D36-8542-4777-B0B9-A4DBC6EC2A34}" type="presParOf" srcId="{6E2ADD5C-F769-4CB9-B7AF-7AA25930CCEE}" destId="{C0564D2B-C823-4416-9CB6-F5147DDA9A06}" srcOrd="1" destOrd="0" presId="urn:microsoft.com/office/officeart/2005/8/layout/hierarchy4"/>
    <dgm:cxn modelId="{92379C5A-41CE-452C-8BB3-DAFD74240499}" type="presParOf" srcId="{3F23E1CC-BEBF-447A-819B-2757D92D6202}" destId="{FA12439A-975A-455D-BBCF-7F7A7118DAAC}" srcOrd="1" destOrd="0" presId="urn:microsoft.com/office/officeart/2005/8/layout/hierarchy4"/>
    <dgm:cxn modelId="{7FADE3A0-E0D2-4F73-94D9-F2FDF8B0E346}" type="presParOf" srcId="{3F23E1CC-BEBF-447A-819B-2757D92D6202}" destId="{A0630E74-2C56-47E3-9700-04D774BE266B}" srcOrd="2" destOrd="0" presId="urn:microsoft.com/office/officeart/2005/8/layout/hierarchy4"/>
    <dgm:cxn modelId="{972403B6-CDB8-4099-A6E4-CF11518E7E1B}" type="presParOf" srcId="{A0630E74-2C56-47E3-9700-04D774BE266B}" destId="{8D7F939D-4405-4C60-BCD2-59F79F79EECA}" srcOrd="0" destOrd="0" presId="urn:microsoft.com/office/officeart/2005/8/layout/hierarchy4"/>
    <dgm:cxn modelId="{500343EC-4B5E-45BC-B44C-16252B97A34C}" type="presParOf" srcId="{A0630E74-2C56-47E3-9700-04D774BE266B}" destId="{5E2FFF9B-4A9F-41EE-BB84-BE958380A8FC}" srcOrd="1" destOrd="0" presId="urn:microsoft.com/office/officeart/2005/8/layout/hierarchy4"/>
    <dgm:cxn modelId="{200E038D-6BDA-41DB-BFAA-8BCC886ADE46}" type="presParOf" srcId="{A0630E74-2C56-47E3-9700-04D774BE266B}" destId="{AC8141B5-2C08-4989-B28A-80BA60F54CC0}" srcOrd="2" destOrd="0" presId="urn:microsoft.com/office/officeart/2005/8/layout/hierarchy4"/>
    <dgm:cxn modelId="{2DEFB319-4D50-46CD-9E4E-9B07D9F07E11}" type="presParOf" srcId="{AC8141B5-2C08-4989-B28A-80BA60F54CC0}" destId="{B08F285F-E601-4D89-909F-1383EF1D7C45}" srcOrd="0" destOrd="0" presId="urn:microsoft.com/office/officeart/2005/8/layout/hierarchy4"/>
    <dgm:cxn modelId="{02DC652A-309C-4B4C-A74C-781E145CEB20}" type="presParOf" srcId="{B08F285F-E601-4D89-909F-1383EF1D7C45}" destId="{D7AE15E2-3D34-4F15-A1E3-1D12CBA3895A}" srcOrd="0" destOrd="0" presId="urn:microsoft.com/office/officeart/2005/8/layout/hierarchy4"/>
    <dgm:cxn modelId="{674779FA-FCDC-47CA-80F3-94752261AC09}" type="presParOf" srcId="{B08F285F-E601-4D89-909F-1383EF1D7C45}" destId="{AB37D949-76D7-4AF7-A76C-EDB515B29D2C}" srcOrd="1" destOrd="0" presId="urn:microsoft.com/office/officeart/2005/8/layout/hierarchy4"/>
    <dgm:cxn modelId="{BA01AC98-46F4-42AC-93C2-A3722C062EDF}" type="presParOf" srcId="{B08F285F-E601-4D89-909F-1383EF1D7C45}" destId="{6A115FFF-093F-4F36-90F6-1B9EE288EE55}" srcOrd="2" destOrd="0" presId="urn:microsoft.com/office/officeart/2005/8/layout/hierarchy4"/>
    <dgm:cxn modelId="{34616BE6-2558-4331-BE5D-537467626B04}" type="presParOf" srcId="{6A115FFF-093F-4F36-90F6-1B9EE288EE55}" destId="{69881F92-70CB-487A-9795-C65815CACA6F}" srcOrd="0" destOrd="0" presId="urn:microsoft.com/office/officeart/2005/8/layout/hierarchy4"/>
    <dgm:cxn modelId="{E5BC8220-DCBC-4921-B0CC-242E89CB6A15}" type="presParOf" srcId="{69881F92-70CB-487A-9795-C65815CACA6F}" destId="{9107B32B-4D6E-4E75-B2C3-0234A501A736}" srcOrd="0" destOrd="0" presId="urn:microsoft.com/office/officeart/2005/8/layout/hierarchy4"/>
    <dgm:cxn modelId="{5DA22CD8-812A-48DF-9526-339B48249137}" type="presParOf" srcId="{69881F92-70CB-487A-9795-C65815CACA6F}" destId="{B7284E87-7B76-4607-98E5-56AE6CE89EC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14ED0A-AC0C-47ED-913F-8D8E6271F463}" type="doc">
      <dgm:prSet loTypeId="urn:microsoft.com/office/officeart/2005/8/layout/hierarchy4" loCatId="list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s-ES"/>
        </a:p>
      </dgm:t>
    </dgm:pt>
    <dgm:pt modelId="{B9070E45-AD12-470B-97A3-7A28D0795274}">
      <dgm:prSet phldrT="[Texto]" custT="1"/>
      <dgm:spPr/>
      <dgm:t>
        <a:bodyPr/>
        <a:lstStyle/>
        <a:p>
          <a:r>
            <a:rPr lang="es-CL" sz="4400" dirty="0" smtClean="0"/>
            <a:t>Conversión de biomasa a biocombustibles</a:t>
          </a:r>
          <a:endParaRPr lang="es-ES" sz="4400" dirty="0"/>
        </a:p>
      </dgm:t>
    </dgm:pt>
    <dgm:pt modelId="{F7C12CD0-BC8C-450E-886E-B35B3ED75E66}" type="parTrans" cxnId="{913DB812-E381-47B1-A759-A42803685B20}">
      <dgm:prSet/>
      <dgm:spPr/>
      <dgm:t>
        <a:bodyPr/>
        <a:lstStyle/>
        <a:p>
          <a:endParaRPr lang="es-ES"/>
        </a:p>
      </dgm:t>
    </dgm:pt>
    <dgm:pt modelId="{64FE32E3-8C52-4D43-BE97-D587DB01E8FF}" type="sibTrans" cxnId="{913DB812-E381-47B1-A759-A42803685B20}">
      <dgm:prSet/>
      <dgm:spPr/>
      <dgm:t>
        <a:bodyPr/>
        <a:lstStyle/>
        <a:p>
          <a:endParaRPr lang="es-ES"/>
        </a:p>
      </dgm:t>
    </dgm:pt>
    <dgm:pt modelId="{8C162EFA-C525-4C44-B9F2-0A38D09F20C3}">
      <dgm:prSet phldrT="[Texto]"/>
      <dgm:spPr/>
      <dgm:t>
        <a:bodyPr/>
        <a:lstStyle/>
        <a:p>
          <a:r>
            <a:rPr lang="es-ES" dirty="0" smtClean="0">
              <a:solidFill>
                <a:schemeClr val="tx2">
                  <a:lumMod val="50000"/>
                </a:schemeClr>
              </a:solidFill>
            </a:rPr>
            <a:t>Se base en  producir un biocombustible líquido a partir de la biomasa que contiene aceite vegetal, por medio de prensado y/o extracción del aceite desde las semillas. </a:t>
          </a:r>
          <a:endParaRPr lang="es-ES" dirty="0">
            <a:solidFill>
              <a:schemeClr val="tx2">
                <a:lumMod val="50000"/>
              </a:schemeClr>
            </a:solidFill>
          </a:endParaRPr>
        </a:p>
      </dgm:t>
    </dgm:pt>
    <dgm:pt modelId="{A98762B6-983D-437D-87F7-D78FE10B194E}" type="parTrans" cxnId="{A080C8A6-B6E8-44B2-854B-C16A3D3D723B}">
      <dgm:prSet/>
      <dgm:spPr/>
      <dgm:t>
        <a:bodyPr/>
        <a:lstStyle/>
        <a:p>
          <a:endParaRPr lang="es-ES"/>
        </a:p>
      </dgm:t>
    </dgm:pt>
    <dgm:pt modelId="{282A50FD-AC90-4DD7-B6E7-30F3BAE515AA}" type="sibTrans" cxnId="{A080C8A6-B6E8-44B2-854B-C16A3D3D723B}">
      <dgm:prSet/>
      <dgm:spPr/>
      <dgm:t>
        <a:bodyPr/>
        <a:lstStyle/>
        <a:p>
          <a:endParaRPr lang="es-ES"/>
        </a:p>
      </dgm:t>
    </dgm:pt>
    <dgm:pt modelId="{D8CF6EBA-3F08-4426-AAED-470C2EBC9A4E}">
      <dgm:prSet phldrT="[Texto]" custT="1"/>
      <dgm:spPr/>
      <dgm:t>
        <a:bodyPr/>
        <a:lstStyle/>
        <a:p>
          <a:r>
            <a:rPr lang="es-ES" sz="2800" dirty="0" smtClean="0"/>
            <a:t>Bioquímicas</a:t>
          </a:r>
          <a:endParaRPr lang="es-ES" sz="2800" dirty="0"/>
        </a:p>
      </dgm:t>
    </dgm:pt>
    <dgm:pt modelId="{64544C69-2345-47DD-9D82-0C33D9C221C9}" type="sibTrans" cxnId="{36D6D7D6-2A56-41B1-81CB-A510886C1271}">
      <dgm:prSet/>
      <dgm:spPr/>
      <dgm:t>
        <a:bodyPr/>
        <a:lstStyle/>
        <a:p>
          <a:endParaRPr lang="es-ES"/>
        </a:p>
      </dgm:t>
    </dgm:pt>
    <dgm:pt modelId="{9E99402C-B737-4321-AF08-114E4341C6D3}" type="parTrans" cxnId="{36D6D7D6-2A56-41B1-81CB-A510886C1271}">
      <dgm:prSet/>
      <dgm:spPr/>
      <dgm:t>
        <a:bodyPr/>
        <a:lstStyle/>
        <a:p>
          <a:endParaRPr lang="es-ES"/>
        </a:p>
      </dgm:t>
    </dgm:pt>
    <dgm:pt modelId="{B2C0B9A7-14E4-4A15-A38D-658565F1D792}">
      <dgm:prSet phldrT="[Texto]"/>
      <dgm:spPr/>
      <dgm:t>
        <a:bodyPr/>
        <a:lstStyle/>
        <a:p>
          <a:r>
            <a:rPr lang="es-ES" dirty="0" smtClean="0"/>
            <a:t>Fisicoquímicas</a:t>
          </a:r>
          <a:endParaRPr lang="es-ES" dirty="0"/>
        </a:p>
      </dgm:t>
    </dgm:pt>
    <dgm:pt modelId="{CFE215F6-BF70-417F-BEDC-517A722CAF6D}" type="parTrans" cxnId="{E542A786-5EF6-474C-8FA8-4314F176A284}">
      <dgm:prSet/>
      <dgm:spPr/>
      <dgm:t>
        <a:bodyPr/>
        <a:lstStyle/>
        <a:p>
          <a:endParaRPr lang="es-ES"/>
        </a:p>
      </dgm:t>
    </dgm:pt>
    <dgm:pt modelId="{17533CB3-7F5F-46ED-8B94-F3294BE8E667}" type="sibTrans" cxnId="{E542A786-5EF6-474C-8FA8-4314F176A284}">
      <dgm:prSet/>
      <dgm:spPr/>
      <dgm:t>
        <a:bodyPr/>
        <a:lstStyle/>
        <a:p>
          <a:endParaRPr lang="es-ES"/>
        </a:p>
      </dgm:t>
    </dgm:pt>
    <dgm:pt modelId="{AE19021A-B8FB-4B67-BE35-C1471C8BA0A5}">
      <dgm:prSet phldrT="[Texto]" custT="1"/>
      <dgm:spPr/>
      <dgm:t>
        <a:bodyPr/>
        <a:lstStyle/>
        <a:p>
          <a:r>
            <a:rPr lang="es-ES" sz="1800" dirty="0" smtClean="0"/>
            <a:t>Se basa en la  transformación de la biomasa por la acción de microorganismos o de enzimas, que son añadidas a los medios de reacción como catalizadores. </a:t>
          </a:r>
          <a:endParaRPr lang="es-ES" sz="1800" dirty="0">
            <a:solidFill>
              <a:schemeClr val="tx2">
                <a:lumMod val="50000"/>
              </a:schemeClr>
            </a:solidFill>
          </a:endParaRPr>
        </a:p>
      </dgm:t>
    </dgm:pt>
    <dgm:pt modelId="{E61D166B-DCF8-4549-BCFC-F0FE5998A772}" type="parTrans" cxnId="{0F75A31F-B377-4101-A35C-36749FA32640}">
      <dgm:prSet/>
      <dgm:spPr/>
      <dgm:t>
        <a:bodyPr/>
        <a:lstStyle/>
        <a:p>
          <a:endParaRPr lang="es-ES"/>
        </a:p>
      </dgm:t>
    </dgm:pt>
    <dgm:pt modelId="{31F7F52B-CC8E-48DE-B0B7-0B0D9A3666FC}" type="sibTrans" cxnId="{0F75A31F-B377-4101-A35C-36749FA32640}">
      <dgm:prSet/>
      <dgm:spPr/>
      <dgm:t>
        <a:bodyPr/>
        <a:lstStyle/>
        <a:p>
          <a:endParaRPr lang="es-ES"/>
        </a:p>
      </dgm:t>
    </dgm:pt>
    <dgm:pt modelId="{7629526E-9BCE-47D3-BD41-43DE0BDDC646}">
      <dgm:prSet phldrT="[Texto]" custT="1"/>
      <dgm:spPr/>
      <dgm:t>
        <a:bodyPr/>
        <a:lstStyle/>
        <a:p>
          <a:r>
            <a:rPr lang="es-ES" sz="1200" dirty="0" smtClean="0"/>
            <a:t>Termoquímicas</a:t>
          </a:r>
          <a:endParaRPr lang="es-ES" sz="1200" dirty="0"/>
        </a:p>
      </dgm:t>
    </dgm:pt>
    <dgm:pt modelId="{CCF11F4B-F02C-45AA-BAAE-0E70C7359046}" type="parTrans" cxnId="{B4759EB8-41DC-43B8-9394-5F246E451C90}">
      <dgm:prSet/>
      <dgm:spPr/>
      <dgm:t>
        <a:bodyPr/>
        <a:lstStyle/>
        <a:p>
          <a:endParaRPr lang="es-ES"/>
        </a:p>
      </dgm:t>
    </dgm:pt>
    <dgm:pt modelId="{26CC93A0-0068-4E4E-89FD-8A2F82CD22FC}" type="sibTrans" cxnId="{B4759EB8-41DC-43B8-9394-5F246E451C90}">
      <dgm:prSet/>
      <dgm:spPr/>
      <dgm:t>
        <a:bodyPr/>
        <a:lstStyle/>
        <a:p>
          <a:endParaRPr lang="es-ES"/>
        </a:p>
      </dgm:t>
    </dgm:pt>
    <dgm:pt modelId="{31B1249A-9C14-4237-A669-01EE2934DB95}">
      <dgm:prSet phldrT="[Texto]" custT="1"/>
      <dgm:spPr/>
      <dgm:t>
        <a:bodyPr/>
        <a:lstStyle/>
        <a:p>
          <a:r>
            <a:rPr lang="es-ES" sz="1000" dirty="0" smtClean="0">
              <a:solidFill>
                <a:schemeClr val="tx2">
                  <a:lumMod val="50000"/>
                </a:schemeClr>
              </a:solidFill>
            </a:rPr>
            <a:t>Se basa en la descomposición de la biomasa por medio de calor para generar productos con un más alto valor o más convenientes.</a:t>
          </a:r>
          <a:endParaRPr lang="es-ES" sz="1000" dirty="0">
            <a:solidFill>
              <a:schemeClr val="tx2">
                <a:lumMod val="50000"/>
              </a:schemeClr>
            </a:solidFill>
          </a:endParaRPr>
        </a:p>
      </dgm:t>
    </dgm:pt>
    <dgm:pt modelId="{3EA95EA6-4C76-4638-BC3B-264F7F114EFA}" type="parTrans" cxnId="{DEA18E94-F306-451D-B3E4-6EA6531478D8}">
      <dgm:prSet/>
      <dgm:spPr/>
      <dgm:t>
        <a:bodyPr/>
        <a:lstStyle/>
        <a:p>
          <a:endParaRPr lang="es-ES"/>
        </a:p>
      </dgm:t>
    </dgm:pt>
    <dgm:pt modelId="{1980C99C-A119-49D3-88FF-0AA0DDF241F4}" type="sibTrans" cxnId="{DEA18E94-F306-451D-B3E4-6EA6531478D8}">
      <dgm:prSet/>
      <dgm:spPr/>
      <dgm:t>
        <a:bodyPr/>
        <a:lstStyle/>
        <a:p>
          <a:endParaRPr lang="es-ES"/>
        </a:p>
      </dgm:t>
    </dgm:pt>
    <dgm:pt modelId="{2FFB22F0-BAE7-43A9-93EC-D820217D0F55}" type="pres">
      <dgm:prSet presAssocID="{5114ED0A-AC0C-47ED-913F-8D8E6271F46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A0330F51-A622-4F75-A458-4EC5A03C1660}" type="pres">
      <dgm:prSet presAssocID="{B9070E45-AD12-470B-97A3-7A28D0795274}" presName="vertOne" presStyleCnt="0"/>
      <dgm:spPr/>
      <dgm:t>
        <a:bodyPr/>
        <a:lstStyle/>
        <a:p>
          <a:endParaRPr lang="en-US"/>
        </a:p>
      </dgm:t>
    </dgm:pt>
    <dgm:pt modelId="{7482DD4D-BF20-404D-BD5C-615DED855B81}" type="pres">
      <dgm:prSet presAssocID="{B9070E45-AD12-470B-97A3-7A28D0795274}" presName="txOne" presStyleLbl="node0" presStyleIdx="0" presStyleCnt="1" custScaleY="49028" custLinFactNeighborX="-36" custLinFactNeighborY="3663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1C112A9-4830-4348-89C7-D7F43F84F4C0}" type="pres">
      <dgm:prSet presAssocID="{B9070E45-AD12-470B-97A3-7A28D0795274}" presName="parTransOne" presStyleCnt="0"/>
      <dgm:spPr/>
      <dgm:t>
        <a:bodyPr/>
        <a:lstStyle/>
        <a:p>
          <a:endParaRPr lang="en-US"/>
        </a:p>
      </dgm:t>
    </dgm:pt>
    <dgm:pt modelId="{3F23E1CC-BEBF-447A-819B-2757D92D6202}" type="pres">
      <dgm:prSet presAssocID="{B9070E45-AD12-470B-97A3-7A28D0795274}" presName="horzOne" presStyleCnt="0"/>
      <dgm:spPr/>
      <dgm:t>
        <a:bodyPr/>
        <a:lstStyle/>
        <a:p>
          <a:endParaRPr lang="en-US"/>
        </a:p>
      </dgm:t>
    </dgm:pt>
    <dgm:pt modelId="{C7657865-F222-4647-A1A6-16DCA795E536}" type="pres">
      <dgm:prSet presAssocID="{B2C0B9A7-14E4-4A15-A38D-658565F1D792}" presName="vertTwo" presStyleCnt="0"/>
      <dgm:spPr/>
    </dgm:pt>
    <dgm:pt modelId="{A9055B8D-2BE3-43A0-BD89-3301FB6EF0CD}" type="pres">
      <dgm:prSet presAssocID="{B2C0B9A7-14E4-4A15-A38D-658565F1D792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49FB708-AA6F-4057-9B8A-BE4CE7D39A42}" type="pres">
      <dgm:prSet presAssocID="{B2C0B9A7-14E4-4A15-A38D-658565F1D792}" presName="parTransTwo" presStyleCnt="0"/>
      <dgm:spPr/>
    </dgm:pt>
    <dgm:pt modelId="{BB1F52D7-CF86-4B2D-943D-72947EBC648F}" type="pres">
      <dgm:prSet presAssocID="{B2C0B9A7-14E4-4A15-A38D-658565F1D792}" presName="horzTwo" presStyleCnt="0"/>
      <dgm:spPr/>
    </dgm:pt>
    <dgm:pt modelId="{D39822D6-DF6F-47E9-BCC9-0B2327859E92}" type="pres">
      <dgm:prSet presAssocID="{8C162EFA-C525-4C44-B9F2-0A38D09F20C3}" presName="vertThree" presStyleCnt="0"/>
      <dgm:spPr/>
      <dgm:t>
        <a:bodyPr/>
        <a:lstStyle/>
        <a:p>
          <a:endParaRPr lang="es-ES"/>
        </a:p>
      </dgm:t>
    </dgm:pt>
    <dgm:pt modelId="{32AA537C-F272-46AA-AAF6-DCBE4D4333B5}" type="pres">
      <dgm:prSet presAssocID="{8C162EFA-C525-4C44-B9F2-0A38D09F20C3}" presName="txThree" presStyleLbl="node3" presStyleIdx="0" presStyleCnt="3" custLinFactNeighborX="-62035" custLinFactNeighborY="-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BB734BA-83A1-40B0-AB5B-879D53F6388E}" type="pres">
      <dgm:prSet presAssocID="{8C162EFA-C525-4C44-B9F2-0A38D09F20C3}" presName="horzThree" presStyleCnt="0"/>
      <dgm:spPr/>
      <dgm:t>
        <a:bodyPr/>
        <a:lstStyle/>
        <a:p>
          <a:endParaRPr lang="es-ES"/>
        </a:p>
      </dgm:t>
    </dgm:pt>
    <dgm:pt modelId="{CB00E221-3ACA-472E-9D26-6C5FA14BC3C2}" type="pres">
      <dgm:prSet presAssocID="{17533CB3-7F5F-46ED-8B94-F3294BE8E667}" presName="sibSpaceTwo" presStyleCnt="0"/>
      <dgm:spPr/>
    </dgm:pt>
    <dgm:pt modelId="{EAE8E896-DBF6-4A09-AAEE-EFCF0B0F61A7}" type="pres">
      <dgm:prSet presAssocID="{D8CF6EBA-3F08-4426-AAED-470C2EBC9A4E}" presName="vertTwo" presStyleCnt="0"/>
      <dgm:spPr/>
      <dgm:t>
        <a:bodyPr/>
        <a:lstStyle/>
        <a:p>
          <a:endParaRPr lang="es-ES"/>
        </a:p>
      </dgm:t>
    </dgm:pt>
    <dgm:pt modelId="{BDB9F808-229C-41BF-9EDB-546EB72206A0}" type="pres">
      <dgm:prSet presAssocID="{D8CF6EBA-3F08-4426-AAED-470C2EBC9A4E}" presName="txTwo" presStyleLbl="node2" presStyleIdx="1" presStyleCnt="3" custLinFactX="8514" custLinFactNeighborX="100000" custLinFactNeighborY="-1395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78D987E-EC2F-4295-8DEF-F5F8F1184F91}" type="pres">
      <dgm:prSet presAssocID="{D8CF6EBA-3F08-4426-AAED-470C2EBC9A4E}" presName="parTransTwo" presStyleCnt="0"/>
      <dgm:spPr/>
      <dgm:t>
        <a:bodyPr/>
        <a:lstStyle/>
        <a:p>
          <a:endParaRPr lang="es-ES"/>
        </a:p>
      </dgm:t>
    </dgm:pt>
    <dgm:pt modelId="{1EB6C881-4D8C-4A47-AD6D-923B0850662B}" type="pres">
      <dgm:prSet presAssocID="{D8CF6EBA-3F08-4426-AAED-470C2EBC9A4E}" presName="horzTwo" presStyleCnt="0"/>
      <dgm:spPr/>
      <dgm:t>
        <a:bodyPr/>
        <a:lstStyle/>
        <a:p>
          <a:endParaRPr lang="es-ES"/>
        </a:p>
      </dgm:t>
    </dgm:pt>
    <dgm:pt modelId="{B1DC4B60-C1E2-43B3-9D2A-9E64237B41E9}" type="pres">
      <dgm:prSet presAssocID="{AE19021A-B8FB-4B67-BE35-C1471C8BA0A5}" presName="vertThree" presStyleCnt="0"/>
      <dgm:spPr/>
    </dgm:pt>
    <dgm:pt modelId="{770E57AD-EF59-4467-9B86-E34BA4A75516}" type="pres">
      <dgm:prSet presAssocID="{AE19021A-B8FB-4B67-BE35-C1471C8BA0A5}" presName="txThree" presStyleLbl="node3" presStyleIdx="1" presStyleCnt="3" custLinFactX="8514" custLinFactNeighborX="100000" custLinFactNeighborY="-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6E86C83-953D-4EBD-B55F-9D34D40BEA4E}" type="pres">
      <dgm:prSet presAssocID="{AE19021A-B8FB-4B67-BE35-C1471C8BA0A5}" presName="horzThree" presStyleCnt="0"/>
      <dgm:spPr/>
    </dgm:pt>
    <dgm:pt modelId="{623861AD-9FAF-408A-8C11-9B4B0A839A62}" type="pres">
      <dgm:prSet presAssocID="{64544C69-2345-47DD-9D82-0C33D9C221C9}" presName="sibSpaceTwo" presStyleCnt="0"/>
      <dgm:spPr/>
      <dgm:t>
        <a:bodyPr/>
        <a:lstStyle/>
        <a:p>
          <a:endParaRPr lang="es-ES"/>
        </a:p>
      </dgm:t>
    </dgm:pt>
    <dgm:pt modelId="{85E4DB47-0E5C-4CE2-A96F-C7369234A3BB}" type="pres">
      <dgm:prSet presAssocID="{7629526E-9BCE-47D3-BD41-43DE0BDDC646}" presName="vertTwo" presStyleCnt="0"/>
      <dgm:spPr/>
    </dgm:pt>
    <dgm:pt modelId="{84EA32F8-DAA3-46E1-8825-D0E15C6947D4}" type="pres">
      <dgm:prSet presAssocID="{7629526E-9BCE-47D3-BD41-43DE0BDDC646}" presName="txTwo" presStyleLbl="node2" presStyleIdx="2" presStyleCnt="3" custLinFactX="-10413" custLinFactNeighborX="-100000" custLinFactNeighborY="-1395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25C2537-9582-4AF6-9D80-1E8C759ACB76}" type="pres">
      <dgm:prSet presAssocID="{7629526E-9BCE-47D3-BD41-43DE0BDDC646}" presName="parTransTwo" presStyleCnt="0"/>
      <dgm:spPr/>
    </dgm:pt>
    <dgm:pt modelId="{F47D6E8C-DA29-4DB8-830B-9EE59C01EBD1}" type="pres">
      <dgm:prSet presAssocID="{7629526E-9BCE-47D3-BD41-43DE0BDDC646}" presName="horzTwo" presStyleCnt="0"/>
      <dgm:spPr/>
    </dgm:pt>
    <dgm:pt modelId="{92BD1F3E-D15B-42D1-BEB2-58E95DB7A4F5}" type="pres">
      <dgm:prSet presAssocID="{31B1249A-9C14-4237-A669-01EE2934DB95}" presName="vertThree" presStyleCnt="0"/>
      <dgm:spPr/>
    </dgm:pt>
    <dgm:pt modelId="{CC6D4C37-21A9-4212-AB00-1EE20BB62313}" type="pres">
      <dgm:prSet presAssocID="{31B1249A-9C14-4237-A669-01EE2934DB95}" presName="txThree" presStyleLbl="node3" presStyleIdx="2" presStyleCnt="3" custLinFactX="-10413" custLinFactNeighborX="-100000" custLinFactNeighborY="-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8D285F9-4F8D-4D81-8B90-2A1EA8F37611}" type="pres">
      <dgm:prSet presAssocID="{31B1249A-9C14-4237-A669-01EE2934DB95}" presName="horzThree" presStyleCnt="0"/>
      <dgm:spPr/>
    </dgm:pt>
  </dgm:ptLst>
  <dgm:cxnLst>
    <dgm:cxn modelId="{DD06D964-0628-4131-AE3D-53ECC84FFE68}" type="presOf" srcId="{5114ED0A-AC0C-47ED-913F-8D8E6271F463}" destId="{2FFB22F0-BAE7-43A9-93EC-D820217D0F55}" srcOrd="0" destOrd="0" presId="urn:microsoft.com/office/officeart/2005/8/layout/hierarchy4"/>
    <dgm:cxn modelId="{1560002C-84E4-40FF-B4B8-98D6E81131EC}" type="presOf" srcId="{31B1249A-9C14-4237-A669-01EE2934DB95}" destId="{CC6D4C37-21A9-4212-AB00-1EE20BB62313}" srcOrd="0" destOrd="0" presId="urn:microsoft.com/office/officeart/2005/8/layout/hierarchy4"/>
    <dgm:cxn modelId="{613EC63F-0742-45B8-A6A4-871A047CF4FB}" type="presOf" srcId="{B2C0B9A7-14E4-4A15-A38D-658565F1D792}" destId="{A9055B8D-2BE3-43A0-BD89-3301FB6EF0CD}" srcOrd="0" destOrd="0" presId="urn:microsoft.com/office/officeart/2005/8/layout/hierarchy4"/>
    <dgm:cxn modelId="{E542A786-5EF6-474C-8FA8-4314F176A284}" srcId="{B9070E45-AD12-470B-97A3-7A28D0795274}" destId="{B2C0B9A7-14E4-4A15-A38D-658565F1D792}" srcOrd="0" destOrd="0" parTransId="{CFE215F6-BF70-417F-BEDC-517A722CAF6D}" sibTransId="{17533CB3-7F5F-46ED-8B94-F3294BE8E667}"/>
    <dgm:cxn modelId="{913DB812-E381-47B1-A759-A42803685B20}" srcId="{5114ED0A-AC0C-47ED-913F-8D8E6271F463}" destId="{B9070E45-AD12-470B-97A3-7A28D0795274}" srcOrd="0" destOrd="0" parTransId="{F7C12CD0-BC8C-450E-886E-B35B3ED75E66}" sibTransId="{64FE32E3-8C52-4D43-BE97-D587DB01E8FF}"/>
    <dgm:cxn modelId="{82E030FA-4A7F-4D65-9BC2-9FFEBF61430F}" type="presOf" srcId="{8C162EFA-C525-4C44-B9F2-0A38D09F20C3}" destId="{32AA537C-F272-46AA-AAF6-DCBE4D4333B5}" srcOrd="0" destOrd="0" presId="urn:microsoft.com/office/officeart/2005/8/layout/hierarchy4"/>
    <dgm:cxn modelId="{A080C8A6-B6E8-44B2-854B-C16A3D3D723B}" srcId="{B2C0B9A7-14E4-4A15-A38D-658565F1D792}" destId="{8C162EFA-C525-4C44-B9F2-0A38D09F20C3}" srcOrd="0" destOrd="0" parTransId="{A98762B6-983D-437D-87F7-D78FE10B194E}" sibTransId="{282A50FD-AC90-4DD7-B6E7-30F3BAE515AA}"/>
    <dgm:cxn modelId="{36D6D7D6-2A56-41B1-81CB-A510886C1271}" srcId="{B9070E45-AD12-470B-97A3-7A28D0795274}" destId="{D8CF6EBA-3F08-4426-AAED-470C2EBC9A4E}" srcOrd="1" destOrd="0" parTransId="{9E99402C-B737-4321-AF08-114E4341C6D3}" sibTransId="{64544C69-2345-47DD-9D82-0C33D9C221C9}"/>
    <dgm:cxn modelId="{E3D053CD-BFF7-450B-9369-5FA19A8764FB}" type="presOf" srcId="{AE19021A-B8FB-4B67-BE35-C1471C8BA0A5}" destId="{770E57AD-EF59-4467-9B86-E34BA4A75516}" srcOrd="0" destOrd="0" presId="urn:microsoft.com/office/officeart/2005/8/layout/hierarchy4"/>
    <dgm:cxn modelId="{93057C4D-ED7C-4B3C-BD89-97462FD11095}" type="presOf" srcId="{B9070E45-AD12-470B-97A3-7A28D0795274}" destId="{7482DD4D-BF20-404D-BD5C-615DED855B81}" srcOrd="0" destOrd="0" presId="urn:microsoft.com/office/officeart/2005/8/layout/hierarchy4"/>
    <dgm:cxn modelId="{20885A02-2580-49B7-8C47-DC6E4B3BAE3B}" type="presOf" srcId="{7629526E-9BCE-47D3-BD41-43DE0BDDC646}" destId="{84EA32F8-DAA3-46E1-8825-D0E15C6947D4}" srcOrd="0" destOrd="0" presId="urn:microsoft.com/office/officeart/2005/8/layout/hierarchy4"/>
    <dgm:cxn modelId="{B4759EB8-41DC-43B8-9394-5F246E451C90}" srcId="{B9070E45-AD12-470B-97A3-7A28D0795274}" destId="{7629526E-9BCE-47D3-BD41-43DE0BDDC646}" srcOrd="2" destOrd="0" parTransId="{CCF11F4B-F02C-45AA-BAAE-0E70C7359046}" sibTransId="{26CC93A0-0068-4E4E-89FD-8A2F82CD22FC}"/>
    <dgm:cxn modelId="{DA54E971-0BF5-4178-A788-E7C4E518D3B7}" type="presOf" srcId="{D8CF6EBA-3F08-4426-AAED-470C2EBC9A4E}" destId="{BDB9F808-229C-41BF-9EDB-546EB72206A0}" srcOrd="0" destOrd="0" presId="urn:microsoft.com/office/officeart/2005/8/layout/hierarchy4"/>
    <dgm:cxn modelId="{DEA18E94-F306-451D-B3E4-6EA6531478D8}" srcId="{7629526E-9BCE-47D3-BD41-43DE0BDDC646}" destId="{31B1249A-9C14-4237-A669-01EE2934DB95}" srcOrd="0" destOrd="0" parTransId="{3EA95EA6-4C76-4638-BC3B-264F7F114EFA}" sibTransId="{1980C99C-A119-49D3-88FF-0AA0DDF241F4}"/>
    <dgm:cxn modelId="{0F75A31F-B377-4101-A35C-36749FA32640}" srcId="{D8CF6EBA-3F08-4426-AAED-470C2EBC9A4E}" destId="{AE19021A-B8FB-4B67-BE35-C1471C8BA0A5}" srcOrd="0" destOrd="0" parTransId="{E61D166B-DCF8-4549-BCFC-F0FE5998A772}" sibTransId="{31F7F52B-CC8E-48DE-B0B7-0B0D9A3666FC}"/>
    <dgm:cxn modelId="{97084F07-6F17-4567-B465-9ECF6BE4857F}" type="presParOf" srcId="{2FFB22F0-BAE7-43A9-93EC-D820217D0F55}" destId="{A0330F51-A622-4F75-A458-4EC5A03C1660}" srcOrd="0" destOrd="0" presId="urn:microsoft.com/office/officeart/2005/8/layout/hierarchy4"/>
    <dgm:cxn modelId="{11097C3E-1A0B-4479-A7B3-F501D162E1BB}" type="presParOf" srcId="{A0330F51-A622-4F75-A458-4EC5A03C1660}" destId="{7482DD4D-BF20-404D-BD5C-615DED855B81}" srcOrd="0" destOrd="0" presId="urn:microsoft.com/office/officeart/2005/8/layout/hierarchy4"/>
    <dgm:cxn modelId="{430D2D2C-366E-484B-A3BE-8F4585345EF7}" type="presParOf" srcId="{A0330F51-A622-4F75-A458-4EC5A03C1660}" destId="{91C112A9-4830-4348-89C7-D7F43F84F4C0}" srcOrd="1" destOrd="0" presId="urn:microsoft.com/office/officeart/2005/8/layout/hierarchy4"/>
    <dgm:cxn modelId="{C45C3021-279E-4F0A-AB55-7B700283D230}" type="presParOf" srcId="{A0330F51-A622-4F75-A458-4EC5A03C1660}" destId="{3F23E1CC-BEBF-447A-819B-2757D92D6202}" srcOrd="2" destOrd="0" presId="urn:microsoft.com/office/officeart/2005/8/layout/hierarchy4"/>
    <dgm:cxn modelId="{3C51A24A-C44A-4C2E-A057-B65DFF4986CD}" type="presParOf" srcId="{3F23E1CC-BEBF-447A-819B-2757D92D6202}" destId="{C7657865-F222-4647-A1A6-16DCA795E536}" srcOrd="0" destOrd="0" presId="urn:microsoft.com/office/officeart/2005/8/layout/hierarchy4"/>
    <dgm:cxn modelId="{9F3EF2C7-D77A-4F14-B202-EC40284D862F}" type="presParOf" srcId="{C7657865-F222-4647-A1A6-16DCA795E536}" destId="{A9055B8D-2BE3-43A0-BD89-3301FB6EF0CD}" srcOrd="0" destOrd="0" presId="urn:microsoft.com/office/officeart/2005/8/layout/hierarchy4"/>
    <dgm:cxn modelId="{9F6A98EC-7E71-4361-BF82-C2A5121E2165}" type="presParOf" srcId="{C7657865-F222-4647-A1A6-16DCA795E536}" destId="{949FB708-AA6F-4057-9B8A-BE4CE7D39A42}" srcOrd="1" destOrd="0" presId="urn:microsoft.com/office/officeart/2005/8/layout/hierarchy4"/>
    <dgm:cxn modelId="{43874A0E-8DC5-4E03-9877-749E39D858F3}" type="presParOf" srcId="{C7657865-F222-4647-A1A6-16DCA795E536}" destId="{BB1F52D7-CF86-4B2D-943D-72947EBC648F}" srcOrd="2" destOrd="0" presId="urn:microsoft.com/office/officeart/2005/8/layout/hierarchy4"/>
    <dgm:cxn modelId="{424B3019-A9A9-4636-A1A2-407800F4F618}" type="presParOf" srcId="{BB1F52D7-CF86-4B2D-943D-72947EBC648F}" destId="{D39822D6-DF6F-47E9-BCC9-0B2327859E92}" srcOrd="0" destOrd="0" presId="urn:microsoft.com/office/officeart/2005/8/layout/hierarchy4"/>
    <dgm:cxn modelId="{628D484A-AA89-48AC-A627-3545F880B934}" type="presParOf" srcId="{D39822D6-DF6F-47E9-BCC9-0B2327859E92}" destId="{32AA537C-F272-46AA-AAF6-DCBE4D4333B5}" srcOrd="0" destOrd="0" presId="urn:microsoft.com/office/officeart/2005/8/layout/hierarchy4"/>
    <dgm:cxn modelId="{E9CE2AA8-DFFA-4298-BA53-4E153109741D}" type="presParOf" srcId="{D39822D6-DF6F-47E9-BCC9-0B2327859E92}" destId="{CBB734BA-83A1-40B0-AB5B-879D53F6388E}" srcOrd="1" destOrd="0" presId="urn:microsoft.com/office/officeart/2005/8/layout/hierarchy4"/>
    <dgm:cxn modelId="{85A73FC3-FE76-46A1-878C-56D844B67C7E}" type="presParOf" srcId="{3F23E1CC-BEBF-447A-819B-2757D92D6202}" destId="{CB00E221-3ACA-472E-9D26-6C5FA14BC3C2}" srcOrd="1" destOrd="0" presId="urn:microsoft.com/office/officeart/2005/8/layout/hierarchy4"/>
    <dgm:cxn modelId="{B5E50D0D-03FA-46BE-B59A-BABF595D261D}" type="presParOf" srcId="{3F23E1CC-BEBF-447A-819B-2757D92D6202}" destId="{EAE8E896-DBF6-4A09-AAEE-EFCF0B0F61A7}" srcOrd="2" destOrd="0" presId="urn:microsoft.com/office/officeart/2005/8/layout/hierarchy4"/>
    <dgm:cxn modelId="{D979A839-2ADB-42AF-AA4F-13BF2A54FCA0}" type="presParOf" srcId="{EAE8E896-DBF6-4A09-AAEE-EFCF0B0F61A7}" destId="{BDB9F808-229C-41BF-9EDB-546EB72206A0}" srcOrd="0" destOrd="0" presId="urn:microsoft.com/office/officeart/2005/8/layout/hierarchy4"/>
    <dgm:cxn modelId="{DABB3F46-2C2E-43F9-B27C-C369E2C2421B}" type="presParOf" srcId="{EAE8E896-DBF6-4A09-AAEE-EFCF0B0F61A7}" destId="{A78D987E-EC2F-4295-8DEF-F5F8F1184F91}" srcOrd="1" destOrd="0" presId="urn:microsoft.com/office/officeart/2005/8/layout/hierarchy4"/>
    <dgm:cxn modelId="{63768A20-30B0-45E5-8237-8210E324CE12}" type="presParOf" srcId="{EAE8E896-DBF6-4A09-AAEE-EFCF0B0F61A7}" destId="{1EB6C881-4D8C-4A47-AD6D-923B0850662B}" srcOrd="2" destOrd="0" presId="urn:microsoft.com/office/officeart/2005/8/layout/hierarchy4"/>
    <dgm:cxn modelId="{96BCD7F2-E3AE-4196-98C4-2B05421C0865}" type="presParOf" srcId="{1EB6C881-4D8C-4A47-AD6D-923B0850662B}" destId="{B1DC4B60-C1E2-43B3-9D2A-9E64237B41E9}" srcOrd="0" destOrd="0" presId="urn:microsoft.com/office/officeart/2005/8/layout/hierarchy4"/>
    <dgm:cxn modelId="{5CE5EF3B-E3CF-412C-8592-A92AF50705D9}" type="presParOf" srcId="{B1DC4B60-C1E2-43B3-9D2A-9E64237B41E9}" destId="{770E57AD-EF59-4467-9B86-E34BA4A75516}" srcOrd="0" destOrd="0" presId="urn:microsoft.com/office/officeart/2005/8/layout/hierarchy4"/>
    <dgm:cxn modelId="{DFA1D8A4-FEF5-4366-A7F8-1C8EA08C6766}" type="presParOf" srcId="{B1DC4B60-C1E2-43B3-9D2A-9E64237B41E9}" destId="{86E86C83-953D-4EBD-B55F-9D34D40BEA4E}" srcOrd="1" destOrd="0" presId="urn:microsoft.com/office/officeart/2005/8/layout/hierarchy4"/>
    <dgm:cxn modelId="{CB56A273-8B3C-4D66-A0FE-C6F1B454F2F0}" type="presParOf" srcId="{3F23E1CC-BEBF-447A-819B-2757D92D6202}" destId="{623861AD-9FAF-408A-8C11-9B4B0A839A62}" srcOrd="3" destOrd="0" presId="urn:microsoft.com/office/officeart/2005/8/layout/hierarchy4"/>
    <dgm:cxn modelId="{5238CF9D-93FA-44FF-98C0-CFD418D7E856}" type="presParOf" srcId="{3F23E1CC-BEBF-447A-819B-2757D92D6202}" destId="{85E4DB47-0E5C-4CE2-A96F-C7369234A3BB}" srcOrd="4" destOrd="0" presId="urn:microsoft.com/office/officeart/2005/8/layout/hierarchy4"/>
    <dgm:cxn modelId="{C2928B12-C51D-4753-B8F1-C0D51BE9076F}" type="presParOf" srcId="{85E4DB47-0E5C-4CE2-A96F-C7369234A3BB}" destId="{84EA32F8-DAA3-46E1-8825-D0E15C6947D4}" srcOrd="0" destOrd="0" presId="urn:microsoft.com/office/officeart/2005/8/layout/hierarchy4"/>
    <dgm:cxn modelId="{AB81BC0E-5176-4BA6-8DE6-B02225088E20}" type="presParOf" srcId="{85E4DB47-0E5C-4CE2-A96F-C7369234A3BB}" destId="{125C2537-9582-4AF6-9D80-1E8C759ACB76}" srcOrd="1" destOrd="0" presId="urn:microsoft.com/office/officeart/2005/8/layout/hierarchy4"/>
    <dgm:cxn modelId="{C6AD6D1C-F381-4919-91D8-6E1561B8C2B3}" type="presParOf" srcId="{85E4DB47-0E5C-4CE2-A96F-C7369234A3BB}" destId="{F47D6E8C-DA29-4DB8-830B-9EE59C01EBD1}" srcOrd="2" destOrd="0" presId="urn:microsoft.com/office/officeart/2005/8/layout/hierarchy4"/>
    <dgm:cxn modelId="{AD61316E-5721-404E-8DFA-86BB4027079D}" type="presParOf" srcId="{F47D6E8C-DA29-4DB8-830B-9EE59C01EBD1}" destId="{92BD1F3E-D15B-42D1-BEB2-58E95DB7A4F5}" srcOrd="0" destOrd="0" presId="urn:microsoft.com/office/officeart/2005/8/layout/hierarchy4"/>
    <dgm:cxn modelId="{AA1D64ED-83F5-4679-8418-056CC3EA4E39}" type="presParOf" srcId="{92BD1F3E-D15B-42D1-BEB2-58E95DB7A4F5}" destId="{CC6D4C37-21A9-4212-AB00-1EE20BB62313}" srcOrd="0" destOrd="0" presId="urn:microsoft.com/office/officeart/2005/8/layout/hierarchy4"/>
    <dgm:cxn modelId="{717AAECE-B0B7-4A6C-99C6-6551347286C6}" type="presParOf" srcId="{92BD1F3E-D15B-42D1-BEB2-58E95DB7A4F5}" destId="{C8D285F9-4F8D-4D81-8B90-2A1EA8F3761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es la biorefinería?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bioetanol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biodiesel</a:t>
          </a:r>
          <a:endParaRPr lang="en-US" dirty="0">
            <a:solidFill>
              <a:srgbClr val="FF0000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b="1" dirty="0" err="1" smtClean="0">
              <a:solidFill>
                <a:schemeClr val="tx2"/>
              </a:solidFill>
              <a:ea typeface="굴림"/>
              <a:cs typeface="굴림"/>
            </a:rPr>
            <a:t>Informe</a:t>
          </a:r>
          <a:r>
            <a:rPr lang="en-US" b="1" dirty="0" smtClean="0">
              <a:solidFill>
                <a:schemeClr val="tx2"/>
              </a:solidFill>
              <a:ea typeface="굴림"/>
              <a:cs typeface="굴림"/>
            </a:rPr>
            <a:t> 1 y </a:t>
          </a:r>
          <a:r>
            <a:rPr lang="en-US" b="1" dirty="0" err="1" smtClean="0">
              <a:solidFill>
                <a:schemeClr val="tx2"/>
              </a:solidFill>
              <a:ea typeface="굴림"/>
              <a:cs typeface="굴림"/>
            </a:rPr>
            <a:t>Presentaciones</a:t>
          </a:r>
          <a:endParaRPr lang="en-US" b="1" dirty="0" smtClean="0">
            <a:solidFill>
              <a:schemeClr val="tx2"/>
            </a:solidFill>
            <a:ea typeface="굴림"/>
            <a:cs typeface="굴림"/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</a:t>
          </a: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biogas</a:t>
          </a:r>
          <a:endParaRPr lang="en-US" dirty="0">
            <a:solidFill>
              <a:srgbClr val="FF0000"/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 custScaleX="139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5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F8F59-DF26-4982-ADE0-B03DA4386144}" type="pres">
      <dgm:prSet presAssocID="{EDBB8118-4F58-44F5-A476-EE78BEEBF339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31561024-184A-4E69-B196-0F5A7D103DB9}" type="presOf" srcId="{B8E8998C-5ACF-4271-9265-B76415802E43}" destId="{BD7ABDCB-DA0E-4E5A-8294-3847E5F84EEC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E1A68B0C-D636-4DBC-A50E-CDCDE2323D3C}" type="presOf" srcId="{482EE62F-7750-42A8-8674-8A77405848CA}" destId="{0596F00E-2A48-44DE-98EB-0A723D874D0A}" srcOrd="0" destOrd="0" presId="urn:microsoft.com/office/officeart/2005/8/layout/list1"/>
    <dgm:cxn modelId="{0702CA02-3D4A-44EF-BD6A-C75AD77248B4}" type="presOf" srcId="{0293C16A-26A2-471F-B773-B838CF692FBA}" destId="{9777F30A-94FC-438D-90BD-D4608198EB8F}" srcOrd="1" destOrd="0" presId="urn:microsoft.com/office/officeart/2005/8/layout/list1"/>
    <dgm:cxn modelId="{78910D5D-CD36-4339-9785-6198AB04B84D}" type="presOf" srcId="{985038F1-91AC-418E-85E5-C1B78F1B20B1}" destId="{B5460F4B-7654-46CC-B024-88894442C2C7}" srcOrd="0" destOrd="0" presId="urn:microsoft.com/office/officeart/2005/8/layout/list1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4520EFD4-6FA8-4EEA-92EA-FC71C55FEA8B}" type="presOf" srcId="{5FAEECA9-EB04-426F-ADBA-A8F0FFE14CCC}" destId="{79C83E4F-8043-4924-8F8B-51F17B3569CA}" srcOrd="0" destOrd="0" presId="urn:microsoft.com/office/officeart/2005/8/layout/list1"/>
    <dgm:cxn modelId="{7414A8F5-3040-4C0B-96F3-EF9727A4BC52}" type="presOf" srcId="{B8E8998C-5ACF-4271-9265-B76415802E43}" destId="{37CAA368-12F9-4DD6-BE49-EA7FEA2B0AFF}" srcOrd="1" destOrd="0" presId="urn:microsoft.com/office/officeart/2005/8/layout/list1"/>
    <dgm:cxn modelId="{5252DED9-CC11-40CE-80E4-3EEE8C5915C3}" type="presOf" srcId="{7661B3CE-5A9D-482E-B3FD-37BF1E708469}" destId="{0893E421-0749-4DD0-925D-88B0362FD542}" srcOrd="1" destOrd="0" presId="urn:microsoft.com/office/officeart/2005/8/layout/list1"/>
    <dgm:cxn modelId="{EBA4DE3C-C6B1-407C-B36C-BC38CE8F39CA}" type="presOf" srcId="{985038F1-91AC-418E-85E5-C1B78F1B20B1}" destId="{8C0C9D8F-5C5F-49E9-A64E-B3516BF99316}" srcOrd="1" destOrd="0" presId="urn:microsoft.com/office/officeart/2005/8/layout/list1"/>
    <dgm:cxn modelId="{D5B70EA4-1567-4043-8A73-E71B0592303B}" type="presOf" srcId="{5FAEECA9-EB04-426F-ADBA-A8F0FFE14CCC}" destId="{B50B94C8-CC2E-4F0C-BABF-96BD4F95C4F8}" srcOrd="1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4A7AE2B1-8284-4FBF-A87C-ADBB4CD95EDC}" type="presOf" srcId="{0293C16A-26A2-471F-B773-B838CF692FBA}" destId="{34297668-537E-40A3-A888-BD22E17F90B2}" srcOrd="0" destOrd="0" presId="urn:microsoft.com/office/officeart/2005/8/layout/list1"/>
    <dgm:cxn modelId="{6E0E1850-8193-4764-8588-2A1DFB0CACA7}" type="presOf" srcId="{7661B3CE-5A9D-482E-B3FD-37BF1E708469}" destId="{56307164-DC3E-4A02-94C1-23CB99397A17}" srcOrd="0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7484559C-8A71-4467-8AEF-45E2348FDF62}" type="presParOf" srcId="{0596F00E-2A48-44DE-98EB-0A723D874D0A}" destId="{7B3A7450-D912-48FD-B435-457155C84D11}" srcOrd="0" destOrd="0" presId="urn:microsoft.com/office/officeart/2005/8/layout/list1"/>
    <dgm:cxn modelId="{6FA08408-B435-4646-82BE-02520A64B7D0}" type="presParOf" srcId="{7B3A7450-D912-48FD-B435-457155C84D11}" destId="{79C83E4F-8043-4924-8F8B-51F17B3569CA}" srcOrd="0" destOrd="0" presId="urn:microsoft.com/office/officeart/2005/8/layout/list1"/>
    <dgm:cxn modelId="{FE3D8E9E-E651-429C-8605-1BCB2D28F4C2}" type="presParOf" srcId="{7B3A7450-D912-48FD-B435-457155C84D11}" destId="{B50B94C8-CC2E-4F0C-BABF-96BD4F95C4F8}" srcOrd="1" destOrd="0" presId="urn:microsoft.com/office/officeart/2005/8/layout/list1"/>
    <dgm:cxn modelId="{F8FA2FA4-A0CE-4E05-8B45-94E4A3B3DA1C}" type="presParOf" srcId="{0596F00E-2A48-44DE-98EB-0A723D874D0A}" destId="{CD04B0FD-1E70-4BFD-B4DD-7E099719A2F6}" srcOrd="1" destOrd="0" presId="urn:microsoft.com/office/officeart/2005/8/layout/list1"/>
    <dgm:cxn modelId="{4E174173-5058-40E8-A938-A87D915D55EA}" type="presParOf" srcId="{0596F00E-2A48-44DE-98EB-0A723D874D0A}" destId="{E93C7938-1995-4611-A050-091AF9CD50AD}" srcOrd="2" destOrd="0" presId="urn:microsoft.com/office/officeart/2005/8/layout/list1"/>
    <dgm:cxn modelId="{C2417601-ED35-4C20-8605-11F55F64B406}" type="presParOf" srcId="{0596F00E-2A48-44DE-98EB-0A723D874D0A}" destId="{9114B799-3CDF-4C97-ABA6-20A2FC175A71}" srcOrd="3" destOrd="0" presId="urn:microsoft.com/office/officeart/2005/8/layout/list1"/>
    <dgm:cxn modelId="{D86342FC-E87C-4046-AA7D-F2328F03FBD9}" type="presParOf" srcId="{0596F00E-2A48-44DE-98EB-0A723D874D0A}" destId="{D99D3F45-0FF6-47D1-A43B-076397C8B382}" srcOrd="4" destOrd="0" presId="urn:microsoft.com/office/officeart/2005/8/layout/list1"/>
    <dgm:cxn modelId="{A23F7B08-1905-4064-8C63-B8ADCA392A98}" type="presParOf" srcId="{D99D3F45-0FF6-47D1-A43B-076397C8B382}" destId="{B5460F4B-7654-46CC-B024-88894442C2C7}" srcOrd="0" destOrd="0" presId="urn:microsoft.com/office/officeart/2005/8/layout/list1"/>
    <dgm:cxn modelId="{EE5FFCAF-CB9D-4A29-9393-7AC792BCE8D8}" type="presParOf" srcId="{D99D3F45-0FF6-47D1-A43B-076397C8B382}" destId="{8C0C9D8F-5C5F-49E9-A64E-B3516BF99316}" srcOrd="1" destOrd="0" presId="urn:microsoft.com/office/officeart/2005/8/layout/list1"/>
    <dgm:cxn modelId="{4A5B7F80-A26A-4B7D-BAFC-605180A09AEA}" type="presParOf" srcId="{0596F00E-2A48-44DE-98EB-0A723D874D0A}" destId="{B6CBAAFD-2D1A-4BF0-8724-7887DB83FE83}" srcOrd="5" destOrd="0" presId="urn:microsoft.com/office/officeart/2005/8/layout/list1"/>
    <dgm:cxn modelId="{5E0A2A50-24A2-4E94-87D9-7E424AF1BC88}" type="presParOf" srcId="{0596F00E-2A48-44DE-98EB-0A723D874D0A}" destId="{2A95DB59-74B0-4B0F-AC73-06D29DC0B973}" srcOrd="6" destOrd="0" presId="urn:microsoft.com/office/officeart/2005/8/layout/list1"/>
    <dgm:cxn modelId="{2E811D19-A901-4CC1-B73E-93779EC3975C}" type="presParOf" srcId="{0596F00E-2A48-44DE-98EB-0A723D874D0A}" destId="{19686284-5374-4D33-9A37-17903D06164F}" srcOrd="7" destOrd="0" presId="urn:microsoft.com/office/officeart/2005/8/layout/list1"/>
    <dgm:cxn modelId="{E9FA5271-C16F-41F7-B2D8-317A1EAFA0FA}" type="presParOf" srcId="{0596F00E-2A48-44DE-98EB-0A723D874D0A}" destId="{44F43D77-A598-4500-B265-ACE39282EEE6}" srcOrd="8" destOrd="0" presId="urn:microsoft.com/office/officeart/2005/8/layout/list1"/>
    <dgm:cxn modelId="{0DBB3A35-FC77-4350-869D-D9FB058F67BA}" type="presParOf" srcId="{44F43D77-A598-4500-B265-ACE39282EEE6}" destId="{56307164-DC3E-4A02-94C1-23CB99397A17}" srcOrd="0" destOrd="0" presId="urn:microsoft.com/office/officeart/2005/8/layout/list1"/>
    <dgm:cxn modelId="{C56FB2F1-8397-49C1-B75A-319047979283}" type="presParOf" srcId="{44F43D77-A598-4500-B265-ACE39282EEE6}" destId="{0893E421-0749-4DD0-925D-88B0362FD542}" srcOrd="1" destOrd="0" presId="urn:microsoft.com/office/officeart/2005/8/layout/list1"/>
    <dgm:cxn modelId="{4A80AC03-AE24-48EB-89DA-DA2D752298CE}" type="presParOf" srcId="{0596F00E-2A48-44DE-98EB-0A723D874D0A}" destId="{B788DC23-BD02-4A44-9229-D50AAE2C8E2B}" srcOrd="9" destOrd="0" presId="urn:microsoft.com/office/officeart/2005/8/layout/list1"/>
    <dgm:cxn modelId="{3A12518A-8C6E-4EDD-94AC-4F603AC162DA}" type="presParOf" srcId="{0596F00E-2A48-44DE-98EB-0A723D874D0A}" destId="{0E896D5D-A3E9-4B3D-A486-48EBD23886E1}" srcOrd="10" destOrd="0" presId="urn:microsoft.com/office/officeart/2005/8/layout/list1"/>
    <dgm:cxn modelId="{2174F612-ED9C-4735-960D-FD75881DBD13}" type="presParOf" srcId="{0596F00E-2A48-44DE-98EB-0A723D874D0A}" destId="{CE11CDD4-0C01-4758-A7D7-501AE8399603}" srcOrd="11" destOrd="0" presId="urn:microsoft.com/office/officeart/2005/8/layout/list1"/>
    <dgm:cxn modelId="{2059E81D-5C5E-47D5-B12B-40F433AD2593}" type="presParOf" srcId="{0596F00E-2A48-44DE-98EB-0A723D874D0A}" destId="{0FBAB8CA-349C-4DA5-8149-026F1B5A01E2}" srcOrd="12" destOrd="0" presId="urn:microsoft.com/office/officeart/2005/8/layout/list1"/>
    <dgm:cxn modelId="{4E37AA19-7122-4BE1-9E8C-E2261F0A4F21}" type="presParOf" srcId="{0FBAB8CA-349C-4DA5-8149-026F1B5A01E2}" destId="{BD7ABDCB-DA0E-4E5A-8294-3847E5F84EEC}" srcOrd="0" destOrd="0" presId="urn:microsoft.com/office/officeart/2005/8/layout/list1"/>
    <dgm:cxn modelId="{0E4D432F-2DB7-49F4-AC72-9FEC08E4811E}" type="presParOf" srcId="{0FBAB8CA-349C-4DA5-8149-026F1B5A01E2}" destId="{37CAA368-12F9-4DD6-BE49-EA7FEA2B0AFF}" srcOrd="1" destOrd="0" presId="urn:microsoft.com/office/officeart/2005/8/layout/list1"/>
    <dgm:cxn modelId="{1CE6A219-AC38-4ACF-9465-E209222BC4E2}" type="presParOf" srcId="{0596F00E-2A48-44DE-98EB-0A723D874D0A}" destId="{CA066A84-70FB-4C14-881D-C83436DB74E7}" srcOrd="13" destOrd="0" presId="urn:microsoft.com/office/officeart/2005/8/layout/list1"/>
    <dgm:cxn modelId="{C0113851-8264-4FD1-AF29-F62279349EBF}" type="presParOf" srcId="{0596F00E-2A48-44DE-98EB-0A723D874D0A}" destId="{7A2EAD7D-434F-4672-8BCB-6939AF0CDAF0}" srcOrd="14" destOrd="0" presId="urn:microsoft.com/office/officeart/2005/8/layout/list1"/>
    <dgm:cxn modelId="{E1C6452A-F116-4D63-ABAD-994586B3614D}" type="presParOf" srcId="{0596F00E-2A48-44DE-98EB-0A723D874D0A}" destId="{4E5F8F59-DF26-4982-ADE0-B03DA4386144}" srcOrd="15" destOrd="0" presId="urn:microsoft.com/office/officeart/2005/8/layout/list1"/>
    <dgm:cxn modelId="{304F2D24-D01E-4AB6-9FF5-B501265C9982}" type="presParOf" srcId="{0596F00E-2A48-44DE-98EB-0A723D874D0A}" destId="{8C1647E6-159A-4F0F-8BCE-245765081458}" srcOrd="16" destOrd="0" presId="urn:microsoft.com/office/officeart/2005/8/layout/list1"/>
    <dgm:cxn modelId="{2146FC7B-056E-46D0-8E5B-611BEB263352}" type="presParOf" srcId="{8C1647E6-159A-4F0F-8BCE-245765081458}" destId="{34297668-537E-40A3-A888-BD22E17F90B2}" srcOrd="0" destOrd="0" presId="urn:microsoft.com/office/officeart/2005/8/layout/list1"/>
    <dgm:cxn modelId="{97494F3F-9A82-4E65-B473-726C157C4CB0}" type="presParOf" srcId="{8C1647E6-159A-4F0F-8BCE-245765081458}" destId="{9777F30A-94FC-438D-90BD-D4608198EB8F}" srcOrd="1" destOrd="0" presId="urn:microsoft.com/office/officeart/2005/8/layout/list1"/>
    <dgm:cxn modelId="{03087092-743A-418C-8FAE-E409DAE16EB6}" type="presParOf" srcId="{0596F00E-2A48-44DE-98EB-0A723D874D0A}" destId="{B15B39B8-6C4E-4716-A01C-9C07C9C85675}" srcOrd="17" destOrd="0" presId="urn:microsoft.com/office/officeart/2005/8/layout/list1"/>
    <dgm:cxn modelId="{44867AB5-50AD-45F0-81A8-F7183E40E9A5}" type="presParOf" srcId="{0596F00E-2A48-44DE-98EB-0A723D874D0A}" destId="{CB9E9B6F-21FA-423F-87E6-F8721086BD6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05500" y="64929"/>
          <a:ext cx="7923628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¿ Qué es la biorefinería?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05500" y="64929"/>
        <a:ext cx="7923628" cy="649440"/>
      </dsp:txXfrm>
    </dsp:sp>
    <dsp:sp modelId="{2A95DB59-74B0-4B0F-AC73-06D29DC0B973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00022" y="1003536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 y bioetanol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00022" y="1003536"/>
        <a:ext cx="5830749" cy="649440"/>
      </dsp:txXfrm>
    </dsp:sp>
    <dsp:sp modelId="{0E896D5D-A3E9-4B3D-A486-48EBD23886E1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 y biodiesel</a:t>
          </a:r>
          <a:endParaRPr lang="en-US" sz="2200" kern="1200" dirty="0">
            <a:solidFill>
              <a:srgbClr val="FF0000"/>
            </a:solidFill>
          </a:endParaRPr>
        </a:p>
      </dsp:txBody>
      <dsp:txXfrm>
        <a:off x="416482" y="2060769"/>
        <a:ext cx="5830749" cy="649440"/>
      </dsp:txXfrm>
    </dsp:sp>
    <dsp:sp modelId="{7A2EAD7D-434F-4672-8BCB-6939AF0CDAF0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AA368-12F9-4DD6-BE49-EA7FEA2B0AFF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 y </a:t>
          </a: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biogas</a:t>
          </a:r>
          <a:endParaRPr lang="en-US" sz="2200" kern="1200" dirty="0">
            <a:solidFill>
              <a:srgbClr val="FF0000"/>
            </a:solidFill>
          </a:endParaRPr>
        </a:p>
      </dsp:txBody>
      <dsp:txXfrm>
        <a:off x="416482" y="3058689"/>
        <a:ext cx="5830749" cy="649440"/>
      </dsp:txXfrm>
    </dsp:sp>
    <dsp:sp modelId="{CB9E9B6F-21FA-423F-87E6-F8721086BD6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7F30A-94FC-438D-90BD-D4608198EB8F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solidFill>
                <a:schemeClr val="tx2"/>
              </a:solidFill>
              <a:ea typeface="굴림"/>
              <a:cs typeface="굴림"/>
            </a:rPr>
            <a:t>Informe</a:t>
          </a:r>
          <a:r>
            <a:rPr lang="en-US" sz="2200" b="1" kern="1200" dirty="0" smtClean="0">
              <a:solidFill>
                <a:schemeClr val="tx2"/>
              </a:solidFill>
              <a:ea typeface="굴림"/>
              <a:cs typeface="굴림"/>
            </a:rPr>
            <a:t> 1 y </a:t>
          </a:r>
          <a:r>
            <a:rPr lang="en-US" sz="2200" b="1" kern="1200" dirty="0" err="1" smtClean="0">
              <a:solidFill>
                <a:schemeClr val="tx2"/>
              </a:solidFill>
              <a:ea typeface="굴림"/>
              <a:cs typeface="굴림"/>
            </a:rPr>
            <a:t>Presentaciones</a:t>
          </a:r>
          <a:endParaRPr lang="en-US" sz="2200" b="1" kern="1200" dirty="0" smtClean="0">
            <a:solidFill>
              <a:schemeClr val="tx2"/>
            </a:solidFill>
            <a:ea typeface="굴림"/>
            <a:cs typeface="굴림"/>
          </a:endParaRPr>
        </a:p>
      </dsp:txBody>
      <dsp:txXfrm>
        <a:off x="416482" y="4056609"/>
        <a:ext cx="5830749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82DD4D-BF20-404D-BD5C-615DED855B81}">
      <dsp:nvSpPr>
        <dsp:cNvPr id="0" name=""/>
        <dsp:cNvSpPr/>
      </dsp:nvSpPr>
      <dsp:spPr>
        <a:xfrm>
          <a:off x="9314" y="31551"/>
          <a:ext cx="7513948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b="1" u="sng" kern="1200" dirty="0" smtClean="0"/>
            <a:t>Biocombustibles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kern="1200" dirty="0" smtClean="0">
              <a:latin typeface="Calibri" pitchFamily="34" charset="0"/>
              <a:ea typeface="굴림" pitchFamily="34" charset="-127"/>
            </a:rPr>
            <a:t>son cualquier combustible que derive de organismos recientemente vivos o de sus desechos metabólicos, que  pueden sustituir en </a:t>
          </a:r>
          <a:r>
            <a:rPr lang="es-ES" sz="2000" b="1" u="sng" kern="1200" dirty="0" smtClean="0">
              <a:latin typeface="Calibri" pitchFamily="34" charset="0"/>
              <a:ea typeface="굴림" pitchFamily="34" charset="-127"/>
            </a:rPr>
            <a:t>forma sustentable </a:t>
          </a:r>
          <a:r>
            <a:rPr lang="es-ES" sz="2000" kern="1200" dirty="0" smtClean="0">
              <a:latin typeface="Calibri" pitchFamily="34" charset="0"/>
              <a:ea typeface="굴림" pitchFamily="34" charset="-127"/>
            </a:rPr>
            <a:t>parte del consumo de combustibles fósiles  tradicionales</a:t>
          </a:r>
          <a:r>
            <a:rPr lang="es-ES" sz="2000" kern="1200" dirty="0" smtClean="0">
              <a:latin typeface="Calibri" pitchFamily="34" charset="0"/>
            </a:rPr>
            <a:t> </a:t>
          </a:r>
          <a:endParaRPr lang="es-ES" sz="2000" kern="1200" dirty="0"/>
        </a:p>
      </dsp:txBody>
      <dsp:txXfrm>
        <a:off x="9314" y="31551"/>
        <a:ext cx="7513948" cy="1192490"/>
      </dsp:txXfrm>
    </dsp:sp>
    <dsp:sp modelId="{19DFA131-AD5A-411C-87AC-18ABBFFB513D}">
      <dsp:nvSpPr>
        <dsp:cNvPr id="0" name=""/>
        <dsp:cNvSpPr/>
      </dsp:nvSpPr>
      <dsp:spPr>
        <a:xfrm>
          <a:off x="4657" y="1294038"/>
          <a:ext cx="6197884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Líquidos</a:t>
          </a:r>
          <a:endParaRPr lang="es-ES" sz="1600" kern="1200" dirty="0"/>
        </a:p>
      </dsp:txBody>
      <dsp:txXfrm>
        <a:off x="4657" y="1294038"/>
        <a:ext cx="6197884" cy="1192490"/>
      </dsp:txXfrm>
    </dsp:sp>
    <dsp:sp modelId="{1ED17AC4-B496-4DA7-B91F-9F3ED9C629CC}">
      <dsp:nvSpPr>
        <dsp:cNvPr id="0" name=""/>
        <dsp:cNvSpPr/>
      </dsp:nvSpPr>
      <dsp:spPr>
        <a:xfrm>
          <a:off x="4657" y="2585581"/>
          <a:ext cx="2453658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Bioetanol</a:t>
          </a:r>
          <a:endParaRPr lang="es-ES" sz="1600" kern="1200" dirty="0"/>
        </a:p>
      </dsp:txBody>
      <dsp:txXfrm>
        <a:off x="4657" y="2585581"/>
        <a:ext cx="2453658" cy="1192490"/>
      </dsp:txXfrm>
    </dsp:sp>
    <dsp:sp modelId="{8D760CA3-14E3-4633-8B91-88E1B5A67D61}">
      <dsp:nvSpPr>
        <dsp:cNvPr id="0" name=""/>
        <dsp:cNvSpPr/>
      </dsp:nvSpPr>
      <dsp:spPr>
        <a:xfrm>
          <a:off x="4657" y="3877123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4657" y="3877123"/>
        <a:ext cx="1214081" cy="1192490"/>
      </dsp:txXfrm>
    </dsp:sp>
    <dsp:sp modelId="{8221B6EE-658B-4DFC-B027-2BD1498171C8}">
      <dsp:nvSpPr>
        <dsp:cNvPr id="0" name=""/>
        <dsp:cNvSpPr/>
      </dsp:nvSpPr>
      <dsp:spPr>
        <a:xfrm>
          <a:off x="1244234" y="3877123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1244234" y="3877123"/>
        <a:ext cx="1214081" cy="1192490"/>
      </dsp:txXfrm>
    </dsp:sp>
    <dsp:sp modelId="{055F3594-8B4A-49F4-BFF5-62B9C6D22543}">
      <dsp:nvSpPr>
        <dsp:cNvPr id="0" name=""/>
        <dsp:cNvSpPr/>
      </dsp:nvSpPr>
      <dsp:spPr>
        <a:xfrm>
          <a:off x="2509306" y="2585581"/>
          <a:ext cx="3693235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Biodiesel</a:t>
          </a:r>
          <a:endParaRPr lang="es-ES" sz="1600" kern="1200" dirty="0"/>
        </a:p>
      </dsp:txBody>
      <dsp:txXfrm>
        <a:off x="2509306" y="2585581"/>
        <a:ext cx="3693235" cy="1192490"/>
      </dsp:txXfrm>
    </dsp:sp>
    <dsp:sp modelId="{212D23A5-A654-44E2-A251-681F9BAE6089}">
      <dsp:nvSpPr>
        <dsp:cNvPr id="0" name=""/>
        <dsp:cNvSpPr/>
      </dsp:nvSpPr>
      <dsp:spPr>
        <a:xfrm>
          <a:off x="2509306" y="3877123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2509306" y="3877123"/>
        <a:ext cx="1214081" cy="1192490"/>
      </dsp:txXfrm>
    </dsp:sp>
    <dsp:sp modelId="{33D23B7D-BC72-4CAF-A66A-3D33C6311392}">
      <dsp:nvSpPr>
        <dsp:cNvPr id="0" name=""/>
        <dsp:cNvSpPr/>
      </dsp:nvSpPr>
      <dsp:spPr>
        <a:xfrm>
          <a:off x="3748883" y="3877123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3748883" y="3877123"/>
        <a:ext cx="1214081" cy="1192490"/>
      </dsp:txXfrm>
    </dsp:sp>
    <dsp:sp modelId="{ECE58328-6153-4A56-B91C-A372E8F1AB9D}">
      <dsp:nvSpPr>
        <dsp:cNvPr id="0" name=""/>
        <dsp:cNvSpPr/>
      </dsp:nvSpPr>
      <dsp:spPr>
        <a:xfrm>
          <a:off x="4988460" y="3877123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4988460" y="3877123"/>
        <a:ext cx="1214081" cy="1192490"/>
      </dsp:txXfrm>
    </dsp:sp>
    <dsp:sp modelId="{8D7F939D-4405-4C60-BCD2-59F79F79EECA}">
      <dsp:nvSpPr>
        <dsp:cNvPr id="0" name=""/>
        <dsp:cNvSpPr/>
      </dsp:nvSpPr>
      <dsp:spPr>
        <a:xfrm>
          <a:off x="6304524" y="1294038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Gaseosos</a:t>
          </a:r>
          <a:endParaRPr lang="es-ES" sz="1600" kern="1200" dirty="0"/>
        </a:p>
      </dsp:txBody>
      <dsp:txXfrm>
        <a:off x="6304524" y="1294038"/>
        <a:ext cx="1214081" cy="1192490"/>
      </dsp:txXfrm>
    </dsp:sp>
    <dsp:sp modelId="{D7AE15E2-3D34-4F15-A1E3-1D12CBA3895A}">
      <dsp:nvSpPr>
        <dsp:cNvPr id="0" name=""/>
        <dsp:cNvSpPr/>
      </dsp:nvSpPr>
      <dsp:spPr>
        <a:xfrm>
          <a:off x="6304524" y="2585581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Biogás</a:t>
          </a:r>
          <a:endParaRPr lang="es-ES" sz="1600" kern="1200" dirty="0"/>
        </a:p>
      </dsp:txBody>
      <dsp:txXfrm>
        <a:off x="6304524" y="2585581"/>
        <a:ext cx="1214081" cy="1192490"/>
      </dsp:txXfrm>
    </dsp:sp>
    <dsp:sp modelId="{9107B32B-4D6E-4E75-B2C3-0234A501A736}">
      <dsp:nvSpPr>
        <dsp:cNvPr id="0" name=""/>
        <dsp:cNvSpPr/>
      </dsp:nvSpPr>
      <dsp:spPr>
        <a:xfrm>
          <a:off x="6304524" y="3877123"/>
          <a:ext cx="1214081" cy="119249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kern="1200" dirty="0"/>
        </a:p>
      </dsp:txBody>
      <dsp:txXfrm>
        <a:off x="6304524" y="3877123"/>
        <a:ext cx="1214081" cy="119249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82DD4D-BF20-404D-BD5C-615DED855B81}">
      <dsp:nvSpPr>
        <dsp:cNvPr id="0" name=""/>
        <dsp:cNvSpPr/>
      </dsp:nvSpPr>
      <dsp:spPr>
        <a:xfrm>
          <a:off x="0" y="71437"/>
          <a:ext cx="9137427" cy="111931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4400" kern="1200" dirty="0" smtClean="0"/>
            <a:t>Conversión de biomasa a biocombustibles</a:t>
          </a:r>
          <a:endParaRPr lang="es-ES" sz="4400" kern="1200" dirty="0"/>
        </a:p>
      </dsp:txBody>
      <dsp:txXfrm>
        <a:off x="0" y="71437"/>
        <a:ext cx="9137427" cy="1119317"/>
      </dsp:txXfrm>
    </dsp:sp>
    <dsp:sp modelId="{A9055B8D-2BE3-43A0-BD89-3301FB6EF0CD}">
      <dsp:nvSpPr>
        <dsp:cNvPr id="0" name=""/>
        <dsp:cNvSpPr/>
      </dsp:nvSpPr>
      <dsp:spPr>
        <a:xfrm>
          <a:off x="3286" y="1312757"/>
          <a:ext cx="2884289" cy="22830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700" kern="1200" dirty="0" smtClean="0"/>
            <a:t>Fisicoquímicas</a:t>
          </a:r>
          <a:endParaRPr lang="es-ES" sz="2700" kern="1200" dirty="0"/>
        </a:p>
      </dsp:txBody>
      <dsp:txXfrm>
        <a:off x="3286" y="1312757"/>
        <a:ext cx="2884289" cy="2283016"/>
      </dsp:txXfrm>
    </dsp:sp>
    <dsp:sp modelId="{32AA537C-F272-46AA-AAF6-DCBE4D4333B5}">
      <dsp:nvSpPr>
        <dsp:cNvPr id="0" name=""/>
        <dsp:cNvSpPr/>
      </dsp:nvSpPr>
      <dsp:spPr>
        <a:xfrm>
          <a:off x="0" y="3786220"/>
          <a:ext cx="2884289" cy="22830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kern="1200" dirty="0" smtClean="0">
              <a:solidFill>
                <a:schemeClr val="tx2">
                  <a:lumMod val="50000"/>
                </a:schemeClr>
              </a:solidFill>
            </a:rPr>
            <a:t>Se base en  producir un biocombustible líquido a partir de la biomasa que contiene aceite vegetal, por medio de prensado y/o extracción del aceite desde las semillas. </a:t>
          </a:r>
          <a:endParaRPr lang="es-ES" sz="17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0" y="3786220"/>
        <a:ext cx="2884289" cy="2283016"/>
      </dsp:txXfrm>
    </dsp:sp>
    <dsp:sp modelId="{BDB9F808-229C-41BF-9EDB-546EB72206A0}">
      <dsp:nvSpPr>
        <dsp:cNvPr id="0" name=""/>
        <dsp:cNvSpPr/>
      </dsp:nvSpPr>
      <dsp:spPr>
        <a:xfrm>
          <a:off x="6259710" y="1285884"/>
          <a:ext cx="2884289" cy="22830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800" kern="1200" dirty="0" smtClean="0"/>
            <a:t>Bioquímicas</a:t>
          </a:r>
          <a:endParaRPr lang="es-ES" sz="2800" kern="1200" dirty="0"/>
        </a:p>
      </dsp:txBody>
      <dsp:txXfrm>
        <a:off x="6259710" y="1285884"/>
        <a:ext cx="2884289" cy="2283016"/>
      </dsp:txXfrm>
    </dsp:sp>
    <dsp:sp modelId="{770E57AD-EF59-4467-9B86-E34BA4A75516}">
      <dsp:nvSpPr>
        <dsp:cNvPr id="0" name=""/>
        <dsp:cNvSpPr/>
      </dsp:nvSpPr>
      <dsp:spPr>
        <a:xfrm>
          <a:off x="6259710" y="3786220"/>
          <a:ext cx="2884289" cy="22830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Se basa en la  transformación de la biomasa por la acción de microorganismos o de enzimas, que son añadidas a los medios de reacción como catalizadores. </a:t>
          </a:r>
          <a:endParaRPr lang="es-ES" sz="18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6259710" y="3786220"/>
        <a:ext cx="2884289" cy="2283016"/>
      </dsp:txXfrm>
    </dsp:sp>
    <dsp:sp modelId="{84EA32F8-DAA3-46E1-8825-D0E15C6947D4}">
      <dsp:nvSpPr>
        <dsp:cNvPr id="0" name=""/>
        <dsp:cNvSpPr/>
      </dsp:nvSpPr>
      <dsp:spPr>
        <a:xfrm>
          <a:off x="3071794" y="1285884"/>
          <a:ext cx="2884289" cy="22830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Termoquímicas</a:t>
          </a:r>
          <a:endParaRPr lang="es-ES" sz="1200" kern="1200" dirty="0"/>
        </a:p>
      </dsp:txBody>
      <dsp:txXfrm>
        <a:off x="3071794" y="1285884"/>
        <a:ext cx="2884289" cy="2283016"/>
      </dsp:txXfrm>
    </dsp:sp>
    <dsp:sp modelId="{CC6D4C37-21A9-4212-AB00-1EE20BB62313}">
      <dsp:nvSpPr>
        <dsp:cNvPr id="0" name=""/>
        <dsp:cNvSpPr/>
      </dsp:nvSpPr>
      <dsp:spPr>
        <a:xfrm>
          <a:off x="3071794" y="3786220"/>
          <a:ext cx="2884289" cy="228301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>
              <a:solidFill>
                <a:schemeClr val="tx2">
                  <a:lumMod val="50000"/>
                </a:schemeClr>
              </a:solidFill>
            </a:rPr>
            <a:t>Se basa en la descomposición de la biomasa por medio de calor para generar productos con un más alto valor o más convenientes.</a:t>
          </a:r>
          <a:endParaRPr lang="es-ES" sz="1000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3071794" y="3786220"/>
        <a:ext cx="2884289" cy="2283016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93C7938-1995-4611-A050-091AF9CD50AD}">
      <dsp:nvSpPr>
        <dsp:cNvPr id="0" name=""/>
        <dsp:cNvSpPr/>
      </dsp:nvSpPr>
      <dsp:spPr>
        <a:xfrm>
          <a:off x="0" y="38964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05500" y="64929"/>
          <a:ext cx="7923628" cy="64944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¿ Qué es la biorefinería?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05500" y="64929"/>
        <a:ext cx="7923628" cy="649440"/>
      </dsp:txXfrm>
    </dsp:sp>
    <dsp:sp modelId="{2A95DB59-74B0-4B0F-AC73-06D29DC0B973}">
      <dsp:nvSpPr>
        <dsp:cNvPr id="0" name=""/>
        <dsp:cNvSpPr/>
      </dsp:nvSpPr>
      <dsp:spPr>
        <a:xfrm>
          <a:off x="0" y="138756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00022" y="1003536"/>
          <a:ext cx="5830749" cy="64944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 y bioetanol</a:t>
          </a:r>
          <a:endParaRPr lang="en-US" sz="2200" b="1" kern="1200" dirty="0">
            <a:solidFill>
              <a:schemeClr val="bg1"/>
            </a:solidFill>
            <a:ea typeface="굴림"/>
            <a:cs typeface="굴림"/>
          </a:endParaRPr>
        </a:p>
      </dsp:txBody>
      <dsp:txXfrm>
        <a:off x="400022" y="1003536"/>
        <a:ext cx="5830749" cy="649440"/>
      </dsp:txXfrm>
    </dsp:sp>
    <dsp:sp modelId="{0E896D5D-A3E9-4B3D-A486-48EBD23886E1}">
      <dsp:nvSpPr>
        <dsp:cNvPr id="0" name=""/>
        <dsp:cNvSpPr/>
      </dsp:nvSpPr>
      <dsp:spPr>
        <a:xfrm>
          <a:off x="0" y="238548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93E421-0749-4DD0-925D-88B0362FD542}">
      <dsp:nvSpPr>
        <dsp:cNvPr id="0" name=""/>
        <dsp:cNvSpPr/>
      </dsp:nvSpPr>
      <dsp:spPr>
        <a:xfrm>
          <a:off x="416482" y="2060769"/>
          <a:ext cx="5830749" cy="649440"/>
        </a:xfrm>
        <a:prstGeom prst="round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 y biodiesel</a:t>
          </a:r>
          <a:endParaRPr lang="en-US" sz="2200" kern="1200" dirty="0">
            <a:solidFill>
              <a:srgbClr val="FF0000"/>
            </a:solidFill>
          </a:endParaRPr>
        </a:p>
      </dsp:txBody>
      <dsp:txXfrm>
        <a:off x="416482" y="2060769"/>
        <a:ext cx="5830749" cy="649440"/>
      </dsp:txXfrm>
    </dsp:sp>
    <dsp:sp modelId="{7A2EAD7D-434F-4672-8BCB-6939AF0CDAF0}">
      <dsp:nvSpPr>
        <dsp:cNvPr id="0" name=""/>
        <dsp:cNvSpPr/>
      </dsp:nvSpPr>
      <dsp:spPr>
        <a:xfrm>
          <a:off x="0" y="338340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CAA368-12F9-4DD6-BE49-EA7FEA2B0AFF}">
      <dsp:nvSpPr>
        <dsp:cNvPr id="0" name=""/>
        <dsp:cNvSpPr/>
      </dsp:nvSpPr>
      <dsp:spPr>
        <a:xfrm>
          <a:off x="416482" y="3058689"/>
          <a:ext cx="5830749" cy="649440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Biorefineria</a:t>
          </a:r>
          <a:r>
            <a:rPr lang="es-MX" sz="2200" b="1" kern="1200" dirty="0" smtClean="0">
              <a:solidFill>
                <a:schemeClr val="bg1"/>
              </a:solidFill>
              <a:ea typeface="굴림"/>
              <a:cs typeface="굴림"/>
            </a:rPr>
            <a:t> y </a:t>
          </a:r>
          <a:r>
            <a:rPr lang="es-MX" sz="2200" b="1" kern="1200" dirty="0" err="1" smtClean="0">
              <a:solidFill>
                <a:schemeClr val="bg1"/>
              </a:solidFill>
              <a:ea typeface="굴림"/>
              <a:cs typeface="굴림"/>
            </a:rPr>
            <a:t>biogas</a:t>
          </a:r>
          <a:endParaRPr lang="en-US" sz="2200" kern="1200" dirty="0">
            <a:solidFill>
              <a:srgbClr val="FF0000"/>
            </a:solidFill>
          </a:endParaRPr>
        </a:p>
      </dsp:txBody>
      <dsp:txXfrm>
        <a:off x="416482" y="3058689"/>
        <a:ext cx="5830749" cy="649440"/>
      </dsp:txXfrm>
    </dsp:sp>
    <dsp:sp modelId="{CB9E9B6F-21FA-423F-87E6-F8721086BD6E}">
      <dsp:nvSpPr>
        <dsp:cNvPr id="0" name=""/>
        <dsp:cNvSpPr/>
      </dsp:nvSpPr>
      <dsp:spPr>
        <a:xfrm>
          <a:off x="0" y="4381329"/>
          <a:ext cx="8329642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77F30A-94FC-438D-90BD-D4608198EB8F}">
      <dsp:nvSpPr>
        <dsp:cNvPr id="0" name=""/>
        <dsp:cNvSpPr/>
      </dsp:nvSpPr>
      <dsp:spPr>
        <a:xfrm>
          <a:off x="416482" y="4056609"/>
          <a:ext cx="5830749" cy="649440"/>
        </a:xfrm>
        <a:prstGeom prst="roundRect">
          <a:avLst/>
        </a:prstGeom>
        <a:solidFill>
          <a:schemeClr val="bg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err="1" smtClean="0">
              <a:solidFill>
                <a:schemeClr val="tx2"/>
              </a:solidFill>
              <a:ea typeface="굴림"/>
              <a:cs typeface="굴림"/>
            </a:rPr>
            <a:t>Informe</a:t>
          </a:r>
          <a:r>
            <a:rPr lang="en-US" sz="2200" b="1" kern="1200" dirty="0" smtClean="0">
              <a:solidFill>
                <a:schemeClr val="tx2"/>
              </a:solidFill>
              <a:ea typeface="굴림"/>
              <a:cs typeface="굴림"/>
            </a:rPr>
            <a:t> 1 y </a:t>
          </a:r>
          <a:r>
            <a:rPr lang="en-US" sz="2200" b="1" kern="1200" dirty="0" err="1" smtClean="0">
              <a:solidFill>
                <a:schemeClr val="tx2"/>
              </a:solidFill>
              <a:ea typeface="굴림"/>
              <a:cs typeface="굴림"/>
            </a:rPr>
            <a:t>Presentaciones</a:t>
          </a:r>
          <a:endParaRPr lang="en-US" sz="2200" b="1" kern="1200" dirty="0" smtClean="0">
            <a:solidFill>
              <a:schemeClr val="tx2"/>
            </a:solidFill>
            <a:ea typeface="굴림"/>
            <a:cs typeface="굴림"/>
          </a:endParaRPr>
        </a:p>
      </dsp:txBody>
      <dsp:txXfrm>
        <a:off x="416482" y="4056609"/>
        <a:ext cx="5830749" cy="649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BDA334D4-31B7-4130-9DA0-5E91F3562E7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50C802-8BC7-4BA9-94C2-01D74444A198}" type="datetimeFigureOut">
              <a:rPr lang="es-ES"/>
              <a:pPr>
                <a:defRPr/>
              </a:pPr>
              <a:t>09/04/2012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3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D23042-F452-444F-BB7C-5E3E52692F3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es-ES" dirty="0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CF980E-6D26-4BA1-8D16-F4660A8FD8EE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AFCF3E-2825-4A07-82BD-DF25C86ECE52}" type="slidenum">
              <a:rPr lang="es-CL" smtClean="0"/>
              <a:pPr/>
              <a:t>24</a:t>
            </a:fld>
            <a:endParaRPr lang="es-C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42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D6D934-655C-4CB9-8471-603D04AC72AC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5427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DD6D934-655C-4CB9-8471-603D04AC72AC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Hoy en día se utiliza el petróleo como principal fuente energética (autos, industrias, etc.), pero la cual es muy nociva para la salud mundial (tanto humana como del planeta tierra).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En un futuro (mediano plazo), se espera remplazar esta fuente de energía, con energía proveniente del hidrogeno, pero la cual no ve desarrollada su tecnología todavía.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Que se hace por mientras??????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Recurrir a los biocombustibles, tales como Biodiesel y Bioetanol. 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s-CL" smtClean="0"/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s-CL" smtClean="0"/>
              <a:t>Por ahora nos enfocaremos en el bioetanol de 2 generación, el cual posee tecnologías que se están desarrollando actualmente y puede ser muy sustentable, tanto económicamente como ecológicamente (caso claro de esto es Brasil y la producción de bioetanol a partir de la caña de azúcar)</a:t>
            </a:r>
            <a:endParaRPr lang="es-ES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9B200F-428C-404C-96B1-7EA898196A5E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414655-3D3B-47AC-BA75-A1BA0D813B9F}" type="slidenum">
              <a:rPr lang="es-CL" smtClean="0"/>
              <a:pPr/>
              <a:t>17</a:t>
            </a:fld>
            <a:endParaRPr lang="es-C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566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5566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DE90-0A59-4080-8297-B83128E4251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A3F9E-0A63-4F1F-BB34-AF5F1280FB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932EA-EF5B-434B-85FE-D3D78B0317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7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75F25-DD7B-46D9-A3BE-3F97449F290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0" y="457200"/>
            <a:ext cx="4343400" cy="12192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304800" y="1905000"/>
            <a:ext cx="4152900" cy="2057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0100" y="1905000"/>
            <a:ext cx="4152900" cy="2057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304800" y="4114800"/>
            <a:ext cx="4152900" cy="2057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10100" y="4114800"/>
            <a:ext cx="4152900" cy="2057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6FD80C-2417-4909-9890-6431BFF6DF38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BAA7B-4618-4234-83FD-810527B07E5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D699D-D4E9-4E2E-B25D-897D68638C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899B0-6517-4365-B8C6-BF85E3D5A6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9239F-97AC-4CD5-85E8-6818B6EF2C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08962-63BF-41F9-B52A-C7816398C7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8C77E-5C70-4671-817B-CBE83A8FCA2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50F08-5448-4F0E-BFC9-CCE1B05041E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4D5F8-A72E-48EC-9342-4EC11221D7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1F06B-4187-4117-9545-376A0CFD07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15462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2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3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464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1546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546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23728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r>
              <a:rPr lang="es-ES"/>
              <a:t>29 de marzo 2011</a:t>
            </a:r>
          </a:p>
        </p:txBody>
      </p:sp>
      <p:sp>
        <p:nvSpPr>
          <p:cNvPr id="1546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46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C3B7449-390C-4F14-ACB9-928CF72FA63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546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4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5" r:id="rId13"/>
    <p:sldLayoutId id="214748370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0/0e/UVDistressedFlexMoldedFoam800x600.pn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upload.wikimedia.org/wikipedia/en/a/ad/Molded_polyurethane_foam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upload.wikimedia.org/wikipedia/commons/d/d2/Polyurethane_insulator.jpg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upload.wikimedia.org/wikipedia/en/d/d9/Foam_seat_back.JPG" TargetMode="External"/><Relationship Id="rId9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1850" y="1357313"/>
            <a:ext cx="7340600" cy="1285875"/>
          </a:xfrm>
        </p:spPr>
        <p:txBody>
          <a:bodyPr/>
          <a:lstStyle/>
          <a:p>
            <a:pPr eaLnBrk="1" hangingPunct="1">
              <a:defRPr/>
            </a:pPr>
            <a:r>
              <a:rPr lang="es-ES" sz="3200" b="1" dirty="0" smtClean="0">
                <a:solidFill>
                  <a:srgbClr val="FFFF00"/>
                </a:solidFill>
              </a:rPr>
              <a:t>“</a:t>
            </a:r>
            <a:r>
              <a:rPr lang="es-ES" sz="3200" b="1" dirty="0" smtClean="0"/>
              <a:t>Diseño de procesos para la producción de Biocombustibles</a:t>
            </a:r>
            <a:r>
              <a:rPr lang="es-ES" sz="3200" b="1" dirty="0" smtClean="0">
                <a:solidFill>
                  <a:srgbClr val="FFFF00"/>
                </a:solidFill>
              </a:rPr>
              <a:t>”</a:t>
            </a:r>
            <a:br>
              <a:rPr lang="es-ES" sz="3200" b="1" dirty="0" smtClean="0">
                <a:solidFill>
                  <a:srgbClr val="FFFF00"/>
                </a:solidFill>
              </a:rPr>
            </a:br>
            <a:r>
              <a:rPr lang="es-ES" sz="3200" b="1" dirty="0" smtClean="0">
                <a:solidFill>
                  <a:srgbClr val="FFFF00"/>
                </a:solidFill>
              </a:rPr>
              <a:t>Biorefinería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00063" y="3643313"/>
            <a:ext cx="8072437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dirty="0" smtClean="0">
                <a:solidFill>
                  <a:srgbClr val="FFFF00"/>
                </a:solidFill>
              </a:rPr>
              <a:t>Prof. María Elena </a:t>
            </a:r>
            <a:r>
              <a:rPr lang="es-ES" sz="2800" dirty="0" err="1" smtClean="0">
                <a:solidFill>
                  <a:srgbClr val="FFFF00"/>
                </a:solidFill>
              </a:rPr>
              <a:t>Lienqueo</a:t>
            </a:r>
            <a:endParaRPr lang="es-ES" sz="28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Centro de Ing. Bioquímica y Biotecnología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Facultad de Ciencias. Físicas y Matemáticas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Universidad de Chile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Plaza </a:t>
            </a:r>
            <a:r>
              <a:rPr lang="es-ES" sz="2000" dirty="0" err="1" smtClean="0">
                <a:solidFill>
                  <a:srgbClr val="FFFF00"/>
                </a:solidFill>
              </a:rPr>
              <a:t>Ercilla</a:t>
            </a:r>
            <a:r>
              <a:rPr lang="es-ES" sz="2000" dirty="0" smtClean="0">
                <a:solidFill>
                  <a:srgbClr val="FFFF00"/>
                </a:solidFill>
              </a:rPr>
              <a:t> 847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mlienque@ing.uchile.cl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000" dirty="0" smtClean="0">
                <a:solidFill>
                  <a:srgbClr val="FFFF00"/>
                </a:solidFill>
              </a:rPr>
              <a:t>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L"/>
              <a:t>5 Abril 2011</a:t>
            </a:r>
          </a:p>
        </p:txBody>
      </p:sp>
      <p:sp>
        <p:nvSpPr>
          <p:cNvPr id="142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effectLst>
                  <a:outerShdw blurRad="38100" dist="38100" dir="2700000" algn="tl">
                    <a:srgbClr val="C0C0C0"/>
                  </a:outerShdw>
                </a:effectLst>
              </a:rPr>
              <a:t>El concepto Biorefinería</a:t>
            </a:r>
          </a:p>
        </p:txBody>
      </p:sp>
      <p:pic>
        <p:nvPicPr>
          <p:cNvPr id="142342" name="Picture 6" descr="biorefineri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96975"/>
            <a:ext cx="8459788" cy="5259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FFC5DA-E67F-4C4A-9EDC-B26B6B2E2474}" type="slidenum">
              <a:rPr lang="es-CL" smtClean="0"/>
              <a:pPr>
                <a:defRPr/>
              </a:pPr>
              <a:t>11</a:t>
            </a:fld>
            <a:endParaRPr lang="es-C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931855" cy="4599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Ciclo neutro de C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Biorefinería </a:t>
            </a:r>
            <a:b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Bioetanol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12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9144000" cy="601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Oval 3"/>
          <p:cNvSpPr>
            <a:spLocks noChangeArrowheads="1"/>
          </p:cNvSpPr>
          <p:nvPr/>
        </p:nvSpPr>
        <p:spPr bwMode="auto">
          <a:xfrm>
            <a:off x="4284663" y="981075"/>
            <a:ext cx="1727200" cy="3168650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899592" y="476672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Bioetanol de Segunda Generación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s-ES" sz="4000" smtClean="0"/>
              <a:t>Biorefinería</a:t>
            </a:r>
          </a:p>
        </p:txBody>
      </p:sp>
      <p:pic>
        <p:nvPicPr>
          <p:cNvPr id="80899" name="Picture 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125538"/>
            <a:ext cx="8280400" cy="51435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2850" name="Picture 2" descr="File:Molded polyurethane foam.JPG">
            <a:hlinkClick r:id="rId2"/>
          </p:cNvPr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12800" y="1905000"/>
            <a:ext cx="2844800" cy="2133600"/>
          </a:xfrm>
          <a:ln/>
        </p:spPr>
      </p:pic>
      <p:pic>
        <p:nvPicPr>
          <p:cNvPr id="1102851" name="Picture 3" descr="File:Foam seat back.JPG">
            <a:hlinkClick r:id="rId4"/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787400" y="4343400"/>
            <a:ext cx="2870200" cy="2152650"/>
          </a:xfrm>
          <a:ln/>
        </p:spPr>
      </p:pic>
      <p:pic>
        <p:nvPicPr>
          <p:cNvPr id="1102852" name="Picture 4" descr="File:Polyurethane insulator.jpg">
            <a:hlinkClick r:id="rId6"/>
          </p:cNvPr>
          <p:cNvPicPr>
            <a:picLocks noGrp="1" noChangeAspect="1" noChangeArrowheads="1"/>
          </p:cNvPicPr>
          <p:nvPr>
            <p:ph sz="quarter" idx="3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5715000" y="2362200"/>
            <a:ext cx="2854325" cy="4038600"/>
          </a:xfrm>
          <a:ln/>
        </p:spPr>
      </p:pic>
      <p:pic>
        <p:nvPicPr>
          <p:cNvPr id="1102853" name="Picture 5" descr="File:UVDistressedFlexMoldedFoam800x600.png">
            <a:hlinkClick r:id="rId8"/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9" cstate="print">
            <a:clrChange>
              <a:clrFrom>
                <a:srgbClr val="130C0B"/>
              </a:clrFrom>
              <a:clrTo>
                <a:srgbClr val="130C0B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373313" y="2943225"/>
            <a:ext cx="3587750" cy="2239963"/>
          </a:xfrm>
          <a:ln/>
        </p:spPr>
      </p:pic>
      <p:sp>
        <p:nvSpPr>
          <p:cNvPr id="1102854" name="Rectangle 6"/>
          <p:cNvSpPr>
            <a:spLocks noChangeArrowheads="1"/>
          </p:cNvSpPr>
          <p:nvPr/>
        </p:nvSpPr>
        <p:spPr bwMode="auto">
          <a:xfrm>
            <a:off x="1331640" y="404664"/>
            <a:ext cx="7272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sv-SE" sz="2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</a:rPr>
              <a:t>Lignina como materia prima para biopolimeros</a:t>
            </a:r>
            <a:endParaRPr lang="fr-CA" sz="2400" b="1" dirty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err="1" smtClean="0">
                <a:solidFill>
                  <a:schemeClr val="tx2">
                    <a:lumMod val="50000"/>
                  </a:schemeClr>
                </a:solidFill>
              </a:rPr>
              <a:t>Biorefinerìa</a:t>
            </a: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b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Biodiesel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16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8 Grupo"/>
          <p:cNvGrpSpPr>
            <a:grpSpLocks/>
          </p:cNvGrpSpPr>
          <p:nvPr/>
        </p:nvGrpSpPr>
        <p:grpSpPr bwMode="auto">
          <a:xfrm>
            <a:off x="0" y="476250"/>
            <a:ext cx="9144000" cy="6094413"/>
            <a:chOff x="0" y="476250"/>
            <a:chExt cx="9144000" cy="6094413"/>
          </a:xfrm>
        </p:grpSpPr>
        <p:pic>
          <p:nvPicPr>
            <p:cNvPr id="26628" name="Picture 6" descr="ciclo-biodiesel-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549275"/>
              <a:ext cx="9144000" cy="6021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9" name="Picture 7" descr="solix_bioreacto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0825" y="981075"/>
              <a:ext cx="1631950" cy="1055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0" name="Picture 8" descr="MicroAlga-larg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84438" y="1052513"/>
              <a:ext cx="1150937" cy="969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1" name="Text Box 9"/>
            <p:cNvSpPr txBox="1">
              <a:spLocks noChangeArrowheads="1"/>
            </p:cNvSpPr>
            <p:nvPr/>
          </p:nvSpPr>
          <p:spPr bwMode="auto">
            <a:xfrm>
              <a:off x="2411413" y="692150"/>
              <a:ext cx="1295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rgbClr val="008000"/>
                  </a:solidFill>
                  <a:latin typeface="Calibri" pitchFamily="34" charset="0"/>
                </a:rPr>
                <a:t>Microalgas</a:t>
              </a:r>
            </a:p>
          </p:txBody>
        </p:sp>
        <p:pic>
          <p:nvPicPr>
            <p:cNvPr id="26632" name="Picture 10" descr="jatropha_plant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47813" y="1196975"/>
              <a:ext cx="1128712" cy="968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3" name="Text Box 11"/>
            <p:cNvSpPr txBox="1">
              <a:spLocks noChangeArrowheads="1"/>
            </p:cNvSpPr>
            <p:nvPr/>
          </p:nvSpPr>
          <p:spPr bwMode="auto">
            <a:xfrm>
              <a:off x="1331913" y="476250"/>
              <a:ext cx="1295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 dirty="0" err="1">
                  <a:solidFill>
                    <a:srgbClr val="000066"/>
                  </a:solidFill>
                  <a:latin typeface="Calibri" pitchFamily="34" charset="0"/>
                </a:rPr>
                <a:t>Jatropha</a:t>
              </a:r>
              <a:endParaRPr lang="es-ES" b="1" dirty="0">
                <a:solidFill>
                  <a:srgbClr val="000066"/>
                </a:solidFill>
                <a:latin typeface="Calibri" pitchFamily="34" charset="0"/>
              </a:endParaRPr>
            </a:p>
          </p:txBody>
        </p:sp>
      </p:grp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50" y="500063"/>
            <a:ext cx="18478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3"/>
          <p:cNvSpPr>
            <a:spLocks noChangeArrowheads="1"/>
          </p:cNvSpPr>
          <p:nvPr/>
        </p:nvSpPr>
        <p:spPr bwMode="auto">
          <a:xfrm>
            <a:off x="7812360" y="4941168"/>
            <a:ext cx="1079823" cy="1656829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836712"/>
            <a:ext cx="7358114" cy="357190"/>
          </a:xfrm>
        </p:spPr>
        <p:txBody>
          <a:bodyPr/>
          <a:lstStyle/>
          <a:p>
            <a:pPr algn="ctr">
              <a:buNone/>
            </a:pPr>
            <a:r>
              <a:rPr lang="es-ES_tradnl" sz="2800" b="1" dirty="0" smtClean="0">
                <a:solidFill>
                  <a:schemeClr val="tx2"/>
                </a:solidFill>
              </a:rPr>
              <a:t>Toda la planta es útil, no sólo su aceite</a:t>
            </a:r>
            <a:endParaRPr lang="es-ES_tradnl" sz="2800" b="1" dirty="0">
              <a:solidFill>
                <a:schemeClr val="tx2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848" y="2071678"/>
            <a:ext cx="7429552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323850" y="157163"/>
          <a:ext cx="8496300" cy="6437312"/>
        </p:xfrm>
        <a:graphic>
          <a:graphicData uri="http://schemas.openxmlformats.org/presentationml/2006/ole">
            <p:oleObj spid="_x0000_s77826" name="Fotografía de Photo Editor" r:id="rId3" imgW="6400000" imgH="4847619" progId="">
              <p:embed/>
            </p:oleObj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827584" y="188640"/>
            <a:ext cx="7920880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smtClean="0">
                <a:solidFill>
                  <a:schemeClr val="bg1">
                    <a:lumMod val="50000"/>
                  </a:schemeClr>
                </a:solidFill>
              </a:rPr>
              <a:t>Biodiesel de Tercera Generación</a:t>
            </a: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6588224" y="3501008"/>
            <a:ext cx="2303959" cy="3096989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E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2376264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5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endParaRPr lang="es-CL" sz="40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CL" sz="47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Agenda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Biorefinería </a:t>
            </a:r>
            <a:b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Biogás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20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Producción de Biogás</a:t>
            </a:r>
            <a:endParaRPr lang="es-ES" dirty="0"/>
          </a:p>
        </p:txBody>
      </p:sp>
      <p:pic>
        <p:nvPicPr>
          <p:cNvPr id="1167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7344815" cy="5242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5" name="Object 5"/>
          <p:cNvGraphicFramePr>
            <a:graphicFrameLocks noChangeAspect="1"/>
          </p:cNvGraphicFramePr>
          <p:nvPr/>
        </p:nvGraphicFramePr>
        <p:xfrm>
          <a:off x="447675" y="400050"/>
          <a:ext cx="8248650" cy="6057900"/>
        </p:xfrm>
        <a:graphic>
          <a:graphicData uri="http://schemas.openxmlformats.org/presentationml/2006/ole">
            <p:oleObj spid="_x0000_s115714" name="Image" r:id="rId3" imgW="10996825" imgH="807619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¿ Qué se hace en Chile?</a:t>
            </a:r>
            <a:endParaRPr lang="es-E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23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/>
          </a:bodyPr>
          <a:lstStyle/>
          <a:p>
            <a:r>
              <a:rPr lang="es-CL" dirty="0" err="1" smtClean="0"/>
              <a:t>Bioenercel</a:t>
            </a:r>
            <a:r>
              <a:rPr lang="es-CL" dirty="0" smtClean="0"/>
              <a:t>- Bioetanol 2</a:t>
            </a:r>
            <a:r>
              <a:rPr lang="es-CL" baseline="30000" dirty="0" smtClean="0"/>
              <a:t>da</a:t>
            </a:r>
            <a:r>
              <a:rPr lang="es-CL" dirty="0" smtClean="0"/>
              <a:t> generación  y </a:t>
            </a:r>
            <a:r>
              <a:rPr lang="es-CL" dirty="0" err="1" smtClean="0"/>
              <a:t>Bio-oil</a:t>
            </a:r>
            <a:r>
              <a:rPr lang="es-CL" dirty="0" smtClean="0"/>
              <a:t>.</a:t>
            </a:r>
          </a:p>
          <a:p>
            <a:r>
              <a:rPr lang="es-CL" dirty="0" err="1" smtClean="0"/>
              <a:t>Biocomsa</a:t>
            </a:r>
            <a:r>
              <a:rPr lang="es-CL" dirty="0" smtClean="0"/>
              <a:t>- Biodiesel 2</a:t>
            </a:r>
            <a:r>
              <a:rPr lang="es-CL" baseline="30000" dirty="0" smtClean="0"/>
              <a:t>da</a:t>
            </a:r>
            <a:r>
              <a:rPr lang="es-CL" dirty="0" smtClean="0"/>
              <a:t> generación.</a:t>
            </a:r>
          </a:p>
          <a:p>
            <a:r>
              <a:rPr lang="es-CL" dirty="0" smtClean="0"/>
              <a:t>Consorcios de micro y </a:t>
            </a:r>
            <a:r>
              <a:rPr lang="es-CL" dirty="0" err="1" smtClean="0"/>
              <a:t>macroalgas</a:t>
            </a:r>
            <a:r>
              <a:rPr lang="es-CL" dirty="0" smtClean="0"/>
              <a:t>.</a:t>
            </a:r>
          </a:p>
          <a:p>
            <a:pPr lvl="1">
              <a:buNone/>
            </a:pPr>
            <a:endParaRPr lang="es-CL" sz="1000" dirty="0" smtClean="0"/>
          </a:p>
          <a:p>
            <a:pPr>
              <a:buNone/>
            </a:pPr>
            <a:r>
              <a:rPr lang="es-CL" dirty="0" smtClean="0"/>
              <a:t>        </a:t>
            </a:r>
          </a:p>
          <a:p>
            <a:pPr lvl="1">
              <a:buNone/>
            </a:pPr>
            <a:endParaRPr lang="es-CL" dirty="0" smtClean="0"/>
          </a:p>
          <a:p>
            <a:endParaRPr lang="es-CL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tx1"/>
                </a:solidFill>
              </a:rPr>
              <a:t>Consorcios trabajando en Chile</a:t>
            </a:r>
            <a:endParaRPr lang="es-C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Actividades Pendiente</a:t>
            </a:r>
            <a:endParaRPr lang="es-E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25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650"/>
            <a:ext cx="9144000" cy="2603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/>
              <a:t>Diseño de procesos para la producción de Biocombustibles </a:t>
            </a:r>
            <a:r>
              <a:rPr lang="es-CL" sz="1200" b="1" dirty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</a:p>
        </p:txBody>
      </p:sp>
      <p:sp>
        <p:nvSpPr>
          <p:cNvPr id="23559" name="6 Rectángulo"/>
          <p:cNvSpPr>
            <a:spLocks noChangeArrowheads="1"/>
          </p:cNvSpPr>
          <p:nvPr/>
        </p:nvSpPr>
        <p:spPr bwMode="auto">
          <a:xfrm>
            <a:off x="1143000" y="357188"/>
            <a:ext cx="1501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s-MX" sz="1600" dirty="0">
                <a:latin typeface="Calibri" pitchFamily="34" charset="0"/>
              </a:rPr>
              <a:t> </a:t>
            </a:r>
            <a:r>
              <a:rPr lang="es-ES" sz="2000" dirty="0">
                <a:solidFill>
                  <a:srgbClr val="FF0000"/>
                </a:solidFill>
                <a:latin typeface="Tahoma" pitchFamily="34" charset="0"/>
              </a:rPr>
              <a:t>Actividades</a:t>
            </a:r>
            <a:endParaRPr lang="es-ES" dirty="0">
              <a:solidFill>
                <a:srgbClr val="FF0000"/>
              </a:solidFill>
              <a:latin typeface="Tahoma" pitchFamily="34" charset="0"/>
            </a:endParaRPr>
          </a:p>
          <a:p>
            <a:pPr defTabSz="914400"/>
            <a:endParaRPr lang="es-ES" sz="1600" dirty="0">
              <a:latin typeface="Calibri" pitchFamily="34" charset="0"/>
            </a:endParaRPr>
          </a:p>
        </p:txBody>
      </p:sp>
      <p:graphicFrame>
        <p:nvGraphicFramePr>
          <p:cNvPr id="53330" name="Group 82"/>
          <p:cNvGraphicFramePr>
            <a:graphicFrameLocks noGrp="1"/>
          </p:cNvGraphicFramePr>
          <p:nvPr/>
        </p:nvGraphicFramePr>
        <p:xfrm>
          <a:off x="0" y="857250"/>
          <a:ext cx="8820472" cy="6274759"/>
        </p:xfrm>
        <a:graphic>
          <a:graphicData uri="http://schemas.openxmlformats.org/drawingml/2006/table">
            <a:tbl>
              <a:tblPr/>
              <a:tblGrid>
                <a:gridCol w="1252404"/>
                <a:gridCol w="1250341"/>
                <a:gridCol w="6317727"/>
              </a:tblGrid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Semana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Fecha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Actividad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13-Marzo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Introducción-Formación de grupos-Presentaciones (MEL)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20-Marzo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Concepto de Biomasa- Como hacer Presentaciones (OS)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27-Marzo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Biogás – Bioetanol, 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Biobutanol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 (OS)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3-Abril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Biodiesel– Selección del Tema (MEL)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10-Abril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Biorefinería e Informe 1 (MEL)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17-Abril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Informe 1-Descripcion del Biocombustible y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Presentaciones/"Normas de Bioseguridad”-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24-Abril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Informe 1-Descripcion del Biocombustible y Presentaciones/"Normas de Bioseguridad”-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Feriado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8-Mayo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Trabajo Grupal para Desarrollo de la Propuesta-Lab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15-Mayo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Trabajo Grupal para Desarrollo de la Propuesta-Lab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29-Mayo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Informe 2- Presentaciones de las Propuestas (equipo)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5-Junio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Implementación del Prototipo-Lab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12-Junio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Implementación del Prototipo-Lab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19-Junio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Implementación del Prototipo-Lab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26-Junio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Presentación y Entrega Informe III    Informe Final de teoría y resultados del prototipo.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Examen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rgbClr val="FFFF00"/>
                </a:solidFill>
              </a:rPr>
              <a:t>Informe 1</a:t>
            </a:r>
          </a:p>
        </p:txBody>
      </p:sp>
      <p:sp>
        <p:nvSpPr>
          <p:cNvPr id="21506" name="Rectangle 68"/>
          <p:cNvSpPr>
            <a:spLocks noChangeArrowheads="1"/>
          </p:cNvSpPr>
          <p:nvPr/>
        </p:nvSpPr>
        <p:spPr bwMode="auto">
          <a:xfrm>
            <a:off x="1115616" y="2564904"/>
            <a:ext cx="7129463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/>
            <a:r>
              <a:rPr lang="es-ES" dirty="0">
                <a:solidFill>
                  <a:srgbClr val="FFFF00"/>
                </a:solidFill>
              </a:rPr>
              <a:t>Contenidos del </a:t>
            </a:r>
            <a:r>
              <a:rPr lang="es-ES" dirty="0" smtClean="0">
                <a:solidFill>
                  <a:srgbClr val="FFFF00"/>
                </a:solidFill>
              </a:rPr>
              <a:t>Informe</a:t>
            </a:r>
            <a:endParaRPr lang="es-ES" dirty="0">
              <a:solidFill>
                <a:srgbClr val="FFFF00"/>
              </a:solidFill>
            </a:endParaRPr>
          </a:p>
          <a:p>
            <a:pPr marL="457200" indent="-457200"/>
            <a:endParaRPr lang="es-ES" dirty="0">
              <a:solidFill>
                <a:srgbClr val="FFFF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es-ES" dirty="0">
                <a:solidFill>
                  <a:srgbClr val="FFFF00"/>
                </a:solidFill>
              </a:rPr>
              <a:t>Introducción </a:t>
            </a:r>
            <a:r>
              <a:rPr lang="es-ES" dirty="0" smtClean="0">
                <a:solidFill>
                  <a:srgbClr val="FFFF00"/>
                </a:solidFill>
              </a:rPr>
              <a:t> (Cual biocombustible, cuales subproductos y cual materia prima, cual es el </a:t>
            </a:r>
            <a:r>
              <a:rPr lang="es-ES" dirty="0" smtClean="0">
                <a:solidFill>
                  <a:srgbClr val="FFFF00"/>
                </a:solidFill>
              </a:rPr>
              <a:t>proceso, Incluir un diagrama de bloques)</a:t>
            </a:r>
            <a:endParaRPr lang="es-ES" dirty="0">
              <a:solidFill>
                <a:srgbClr val="FFFF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es-ES" dirty="0">
                <a:solidFill>
                  <a:srgbClr val="FFFF00"/>
                </a:solidFill>
              </a:rPr>
              <a:t>Resultados y Discusiones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s-ES" dirty="0">
                <a:solidFill>
                  <a:srgbClr val="FFFF00"/>
                </a:solidFill>
              </a:rPr>
              <a:t>Características Materia Prima</a:t>
            </a:r>
          </a:p>
          <a:p>
            <a:pPr marL="1371600" lvl="2" indent="-457200">
              <a:buFont typeface="Arial" pitchFamily="34" charset="0"/>
              <a:buChar char="•"/>
            </a:pPr>
            <a:r>
              <a:rPr lang="es-ES" dirty="0">
                <a:solidFill>
                  <a:srgbClr val="FFFF00"/>
                </a:solidFill>
              </a:rPr>
              <a:t>Características </a:t>
            </a:r>
            <a:r>
              <a:rPr lang="es-ES" dirty="0" smtClean="0">
                <a:solidFill>
                  <a:srgbClr val="FFFF00"/>
                </a:solidFill>
              </a:rPr>
              <a:t>Producto</a:t>
            </a:r>
          </a:p>
          <a:p>
            <a:pPr marL="457200" indent="-457200">
              <a:buFontTx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Conclusiones</a:t>
            </a:r>
            <a:endParaRPr lang="es-ES" dirty="0">
              <a:solidFill>
                <a:srgbClr val="FFFF00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es-ES" dirty="0" smtClean="0">
                <a:solidFill>
                  <a:srgbClr val="FFFF00"/>
                </a:solidFill>
              </a:rPr>
              <a:t>Referencias</a:t>
            </a:r>
          </a:p>
          <a:p>
            <a:pPr marL="457200" indent="-457200">
              <a:buFontTx/>
              <a:buAutoNum type="arabicPeriod"/>
            </a:pPr>
            <a:endParaRPr lang="es-ES" dirty="0" smtClean="0">
              <a:solidFill>
                <a:srgbClr val="FFFF00"/>
              </a:solidFill>
            </a:endParaRPr>
          </a:p>
          <a:p>
            <a:pPr marL="457200" indent="-457200" algn="ctr"/>
            <a:r>
              <a:rPr lang="es-ES" sz="2400" b="1" u="sng" dirty="0" smtClean="0">
                <a:solidFill>
                  <a:srgbClr val="FFFF00"/>
                </a:solidFill>
              </a:rPr>
              <a:t>PRESENTA TODO EL GRUPO (15 minutos- 6 </a:t>
            </a:r>
            <a:r>
              <a:rPr lang="es-ES" sz="2400" b="1" u="sng" dirty="0" err="1" smtClean="0">
                <a:solidFill>
                  <a:srgbClr val="FFFF00"/>
                </a:solidFill>
              </a:rPr>
              <a:t>slide</a:t>
            </a:r>
            <a:r>
              <a:rPr lang="es-ES" sz="2400" b="1" u="sng" dirty="0" smtClean="0">
                <a:solidFill>
                  <a:srgbClr val="FFFF00"/>
                </a:solidFill>
              </a:rPr>
              <a:t>)- Subir informe y presentación en u-cursos</a:t>
            </a:r>
            <a:endParaRPr lang="es-ES" sz="2400" b="1" u="sng" dirty="0">
              <a:solidFill>
                <a:srgbClr val="FFFF00"/>
              </a:solidFill>
            </a:endParaRPr>
          </a:p>
        </p:txBody>
      </p:sp>
      <p:sp>
        <p:nvSpPr>
          <p:cNvPr id="21507" name="Rectangle 68"/>
          <p:cNvSpPr>
            <a:spLocks noChangeArrowheads="1"/>
          </p:cNvSpPr>
          <p:nvPr/>
        </p:nvSpPr>
        <p:spPr bwMode="auto">
          <a:xfrm>
            <a:off x="755576" y="908720"/>
            <a:ext cx="71294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es-ES" dirty="0" smtClean="0">
                <a:solidFill>
                  <a:srgbClr val="FFFF00"/>
                </a:solidFill>
              </a:rPr>
              <a:t>Conocidos </a:t>
            </a:r>
            <a:r>
              <a:rPr lang="es-ES" dirty="0">
                <a:solidFill>
                  <a:srgbClr val="FFFF00"/>
                </a:solidFill>
              </a:rPr>
              <a:t>los diferentes tipos de biocombustibles vistos en clases cada grupo deberán seleccionar uno y la materia prima a partir de la cual lo generará.</a:t>
            </a:r>
          </a:p>
          <a:p>
            <a:pPr marL="457200" indent="-457200"/>
            <a:endParaRPr lang="es-ES" dirty="0">
              <a:solidFill>
                <a:srgbClr val="FFFF00"/>
              </a:solidFill>
            </a:endParaRPr>
          </a:p>
          <a:p>
            <a:pPr marL="457200" indent="-457200" algn="just"/>
            <a:r>
              <a:rPr lang="es-ES" dirty="0">
                <a:solidFill>
                  <a:srgbClr val="FFFF00"/>
                </a:solidFill>
              </a:rPr>
              <a:t>	Ejemplo: Bioetanol de </a:t>
            </a:r>
            <a:r>
              <a:rPr lang="es-ES" dirty="0" smtClean="0">
                <a:solidFill>
                  <a:srgbClr val="FFFF00"/>
                </a:solidFill>
              </a:rPr>
              <a:t>1era </a:t>
            </a:r>
            <a:r>
              <a:rPr lang="es-ES" dirty="0">
                <a:solidFill>
                  <a:srgbClr val="FFFF00"/>
                </a:solidFill>
              </a:rPr>
              <a:t>generación a partir de residuos de trigo. </a:t>
            </a:r>
          </a:p>
          <a:p>
            <a:pPr marL="457200" indent="-457200"/>
            <a:endParaRPr lang="es-ES" dirty="0">
              <a:solidFill>
                <a:srgbClr val="FFFF00"/>
              </a:solidFill>
            </a:endParaRPr>
          </a:p>
          <a:p>
            <a:pPr marL="457200" indent="-457200"/>
            <a:endParaRPr lang="es-E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Diagrama de Bloques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pPr algn="just"/>
            <a:r>
              <a:rPr lang="es-ES" b="1" dirty="0" smtClean="0">
                <a:latin typeface="Comic Sans MS" pitchFamily="66" charset="0"/>
              </a:rPr>
              <a:t>Esquema simplificado del proceso donde se representan las principales etapas.</a:t>
            </a:r>
          </a:p>
          <a:p>
            <a:endParaRPr lang="es-ES" dirty="0"/>
          </a:p>
        </p:txBody>
      </p:sp>
      <p:pic>
        <p:nvPicPr>
          <p:cNvPr id="143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0"/>
            <a:ext cx="8696325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41363" y="22225"/>
            <a:ext cx="7772400" cy="1143000"/>
          </a:xfrm>
        </p:spPr>
        <p:txBody>
          <a:bodyPr lIns="84115" tIns="42057" rIns="84115" bIns="42057"/>
          <a:lstStyle/>
          <a:p>
            <a:pPr defTabSz="1069975">
              <a:defRPr/>
            </a:pPr>
            <a:r>
              <a:rPr lang="es-ES_tradnl" sz="3400" b="1" dirty="0" smtClean="0"/>
              <a:t>Información de Materia Prima y Productos</a:t>
            </a:r>
            <a:endParaRPr lang="es-ES_tradnl" sz="3400" dirty="0" smtClean="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85750" y="1143000"/>
            <a:ext cx="8643938" cy="5713413"/>
            <a:chOff x="180" y="1170"/>
            <a:chExt cx="5640" cy="3111"/>
          </a:xfrm>
        </p:grpSpPr>
        <p:sp>
          <p:nvSpPr>
            <p:cNvPr id="20484" name="Oval 3"/>
            <p:cNvSpPr>
              <a:spLocks noChangeArrowheads="1"/>
            </p:cNvSpPr>
            <p:nvPr/>
          </p:nvSpPr>
          <p:spPr bwMode="auto">
            <a:xfrm>
              <a:off x="2403" y="1305"/>
              <a:ext cx="1378" cy="1084"/>
            </a:xfrm>
            <a:prstGeom prst="ellips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5" name="Line 4"/>
            <p:cNvSpPr>
              <a:spLocks noChangeShapeType="1"/>
            </p:cNvSpPr>
            <p:nvPr/>
          </p:nvSpPr>
          <p:spPr bwMode="auto">
            <a:xfrm>
              <a:off x="1058" y="1808"/>
              <a:ext cx="1305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486" name="Line 5"/>
            <p:cNvSpPr>
              <a:spLocks noChangeShapeType="1"/>
            </p:cNvSpPr>
            <p:nvPr/>
          </p:nvSpPr>
          <p:spPr bwMode="auto">
            <a:xfrm>
              <a:off x="3789" y="1808"/>
              <a:ext cx="1307" cy="0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511" name="Rectangle 6"/>
            <p:cNvSpPr>
              <a:spLocks noChangeArrowheads="1"/>
            </p:cNvSpPr>
            <p:nvPr/>
          </p:nvSpPr>
          <p:spPr bwMode="auto">
            <a:xfrm>
              <a:off x="460" y="1365"/>
              <a:ext cx="1348" cy="1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Materia Prima</a:t>
              </a:r>
            </a:p>
          </p:txBody>
        </p:sp>
        <p:sp>
          <p:nvSpPr>
            <p:cNvPr id="21512" name="Rectangle 7"/>
            <p:cNvSpPr>
              <a:spLocks noChangeArrowheads="1"/>
            </p:cNvSpPr>
            <p:nvPr/>
          </p:nvSpPr>
          <p:spPr bwMode="auto">
            <a:xfrm>
              <a:off x="835" y="1973"/>
              <a:ext cx="798" cy="22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INSUMOS</a:t>
              </a:r>
            </a:p>
          </p:txBody>
        </p:sp>
        <p:sp>
          <p:nvSpPr>
            <p:cNvPr id="21513" name="Rectangle 8"/>
            <p:cNvSpPr>
              <a:spLocks noChangeArrowheads="1"/>
            </p:cNvSpPr>
            <p:nvPr/>
          </p:nvSpPr>
          <p:spPr bwMode="auto">
            <a:xfrm>
              <a:off x="3816" y="1170"/>
              <a:ext cx="2004" cy="51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Biocombustible</a:t>
              </a:r>
            </a:p>
            <a:p>
              <a:pPr defTabSz="712788"/>
              <a:endParaRPr lang="es-ES_tradnl" sz="1900" b="1">
                <a:solidFill>
                  <a:schemeClr val="tx2"/>
                </a:solidFill>
              </a:endParaRPr>
            </a:p>
            <a:p>
              <a:pPr defTabSz="712788"/>
              <a:r>
                <a:rPr lang="es-ES_tradnl" sz="1900" b="1">
                  <a:solidFill>
                    <a:schemeClr val="tx2"/>
                  </a:solidFill>
                </a:rPr>
                <a:t>SUB-PRODUCTOS</a:t>
              </a:r>
            </a:p>
          </p:txBody>
        </p:sp>
        <p:sp>
          <p:nvSpPr>
            <p:cNvPr id="21514" name="Rectangle 9"/>
            <p:cNvSpPr>
              <a:spLocks noChangeArrowheads="1"/>
            </p:cNvSpPr>
            <p:nvPr/>
          </p:nvSpPr>
          <p:spPr bwMode="auto">
            <a:xfrm>
              <a:off x="2472" y="1616"/>
              <a:ext cx="1387" cy="31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/>
              <a:r>
                <a:rPr lang="es-ES_tradnl" sz="2800" b="1">
                  <a:solidFill>
                    <a:schemeClr val="tx2"/>
                  </a:solidFill>
                </a:rPr>
                <a:t>PROCESO</a:t>
              </a:r>
            </a:p>
          </p:txBody>
        </p:sp>
        <p:sp>
          <p:nvSpPr>
            <p:cNvPr id="20491" name="Line 10"/>
            <p:cNvSpPr>
              <a:spLocks noChangeShapeType="1"/>
            </p:cNvSpPr>
            <p:nvPr/>
          </p:nvSpPr>
          <p:spPr bwMode="auto">
            <a:xfrm flipV="1">
              <a:off x="1765" y="2385"/>
              <a:ext cx="890" cy="341"/>
            </a:xfrm>
            <a:prstGeom prst="line">
              <a:avLst/>
            </a:prstGeom>
            <a:noFill/>
            <a:ln w="50800">
              <a:solidFill>
                <a:schemeClr val="tx2">
                  <a:lumMod val="75000"/>
                </a:schemeClr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516" name="Rectangle 11"/>
            <p:cNvSpPr>
              <a:spLocks noChangeArrowheads="1"/>
            </p:cNvSpPr>
            <p:nvPr/>
          </p:nvSpPr>
          <p:spPr bwMode="auto">
            <a:xfrm>
              <a:off x="180" y="2655"/>
              <a:ext cx="1539" cy="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70508" tIns="34635" rIns="70508" bIns="34635">
              <a:spAutoFit/>
            </a:bodyPr>
            <a:lstStyle/>
            <a:p>
              <a:pPr defTabSz="712788"/>
              <a:r>
                <a:rPr lang="es-ES_tradnl" sz="1900" b="1"/>
                <a:t>CONOCIMIENTO</a:t>
              </a:r>
            </a:p>
            <a:p>
              <a:pPr defTabSz="712788"/>
              <a:r>
                <a:rPr lang="es-ES_tradnl" sz="1200" b="1"/>
                <a:t>INGENIERÍA</a:t>
              </a:r>
            </a:p>
            <a:p>
              <a:pPr defTabSz="712788"/>
              <a:r>
                <a:rPr lang="es-ES_tradnl" sz="1200" b="1"/>
                <a:t>RECURSOS HUMANOS</a:t>
              </a:r>
            </a:p>
            <a:p>
              <a:pPr defTabSz="712788"/>
              <a:r>
                <a:rPr lang="es-ES_tradnl" sz="1200" b="1"/>
                <a:t>ENERGÍA</a:t>
              </a:r>
            </a:p>
            <a:p>
              <a:pPr defTabSz="712788"/>
              <a:r>
                <a:rPr lang="es-ES_tradnl" sz="1200" b="1"/>
                <a:t>CAPITAL, $</a:t>
              </a:r>
            </a:p>
          </p:txBody>
        </p:sp>
        <p:sp>
          <p:nvSpPr>
            <p:cNvPr id="20493" name="Rectangle 12"/>
            <p:cNvSpPr>
              <a:spLocks noChangeArrowheads="1"/>
            </p:cNvSpPr>
            <p:nvPr/>
          </p:nvSpPr>
          <p:spPr bwMode="auto">
            <a:xfrm>
              <a:off x="2610" y="2475"/>
              <a:ext cx="3015" cy="1806"/>
            </a:xfrm>
            <a:prstGeom prst="rect">
              <a:avLst/>
            </a:prstGeom>
            <a:noFill/>
            <a:ln w="76200">
              <a:solidFill>
                <a:srgbClr val="FF0000"/>
              </a:solidFill>
              <a:miter lim="800000"/>
              <a:headEnd/>
              <a:tailEnd/>
            </a:ln>
          </p:spPr>
          <p:txBody>
            <a:bodyPr lIns="70508" tIns="34635" rIns="70508" bIns="34635">
              <a:spAutoFit/>
            </a:bodyPr>
            <a:lstStyle/>
            <a:p>
              <a:pPr defTabSz="712788">
                <a:defRPr/>
              </a:pPr>
              <a:r>
                <a:rPr lang="es-ES_tradnl" sz="3100" b="1" dirty="0">
                  <a:solidFill>
                    <a:schemeClr val="tx2">
                      <a:lumMod val="75000"/>
                    </a:schemeClr>
                  </a:solidFill>
                </a:rPr>
                <a:t>Información</a:t>
              </a:r>
            </a:p>
            <a:p>
              <a:pPr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Características de la materia prima,  productos y sub-productos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Propiedades fisicoquímicas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Propiedades bioquímicas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Pureza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Precio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Seguridad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Toxicidad</a:t>
              </a:r>
            </a:p>
            <a:p>
              <a:pPr lvl="1" defTabSz="712788">
                <a:buFont typeface="Arial" pitchFamily="34" charset="0"/>
                <a:buChar char="•"/>
                <a:defRPr/>
              </a:pPr>
              <a:r>
                <a:rPr lang="es-ES_tradnl" b="1" dirty="0">
                  <a:solidFill>
                    <a:schemeClr val="tx2">
                      <a:lumMod val="75000"/>
                    </a:schemeClr>
                  </a:solidFill>
                </a:rPr>
                <a:t>Etc.</a:t>
              </a:r>
            </a:p>
            <a:p>
              <a:pPr defTabSz="712788">
                <a:buFont typeface="Arial" pitchFamily="34" charset="0"/>
                <a:buChar char="•"/>
                <a:defRPr/>
              </a:pPr>
              <a:endParaRPr lang="es-ES_tradnl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971600" y="0"/>
            <a:ext cx="7072362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lvl="0"/>
            <a:r>
              <a:rPr lang="es-CL" sz="3600" dirty="0" smtClean="0"/>
              <a:t>Biocombustibles</a:t>
            </a:r>
          </a:p>
        </p:txBody>
      </p:sp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0" y="3214688"/>
            <a:ext cx="1357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9600">
                <a:latin typeface="Constantia" pitchFamily="18" charset="0"/>
              </a:rPr>
              <a:t>?</a:t>
            </a:r>
            <a:endParaRPr lang="es-ES" sz="9600">
              <a:latin typeface="Constantia" pitchFamily="18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755576" y="1453233"/>
          <a:ext cx="7523263" cy="50721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ES" dirty="0" smtClean="0"/>
              <a:t>Caracterización Materia Prima y subproductos</a:t>
            </a:r>
            <a:endParaRPr lang="es-ES" dirty="0"/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500188"/>
            <a:ext cx="8229600" cy="46434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s-CL" dirty="0" smtClean="0"/>
              <a:t>Características del producto (Etanol)</a:t>
            </a:r>
            <a:endParaRPr lang="es-ES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857250" y="1785938"/>
          <a:ext cx="7786742" cy="4429156"/>
        </p:xfrm>
        <a:graphic>
          <a:graphicData uri="http://schemas.openxmlformats.org/drawingml/2006/table">
            <a:tbl>
              <a:tblPr/>
              <a:tblGrid>
                <a:gridCol w="4583672"/>
                <a:gridCol w="3203070"/>
              </a:tblGrid>
              <a:tr h="363878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Propiedades</a:t>
                      </a:r>
                      <a:endParaRPr lang="es-E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Etanol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255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Punto de ebullición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172-173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76820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Densidad [lb/gal]</a:t>
                      </a:r>
                      <a:endParaRPr lang="es-E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6,0</a:t>
                      </a:r>
                      <a:endParaRPr lang="es-ES" sz="2000" b="1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6932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Presión de mezclado [psi]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18-22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59242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Calor de vaporización [BTU/lb]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362-400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5834">
                <a:tc>
                  <a:txBody>
                    <a:bodyPr/>
                    <a:lstStyle/>
                    <a:p>
                      <a:pPr marL="1127125" indent="-22669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Punto de </a:t>
                      </a:r>
                      <a:r>
                        <a:rPr lang="es-ES" sz="20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autoignición</a:t>
                      </a: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[º C]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365-425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72426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Limite de flamabilidad [%]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3,3-19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3636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Temperatura de llama [ºC]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1930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363878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Calor de combustión [BTU/gal]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75.700-76.000</a:t>
                      </a:r>
                      <a:endParaRPr lang="es-ES" sz="2000" b="1">
                        <a:solidFill>
                          <a:schemeClr val="tx2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255">
                <a:tc>
                  <a:txBody>
                    <a:bodyPr/>
                    <a:lstStyle/>
                    <a:p>
                      <a:pPr marL="1127125" indent="-22669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Número de octanaje </a:t>
                      </a:r>
                      <a:endParaRPr lang="es-ES" sz="20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127125" indent="-22669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96-113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Pauta de presentacion</a:t>
            </a: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es</a:t>
            </a:r>
            <a:endParaRPr lang="es-E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32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67541" y="4"/>
          <a:ext cx="7848874" cy="6724487"/>
        </p:xfrm>
        <a:graphic>
          <a:graphicData uri="http://schemas.openxmlformats.org/drawingml/2006/table">
            <a:tbl>
              <a:tblPr/>
              <a:tblGrid>
                <a:gridCol w="720083"/>
                <a:gridCol w="5379049"/>
                <a:gridCol w="383152"/>
                <a:gridCol w="342850"/>
                <a:gridCol w="511870"/>
                <a:gridCol w="511870"/>
              </a:tblGrid>
              <a:tr h="4371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 dirty="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14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Integrante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24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Dimensión</a:t>
                      </a: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b="1" i="1">
                          <a:latin typeface="Calibri"/>
                          <a:ea typeface="Calibri"/>
                          <a:cs typeface="Times New Roman"/>
                        </a:rPr>
                        <a:t>Indicador de evaluación</a:t>
                      </a: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i="1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60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 dirty="0">
                          <a:latin typeface="Calibri"/>
                          <a:ea typeface="Calibri"/>
                          <a:cs typeface="Times New Roman"/>
                        </a:rPr>
                        <a:t>COMUNICACIÓN VERBAL</a:t>
                      </a:r>
                      <a:endParaRPr lang="es-ES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5" marR="30315" marT="5318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Las ideas expresadas son claras y coherentes.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6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 Las ideas expresadas demostraron un manejo conceptual.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6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 El lenguaje utilizado es acorde con el vocabulario técnico requerido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6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 La exposición es fluida, muestra preparación y/o transmite seguridad.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6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Se muestra iniciativa para responder las preguntas de la audiencia.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1266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>
                          <a:latin typeface="Calibri"/>
                          <a:ea typeface="Calibri"/>
                          <a:cs typeface="Times New Roman"/>
                        </a:rPr>
                        <a:t>COMUNICACIÓN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b="1">
                          <a:latin typeface="Calibri"/>
                          <a:ea typeface="Calibri"/>
                          <a:cs typeface="Times New Roman"/>
                        </a:rPr>
                        <a:t>NO VERBAL</a:t>
                      </a:r>
                      <a:endParaRPr lang="es-ES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5" marR="30315" marT="5318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El apoyo audiovisual es claro y permite la compresión de lo que se expone y está en formato adecuado.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597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El expositor realizó gestos y movimientos corporales para dar énfasis a las ideas expuestas e hizo variación en el tono y volumen de  voz.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6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 El expositor tuvo contacto visual con los oyentes. 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4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>
                          <a:latin typeface="Calibri"/>
                          <a:ea typeface="Calibri"/>
                          <a:cs typeface="Times New Roman"/>
                        </a:rPr>
                        <a:t>Grupal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Tahoma"/>
                          <a:ea typeface="Calibri"/>
                          <a:cs typeface="Times New Roman"/>
                        </a:rPr>
                        <a:t>Formalidad, Consistencia y Tiempo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87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CALIFICACION GLOBAL (NOTA 1-7)</a:t>
                      </a: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es-ES" sz="900">
                        <a:latin typeface="Calibri"/>
                        <a:ea typeface="Times New Roman"/>
                      </a:endParaRPr>
                    </a:p>
                  </a:txBody>
                  <a:tcPr marL="30315" marR="30315" marT="531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44406">
                <a:tc gridSpan="6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dirty="0">
                          <a:latin typeface="Calibri"/>
                          <a:ea typeface="Calibri"/>
                          <a:cs typeface="Times New Roman"/>
                        </a:rPr>
                        <a:t>Comentarios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6 Rectángulo"/>
          <p:cNvSpPr/>
          <p:nvPr/>
        </p:nvSpPr>
        <p:spPr>
          <a:xfrm>
            <a:off x="0" y="6597650"/>
            <a:ext cx="9144000" cy="2603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s-CL"/>
          </a:p>
        </p:txBody>
      </p:sp>
      <p:sp>
        <p:nvSpPr>
          <p:cNvPr id="5" name="7 CuadroTexto"/>
          <p:cNvSpPr txBox="1"/>
          <p:nvPr/>
        </p:nvSpPr>
        <p:spPr>
          <a:xfrm>
            <a:off x="0" y="6597353"/>
            <a:ext cx="9144000" cy="27699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dirty="0"/>
              <a:t>Diseño de procesos para la producción de Biocombustibles </a:t>
            </a:r>
            <a:r>
              <a:rPr lang="es-CL" sz="1200" b="1" dirty="0">
                <a:solidFill>
                  <a:schemeClr val="bg1"/>
                </a:solidFill>
                <a:latin typeface="Arial" pitchFamily="34" charset="0"/>
                <a:ea typeface="Linux Libertine" pitchFamily="2" charset="0"/>
                <a:cs typeface="Arial" pitchFamily="34" charset="0"/>
              </a:rPr>
              <a:t>	</a:t>
            </a:r>
          </a:p>
        </p:txBody>
      </p:sp>
      <p:sp>
        <p:nvSpPr>
          <p:cNvPr id="23559" name="6 Rectángulo"/>
          <p:cNvSpPr>
            <a:spLocks noChangeArrowheads="1"/>
          </p:cNvSpPr>
          <p:nvPr/>
        </p:nvSpPr>
        <p:spPr bwMode="auto">
          <a:xfrm>
            <a:off x="1143000" y="357188"/>
            <a:ext cx="1501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es-MX" sz="1600" dirty="0">
                <a:latin typeface="Calibri" pitchFamily="34" charset="0"/>
              </a:rPr>
              <a:t> </a:t>
            </a:r>
            <a:r>
              <a:rPr lang="es-ES" sz="2000" dirty="0">
                <a:solidFill>
                  <a:srgbClr val="FF0000"/>
                </a:solidFill>
                <a:latin typeface="Tahoma" pitchFamily="34" charset="0"/>
              </a:rPr>
              <a:t>Actividades</a:t>
            </a:r>
            <a:endParaRPr lang="es-ES" dirty="0">
              <a:solidFill>
                <a:srgbClr val="FF0000"/>
              </a:solidFill>
              <a:latin typeface="Tahoma" pitchFamily="34" charset="0"/>
            </a:endParaRPr>
          </a:p>
          <a:p>
            <a:pPr defTabSz="914400"/>
            <a:endParaRPr lang="es-ES" sz="1600" dirty="0">
              <a:latin typeface="Calibri" pitchFamily="34" charset="0"/>
            </a:endParaRPr>
          </a:p>
        </p:txBody>
      </p:sp>
      <p:graphicFrame>
        <p:nvGraphicFramePr>
          <p:cNvPr id="53330" name="Group 82"/>
          <p:cNvGraphicFramePr>
            <a:graphicFrameLocks noGrp="1"/>
          </p:cNvGraphicFramePr>
          <p:nvPr/>
        </p:nvGraphicFramePr>
        <p:xfrm>
          <a:off x="0" y="857250"/>
          <a:ext cx="8820472" cy="6274759"/>
        </p:xfrm>
        <a:graphic>
          <a:graphicData uri="http://schemas.openxmlformats.org/drawingml/2006/table">
            <a:tbl>
              <a:tblPr/>
              <a:tblGrid>
                <a:gridCol w="1252404"/>
                <a:gridCol w="1250341"/>
                <a:gridCol w="6317727"/>
              </a:tblGrid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Semana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Fecha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Actividad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13-Marzo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Introducción-Formación de grupos-Presentaciones (MEL)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20-Marzo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Concepto de Biomasa- Como hacer Presentaciones (OS)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27-Marzo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Biogás – Bioetanol,  </a:t>
                      </a:r>
                      <a:r>
                        <a:rPr kumimoji="0" lang="es-E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Biobutanol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 (OS)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3-Abril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  <a:ea typeface="+mn-ea"/>
                          <a:cs typeface="+mn-cs"/>
                        </a:rPr>
                        <a:t>Biodiesel– Selección del Tema (MEL)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10-Abril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 Biorefinería e Informe 1 (MEL)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17-Abril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Informe 1-Descripcion del Biocombustible y </a:t>
                      </a: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Presentaciones/"Normas de Bioseguridad”-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24-Abril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Informe 1-Descripcion del Biocombustible y Presentaciones/"Normas de Bioseguridad”-</a:t>
                      </a: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Feriado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8-Mayo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Trabajo Grupal para Desarrollo de la Propuesta-Lab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15-Mayo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Trabajo Grupal para Desarrollo de la Propuesta-Lab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29-Mayo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Informe 2- Presentaciones de las Propuestas (equipo)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5-Junio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Implementación del Prototipo-Lab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12-Junio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Implementación del Prototipo-Lab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19-Junio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Implementación del Prototipo-Lab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26-Junio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Presentación y Entrega Informe III    Informe Final de teoría y resultados del prototipo.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pitchFamily="34" charset="0"/>
                        </a:rPr>
                        <a:t>Examen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2376264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5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endParaRPr lang="es-CL" sz="40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CL" sz="47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CL" sz="47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Resumen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12"/>
          <p:cNvGraphicFramePr>
            <a:graphicFrameLocks noChangeAspect="1"/>
          </p:cNvGraphicFramePr>
          <p:nvPr/>
        </p:nvGraphicFramePr>
        <p:xfrm>
          <a:off x="1908175" y="404813"/>
          <a:ext cx="4324350" cy="5067300"/>
        </p:xfrm>
        <a:graphic>
          <a:graphicData uri="http://schemas.openxmlformats.org/presentationml/2006/ole">
            <p:oleObj spid="_x0000_s2050" name="Imagen de mapa de bits" r:id="rId3" imgW="4323810" imgH="5068007" progId="PBrush">
              <p:embed/>
            </p:oleObj>
          </a:graphicData>
        </a:graphic>
      </p:graphicFrame>
      <p:sp>
        <p:nvSpPr>
          <p:cNvPr id="2051" name="Text Box 13"/>
          <p:cNvSpPr txBox="1">
            <a:spLocks noChangeArrowheads="1"/>
          </p:cNvSpPr>
          <p:nvPr/>
        </p:nvSpPr>
        <p:spPr bwMode="auto">
          <a:xfrm>
            <a:off x="2627313" y="3716338"/>
            <a:ext cx="3600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rgbClr val="000066"/>
                </a:solidFill>
                <a:latin typeface="Arial" charset="0"/>
              </a:rPr>
              <a:t>¿¿Preguntas??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>
            <a:spLocks noChangeArrowheads="1"/>
          </p:cNvSpPr>
          <p:nvPr/>
        </p:nvSpPr>
        <p:spPr bwMode="auto">
          <a:xfrm>
            <a:off x="4286250" y="3214688"/>
            <a:ext cx="13573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9600">
                <a:latin typeface="Constantia" pitchFamily="18" charset="0"/>
              </a:rPr>
              <a:t>?</a:t>
            </a:r>
            <a:endParaRPr lang="es-ES" sz="9600">
              <a:latin typeface="Constantia" pitchFamily="18" charset="0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19050" y="219053"/>
          <a:ext cx="91440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>Refinería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5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14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548680"/>
            <a:ext cx="5751339" cy="421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115616" y="5013176"/>
            <a:ext cx="7488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>
                <a:solidFill>
                  <a:schemeClr val="tx1">
                    <a:lumMod val="10000"/>
                  </a:schemeClr>
                </a:solidFill>
              </a:rPr>
              <a:t>Complejo de instalaciones en el que el petróleo crudo se separa en fracciones ligeras y pesadas, las cuales se convierten en productos aprovechable o insumos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2133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s-ES" b="1" dirty="0" err="1" smtClean="0">
                <a:solidFill>
                  <a:schemeClr val="tx2">
                    <a:lumMod val="50000"/>
                  </a:schemeClr>
                </a:solidFill>
              </a:rPr>
              <a:t>BioRefinería</a:t>
            </a:r>
            <a: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s-ES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s-ES" sz="6000" dirty="0" smtClean="0"/>
              <a:t>Química Verde</a:t>
            </a:r>
            <a:endParaRPr lang="es-ES" b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47ABEC-4C6F-48B6-87BB-3B1DFA7428B9}" type="slidenum">
              <a:rPr lang="es-CL"/>
              <a:pPr>
                <a:defRPr/>
              </a:pPr>
              <a:t>7</a:t>
            </a:fld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CL" dirty="0"/>
              <a:t>5 Abril 2011</a:t>
            </a:r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>
                <a:effectLst>
                  <a:outerShdw blurRad="38100" dist="38100" dir="2700000" algn="tl">
                    <a:srgbClr val="C0C0C0"/>
                  </a:outerShdw>
                </a:effectLst>
              </a:rPr>
              <a:t>El concepto Biorefinería</a:t>
            </a: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611188" y="1341438"/>
            <a:ext cx="828198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L" sz="2000" dirty="0" smtClean="0"/>
              <a:t>El </a:t>
            </a:r>
            <a:r>
              <a:rPr lang="es-CL" sz="2000" dirty="0"/>
              <a:t>concepto de biorefinería es análogo al de refinerías de petróleo, que producen múltiples combustibles y productos a partir del petróleo. </a:t>
            </a:r>
            <a:endParaRPr lang="es-CL" sz="2000" dirty="0" smtClean="0"/>
          </a:p>
          <a:p>
            <a:pPr algn="just">
              <a:spcBef>
                <a:spcPct val="50000"/>
              </a:spcBef>
            </a:pPr>
            <a:endParaRPr lang="es-CL" sz="2000" dirty="0" smtClean="0"/>
          </a:p>
          <a:p>
            <a:pPr algn="just">
              <a:spcBef>
                <a:spcPct val="50000"/>
              </a:spcBef>
            </a:pPr>
            <a:endParaRPr lang="es-CL" sz="2000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492896"/>
            <a:ext cx="4257599" cy="2787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>
            <a:off x="467544" y="2780928"/>
            <a:ext cx="39604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CL" dirty="0" smtClean="0"/>
              <a:t>Es una estructura que integra procesos de conversión de biomasa y equipamiento para producir </a:t>
            </a:r>
            <a:r>
              <a:rPr lang="es-CL" b="1" u="sng" dirty="0" smtClean="0"/>
              <a:t>biocombustibles, energía y productos químicos </a:t>
            </a:r>
            <a:r>
              <a:rPr lang="es-CL" dirty="0" smtClean="0"/>
              <a:t>a partir de la biomasa.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57158" y="1214422"/>
            <a:ext cx="8229600" cy="1143000"/>
          </a:xfrm>
        </p:spPr>
        <p:txBody>
          <a:bodyPr/>
          <a:lstStyle/>
          <a:p>
            <a:pPr algn="l"/>
            <a:r>
              <a:rPr lang="es-ES" dirty="0" err="1" smtClean="0">
                <a:solidFill>
                  <a:schemeClr val="tx2"/>
                </a:solidFill>
              </a:rPr>
              <a:t>Biorefinería</a:t>
            </a:r>
            <a:r>
              <a:rPr lang="es-ES" dirty="0" smtClean="0">
                <a:solidFill>
                  <a:schemeClr val="tx2"/>
                </a:solidFill>
              </a:rPr>
              <a:t/>
            </a:r>
            <a:br>
              <a:rPr lang="es-ES" dirty="0" smtClean="0">
                <a:solidFill>
                  <a:schemeClr val="tx2"/>
                </a:solidFill>
              </a:rPr>
            </a:br>
            <a:r>
              <a:rPr lang="es-ES" dirty="0" smtClean="0">
                <a:solidFill>
                  <a:schemeClr val="tx2"/>
                </a:solidFill>
              </a:rPr>
              <a:t/>
            </a:r>
            <a:br>
              <a:rPr lang="es-ES" dirty="0" smtClean="0">
                <a:solidFill>
                  <a:schemeClr val="tx2"/>
                </a:solidFill>
              </a:rPr>
            </a:br>
            <a:r>
              <a:rPr lang="es-ES" dirty="0" smtClean="0">
                <a:solidFill>
                  <a:schemeClr val="tx2"/>
                </a:solidFill>
              </a:rPr>
              <a:t/>
            </a:r>
            <a:br>
              <a:rPr lang="es-ES" dirty="0" smtClean="0">
                <a:solidFill>
                  <a:schemeClr val="tx2"/>
                </a:solidFill>
              </a:rPr>
            </a:b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FFC5DA-E67F-4C4A-9EDC-B26B6B2E2474}" type="slidenum">
              <a:rPr lang="es-CL" smtClean="0"/>
              <a:pPr>
                <a:defRPr/>
              </a:pPr>
              <a:t>9</a:t>
            </a:fld>
            <a:endParaRPr lang="es-CL" dirty="0"/>
          </a:p>
        </p:txBody>
      </p:sp>
      <p:sp>
        <p:nvSpPr>
          <p:cNvPr id="6" name="5 CuadroTexto"/>
          <p:cNvSpPr txBox="1"/>
          <p:nvPr/>
        </p:nvSpPr>
        <p:spPr>
          <a:xfrm>
            <a:off x="785786" y="1500174"/>
            <a:ext cx="75724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2"/>
                </a:solidFill>
              </a:rPr>
              <a:t>Gran potencial desde el punto de vista económico, ambiental y social.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2"/>
                </a:solidFill>
              </a:rPr>
              <a:t>Fuente renovable de productos químicos que reemplacen a los provenientes del petróleo.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s-ES" sz="2400" dirty="0" smtClean="0">
                <a:solidFill>
                  <a:schemeClr val="tx2"/>
                </a:solidFill>
              </a:rPr>
              <a:t>Se deben buscar los productos y metodología adecuada para cada materia prima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ntilado">
  <a:themeElements>
    <a:clrScheme name="Acantilado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Acantilado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cantilado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cantilado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2590</TotalTime>
  <Words>1198</Words>
  <Application>Microsoft Office PowerPoint</Application>
  <PresentationFormat>Presentación en pantalla (4:3)</PresentationFormat>
  <Paragraphs>282</Paragraphs>
  <Slides>36</Slides>
  <Notes>15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36</vt:i4>
      </vt:variant>
    </vt:vector>
  </HeadingPairs>
  <TitlesOfParts>
    <vt:vector size="40" baseType="lpstr">
      <vt:lpstr>Acantilado</vt:lpstr>
      <vt:lpstr>Fotografía de Photo Editor</vt:lpstr>
      <vt:lpstr>Image</vt:lpstr>
      <vt:lpstr>Imagen de mapa de bits</vt:lpstr>
      <vt:lpstr>“Diseño de procesos para la producción de Biocombustibles” Biorefinería</vt:lpstr>
      <vt:lpstr>Diapositiva 2</vt:lpstr>
      <vt:lpstr>Diapositiva 3</vt:lpstr>
      <vt:lpstr>Diapositiva 4</vt:lpstr>
      <vt:lpstr>Refinería</vt:lpstr>
      <vt:lpstr>Diapositiva 6</vt:lpstr>
      <vt:lpstr>BioRefinería Química Verde</vt:lpstr>
      <vt:lpstr>El concepto Biorefinería</vt:lpstr>
      <vt:lpstr>Biorefinería   </vt:lpstr>
      <vt:lpstr>El concepto Biorefinería</vt:lpstr>
      <vt:lpstr>Ciclo neutro de C</vt:lpstr>
      <vt:lpstr>Biorefinería  Bioetanol</vt:lpstr>
      <vt:lpstr>Diapositiva 13</vt:lpstr>
      <vt:lpstr>Biorefinería</vt:lpstr>
      <vt:lpstr>Diapositiva 15</vt:lpstr>
      <vt:lpstr>Biorefinerìa  Biodiesel</vt:lpstr>
      <vt:lpstr>Diapositiva 17</vt:lpstr>
      <vt:lpstr>Diapositiva 18</vt:lpstr>
      <vt:lpstr>Diapositiva 19</vt:lpstr>
      <vt:lpstr>Biorefinería  Biogás</vt:lpstr>
      <vt:lpstr>Producción de Biogás</vt:lpstr>
      <vt:lpstr>Diapositiva 22</vt:lpstr>
      <vt:lpstr>¿ Qué se hace en Chile?</vt:lpstr>
      <vt:lpstr>Consorcios trabajando en Chile</vt:lpstr>
      <vt:lpstr>Actividades Pendiente</vt:lpstr>
      <vt:lpstr>Diapositiva 26</vt:lpstr>
      <vt:lpstr>Informe 1</vt:lpstr>
      <vt:lpstr>Diagrama de Bloques</vt:lpstr>
      <vt:lpstr>Información de Materia Prima y Productos</vt:lpstr>
      <vt:lpstr>Caracterización Materia Prima y subproductos</vt:lpstr>
      <vt:lpstr>Características del producto (Etanol)</vt:lpstr>
      <vt:lpstr>Pauta de presentaciones</vt:lpstr>
      <vt:lpstr>Diapositiva 33</vt:lpstr>
      <vt:lpstr>Diapositiva 34</vt:lpstr>
      <vt:lpstr>Diapositiva 35</vt:lpstr>
      <vt:lpstr>Diapositiva 36</vt:lpstr>
    </vt:vector>
  </TitlesOfParts>
  <Company>Centro de Ingenieria Bioquimica y Biotecnologia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guest</dc:creator>
  <cp:lastModifiedBy>marilen</cp:lastModifiedBy>
  <cp:revision>227</cp:revision>
  <dcterms:created xsi:type="dcterms:W3CDTF">2007-08-07T21:24:28Z</dcterms:created>
  <dcterms:modified xsi:type="dcterms:W3CDTF">2012-04-09T23:39:22Z</dcterms:modified>
</cp:coreProperties>
</file>