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63" r:id="rId2"/>
    <p:sldId id="304" r:id="rId3"/>
    <p:sldId id="290" r:id="rId4"/>
    <p:sldId id="291" r:id="rId5"/>
    <p:sldId id="275" r:id="rId6"/>
    <p:sldId id="307" r:id="rId7"/>
    <p:sldId id="268" r:id="rId8"/>
    <p:sldId id="269" r:id="rId9"/>
    <p:sldId id="276" r:id="rId10"/>
    <p:sldId id="270" r:id="rId11"/>
    <p:sldId id="277" r:id="rId12"/>
    <p:sldId id="271" r:id="rId13"/>
    <p:sldId id="272" r:id="rId14"/>
    <p:sldId id="273" r:id="rId15"/>
    <p:sldId id="274" r:id="rId16"/>
    <p:sldId id="308" r:id="rId17"/>
    <p:sldId id="278" r:id="rId18"/>
    <p:sldId id="256" r:id="rId19"/>
    <p:sldId id="258" r:id="rId20"/>
    <p:sldId id="279" r:id="rId21"/>
    <p:sldId id="301" r:id="rId22"/>
    <p:sldId id="259" r:id="rId23"/>
    <p:sldId id="280" r:id="rId24"/>
    <p:sldId id="300" r:id="rId25"/>
    <p:sldId id="312" r:id="rId26"/>
    <p:sldId id="260" r:id="rId27"/>
    <p:sldId id="298" r:id="rId28"/>
    <p:sldId id="303" r:id="rId29"/>
    <p:sldId id="309" r:id="rId30"/>
    <p:sldId id="262" r:id="rId31"/>
    <p:sldId id="261" r:id="rId32"/>
    <p:sldId id="285" r:id="rId33"/>
    <p:sldId id="286" r:id="rId34"/>
    <p:sldId id="287" r:id="rId35"/>
    <p:sldId id="288" r:id="rId36"/>
    <p:sldId id="289" r:id="rId37"/>
    <p:sldId id="302" r:id="rId38"/>
    <p:sldId id="311" r:id="rId39"/>
    <p:sldId id="281" r:id="rId40"/>
    <p:sldId id="310" r:id="rId41"/>
  </p:sldIdLst>
  <p:sldSz cx="9144000" cy="6858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-4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Cultivos</a:t>
          </a:r>
          <a:r>
            <a:rPr lang="en-US" dirty="0" smtClean="0"/>
            <a:t> </a:t>
          </a:r>
          <a:r>
            <a:rPr lang="en-US" dirty="0" err="1" smtClean="0"/>
            <a:t>Continuos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Ejemplos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Cultivo</a:t>
          </a:r>
          <a:r>
            <a:rPr lang="en-US" dirty="0" smtClean="0"/>
            <a:t> Continuo </a:t>
          </a:r>
          <a:r>
            <a:rPr lang="en-US" dirty="0" err="1" smtClean="0"/>
            <a:t>Perfectamente</a:t>
          </a:r>
          <a:r>
            <a:rPr lang="en-US" dirty="0" smtClean="0"/>
            <a:t> </a:t>
          </a:r>
          <a:r>
            <a:rPr lang="en-US" dirty="0" err="1" smtClean="0"/>
            <a:t>Agitado</a:t>
          </a:r>
          <a:r>
            <a:rPr lang="en-US" dirty="0" smtClean="0"/>
            <a:t>-Quimostato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</dgm:pt>
    <dgm:pt modelId="{A8053CBE-7191-4556-947F-DBA0D92F8C3E}" type="sibTrans" cxnId="{0A5BD135-A604-479E-97CE-983E989CC636}">
      <dgm:prSet/>
      <dgm:spPr/>
    </dgm:pt>
    <dgm:pt modelId="{71CDCB80-991F-4741-8628-4737CD9F40C2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Máxima</a:t>
          </a:r>
          <a:r>
            <a:rPr lang="en-US" dirty="0" smtClean="0"/>
            <a:t> </a:t>
          </a:r>
          <a:r>
            <a:rPr lang="en-US" dirty="0" err="1" smtClean="0"/>
            <a:t>Productividad</a:t>
          </a:r>
          <a:endParaRPr lang="en-US" dirty="0"/>
        </a:p>
      </dgm:t>
    </dgm:pt>
    <dgm:pt modelId="{5E06E65D-455B-462E-A48F-7EBEEC942B04}" type="parTrans" cxnId="{57BCBAE4-0CC1-4354-B57F-9A9A3AD1B010}">
      <dgm:prSet/>
      <dgm:spPr/>
    </dgm:pt>
    <dgm:pt modelId="{9B599C62-E9ED-49F9-BB27-29FBA6D47F95}" type="sibTrans" cxnId="{57BCBAE4-0CC1-4354-B57F-9A9A3AD1B010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5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709A9EB2-91C9-4EC5-B56B-9A5E6D5C00DE}" type="pres">
      <dgm:prSet presAssocID="{71CDCB80-991F-4741-8628-4737CD9F40C2}" presName="parentLin" presStyleCnt="0"/>
      <dgm:spPr/>
    </dgm:pt>
    <dgm:pt modelId="{8F5C243F-882B-43DC-844E-30B8B3927123}" type="pres">
      <dgm:prSet presAssocID="{71CDCB80-991F-4741-8628-4737CD9F40C2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E0FEC7DA-049F-49A9-B2FA-E5BD7E770690}" type="pres">
      <dgm:prSet presAssocID="{71CDCB80-991F-4741-8628-4737CD9F40C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1F8B8-8C0A-4690-8D4F-A85E3CCD1E77}" type="pres">
      <dgm:prSet presAssocID="{71CDCB80-991F-4741-8628-4737CD9F40C2}" presName="negativeSpace" presStyleCnt="0"/>
      <dgm:spPr/>
    </dgm:pt>
    <dgm:pt modelId="{ADADE68D-98E0-406D-88AF-E0926374AC9E}" type="pres">
      <dgm:prSet presAssocID="{71CDCB80-991F-4741-8628-4737CD9F40C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61D6EB94-2180-48F9-9F1F-C777A16490EC}" type="presOf" srcId="{1F2A6BC2-8F5C-48E8-9854-7792671B8723}" destId="{2D4DF9CF-16D1-4434-B066-C5C727718673}" srcOrd="0" destOrd="0" presId="urn:microsoft.com/office/officeart/2005/8/layout/list1"/>
    <dgm:cxn modelId="{CD5DE65B-7FE0-4D3F-8F47-E98D7C7ED057}" type="presOf" srcId="{985038F1-91AC-418E-85E5-C1B78F1B20B1}" destId="{B5460F4B-7654-46CC-B024-88894442C2C7}" srcOrd="0" destOrd="0" presId="urn:microsoft.com/office/officeart/2005/8/layout/list1"/>
    <dgm:cxn modelId="{0875491B-A40C-449B-A056-9E842C448C82}" type="presOf" srcId="{1F2A6BC2-8F5C-48E8-9854-7792671B8723}" destId="{43FF5C5A-521D-4F69-B299-719C3868F3D2}" srcOrd="1" destOrd="0" presId="urn:microsoft.com/office/officeart/2005/8/layout/list1"/>
    <dgm:cxn modelId="{25EC5595-1080-4D8E-BE6E-DFBA7A02715F}" type="presOf" srcId="{482EE62F-7750-42A8-8674-8A77405848CA}" destId="{0596F00E-2A48-44DE-98EB-0A723D874D0A}" srcOrd="0" destOrd="0" presId="urn:microsoft.com/office/officeart/2005/8/layout/list1"/>
    <dgm:cxn modelId="{2D201AD8-A275-4D0E-906B-2266DBB28885}" type="presOf" srcId="{5FAEECA9-EB04-426F-ADBA-A8F0FFE14CCC}" destId="{B50B94C8-CC2E-4F0C-BABF-96BD4F95C4F8}" srcOrd="1" destOrd="0" presId="urn:microsoft.com/office/officeart/2005/8/layout/list1"/>
    <dgm:cxn modelId="{7FD7FB9A-F040-4853-B9AB-E85369A3F585}" type="presOf" srcId="{71CDCB80-991F-4741-8628-4737CD9F40C2}" destId="{E0FEC7DA-049F-49A9-B2FA-E5BD7E770690}" srcOrd="1" destOrd="0" presId="urn:microsoft.com/office/officeart/2005/8/layout/list1"/>
    <dgm:cxn modelId="{57BCBAE4-0CC1-4354-B57F-9A9A3AD1B010}" srcId="{482EE62F-7750-42A8-8674-8A77405848CA}" destId="{71CDCB80-991F-4741-8628-4737CD9F40C2}" srcOrd="4" destOrd="0" parTransId="{5E06E65D-455B-462E-A48F-7EBEEC942B04}" sibTransId="{9B599C62-E9ED-49F9-BB27-29FBA6D47F95}"/>
    <dgm:cxn modelId="{3F3DCDD3-2D9F-49BA-AAB4-228B0937FDAF}" type="presOf" srcId="{7661B3CE-5A9D-482E-B3FD-37BF1E708469}" destId="{56307164-DC3E-4A02-94C1-23CB99397A17}" srcOrd="0" destOrd="0" presId="urn:microsoft.com/office/officeart/2005/8/layout/list1"/>
    <dgm:cxn modelId="{4C84158E-FD46-41D5-9CD0-E2D63A4CDBEA}" type="presOf" srcId="{71CDCB80-991F-4741-8628-4737CD9F40C2}" destId="{8F5C243F-882B-43DC-844E-30B8B3927123}" srcOrd="0" destOrd="0" presId="urn:microsoft.com/office/officeart/2005/8/layout/list1"/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64A6BAF2-81B5-4CE3-A5E4-72EDCBB96335}" type="presOf" srcId="{985038F1-91AC-418E-85E5-C1B78F1B20B1}" destId="{8C0C9D8F-5C5F-49E9-A64E-B3516BF99316}" srcOrd="1" destOrd="0" presId="urn:microsoft.com/office/officeart/2005/8/layout/list1"/>
    <dgm:cxn modelId="{E26867D5-DFF9-412E-8588-2C37EE9285B0}" type="presOf" srcId="{5FAEECA9-EB04-426F-ADBA-A8F0FFE14CCC}" destId="{79C83E4F-8043-4924-8F8B-51F17B3569CA}" srcOrd="0" destOrd="0" presId="urn:microsoft.com/office/officeart/2005/8/layout/list1"/>
    <dgm:cxn modelId="{8CD96595-3F22-4BD6-A21C-E33E2E2B8295}" type="presOf" srcId="{7661B3CE-5A9D-482E-B3FD-37BF1E708469}" destId="{0893E421-0749-4DD0-925D-88B0362FD542}" srcOrd="1" destOrd="0" presId="urn:microsoft.com/office/officeart/2005/8/layout/list1"/>
    <dgm:cxn modelId="{CE2D8A3C-4F9B-4808-B70D-3C4B289608BE}" type="presParOf" srcId="{0596F00E-2A48-44DE-98EB-0A723D874D0A}" destId="{7B3A7450-D912-48FD-B435-457155C84D11}" srcOrd="0" destOrd="0" presId="urn:microsoft.com/office/officeart/2005/8/layout/list1"/>
    <dgm:cxn modelId="{510AFF28-95B8-48AE-B6C2-EF40EA66A78A}" type="presParOf" srcId="{7B3A7450-D912-48FD-B435-457155C84D11}" destId="{79C83E4F-8043-4924-8F8B-51F17B3569CA}" srcOrd="0" destOrd="0" presId="urn:microsoft.com/office/officeart/2005/8/layout/list1"/>
    <dgm:cxn modelId="{8601B3DB-A14C-4FA0-B225-B10CA8AAD1F5}" type="presParOf" srcId="{7B3A7450-D912-48FD-B435-457155C84D11}" destId="{B50B94C8-CC2E-4F0C-BABF-96BD4F95C4F8}" srcOrd="1" destOrd="0" presId="urn:microsoft.com/office/officeart/2005/8/layout/list1"/>
    <dgm:cxn modelId="{564B935B-4171-45D1-BD62-B13C22E936C2}" type="presParOf" srcId="{0596F00E-2A48-44DE-98EB-0A723D874D0A}" destId="{CD04B0FD-1E70-4BFD-B4DD-7E099719A2F6}" srcOrd="1" destOrd="0" presId="urn:microsoft.com/office/officeart/2005/8/layout/list1"/>
    <dgm:cxn modelId="{545F06D2-6C9E-46E5-88BD-49B83DED5DCB}" type="presParOf" srcId="{0596F00E-2A48-44DE-98EB-0A723D874D0A}" destId="{E93C7938-1995-4611-A050-091AF9CD50AD}" srcOrd="2" destOrd="0" presId="urn:microsoft.com/office/officeart/2005/8/layout/list1"/>
    <dgm:cxn modelId="{89C187A1-2738-40CD-8351-301BA131BA7E}" type="presParOf" srcId="{0596F00E-2A48-44DE-98EB-0A723D874D0A}" destId="{9114B799-3CDF-4C97-ABA6-20A2FC175A71}" srcOrd="3" destOrd="0" presId="urn:microsoft.com/office/officeart/2005/8/layout/list1"/>
    <dgm:cxn modelId="{5F4F9E46-9F58-4C94-8174-1F24F21C7417}" type="presParOf" srcId="{0596F00E-2A48-44DE-98EB-0A723D874D0A}" destId="{C37AA83E-4C05-4254-873E-E4D26102F9A1}" srcOrd="4" destOrd="0" presId="urn:microsoft.com/office/officeart/2005/8/layout/list1"/>
    <dgm:cxn modelId="{AB238F44-4E9B-48F9-9EF6-ECE65F504C65}" type="presParOf" srcId="{C37AA83E-4C05-4254-873E-E4D26102F9A1}" destId="{2D4DF9CF-16D1-4434-B066-C5C727718673}" srcOrd="0" destOrd="0" presId="urn:microsoft.com/office/officeart/2005/8/layout/list1"/>
    <dgm:cxn modelId="{0DD9D5D1-31D5-4C89-9789-F98A8E25AED8}" type="presParOf" srcId="{C37AA83E-4C05-4254-873E-E4D26102F9A1}" destId="{43FF5C5A-521D-4F69-B299-719C3868F3D2}" srcOrd="1" destOrd="0" presId="urn:microsoft.com/office/officeart/2005/8/layout/list1"/>
    <dgm:cxn modelId="{1066696E-5BDF-4917-B988-35DE69BB31CB}" type="presParOf" srcId="{0596F00E-2A48-44DE-98EB-0A723D874D0A}" destId="{018771FD-59D2-4D9C-A63B-A1421675D367}" srcOrd="5" destOrd="0" presId="urn:microsoft.com/office/officeart/2005/8/layout/list1"/>
    <dgm:cxn modelId="{DCF9BC39-FE7B-454D-969E-9E1EF8E5F7F9}" type="presParOf" srcId="{0596F00E-2A48-44DE-98EB-0A723D874D0A}" destId="{84B2A099-B253-41B6-9407-08D1A4C108B0}" srcOrd="6" destOrd="0" presId="urn:microsoft.com/office/officeart/2005/8/layout/list1"/>
    <dgm:cxn modelId="{62D82E9E-44C6-4C97-845F-DCF771DA5E76}" type="presParOf" srcId="{0596F00E-2A48-44DE-98EB-0A723D874D0A}" destId="{58F81B9C-A7F0-4AFF-866D-2F0339730C17}" srcOrd="7" destOrd="0" presId="urn:microsoft.com/office/officeart/2005/8/layout/list1"/>
    <dgm:cxn modelId="{1DA38171-E2F4-4B5F-BE36-D62C8C1BD8C6}" type="presParOf" srcId="{0596F00E-2A48-44DE-98EB-0A723D874D0A}" destId="{D99D3F45-0FF6-47D1-A43B-076397C8B382}" srcOrd="8" destOrd="0" presId="urn:microsoft.com/office/officeart/2005/8/layout/list1"/>
    <dgm:cxn modelId="{95052FA3-1AE8-47F2-9E50-A567A88A6403}" type="presParOf" srcId="{D99D3F45-0FF6-47D1-A43B-076397C8B382}" destId="{B5460F4B-7654-46CC-B024-88894442C2C7}" srcOrd="0" destOrd="0" presId="urn:microsoft.com/office/officeart/2005/8/layout/list1"/>
    <dgm:cxn modelId="{8AC4112C-C5CE-4EC7-A7E1-C65A08DBB1FF}" type="presParOf" srcId="{D99D3F45-0FF6-47D1-A43B-076397C8B382}" destId="{8C0C9D8F-5C5F-49E9-A64E-B3516BF99316}" srcOrd="1" destOrd="0" presId="urn:microsoft.com/office/officeart/2005/8/layout/list1"/>
    <dgm:cxn modelId="{15EB6468-971B-4C14-89F0-D8098AAD468B}" type="presParOf" srcId="{0596F00E-2A48-44DE-98EB-0A723D874D0A}" destId="{B6CBAAFD-2D1A-4BF0-8724-7887DB83FE83}" srcOrd="9" destOrd="0" presId="urn:microsoft.com/office/officeart/2005/8/layout/list1"/>
    <dgm:cxn modelId="{5EE3DDB7-FF71-4B3F-955B-8B4F9BC34156}" type="presParOf" srcId="{0596F00E-2A48-44DE-98EB-0A723D874D0A}" destId="{2A95DB59-74B0-4B0F-AC73-06D29DC0B973}" srcOrd="10" destOrd="0" presId="urn:microsoft.com/office/officeart/2005/8/layout/list1"/>
    <dgm:cxn modelId="{1D727609-1892-4123-B917-FADB1ED31EC2}" type="presParOf" srcId="{0596F00E-2A48-44DE-98EB-0A723D874D0A}" destId="{19686284-5374-4D33-9A37-17903D06164F}" srcOrd="11" destOrd="0" presId="urn:microsoft.com/office/officeart/2005/8/layout/list1"/>
    <dgm:cxn modelId="{B680D2A9-631E-4EB6-BC76-792DE1C3BAFA}" type="presParOf" srcId="{0596F00E-2A48-44DE-98EB-0A723D874D0A}" destId="{44F43D77-A598-4500-B265-ACE39282EEE6}" srcOrd="12" destOrd="0" presId="urn:microsoft.com/office/officeart/2005/8/layout/list1"/>
    <dgm:cxn modelId="{E8A3DF85-1CBC-4D1A-82A7-6C935F3D2620}" type="presParOf" srcId="{44F43D77-A598-4500-B265-ACE39282EEE6}" destId="{56307164-DC3E-4A02-94C1-23CB99397A17}" srcOrd="0" destOrd="0" presId="urn:microsoft.com/office/officeart/2005/8/layout/list1"/>
    <dgm:cxn modelId="{7E5776EA-8FAA-478F-9BB0-E48D0F9378E8}" type="presParOf" srcId="{44F43D77-A598-4500-B265-ACE39282EEE6}" destId="{0893E421-0749-4DD0-925D-88B0362FD542}" srcOrd="1" destOrd="0" presId="urn:microsoft.com/office/officeart/2005/8/layout/list1"/>
    <dgm:cxn modelId="{C60E901A-E2CF-48FF-B636-E16F04BAB52A}" type="presParOf" srcId="{0596F00E-2A48-44DE-98EB-0A723D874D0A}" destId="{B788DC23-BD02-4A44-9229-D50AAE2C8E2B}" srcOrd="13" destOrd="0" presId="urn:microsoft.com/office/officeart/2005/8/layout/list1"/>
    <dgm:cxn modelId="{48861A7E-BBFF-44F5-A3A0-921388006FC2}" type="presParOf" srcId="{0596F00E-2A48-44DE-98EB-0A723D874D0A}" destId="{0E896D5D-A3E9-4B3D-A486-48EBD23886E1}" srcOrd="14" destOrd="0" presId="urn:microsoft.com/office/officeart/2005/8/layout/list1"/>
    <dgm:cxn modelId="{57444E2C-19DC-4C40-8FD1-B4EDEAF24176}" type="presParOf" srcId="{0596F00E-2A48-44DE-98EB-0A723D874D0A}" destId="{CE11CDD4-0C01-4758-A7D7-501AE8399603}" srcOrd="15" destOrd="0" presId="urn:microsoft.com/office/officeart/2005/8/layout/list1"/>
    <dgm:cxn modelId="{0E07D7B7-6747-4335-A822-57AB5EE98A26}" type="presParOf" srcId="{0596F00E-2A48-44DE-98EB-0A723D874D0A}" destId="{709A9EB2-91C9-4EC5-B56B-9A5E6D5C00DE}" srcOrd="16" destOrd="0" presId="urn:microsoft.com/office/officeart/2005/8/layout/list1"/>
    <dgm:cxn modelId="{E84ACED4-0F79-47AD-8EB9-6D1B0693B5B3}" type="presParOf" srcId="{709A9EB2-91C9-4EC5-B56B-9A5E6D5C00DE}" destId="{8F5C243F-882B-43DC-844E-30B8B3927123}" srcOrd="0" destOrd="0" presId="urn:microsoft.com/office/officeart/2005/8/layout/list1"/>
    <dgm:cxn modelId="{A57CEC44-3948-4F91-AA1E-B79213CBA718}" type="presParOf" srcId="{709A9EB2-91C9-4EC5-B56B-9A5E6D5C00DE}" destId="{E0FEC7DA-049F-49A9-B2FA-E5BD7E770690}" srcOrd="1" destOrd="0" presId="urn:microsoft.com/office/officeart/2005/8/layout/list1"/>
    <dgm:cxn modelId="{546DF7F8-94F3-45E8-A814-1AECED41E4AC}" type="presParOf" srcId="{0596F00E-2A48-44DE-98EB-0A723D874D0A}" destId="{9E51F8B8-8C0A-4690-8D4F-A85E3CCD1E77}" srcOrd="17" destOrd="0" presId="urn:microsoft.com/office/officeart/2005/8/layout/list1"/>
    <dgm:cxn modelId="{B39D7DBB-556A-4618-8C31-332ADFF6DDD3}" type="presParOf" srcId="{0596F00E-2A48-44DE-98EB-0A723D874D0A}" destId="{ADADE68D-98E0-406D-88AF-E0926374AC9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Cultivos</a:t>
          </a:r>
          <a:r>
            <a:rPr lang="en-US" dirty="0" smtClean="0"/>
            <a:t> </a:t>
          </a:r>
          <a:r>
            <a:rPr lang="en-US" dirty="0" err="1" smtClean="0"/>
            <a:t>Continuos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Ejemplos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Cultivo</a:t>
          </a:r>
          <a:r>
            <a:rPr lang="en-US" dirty="0" smtClean="0"/>
            <a:t> Continuo </a:t>
          </a:r>
          <a:r>
            <a:rPr lang="en-US" dirty="0" err="1" smtClean="0"/>
            <a:t>Perfectamente</a:t>
          </a:r>
          <a:r>
            <a:rPr lang="en-US" dirty="0" smtClean="0"/>
            <a:t> </a:t>
          </a:r>
          <a:r>
            <a:rPr lang="en-US" dirty="0" err="1" smtClean="0"/>
            <a:t>Agitado</a:t>
          </a:r>
          <a:r>
            <a:rPr lang="en-US" dirty="0" smtClean="0"/>
            <a:t>-Quimostato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</dgm:pt>
    <dgm:pt modelId="{A8053CBE-7191-4556-947F-DBA0D92F8C3E}" type="sibTrans" cxnId="{0A5BD135-A604-479E-97CE-983E989CC636}">
      <dgm:prSet/>
      <dgm:spPr/>
    </dgm:pt>
    <dgm:pt modelId="{71CDCB80-991F-4741-8628-4737CD9F40C2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Máxima</a:t>
          </a:r>
          <a:r>
            <a:rPr lang="en-US" dirty="0" smtClean="0"/>
            <a:t> </a:t>
          </a:r>
          <a:r>
            <a:rPr lang="en-US" dirty="0" err="1" smtClean="0"/>
            <a:t>Productividad</a:t>
          </a:r>
          <a:endParaRPr lang="en-US" dirty="0"/>
        </a:p>
      </dgm:t>
    </dgm:pt>
    <dgm:pt modelId="{5E06E65D-455B-462E-A48F-7EBEEC942B04}" type="parTrans" cxnId="{57BCBAE4-0CC1-4354-B57F-9A9A3AD1B010}">
      <dgm:prSet/>
      <dgm:spPr/>
    </dgm:pt>
    <dgm:pt modelId="{9B599C62-E9ED-49F9-BB27-29FBA6D47F95}" type="sibTrans" cxnId="{57BCBAE4-0CC1-4354-B57F-9A9A3AD1B010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5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709A9EB2-91C9-4EC5-B56B-9A5E6D5C00DE}" type="pres">
      <dgm:prSet presAssocID="{71CDCB80-991F-4741-8628-4737CD9F40C2}" presName="parentLin" presStyleCnt="0"/>
      <dgm:spPr/>
    </dgm:pt>
    <dgm:pt modelId="{8F5C243F-882B-43DC-844E-30B8B3927123}" type="pres">
      <dgm:prSet presAssocID="{71CDCB80-991F-4741-8628-4737CD9F40C2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E0FEC7DA-049F-49A9-B2FA-E5BD7E770690}" type="pres">
      <dgm:prSet presAssocID="{71CDCB80-991F-4741-8628-4737CD9F40C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1F8B8-8C0A-4690-8D4F-A85E3CCD1E77}" type="pres">
      <dgm:prSet presAssocID="{71CDCB80-991F-4741-8628-4737CD9F40C2}" presName="negativeSpace" presStyleCnt="0"/>
      <dgm:spPr/>
    </dgm:pt>
    <dgm:pt modelId="{ADADE68D-98E0-406D-88AF-E0926374AC9E}" type="pres">
      <dgm:prSet presAssocID="{71CDCB80-991F-4741-8628-4737CD9F40C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D722DBF2-5C17-4AFF-9A9E-AB9BE7E7C8C6}" type="presOf" srcId="{5FAEECA9-EB04-426F-ADBA-A8F0FFE14CCC}" destId="{B50B94C8-CC2E-4F0C-BABF-96BD4F95C4F8}" srcOrd="1" destOrd="0" presId="urn:microsoft.com/office/officeart/2005/8/layout/list1"/>
    <dgm:cxn modelId="{F4B1A8EF-2CD6-4615-9553-5817A80EBF70}" type="presOf" srcId="{71CDCB80-991F-4741-8628-4737CD9F40C2}" destId="{8F5C243F-882B-43DC-844E-30B8B3927123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EB52E507-3F8F-4E33-BF35-B7949960D540}" type="presOf" srcId="{985038F1-91AC-418E-85E5-C1B78F1B20B1}" destId="{B5460F4B-7654-46CC-B024-88894442C2C7}" srcOrd="0" destOrd="0" presId="urn:microsoft.com/office/officeart/2005/8/layout/list1"/>
    <dgm:cxn modelId="{C2206067-B59C-4647-B949-3B710D6384AD}" type="presOf" srcId="{5FAEECA9-EB04-426F-ADBA-A8F0FFE14CCC}" destId="{79C83E4F-8043-4924-8F8B-51F17B3569CA}" srcOrd="0" destOrd="0" presId="urn:microsoft.com/office/officeart/2005/8/layout/list1"/>
    <dgm:cxn modelId="{8AA6A2FC-15F1-4452-A05D-1AA3449485B1}" type="presOf" srcId="{1F2A6BC2-8F5C-48E8-9854-7792671B8723}" destId="{43FF5C5A-521D-4F69-B299-719C3868F3D2}" srcOrd="1" destOrd="0" presId="urn:microsoft.com/office/officeart/2005/8/layout/list1"/>
    <dgm:cxn modelId="{9F202078-4BBD-4130-B552-8439BCF443FD}" type="presOf" srcId="{7661B3CE-5A9D-482E-B3FD-37BF1E708469}" destId="{56307164-DC3E-4A02-94C1-23CB99397A17}" srcOrd="0" destOrd="0" presId="urn:microsoft.com/office/officeart/2005/8/layout/list1"/>
    <dgm:cxn modelId="{57BCBAE4-0CC1-4354-B57F-9A9A3AD1B010}" srcId="{482EE62F-7750-42A8-8674-8A77405848CA}" destId="{71CDCB80-991F-4741-8628-4737CD9F40C2}" srcOrd="4" destOrd="0" parTransId="{5E06E65D-455B-462E-A48F-7EBEEC942B04}" sibTransId="{9B599C62-E9ED-49F9-BB27-29FBA6D47F95}"/>
    <dgm:cxn modelId="{BB0DAEB0-87DD-4835-B731-7160D1780DC4}" type="presOf" srcId="{7661B3CE-5A9D-482E-B3FD-37BF1E708469}" destId="{0893E421-0749-4DD0-925D-88B0362FD542}" srcOrd="1" destOrd="0" presId="urn:microsoft.com/office/officeart/2005/8/layout/list1"/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82F8F83D-9067-4C58-99A1-744BAE556067}" type="presOf" srcId="{1F2A6BC2-8F5C-48E8-9854-7792671B8723}" destId="{2D4DF9CF-16D1-4434-B066-C5C727718673}" srcOrd="0" destOrd="0" presId="urn:microsoft.com/office/officeart/2005/8/layout/list1"/>
    <dgm:cxn modelId="{185B1D58-9A29-4DF5-A8E0-6C00473FA7E5}" type="presOf" srcId="{985038F1-91AC-418E-85E5-C1B78F1B20B1}" destId="{8C0C9D8F-5C5F-49E9-A64E-B3516BF99316}" srcOrd="1" destOrd="0" presId="urn:microsoft.com/office/officeart/2005/8/layout/list1"/>
    <dgm:cxn modelId="{D8D9724B-819D-478A-811E-D5CAAB9EB4B0}" type="presOf" srcId="{482EE62F-7750-42A8-8674-8A77405848CA}" destId="{0596F00E-2A48-44DE-98EB-0A723D874D0A}" srcOrd="0" destOrd="0" presId="urn:microsoft.com/office/officeart/2005/8/layout/list1"/>
    <dgm:cxn modelId="{CB197926-DFB7-4FE6-AA91-74708B3D74EA}" type="presOf" srcId="{71CDCB80-991F-4741-8628-4737CD9F40C2}" destId="{E0FEC7DA-049F-49A9-B2FA-E5BD7E770690}" srcOrd="1" destOrd="0" presId="urn:microsoft.com/office/officeart/2005/8/layout/list1"/>
    <dgm:cxn modelId="{C0738970-7FA6-481F-ABD3-6C1837314AEE}" type="presParOf" srcId="{0596F00E-2A48-44DE-98EB-0A723D874D0A}" destId="{7B3A7450-D912-48FD-B435-457155C84D11}" srcOrd="0" destOrd="0" presId="urn:microsoft.com/office/officeart/2005/8/layout/list1"/>
    <dgm:cxn modelId="{0EEBBD3F-4CF1-4B7A-8919-4632BF935EC1}" type="presParOf" srcId="{7B3A7450-D912-48FD-B435-457155C84D11}" destId="{79C83E4F-8043-4924-8F8B-51F17B3569CA}" srcOrd="0" destOrd="0" presId="urn:microsoft.com/office/officeart/2005/8/layout/list1"/>
    <dgm:cxn modelId="{31184AC6-A745-4502-98AF-813E9919A360}" type="presParOf" srcId="{7B3A7450-D912-48FD-B435-457155C84D11}" destId="{B50B94C8-CC2E-4F0C-BABF-96BD4F95C4F8}" srcOrd="1" destOrd="0" presId="urn:microsoft.com/office/officeart/2005/8/layout/list1"/>
    <dgm:cxn modelId="{67D7961C-675A-47B0-898B-658D30F79657}" type="presParOf" srcId="{0596F00E-2A48-44DE-98EB-0A723D874D0A}" destId="{CD04B0FD-1E70-4BFD-B4DD-7E099719A2F6}" srcOrd="1" destOrd="0" presId="urn:microsoft.com/office/officeart/2005/8/layout/list1"/>
    <dgm:cxn modelId="{C4DE5B31-94E5-43C6-856E-FA796AC6A94C}" type="presParOf" srcId="{0596F00E-2A48-44DE-98EB-0A723D874D0A}" destId="{E93C7938-1995-4611-A050-091AF9CD50AD}" srcOrd="2" destOrd="0" presId="urn:microsoft.com/office/officeart/2005/8/layout/list1"/>
    <dgm:cxn modelId="{AB271D4A-3317-4766-80B5-27610E29535C}" type="presParOf" srcId="{0596F00E-2A48-44DE-98EB-0A723D874D0A}" destId="{9114B799-3CDF-4C97-ABA6-20A2FC175A71}" srcOrd="3" destOrd="0" presId="urn:microsoft.com/office/officeart/2005/8/layout/list1"/>
    <dgm:cxn modelId="{EB35972B-8D31-4330-A21D-232E13D495C7}" type="presParOf" srcId="{0596F00E-2A48-44DE-98EB-0A723D874D0A}" destId="{C37AA83E-4C05-4254-873E-E4D26102F9A1}" srcOrd="4" destOrd="0" presId="urn:microsoft.com/office/officeart/2005/8/layout/list1"/>
    <dgm:cxn modelId="{47164B62-3DC4-457B-A5E9-395DF193EF76}" type="presParOf" srcId="{C37AA83E-4C05-4254-873E-E4D26102F9A1}" destId="{2D4DF9CF-16D1-4434-B066-C5C727718673}" srcOrd="0" destOrd="0" presId="urn:microsoft.com/office/officeart/2005/8/layout/list1"/>
    <dgm:cxn modelId="{2F9EB8CF-2AA5-4CB4-8C51-C19EA894E574}" type="presParOf" srcId="{C37AA83E-4C05-4254-873E-E4D26102F9A1}" destId="{43FF5C5A-521D-4F69-B299-719C3868F3D2}" srcOrd="1" destOrd="0" presId="urn:microsoft.com/office/officeart/2005/8/layout/list1"/>
    <dgm:cxn modelId="{AF070220-FE86-4B73-B54E-D2EE63ABAFFE}" type="presParOf" srcId="{0596F00E-2A48-44DE-98EB-0A723D874D0A}" destId="{018771FD-59D2-4D9C-A63B-A1421675D367}" srcOrd="5" destOrd="0" presId="urn:microsoft.com/office/officeart/2005/8/layout/list1"/>
    <dgm:cxn modelId="{92361B48-02E3-4D72-9923-22A796AAB6FD}" type="presParOf" srcId="{0596F00E-2A48-44DE-98EB-0A723D874D0A}" destId="{84B2A099-B253-41B6-9407-08D1A4C108B0}" srcOrd="6" destOrd="0" presId="urn:microsoft.com/office/officeart/2005/8/layout/list1"/>
    <dgm:cxn modelId="{FB6430AF-30CF-4271-AAD3-6D345E30E225}" type="presParOf" srcId="{0596F00E-2A48-44DE-98EB-0A723D874D0A}" destId="{58F81B9C-A7F0-4AFF-866D-2F0339730C17}" srcOrd="7" destOrd="0" presId="urn:microsoft.com/office/officeart/2005/8/layout/list1"/>
    <dgm:cxn modelId="{0D8517FD-9E18-44A6-85B7-E0A0C45B4466}" type="presParOf" srcId="{0596F00E-2A48-44DE-98EB-0A723D874D0A}" destId="{D99D3F45-0FF6-47D1-A43B-076397C8B382}" srcOrd="8" destOrd="0" presId="urn:microsoft.com/office/officeart/2005/8/layout/list1"/>
    <dgm:cxn modelId="{5AA1DD08-E3DB-45FE-A790-73429A925ABA}" type="presParOf" srcId="{D99D3F45-0FF6-47D1-A43B-076397C8B382}" destId="{B5460F4B-7654-46CC-B024-88894442C2C7}" srcOrd="0" destOrd="0" presId="urn:microsoft.com/office/officeart/2005/8/layout/list1"/>
    <dgm:cxn modelId="{B1FE8C9F-BCFF-4990-8807-8539524C31CA}" type="presParOf" srcId="{D99D3F45-0FF6-47D1-A43B-076397C8B382}" destId="{8C0C9D8F-5C5F-49E9-A64E-B3516BF99316}" srcOrd="1" destOrd="0" presId="urn:microsoft.com/office/officeart/2005/8/layout/list1"/>
    <dgm:cxn modelId="{29EEB61C-0850-4C94-8CD4-5662E30E32A9}" type="presParOf" srcId="{0596F00E-2A48-44DE-98EB-0A723D874D0A}" destId="{B6CBAAFD-2D1A-4BF0-8724-7887DB83FE83}" srcOrd="9" destOrd="0" presId="urn:microsoft.com/office/officeart/2005/8/layout/list1"/>
    <dgm:cxn modelId="{91AC5CAD-E009-4AFD-B788-AE3B00A10B78}" type="presParOf" srcId="{0596F00E-2A48-44DE-98EB-0A723D874D0A}" destId="{2A95DB59-74B0-4B0F-AC73-06D29DC0B973}" srcOrd="10" destOrd="0" presId="urn:microsoft.com/office/officeart/2005/8/layout/list1"/>
    <dgm:cxn modelId="{CBC6153F-E656-4E13-AD44-014ECBFEB085}" type="presParOf" srcId="{0596F00E-2A48-44DE-98EB-0A723D874D0A}" destId="{19686284-5374-4D33-9A37-17903D06164F}" srcOrd="11" destOrd="0" presId="urn:microsoft.com/office/officeart/2005/8/layout/list1"/>
    <dgm:cxn modelId="{F65E6BC3-CCD4-443C-A33C-CE47C4A49528}" type="presParOf" srcId="{0596F00E-2A48-44DE-98EB-0A723D874D0A}" destId="{44F43D77-A598-4500-B265-ACE39282EEE6}" srcOrd="12" destOrd="0" presId="urn:microsoft.com/office/officeart/2005/8/layout/list1"/>
    <dgm:cxn modelId="{11F164A9-83E2-4B03-B3A6-5BF0CD6F0648}" type="presParOf" srcId="{44F43D77-A598-4500-B265-ACE39282EEE6}" destId="{56307164-DC3E-4A02-94C1-23CB99397A17}" srcOrd="0" destOrd="0" presId="urn:microsoft.com/office/officeart/2005/8/layout/list1"/>
    <dgm:cxn modelId="{12F56875-85E4-4A7F-A829-092C9C3BD2F5}" type="presParOf" srcId="{44F43D77-A598-4500-B265-ACE39282EEE6}" destId="{0893E421-0749-4DD0-925D-88B0362FD542}" srcOrd="1" destOrd="0" presId="urn:microsoft.com/office/officeart/2005/8/layout/list1"/>
    <dgm:cxn modelId="{48DC4041-EE11-47ED-A102-7CA109F4CBE6}" type="presParOf" srcId="{0596F00E-2A48-44DE-98EB-0A723D874D0A}" destId="{B788DC23-BD02-4A44-9229-D50AAE2C8E2B}" srcOrd="13" destOrd="0" presId="urn:microsoft.com/office/officeart/2005/8/layout/list1"/>
    <dgm:cxn modelId="{48D1D500-DACA-425A-A7B0-49258C1CD2BD}" type="presParOf" srcId="{0596F00E-2A48-44DE-98EB-0A723D874D0A}" destId="{0E896D5D-A3E9-4B3D-A486-48EBD23886E1}" srcOrd="14" destOrd="0" presId="urn:microsoft.com/office/officeart/2005/8/layout/list1"/>
    <dgm:cxn modelId="{98C971D4-DB9E-46F1-97DD-DD2A4011A3A9}" type="presParOf" srcId="{0596F00E-2A48-44DE-98EB-0A723D874D0A}" destId="{CE11CDD4-0C01-4758-A7D7-501AE8399603}" srcOrd="15" destOrd="0" presId="urn:microsoft.com/office/officeart/2005/8/layout/list1"/>
    <dgm:cxn modelId="{38D45988-041E-455A-86AF-B4F68B1A20D9}" type="presParOf" srcId="{0596F00E-2A48-44DE-98EB-0A723D874D0A}" destId="{709A9EB2-91C9-4EC5-B56B-9A5E6D5C00DE}" srcOrd="16" destOrd="0" presId="urn:microsoft.com/office/officeart/2005/8/layout/list1"/>
    <dgm:cxn modelId="{58FD7265-2752-4E81-B6B5-3B062E626F96}" type="presParOf" srcId="{709A9EB2-91C9-4EC5-B56B-9A5E6D5C00DE}" destId="{8F5C243F-882B-43DC-844E-30B8B3927123}" srcOrd="0" destOrd="0" presId="urn:microsoft.com/office/officeart/2005/8/layout/list1"/>
    <dgm:cxn modelId="{B758F01A-C952-4818-A492-C8C0B4B16AD4}" type="presParOf" srcId="{709A9EB2-91C9-4EC5-B56B-9A5E6D5C00DE}" destId="{E0FEC7DA-049F-49A9-B2FA-E5BD7E770690}" srcOrd="1" destOrd="0" presId="urn:microsoft.com/office/officeart/2005/8/layout/list1"/>
    <dgm:cxn modelId="{6372E2B8-404F-4BD2-A08F-00604DF0C6CC}" type="presParOf" srcId="{0596F00E-2A48-44DE-98EB-0A723D874D0A}" destId="{9E51F8B8-8C0A-4690-8D4F-A85E3CCD1E77}" srcOrd="17" destOrd="0" presId="urn:microsoft.com/office/officeart/2005/8/layout/list1"/>
    <dgm:cxn modelId="{0F6C2454-FD9C-4568-8852-4F0285125EA0}" type="presParOf" srcId="{0596F00E-2A48-44DE-98EB-0A723D874D0A}" destId="{ADADE68D-98E0-406D-88AF-E0926374AC9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Cultivos</a:t>
          </a:r>
          <a:r>
            <a:rPr lang="en-US" dirty="0" smtClean="0"/>
            <a:t> </a:t>
          </a:r>
          <a:r>
            <a:rPr lang="en-US" dirty="0" err="1" smtClean="0"/>
            <a:t>Continuos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Ejemplos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Cultivo</a:t>
          </a:r>
          <a:r>
            <a:rPr lang="en-US" dirty="0" smtClean="0"/>
            <a:t> Continuo </a:t>
          </a:r>
          <a:r>
            <a:rPr lang="en-US" dirty="0" err="1" smtClean="0"/>
            <a:t>Perfectamente</a:t>
          </a:r>
          <a:r>
            <a:rPr lang="en-US" dirty="0" smtClean="0"/>
            <a:t> </a:t>
          </a:r>
          <a:r>
            <a:rPr lang="en-US" dirty="0" err="1" smtClean="0"/>
            <a:t>Agitado</a:t>
          </a:r>
          <a:r>
            <a:rPr lang="en-US" dirty="0" smtClean="0"/>
            <a:t>-Quimostato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</dgm:pt>
    <dgm:pt modelId="{A8053CBE-7191-4556-947F-DBA0D92F8C3E}" type="sibTrans" cxnId="{0A5BD135-A604-479E-97CE-983E989CC636}">
      <dgm:prSet/>
      <dgm:spPr/>
    </dgm:pt>
    <dgm:pt modelId="{71CDCB80-991F-4741-8628-4737CD9F40C2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Máxima</a:t>
          </a:r>
          <a:r>
            <a:rPr lang="en-US" dirty="0" smtClean="0"/>
            <a:t> </a:t>
          </a:r>
          <a:r>
            <a:rPr lang="en-US" dirty="0" err="1" smtClean="0"/>
            <a:t>Productividad</a:t>
          </a:r>
          <a:endParaRPr lang="en-US" dirty="0"/>
        </a:p>
      </dgm:t>
    </dgm:pt>
    <dgm:pt modelId="{5E06E65D-455B-462E-A48F-7EBEEC942B04}" type="parTrans" cxnId="{57BCBAE4-0CC1-4354-B57F-9A9A3AD1B010}">
      <dgm:prSet/>
      <dgm:spPr/>
    </dgm:pt>
    <dgm:pt modelId="{9B599C62-E9ED-49F9-BB27-29FBA6D47F95}" type="sibTrans" cxnId="{57BCBAE4-0CC1-4354-B57F-9A9A3AD1B010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5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709A9EB2-91C9-4EC5-B56B-9A5E6D5C00DE}" type="pres">
      <dgm:prSet presAssocID="{71CDCB80-991F-4741-8628-4737CD9F40C2}" presName="parentLin" presStyleCnt="0"/>
      <dgm:spPr/>
    </dgm:pt>
    <dgm:pt modelId="{8F5C243F-882B-43DC-844E-30B8B3927123}" type="pres">
      <dgm:prSet presAssocID="{71CDCB80-991F-4741-8628-4737CD9F40C2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E0FEC7DA-049F-49A9-B2FA-E5BD7E770690}" type="pres">
      <dgm:prSet presAssocID="{71CDCB80-991F-4741-8628-4737CD9F40C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1F8B8-8C0A-4690-8D4F-A85E3CCD1E77}" type="pres">
      <dgm:prSet presAssocID="{71CDCB80-991F-4741-8628-4737CD9F40C2}" presName="negativeSpace" presStyleCnt="0"/>
      <dgm:spPr/>
    </dgm:pt>
    <dgm:pt modelId="{ADADE68D-98E0-406D-88AF-E0926374AC9E}" type="pres">
      <dgm:prSet presAssocID="{71CDCB80-991F-4741-8628-4737CD9F40C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E7B2B4B8-3C7C-402D-B14A-CBEF405F41A1}" type="presOf" srcId="{1F2A6BC2-8F5C-48E8-9854-7792671B8723}" destId="{43FF5C5A-521D-4F69-B299-719C3868F3D2}" srcOrd="1" destOrd="0" presId="urn:microsoft.com/office/officeart/2005/8/layout/list1"/>
    <dgm:cxn modelId="{1D47A1F3-7A07-4D68-91E6-3107F8330A0D}" type="presOf" srcId="{71CDCB80-991F-4741-8628-4737CD9F40C2}" destId="{8F5C243F-882B-43DC-844E-30B8B3927123}" srcOrd="0" destOrd="0" presId="urn:microsoft.com/office/officeart/2005/8/layout/list1"/>
    <dgm:cxn modelId="{C9BADF65-EAF2-4D5D-88E3-102273C2EF41}" type="presOf" srcId="{1F2A6BC2-8F5C-48E8-9854-7792671B8723}" destId="{2D4DF9CF-16D1-4434-B066-C5C727718673}" srcOrd="0" destOrd="0" presId="urn:microsoft.com/office/officeart/2005/8/layout/list1"/>
    <dgm:cxn modelId="{57BCBAE4-0CC1-4354-B57F-9A9A3AD1B010}" srcId="{482EE62F-7750-42A8-8674-8A77405848CA}" destId="{71CDCB80-991F-4741-8628-4737CD9F40C2}" srcOrd="4" destOrd="0" parTransId="{5E06E65D-455B-462E-A48F-7EBEEC942B04}" sibTransId="{9B599C62-E9ED-49F9-BB27-29FBA6D47F95}"/>
    <dgm:cxn modelId="{767757CC-C9AC-4798-9488-C1CE88AA4160}" type="presOf" srcId="{71CDCB80-991F-4741-8628-4737CD9F40C2}" destId="{E0FEC7DA-049F-49A9-B2FA-E5BD7E770690}" srcOrd="1" destOrd="0" presId="urn:microsoft.com/office/officeart/2005/8/layout/list1"/>
    <dgm:cxn modelId="{66D16BD4-B557-439E-AB76-4948A6B0F5ED}" type="presOf" srcId="{5FAEECA9-EB04-426F-ADBA-A8F0FFE14CCC}" destId="{79C83E4F-8043-4924-8F8B-51F17B3569CA}" srcOrd="0" destOrd="0" presId="urn:microsoft.com/office/officeart/2005/8/layout/list1"/>
    <dgm:cxn modelId="{BA9ED026-1983-44CB-8031-812B0E1A1EE2}" type="presOf" srcId="{482EE62F-7750-42A8-8674-8A77405848CA}" destId="{0596F00E-2A48-44DE-98EB-0A723D874D0A}" srcOrd="0" destOrd="0" presId="urn:microsoft.com/office/officeart/2005/8/layout/list1"/>
    <dgm:cxn modelId="{01BD396D-8412-4A16-9805-0E1AD95F0771}" type="presOf" srcId="{985038F1-91AC-418E-85E5-C1B78F1B20B1}" destId="{B5460F4B-7654-46CC-B024-88894442C2C7}" srcOrd="0" destOrd="0" presId="urn:microsoft.com/office/officeart/2005/8/layout/list1"/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D5413F19-835B-4143-84FE-1CE41578D1B5}" type="presOf" srcId="{985038F1-91AC-418E-85E5-C1B78F1B20B1}" destId="{8C0C9D8F-5C5F-49E9-A64E-B3516BF99316}" srcOrd="1" destOrd="0" presId="urn:microsoft.com/office/officeart/2005/8/layout/list1"/>
    <dgm:cxn modelId="{BAE60356-E315-41C8-B530-874D61EC3E70}" type="presOf" srcId="{5FAEECA9-EB04-426F-ADBA-A8F0FFE14CCC}" destId="{B50B94C8-CC2E-4F0C-BABF-96BD4F95C4F8}" srcOrd="1" destOrd="0" presId="urn:microsoft.com/office/officeart/2005/8/layout/list1"/>
    <dgm:cxn modelId="{7D21CE39-9BBE-4C4B-BC86-2A965123407A}" type="presOf" srcId="{7661B3CE-5A9D-482E-B3FD-37BF1E708469}" destId="{0893E421-0749-4DD0-925D-88B0362FD542}" srcOrd="1" destOrd="0" presId="urn:microsoft.com/office/officeart/2005/8/layout/list1"/>
    <dgm:cxn modelId="{676477CC-5FA8-4118-BE67-2E981CDDCAE6}" type="presOf" srcId="{7661B3CE-5A9D-482E-B3FD-37BF1E708469}" destId="{56307164-DC3E-4A02-94C1-23CB99397A17}" srcOrd="0" destOrd="0" presId="urn:microsoft.com/office/officeart/2005/8/layout/list1"/>
    <dgm:cxn modelId="{90ADD9E3-D7C0-4AE1-8215-904DD35C5452}" type="presParOf" srcId="{0596F00E-2A48-44DE-98EB-0A723D874D0A}" destId="{7B3A7450-D912-48FD-B435-457155C84D11}" srcOrd="0" destOrd="0" presId="urn:microsoft.com/office/officeart/2005/8/layout/list1"/>
    <dgm:cxn modelId="{198D7F69-63B4-42BD-BED5-ADA6D2DFB70D}" type="presParOf" srcId="{7B3A7450-D912-48FD-B435-457155C84D11}" destId="{79C83E4F-8043-4924-8F8B-51F17B3569CA}" srcOrd="0" destOrd="0" presId="urn:microsoft.com/office/officeart/2005/8/layout/list1"/>
    <dgm:cxn modelId="{8BB006D6-6561-419F-B42A-C1B92F9544DB}" type="presParOf" srcId="{7B3A7450-D912-48FD-B435-457155C84D11}" destId="{B50B94C8-CC2E-4F0C-BABF-96BD4F95C4F8}" srcOrd="1" destOrd="0" presId="urn:microsoft.com/office/officeart/2005/8/layout/list1"/>
    <dgm:cxn modelId="{02655EFE-F0BA-4744-A434-4B3FF71669B2}" type="presParOf" srcId="{0596F00E-2A48-44DE-98EB-0A723D874D0A}" destId="{CD04B0FD-1E70-4BFD-B4DD-7E099719A2F6}" srcOrd="1" destOrd="0" presId="urn:microsoft.com/office/officeart/2005/8/layout/list1"/>
    <dgm:cxn modelId="{1331BFF8-F299-4302-9761-8AC457363A66}" type="presParOf" srcId="{0596F00E-2A48-44DE-98EB-0A723D874D0A}" destId="{E93C7938-1995-4611-A050-091AF9CD50AD}" srcOrd="2" destOrd="0" presId="urn:microsoft.com/office/officeart/2005/8/layout/list1"/>
    <dgm:cxn modelId="{7539C59C-CE1B-4A6C-ABAE-E5E6191E9AF2}" type="presParOf" srcId="{0596F00E-2A48-44DE-98EB-0A723D874D0A}" destId="{9114B799-3CDF-4C97-ABA6-20A2FC175A71}" srcOrd="3" destOrd="0" presId="urn:microsoft.com/office/officeart/2005/8/layout/list1"/>
    <dgm:cxn modelId="{7DCA9172-A5BC-4B24-855D-9CA60271A6B3}" type="presParOf" srcId="{0596F00E-2A48-44DE-98EB-0A723D874D0A}" destId="{C37AA83E-4C05-4254-873E-E4D26102F9A1}" srcOrd="4" destOrd="0" presId="urn:microsoft.com/office/officeart/2005/8/layout/list1"/>
    <dgm:cxn modelId="{D43233AE-08B9-460E-994E-C0AB0B25A281}" type="presParOf" srcId="{C37AA83E-4C05-4254-873E-E4D26102F9A1}" destId="{2D4DF9CF-16D1-4434-B066-C5C727718673}" srcOrd="0" destOrd="0" presId="urn:microsoft.com/office/officeart/2005/8/layout/list1"/>
    <dgm:cxn modelId="{CA0A09FE-D842-4C13-81AD-44AEF1A7E821}" type="presParOf" srcId="{C37AA83E-4C05-4254-873E-E4D26102F9A1}" destId="{43FF5C5A-521D-4F69-B299-719C3868F3D2}" srcOrd="1" destOrd="0" presId="urn:microsoft.com/office/officeart/2005/8/layout/list1"/>
    <dgm:cxn modelId="{B2CB0314-F9FE-410C-BD06-AD7408817F7B}" type="presParOf" srcId="{0596F00E-2A48-44DE-98EB-0A723D874D0A}" destId="{018771FD-59D2-4D9C-A63B-A1421675D367}" srcOrd="5" destOrd="0" presId="urn:microsoft.com/office/officeart/2005/8/layout/list1"/>
    <dgm:cxn modelId="{6BAD2EF2-4F04-43F8-9E72-E7A099A95D9B}" type="presParOf" srcId="{0596F00E-2A48-44DE-98EB-0A723D874D0A}" destId="{84B2A099-B253-41B6-9407-08D1A4C108B0}" srcOrd="6" destOrd="0" presId="urn:microsoft.com/office/officeart/2005/8/layout/list1"/>
    <dgm:cxn modelId="{16EDA58E-6FBE-40CE-8DAD-5B032DC818F2}" type="presParOf" srcId="{0596F00E-2A48-44DE-98EB-0A723D874D0A}" destId="{58F81B9C-A7F0-4AFF-866D-2F0339730C17}" srcOrd="7" destOrd="0" presId="urn:microsoft.com/office/officeart/2005/8/layout/list1"/>
    <dgm:cxn modelId="{C14AE3E5-74E1-4E68-B906-C74E1DDA2570}" type="presParOf" srcId="{0596F00E-2A48-44DE-98EB-0A723D874D0A}" destId="{D99D3F45-0FF6-47D1-A43B-076397C8B382}" srcOrd="8" destOrd="0" presId="urn:microsoft.com/office/officeart/2005/8/layout/list1"/>
    <dgm:cxn modelId="{E79CD287-8812-4B89-B5F7-BD36CF530F7B}" type="presParOf" srcId="{D99D3F45-0FF6-47D1-A43B-076397C8B382}" destId="{B5460F4B-7654-46CC-B024-88894442C2C7}" srcOrd="0" destOrd="0" presId="urn:microsoft.com/office/officeart/2005/8/layout/list1"/>
    <dgm:cxn modelId="{A9D2C6A2-57EE-4867-9DD3-B92E56971A89}" type="presParOf" srcId="{D99D3F45-0FF6-47D1-A43B-076397C8B382}" destId="{8C0C9D8F-5C5F-49E9-A64E-B3516BF99316}" srcOrd="1" destOrd="0" presId="urn:microsoft.com/office/officeart/2005/8/layout/list1"/>
    <dgm:cxn modelId="{27B599CC-FC48-4EDA-A8DB-F5F1DB981194}" type="presParOf" srcId="{0596F00E-2A48-44DE-98EB-0A723D874D0A}" destId="{B6CBAAFD-2D1A-4BF0-8724-7887DB83FE83}" srcOrd="9" destOrd="0" presId="urn:microsoft.com/office/officeart/2005/8/layout/list1"/>
    <dgm:cxn modelId="{177358CF-ADB7-428F-AB5C-2D49924D43EC}" type="presParOf" srcId="{0596F00E-2A48-44DE-98EB-0A723D874D0A}" destId="{2A95DB59-74B0-4B0F-AC73-06D29DC0B973}" srcOrd="10" destOrd="0" presId="urn:microsoft.com/office/officeart/2005/8/layout/list1"/>
    <dgm:cxn modelId="{303F6D3A-563E-4193-BB4E-0A45812D5175}" type="presParOf" srcId="{0596F00E-2A48-44DE-98EB-0A723D874D0A}" destId="{19686284-5374-4D33-9A37-17903D06164F}" srcOrd="11" destOrd="0" presId="urn:microsoft.com/office/officeart/2005/8/layout/list1"/>
    <dgm:cxn modelId="{406238E8-317E-428B-A43C-174AAD51D0D1}" type="presParOf" srcId="{0596F00E-2A48-44DE-98EB-0A723D874D0A}" destId="{44F43D77-A598-4500-B265-ACE39282EEE6}" srcOrd="12" destOrd="0" presId="urn:microsoft.com/office/officeart/2005/8/layout/list1"/>
    <dgm:cxn modelId="{B76A1631-ECD9-40F6-B07A-28597388B04F}" type="presParOf" srcId="{44F43D77-A598-4500-B265-ACE39282EEE6}" destId="{56307164-DC3E-4A02-94C1-23CB99397A17}" srcOrd="0" destOrd="0" presId="urn:microsoft.com/office/officeart/2005/8/layout/list1"/>
    <dgm:cxn modelId="{BBCF407E-D8CA-4C1C-A353-C86B56C4627B}" type="presParOf" srcId="{44F43D77-A598-4500-B265-ACE39282EEE6}" destId="{0893E421-0749-4DD0-925D-88B0362FD542}" srcOrd="1" destOrd="0" presId="urn:microsoft.com/office/officeart/2005/8/layout/list1"/>
    <dgm:cxn modelId="{CD079243-AA47-4768-AD6E-4961C1AD306E}" type="presParOf" srcId="{0596F00E-2A48-44DE-98EB-0A723D874D0A}" destId="{B788DC23-BD02-4A44-9229-D50AAE2C8E2B}" srcOrd="13" destOrd="0" presId="urn:microsoft.com/office/officeart/2005/8/layout/list1"/>
    <dgm:cxn modelId="{3E31D5B4-B3FD-487E-B7E7-E8E44D22CC72}" type="presParOf" srcId="{0596F00E-2A48-44DE-98EB-0A723D874D0A}" destId="{0E896D5D-A3E9-4B3D-A486-48EBD23886E1}" srcOrd="14" destOrd="0" presId="urn:microsoft.com/office/officeart/2005/8/layout/list1"/>
    <dgm:cxn modelId="{54FEB6C0-0367-4951-866B-3856E02002F0}" type="presParOf" srcId="{0596F00E-2A48-44DE-98EB-0A723D874D0A}" destId="{CE11CDD4-0C01-4758-A7D7-501AE8399603}" srcOrd="15" destOrd="0" presId="urn:microsoft.com/office/officeart/2005/8/layout/list1"/>
    <dgm:cxn modelId="{33617021-C5E9-4101-B056-B02455F9F049}" type="presParOf" srcId="{0596F00E-2A48-44DE-98EB-0A723D874D0A}" destId="{709A9EB2-91C9-4EC5-B56B-9A5E6D5C00DE}" srcOrd="16" destOrd="0" presId="urn:microsoft.com/office/officeart/2005/8/layout/list1"/>
    <dgm:cxn modelId="{74EFACDF-BFDD-4207-B20A-215E7EA272C9}" type="presParOf" srcId="{709A9EB2-91C9-4EC5-B56B-9A5E6D5C00DE}" destId="{8F5C243F-882B-43DC-844E-30B8B3927123}" srcOrd="0" destOrd="0" presId="urn:microsoft.com/office/officeart/2005/8/layout/list1"/>
    <dgm:cxn modelId="{15B7B31D-F5FA-4D79-8F79-A990F4372B3D}" type="presParOf" srcId="{709A9EB2-91C9-4EC5-B56B-9A5E6D5C00DE}" destId="{E0FEC7DA-049F-49A9-B2FA-E5BD7E770690}" srcOrd="1" destOrd="0" presId="urn:microsoft.com/office/officeart/2005/8/layout/list1"/>
    <dgm:cxn modelId="{C2CE2F1C-1AA2-4260-8A23-D53A06E47D0C}" type="presParOf" srcId="{0596F00E-2A48-44DE-98EB-0A723D874D0A}" destId="{9E51F8B8-8C0A-4690-8D4F-A85E3CCD1E77}" srcOrd="17" destOrd="0" presId="urn:microsoft.com/office/officeart/2005/8/layout/list1"/>
    <dgm:cxn modelId="{EF09DD1A-8501-40E5-B207-692BC186F758}" type="presParOf" srcId="{0596F00E-2A48-44DE-98EB-0A723D874D0A}" destId="{ADADE68D-98E0-406D-88AF-E0926374AC9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Cultivos</a:t>
          </a:r>
          <a:r>
            <a:rPr lang="en-US" dirty="0" smtClean="0"/>
            <a:t> </a:t>
          </a:r>
          <a:r>
            <a:rPr lang="en-US" dirty="0" err="1" smtClean="0"/>
            <a:t>Continuos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Ejemplos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Cultivo</a:t>
          </a:r>
          <a:r>
            <a:rPr lang="en-US" dirty="0" smtClean="0"/>
            <a:t> Continuo </a:t>
          </a:r>
          <a:r>
            <a:rPr lang="en-US" dirty="0" err="1" smtClean="0"/>
            <a:t>Perfectamente</a:t>
          </a:r>
          <a:r>
            <a:rPr lang="en-US" dirty="0" smtClean="0"/>
            <a:t> </a:t>
          </a:r>
          <a:r>
            <a:rPr lang="en-US" dirty="0" err="1" smtClean="0"/>
            <a:t>Agitado</a:t>
          </a:r>
          <a:r>
            <a:rPr lang="en-US" dirty="0" smtClean="0"/>
            <a:t>-Quimostato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</dgm:pt>
    <dgm:pt modelId="{A8053CBE-7191-4556-947F-DBA0D92F8C3E}" type="sibTrans" cxnId="{0A5BD135-A604-479E-97CE-983E989CC636}">
      <dgm:prSet/>
      <dgm:spPr/>
    </dgm:pt>
    <dgm:pt modelId="{71CDCB80-991F-4741-8628-4737CD9F40C2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Máxima</a:t>
          </a:r>
          <a:r>
            <a:rPr lang="en-US" dirty="0" smtClean="0"/>
            <a:t> </a:t>
          </a:r>
          <a:r>
            <a:rPr lang="en-US" dirty="0" err="1" smtClean="0"/>
            <a:t>Productividad</a:t>
          </a:r>
          <a:endParaRPr lang="en-US" dirty="0"/>
        </a:p>
      </dgm:t>
    </dgm:pt>
    <dgm:pt modelId="{5E06E65D-455B-462E-A48F-7EBEEC942B04}" type="parTrans" cxnId="{57BCBAE4-0CC1-4354-B57F-9A9A3AD1B010}">
      <dgm:prSet/>
      <dgm:spPr/>
    </dgm:pt>
    <dgm:pt modelId="{9B599C62-E9ED-49F9-BB27-29FBA6D47F95}" type="sibTrans" cxnId="{57BCBAE4-0CC1-4354-B57F-9A9A3AD1B010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5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709A9EB2-91C9-4EC5-B56B-9A5E6D5C00DE}" type="pres">
      <dgm:prSet presAssocID="{71CDCB80-991F-4741-8628-4737CD9F40C2}" presName="parentLin" presStyleCnt="0"/>
      <dgm:spPr/>
    </dgm:pt>
    <dgm:pt modelId="{8F5C243F-882B-43DC-844E-30B8B3927123}" type="pres">
      <dgm:prSet presAssocID="{71CDCB80-991F-4741-8628-4737CD9F40C2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E0FEC7DA-049F-49A9-B2FA-E5BD7E770690}" type="pres">
      <dgm:prSet presAssocID="{71CDCB80-991F-4741-8628-4737CD9F40C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1F8B8-8C0A-4690-8D4F-A85E3CCD1E77}" type="pres">
      <dgm:prSet presAssocID="{71CDCB80-991F-4741-8628-4737CD9F40C2}" presName="negativeSpace" presStyleCnt="0"/>
      <dgm:spPr/>
    </dgm:pt>
    <dgm:pt modelId="{ADADE68D-98E0-406D-88AF-E0926374AC9E}" type="pres">
      <dgm:prSet presAssocID="{71CDCB80-991F-4741-8628-4737CD9F40C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341BD229-CBA9-4F9E-BCF0-5DB03C897DAD}" type="presOf" srcId="{985038F1-91AC-418E-85E5-C1B78F1B20B1}" destId="{B5460F4B-7654-46CC-B024-88894442C2C7}" srcOrd="0" destOrd="0" presId="urn:microsoft.com/office/officeart/2005/8/layout/list1"/>
    <dgm:cxn modelId="{37FB09AA-0FFF-44A0-A8C7-2D5285E7338A}" type="presOf" srcId="{5FAEECA9-EB04-426F-ADBA-A8F0FFE14CCC}" destId="{79C83E4F-8043-4924-8F8B-51F17B3569CA}" srcOrd="0" destOrd="0" presId="urn:microsoft.com/office/officeart/2005/8/layout/list1"/>
    <dgm:cxn modelId="{E077FD54-0F05-4E03-B1C3-C3A04F631DA9}" type="presOf" srcId="{1F2A6BC2-8F5C-48E8-9854-7792671B8723}" destId="{2D4DF9CF-16D1-4434-B066-C5C727718673}" srcOrd="0" destOrd="0" presId="urn:microsoft.com/office/officeart/2005/8/layout/list1"/>
    <dgm:cxn modelId="{C848E327-B97E-433E-88CF-EEB4D672BD25}" type="presOf" srcId="{985038F1-91AC-418E-85E5-C1B78F1B20B1}" destId="{8C0C9D8F-5C5F-49E9-A64E-B3516BF99316}" srcOrd="1" destOrd="0" presId="urn:microsoft.com/office/officeart/2005/8/layout/list1"/>
    <dgm:cxn modelId="{74BC9644-2506-41C6-B3D7-37DA1DA35D77}" type="presOf" srcId="{5FAEECA9-EB04-426F-ADBA-A8F0FFE14CCC}" destId="{B50B94C8-CC2E-4F0C-BABF-96BD4F95C4F8}" srcOrd="1" destOrd="0" presId="urn:microsoft.com/office/officeart/2005/8/layout/list1"/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CFE63578-F7BD-4998-A2F1-602BC801C568}" type="presOf" srcId="{7661B3CE-5A9D-482E-B3FD-37BF1E708469}" destId="{0893E421-0749-4DD0-925D-88B0362FD542}" srcOrd="1" destOrd="0" presId="urn:microsoft.com/office/officeart/2005/8/layout/list1"/>
    <dgm:cxn modelId="{41F3BB94-D1F9-488D-8CAB-49FF1FA4CA76}" type="presOf" srcId="{71CDCB80-991F-4741-8628-4737CD9F40C2}" destId="{E0FEC7DA-049F-49A9-B2FA-E5BD7E770690}" srcOrd="1" destOrd="0" presId="urn:microsoft.com/office/officeart/2005/8/layout/list1"/>
    <dgm:cxn modelId="{D422031B-890E-4FE3-BD26-615F46F39B58}" type="presOf" srcId="{71CDCB80-991F-4741-8628-4737CD9F40C2}" destId="{8F5C243F-882B-43DC-844E-30B8B3927123}" srcOrd="0" destOrd="0" presId="urn:microsoft.com/office/officeart/2005/8/layout/list1"/>
    <dgm:cxn modelId="{9FA5773F-3BE2-4B11-B970-B100BB0083D7}" type="presOf" srcId="{482EE62F-7750-42A8-8674-8A77405848CA}" destId="{0596F00E-2A48-44DE-98EB-0A723D874D0A}" srcOrd="0" destOrd="0" presId="urn:microsoft.com/office/officeart/2005/8/layout/list1"/>
    <dgm:cxn modelId="{0EC9B6BE-297C-4270-8E7F-E868EDF2F2C0}" type="presOf" srcId="{1F2A6BC2-8F5C-48E8-9854-7792671B8723}" destId="{43FF5C5A-521D-4F69-B299-719C3868F3D2}" srcOrd="1" destOrd="0" presId="urn:microsoft.com/office/officeart/2005/8/layout/list1"/>
    <dgm:cxn modelId="{7EF19331-6DE2-435B-8E5E-BEE26E493B01}" type="presOf" srcId="{7661B3CE-5A9D-482E-B3FD-37BF1E708469}" destId="{56307164-DC3E-4A02-94C1-23CB99397A17}" srcOrd="0" destOrd="0" presId="urn:microsoft.com/office/officeart/2005/8/layout/list1"/>
    <dgm:cxn modelId="{57BCBAE4-0CC1-4354-B57F-9A9A3AD1B010}" srcId="{482EE62F-7750-42A8-8674-8A77405848CA}" destId="{71CDCB80-991F-4741-8628-4737CD9F40C2}" srcOrd="4" destOrd="0" parTransId="{5E06E65D-455B-462E-A48F-7EBEEC942B04}" sibTransId="{9B599C62-E9ED-49F9-BB27-29FBA6D47F95}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A289C535-B495-4E4C-86E9-450C216A36A6}" type="presParOf" srcId="{0596F00E-2A48-44DE-98EB-0A723D874D0A}" destId="{7B3A7450-D912-48FD-B435-457155C84D11}" srcOrd="0" destOrd="0" presId="urn:microsoft.com/office/officeart/2005/8/layout/list1"/>
    <dgm:cxn modelId="{FDC537BD-2F09-467C-81BA-5127E8899971}" type="presParOf" srcId="{7B3A7450-D912-48FD-B435-457155C84D11}" destId="{79C83E4F-8043-4924-8F8B-51F17B3569CA}" srcOrd="0" destOrd="0" presId="urn:microsoft.com/office/officeart/2005/8/layout/list1"/>
    <dgm:cxn modelId="{611C5668-EF19-4FCD-9110-DB2E08118F3D}" type="presParOf" srcId="{7B3A7450-D912-48FD-B435-457155C84D11}" destId="{B50B94C8-CC2E-4F0C-BABF-96BD4F95C4F8}" srcOrd="1" destOrd="0" presId="urn:microsoft.com/office/officeart/2005/8/layout/list1"/>
    <dgm:cxn modelId="{C4D35429-EA4B-4C97-B4D4-0F36ED0EA475}" type="presParOf" srcId="{0596F00E-2A48-44DE-98EB-0A723D874D0A}" destId="{CD04B0FD-1E70-4BFD-B4DD-7E099719A2F6}" srcOrd="1" destOrd="0" presId="urn:microsoft.com/office/officeart/2005/8/layout/list1"/>
    <dgm:cxn modelId="{CD6DC2FF-9946-4361-92D7-FDF386EF83AE}" type="presParOf" srcId="{0596F00E-2A48-44DE-98EB-0A723D874D0A}" destId="{E93C7938-1995-4611-A050-091AF9CD50AD}" srcOrd="2" destOrd="0" presId="urn:microsoft.com/office/officeart/2005/8/layout/list1"/>
    <dgm:cxn modelId="{6587FEC3-281B-40EE-8B7C-974DF8B3CA50}" type="presParOf" srcId="{0596F00E-2A48-44DE-98EB-0A723D874D0A}" destId="{9114B799-3CDF-4C97-ABA6-20A2FC175A71}" srcOrd="3" destOrd="0" presId="urn:microsoft.com/office/officeart/2005/8/layout/list1"/>
    <dgm:cxn modelId="{98E91909-CB03-4782-94BF-C46E6A20AC46}" type="presParOf" srcId="{0596F00E-2A48-44DE-98EB-0A723D874D0A}" destId="{C37AA83E-4C05-4254-873E-E4D26102F9A1}" srcOrd="4" destOrd="0" presId="urn:microsoft.com/office/officeart/2005/8/layout/list1"/>
    <dgm:cxn modelId="{022443DB-2F3F-4B7A-82BB-B1A1B570009A}" type="presParOf" srcId="{C37AA83E-4C05-4254-873E-E4D26102F9A1}" destId="{2D4DF9CF-16D1-4434-B066-C5C727718673}" srcOrd="0" destOrd="0" presId="urn:microsoft.com/office/officeart/2005/8/layout/list1"/>
    <dgm:cxn modelId="{F563AD6B-7EF8-4A41-B6E4-40A5B754F48C}" type="presParOf" srcId="{C37AA83E-4C05-4254-873E-E4D26102F9A1}" destId="{43FF5C5A-521D-4F69-B299-719C3868F3D2}" srcOrd="1" destOrd="0" presId="urn:microsoft.com/office/officeart/2005/8/layout/list1"/>
    <dgm:cxn modelId="{84DDC1AA-874B-4C9E-AF50-338C93E35F45}" type="presParOf" srcId="{0596F00E-2A48-44DE-98EB-0A723D874D0A}" destId="{018771FD-59D2-4D9C-A63B-A1421675D367}" srcOrd="5" destOrd="0" presId="urn:microsoft.com/office/officeart/2005/8/layout/list1"/>
    <dgm:cxn modelId="{B0A4BA90-0242-4710-AECE-2DC560D5A602}" type="presParOf" srcId="{0596F00E-2A48-44DE-98EB-0A723D874D0A}" destId="{84B2A099-B253-41B6-9407-08D1A4C108B0}" srcOrd="6" destOrd="0" presId="urn:microsoft.com/office/officeart/2005/8/layout/list1"/>
    <dgm:cxn modelId="{26687E3A-3A1F-4563-A642-ECF80BD2D70F}" type="presParOf" srcId="{0596F00E-2A48-44DE-98EB-0A723D874D0A}" destId="{58F81B9C-A7F0-4AFF-866D-2F0339730C17}" srcOrd="7" destOrd="0" presId="urn:microsoft.com/office/officeart/2005/8/layout/list1"/>
    <dgm:cxn modelId="{74F5AA61-075D-414E-AB9D-BCE4E827A6B4}" type="presParOf" srcId="{0596F00E-2A48-44DE-98EB-0A723D874D0A}" destId="{D99D3F45-0FF6-47D1-A43B-076397C8B382}" srcOrd="8" destOrd="0" presId="urn:microsoft.com/office/officeart/2005/8/layout/list1"/>
    <dgm:cxn modelId="{C90D28E6-66FE-4260-9FAA-5C52E4CC0500}" type="presParOf" srcId="{D99D3F45-0FF6-47D1-A43B-076397C8B382}" destId="{B5460F4B-7654-46CC-B024-88894442C2C7}" srcOrd="0" destOrd="0" presId="urn:microsoft.com/office/officeart/2005/8/layout/list1"/>
    <dgm:cxn modelId="{C28A537D-24C8-454A-80F5-EFB2B82519C8}" type="presParOf" srcId="{D99D3F45-0FF6-47D1-A43B-076397C8B382}" destId="{8C0C9D8F-5C5F-49E9-A64E-B3516BF99316}" srcOrd="1" destOrd="0" presId="urn:microsoft.com/office/officeart/2005/8/layout/list1"/>
    <dgm:cxn modelId="{50D6230D-205B-4A48-99A6-C6DF91C13558}" type="presParOf" srcId="{0596F00E-2A48-44DE-98EB-0A723D874D0A}" destId="{B6CBAAFD-2D1A-4BF0-8724-7887DB83FE83}" srcOrd="9" destOrd="0" presId="urn:microsoft.com/office/officeart/2005/8/layout/list1"/>
    <dgm:cxn modelId="{E5764DC3-DDF7-4AB4-8CB4-4ED60D26D51C}" type="presParOf" srcId="{0596F00E-2A48-44DE-98EB-0A723D874D0A}" destId="{2A95DB59-74B0-4B0F-AC73-06D29DC0B973}" srcOrd="10" destOrd="0" presId="urn:microsoft.com/office/officeart/2005/8/layout/list1"/>
    <dgm:cxn modelId="{15440C48-C7E0-4933-9446-DDE726449911}" type="presParOf" srcId="{0596F00E-2A48-44DE-98EB-0A723D874D0A}" destId="{19686284-5374-4D33-9A37-17903D06164F}" srcOrd="11" destOrd="0" presId="urn:microsoft.com/office/officeart/2005/8/layout/list1"/>
    <dgm:cxn modelId="{BB08387A-8677-4233-A239-39CFC355B9FE}" type="presParOf" srcId="{0596F00E-2A48-44DE-98EB-0A723D874D0A}" destId="{44F43D77-A598-4500-B265-ACE39282EEE6}" srcOrd="12" destOrd="0" presId="urn:microsoft.com/office/officeart/2005/8/layout/list1"/>
    <dgm:cxn modelId="{ACA9DFBD-3160-4ADE-8C9C-3F6FC563BFB5}" type="presParOf" srcId="{44F43D77-A598-4500-B265-ACE39282EEE6}" destId="{56307164-DC3E-4A02-94C1-23CB99397A17}" srcOrd="0" destOrd="0" presId="urn:microsoft.com/office/officeart/2005/8/layout/list1"/>
    <dgm:cxn modelId="{7611A5C3-BA70-4F89-B811-4A4DFFE34F0E}" type="presParOf" srcId="{44F43D77-A598-4500-B265-ACE39282EEE6}" destId="{0893E421-0749-4DD0-925D-88B0362FD542}" srcOrd="1" destOrd="0" presId="urn:microsoft.com/office/officeart/2005/8/layout/list1"/>
    <dgm:cxn modelId="{FCAE3B9F-291E-4AC7-8461-27512894E9B0}" type="presParOf" srcId="{0596F00E-2A48-44DE-98EB-0A723D874D0A}" destId="{B788DC23-BD02-4A44-9229-D50AAE2C8E2B}" srcOrd="13" destOrd="0" presId="urn:microsoft.com/office/officeart/2005/8/layout/list1"/>
    <dgm:cxn modelId="{5531F0AE-A72F-4CAC-9044-0C21D0A61603}" type="presParOf" srcId="{0596F00E-2A48-44DE-98EB-0A723D874D0A}" destId="{0E896D5D-A3E9-4B3D-A486-48EBD23886E1}" srcOrd="14" destOrd="0" presId="urn:microsoft.com/office/officeart/2005/8/layout/list1"/>
    <dgm:cxn modelId="{D9F187D7-7DDC-4E2A-996D-2F0A1D3DBF79}" type="presParOf" srcId="{0596F00E-2A48-44DE-98EB-0A723D874D0A}" destId="{CE11CDD4-0C01-4758-A7D7-501AE8399603}" srcOrd="15" destOrd="0" presId="urn:microsoft.com/office/officeart/2005/8/layout/list1"/>
    <dgm:cxn modelId="{35B779E0-DECB-4132-BA8C-4FA8A0FDFAA3}" type="presParOf" srcId="{0596F00E-2A48-44DE-98EB-0A723D874D0A}" destId="{709A9EB2-91C9-4EC5-B56B-9A5E6D5C00DE}" srcOrd="16" destOrd="0" presId="urn:microsoft.com/office/officeart/2005/8/layout/list1"/>
    <dgm:cxn modelId="{B5A352B8-A318-4C9F-8802-D8D3E3C48A46}" type="presParOf" srcId="{709A9EB2-91C9-4EC5-B56B-9A5E6D5C00DE}" destId="{8F5C243F-882B-43DC-844E-30B8B3927123}" srcOrd="0" destOrd="0" presId="urn:microsoft.com/office/officeart/2005/8/layout/list1"/>
    <dgm:cxn modelId="{384635D8-3327-47CE-BFB3-E22E481C313E}" type="presParOf" srcId="{709A9EB2-91C9-4EC5-B56B-9A5E6D5C00DE}" destId="{E0FEC7DA-049F-49A9-B2FA-E5BD7E770690}" srcOrd="1" destOrd="0" presId="urn:microsoft.com/office/officeart/2005/8/layout/list1"/>
    <dgm:cxn modelId="{39085DCD-79EB-4353-B69C-1A9E4A053264}" type="presParOf" srcId="{0596F00E-2A48-44DE-98EB-0A723D874D0A}" destId="{9E51F8B8-8C0A-4690-8D4F-A85E3CCD1E77}" srcOrd="17" destOrd="0" presId="urn:microsoft.com/office/officeart/2005/8/layout/list1"/>
    <dgm:cxn modelId="{98BE4EBA-0D16-4DFE-B928-E95E5EB8F0B2}" type="presParOf" srcId="{0596F00E-2A48-44DE-98EB-0A723D874D0A}" destId="{ADADE68D-98E0-406D-88AF-E0926374AC9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Cultivos</a:t>
          </a:r>
          <a:r>
            <a:rPr lang="en-US" dirty="0" smtClean="0"/>
            <a:t> </a:t>
          </a:r>
          <a:r>
            <a:rPr lang="en-US" dirty="0" err="1" smtClean="0"/>
            <a:t>Continuos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Cultivo</a:t>
          </a:r>
          <a:r>
            <a:rPr lang="en-US" dirty="0" smtClean="0"/>
            <a:t> Continuo </a:t>
          </a:r>
          <a:r>
            <a:rPr lang="en-US" dirty="0" err="1" smtClean="0"/>
            <a:t>Perfectamente</a:t>
          </a:r>
          <a:r>
            <a:rPr lang="en-US" dirty="0" smtClean="0"/>
            <a:t> </a:t>
          </a:r>
          <a:r>
            <a:rPr lang="en-US" dirty="0" err="1" smtClean="0"/>
            <a:t>Agitado</a:t>
          </a:r>
          <a:r>
            <a:rPr lang="en-US" dirty="0" smtClean="0"/>
            <a:t>-Quimostato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</dgm:pt>
    <dgm:pt modelId="{A8053CBE-7191-4556-947F-DBA0D92F8C3E}" type="sibTrans" cxnId="{0A5BD135-A604-479E-97CE-983E989CC636}">
      <dgm:prSet/>
      <dgm:spPr/>
    </dgm:pt>
    <dgm:pt modelId="{71CDCB80-991F-4741-8628-4737CD9F40C2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Máxima</a:t>
          </a:r>
          <a:r>
            <a:rPr lang="en-US" dirty="0" smtClean="0"/>
            <a:t> </a:t>
          </a:r>
          <a:r>
            <a:rPr lang="en-US" dirty="0" err="1" smtClean="0"/>
            <a:t>Productividad</a:t>
          </a:r>
          <a:endParaRPr lang="en-US" dirty="0"/>
        </a:p>
      </dgm:t>
    </dgm:pt>
    <dgm:pt modelId="{5E06E65D-455B-462E-A48F-7EBEEC942B04}" type="parTrans" cxnId="{57BCBAE4-0CC1-4354-B57F-9A9A3AD1B010}">
      <dgm:prSet/>
      <dgm:spPr/>
    </dgm:pt>
    <dgm:pt modelId="{9B599C62-E9ED-49F9-BB27-29FBA6D47F95}" type="sibTrans" cxnId="{57BCBAE4-0CC1-4354-B57F-9A9A3AD1B010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4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709A9EB2-91C9-4EC5-B56B-9A5E6D5C00DE}" type="pres">
      <dgm:prSet presAssocID="{71CDCB80-991F-4741-8628-4737CD9F40C2}" presName="parentLin" presStyleCnt="0"/>
      <dgm:spPr/>
    </dgm:pt>
    <dgm:pt modelId="{8F5C243F-882B-43DC-844E-30B8B3927123}" type="pres">
      <dgm:prSet presAssocID="{71CDCB80-991F-4741-8628-4737CD9F40C2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E0FEC7DA-049F-49A9-B2FA-E5BD7E770690}" type="pres">
      <dgm:prSet presAssocID="{71CDCB80-991F-4741-8628-4737CD9F40C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1F8B8-8C0A-4690-8D4F-A85E3CCD1E77}" type="pres">
      <dgm:prSet presAssocID="{71CDCB80-991F-4741-8628-4737CD9F40C2}" presName="negativeSpace" presStyleCnt="0"/>
      <dgm:spPr/>
    </dgm:pt>
    <dgm:pt modelId="{ADADE68D-98E0-406D-88AF-E0926374AC9E}" type="pres">
      <dgm:prSet presAssocID="{71CDCB80-991F-4741-8628-4737CD9F40C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DB2BD16-3D59-42C2-8557-DBF33639E130}" type="presOf" srcId="{5FAEECA9-EB04-426F-ADBA-A8F0FFE14CCC}" destId="{B50B94C8-CC2E-4F0C-BABF-96BD4F95C4F8}" srcOrd="1" destOrd="0" presId="urn:microsoft.com/office/officeart/2005/8/layout/list1"/>
    <dgm:cxn modelId="{26F44446-D794-4B75-BC0A-5ECABA20C648}" type="presOf" srcId="{482EE62F-7750-42A8-8674-8A77405848CA}" destId="{0596F00E-2A48-44DE-98EB-0A723D874D0A}" srcOrd="0" destOrd="0" presId="urn:microsoft.com/office/officeart/2005/8/layout/list1"/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21B7F26D-540B-49FB-9334-D7232B5834A5}" type="presOf" srcId="{985038F1-91AC-418E-85E5-C1B78F1B20B1}" destId="{8C0C9D8F-5C5F-49E9-A64E-B3516BF99316}" srcOrd="1" destOrd="0" presId="urn:microsoft.com/office/officeart/2005/8/layout/list1"/>
    <dgm:cxn modelId="{37B7B6FE-7773-407A-B5AB-84E8C0B1E3AF}" type="presOf" srcId="{1F2A6BC2-8F5C-48E8-9854-7792671B8723}" destId="{2D4DF9CF-16D1-4434-B066-C5C727718673}" srcOrd="0" destOrd="0" presId="urn:microsoft.com/office/officeart/2005/8/layout/list1"/>
    <dgm:cxn modelId="{EEF8505F-43DB-4DCA-8255-DD6E9B31616C}" type="presOf" srcId="{71CDCB80-991F-4741-8628-4737CD9F40C2}" destId="{8F5C243F-882B-43DC-844E-30B8B3927123}" srcOrd="0" destOrd="0" presId="urn:microsoft.com/office/officeart/2005/8/layout/list1"/>
    <dgm:cxn modelId="{FA1EB516-089B-4B10-95CA-71132395DA95}" type="presOf" srcId="{71CDCB80-991F-4741-8628-4737CD9F40C2}" destId="{E0FEC7DA-049F-49A9-B2FA-E5BD7E770690}" srcOrd="1" destOrd="0" presId="urn:microsoft.com/office/officeart/2005/8/layout/list1"/>
    <dgm:cxn modelId="{88A00708-5765-4F19-84A4-ED2D54F94BCA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108617DB-CD3C-4EE0-A493-30404538BB9B}" type="presOf" srcId="{1F2A6BC2-8F5C-48E8-9854-7792671B8723}" destId="{43FF5C5A-521D-4F69-B299-719C3868F3D2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57BCBAE4-0CC1-4354-B57F-9A9A3AD1B010}" srcId="{482EE62F-7750-42A8-8674-8A77405848CA}" destId="{71CDCB80-991F-4741-8628-4737CD9F40C2}" srcOrd="3" destOrd="0" parTransId="{5E06E65D-455B-462E-A48F-7EBEEC942B04}" sibTransId="{9B599C62-E9ED-49F9-BB27-29FBA6D47F95}"/>
    <dgm:cxn modelId="{04A759E5-0610-4A34-94D1-0C548528C3C3}" type="presOf" srcId="{5FAEECA9-EB04-426F-ADBA-A8F0FFE14CCC}" destId="{79C83E4F-8043-4924-8F8B-51F17B3569CA}" srcOrd="0" destOrd="0" presId="urn:microsoft.com/office/officeart/2005/8/layout/list1"/>
    <dgm:cxn modelId="{F11233F1-992A-45DA-B74A-5EED84D89A17}" type="presParOf" srcId="{0596F00E-2A48-44DE-98EB-0A723D874D0A}" destId="{7B3A7450-D912-48FD-B435-457155C84D11}" srcOrd="0" destOrd="0" presId="urn:microsoft.com/office/officeart/2005/8/layout/list1"/>
    <dgm:cxn modelId="{AFCAC9F1-82B4-40BD-B1B6-36879F71FC51}" type="presParOf" srcId="{7B3A7450-D912-48FD-B435-457155C84D11}" destId="{79C83E4F-8043-4924-8F8B-51F17B3569CA}" srcOrd="0" destOrd="0" presId="urn:microsoft.com/office/officeart/2005/8/layout/list1"/>
    <dgm:cxn modelId="{50E01C5B-19FE-4056-947C-75A1A4980D5F}" type="presParOf" srcId="{7B3A7450-D912-48FD-B435-457155C84D11}" destId="{B50B94C8-CC2E-4F0C-BABF-96BD4F95C4F8}" srcOrd="1" destOrd="0" presId="urn:microsoft.com/office/officeart/2005/8/layout/list1"/>
    <dgm:cxn modelId="{1572C90B-3ADE-49AB-AA1E-6EBC0ADFFF6A}" type="presParOf" srcId="{0596F00E-2A48-44DE-98EB-0A723D874D0A}" destId="{CD04B0FD-1E70-4BFD-B4DD-7E099719A2F6}" srcOrd="1" destOrd="0" presId="urn:microsoft.com/office/officeart/2005/8/layout/list1"/>
    <dgm:cxn modelId="{B477A36E-0362-409B-AA4E-7A62663C7B1C}" type="presParOf" srcId="{0596F00E-2A48-44DE-98EB-0A723D874D0A}" destId="{E93C7938-1995-4611-A050-091AF9CD50AD}" srcOrd="2" destOrd="0" presId="urn:microsoft.com/office/officeart/2005/8/layout/list1"/>
    <dgm:cxn modelId="{2000BA89-1CF9-4EC2-9D38-BFECEDCB9A9E}" type="presParOf" srcId="{0596F00E-2A48-44DE-98EB-0A723D874D0A}" destId="{9114B799-3CDF-4C97-ABA6-20A2FC175A71}" srcOrd="3" destOrd="0" presId="urn:microsoft.com/office/officeart/2005/8/layout/list1"/>
    <dgm:cxn modelId="{E550A6C6-2437-4D50-ACAD-1B9FB61D1AE1}" type="presParOf" srcId="{0596F00E-2A48-44DE-98EB-0A723D874D0A}" destId="{C37AA83E-4C05-4254-873E-E4D26102F9A1}" srcOrd="4" destOrd="0" presId="urn:microsoft.com/office/officeart/2005/8/layout/list1"/>
    <dgm:cxn modelId="{0623A7B7-D248-4446-A238-F94A9789709E}" type="presParOf" srcId="{C37AA83E-4C05-4254-873E-E4D26102F9A1}" destId="{2D4DF9CF-16D1-4434-B066-C5C727718673}" srcOrd="0" destOrd="0" presId="urn:microsoft.com/office/officeart/2005/8/layout/list1"/>
    <dgm:cxn modelId="{8E5F8726-27DC-4169-A5E3-5F7430C76CEC}" type="presParOf" srcId="{C37AA83E-4C05-4254-873E-E4D26102F9A1}" destId="{43FF5C5A-521D-4F69-B299-719C3868F3D2}" srcOrd="1" destOrd="0" presId="urn:microsoft.com/office/officeart/2005/8/layout/list1"/>
    <dgm:cxn modelId="{C2861D26-8F14-4742-91A0-D40705F1D39C}" type="presParOf" srcId="{0596F00E-2A48-44DE-98EB-0A723D874D0A}" destId="{018771FD-59D2-4D9C-A63B-A1421675D367}" srcOrd="5" destOrd="0" presId="urn:microsoft.com/office/officeart/2005/8/layout/list1"/>
    <dgm:cxn modelId="{034E839D-FE50-4BEE-8A08-786D1E3573D0}" type="presParOf" srcId="{0596F00E-2A48-44DE-98EB-0A723D874D0A}" destId="{84B2A099-B253-41B6-9407-08D1A4C108B0}" srcOrd="6" destOrd="0" presId="urn:microsoft.com/office/officeart/2005/8/layout/list1"/>
    <dgm:cxn modelId="{420569C1-240A-44E3-8A8A-241D4F18AFA4}" type="presParOf" srcId="{0596F00E-2A48-44DE-98EB-0A723D874D0A}" destId="{58F81B9C-A7F0-4AFF-866D-2F0339730C17}" srcOrd="7" destOrd="0" presId="urn:microsoft.com/office/officeart/2005/8/layout/list1"/>
    <dgm:cxn modelId="{689A66B6-3F81-436C-8E7A-AD20B2EDE863}" type="presParOf" srcId="{0596F00E-2A48-44DE-98EB-0A723D874D0A}" destId="{D99D3F45-0FF6-47D1-A43B-076397C8B382}" srcOrd="8" destOrd="0" presId="urn:microsoft.com/office/officeart/2005/8/layout/list1"/>
    <dgm:cxn modelId="{8877483A-188D-4EE8-B071-18C20EA10D92}" type="presParOf" srcId="{D99D3F45-0FF6-47D1-A43B-076397C8B382}" destId="{B5460F4B-7654-46CC-B024-88894442C2C7}" srcOrd="0" destOrd="0" presId="urn:microsoft.com/office/officeart/2005/8/layout/list1"/>
    <dgm:cxn modelId="{6D1AA3C3-C202-485D-BB79-EEF988796968}" type="presParOf" srcId="{D99D3F45-0FF6-47D1-A43B-076397C8B382}" destId="{8C0C9D8F-5C5F-49E9-A64E-B3516BF99316}" srcOrd="1" destOrd="0" presId="urn:microsoft.com/office/officeart/2005/8/layout/list1"/>
    <dgm:cxn modelId="{B96A7BBC-3A97-44CD-A266-E1DA0192C880}" type="presParOf" srcId="{0596F00E-2A48-44DE-98EB-0A723D874D0A}" destId="{B6CBAAFD-2D1A-4BF0-8724-7887DB83FE83}" srcOrd="9" destOrd="0" presId="urn:microsoft.com/office/officeart/2005/8/layout/list1"/>
    <dgm:cxn modelId="{4372CEF6-547E-4301-B398-630A28D76E7B}" type="presParOf" srcId="{0596F00E-2A48-44DE-98EB-0A723D874D0A}" destId="{2A95DB59-74B0-4B0F-AC73-06D29DC0B973}" srcOrd="10" destOrd="0" presId="urn:microsoft.com/office/officeart/2005/8/layout/list1"/>
    <dgm:cxn modelId="{38576861-D64A-4367-B0B5-810C708434E4}" type="presParOf" srcId="{0596F00E-2A48-44DE-98EB-0A723D874D0A}" destId="{19686284-5374-4D33-9A37-17903D06164F}" srcOrd="11" destOrd="0" presId="urn:microsoft.com/office/officeart/2005/8/layout/list1"/>
    <dgm:cxn modelId="{825A955A-8E07-419F-8689-FEB06326CB51}" type="presParOf" srcId="{0596F00E-2A48-44DE-98EB-0A723D874D0A}" destId="{709A9EB2-91C9-4EC5-B56B-9A5E6D5C00DE}" srcOrd="12" destOrd="0" presId="urn:microsoft.com/office/officeart/2005/8/layout/list1"/>
    <dgm:cxn modelId="{E1D0CB91-9E01-4AE1-813A-85F032D7CD61}" type="presParOf" srcId="{709A9EB2-91C9-4EC5-B56B-9A5E6D5C00DE}" destId="{8F5C243F-882B-43DC-844E-30B8B3927123}" srcOrd="0" destOrd="0" presId="urn:microsoft.com/office/officeart/2005/8/layout/list1"/>
    <dgm:cxn modelId="{25ECC0ED-1CFD-4795-A83B-60D69CBDF05F}" type="presParOf" srcId="{709A9EB2-91C9-4EC5-B56B-9A5E6D5C00DE}" destId="{E0FEC7DA-049F-49A9-B2FA-E5BD7E770690}" srcOrd="1" destOrd="0" presId="urn:microsoft.com/office/officeart/2005/8/layout/list1"/>
    <dgm:cxn modelId="{B8933B97-8371-4255-B36F-5ACDF3872355}" type="presParOf" srcId="{0596F00E-2A48-44DE-98EB-0A723D874D0A}" destId="{9E51F8B8-8C0A-4690-8D4F-A85E3CCD1E77}" srcOrd="13" destOrd="0" presId="urn:microsoft.com/office/officeart/2005/8/layout/list1"/>
    <dgm:cxn modelId="{65665AB3-7F7C-4703-87F2-AC439B35574B}" type="presParOf" srcId="{0596F00E-2A48-44DE-98EB-0A723D874D0A}" destId="{ADADE68D-98E0-406D-88AF-E0926374AC9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3C7938-1995-4611-A050-091AF9CD50AD}">
      <dsp:nvSpPr>
        <dsp:cNvPr id="0" name=""/>
        <dsp:cNvSpPr/>
      </dsp:nvSpPr>
      <dsp:spPr>
        <a:xfrm>
          <a:off x="0" y="38964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64929"/>
          <a:ext cx="5830749" cy="64944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Cultivos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Continuos</a:t>
          </a:r>
          <a:endParaRPr lang="en-US" sz="2200" kern="1200" dirty="0"/>
        </a:p>
      </dsp:txBody>
      <dsp:txXfrm>
        <a:off x="448185" y="96632"/>
        <a:ext cx="5767343" cy="586034"/>
      </dsp:txXfrm>
    </dsp:sp>
    <dsp:sp modelId="{84B2A099-B253-41B6-9407-08D1A4C108B0}">
      <dsp:nvSpPr>
        <dsp:cNvPr id="0" name=""/>
        <dsp:cNvSpPr/>
      </dsp:nvSpPr>
      <dsp:spPr>
        <a:xfrm>
          <a:off x="0" y="138756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FF5C5A-521D-4F69-B299-719C3868F3D2}">
      <dsp:nvSpPr>
        <dsp:cNvPr id="0" name=""/>
        <dsp:cNvSpPr/>
      </dsp:nvSpPr>
      <dsp:spPr>
        <a:xfrm>
          <a:off x="416482" y="1062849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Cultivo</a:t>
          </a:r>
          <a:r>
            <a:rPr lang="en-US" sz="2200" kern="1200" dirty="0" smtClean="0"/>
            <a:t> Continuo </a:t>
          </a:r>
          <a:r>
            <a:rPr lang="en-US" sz="2200" kern="1200" dirty="0" err="1" smtClean="0"/>
            <a:t>Perfectamente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Agitado</a:t>
          </a:r>
          <a:r>
            <a:rPr lang="en-US" sz="2200" kern="1200" dirty="0" smtClean="0"/>
            <a:t>-Quimostato</a:t>
          </a:r>
          <a:endParaRPr lang="en-US" sz="2200" kern="1200" dirty="0"/>
        </a:p>
      </dsp:txBody>
      <dsp:txXfrm>
        <a:off x="448185" y="1094552"/>
        <a:ext cx="5767343" cy="586034"/>
      </dsp:txXfrm>
    </dsp:sp>
    <dsp:sp modelId="{2A95DB59-74B0-4B0F-AC73-06D29DC0B973}">
      <dsp:nvSpPr>
        <dsp:cNvPr id="0" name=""/>
        <dsp:cNvSpPr/>
      </dsp:nvSpPr>
      <dsp:spPr>
        <a:xfrm>
          <a:off x="0" y="238548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060769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Ecuaciones</a:t>
          </a:r>
          <a:r>
            <a:rPr lang="en-US" sz="2200" kern="1200" dirty="0" smtClean="0"/>
            <a:t> de </a:t>
          </a:r>
          <a:r>
            <a:rPr lang="en-US" sz="2200" kern="1200" dirty="0" err="1" smtClean="0"/>
            <a:t>Diseño</a:t>
          </a:r>
          <a:endParaRPr lang="en-US" sz="2200" kern="1200" dirty="0"/>
        </a:p>
      </dsp:txBody>
      <dsp:txXfrm>
        <a:off x="448185" y="2092472"/>
        <a:ext cx="5767343" cy="586034"/>
      </dsp:txXfrm>
    </dsp:sp>
    <dsp:sp modelId="{0E896D5D-A3E9-4B3D-A486-48EBD23886E1}">
      <dsp:nvSpPr>
        <dsp:cNvPr id="0" name=""/>
        <dsp:cNvSpPr/>
      </dsp:nvSpPr>
      <dsp:spPr>
        <a:xfrm>
          <a:off x="0" y="338340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05868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Ejemplos</a:t>
          </a:r>
          <a:endParaRPr lang="en-US" sz="2200" kern="1200" dirty="0"/>
        </a:p>
      </dsp:txBody>
      <dsp:txXfrm>
        <a:off x="448185" y="3090392"/>
        <a:ext cx="5767343" cy="586034"/>
      </dsp:txXfrm>
    </dsp:sp>
    <dsp:sp modelId="{ADADE68D-98E0-406D-88AF-E0926374AC9E}">
      <dsp:nvSpPr>
        <dsp:cNvPr id="0" name=""/>
        <dsp:cNvSpPr/>
      </dsp:nvSpPr>
      <dsp:spPr>
        <a:xfrm>
          <a:off x="0" y="438132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EC7DA-049F-49A9-B2FA-E5BD7E770690}">
      <dsp:nvSpPr>
        <dsp:cNvPr id="0" name=""/>
        <dsp:cNvSpPr/>
      </dsp:nvSpPr>
      <dsp:spPr>
        <a:xfrm>
          <a:off x="416482" y="405660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Máxima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Productividad</a:t>
          </a:r>
          <a:endParaRPr lang="en-US" sz="2200" kern="1200" dirty="0"/>
        </a:p>
      </dsp:txBody>
      <dsp:txXfrm>
        <a:off x="448185" y="4088312"/>
        <a:ext cx="5767343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3C7938-1995-4611-A050-091AF9CD50AD}">
      <dsp:nvSpPr>
        <dsp:cNvPr id="0" name=""/>
        <dsp:cNvSpPr/>
      </dsp:nvSpPr>
      <dsp:spPr>
        <a:xfrm>
          <a:off x="0" y="38964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64929"/>
          <a:ext cx="5830749" cy="64944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Cultivos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Continuos</a:t>
          </a:r>
          <a:endParaRPr lang="en-US" sz="2200" kern="1200" dirty="0"/>
        </a:p>
      </dsp:txBody>
      <dsp:txXfrm>
        <a:off x="448185" y="96632"/>
        <a:ext cx="5767343" cy="586034"/>
      </dsp:txXfrm>
    </dsp:sp>
    <dsp:sp modelId="{84B2A099-B253-41B6-9407-08D1A4C108B0}">
      <dsp:nvSpPr>
        <dsp:cNvPr id="0" name=""/>
        <dsp:cNvSpPr/>
      </dsp:nvSpPr>
      <dsp:spPr>
        <a:xfrm>
          <a:off x="0" y="138756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FF5C5A-521D-4F69-B299-719C3868F3D2}">
      <dsp:nvSpPr>
        <dsp:cNvPr id="0" name=""/>
        <dsp:cNvSpPr/>
      </dsp:nvSpPr>
      <dsp:spPr>
        <a:xfrm>
          <a:off x="416482" y="1062849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Cultivo</a:t>
          </a:r>
          <a:r>
            <a:rPr lang="en-US" sz="2200" kern="1200" dirty="0" smtClean="0"/>
            <a:t> Continuo </a:t>
          </a:r>
          <a:r>
            <a:rPr lang="en-US" sz="2200" kern="1200" dirty="0" err="1" smtClean="0"/>
            <a:t>Perfectamente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Agitado</a:t>
          </a:r>
          <a:r>
            <a:rPr lang="en-US" sz="2200" kern="1200" dirty="0" smtClean="0"/>
            <a:t>-Quimostato</a:t>
          </a:r>
          <a:endParaRPr lang="en-US" sz="2200" kern="1200" dirty="0"/>
        </a:p>
      </dsp:txBody>
      <dsp:txXfrm>
        <a:off x="448185" y="1094552"/>
        <a:ext cx="5767343" cy="586034"/>
      </dsp:txXfrm>
    </dsp:sp>
    <dsp:sp modelId="{2A95DB59-74B0-4B0F-AC73-06D29DC0B973}">
      <dsp:nvSpPr>
        <dsp:cNvPr id="0" name=""/>
        <dsp:cNvSpPr/>
      </dsp:nvSpPr>
      <dsp:spPr>
        <a:xfrm>
          <a:off x="0" y="238548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060769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Ecuaciones</a:t>
          </a:r>
          <a:r>
            <a:rPr lang="en-US" sz="2200" kern="1200" dirty="0" smtClean="0"/>
            <a:t> de </a:t>
          </a:r>
          <a:r>
            <a:rPr lang="en-US" sz="2200" kern="1200" dirty="0" err="1" smtClean="0"/>
            <a:t>Diseño</a:t>
          </a:r>
          <a:endParaRPr lang="en-US" sz="2200" kern="1200" dirty="0"/>
        </a:p>
      </dsp:txBody>
      <dsp:txXfrm>
        <a:off x="448185" y="2092472"/>
        <a:ext cx="5767343" cy="586034"/>
      </dsp:txXfrm>
    </dsp:sp>
    <dsp:sp modelId="{0E896D5D-A3E9-4B3D-A486-48EBD23886E1}">
      <dsp:nvSpPr>
        <dsp:cNvPr id="0" name=""/>
        <dsp:cNvSpPr/>
      </dsp:nvSpPr>
      <dsp:spPr>
        <a:xfrm>
          <a:off x="0" y="338340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05868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Ejemplos</a:t>
          </a:r>
          <a:endParaRPr lang="en-US" sz="2200" kern="1200" dirty="0"/>
        </a:p>
      </dsp:txBody>
      <dsp:txXfrm>
        <a:off x="448185" y="3090392"/>
        <a:ext cx="5767343" cy="586034"/>
      </dsp:txXfrm>
    </dsp:sp>
    <dsp:sp modelId="{ADADE68D-98E0-406D-88AF-E0926374AC9E}">
      <dsp:nvSpPr>
        <dsp:cNvPr id="0" name=""/>
        <dsp:cNvSpPr/>
      </dsp:nvSpPr>
      <dsp:spPr>
        <a:xfrm>
          <a:off x="0" y="438132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EC7DA-049F-49A9-B2FA-E5BD7E770690}">
      <dsp:nvSpPr>
        <dsp:cNvPr id="0" name=""/>
        <dsp:cNvSpPr/>
      </dsp:nvSpPr>
      <dsp:spPr>
        <a:xfrm>
          <a:off x="416482" y="405660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Máxima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Productividad</a:t>
          </a:r>
          <a:endParaRPr lang="en-US" sz="2200" kern="1200" dirty="0"/>
        </a:p>
      </dsp:txBody>
      <dsp:txXfrm>
        <a:off x="448185" y="4088312"/>
        <a:ext cx="5767343" cy="5860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3C7938-1995-4611-A050-091AF9CD50AD}">
      <dsp:nvSpPr>
        <dsp:cNvPr id="0" name=""/>
        <dsp:cNvSpPr/>
      </dsp:nvSpPr>
      <dsp:spPr>
        <a:xfrm>
          <a:off x="0" y="38964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64929"/>
          <a:ext cx="5830749" cy="64944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Cultivos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Continuos</a:t>
          </a:r>
          <a:endParaRPr lang="en-US" sz="2200" kern="1200" dirty="0"/>
        </a:p>
      </dsp:txBody>
      <dsp:txXfrm>
        <a:off x="448185" y="96632"/>
        <a:ext cx="5767343" cy="586034"/>
      </dsp:txXfrm>
    </dsp:sp>
    <dsp:sp modelId="{84B2A099-B253-41B6-9407-08D1A4C108B0}">
      <dsp:nvSpPr>
        <dsp:cNvPr id="0" name=""/>
        <dsp:cNvSpPr/>
      </dsp:nvSpPr>
      <dsp:spPr>
        <a:xfrm>
          <a:off x="0" y="138756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FF5C5A-521D-4F69-B299-719C3868F3D2}">
      <dsp:nvSpPr>
        <dsp:cNvPr id="0" name=""/>
        <dsp:cNvSpPr/>
      </dsp:nvSpPr>
      <dsp:spPr>
        <a:xfrm>
          <a:off x="416482" y="1062849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Cultivo</a:t>
          </a:r>
          <a:r>
            <a:rPr lang="en-US" sz="2200" kern="1200" dirty="0" smtClean="0"/>
            <a:t> Continuo </a:t>
          </a:r>
          <a:r>
            <a:rPr lang="en-US" sz="2200" kern="1200" dirty="0" err="1" smtClean="0"/>
            <a:t>Perfectamente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Agitado</a:t>
          </a:r>
          <a:r>
            <a:rPr lang="en-US" sz="2200" kern="1200" dirty="0" smtClean="0"/>
            <a:t>-Quimostato</a:t>
          </a:r>
          <a:endParaRPr lang="en-US" sz="2200" kern="1200" dirty="0"/>
        </a:p>
      </dsp:txBody>
      <dsp:txXfrm>
        <a:off x="448185" y="1094552"/>
        <a:ext cx="5767343" cy="586034"/>
      </dsp:txXfrm>
    </dsp:sp>
    <dsp:sp modelId="{2A95DB59-74B0-4B0F-AC73-06D29DC0B973}">
      <dsp:nvSpPr>
        <dsp:cNvPr id="0" name=""/>
        <dsp:cNvSpPr/>
      </dsp:nvSpPr>
      <dsp:spPr>
        <a:xfrm>
          <a:off x="0" y="238548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060769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Ecuaciones</a:t>
          </a:r>
          <a:r>
            <a:rPr lang="en-US" sz="2200" kern="1200" dirty="0" smtClean="0"/>
            <a:t> de </a:t>
          </a:r>
          <a:r>
            <a:rPr lang="en-US" sz="2200" kern="1200" dirty="0" err="1" smtClean="0"/>
            <a:t>Diseño</a:t>
          </a:r>
          <a:endParaRPr lang="en-US" sz="2200" kern="1200" dirty="0"/>
        </a:p>
      </dsp:txBody>
      <dsp:txXfrm>
        <a:off x="448185" y="2092472"/>
        <a:ext cx="5767343" cy="586034"/>
      </dsp:txXfrm>
    </dsp:sp>
    <dsp:sp modelId="{0E896D5D-A3E9-4B3D-A486-48EBD23886E1}">
      <dsp:nvSpPr>
        <dsp:cNvPr id="0" name=""/>
        <dsp:cNvSpPr/>
      </dsp:nvSpPr>
      <dsp:spPr>
        <a:xfrm>
          <a:off x="0" y="338340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05868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Ejemplos</a:t>
          </a:r>
          <a:endParaRPr lang="en-US" sz="2200" kern="1200" dirty="0"/>
        </a:p>
      </dsp:txBody>
      <dsp:txXfrm>
        <a:off x="448185" y="3090392"/>
        <a:ext cx="5767343" cy="586034"/>
      </dsp:txXfrm>
    </dsp:sp>
    <dsp:sp modelId="{ADADE68D-98E0-406D-88AF-E0926374AC9E}">
      <dsp:nvSpPr>
        <dsp:cNvPr id="0" name=""/>
        <dsp:cNvSpPr/>
      </dsp:nvSpPr>
      <dsp:spPr>
        <a:xfrm>
          <a:off x="0" y="438132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EC7DA-049F-49A9-B2FA-E5BD7E770690}">
      <dsp:nvSpPr>
        <dsp:cNvPr id="0" name=""/>
        <dsp:cNvSpPr/>
      </dsp:nvSpPr>
      <dsp:spPr>
        <a:xfrm>
          <a:off x="416482" y="405660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Máxima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Productividad</a:t>
          </a:r>
          <a:endParaRPr lang="en-US" sz="2200" kern="1200" dirty="0"/>
        </a:p>
      </dsp:txBody>
      <dsp:txXfrm>
        <a:off x="448185" y="4088312"/>
        <a:ext cx="5767343" cy="5860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3C7938-1995-4611-A050-091AF9CD50AD}">
      <dsp:nvSpPr>
        <dsp:cNvPr id="0" name=""/>
        <dsp:cNvSpPr/>
      </dsp:nvSpPr>
      <dsp:spPr>
        <a:xfrm>
          <a:off x="0" y="38964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64929"/>
          <a:ext cx="5830749" cy="64944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Cultivos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Continuos</a:t>
          </a:r>
          <a:endParaRPr lang="en-US" sz="2200" kern="1200" dirty="0"/>
        </a:p>
      </dsp:txBody>
      <dsp:txXfrm>
        <a:off x="448185" y="96632"/>
        <a:ext cx="5767343" cy="586034"/>
      </dsp:txXfrm>
    </dsp:sp>
    <dsp:sp modelId="{84B2A099-B253-41B6-9407-08D1A4C108B0}">
      <dsp:nvSpPr>
        <dsp:cNvPr id="0" name=""/>
        <dsp:cNvSpPr/>
      </dsp:nvSpPr>
      <dsp:spPr>
        <a:xfrm>
          <a:off x="0" y="138756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FF5C5A-521D-4F69-B299-719C3868F3D2}">
      <dsp:nvSpPr>
        <dsp:cNvPr id="0" name=""/>
        <dsp:cNvSpPr/>
      </dsp:nvSpPr>
      <dsp:spPr>
        <a:xfrm>
          <a:off x="416482" y="1062849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Cultivo</a:t>
          </a:r>
          <a:r>
            <a:rPr lang="en-US" sz="2200" kern="1200" dirty="0" smtClean="0"/>
            <a:t> Continuo </a:t>
          </a:r>
          <a:r>
            <a:rPr lang="en-US" sz="2200" kern="1200" dirty="0" err="1" smtClean="0"/>
            <a:t>Perfectamente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Agitado</a:t>
          </a:r>
          <a:r>
            <a:rPr lang="en-US" sz="2200" kern="1200" dirty="0" smtClean="0"/>
            <a:t>-Quimostato</a:t>
          </a:r>
          <a:endParaRPr lang="en-US" sz="2200" kern="1200" dirty="0"/>
        </a:p>
      </dsp:txBody>
      <dsp:txXfrm>
        <a:off x="448185" y="1094552"/>
        <a:ext cx="5767343" cy="586034"/>
      </dsp:txXfrm>
    </dsp:sp>
    <dsp:sp modelId="{2A95DB59-74B0-4B0F-AC73-06D29DC0B973}">
      <dsp:nvSpPr>
        <dsp:cNvPr id="0" name=""/>
        <dsp:cNvSpPr/>
      </dsp:nvSpPr>
      <dsp:spPr>
        <a:xfrm>
          <a:off x="0" y="238548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060769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Ecuaciones</a:t>
          </a:r>
          <a:r>
            <a:rPr lang="en-US" sz="2200" kern="1200" dirty="0" smtClean="0"/>
            <a:t> de </a:t>
          </a:r>
          <a:r>
            <a:rPr lang="en-US" sz="2200" kern="1200" dirty="0" err="1" smtClean="0"/>
            <a:t>Diseño</a:t>
          </a:r>
          <a:endParaRPr lang="en-US" sz="2200" kern="1200" dirty="0"/>
        </a:p>
      </dsp:txBody>
      <dsp:txXfrm>
        <a:off x="448185" y="2092472"/>
        <a:ext cx="5767343" cy="586034"/>
      </dsp:txXfrm>
    </dsp:sp>
    <dsp:sp modelId="{0E896D5D-A3E9-4B3D-A486-48EBD23886E1}">
      <dsp:nvSpPr>
        <dsp:cNvPr id="0" name=""/>
        <dsp:cNvSpPr/>
      </dsp:nvSpPr>
      <dsp:spPr>
        <a:xfrm>
          <a:off x="0" y="338340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05868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Ejemplos</a:t>
          </a:r>
          <a:endParaRPr lang="en-US" sz="2200" kern="1200" dirty="0"/>
        </a:p>
      </dsp:txBody>
      <dsp:txXfrm>
        <a:off x="448185" y="3090392"/>
        <a:ext cx="5767343" cy="586034"/>
      </dsp:txXfrm>
    </dsp:sp>
    <dsp:sp modelId="{ADADE68D-98E0-406D-88AF-E0926374AC9E}">
      <dsp:nvSpPr>
        <dsp:cNvPr id="0" name=""/>
        <dsp:cNvSpPr/>
      </dsp:nvSpPr>
      <dsp:spPr>
        <a:xfrm>
          <a:off x="0" y="438132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EC7DA-049F-49A9-B2FA-E5BD7E770690}">
      <dsp:nvSpPr>
        <dsp:cNvPr id="0" name=""/>
        <dsp:cNvSpPr/>
      </dsp:nvSpPr>
      <dsp:spPr>
        <a:xfrm>
          <a:off x="416482" y="405660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Máxima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Productividad</a:t>
          </a:r>
          <a:endParaRPr lang="en-US" sz="2200" kern="1200" dirty="0"/>
        </a:p>
      </dsp:txBody>
      <dsp:txXfrm>
        <a:off x="448185" y="4088312"/>
        <a:ext cx="5767343" cy="5860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3C7938-1995-4611-A050-091AF9CD50AD}">
      <dsp:nvSpPr>
        <dsp:cNvPr id="0" name=""/>
        <dsp:cNvSpPr/>
      </dsp:nvSpPr>
      <dsp:spPr>
        <a:xfrm>
          <a:off x="0" y="449049"/>
          <a:ext cx="832964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3576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Cultivos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Continuos</a:t>
          </a:r>
          <a:endParaRPr lang="en-US" sz="2800" kern="1200" dirty="0"/>
        </a:p>
      </dsp:txBody>
      <dsp:txXfrm>
        <a:off x="456831" y="76118"/>
        <a:ext cx="5750051" cy="745862"/>
      </dsp:txXfrm>
    </dsp:sp>
    <dsp:sp modelId="{84B2A099-B253-41B6-9407-08D1A4C108B0}">
      <dsp:nvSpPr>
        <dsp:cNvPr id="0" name=""/>
        <dsp:cNvSpPr/>
      </dsp:nvSpPr>
      <dsp:spPr>
        <a:xfrm>
          <a:off x="0" y="1719129"/>
          <a:ext cx="832964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FF5C5A-521D-4F69-B299-719C3868F3D2}">
      <dsp:nvSpPr>
        <dsp:cNvPr id="0" name=""/>
        <dsp:cNvSpPr/>
      </dsp:nvSpPr>
      <dsp:spPr>
        <a:xfrm>
          <a:off x="416482" y="1305849"/>
          <a:ext cx="5830749" cy="82656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Cultivo</a:t>
          </a:r>
          <a:r>
            <a:rPr lang="en-US" sz="2800" kern="1200" dirty="0" smtClean="0"/>
            <a:t> Continuo </a:t>
          </a:r>
          <a:r>
            <a:rPr lang="en-US" sz="2800" kern="1200" dirty="0" err="1" smtClean="0"/>
            <a:t>Perfectamente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Agitado</a:t>
          </a:r>
          <a:r>
            <a:rPr lang="en-US" sz="2800" kern="1200" dirty="0" smtClean="0"/>
            <a:t>-Quimostato</a:t>
          </a:r>
          <a:endParaRPr lang="en-US" sz="2800" kern="1200" dirty="0"/>
        </a:p>
      </dsp:txBody>
      <dsp:txXfrm>
        <a:off x="456831" y="1346198"/>
        <a:ext cx="5750051" cy="745862"/>
      </dsp:txXfrm>
    </dsp:sp>
    <dsp:sp modelId="{2A95DB59-74B0-4B0F-AC73-06D29DC0B973}">
      <dsp:nvSpPr>
        <dsp:cNvPr id="0" name=""/>
        <dsp:cNvSpPr/>
      </dsp:nvSpPr>
      <dsp:spPr>
        <a:xfrm>
          <a:off x="0" y="2989209"/>
          <a:ext cx="832964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5929"/>
          <a:ext cx="5830749" cy="82656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Ecuaciones</a:t>
          </a:r>
          <a:r>
            <a:rPr lang="en-US" sz="2800" kern="1200" dirty="0" smtClean="0"/>
            <a:t> de </a:t>
          </a:r>
          <a:r>
            <a:rPr lang="en-US" sz="2800" kern="1200" dirty="0" err="1" smtClean="0"/>
            <a:t>Diseño</a:t>
          </a:r>
          <a:endParaRPr lang="en-US" sz="2800" kern="1200" dirty="0"/>
        </a:p>
      </dsp:txBody>
      <dsp:txXfrm>
        <a:off x="456831" y="2616278"/>
        <a:ext cx="5750051" cy="745862"/>
      </dsp:txXfrm>
    </dsp:sp>
    <dsp:sp modelId="{ADADE68D-98E0-406D-88AF-E0926374AC9E}">
      <dsp:nvSpPr>
        <dsp:cNvPr id="0" name=""/>
        <dsp:cNvSpPr/>
      </dsp:nvSpPr>
      <dsp:spPr>
        <a:xfrm>
          <a:off x="0" y="4259289"/>
          <a:ext cx="832964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EC7DA-049F-49A9-B2FA-E5BD7E770690}">
      <dsp:nvSpPr>
        <dsp:cNvPr id="0" name=""/>
        <dsp:cNvSpPr/>
      </dsp:nvSpPr>
      <dsp:spPr>
        <a:xfrm>
          <a:off x="416482" y="3846009"/>
          <a:ext cx="5830749" cy="82656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Máxima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Productividad</a:t>
          </a:r>
          <a:endParaRPr lang="en-US" sz="2800" kern="1200" dirty="0"/>
        </a:p>
      </dsp:txBody>
      <dsp:txXfrm>
        <a:off x="456831" y="3886358"/>
        <a:ext cx="5750051" cy="745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wmf"/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png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6.png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4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185384-3306-4FD7-9653-FCB663638362}" type="datetime1">
              <a:rPr lang="es-ES"/>
              <a:pPr>
                <a:defRPr/>
              </a:pPr>
              <a:t>28/05/2012</a:t>
            </a:fld>
            <a:endParaRPr lang="es-E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s-ES"/>
              <a:t>Fermentación 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2622D3-B043-4BDD-BAF5-9FAE05A43C7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8397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166E0F7-D76C-4527-B552-561E01549C4B}" type="datetime1">
              <a:rPr lang="es-ES"/>
              <a:pPr>
                <a:defRPr/>
              </a:pPr>
              <a:t>28/05/2012</a:t>
            </a:fld>
            <a:endParaRPr lang="es-E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s-ES"/>
              <a:t>Fermentación 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95215CC-884B-4604-B3F0-664FD7E93B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95886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23814B8-CD10-471B-89B9-A95EF46CCD85}" type="datetime1">
              <a:rPr lang="es-ES" smtClean="0"/>
              <a:pPr/>
              <a:t>28/05/2012</a:t>
            </a:fld>
            <a:endParaRPr lang="es-ES" smtClean="0"/>
          </a:p>
        </p:txBody>
      </p:sp>
      <p:sp>
        <p:nvSpPr>
          <p:cNvPr id="3686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ES" smtClean="0"/>
              <a:t>Fermentación 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A2A63E-34F1-491A-8D93-BD040688ED54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368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BA2FA11-F1F7-41A2-8836-02D6B627D6D7}" type="datetime1">
              <a:rPr lang="es-ES" smtClean="0"/>
              <a:pPr/>
              <a:t>28/05/2012</a:t>
            </a:fld>
            <a:endParaRPr lang="es-ES" smtClean="0"/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ES" smtClean="0"/>
              <a:t>Fermentación 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599418-5732-4D98-95BA-6C317419E448}" type="slidenum">
              <a:rPr lang="es-ES" smtClean="0"/>
              <a:pPr/>
              <a:t>4</a:t>
            </a:fld>
            <a:endParaRPr lang="es-ES" smtClean="0"/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C8C6BC8-1D2A-4A76-9F5D-FC10B329F51F}" type="datetime1">
              <a:rPr lang="es-ES" smtClean="0"/>
              <a:pPr/>
              <a:t>28/05/2012</a:t>
            </a:fld>
            <a:endParaRPr lang="es-ES" smtClean="0"/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ES" smtClean="0"/>
              <a:t>Fermentación 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E312D5-D4D0-4457-8A9C-0672912C2EC7}" type="slidenum">
              <a:rPr lang="es-ES" smtClean="0"/>
              <a:pPr/>
              <a:t>5</a:t>
            </a:fld>
            <a:endParaRPr lang="es-ES" smtClean="0"/>
          </a:p>
        </p:txBody>
      </p:sp>
      <p:sp>
        <p:nvSpPr>
          <p:cNvPr id="38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4E898E78-3E52-4ED3-9060-A87B4F7CDB81}" type="datetime1">
              <a:rPr lang="es-ES" smtClean="0"/>
              <a:pPr/>
              <a:t>28/05/2012</a:t>
            </a:fld>
            <a:endParaRPr lang="es-ES" smtClean="0"/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ES" smtClean="0"/>
              <a:t>Fermentación 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6869BC-1ABF-4581-85EB-401DBEAE3569}" type="slidenum">
              <a:rPr lang="es-ES" smtClean="0"/>
              <a:pPr/>
              <a:t>18</a:t>
            </a:fld>
            <a:endParaRPr lang="es-ES" smtClean="0"/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E7817-293B-4B46-9C6E-E84542A4A8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5A0B5-3CB9-45DD-8E95-46176B22ED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9FDAD-222B-4F9E-B371-1C6C1C4F95A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24CF5-9686-42F7-8E48-49987EC1F55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8F94A-80AD-4CEC-A5C6-B66CDDF68D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86B4A-4C66-4E9D-ACD8-4E5EB8C3DD1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509A9-E07E-4F63-8B24-A966707E20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A68BA-5DC6-4DE6-958E-7A56D1726D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EF01E-317F-4178-AE25-CD209A3846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C8E97-11A1-4B5E-BE65-EB48B2944C1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4A2A4-2600-41E0-B0C2-E69F370E226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5C6742B-528E-4911-8832-00470537F2F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0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5.wmf"/><Relationship Id="rId9" Type="http://schemas.openxmlformats.org/officeDocument/2006/relationships/image" Target="../media/image2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9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2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1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3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1.wmf"/><Relationship Id="rId4" Type="http://schemas.openxmlformats.org/officeDocument/2006/relationships/image" Target="../media/image36.png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43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43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45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575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/>
              <a:t>Diseño de </a:t>
            </a:r>
            <a:r>
              <a:rPr lang="es-ES" dirty="0" err="1" smtClean="0"/>
              <a:t>Bio</a:t>
            </a:r>
            <a:r>
              <a:rPr lang="es-ES" dirty="0" smtClean="0"/>
              <a:t>-reactores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Cultivos Continuos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pPr eaLnBrk="1" hangingPunct="1"/>
            <a:r>
              <a:rPr lang="es-ES" smtClean="0"/>
              <a:t>Fermentación e Ingeniería Metabólica</a:t>
            </a:r>
          </a:p>
        </p:txBody>
      </p:sp>
      <p:pic>
        <p:nvPicPr>
          <p:cNvPr id="19460" name="Picture 5" descr="reaktor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0"/>
            <a:ext cx="22240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Los principales componentes de un cultivo continuo son:</a:t>
            </a:r>
            <a:r>
              <a:rPr lang="es-ES" smtClean="0"/>
              <a:t/>
            </a:r>
            <a:br>
              <a:rPr lang="es-ES" smtClean="0"/>
            </a:br>
            <a:endParaRPr lang="es-ES" b="1" smtClean="0"/>
          </a:p>
        </p:txBody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42900" y="2133600"/>
            <a:ext cx="8458200" cy="4114800"/>
          </a:xfrm>
        </p:spPr>
        <p:txBody>
          <a:bodyPr/>
          <a:lstStyle/>
          <a:p>
            <a:pPr eaLnBrk="1" hangingPunct="1"/>
            <a:r>
              <a:rPr lang="es-ES" smtClean="0"/>
              <a:t>Reactor de volumen constante</a:t>
            </a:r>
          </a:p>
          <a:p>
            <a:pPr eaLnBrk="1" hangingPunct="1"/>
            <a:r>
              <a:rPr lang="es-ES" smtClean="0"/>
              <a:t>Sistema de alimentación de medio y salida de producto.</a:t>
            </a:r>
          </a:p>
          <a:p>
            <a:pPr eaLnBrk="1" hangingPunct="1"/>
            <a:r>
              <a:rPr lang="es-ES" smtClean="0"/>
              <a:t>Tanque estéril de medio (entrada y salida)</a:t>
            </a:r>
          </a:p>
          <a:p>
            <a:pPr eaLnBrk="1" hangingPunct="1"/>
            <a:r>
              <a:rPr lang="es-ES" smtClean="0"/>
              <a:t>Control de pH, T, OD (Oxígeno disuelto)</a:t>
            </a:r>
          </a:p>
          <a:p>
            <a:pPr eaLnBrk="1" hangingPunct="1"/>
            <a:r>
              <a:rPr lang="es-ES" smtClean="0"/>
              <a:t>Sistema de aireación y agitación.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905000" y="381000"/>
            <a:ext cx="5410200" cy="5715000"/>
            <a:chOff x="3216" y="912"/>
            <a:chExt cx="2448" cy="2880"/>
          </a:xfrm>
        </p:grpSpPr>
        <p:sp>
          <p:nvSpPr>
            <p:cNvPr id="1035" name="Text Box 3"/>
            <p:cNvSpPr txBox="1">
              <a:spLocks noChangeArrowheads="1"/>
            </p:cNvSpPr>
            <p:nvPr/>
          </p:nvSpPr>
          <p:spPr bwMode="auto">
            <a:xfrm>
              <a:off x="3504" y="3648"/>
              <a:ext cx="2160" cy="14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/>
                <a:t>Fig.  1 Típico Fermentador</a:t>
              </a:r>
            </a:p>
          </p:txBody>
        </p:sp>
        <p:graphicFrame>
          <p:nvGraphicFramePr>
            <p:cNvPr id="1026" name="Object 1024"/>
            <p:cNvGraphicFramePr>
              <a:graphicFrameLocks noChangeAspect="1"/>
            </p:cNvGraphicFramePr>
            <p:nvPr/>
          </p:nvGraphicFramePr>
          <p:xfrm>
            <a:off x="3216" y="912"/>
            <a:ext cx="2430" cy="2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Fotografía de Photo Editor" r:id="rId3" imgW="3858164" imgH="3657143" progId="MSPhotoEd.3">
                    <p:embed/>
                  </p:oleObj>
                </mc:Choice>
                <mc:Fallback>
                  <p:oleObj name="Fotografía de Photo Editor" r:id="rId3" imgW="3858164" imgH="3657143" progId="MSPhotoEd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6" y="912"/>
                          <a:ext cx="2430" cy="2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028" name="Picture 20" descr="f15_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6697663" cy="658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21"/>
          <p:cNvSpPr txBox="1">
            <a:spLocks noChangeArrowheads="1"/>
          </p:cNvSpPr>
          <p:nvPr/>
        </p:nvSpPr>
        <p:spPr bwMode="auto">
          <a:xfrm>
            <a:off x="0" y="1773238"/>
            <a:ext cx="212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Alimentación</a:t>
            </a:r>
          </a:p>
        </p:txBody>
      </p:sp>
      <p:sp>
        <p:nvSpPr>
          <p:cNvPr id="1030" name="Text Box 22"/>
          <p:cNvSpPr txBox="1">
            <a:spLocks noChangeArrowheads="1"/>
          </p:cNvSpPr>
          <p:nvPr/>
        </p:nvSpPr>
        <p:spPr bwMode="auto">
          <a:xfrm>
            <a:off x="4067175" y="6021388"/>
            <a:ext cx="212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Salida</a:t>
            </a:r>
          </a:p>
        </p:txBody>
      </p:sp>
      <p:sp>
        <p:nvSpPr>
          <p:cNvPr id="1031" name="Line 23"/>
          <p:cNvSpPr>
            <a:spLocks noChangeShapeType="1"/>
          </p:cNvSpPr>
          <p:nvPr/>
        </p:nvSpPr>
        <p:spPr bwMode="auto">
          <a:xfrm flipV="1">
            <a:off x="684213" y="908050"/>
            <a:ext cx="288925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pic>
        <p:nvPicPr>
          <p:cNvPr id="1032" name="Picture 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4525" y="3644900"/>
            <a:ext cx="30353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Line 26"/>
          <p:cNvSpPr>
            <a:spLocks noChangeShapeType="1"/>
          </p:cNvSpPr>
          <p:nvPr/>
        </p:nvSpPr>
        <p:spPr bwMode="auto">
          <a:xfrm>
            <a:off x="3203575" y="6092825"/>
            <a:ext cx="863600" cy="1444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34" name="Oval 27"/>
          <p:cNvSpPr>
            <a:spLocks noChangeArrowheads="1"/>
          </p:cNvSpPr>
          <p:nvPr/>
        </p:nvSpPr>
        <p:spPr bwMode="auto">
          <a:xfrm>
            <a:off x="5364163" y="3213100"/>
            <a:ext cx="3779837" cy="3644900"/>
          </a:xfrm>
          <a:prstGeom prst="ellipse">
            <a:avLst/>
          </a:prstGeom>
          <a:noFill/>
          <a:ln w="762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" sz="3200" b="1" smtClean="0"/>
              <a:t>Ventajas del cultivo continuo</a:t>
            </a:r>
            <a:endParaRPr lang="es-ES" smtClean="0"/>
          </a:p>
        </p:txBody>
      </p:sp>
      <p:sp>
        <p:nvSpPr>
          <p:cNvPr id="2765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342900" y="1371600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latin typeface="Symbol" pitchFamily="18" charset="2"/>
              </a:rPr>
              <a:t>- </a:t>
            </a:r>
            <a:r>
              <a:rPr lang="es-ES" sz="2800" smtClean="0"/>
              <a:t>Se pueden producir grandes cantidades de producto.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latin typeface="Symbol" pitchFamily="18" charset="2"/>
              </a:rPr>
              <a:t>- </a:t>
            </a:r>
            <a:r>
              <a:rPr lang="es-ES" sz="2800" smtClean="0"/>
              <a:t>Incremento de la productividad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latin typeface="Symbol" pitchFamily="18" charset="2"/>
              </a:rPr>
              <a:t>- </a:t>
            </a:r>
            <a:r>
              <a:rPr lang="es-ES" sz="2800" smtClean="0"/>
              <a:t>Dependiendo del producto se pueden llegar a cientos de metros cúbicos, sobretodo si el proceso es anaeróbico.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latin typeface="Symbol" pitchFamily="18" charset="2"/>
              </a:rPr>
              <a:t>- </a:t>
            </a:r>
            <a:r>
              <a:rPr lang="es-ES" sz="2800" smtClean="0"/>
              <a:t>Hay una constante salida de productos que se pueden recuperar desde el sistema.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latin typeface="Symbol" pitchFamily="18" charset="2"/>
              </a:rPr>
              <a:t>- </a:t>
            </a:r>
            <a:r>
              <a:rPr lang="es-ES" sz="2800" smtClean="0"/>
              <a:t>Se puede minimizar lo que es represión catabólica por medio de crecimiento bajo condiciones de carbono limitantes.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" sz="2800" b="1" smtClean="0"/>
              <a:t>Desventajas </a:t>
            </a:r>
            <a:r>
              <a:rPr lang="es-ES" sz="3200" b="1" smtClean="0"/>
              <a:t>del cultivo continuo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1371600"/>
            <a:ext cx="84582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smtClean="0">
                <a:latin typeface="Symbol" pitchFamily="18" charset="2"/>
              </a:rPr>
              <a:t>- </a:t>
            </a:r>
            <a:r>
              <a:rPr lang="es-ES" smtClean="0"/>
              <a:t>Hay peligro de contaminación</a:t>
            </a:r>
          </a:p>
          <a:p>
            <a:pPr eaLnBrk="1" hangingPunct="1">
              <a:buFontTx/>
              <a:buNone/>
            </a:pPr>
            <a:r>
              <a:rPr lang="es-ES" smtClean="0">
                <a:latin typeface="Symbol" pitchFamily="18" charset="2"/>
              </a:rPr>
              <a:t>- </a:t>
            </a:r>
            <a:r>
              <a:rPr lang="es-ES" smtClean="0"/>
              <a:t>Hay peligro de pérdida de estabilidad de la cepa, sobretodo en recombinantes.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3200" b="1" smtClean="0"/>
              <a:t>Cuando se utiliza: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1371600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1. </a:t>
            </a:r>
            <a:r>
              <a:rPr lang="es-ES" sz="2800" b="1" smtClean="0"/>
              <a:t>Catabolitos directos </a:t>
            </a:r>
            <a:r>
              <a:rPr lang="es-ES" sz="2800" smtClean="0"/>
              <a:t>producidos desde la fuente de carbono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Muchos productos industriales son de este tipo.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Productos terminales de oxidación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s-ES" sz="2400" smtClean="0"/>
              <a:t>Etanol* 				Ácido Láctico*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Ácido Acético			Acido Cítrico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Metano Ácido 			Glutámica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Acetona				Butanol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s-ES" sz="200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s-ES" sz="3200" b="1" smtClean="0"/>
              <a:t>2. Enzimas y otros productos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2400" b="1" smtClean="0"/>
              <a:t>Cuando se utiliza (cont..):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0"/>
            <a:ext cx="84582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400" b="1" smtClean="0"/>
              <a:t>3.- Metabolitos secundarios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400" smtClean="0"/>
              <a:t>	En cultivos batch hay productos tales como antibióticos y toxinas, que no se encuentran relacionadas con el crecimiento, y que frecuentemente no se producen hasta después que el crecimiento ha cesado o ha sido restringido.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ES" sz="2400" smtClean="0"/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400" smtClean="0"/>
              <a:t>	En cultivo continuo muchos metabolitos secundarios son producidos en forma paralela con el crecimiento y con velocidades mayores o iguales a las observadas en cultivo batch.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ES" sz="2400" smtClean="0"/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400" smtClean="0">
                <a:solidFill>
                  <a:schemeClr val="accent2"/>
                </a:solidFill>
              </a:rPr>
              <a:t>	Cuando el crecimiento ha sido restringido las células son capaces de iniciar las síntesis de producción de este tipo de metabolitos. A su vez, el estudio de estos metabolitos sirve para evaluar que sucede bajo condiciones de medioambiente controlado.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ES" sz="24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b="1" smtClean="0"/>
              <a:t>Dimensionamiento del bio-reactor</a:t>
            </a:r>
            <a:br>
              <a:rPr lang="es-ES" sz="3600" b="1" smtClean="0"/>
            </a:br>
            <a:endParaRPr lang="es-ES" sz="3600" b="1" smtClean="0"/>
          </a:p>
        </p:txBody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01000" cy="4114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	El dimensionamiento de un biorreactor </a:t>
            </a:r>
            <a:r>
              <a:rPr lang="es-ES" sz="2800" b="1" u="sng" smtClean="0">
                <a:solidFill>
                  <a:srgbClr val="FF0000"/>
                </a:solidFill>
              </a:rPr>
              <a:t>no sólo</a:t>
            </a:r>
            <a:r>
              <a:rPr lang="es-ES" sz="2800" smtClean="0"/>
              <a:t> implica el volumen del bioreactor, sino que la potencia que se le debe entregar a los agitadores y sopladores.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s-ES" sz="2800" smtClean="0"/>
              <a:t>Para determinar el volumen del bioreactor es necesario plantear los balances de masa:</a:t>
            </a:r>
          </a:p>
          <a:p>
            <a:pPr marL="1714500" lvl="3" indent="-342900" eaLnBrk="1" hangingPunct="1">
              <a:lnSpc>
                <a:spcPct val="90000"/>
              </a:lnSpc>
              <a:buFontTx/>
              <a:buAutoNum type="arabicPeriod"/>
            </a:pPr>
            <a:r>
              <a:rPr lang="es-ES" sz="2800" smtClean="0">
                <a:solidFill>
                  <a:srgbClr val="FF0000"/>
                </a:solidFill>
              </a:rPr>
              <a:t>Balance de masa total o global</a:t>
            </a:r>
          </a:p>
          <a:p>
            <a:pPr marL="1714500" lvl="3" indent="-342900" eaLnBrk="1" hangingPunct="1">
              <a:lnSpc>
                <a:spcPct val="90000"/>
              </a:lnSpc>
              <a:buFontTx/>
              <a:buAutoNum type="arabicPeriod"/>
            </a:pPr>
            <a:r>
              <a:rPr lang="es-ES" sz="2800" smtClean="0">
                <a:solidFill>
                  <a:srgbClr val="FF0000"/>
                </a:solidFill>
              </a:rPr>
              <a:t>Balance de Biomasa, x</a:t>
            </a:r>
          </a:p>
          <a:p>
            <a:pPr marL="1714500" lvl="3" indent="-342900" eaLnBrk="1" hangingPunct="1">
              <a:lnSpc>
                <a:spcPct val="90000"/>
              </a:lnSpc>
              <a:buFontTx/>
              <a:buAutoNum type="arabicPeriod"/>
            </a:pPr>
            <a:r>
              <a:rPr lang="es-ES" sz="2800" smtClean="0">
                <a:solidFill>
                  <a:srgbClr val="FF0000"/>
                </a:solidFill>
              </a:rPr>
              <a:t>Balance de sustrato, s</a:t>
            </a:r>
          </a:p>
          <a:p>
            <a:pPr marL="1714500" lvl="3" indent="-342900" eaLnBrk="1" hangingPunct="1">
              <a:lnSpc>
                <a:spcPct val="90000"/>
              </a:lnSpc>
              <a:buFontTx/>
              <a:buAutoNum type="arabicPeriod"/>
            </a:pPr>
            <a:r>
              <a:rPr lang="es-ES" sz="2800" smtClean="0">
                <a:solidFill>
                  <a:srgbClr val="FF0000"/>
                </a:solidFill>
              </a:rPr>
              <a:t>Balance de producto de interés, 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17"/>
          <p:cNvGrpSpPr>
            <a:grpSpLocks/>
          </p:cNvGrpSpPr>
          <p:nvPr/>
        </p:nvGrpSpPr>
        <p:grpSpPr bwMode="auto">
          <a:xfrm>
            <a:off x="817563" y="-5026025"/>
            <a:ext cx="2627312" cy="2057400"/>
            <a:chOff x="1344" y="5044"/>
            <a:chExt cx="4137" cy="3240"/>
          </a:xfrm>
        </p:grpSpPr>
        <p:sp>
          <p:nvSpPr>
            <p:cNvPr id="2070" name="AutoShape 23"/>
            <p:cNvSpPr>
              <a:spLocks noChangeArrowheads="1"/>
            </p:cNvSpPr>
            <p:nvPr/>
          </p:nvSpPr>
          <p:spPr bwMode="auto">
            <a:xfrm>
              <a:off x="2061" y="5944"/>
              <a:ext cx="2160" cy="2340"/>
            </a:xfrm>
            <a:prstGeom prst="can">
              <a:avLst>
                <a:gd name="adj" fmla="val 2708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1" name="AutoShape 22"/>
            <p:cNvSpPr>
              <a:spLocks noChangeArrowheads="1"/>
            </p:cNvSpPr>
            <p:nvPr/>
          </p:nvSpPr>
          <p:spPr bwMode="auto">
            <a:xfrm>
              <a:off x="1344" y="5224"/>
              <a:ext cx="1800" cy="1260"/>
            </a:xfrm>
            <a:custGeom>
              <a:avLst/>
              <a:gdLst>
                <a:gd name="T0" fmla="*/ 64 w 21600"/>
                <a:gd name="T1" fmla="*/ 0 h 21600"/>
                <a:gd name="T2" fmla="*/ 21 w 21600"/>
                <a:gd name="T3" fmla="*/ 74 h 21600"/>
                <a:gd name="T4" fmla="*/ 67 w 21600"/>
                <a:gd name="T5" fmla="*/ 28 h 21600"/>
                <a:gd name="T6" fmla="*/ 109 w 21600"/>
                <a:gd name="T7" fmla="*/ 49 h 21600"/>
                <a:gd name="T8" fmla="*/ 150 w 21600"/>
                <a:gd name="T9" fmla="*/ 28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4 h 21600"/>
                <a:gd name="T17" fmla="*/ 6108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2" name="AutoShape 21"/>
            <p:cNvSpPr>
              <a:spLocks noChangeArrowheads="1"/>
            </p:cNvSpPr>
            <p:nvPr/>
          </p:nvSpPr>
          <p:spPr bwMode="auto">
            <a:xfrm>
              <a:off x="3681" y="5044"/>
              <a:ext cx="1800" cy="1260"/>
            </a:xfrm>
            <a:custGeom>
              <a:avLst/>
              <a:gdLst>
                <a:gd name="T0" fmla="*/ 64 w 21600"/>
                <a:gd name="T1" fmla="*/ 0 h 21600"/>
                <a:gd name="T2" fmla="*/ 21 w 21600"/>
                <a:gd name="T3" fmla="*/ 74 h 21600"/>
                <a:gd name="T4" fmla="*/ 67 w 21600"/>
                <a:gd name="T5" fmla="*/ 28 h 21600"/>
                <a:gd name="T6" fmla="*/ 109 w 21600"/>
                <a:gd name="T7" fmla="*/ 49 h 21600"/>
                <a:gd name="T8" fmla="*/ 150 w 21600"/>
                <a:gd name="T9" fmla="*/ 28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4 h 21600"/>
                <a:gd name="T17" fmla="*/ 6108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3" name="Line 20"/>
            <p:cNvSpPr>
              <a:spLocks noChangeShapeType="1"/>
            </p:cNvSpPr>
            <p:nvPr/>
          </p:nvSpPr>
          <p:spPr bwMode="auto">
            <a:xfrm>
              <a:off x="3141" y="5044"/>
              <a:ext cx="0" cy="270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4" name="Oval 19"/>
            <p:cNvSpPr>
              <a:spLocks noChangeArrowheads="1"/>
            </p:cNvSpPr>
            <p:nvPr/>
          </p:nvSpPr>
          <p:spPr bwMode="auto">
            <a:xfrm>
              <a:off x="2601" y="7564"/>
              <a:ext cx="540" cy="18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5" name="Oval 18"/>
            <p:cNvSpPr>
              <a:spLocks noChangeArrowheads="1"/>
            </p:cNvSpPr>
            <p:nvPr/>
          </p:nvSpPr>
          <p:spPr bwMode="auto">
            <a:xfrm>
              <a:off x="3141" y="7564"/>
              <a:ext cx="540" cy="18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53" name="Text Box 14"/>
          <p:cNvSpPr txBox="1">
            <a:spLocks noChangeArrowheads="1"/>
          </p:cNvSpPr>
          <p:nvPr/>
        </p:nvSpPr>
        <p:spPr bwMode="auto">
          <a:xfrm>
            <a:off x="588963" y="-5162550"/>
            <a:ext cx="4572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200" b="1">
                <a:cs typeface="Times New Roman" pitchFamily="18" charset="0"/>
              </a:rPr>
              <a:t>Fe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cs typeface="Times New Roman" pitchFamily="18" charset="0"/>
              </a:rPr>
              <a:t>So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cs typeface="Times New Roman" pitchFamily="18" charset="0"/>
              </a:rPr>
              <a:t>Xo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cs typeface="Times New Roman" pitchFamily="18" charset="0"/>
              </a:rPr>
              <a:t>Po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latin typeface="Symbol" pitchFamily="18" charset="2"/>
                <a:cs typeface="Times New Roman" pitchFamily="18" charset="0"/>
              </a:rPr>
              <a:t>r</a:t>
            </a:r>
            <a:r>
              <a:rPr lang="es-ES" sz="1200" b="1">
                <a:cs typeface="Times New Roman" pitchFamily="18" charset="0"/>
              </a:rPr>
              <a:t>e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endParaRPr lang="es-ES"/>
          </a:p>
        </p:txBody>
      </p:sp>
      <p:sp>
        <p:nvSpPr>
          <p:cNvPr id="2054" name="Text Box 15"/>
          <p:cNvSpPr txBox="1">
            <a:spLocks noChangeArrowheads="1"/>
          </p:cNvSpPr>
          <p:nvPr/>
        </p:nvSpPr>
        <p:spPr bwMode="auto">
          <a:xfrm>
            <a:off x="2989263" y="-5102225"/>
            <a:ext cx="45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400" b="1">
                <a:cs typeface="Times New Roman" pitchFamily="18" charset="0"/>
              </a:rPr>
              <a:t>Fs</a:t>
            </a:r>
          </a:p>
          <a:p>
            <a:pPr eaLnBrk="0" hangingPunct="0"/>
            <a:r>
              <a:rPr lang="es-ES" sz="1200" b="1">
                <a:cs typeface="Times New Roman" pitchFamily="18" charset="0"/>
              </a:rPr>
              <a:t>S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cs typeface="Times New Roman" pitchFamily="18" charset="0"/>
              </a:rPr>
              <a:t>X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cs typeface="Times New Roman" pitchFamily="18" charset="0"/>
              </a:rPr>
              <a:t>P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latin typeface="Symbol" pitchFamily="18" charset="2"/>
                <a:cs typeface="Times New Roman" pitchFamily="18" charset="0"/>
              </a:rPr>
              <a:t>r</a:t>
            </a:r>
            <a:r>
              <a:rPr lang="es-ES" sz="1200" b="1">
                <a:cs typeface="Times New Roman" pitchFamily="18" charset="0"/>
              </a:rPr>
              <a:t>s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000">
                <a:cs typeface="Times New Roman" pitchFamily="18" charset="0"/>
              </a:rPr>
              <a:t> </a:t>
            </a:r>
          </a:p>
          <a:p>
            <a:pPr eaLnBrk="0" hangingPunct="0"/>
            <a:endParaRPr lang="es-ES"/>
          </a:p>
        </p:txBody>
      </p:sp>
      <p:grpSp>
        <p:nvGrpSpPr>
          <p:cNvPr id="2055" name="Group 11"/>
          <p:cNvGrpSpPr>
            <a:grpSpLocks/>
          </p:cNvGrpSpPr>
          <p:nvPr/>
        </p:nvGrpSpPr>
        <p:grpSpPr bwMode="auto">
          <a:xfrm>
            <a:off x="1389063" y="-5048250"/>
            <a:ext cx="1143000" cy="571500"/>
            <a:chOff x="3321" y="9519"/>
            <a:chExt cx="1800" cy="900"/>
          </a:xfrm>
        </p:grpSpPr>
        <p:sp>
          <p:nvSpPr>
            <p:cNvPr id="2068" name="Text Box 13"/>
            <p:cNvSpPr txBox="1">
              <a:spLocks noChangeArrowheads="1"/>
            </p:cNvSpPr>
            <p:nvPr/>
          </p:nvSpPr>
          <p:spPr bwMode="auto">
            <a:xfrm>
              <a:off x="4401" y="9519"/>
              <a:ext cx="720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 b="1">
                  <a:cs typeface="Times New Roman" pitchFamily="18" charset="0"/>
                </a:rPr>
                <a:t>S</a:t>
              </a:r>
              <a:endParaRPr lang="es-ES" sz="1000">
                <a:cs typeface="Times New Roman" pitchFamily="18" charset="0"/>
              </a:endParaRPr>
            </a:p>
            <a:p>
              <a:pPr eaLnBrk="0" hangingPunct="0"/>
              <a:r>
                <a:rPr lang="es-ES" sz="1200" b="1">
                  <a:cs typeface="Times New Roman" pitchFamily="18" charset="0"/>
                </a:rPr>
                <a:t>X</a:t>
              </a:r>
              <a:endParaRPr lang="es-ES" sz="1000">
                <a:cs typeface="Times New Roman" pitchFamily="18" charset="0"/>
              </a:endParaRPr>
            </a:p>
            <a:p>
              <a:pPr eaLnBrk="0" hangingPunct="0"/>
              <a:r>
                <a:rPr lang="es-ES" sz="1200" b="1">
                  <a:cs typeface="Times New Roman" pitchFamily="18" charset="0"/>
                </a:rPr>
                <a:t>P</a:t>
              </a:r>
              <a:endParaRPr lang="es-ES" sz="10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069" name="Text Box 12"/>
            <p:cNvSpPr txBox="1">
              <a:spLocks noChangeArrowheads="1"/>
            </p:cNvSpPr>
            <p:nvPr/>
          </p:nvSpPr>
          <p:spPr bwMode="auto">
            <a:xfrm>
              <a:off x="3321" y="9879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 b="1">
                  <a:cs typeface="Times New Roman" pitchFamily="18" charset="0"/>
                </a:rPr>
                <a:t>V</a:t>
              </a:r>
            </a:p>
            <a:p>
              <a:pPr eaLnBrk="0" hangingPunct="0"/>
              <a:r>
                <a:rPr lang="es-ES" sz="1000"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s-ES"/>
            </a:p>
          </p:txBody>
        </p:sp>
      </p:grpSp>
      <p:sp>
        <p:nvSpPr>
          <p:cNvPr id="2056" name="Text Box 16"/>
          <p:cNvSpPr txBox="1">
            <a:spLocks noChangeArrowheads="1"/>
          </p:cNvSpPr>
          <p:nvPr/>
        </p:nvSpPr>
        <p:spPr bwMode="auto">
          <a:xfrm>
            <a:off x="4475163" y="-5026025"/>
            <a:ext cx="21717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400">
                <a:cs typeface="Times New Roman" pitchFamily="18" charset="0"/>
              </a:rPr>
              <a:t>Fe y Fs: Flujos Volumétricos de entrada y salida</a:t>
            </a:r>
            <a:endParaRPr lang="es-ES" sz="1400" b="1">
              <a:cs typeface="Times New Roman" pitchFamily="18" charset="0"/>
            </a:endParaRPr>
          </a:p>
          <a:p>
            <a:pPr eaLnBrk="0" hangingPunct="0"/>
            <a:r>
              <a:rPr lang="es-ES" sz="1000">
                <a:cs typeface="Times New Roman" pitchFamily="18" charset="0"/>
              </a:rPr>
              <a:t> </a:t>
            </a: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so,xo y po: Concentración de sustrato, biomasa y producto a la entrada.</a:t>
            </a:r>
          </a:p>
          <a:p>
            <a:pPr eaLnBrk="0" hangingPunct="0"/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s,x y p: Concentración de sustrato, biomasa y producto a la salida y al interior del fermentador o bioreactor.</a:t>
            </a:r>
          </a:p>
          <a:p>
            <a:pPr eaLnBrk="0" hangingPunct="0"/>
            <a:r>
              <a:rPr lang="es-ES" sz="1000">
                <a:cs typeface="Times New Roman" pitchFamily="18" charset="0"/>
              </a:rPr>
              <a:t> </a:t>
            </a:r>
          </a:p>
          <a:p>
            <a:pPr eaLnBrk="0" hangingPunct="0"/>
            <a:endParaRPr lang="es-ES"/>
          </a:p>
        </p:txBody>
      </p:sp>
      <p:sp>
        <p:nvSpPr>
          <p:cNvPr id="2057" name="Rectangle 24"/>
          <p:cNvSpPr>
            <a:spLocks noChangeArrowheads="1"/>
          </p:cNvSpPr>
          <p:nvPr/>
        </p:nvSpPr>
        <p:spPr bwMode="auto">
          <a:xfrm>
            <a:off x="0" y="-5176838"/>
            <a:ext cx="9144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200" b="1" u="sng">
                <a:cs typeface="Times New Roman" pitchFamily="18" charset="0"/>
              </a:rPr>
              <a:t>Dimensionamiento del biorreactor</a:t>
            </a:r>
            <a:endParaRPr lang="es-ES" sz="1000">
              <a:cs typeface="Times New Roman" pitchFamily="18" charset="0"/>
            </a:endParaRP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El dimensionamiento  de un biorreactor no sólo implica el volumen del bioreactor, sino que  la potencia que  se le debe entregar a los agitadores y sopladores.</a:t>
            </a:r>
            <a:endParaRPr lang="es-ES" sz="1000">
              <a:cs typeface="Times New Roman" pitchFamily="18" charset="0"/>
            </a:endParaRP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Para determinar el volumen del bioreactor es necesario plantear los balances de masa: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endParaRPr lang="es-ES"/>
          </a:p>
        </p:txBody>
      </p:sp>
      <p:sp>
        <p:nvSpPr>
          <p:cNvPr id="2058" name="Rectangle 25"/>
          <p:cNvSpPr>
            <a:spLocks noChangeArrowheads="1"/>
          </p:cNvSpPr>
          <p:nvPr/>
        </p:nvSpPr>
        <p:spPr bwMode="auto">
          <a:xfrm>
            <a:off x="0" y="-3624263"/>
            <a:ext cx="9144000" cy="369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5298" bIns="0">
            <a:spAutoFit/>
          </a:bodyPr>
          <a:lstStyle/>
          <a:p>
            <a:pPr indent="449263" algn="just">
              <a:tabLst>
                <a:tab pos="1355725" algn="l"/>
              </a:tabLst>
            </a:pPr>
            <a:endParaRPr lang="es-ES" sz="1200">
              <a:cs typeface="Times New Roman" pitchFamily="18" charset="0"/>
            </a:endParaRPr>
          </a:p>
          <a:p>
            <a:pPr indent="449263" algn="just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1.</a:t>
            </a:r>
            <a:r>
              <a:rPr lang="es-ES" sz="700">
                <a:cs typeface="Times New Roman" pitchFamily="18" charset="0"/>
              </a:rPr>
              <a:t>      </a:t>
            </a:r>
            <a:r>
              <a:rPr lang="es-ES" sz="1200">
                <a:cs typeface="Times New Roman" pitchFamily="18" charset="0"/>
              </a:rPr>
              <a:t>Balance de masa total o global</a:t>
            </a: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2.</a:t>
            </a:r>
            <a:r>
              <a:rPr lang="es-ES" sz="700">
                <a:cs typeface="Times New Roman" pitchFamily="18" charset="0"/>
              </a:rPr>
              <a:t>      </a:t>
            </a:r>
            <a:r>
              <a:rPr lang="es-ES" sz="1200">
                <a:cs typeface="Times New Roman" pitchFamily="18" charset="0"/>
              </a:rPr>
              <a:t>Balance de Biomasa, x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3.</a:t>
            </a:r>
            <a:r>
              <a:rPr lang="es-ES" sz="700">
                <a:cs typeface="Times New Roman" pitchFamily="18" charset="0"/>
              </a:rPr>
              <a:t>      </a:t>
            </a:r>
            <a:r>
              <a:rPr lang="es-ES" sz="1200">
                <a:cs typeface="Times New Roman" pitchFamily="18" charset="0"/>
              </a:rPr>
              <a:t>Balance de sustrato, s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4.</a:t>
            </a:r>
            <a:r>
              <a:rPr lang="es-ES" sz="700">
                <a:cs typeface="Times New Roman" pitchFamily="18" charset="0"/>
              </a:rPr>
              <a:t>      </a:t>
            </a:r>
            <a:r>
              <a:rPr lang="es-ES" sz="1200">
                <a:cs typeface="Times New Roman" pitchFamily="18" charset="0"/>
              </a:rPr>
              <a:t>Balance de producto de interés, p (PROPUESTO)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De estos balance solo 3 son independientes.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endParaRPr lang="es-ES"/>
          </a:p>
        </p:txBody>
      </p:sp>
      <p:sp>
        <p:nvSpPr>
          <p:cNvPr id="2059" name="Rectangle 27"/>
          <p:cNvSpPr>
            <a:spLocks noChangeArrowheads="1"/>
          </p:cNvSpPr>
          <p:nvPr/>
        </p:nvSpPr>
        <p:spPr bwMode="auto">
          <a:xfrm>
            <a:off x="0" y="-5222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60" name="Rectangle 29"/>
          <p:cNvSpPr>
            <a:spLocks noChangeArrowheads="1"/>
          </p:cNvSpPr>
          <p:nvPr/>
        </p:nvSpPr>
        <p:spPr bwMode="auto">
          <a:xfrm>
            <a:off x="0" y="-5222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61" name="Rectangle 33"/>
          <p:cNvSpPr>
            <a:spLocks noChangeArrowheads="1"/>
          </p:cNvSpPr>
          <p:nvPr/>
        </p:nvSpPr>
        <p:spPr bwMode="auto">
          <a:xfrm>
            <a:off x="0" y="-5222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62" name="Rectangle 34"/>
          <p:cNvSpPr>
            <a:spLocks noChangeArrowheads="1"/>
          </p:cNvSpPr>
          <p:nvPr/>
        </p:nvSpPr>
        <p:spPr bwMode="auto">
          <a:xfrm>
            <a:off x="0" y="0"/>
            <a:ext cx="6096000" cy="2147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449263">
              <a:tabLst>
                <a:tab pos="1125538" algn="l"/>
              </a:tabLst>
            </a:pPr>
            <a:endParaRPr lang="es-ES" sz="1200" b="1" u="sng">
              <a:cs typeface="Times New Roman" pitchFamily="18" charset="0"/>
            </a:endParaRPr>
          </a:p>
          <a:p>
            <a:pPr indent="449263" algn="ctr">
              <a:tabLst>
                <a:tab pos="1125538" algn="l"/>
              </a:tabLst>
            </a:pPr>
            <a:r>
              <a:rPr lang="es-ES" sz="2800" b="1" u="sng">
                <a:cs typeface="Times New Roman" pitchFamily="18" charset="0"/>
              </a:rPr>
              <a:t>Balance de masa global</a:t>
            </a:r>
          </a:p>
          <a:p>
            <a:pPr indent="449263" algn="ctr">
              <a:tabLst>
                <a:tab pos="1125538" algn="l"/>
              </a:tabLst>
            </a:pPr>
            <a:endParaRPr lang="es-ES" sz="2800" b="1" u="sng">
              <a:cs typeface="Times New Roman" pitchFamily="18" charset="0"/>
            </a:endParaRPr>
          </a:p>
          <a:p>
            <a:pPr indent="449263" algn="ctr">
              <a:tabLst>
                <a:tab pos="1125538" algn="l"/>
              </a:tabLst>
            </a:pPr>
            <a:r>
              <a:rPr lang="es-ES" sz="1600" b="1">
                <a:solidFill>
                  <a:srgbClr val="FF0000"/>
                </a:solidFill>
                <a:cs typeface="Times New Roman" pitchFamily="18" charset="0"/>
              </a:rPr>
              <a:t>Masa de Entrada – Masa de Salida = Acumulación de Masa</a:t>
            </a:r>
          </a:p>
          <a:p>
            <a:pPr indent="449263" algn="just" eaLnBrk="0" hangingPunct="0">
              <a:tabLst>
                <a:tab pos="1125538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algn="just" eaLnBrk="0" hangingPunct="0">
              <a:tabLst>
                <a:tab pos="1125538" algn="l"/>
              </a:tabLst>
            </a:pPr>
            <a:r>
              <a:rPr lang="es-MX" sz="1400">
                <a:cs typeface="Times New Roman" pitchFamily="18" charset="0"/>
              </a:rPr>
              <a:t>											</a:t>
            </a:r>
          </a:p>
          <a:p>
            <a:pPr indent="449263" algn="just" eaLnBrk="0" hangingPunct="0">
              <a:tabLst>
                <a:tab pos="1125538" algn="l"/>
              </a:tabLst>
            </a:pPr>
            <a:r>
              <a:rPr lang="es-MX" sz="1400">
                <a:cs typeface="Times New Roman" pitchFamily="18" charset="0"/>
              </a:rPr>
              <a:t>						</a:t>
            </a:r>
            <a:r>
              <a:rPr lang="es-MX" sz="1400" b="1">
                <a:cs typeface="Times New Roman" pitchFamily="18" charset="0"/>
              </a:rPr>
              <a:t>(1)</a:t>
            </a:r>
            <a:endParaRPr lang="es-ES"/>
          </a:p>
        </p:txBody>
      </p:sp>
      <p:graphicFrame>
        <p:nvGraphicFramePr>
          <p:cNvPr id="2050" name="Object 1024"/>
          <p:cNvGraphicFramePr>
            <a:graphicFrameLocks noChangeAspect="1"/>
          </p:cNvGraphicFramePr>
          <p:nvPr/>
        </p:nvGraphicFramePr>
        <p:xfrm>
          <a:off x="1262063" y="1433513"/>
          <a:ext cx="3233737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cuación" r:id="rId4" imgW="1638000" imgH="393480" progId="Equation.3">
                  <p:embed/>
                </p:oleObj>
              </mc:Choice>
              <mc:Fallback>
                <p:oleObj name="Ecuación" r:id="rId4" imgW="1638000" imgH="39348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2063" y="1433513"/>
                        <a:ext cx="3233737" cy="779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025"/>
          <p:cNvGraphicFramePr>
            <a:graphicFrameLocks noChangeAspect="1"/>
          </p:cNvGraphicFramePr>
          <p:nvPr/>
        </p:nvGraphicFramePr>
        <p:xfrm>
          <a:off x="2590800" y="4648200"/>
          <a:ext cx="1066800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r:id="rId6" imgW="812447" imgH="457002" progId="Equation.3">
                  <p:embed/>
                </p:oleObj>
              </mc:Choice>
              <mc:Fallback>
                <p:oleObj r:id="rId6" imgW="812447" imgH="457002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648200"/>
                        <a:ext cx="1066800" cy="601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3" name="Text Box 45"/>
          <p:cNvSpPr txBox="1">
            <a:spLocks noChangeArrowheads="1"/>
          </p:cNvSpPr>
          <p:nvPr/>
        </p:nvSpPr>
        <p:spPr bwMode="auto">
          <a:xfrm>
            <a:off x="6096000" y="3657600"/>
            <a:ext cx="26289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400"/>
              <a:t>Fe y Fs: Flujos Volumétricos de entrada y salida</a:t>
            </a:r>
          </a:p>
          <a:p>
            <a:pPr eaLnBrk="0" hangingPunct="0"/>
            <a:endParaRPr lang="es-ES" sz="1400"/>
          </a:p>
          <a:p>
            <a:pPr algn="just" eaLnBrk="0" hangingPunct="0"/>
            <a:r>
              <a:rPr lang="es-ES" sz="1400"/>
              <a:t>so,xo y po: Concentración de sustrato, biomasa y producto a la entrada.</a:t>
            </a:r>
          </a:p>
          <a:p>
            <a:pPr eaLnBrk="0" hangingPunct="0"/>
            <a:endParaRPr lang="es-ES" sz="1400"/>
          </a:p>
          <a:p>
            <a:pPr algn="just" eaLnBrk="0" hangingPunct="0"/>
            <a:r>
              <a:rPr lang="es-ES" sz="1400"/>
              <a:t>s,x y p: Concentración de sustrato, biomasa y producto a la salida y al interior del fermentador o bioreactor</a:t>
            </a:r>
            <a:r>
              <a:rPr lang="es-ES" sz="1600"/>
              <a:t>.</a:t>
            </a:r>
            <a:endParaRPr lang="es-ES" sz="1600" b="1"/>
          </a:p>
          <a:p>
            <a:pPr eaLnBrk="0" hangingPunct="0"/>
            <a:endParaRPr lang="es-ES" sz="1600"/>
          </a:p>
        </p:txBody>
      </p:sp>
      <p:pic>
        <p:nvPicPr>
          <p:cNvPr id="2064" name="Picture 4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19800" y="304800"/>
            <a:ext cx="285115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Text Box 48"/>
          <p:cNvSpPr txBox="1">
            <a:spLocks noChangeArrowheads="1"/>
          </p:cNvSpPr>
          <p:nvPr/>
        </p:nvSpPr>
        <p:spPr bwMode="auto">
          <a:xfrm>
            <a:off x="6019800" y="1295400"/>
            <a:ext cx="533400" cy="176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F</a:t>
            </a:r>
            <a:r>
              <a:rPr lang="es-ES" sz="2000" baseline="-25000"/>
              <a:t>e</a:t>
            </a:r>
          </a:p>
          <a:p>
            <a:pPr>
              <a:spcBef>
                <a:spcPct val="50000"/>
              </a:spcBef>
            </a:pPr>
            <a:r>
              <a:rPr lang="es-ES" sz="2000"/>
              <a:t>s</a:t>
            </a:r>
            <a:r>
              <a:rPr lang="es-ES" sz="2000" baseline="-25000"/>
              <a:t>o</a:t>
            </a:r>
          </a:p>
          <a:p>
            <a:pPr>
              <a:spcBef>
                <a:spcPct val="50000"/>
              </a:spcBef>
            </a:pPr>
            <a:r>
              <a:rPr lang="es-ES" sz="2000"/>
              <a:t>x</a:t>
            </a:r>
            <a:r>
              <a:rPr lang="es-ES" sz="2000" baseline="-25000"/>
              <a:t>o</a:t>
            </a:r>
          </a:p>
          <a:p>
            <a:pPr>
              <a:spcBef>
                <a:spcPct val="50000"/>
              </a:spcBef>
            </a:pPr>
            <a:r>
              <a:rPr lang="es-ES" sz="2000"/>
              <a:t>p</a:t>
            </a:r>
            <a:r>
              <a:rPr lang="es-ES" sz="2000" baseline="-25000"/>
              <a:t>o</a:t>
            </a:r>
          </a:p>
        </p:txBody>
      </p:sp>
      <p:sp>
        <p:nvSpPr>
          <p:cNvPr id="2066" name="Text Box 49"/>
          <p:cNvSpPr txBox="1">
            <a:spLocks noChangeArrowheads="1"/>
          </p:cNvSpPr>
          <p:nvPr/>
        </p:nvSpPr>
        <p:spPr bwMode="auto">
          <a:xfrm>
            <a:off x="8305800" y="1219200"/>
            <a:ext cx="533400" cy="176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F</a:t>
            </a:r>
            <a:r>
              <a:rPr lang="es-ES" sz="2000" baseline="-25000"/>
              <a:t>s</a:t>
            </a:r>
          </a:p>
          <a:p>
            <a:pPr>
              <a:spcBef>
                <a:spcPct val="50000"/>
              </a:spcBef>
            </a:pPr>
            <a:r>
              <a:rPr lang="es-ES" sz="2000"/>
              <a:t>s</a:t>
            </a:r>
          </a:p>
          <a:p>
            <a:pPr>
              <a:spcBef>
                <a:spcPct val="50000"/>
              </a:spcBef>
            </a:pPr>
            <a:r>
              <a:rPr lang="es-ES" sz="2000"/>
              <a:t>x</a:t>
            </a:r>
            <a:endParaRPr lang="es-ES" sz="2000" baseline="-25000"/>
          </a:p>
          <a:p>
            <a:pPr>
              <a:spcBef>
                <a:spcPct val="50000"/>
              </a:spcBef>
            </a:pPr>
            <a:r>
              <a:rPr lang="es-ES" sz="2000"/>
              <a:t>p</a:t>
            </a:r>
            <a:endParaRPr lang="es-ES" sz="2000" baseline="-25000"/>
          </a:p>
        </p:txBody>
      </p:sp>
      <p:sp>
        <p:nvSpPr>
          <p:cNvPr id="2067" name="Text Box 50"/>
          <p:cNvSpPr txBox="1">
            <a:spLocks noChangeArrowheads="1"/>
          </p:cNvSpPr>
          <p:nvPr/>
        </p:nvSpPr>
        <p:spPr bwMode="auto">
          <a:xfrm>
            <a:off x="228600" y="2362200"/>
            <a:ext cx="5257800" cy="381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1800" dirty="0">
                <a:cs typeface="Times New Roman" pitchFamily="18" charset="0"/>
              </a:rPr>
              <a:t>donde   </a:t>
            </a:r>
            <a:r>
              <a:rPr lang="es-MX" sz="1800" dirty="0"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1800" baseline="-30000" dirty="0">
                <a:cs typeface="Times New Roman" pitchFamily="18" charset="0"/>
              </a:rPr>
              <a:t>e</a:t>
            </a:r>
            <a:r>
              <a:rPr lang="es-MX" sz="1800" dirty="0">
                <a:cs typeface="Times New Roman" pitchFamily="18" charset="0"/>
              </a:rPr>
              <a:t> y </a:t>
            </a:r>
            <a:r>
              <a:rPr lang="es-MX" sz="1800" dirty="0" err="1"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1800" baseline="-30000" dirty="0" err="1">
                <a:cs typeface="Times New Roman" pitchFamily="18" charset="0"/>
              </a:rPr>
              <a:t>s</a:t>
            </a:r>
            <a:r>
              <a:rPr lang="es-MX" sz="1800" dirty="0">
                <a:cs typeface="Times New Roman" pitchFamily="18" charset="0"/>
              </a:rPr>
              <a:t>: Densidad de entrada y salida</a:t>
            </a:r>
            <a:endParaRPr lang="es-ES" sz="1800" dirty="0">
              <a:cs typeface="Times New Roman" pitchFamily="18" charset="0"/>
            </a:endParaRPr>
          </a:p>
          <a:p>
            <a:pPr algn="just" eaLnBrk="0" hangingPunct="0"/>
            <a:r>
              <a:rPr lang="es-ES" sz="1800" dirty="0">
                <a:cs typeface="Times New Roman" pitchFamily="18" charset="0"/>
              </a:rPr>
              <a:t> </a:t>
            </a:r>
          </a:p>
          <a:p>
            <a:pPr algn="just" eaLnBrk="0" hangingPunct="0"/>
            <a:r>
              <a:rPr lang="es-ES" sz="1800" dirty="0">
                <a:cs typeface="Times New Roman" pitchFamily="18" charset="0"/>
              </a:rPr>
              <a:t>Supuestos</a:t>
            </a:r>
          </a:p>
          <a:p>
            <a:pPr algn="just" eaLnBrk="0" hangingPunct="0"/>
            <a:endParaRPr lang="es-ES" sz="1800" dirty="0">
              <a:cs typeface="Times New Roman" pitchFamily="18" charset="0"/>
            </a:endParaRPr>
          </a:p>
          <a:p>
            <a:pPr algn="just" eaLnBrk="0" hangingPunct="0"/>
            <a:r>
              <a:rPr lang="es-ES" sz="1800" dirty="0">
                <a:latin typeface="Symbol" pitchFamily="18" charset="2"/>
                <a:cs typeface="Times New Roman" pitchFamily="18" charset="0"/>
              </a:rPr>
              <a:t>-</a:t>
            </a:r>
            <a:r>
              <a:rPr lang="es-ES" sz="1800" dirty="0">
                <a:cs typeface="Times New Roman" pitchFamily="18" charset="0"/>
              </a:rPr>
              <a:t>Las densidades se mantienen constantes:          </a:t>
            </a:r>
            <a:r>
              <a:rPr lang="es-MX" sz="1800" dirty="0"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1800" baseline="-30000" dirty="0">
                <a:cs typeface="Times New Roman" pitchFamily="18" charset="0"/>
              </a:rPr>
              <a:t>e</a:t>
            </a:r>
            <a:r>
              <a:rPr lang="es-MX" sz="1800" dirty="0">
                <a:cs typeface="Times New Roman" pitchFamily="18" charset="0"/>
              </a:rPr>
              <a:t> = </a:t>
            </a:r>
            <a:r>
              <a:rPr lang="es-MX" sz="1800" dirty="0" err="1"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1800" baseline="-30000" dirty="0" err="1">
                <a:cs typeface="Times New Roman" pitchFamily="18" charset="0"/>
              </a:rPr>
              <a:t>s</a:t>
            </a:r>
            <a:endParaRPr lang="es-MX" sz="1800" baseline="-30000" dirty="0">
              <a:cs typeface="Times New Roman" pitchFamily="18" charset="0"/>
            </a:endParaRPr>
          </a:p>
          <a:p>
            <a:pPr algn="just" eaLnBrk="0" hangingPunct="0"/>
            <a:endParaRPr lang="es-ES" sz="1800" dirty="0">
              <a:cs typeface="Times New Roman" pitchFamily="18" charset="0"/>
            </a:endParaRPr>
          </a:p>
          <a:p>
            <a:pPr algn="just" eaLnBrk="0" hangingPunct="0"/>
            <a:r>
              <a:rPr lang="es-ES" sz="1800" dirty="0">
                <a:latin typeface="Symbol" pitchFamily="18" charset="2"/>
                <a:cs typeface="Times New Roman" pitchFamily="18" charset="0"/>
              </a:rPr>
              <a:t>-</a:t>
            </a:r>
            <a:r>
              <a:rPr lang="es-ES" sz="1800" dirty="0">
                <a:cs typeface="Times New Roman" pitchFamily="18" charset="0"/>
              </a:rPr>
              <a:t> El sistema opera en estado estacionario, entonces</a:t>
            </a:r>
          </a:p>
          <a:p>
            <a:pPr algn="just" eaLnBrk="0" hangingPunct="0"/>
            <a:r>
              <a:rPr lang="es-ES" sz="1800" dirty="0">
                <a:cs typeface="Times New Roman" pitchFamily="18" charset="0"/>
              </a:rPr>
              <a:t>No hay acumulación.</a:t>
            </a:r>
          </a:p>
          <a:p>
            <a:pPr algn="just" eaLnBrk="0" hangingPunct="0"/>
            <a:r>
              <a:rPr lang="es-ES" sz="1800" dirty="0">
                <a:cs typeface="Times New Roman" pitchFamily="18" charset="0"/>
              </a:rPr>
              <a:t> </a:t>
            </a:r>
          </a:p>
          <a:p>
            <a:pPr algn="just" eaLnBrk="0" hangingPunct="0"/>
            <a:endParaRPr lang="es-MX" sz="1800" dirty="0">
              <a:cs typeface="Times New Roman" pitchFamily="18" charset="0"/>
            </a:endParaRPr>
          </a:p>
          <a:p>
            <a:pPr algn="just" eaLnBrk="0" hangingPunct="0"/>
            <a:r>
              <a:rPr lang="es-MX" sz="1800" dirty="0">
                <a:cs typeface="Times New Roman" pitchFamily="18" charset="0"/>
              </a:rPr>
              <a:t>Con esto</a:t>
            </a:r>
          </a:p>
          <a:p>
            <a:pPr algn="just" eaLnBrk="0" hangingPunct="0"/>
            <a:endParaRPr lang="es-MX" sz="1800" dirty="0">
              <a:cs typeface="Times New Roman" pitchFamily="18" charset="0"/>
            </a:endParaRPr>
          </a:p>
          <a:p>
            <a:pPr algn="r" eaLnBrk="0" hangingPunct="0"/>
            <a:r>
              <a:rPr lang="es-ES" sz="1800" dirty="0">
                <a:cs typeface="Times New Roman" pitchFamily="18" charset="0"/>
              </a:rPr>
              <a:t>		</a:t>
            </a:r>
            <a:r>
              <a:rPr lang="es-ES" sz="1400" b="1" dirty="0">
                <a:cs typeface="Times New Roman" pitchFamily="18" charset="0"/>
              </a:rPr>
              <a:t>	(2)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301737" y="5715000"/>
            <a:ext cx="2054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800000"/>
                </a:solidFill>
                <a:cs typeface="Times New Roman" pitchFamily="18" charset="0"/>
              </a:rPr>
              <a:t>Fe = </a:t>
            </a:r>
            <a:r>
              <a:rPr lang="es-ES" b="1" dirty="0" err="1">
                <a:solidFill>
                  <a:srgbClr val="800000"/>
                </a:solidFill>
                <a:cs typeface="Times New Roman" pitchFamily="18" charset="0"/>
              </a:rPr>
              <a:t>Fs</a:t>
            </a:r>
            <a:r>
              <a:rPr lang="es-ES" b="1" dirty="0">
                <a:solidFill>
                  <a:srgbClr val="800000"/>
                </a:solidFill>
                <a:cs typeface="Times New Roman" pitchFamily="18" charset="0"/>
              </a:rPr>
              <a:t> = </a:t>
            </a:r>
            <a:r>
              <a:rPr lang="es-ES" b="1" dirty="0" smtClean="0">
                <a:solidFill>
                  <a:srgbClr val="800000"/>
                </a:solidFill>
                <a:cs typeface="Times New Roman" pitchFamily="18" charset="0"/>
              </a:rPr>
              <a:t>F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457200" y="0"/>
            <a:ext cx="8686800" cy="518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7013" algn="ctr">
              <a:tabLst>
                <a:tab pos="1358900" algn="l"/>
              </a:tabLst>
            </a:pPr>
            <a:r>
              <a:rPr lang="es-ES" sz="2000" b="1" u="sng">
                <a:cs typeface="Times New Roman" pitchFamily="18" charset="0"/>
              </a:rPr>
              <a:t>BBalance de Biomasa</a:t>
            </a:r>
          </a:p>
          <a:p>
            <a:pPr indent="-227013">
              <a:tabLst>
                <a:tab pos="1358900" algn="l"/>
              </a:tabLst>
            </a:pPr>
            <a:r>
              <a:rPr lang="es-ES" sz="1800">
                <a:solidFill>
                  <a:srgbClr val="FF0000"/>
                </a:solidFill>
                <a:cs typeface="Times New Roman" pitchFamily="18" charset="0"/>
              </a:rPr>
              <a:t>CCélulas entran – Células salen + Crecimiento celular – Muerte celular  = Acumulación</a:t>
            </a:r>
            <a:r>
              <a:rPr lang="es-ES" sz="1600">
                <a:cs typeface="Times New Roman" pitchFamily="18" charset="0"/>
              </a:rPr>
              <a:t>  </a:t>
            </a:r>
            <a:r>
              <a:rPr lang="es-MX" sz="1600">
                <a:cs typeface="Times New Roman" pitchFamily="18" charset="0"/>
              </a:rPr>
              <a:t>	(3)</a:t>
            </a:r>
            <a:endParaRPr lang="es-ES" sz="1600"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  </a:t>
            </a: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latin typeface="Symbol" pitchFamily="18" charset="2"/>
                <a:cs typeface="Times New Roman" pitchFamily="18" charset="0"/>
              </a:rPr>
              <a:t>	</a:t>
            </a: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latin typeface="Symbol" pitchFamily="18" charset="2"/>
                <a:cs typeface="Times New Roman" pitchFamily="18" charset="0"/>
              </a:rPr>
              <a:t>m :</a:t>
            </a:r>
            <a:r>
              <a:rPr lang="es-ES" sz="1600">
                <a:cs typeface="Times New Roman" pitchFamily="18" charset="0"/>
              </a:rPr>
              <a:t>Velocidad de Crecimiento de los m.o [hr</a:t>
            </a:r>
            <a:r>
              <a:rPr lang="es-ES" sz="1600" baseline="30000">
                <a:cs typeface="Times New Roman" pitchFamily="18" charset="0"/>
              </a:rPr>
              <a:t>-1</a:t>
            </a:r>
            <a:r>
              <a:rPr lang="es-ES" sz="1600">
                <a:cs typeface="Times New Roman" pitchFamily="18" charset="0"/>
              </a:rPr>
              <a:t>]	</a:t>
            </a:r>
            <a:r>
              <a:rPr lang="es-ES" sz="1600">
                <a:latin typeface="Symbol" pitchFamily="18" charset="2"/>
                <a:cs typeface="Times New Roman" pitchFamily="18" charset="0"/>
              </a:rPr>
              <a:t>a</a:t>
            </a:r>
            <a:r>
              <a:rPr lang="es-ES" sz="1600">
                <a:cs typeface="Times New Roman" pitchFamily="18" charset="0"/>
              </a:rPr>
              <a:t>: Velocidad de muerte de los m.o [hr</a:t>
            </a:r>
            <a:r>
              <a:rPr lang="es-ES" sz="1600" baseline="30000">
                <a:cs typeface="Times New Roman" pitchFamily="18" charset="0"/>
              </a:rPr>
              <a:t>-1</a:t>
            </a:r>
            <a:r>
              <a:rPr lang="es-ES" sz="1600">
                <a:cs typeface="Times New Roman" pitchFamily="18" charset="0"/>
              </a:rPr>
              <a:t>]</a:t>
            </a: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Supuestos:</a:t>
            </a:r>
          </a:p>
          <a:p>
            <a:pPr indent="-227013" algn="just" eaLnBrk="0" hangingPunct="0">
              <a:lnSpc>
                <a:spcPct val="70000"/>
              </a:lnSpc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-         Alimentación estéril,  x</a:t>
            </a:r>
            <a:r>
              <a:rPr lang="es-ES" sz="1600" baseline="-25000">
                <a:cs typeface="Times New Roman" pitchFamily="18" charset="0"/>
              </a:rPr>
              <a:t>o</a:t>
            </a:r>
            <a:r>
              <a:rPr lang="es-ES" sz="1600">
                <a:cs typeface="Times New Roman" pitchFamily="18" charset="0"/>
              </a:rPr>
              <a:t> =0</a:t>
            </a:r>
          </a:p>
          <a:p>
            <a:pPr indent="-227013" algn="just" eaLnBrk="0" hangingPunct="0">
              <a:lnSpc>
                <a:spcPct val="70000"/>
              </a:lnSpc>
              <a:tabLst>
                <a:tab pos="1358900" algn="l"/>
              </a:tabLst>
            </a:pPr>
            <a:endParaRPr lang="es-ES" sz="1600">
              <a:cs typeface="Times New Roman" pitchFamily="18" charset="0"/>
            </a:endParaRPr>
          </a:p>
          <a:p>
            <a:pPr indent="-227013" algn="just" eaLnBrk="0" hangingPunct="0">
              <a:lnSpc>
                <a:spcPct val="70000"/>
              </a:lnSpc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-         Volumen constante, V = cte, entonces </a:t>
            </a:r>
          </a:p>
          <a:p>
            <a:pPr indent="-227013" algn="just" eaLnBrk="0" hangingPunct="0">
              <a:lnSpc>
                <a:spcPct val="70000"/>
              </a:lnSpc>
              <a:tabLst>
                <a:tab pos="1358900" algn="l"/>
              </a:tabLst>
            </a:pPr>
            <a:endParaRPr lang="es-ES" sz="1600">
              <a:cs typeface="Times New Roman" pitchFamily="18" charset="0"/>
            </a:endParaRPr>
          </a:p>
          <a:p>
            <a:pPr indent="-227013" algn="just" eaLnBrk="0" hangingPunct="0">
              <a:lnSpc>
                <a:spcPct val="70000"/>
              </a:lnSpc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-         Estado estacionario, no hay acumulación.</a:t>
            </a:r>
            <a:r>
              <a:rPr lang="es-MX" sz="1600">
                <a:cs typeface="Times New Roman" pitchFamily="18" charset="0"/>
              </a:rPr>
              <a:t> </a:t>
            </a:r>
            <a:endParaRPr lang="es-ES" sz="1600"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-         </a:t>
            </a: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  <a:r>
              <a:rPr lang="es-ES" sz="1600" b="1">
                <a:cs typeface="Times New Roman" pitchFamily="18" charset="0"/>
              </a:rPr>
              <a:t>Con esto</a:t>
            </a: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cs typeface="Times New Roman" pitchFamily="18" charset="0"/>
            </a:endParaRPr>
          </a:p>
          <a:p>
            <a:pPr indent="-227013" eaLnBrk="0" hangingPunct="0">
              <a:tabLst>
                <a:tab pos="1358900" algn="l"/>
              </a:tabLst>
            </a:pPr>
            <a:endParaRPr lang="es-ES" sz="1600"/>
          </a:p>
        </p:txBody>
      </p:sp>
      <p:graphicFrame>
        <p:nvGraphicFramePr>
          <p:cNvPr id="3074" name="Object 2048"/>
          <p:cNvGraphicFramePr>
            <a:graphicFrameLocks noChangeAspect="1"/>
          </p:cNvGraphicFramePr>
          <p:nvPr/>
        </p:nvGraphicFramePr>
        <p:xfrm>
          <a:off x="1290638" y="1341438"/>
          <a:ext cx="657860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cuación" r:id="rId3" imgW="3606480" imgH="419040" progId="Equation.3">
                  <p:embed/>
                </p:oleObj>
              </mc:Choice>
              <mc:Fallback>
                <p:oleObj name="Ecuación" r:id="rId3" imgW="3606480" imgH="41904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0638" y="1341438"/>
                        <a:ext cx="6578600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2049"/>
          <p:cNvGraphicFramePr>
            <a:graphicFrameLocks noChangeAspect="1"/>
          </p:cNvGraphicFramePr>
          <p:nvPr/>
        </p:nvGraphicFramePr>
        <p:xfrm>
          <a:off x="5148263" y="4005263"/>
          <a:ext cx="83820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r:id="rId5" imgW="508000" imgH="457200" progId="Equation.3">
                  <p:embed/>
                </p:oleObj>
              </mc:Choice>
              <mc:Fallback>
                <p:oleObj r:id="rId5" imgW="508000" imgH="45720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4005263"/>
                        <a:ext cx="838200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Text Box 11"/>
          <p:cNvSpPr txBox="1">
            <a:spLocks noChangeArrowheads="1"/>
          </p:cNvSpPr>
          <p:nvPr/>
        </p:nvSpPr>
        <p:spPr bwMode="auto">
          <a:xfrm>
            <a:off x="-92075" y="4841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graphicFrame>
        <p:nvGraphicFramePr>
          <p:cNvPr id="3076" name="Object 2051"/>
          <p:cNvGraphicFramePr>
            <a:graphicFrameLocks noChangeAspect="1"/>
          </p:cNvGraphicFramePr>
          <p:nvPr/>
        </p:nvGraphicFramePr>
        <p:xfrm>
          <a:off x="4799013" y="3409950"/>
          <a:ext cx="815975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cuación" r:id="rId7" imgW="495000" imgH="393480" progId="Equation.3">
                  <p:embed/>
                </p:oleObj>
              </mc:Choice>
              <mc:Fallback>
                <p:oleObj name="Ecuación" r:id="rId7" imgW="495000" imgH="39348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9013" y="3409950"/>
                        <a:ext cx="815975" cy="654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2052"/>
          <p:cNvGraphicFramePr>
            <a:graphicFrameLocks noChangeAspect="1"/>
          </p:cNvGraphicFramePr>
          <p:nvPr/>
        </p:nvGraphicFramePr>
        <p:xfrm>
          <a:off x="287338" y="5286375"/>
          <a:ext cx="8291512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cuación" r:id="rId9" imgW="4546440" imgH="419040" progId="Equation.3">
                  <p:embed/>
                </p:oleObj>
              </mc:Choice>
              <mc:Fallback>
                <p:oleObj name="Ecuación" r:id="rId9" imgW="4546440" imgH="419040" progId="Equation.3">
                  <p:embed/>
                  <p:pic>
                    <p:nvPicPr>
                      <p:cNvPr id="0" name="Object 2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38" y="5286375"/>
                        <a:ext cx="8291512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381000" y="1524000"/>
            <a:ext cx="8382000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449263" algn="just">
              <a:tabLst>
                <a:tab pos="1127125" algn="l"/>
              </a:tabLst>
            </a:pPr>
            <a:endParaRPr lang="es-ES" sz="2000" b="1">
              <a:cs typeface="Times New Roman" pitchFamily="18" charset="0"/>
            </a:endParaRP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 Supuestos adicionales</a:t>
            </a: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latin typeface="Symbol" pitchFamily="18" charset="2"/>
                <a:cs typeface="Times New Roman" pitchFamily="18" charset="0"/>
              </a:rPr>
              <a:t>-</a:t>
            </a:r>
            <a:r>
              <a:rPr lang="es-ES" sz="2000">
                <a:cs typeface="Times New Roman" pitchFamily="18" charset="0"/>
              </a:rPr>
              <a:t>         Tasa de muerte inferior a la de crecimiento, </a:t>
            </a:r>
            <a:r>
              <a:rPr lang="es-ES" sz="2000">
                <a:latin typeface="Symbol" pitchFamily="18" charset="2"/>
                <a:cs typeface="Times New Roman" pitchFamily="18" charset="0"/>
              </a:rPr>
              <a:t>a&lt;&lt;m</a:t>
            </a:r>
            <a:endParaRPr lang="es-ES" sz="2000">
              <a:cs typeface="Times New Roman" pitchFamily="18" charset="0"/>
            </a:endParaRP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 </a:t>
            </a: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 </a:t>
            </a:r>
          </a:p>
          <a:p>
            <a:pPr indent="449263" algn="just" eaLnBrk="0" hangingPunct="0">
              <a:tabLst>
                <a:tab pos="1127125" algn="l"/>
              </a:tabLst>
            </a:pPr>
            <a:endParaRPr lang="es-ES" sz="2000">
              <a:cs typeface="Times New Roman" pitchFamily="18" charset="0"/>
            </a:endParaRP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Reordenando</a:t>
            </a:r>
          </a:p>
          <a:p>
            <a:pPr indent="449263" eaLnBrk="0" hangingPunct="0">
              <a:tabLst>
                <a:tab pos="1127125" algn="l"/>
              </a:tabLst>
            </a:pPr>
            <a:endParaRPr lang="es-ES" sz="2000"/>
          </a:p>
        </p:txBody>
      </p:sp>
      <p:graphicFrame>
        <p:nvGraphicFramePr>
          <p:cNvPr id="4098" name="Object 1024"/>
          <p:cNvGraphicFramePr>
            <a:graphicFrameLocks noChangeAspect="1"/>
          </p:cNvGraphicFramePr>
          <p:nvPr/>
        </p:nvGraphicFramePr>
        <p:xfrm>
          <a:off x="1447800" y="646113"/>
          <a:ext cx="56388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r:id="rId3" imgW="2260600" imgH="266700" progId="Equation.3">
                  <p:embed/>
                </p:oleObj>
              </mc:Choice>
              <mc:Fallback>
                <p:oleObj r:id="rId3" imgW="2260600" imgH="2667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646113"/>
                        <a:ext cx="5638800" cy="665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1025"/>
          <p:cNvGraphicFramePr>
            <a:graphicFrameLocks noChangeAspect="1"/>
          </p:cNvGraphicFramePr>
          <p:nvPr/>
        </p:nvGraphicFramePr>
        <p:xfrm>
          <a:off x="2667000" y="2778125"/>
          <a:ext cx="381000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r:id="rId5" imgW="1562100" imgH="266700" progId="Equation.3">
                  <p:embed/>
                </p:oleObj>
              </mc:Choice>
              <mc:Fallback>
                <p:oleObj r:id="rId5" imgW="1562100" imgH="2667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778125"/>
                        <a:ext cx="3810000" cy="650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 Box 9"/>
          <p:cNvSpPr txBox="1">
            <a:spLocks noChangeArrowheads="1"/>
          </p:cNvSpPr>
          <p:nvPr/>
        </p:nvSpPr>
        <p:spPr bwMode="auto">
          <a:xfrm>
            <a:off x="-92075" y="4841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4103" name="Text Box 12"/>
          <p:cNvSpPr txBox="1">
            <a:spLocks noChangeArrowheads="1"/>
          </p:cNvSpPr>
          <p:nvPr/>
        </p:nvSpPr>
        <p:spPr bwMode="auto">
          <a:xfrm>
            <a:off x="2339975" y="5516563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4104" name="Text Box 13"/>
          <p:cNvSpPr txBox="1">
            <a:spLocks noChangeArrowheads="1"/>
          </p:cNvSpPr>
          <p:nvPr/>
        </p:nvSpPr>
        <p:spPr bwMode="auto">
          <a:xfrm>
            <a:off x="3616325" y="651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graphicFrame>
        <p:nvGraphicFramePr>
          <p:cNvPr id="4100" name="Object 1026"/>
          <p:cNvGraphicFramePr>
            <a:graphicFrameLocks noChangeAspect="1"/>
          </p:cNvGraphicFramePr>
          <p:nvPr/>
        </p:nvGraphicFramePr>
        <p:xfrm>
          <a:off x="900113" y="3500438"/>
          <a:ext cx="4457700" cy="276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7" imgW="1828800" imgH="1130040" progId="Equation.DSMT4">
                  <p:embed/>
                </p:oleObj>
              </mc:Choice>
              <mc:Fallback>
                <p:oleObj name="Equation" r:id="rId7" imgW="1828800" imgH="1130040" progId="Equation.DSMT4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3500438"/>
                        <a:ext cx="4457700" cy="276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395288" y="476250"/>
            <a:ext cx="838200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Se define:</a:t>
            </a: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Velocidad de Dilución, Volúmenes de reactor que pasan por hora [t</a:t>
            </a:r>
            <a:r>
              <a:rPr lang="es-ES" sz="2000" baseline="30000">
                <a:cs typeface="Times New Roman" pitchFamily="18" charset="0"/>
              </a:rPr>
              <a:t>-1</a:t>
            </a:r>
            <a:r>
              <a:rPr lang="es-ES" sz="2000">
                <a:cs typeface="Times New Roman" pitchFamily="18" charset="0"/>
              </a:rPr>
              <a:t>]</a:t>
            </a:r>
          </a:p>
          <a:p>
            <a:pPr indent="449263" algn="ctr" eaLnBrk="0" hangingPunct="0">
              <a:tabLst>
                <a:tab pos="1127125" algn="l"/>
              </a:tabLst>
            </a:pPr>
            <a:r>
              <a:rPr lang="es-MX" sz="2000">
                <a:cs typeface="Times New Roman" pitchFamily="18" charset="0"/>
              </a:rPr>
              <a:t> </a:t>
            </a:r>
          </a:p>
          <a:p>
            <a:pPr indent="449263" algn="ctr" eaLnBrk="0" hangingPunct="0">
              <a:tabLst>
                <a:tab pos="1127125" algn="l"/>
              </a:tabLst>
            </a:pPr>
            <a:r>
              <a:rPr lang="es-MX" sz="2800" b="1">
                <a:cs typeface="Times New Roman" pitchFamily="18" charset="0"/>
              </a:rPr>
              <a:t>D = F/V</a:t>
            </a:r>
            <a:r>
              <a:rPr lang="es-ES" sz="2000">
                <a:cs typeface="Times New Roman" pitchFamily="18" charset="0"/>
              </a:rPr>
              <a:t> </a:t>
            </a:r>
          </a:p>
          <a:p>
            <a:pPr indent="449263" algn="just" eaLnBrk="0" hangingPunct="0">
              <a:tabLst>
                <a:tab pos="1127125" algn="l"/>
              </a:tabLst>
            </a:pPr>
            <a:endParaRPr lang="es-ES" sz="2000">
              <a:cs typeface="Times New Roman" pitchFamily="18" charset="0"/>
            </a:endParaRPr>
          </a:p>
          <a:p>
            <a:pPr indent="449263" eaLnBrk="0" hangingPunct="0">
              <a:tabLst>
                <a:tab pos="1127125" algn="l"/>
              </a:tabLst>
            </a:pPr>
            <a:r>
              <a:rPr lang="es-ES" sz="2000"/>
              <a:t>Donde “D” es el inverso al tiempo de residencia, luego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971550" y="2781300"/>
          <a:ext cx="3562350" cy="16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3" imgW="1460160" imgH="660240" progId="Equation.DSMT4">
                  <p:embed/>
                </p:oleObj>
              </mc:Choice>
              <mc:Fallback>
                <p:oleObj name="Equation" r:id="rId3" imgW="1460160" imgH="6602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781300"/>
                        <a:ext cx="3562350" cy="161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-92075" y="4841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2339975" y="5516563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3616325" y="651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2771775" y="3789363"/>
            <a:ext cx="1223963" cy="72072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971550" y="5013325"/>
            <a:ext cx="73453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La velocidad de crecimiento se puede controlar según el flujo de alimentación.</a:t>
            </a:r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468313" y="152400"/>
            <a:ext cx="868680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algn="ctr">
              <a:tabLst>
                <a:tab pos="677863" algn="l"/>
              </a:tabLst>
            </a:pPr>
            <a:r>
              <a:rPr lang="es-ES" sz="2000" b="1" u="sng" dirty="0">
                <a:cs typeface="Times New Roman" pitchFamily="18" charset="0"/>
              </a:rPr>
              <a:t>Balance de Nutriente limitante</a:t>
            </a:r>
          </a:p>
          <a:p>
            <a:pPr indent="-228600" algn="ctr">
              <a:tabLst>
                <a:tab pos="677863" algn="l"/>
              </a:tabLst>
            </a:pPr>
            <a:endParaRPr lang="es-ES" sz="2000" b="1" u="sng" dirty="0">
              <a:cs typeface="Times New Roman" pitchFamily="18" charset="0"/>
            </a:endParaRPr>
          </a:p>
          <a:p>
            <a:pPr indent="-228600" algn="ctr" eaLnBrk="0" hangingPunct="0">
              <a:tabLst>
                <a:tab pos="677863" algn="l"/>
              </a:tabLst>
            </a:pPr>
            <a:r>
              <a:rPr lang="es-ES" sz="1600" b="1" dirty="0">
                <a:cs typeface="Times New Roman" pitchFamily="18" charset="0"/>
              </a:rPr>
              <a:t> </a:t>
            </a:r>
            <a:r>
              <a:rPr lang="es-ES" sz="2000" dirty="0">
                <a:solidFill>
                  <a:srgbClr val="FF0000"/>
                </a:solidFill>
                <a:cs typeface="Times New Roman" pitchFamily="18" charset="0"/>
              </a:rPr>
              <a:t>Sustrato entran – Sustrato salen -  Sustrato consumido crecimiento – Sustrato utilizado  mantención –   Formación de producto =  Acumulación</a:t>
            </a:r>
            <a:r>
              <a:rPr lang="es-ES" dirty="0">
                <a:solidFill>
                  <a:srgbClr val="FF0000"/>
                </a:solidFill>
                <a:cs typeface="Times New Roman" pitchFamily="18" charset="0"/>
              </a:rPr>
              <a:t>  </a:t>
            </a:r>
          </a:p>
          <a:p>
            <a:pPr indent="-228600" algn="r" eaLnBrk="0" hangingPunct="0">
              <a:tabLst>
                <a:tab pos="677863" algn="l"/>
              </a:tabLst>
            </a:pPr>
            <a:r>
              <a:rPr lang="es-MX" dirty="0">
                <a:cs typeface="Times New Roman" pitchFamily="18" charset="0"/>
              </a:rPr>
              <a:t>			</a:t>
            </a:r>
            <a:endParaRPr lang="es-ES" sz="1800" dirty="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endParaRPr lang="es-ES" sz="1800" dirty="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 dirty="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 dirty="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 dirty="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 dirty="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r>
              <a:rPr lang="es-ES" sz="1800" dirty="0">
                <a:cs typeface="Times New Roman" pitchFamily="18" charset="0"/>
              </a:rPr>
              <a:t>	 </a:t>
            </a: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r>
              <a:rPr lang="es-ES" sz="1800" dirty="0">
                <a:cs typeface="Times New Roman" pitchFamily="18" charset="0"/>
              </a:rPr>
              <a:t>m</a:t>
            </a:r>
            <a:r>
              <a:rPr lang="es-ES" sz="1800" baseline="-25000" dirty="0">
                <a:cs typeface="Times New Roman" pitchFamily="18" charset="0"/>
              </a:rPr>
              <a:t>s[</a:t>
            </a:r>
            <a:r>
              <a:rPr lang="es-CL" sz="1800" dirty="0">
                <a:cs typeface="Times New Roman" pitchFamily="18" charset="0"/>
              </a:rPr>
              <a:t>g/g hr</a:t>
            </a:r>
            <a:r>
              <a:rPr lang="es-CL" sz="1800" baseline="30000" dirty="0">
                <a:cs typeface="Times New Roman" pitchFamily="18" charset="0"/>
              </a:rPr>
              <a:t>-1</a:t>
            </a:r>
            <a:r>
              <a:rPr lang="es-ES" sz="1800" dirty="0">
                <a:cs typeface="Times New Roman" pitchFamily="18" charset="0"/>
              </a:rPr>
              <a:t>]: Coeficiente de mantención </a:t>
            </a: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 dirty="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r>
              <a:rPr lang="es-ES" sz="1800" dirty="0" err="1">
                <a:cs typeface="Times New Roman" pitchFamily="18" charset="0"/>
              </a:rPr>
              <a:t>y</a:t>
            </a:r>
            <a:r>
              <a:rPr lang="es-ES" sz="1800" baseline="-30000" dirty="0" err="1">
                <a:cs typeface="Times New Roman" pitchFamily="18" charset="0"/>
              </a:rPr>
              <a:t>x</a:t>
            </a:r>
            <a:r>
              <a:rPr lang="es-ES" sz="1800" baseline="-30000" dirty="0">
                <a:cs typeface="Times New Roman" pitchFamily="18" charset="0"/>
              </a:rPr>
              <a:t>/s</a:t>
            </a:r>
            <a:r>
              <a:rPr lang="es-ES" sz="1800" dirty="0">
                <a:cs typeface="Times New Roman" pitchFamily="18" charset="0"/>
              </a:rPr>
              <a:t>  [gr célula/gr sustrato] : Conversión  (</a:t>
            </a:r>
            <a:r>
              <a:rPr lang="es-ES" sz="1800" dirty="0" err="1">
                <a:cs typeface="Times New Roman" pitchFamily="18" charset="0"/>
              </a:rPr>
              <a:t>yield</a:t>
            </a:r>
            <a:r>
              <a:rPr lang="es-ES" sz="1800" dirty="0">
                <a:cs typeface="Times New Roman" pitchFamily="18" charset="0"/>
              </a:rPr>
              <a:t>) de células referidas a nutriente consumido. </a:t>
            </a: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 dirty="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r>
              <a:rPr lang="es-ES" sz="1800" dirty="0" err="1">
                <a:cs typeface="Times New Roman" pitchFamily="18" charset="0"/>
              </a:rPr>
              <a:t>Yy</a:t>
            </a:r>
            <a:r>
              <a:rPr lang="es-ES" sz="1800" baseline="-30000" dirty="0" err="1">
                <a:cs typeface="Times New Roman" pitchFamily="18" charset="0"/>
              </a:rPr>
              <a:t>p</a:t>
            </a:r>
            <a:r>
              <a:rPr lang="es-ES" sz="1800" baseline="-30000" dirty="0">
                <a:cs typeface="Times New Roman" pitchFamily="18" charset="0"/>
              </a:rPr>
              <a:t>/s</a:t>
            </a:r>
            <a:r>
              <a:rPr lang="es-ES" sz="1800" dirty="0">
                <a:cs typeface="Times New Roman" pitchFamily="18" charset="0"/>
              </a:rPr>
              <a:t>  [gr producto /gr sustrato] : Conversión de producto producido referidos a nutriente 					   consumido. </a:t>
            </a: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 dirty="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r>
              <a:rPr lang="es-ES" sz="1800" dirty="0" err="1">
                <a:cs typeface="Times New Roman" pitchFamily="18" charset="0"/>
              </a:rPr>
              <a:t>q</a:t>
            </a:r>
            <a:r>
              <a:rPr lang="es-ES" sz="1800" baseline="-30000" dirty="0" err="1">
                <a:cs typeface="Times New Roman" pitchFamily="18" charset="0"/>
              </a:rPr>
              <a:t>p</a:t>
            </a:r>
            <a:r>
              <a:rPr lang="es-ES" sz="1800" dirty="0">
                <a:cs typeface="Times New Roman" pitchFamily="18" charset="0"/>
              </a:rPr>
              <a:t>  [gr producto/gr célula hr</a:t>
            </a:r>
            <a:r>
              <a:rPr lang="es-ES" sz="1800" baseline="30000" dirty="0">
                <a:cs typeface="Times New Roman" pitchFamily="18" charset="0"/>
              </a:rPr>
              <a:t>-1</a:t>
            </a:r>
            <a:r>
              <a:rPr lang="es-ES" sz="1800" dirty="0">
                <a:cs typeface="Times New Roman" pitchFamily="18" charset="0"/>
              </a:rPr>
              <a:t>] : Velocidad específica de formación de producto.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 dirty="0">
                <a:cs typeface="Times New Roman" pitchFamily="18" charset="0"/>
              </a:rPr>
              <a:t> </a:t>
            </a:r>
          </a:p>
          <a:p>
            <a:pPr indent="-228600" algn="r" eaLnBrk="0" hangingPunct="0">
              <a:tabLst>
                <a:tab pos="677863" algn="l"/>
              </a:tabLst>
            </a:pPr>
            <a:r>
              <a:rPr lang="es-MX" sz="1600" dirty="0">
                <a:cs typeface="Times New Roman" pitchFamily="18" charset="0"/>
              </a:rPr>
              <a:t>						</a:t>
            </a:r>
            <a:endParaRPr lang="es-ES" sz="1600" dirty="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 dirty="0">
                <a:cs typeface="Times New Roman" pitchFamily="18" charset="0"/>
              </a:rPr>
              <a:t> 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 dirty="0">
                <a:cs typeface="Times New Roman" pitchFamily="18" charset="0"/>
              </a:rPr>
              <a:t> </a:t>
            </a:r>
          </a:p>
          <a:p>
            <a:pPr indent="-228600" eaLnBrk="0" hangingPunct="0">
              <a:tabLst>
                <a:tab pos="677863" algn="l"/>
              </a:tabLst>
            </a:pPr>
            <a:endParaRPr lang="es-ES" sz="1600" dirty="0"/>
          </a:p>
        </p:txBody>
      </p:sp>
      <p:graphicFrame>
        <p:nvGraphicFramePr>
          <p:cNvPr id="6146" name="Object 1024"/>
          <p:cNvGraphicFramePr>
            <a:graphicFrameLocks noChangeAspect="1"/>
          </p:cNvGraphicFramePr>
          <p:nvPr/>
        </p:nvGraphicFramePr>
        <p:xfrm>
          <a:off x="1000125" y="1714500"/>
          <a:ext cx="68961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r:id="rId3" imgW="4216400" imgH="546100" progId="Equation.3">
                  <p:embed/>
                </p:oleObj>
              </mc:Choice>
              <mc:Fallback>
                <p:oleObj r:id="rId3" imgW="4216400" imgH="5461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5" y="1714500"/>
                        <a:ext cx="6896100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1025"/>
          <p:cNvGraphicFramePr>
            <a:graphicFrameLocks noChangeAspect="1"/>
          </p:cNvGraphicFramePr>
          <p:nvPr/>
        </p:nvGraphicFramePr>
        <p:xfrm>
          <a:off x="2786063" y="5214938"/>
          <a:ext cx="234156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cuación" r:id="rId5" imgW="1066680" imgH="241200" progId="Equation.3">
                  <p:embed/>
                </p:oleObj>
              </mc:Choice>
              <mc:Fallback>
                <p:oleObj name="Ecuación" r:id="rId5" imgW="1066680" imgH="2412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63" y="5214938"/>
                        <a:ext cx="2341562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457200" y="152400"/>
            <a:ext cx="8686800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algn="just" eaLnBrk="0" hangingPunct="0">
              <a:tabLst>
                <a:tab pos="677863" algn="l"/>
              </a:tabLst>
            </a:pPr>
            <a:endParaRPr lang="es-ES" sz="2000" dirty="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endParaRPr lang="es-ES" sz="2000" dirty="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endParaRPr lang="es-ES" sz="2000" dirty="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endParaRPr lang="es-ES" sz="2000" dirty="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endParaRPr lang="es-ES" sz="2000" dirty="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2000" dirty="0">
                <a:cs typeface="Times New Roman" pitchFamily="18" charset="0"/>
              </a:rPr>
              <a:t>Supuestos: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2000" dirty="0">
                <a:cs typeface="Times New Roman" pitchFamily="18" charset="0"/>
              </a:rPr>
              <a:t>R</a:t>
            </a:r>
            <a:r>
              <a:rPr lang="es-ES" sz="1800" dirty="0">
                <a:cs typeface="Times New Roman" pitchFamily="18" charset="0"/>
              </a:rPr>
              <a:t>equerimientos para mantención es relativamente menor que los requerimientos en crecimiento, m x &lt;&lt; </a:t>
            </a:r>
            <a:r>
              <a:rPr lang="es-ES" sz="1800" dirty="0">
                <a:latin typeface="Symbol" pitchFamily="18" charset="2"/>
                <a:cs typeface="Times New Roman" pitchFamily="18" charset="0"/>
              </a:rPr>
              <a:t>m</a:t>
            </a:r>
            <a:r>
              <a:rPr lang="es-ES" sz="1800" dirty="0">
                <a:cs typeface="Times New Roman" pitchFamily="18" charset="0"/>
              </a:rPr>
              <a:t> x/ </a:t>
            </a:r>
            <a:r>
              <a:rPr lang="es-ES" sz="1800" dirty="0" err="1">
                <a:cs typeface="Times New Roman" pitchFamily="18" charset="0"/>
              </a:rPr>
              <a:t>Y</a:t>
            </a:r>
            <a:r>
              <a:rPr lang="es-ES" sz="1800" baseline="-30000" dirty="0" err="1">
                <a:cs typeface="Times New Roman" pitchFamily="18" charset="0"/>
              </a:rPr>
              <a:t>x</a:t>
            </a:r>
            <a:r>
              <a:rPr lang="es-ES" sz="1800" baseline="-30000" dirty="0">
                <a:cs typeface="Times New Roman" pitchFamily="18" charset="0"/>
              </a:rPr>
              <a:t>/s</a:t>
            </a:r>
            <a:r>
              <a:rPr lang="es-ES" sz="1800" dirty="0">
                <a:cs typeface="Times New Roman" pitchFamily="18" charset="0"/>
              </a:rPr>
              <a:t> </a:t>
            </a:r>
          </a:p>
          <a:p>
            <a:pPr indent="-228600" algn="just" eaLnBrk="0" hangingPunct="0">
              <a:tabLst>
                <a:tab pos="677863" algn="l"/>
              </a:tabLst>
            </a:pPr>
            <a:endParaRPr lang="es-ES" sz="1800" dirty="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800" dirty="0">
                <a:cs typeface="Times New Roman" pitchFamily="18" charset="0"/>
              </a:rPr>
              <a:t>La formación de productos es bastante baja y se puede despreciar   </a:t>
            </a:r>
            <a:r>
              <a:rPr lang="es-ES" sz="1800" dirty="0" err="1">
                <a:cs typeface="Times New Roman" pitchFamily="18" charset="0"/>
              </a:rPr>
              <a:t>q</a:t>
            </a:r>
            <a:r>
              <a:rPr lang="es-ES" sz="1800" baseline="-30000" dirty="0" err="1">
                <a:cs typeface="Times New Roman" pitchFamily="18" charset="0"/>
              </a:rPr>
              <a:t>P</a:t>
            </a:r>
            <a:r>
              <a:rPr lang="es-ES" sz="1800" dirty="0">
                <a:cs typeface="Times New Roman" pitchFamily="18" charset="0"/>
              </a:rPr>
              <a:t>/</a:t>
            </a:r>
            <a:r>
              <a:rPr lang="es-ES" sz="1800" dirty="0" err="1">
                <a:cs typeface="Times New Roman" pitchFamily="18" charset="0"/>
              </a:rPr>
              <a:t>Y</a:t>
            </a:r>
            <a:r>
              <a:rPr lang="es-ES" sz="1800" baseline="-30000" dirty="0" err="1">
                <a:cs typeface="Times New Roman" pitchFamily="18" charset="0"/>
              </a:rPr>
              <a:t>p</a:t>
            </a:r>
            <a:r>
              <a:rPr lang="es-ES" sz="1800" baseline="-30000" dirty="0">
                <a:cs typeface="Times New Roman" pitchFamily="18" charset="0"/>
              </a:rPr>
              <a:t>/s</a:t>
            </a:r>
            <a:r>
              <a:rPr lang="es-ES" sz="1800" dirty="0">
                <a:cs typeface="Times New Roman" pitchFamily="18" charset="0"/>
              </a:rPr>
              <a:t> x &lt;&lt; </a:t>
            </a:r>
            <a:r>
              <a:rPr lang="es-ES" sz="1800" dirty="0">
                <a:latin typeface="Symbol" pitchFamily="18" charset="2"/>
                <a:cs typeface="Times New Roman" pitchFamily="18" charset="0"/>
              </a:rPr>
              <a:t>m</a:t>
            </a:r>
            <a:r>
              <a:rPr lang="es-ES" sz="1800" dirty="0">
                <a:cs typeface="Times New Roman" pitchFamily="18" charset="0"/>
              </a:rPr>
              <a:t> x/ </a:t>
            </a:r>
            <a:r>
              <a:rPr lang="es-ES" sz="1800" dirty="0" err="1">
                <a:cs typeface="Times New Roman" pitchFamily="18" charset="0"/>
              </a:rPr>
              <a:t>Y</a:t>
            </a:r>
            <a:r>
              <a:rPr lang="es-ES" sz="1800" baseline="-30000" dirty="0" err="1">
                <a:cs typeface="Times New Roman" pitchFamily="18" charset="0"/>
              </a:rPr>
              <a:t>x</a:t>
            </a:r>
            <a:r>
              <a:rPr lang="es-ES" sz="1800" baseline="-30000" dirty="0">
                <a:cs typeface="Times New Roman" pitchFamily="18" charset="0"/>
              </a:rPr>
              <a:t>/s</a:t>
            </a:r>
            <a:r>
              <a:rPr lang="es-ES" sz="1800" dirty="0">
                <a:cs typeface="Times New Roman" pitchFamily="18" charset="0"/>
              </a:rPr>
              <a:t>  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800" dirty="0">
                <a:cs typeface="Times New Roman" pitchFamily="18" charset="0"/>
              </a:rPr>
              <a:t>Estado estacionario,</a:t>
            </a:r>
            <a:r>
              <a:rPr lang="es-ES" sz="2000" dirty="0">
                <a:cs typeface="Times New Roman" pitchFamily="18" charset="0"/>
              </a:rPr>
              <a:t> 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2000" dirty="0">
                <a:latin typeface="Symbol" pitchFamily="18" charset="2"/>
                <a:cs typeface="Times New Roman" pitchFamily="18" charset="0"/>
              </a:rPr>
              <a:t>-</a:t>
            </a:r>
            <a:r>
              <a:rPr lang="es-MX" sz="2000" dirty="0">
                <a:cs typeface="Times New Roman" pitchFamily="18" charset="0"/>
              </a:rPr>
              <a:t>							</a:t>
            </a:r>
          </a:p>
          <a:p>
            <a:pPr indent="-228600" algn="r" eaLnBrk="0" hangingPunct="0">
              <a:tabLst>
                <a:tab pos="677863" algn="l"/>
              </a:tabLst>
            </a:pPr>
            <a:endParaRPr lang="es-MX" sz="2000" dirty="0">
              <a:cs typeface="Times New Roman" pitchFamily="18" charset="0"/>
            </a:endParaRPr>
          </a:p>
          <a:p>
            <a:pPr indent="-228600" algn="r" eaLnBrk="0" hangingPunct="0">
              <a:tabLst>
                <a:tab pos="677863" algn="l"/>
              </a:tabLst>
            </a:pPr>
            <a:endParaRPr lang="es-ES" sz="2000" dirty="0">
              <a:cs typeface="Times New Roman" pitchFamily="18" charset="0"/>
            </a:endParaRPr>
          </a:p>
          <a:p>
            <a:pPr indent="-228600" eaLnBrk="0" hangingPunct="0">
              <a:tabLst>
                <a:tab pos="677863" algn="l"/>
              </a:tabLst>
            </a:pPr>
            <a:r>
              <a:rPr lang="es-ES" sz="2000" dirty="0">
                <a:cs typeface="Times New Roman" pitchFamily="18" charset="0"/>
              </a:rPr>
              <a:t> 		</a:t>
            </a:r>
            <a:r>
              <a:rPr lang="es-MX" sz="2000" dirty="0">
                <a:cs typeface="Times New Roman" pitchFamily="18" charset="0"/>
              </a:rPr>
              <a:t>							 </a:t>
            </a:r>
            <a:endParaRPr lang="es-ES" sz="2000" dirty="0">
              <a:cs typeface="Times New Roman" pitchFamily="18" charset="0"/>
            </a:endParaRPr>
          </a:p>
          <a:p>
            <a:pPr indent="-228600" algn="r" eaLnBrk="0" hangingPunct="0">
              <a:tabLst>
                <a:tab pos="677863" algn="l"/>
              </a:tabLst>
            </a:pPr>
            <a:r>
              <a:rPr lang="es-MX" sz="2000" dirty="0">
                <a:cs typeface="Times New Roman" pitchFamily="18" charset="0"/>
              </a:rPr>
              <a:t>							</a:t>
            </a:r>
            <a:r>
              <a:rPr lang="es-ES" sz="2000" dirty="0">
                <a:cs typeface="Times New Roman" pitchFamily="18" charset="0"/>
              </a:rPr>
              <a:t> 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2000" dirty="0">
                <a:cs typeface="Times New Roman" pitchFamily="18" charset="0"/>
              </a:rPr>
              <a:t> </a:t>
            </a:r>
          </a:p>
          <a:p>
            <a:pPr indent="-228600" eaLnBrk="0" hangingPunct="0">
              <a:tabLst>
                <a:tab pos="677863" algn="l"/>
              </a:tabLst>
            </a:pPr>
            <a:endParaRPr lang="es-ES" sz="2000" dirty="0"/>
          </a:p>
        </p:txBody>
      </p:sp>
      <p:graphicFrame>
        <p:nvGraphicFramePr>
          <p:cNvPr id="717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822393"/>
              </p:ext>
            </p:extLst>
          </p:nvPr>
        </p:nvGraphicFramePr>
        <p:xfrm>
          <a:off x="2627784" y="4797152"/>
          <a:ext cx="243840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cuación" r:id="rId3" imgW="1625400" imgH="393480" progId="Equation.3">
                  <p:embed/>
                </p:oleObj>
              </mc:Choice>
              <mc:Fallback>
                <p:oleObj name="Ecuación" r:id="rId3" imgW="1625400" imgH="3934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4797152"/>
                        <a:ext cx="2438400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0517594"/>
              </p:ext>
            </p:extLst>
          </p:nvPr>
        </p:nvGraphicFramePr>
        <p:xfrm>
          <a:off x="2411760" y="5614923"/>
          <a:ext cx="3124200" cy="780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r:id="rId5" imgW="2057400" imgH="508000" progId="Equation.3">
                  <p:embed/>
                </p:oleObj>
              </mc:Choice>
              <mc:Fallback>
                <p:oleObj r:id="rId5" imgW="2057400" imgH="508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5614923"/>
                        <a:ext cx="3124200" cy="7808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2"/>
          <p:cNvGraphicFramePr>
            <a:graphicFrameLocks noChangeAspect="1"/>
          </p:cNvGraphicFramePr>
          <p:nvPr/>
        </p:nvGraphicFramePr>
        <p:xfrm>
          <a:off x="827088" y="476250"/>
          <a:ext cx="68961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r:id="rId7" imgW="4216400" imgH="546100" progId="Equation.3">
                  <p:embed/>
                </p:oleObj>
              </mc:Choice>
              <mc:Fallback>
                <p:oleObj r:id="rId7" imgW="4216400" imgH="5461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476250"/>
                        <a:ext cx="6896100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987824" y="3947864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>
                <a:solidFill>
                  <a:srgbClr val="FF0000"/>
                </a:solidFill>
              </a:rPr>
              <a:t>Desarrollar</a:t>
            </a:r>
            <a:endParaRPr lang="es-C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2411413" y="620713"/>
          <a:ext cx="31242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r:id="rId3" imgW="2057400" imgH="508000" progId="Equation.3">
                  <p:embed/>
                </p:oleObj>
              </mc:Choice>
              <mc:Fallback>
                <p:oleObj r:id="rId3" imgW="2057400" imgH="508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620713"/>
                        <a:ext cx="3124200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5"/>
          <p:cNvGraphicFramePr>
            <a:graphicFrameLocks noChangeAspect="1"/>
          </p:cNvGraphicFramePr>
          <p:nvPr/>
        </p:nvGraphicFramePr>
        <p:xfrm>
          <a:off x="2771775" y="4005263"/>
          <a:ext cx="2259013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Ecuación" r:id="rId5" imgW="1244520" imgH="431640" progId="Equation.3">
                  <p:embed/>
                </p:oleObj>
              </mc:Choice>
              <mc:Fallback>
                <p:oleObj name="Ecuación" r:id="rId5" imgW="124452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4005263"/>
                        <a:ext cx="2259013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6"/>
          <p:cNvGraphicFramePr>
            <a:graphicFrameLocks noChangeAspect="1"/>
          </p:cNvGraphicFramePr>
          <p:nvPr/>
        </p:nvGraphicFramePr>
        <p:xfrm>
          <a:off x="2590800" y="5638800"/>
          <a:ext cx="2554288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Ecuación" r:id="rId7" imgW="1054080" imgH="241200" progId="Equation.3">
                  <p:embed/>
                </p:oleObj>
              </mc:Choice>
              <mc:Fallback>
                <p:oleObj name="Ecuación" r:id="rId7" imgW="105408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638800"/>
                        <a:ext cx="2554288" cy="5969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7"/>
          <p:cNvGraphicFramePr>
            <a:graphicFrameLocks noChangeAspect="1"/>
          </p:cNvGraphicFramePr>
          <p:nvPr/>
        </p:nvGraphicFramePr>
        <p:xfrm>
          <a:off x="2843213" y="1773238"/>
          <a:ext cx="2352675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Ecuación" r:id="rId9" imgW="1549080" imgH="431640" progId="Equation.3">
                  <p:embed/>
                </p:oleObj>
              </mc:Choice>
              <mc:Fallback>
                <p:oleObj name="Ecuación" r:id="rId9" imgW="154908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1773238"/>
                        <a:ext cx="2352675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8"/>
          <p:cNvGraphicFramePr>
            <a:graphicFrameLocks noChangeAspect="1"/>
          </p:cNvGraphicFramePr>
          <p:nvPr/>
        </p:nvGraphicFramePr>
        <p:xfrm>
          <a:off x="2916238" y="3068638"/>
          <a:ext cx="1871662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Ecuación" r:id="rId11" imgW="1231560" imgH="431640" progId="Equation.3">
                  <p:embed/>
                </p:oleObj>
              </mc:Choice>
              <mc:Fallback>
                <p:oleObj name="Ecuación" r:id="rId11" imgW="1231560" imgH="431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3068638"/>
                        <a:ext cx="1871662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395288" y="1484313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Dividiendo por V</a:t>
            </a:r>
          </a:p>
        </p:txBody>
      </p:sp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395288" y="2565400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Reagrupando</a:t>
            </a:r>
          </a:p>
        </p:txBody>
      </p:sp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468313" y="3644900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Reemplazando</a:t>
            </a:r>
          </a:p>
        </p:txBody>
      </p:sp>
      <p:sp>
        <p:nvSpPr>
          <p:cNvPr id="8202" name="Text Box 12"/>
          <p:cNvSpPr txBox="1">
            <a:spLocks noChangeArrowheads="1"/>
          </p:cNvSpPr>
          <p:nvPr/>
        </p:nvSpPr>
        <p:spPr bwMode="auto">
          <a:xfrm>
            <a:off x="468313" y="4868863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Aplicando que D = </a:t>
            </a:r>
            <a:r>
              <a:rPr lang="es-ES">
                <a:latin typeface="Symbol" pitchFamily="18" charset="2"/>
              </a:rPr>
              <a:t>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87624" y="1556792"/>
            <a:ext cx="684075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000" b="1" u="sng" dirty="0" smtClean="0">
                <a:cs typeface="Times New Roman" pitchFamily="18" charset="0"/>
              </a:rPr>
              <a:t>Cin</a:t>
            </a:r>
            <a:r>
              <a:rPr lang="es-ES" sz="4000" b="1" u="sng" dirty="0">
                <a:cs typeface="Times New Roman" pitchFamily="18" charset="0"/>
              </a:rPr>
              <a:t>é</a:t>
            </a:r>
            <a:r>
              <a:rPr lang="es-ES" sz="4000" b="1" u="sng" dirty="0" smtClean="0">
                <a:cs typeface="Times New Roman" pitchFamily="18" charset="0"/>
              </a:rPr>
              <a:t>tica de crecimiento de microorganismos</a:t>
            </a:r>
          </a:p>
          <a:p>
            <a:pPr algn="ctr"/>
            <a:endParaRPr lang="es-ES" b="1" u="sng" dirty="0">
              <a:cs typeface="Times New Roman" pitchFamily="18" charset="0"/>
            </a:endParaRPr>
          </a:p>
          <a:p>
            <a:pPr algn="ctr"/>
            <a:r>
              <a:rPr lang="es-ES" b="1" u="sng" dirty="0" smtClean="0">
                <a:cs typeface="Times New Roman" pitchFamily="18" charset="0"/>
              </a:rPr>
              <a:t>Siempre la olvidan</a:t>
            </a:r>
            <a:endParaRPr lang="es-E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33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9"/>
          <p:cNvSpPr>
            <a:spLocks noChangeArrowheads="1"/>
          </p:cNvSpPr>
          <p:nvPr/>
        </p:nvSpPr>
        <p:spPr bwMode="auto">
          <a:xfrm>
            <a:off x="381000" y="152400"/>
            <a:ext cx="8763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 u="sng" dirty="0">
                <a:cs typeface="Times New Roman" pitchFamily="18" charset="0"/>
              </a:rPr>
              <a:t>Modelo de crecimiento</a:t>
            </a:r>
            <a:endParaRPr lang="es-ES" sz="2800" dirty="0">
              <a:cs typeface="Times New Roman" pitchFamily="18" charset="0"/>
            </a:endParaRPr>
          </a:p>
          <a:p>
            <a:pPr algn="just" eaLnBrk="0" hangingPunct="0"/>
            <a:r>
              <a:rPr lang="es-ES" sz="1600" b="1" u="sng" dirty="0">
                <a:cs typeface="Times New Roman" pitchFamily="18" charset="0"/>
              </a:rPr>
              <a:t>Modelo de </a:t>
            </a:r>
            <a:r>
              <a:rPr lang="es-ES" sz="1600" b="1" u="sng" dirty="0" err="1">
                <a:cs typeface="Times New Roman" pitchFamily="18" charset="0"/>
              </a:rPr>
              <a:t>Monod</a:t>
            </a:r>
            <a:endParaRPr lang="es-ES" sz="1600" b="1" u="sng" dirty="0">
              <a:cs typeface="Times New Roman" pitchFamily="18" charset="0"/>
            </a:endParaRPr>
          </a:p>
          <a:p>
            <a:pPr algn="just" eaLnBrk="0" hangingPunct="0"/>
            <a:endParaRPr lang="es-ES" sz="1600" b="1" u="sng" dirty="0">
              <a:cs typeface="Times New Roman" pitchFamily="18" charset="0"/>
            </a:endParaRPr>
          </a:p>
          <a:p>
            <a:pPr algn="just" eaLnBrk="0" hangingPunct="0"/>
            <a:endParaRPr lang="es-ES" sz="1600" dirty="0">
              <a:cs typeface="Times New Roman" pitchFamily="18" charset="0"/>
            </a:endParaRPr>
          </a:p>
          <a:p>
            <a:pPr algn="just" eaLnBrk="0" hangingPunct="0"/>
            <a:endParaRPr lang="es-ES" sz="1600" dirty="0">
              <a:cs typeface="Times New Roman" pitchFamily="18" charset="0"/>
            </a:endParaRPr>
          </a:p>
          <a:p>
            <a:pPr algn="just" eaLnBrk="0" hangingPunct="0"/>
            <a:r>
              <a:rPr lang="es-ES" sz="1600" dirty="0">
                <a:cs typeface="Times New Roman" pitchFamily="18" charset="0"/>
              </a:rPr>
              <a:t>Donde </a:t>
            </a:r>
          </a:p>
          <a:p>
            <a:pPr eaLnBrk="0" hangingPunct="0"/>
            <a:r>
              <a:rPr lang="es-ES" sz="1600" dirty="0" err="1">
                <a:cs typeface="Times New Roman" pitchFamily="18" charset="0"/>
              </a:rPr>
              <a:t>Ks</a:t>
            </a:r>
            <a:r>
              <a:rPr lang="es-ES" sz="1600" dirty="0">
                <a:cs typeface="Times New Roman" pitchFamily="18" charset="0"/>
              </a:rPr>
              <a:t> es la constate de saturación.	</a:t>
            </a:r>
          </a:p>
          <a:p>
            <a:pPr eaLnBrk="0" hangingPunct="0"/>
            <a:r>
              <a:rPr lang="es-ES" sz="1600" dirty="0" err="1">
                <a:latin typeface="Symbol" pitchFamily="18" charset="2"/>
                <a:cs typeface="Times New Roman" pitchFamily="18" charset="0"/>
              </a:rPr>
              <a:t>m</a:t>
            </a:r>
            <a:r>
              <a:rPr lang="es-ES" sz="1600" baseline="-30000" dirty="0" err="1">
                <a:cs typeface="Times New Roman" pitchFamily="18" charset="0"/>
              </a:rPr>
              <a:t>max</a:t>
            </a:r>
            <a:r>
              <a:rPr lang="es-ES" sz="1600" baseline="-30000" dirty="0">
                <a:cs typeface="Times New Roman" pitchFamily="18" charset="0"/>
              </a:rPr>
              <a:t>: </a:t>
            </a:r>
            <a:r>
              <a:rPr lang="es-ES" sz="1600" dirty="0">
                <a:cs typeface="Times New Roman" pitchFamily="18" charset="0"/>
              </a:rPr>
              <a:t> Velocidad Máxima de crecimiento de los </a:t>
            </a:r>
            <a:r>
              <a:rPr lang="es-ES" sz="1600" dirty="0" err="1">
                <a:cs typeface="Times New Roman" pitchFamily="18" charset="0"/>
              </a:rPr>
              <a:t>m.o</a:t>
            </a:r>
            <a:r>
              <a:rPr lang="es-ES" sz="1600" dirty="0">
                <a:cs typeface="Times New Roman" pitchFamily="18" charset="0"/>
              </a:rPr>
              <a:t> [hr</a:t>
            </a:r>
            <a:r>
              <a:rPr lang="es-ES" sz="1600" baseline="30000" dirty="0">
                <a:cs typeface="Times New Roman" pitchFamily="18" charset="0"/>
              </a:rPr>
              <a:t>-1</a:t>
            </a:r>
            <a:r>
              <a:rPr lang="es-ES" sz="1600" dirty="0">
                <a:cs typeface="Times New Roman" pitchFamily="18" charset="0"/>
              </a:rPr>
              <a:t>]</a:t>
            </a:r>
          </a:p>
          <a:p>
            <a:pPr eaLnBrk="0" hangingPunct="0"/>
            <a:r>
              <a:rPr lang="es-ES" sz="1600" dirty="0">
                <a:cs typeface="Times New Roman" pitchFamily="18" charset="0"/>
              </a:rPr>
              <a:t> </a:t>
            </a:r>
          </a:p>
          <a:p>
            <a:pPr algn="just" eaLnBrk="0" hangingPunct="0"/>
            <a:r>
              <a:rPr lang="es-ES" sz="1600" dirty="0">
                <a:cs typeface="Times New Roman" pitchFamily="18" charset="0"/>
              </a:rPr>
              <a:t>Análogamente se puede plantear para sistemas continuos, </a:t>
            </a:r>
          </a:p>
          <a:p>
            <a:pPr algn="just" eaLnBrk="0" hangingPunct="0"/>
            <a:endParaRPr lang="es-ES" sz="1600" dirty="0">
              <a:cs typeface="Times New Roman" pitchFamily="18" charset="0"/>
            </a:endParaRPr>
          </a:p>
          <a:p>
            <a:pPr algn="just" eaLnBrk="0" hangingPunct="0"/>
            <a:r>
              <a:rPr lang="es-ES" sz="1600" dirty="0">
                <a:cs typeface="Times New Roman" pitchFamily="18" charset="0"/>
              </a:rPr>
              <a:t>si   </a:t>
            </a:r>
            <a:r>
              <a:rPr lang="es-ES" sz="1600" dirty="0">
                <a:latin typeface="Symbol" pitchFamily="18" charset="2"/>
                <a:cs typeface="Times New Roman" pitchFamily="18" charset="0"/>
              </a:rPr>
              <a:t>m = </a:t>
            </a:r>
            <a:r>
              <a:rPr lang="es-ES" sz="1600" dirty="0">
                <a:cs typeface="Times New Roman" pitchFamily="18" charset="0"/>
              </a:rPr>
              <a:t>D, entonces</a:t>
            </a:r>
          </a:p>
          <a:p>
            <a:pPr algn="just" eaLnBrk="0" hangingPunct="0"/>
            <a:endParaRPr lang="es-ES" sz="1600" dirty="0">
              <a:cs typeface="Times New Roman" pitchFamily="18" charset="0"/>
            </a:endParaRPr>
          </a:p>
          <a:p>
            <a:pPr algn="just" eaLnBrk="0" hangingPunct="0"/>
            <a:endParaRPr lang="es-ES" sz="1600" dirty="0">
              <a:cs typeface="Times New Roman" pitchFamily="18" charset="0"/>
            </a:endParaRPr>
          </a:p>
          <a:p>
            <a:pPr algn="just" eaLnBrk="0" hangingPunct="0"/>
            <a:endParaRPr lang="es-ES" sz="1600" dirty="0">
              <a:cs typeface="Times New Roman" pitchFamily="18" charset="0"/>
            </a:endParaRPr>
          </a:p>
          <a:p>
            <a:pPr algn="just" eaLnBrk="0" hangingPunct="0"/>
            <a:r>
              <a:rPr lang="es-ES" sz="1600" dirty="0">
                <a:cs typeface="Times New Roman" pitchFamily="18" charset="0"/>
              </a:rPr>
              <a:t>	</a:t>
            </a:r>
          </a:p>
          <a:p>
            <a:pPr algn="just" eaLnBrk="0" hangingPunct="0"/>
            <a:r>
              <a:rPr lang="es-ES" sz="1600" dirty="0" err="1">
                <a:cs typeface="Times New Roman" pitchFamily="18" charset="0"/>
              </a:rPr>
              <a:t>D</a:t>
            </a:r>
            <a:r>
              <a:rPr lang="es-ES" sz="1600" baseline="-25000" dirty="0" err="1">
                <a:cs typeface="Times New Roman" pitchFamily="18" charset="0"/>
              </a:rPr>
              <a:t>c</a:t>
            </a:r>
            <a:r>
              <a:rPr lang="es-ES" sz="1600" dirty="0">
                <a:cs typeface="Times New Roman" pitchFamily="18" charset="0"/>
              </a:rPr>
              <a:t> : Velocidad de dilución crítica. Es la velocidad máxima a la cual se puede operar, siempre se debe trabajar bajo este valor.  D</a:t>
            </a:r>
            <a:r>
              <a:rPr lang="es-ES" sz="1600" baseline="-30000" dirty="0">
                <a:cs typeface="Times New Roman" pitchFamily="18" charset="0"/>
              </a:rPr>
              <a:t>C = </a:t>
            </a:r>
            <a:r>
              <a:rPr lang="es-ES" sz="1600" dirty="0" err="1">
                <a:latin typeface="Symbol" pitchFamily="18" charset="2"/>
                <a:cs typeface="Times New Roman" pitchFamily="18" charset="0"/>
              </a:rPr>
              <a:t>m</a:t>
            </a:r>
            <a:r>
              <a:rPr lang="es-ES" sz="1600" baseline="-30000" dirty="0" err="1">
                <a:cs typeface="Times New Roman" pitchFamily="18" charset="0"/>
              </a:rPr>
              <a:t>max</a:t>
            </a:r>
            <a:endParaRPr lang="es-ES" sz="1600" dirty="0">
              <a:cs typeface="Times New Roman" pitchFamily="18" charset="0"/>
            </a:endParaRPr>
          </a:p>
          <a:p>
            <a:pPr algn="just" eaLnBrk="0" hangingPunct="0"/>
            <a:r>
              <a:rPr lang="es-ES" sz="1600" dirty="0">
                <a:cs typeface="Times New Roman" pitchFamily="18" charset="0"/>
              </a:rPr>
              <a:t> </a:t>
            </a:r>
          </a:p>
          <a:p>
            <a:pPr algn="just" eaLnBrk="0" hangingPunct="0"/>
            <a:endParaRPr lang="es-ES" sz="1600" dirty="0">
              <a:cs typeface="Times New Roman" pitchFamily="18" charset="0"/>
            </a:endParaRPr>
          </a:p>
          <a:p>
            <a:pPr algn="just" eaLnBrk="0" hangingPunct="0"/>
            <a:r>
              <a:rPr lang="es-ES" sz="1600" dirty="0">
                <a:cs typeface="Times New Roman" pitchFamily="18" charset="0"/>
              </a:rPr>
              <a:t>En cultivo continuo la concentración de sustrato a la salida del fermentador es:</a:t>
            </a:r>
          </a:p>
          <a:p>
            <a:pPr algn="ctr" eaLnBrk="0" hangingPunct="0"/>
            <a:r>
              <a:rPr lang="es-ES" sz="1600" dirty="0">
                <a:cs typeface="Times New Roman" pitchFamily="18" charset="0"/>
              </a:rPr>
              <a:t>	</a:t>
            </a:r>
          </a:p>
          <a:p>
            <a:pPr algn="just" eaLnBrk="0" hangingPunct="0"/>
            <a:r>
              <a:rPr lang="es-ES" sz="1600" dirty="0">
                <a:cs typeface="Times New Roman" pitchFamily="18" charset="0"/>
              </a:rPr>
              <a:t> </a:t>
            </a:r>
          </a:p>
          <a:p>
            <a:pPr algn="ctr" eaLnBrk="0" hangingPunct="0"/>
            <a:r>
              <a:rPr lang="es-ES" sz="1600" b="1" baseline="-30000" dirty="0">
                <a:cs typeface="Times New Roman" pitchFamily="18" charset="0"/>
              </a:rPr>
              <a:t> </a:t>
            </a:r>
            <a:endParaRPr lang="es-ES" sz="1600" dirty="0">
              <a:cs typeface="Times New Roman" pitchFamily="18" charset="0"/>
            </a:endParaRPr>
          </a:p>
          <a:p>
            <a:pPr eaLnBrk="0" hangingPunct="0"/>
            <a:r>
              <a:rPr lang="es-ES" sz="1600" dirty="0">
                <a:cs typeface="Times New Roman" pitchFamily="18" charset="0"/>
              </a:rPr>
              <a:t> </a:t>
            </a:r>
          </a:p>
          <a:p>
            <a:pPr algn="just" eaLnBrk="0" hangingPunct="0"/>
            <a:r>
              <a:rPr lang="es-ES" sz="1600" dirty="0">
                <a:cs typeface="Times New Roman" pitchFamily="18" charset="0"/>
              </a:rPr>
              <a:t>   </a:t>
            </a:r>
          </a:p>
          <a:p>
            <a:pPr eaLnBrk="0" hangingPunct="0"/>
            <a:r>
              <a:rPr lang="es-ES" sz="1600" dirty="0">
                <a:cs typeface="Times New Roman" pitchFamily="18" charset="0"/>
              </a:rPr>
              <a:t>  </a:t>
            </a:r>
            <a:endParaRPr lang="es-ES" sz="1600" dirty="0"/>
          </a:p>
        </p:txBody>
      </p:sp>
      <p:graphicFrame>
        <p:nvGraphicFramePr>
          <p:cNvPr id="9218" name="Object 0"/>
          <p:cNvGraphicFramePr>
            <a:graphicFrameLocks noChangeAspect="1"/>
          </p:cNvGraphicFramePr>
          <p:nvPr/>
        </p:nvGraphicFramePr>
        <p:xfrm>
          <a:off x="2428875" y="928688"/>
          <a:ext cx="131286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cuación" r:id="rId3" imgW="850680" imgH="469800" progId="Equation.3">
                  <p:embed/>
                </p:oleObj>
              </mc:Choice>
              <mc:Fallback>
                <p:oleObj name="Ecuación" r:id="rId3" imgW="850680" imgH="4698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75" y="928688"/>
                        <a:ext cx="1312863" cy="731837"/>
                      </a:xfrm>
                      <a:prstGeom prst="rect">
                        <a:avLst/>
                      </a:prstGeom>
                      <a:noFill/>
                      <a:ln w="762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1"/>
          <p:cNvGraphicFramePr>
            <a:graphicFrameLocks noChangeAspect="1"/>
          </p:cNvGraphicFramePr>
          <p:nvPr/>
        </p:nvGraphicFramePr>
        <p:xfrm>
          <a:off x="3409950" y="3114675"/>
          <a:ext cx="114300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cuación" r:id="rId5" imgW="761760" imgH="419040" progId="Equation.3">
                  <p:embed/>
                </p:oleObj>
              </mc:Choice>
              <mc:Fallback>
                <p:oleObj name="Ecuación" r:id="rId5" imgW="761760" imgH="419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9950" y="3114675"/>
                        <a:ext cx="1143000" cy="627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2"/>
          <p:cNvGraphicFramePr>
            <a:graphicFrameLocks noChangeAspect="1"/>
          </p:cNvGraphicFramePr>
          <p:nvPr/>
        </p:nvGraphicFramePr>
        <p:xfrm>
          <a:off x="3714750" y="5643563"/>
          <a:ext cx="1239838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Ecuación" r:id="rId7" imgW="736560" imgH="431640" progId="Equation.3">
                  <p:embed/>
                </p:oleObj>
              </mc:Choice>
              <mc:Fallback>
                <p:oleObj name="Ecuación" r:id="rId7" imgW="736560" imgH="431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50" y="5643563"/>
                        <a:ext cx="1239838" cy="728662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Rectangle 10"/>
          <p:cNvSpPr>
            <a:spLocks noChangeArrowheads="1"/>
          </p:cNvSpPr>
          <p:nvPr/>
        </p:nvSpPr>
        <p:spPr bwMode="auto">
          <a:xfrm>
            <a:off x="0" y="357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9223" name="Line 12"/>
          <p:cNvSpPr>
            <a:spLocks noChangeShapeType="1"/>
          </p:cNvSpPr>
          <p:nvPr/>
        </p:nvSpPr>
        <p:spPr bwMode="auto">
          <a:xfrm flipV="1">
            <a:off x="6324600" y="23622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9224" name="Picture 1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38875" y="917575"/>
            <a:ext cx="2905125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Line 14"/>
          <p:cNvSpPr>
            <a:spLocks noChangeShapeType="1"/>
          </p:cNvSpPr>
          <p:nvPr/>
        </p:nvSpPr>
        <p:spPr bwMode="auto">
          <a:xfrm flipV="1">
            <a:off x="6248400" y="2133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226" name="Line 15"/>
          <p:cNvSpPr>
            <a:spLocks noChangeShapeType="1"/>
          </p:cNvSpPr>
          <p:nvPr/>
        </p:nvSpPr>
        <p:spPr bwMode="auto">
          <a:xfrm>
            <a:off x="5867400" y="2133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227" name="11 CuadroTexto"/>
          <p:cNvSpPr txBox="1">
            <a:spLocks noChangeArrowheads="1"/>
          </p:cNvSpPr>
          <p:nvPr/>
        </p:nvSpPr>
        <p:spPr bwMode="auto">
          <a:xfrm>
            <a:off x="5357813" y="5786438"/>
            <a:ext cx="3500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>
                <a:solidFill>
                  <a:srgbClr val="FF0000"/>
                </a:solidFill>
                <a:latin typeface="Comic Sans MS" pitchFamily="66" charset="0"/>
              </a:rPr>
              <a:t>!! Ecuación muy importante que siempre se olvida 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457200" y="152400"/>
            <a:ext cx="8686800" cy="407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algn="ctr">
              <a:tabLst>
                <a:tab pos="677863" algn="l"/>
              </a:tabLst>
            </a:pPr>
            <a:r>
              <a:rPr lang="es-ES" sz="2000" b="1" u="sng">
                <a:cs typeface="Times New Roman" pitchFamily="18" charset="0"/>
              </a:rPr>
              <a:t>Balance de Producto</a:t>
            </a:r>
          </a:p>
          <a:p>
            <a:pPr indent="-228600" algn="ctr" eaLnBrk="0" hangingPunct="0">
              <a:tabLst>
                <a:tab pos="677863" algn="l"/>
              </a:tabLst>
            </a:pPr>
            <a:r>
              <a:rPr lang="es-ES">
                <a:solidFill>
                  <a:srgbClr val="FF0000"/>
                </a:solidFill>
                <a:cs typeface="Times New Roman" pitchFamily="18" charset="0"/>
              </a:rPr>
              <a:t>Producto entran – Producto salen + Producto producido  =  Acumulación  </a:t>
            </a:r>
          </a:p>
          <a:p>
            <a:pPr indent="-228600" algn="r" eaLnBrk="0" hangingPunct="0">
              <a:tabLst>
                <a:tab pos="677863" algn="l"/>
              </a:tabLst>
            </a:pPr>
            <a:r>
              <a:rPr lang="es-MX">
                <a:cs typeface="Times New Roman" pitchFamily="18" charset="0"/>
              </a:rPr>
              <a:t>			</a:t>
            </a:r>
          </a:p>
          <a:p>
            <a:pPr indent="-228600" algn="r" eaLnBrk="0" hangingPunct="0">
              <a:tabLst>
                <a:tab pos="677863" algn="l"/>
              </a:tabLst>
            </a:pPr>
            <a:endParaRPr lang="es-MX">
              <a:cs typeface="Times New Roman" pitchFamily="18" charset="0"/>
            </a:endParaRPr>
          </a:p>
          <a:p>
            <a:pPr indent="-228600" algn="ctr" eaLnBrk="0" hangingPunct="0">
              <a:tabLst>
                <a:tab pos="677863" algn="l"/>
              </a:tabLst>
            </a:pPr>
            <a:r>
              <a:rPr lang="es-ES">
                <a:cs typeface="Times New Roman" pitchFamily="18" charset="0"/>
              </a:rPr>
              <a:t> 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>
                <a:cs typeface="Times New Roman" pitchFamily="18" charset="0"/>
              </a:rPr>
              <a:t>  </a:t>
            </a:r>
            <a:r>
              <a:rPr lang="es-ES" sz="1800">
                <a:cs typeface="Times New Roman" pitchFamily="18" charset="0"/>
              </a:rPr>
              <a:t>Supuesto que no hay consumo de producto</a:t>
            </a:r>
            <a:endParaRPr lang="es-ES" sz="14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800">
                <a:cs typeface="Times New Roman" pitchFamily="18" charset="0"/>
              </a:rPr>
              <a:t>.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indent="-228600" algn="r" eaLnBrk="0" hangingPunct="0">
              <a:tabLst>
                <a:tab pos="677863" algn="l"/>
              </a:tabLst>
            </a:pPr>
            <a:r>
              <a:rPr lang="es-MX" sz="1600">
                <a:cs typeface="Times New Roman" pitchFamily="18" charset="0"/>
              </a:rPr>
              <a:t>						</a:t>
            </a:r>
            <a:endParaRPr lang="es-ES" sz="16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indent="-228600" eaLnBrk="0" hangingPunct="0">
              <a:tabLst>
                <a:tab pos="677863" algn="l"/>
              </a:tabLst>
            </a:pPr>
            <a:endParaRPr lang="es-ES" sz="1600"/>
          </a:p>
        </p:txBody>
      </p:sp>
      <p:graphicFrame>
        <p:nvGraphicFramePr>
          <p:cNvPr id="10242" name="Object 0"/>
          <p:cNvGraphicFramePr>
            <a:graphicFrameLocks noChangeAspect="1"/>
          </p:cNvGraphicFramePr>
          <p:nvPr/>
        </p:nvGraphicFramePr>
        <p:xfrm>
          <a:off x="2286000" y="1500188"/>
          <a:ext cx="414655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Ecuación" r:id="rId3" imgW="2158920" imgH="393480" progId="Equation.3">
                  <p:embed/>
                </p:oleObj>
              </mc:Choice>
              <mc:Fallback>
                <p:oleObj name="Ecuación" r:id="rId3" imgW="2158920" imgH="3934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500188"/>
                        <a:ext cx="4146550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33400" y="2895600"/>
            <a:ext cx="8001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es-ES" sz="1800" dirty="0">
              <a:cs typeface="Times New Roman" pitchFamily="18" charset="0"/>
            </a:endParaRPr>
          </a:p>
          <a:p>
            <a:pPr algn="just" eaLnBrk="0" hangingPunct="0"/>
            <a:r>
              <a:rPr lang="es-ES" sz="1800" dirty="0" err="1">
                <a:cs typeface="Times New Roman" pitchFamily="18" charset="0"/>
              </a:rPr>
              <a:t>q</a:t>
            </a:r>
            <a:r>
              <a:rPr lang="es-ES" sz="1800" baseline="-30000" dirty="0" err="1">
                <a:cs typeface="Times New Roman" pitchFamily="18" charset="0"/>
              </a:rPr>
              <a:t>p</a:t>
            </a:r>
            <a:r>
              <a:rPr lang="es-ES" sz="1800" dirty="0">
                <a:cs typeface="Times New Roman" pitchFamily="18" charset="0"/>
              </a:rPr>
              <a:t>  [gr producto/gr célula hora] : Velocidad específica de formación de producto. </a:t>
            </a:r>
          </a:p>
          <a:p>
            <a:pPr algn="just" eaLnBrk="0" hangingPunct="0"/>
            <a:endParaRPr lang="es-ES" sz="1800" dirty="0">
              <a:cs typeface="Times New Roman" pitchFamily="18" charset="0"/>
            </a:endParaRPr>
          </a:p>
          <a:p>
            <a:pPr algn="just" eaLnBrk="0" hangingPunct="0"/>
            <a:r>
              <a:rPr lang="es-ES" sz="1800" dirty="0" err="1" smtClean="0">
                <a:cs typeface="Times New Roman" pitchFamily="18" charset="0"/>
              </a:rPr>
              <a:t>m</a:t>
            </a:r>
            <a:r>
              <a:rPr lang="es-ES" sz="1800" baseline="-25000" dirty="0" err="1" smtClean="0">
                <a:cs typeface="Times New Roman" pitchFamily="18" charset="0"/>
              </a:rPr>
              <a:t>p</a:t>
            </a:r>
            <a:r>
              <a:rPr lang="es-ES" sz="1800" baseline="-25000" dirty="0" smtClean="0">
                <a:cs typeface="Times New Roman" pitchFamily="18" charset="0"/>
              </a:rPr>
              <a:t> </a:t>
            </a:r>
            <a:r>
              <a:rPr lang="es-ES" sz="1800" dirty="0">
                <a:cs typeface="Times New Roman" pitchFamily="18" charset="0"/>
              </a:rPr>
              <a:t>[hr</a:t>
            </a:r>
            <a:r>
              <a:rPr lang="es-ES" sz="1800" baseline="30000" dirty="0">
                <a:cs typeface="Times New Roman" pitchFamily="18" charset="0"/>
              </a:rPr>
              <a:t>-1</a:t>
            </a:r>
            <a:r>
              <a:rPr lang="es-ES" sz="1800" dirty="0">
                <a:cs typeface="Times New Roman" pitchFamily="18" charset="0"/>
              </a:rPr>
              <a:t>]: : Velocidad específica o Coeficiente de formación de producto debido a la  mantención.</a:t>
            </a:r>
          </a:p>
          <a:p>
            <a:pPr algn="just" eaLnBrk="0" hangingPunct="0"/>
            <a:endParaRPr lang="es-ES" sz="1800" dirty="0">
              <a:cs typeface="Times New Roman" pitchFamily="18" charset="0"/>
            </a:endParaRPr>
          </a:p>
          <a:p>
            <a:pPr algn="just" eaLnBrk="0" hangingPunct="0"/>
            <a:r>
              <a:rPr lang="es-ES" sz="1800" dirty="0" err="1">
                <a:cs typeface="Times New Roman" pitchFamily="18" charset="0"/>
              </a:rPr>
              <a:t>Y</a:t>
            </a:r>
            <a:r>
              <a:rPr lang="es-ES" sz="1800" baseline="-30000" dirty="0" err="1">
                <a:cs typeface="Times New Roman" pitchFamily="18" charset="0"/>
              </a:rPr>
              <a:t>p</a:t>
            </a:r>
            <a:r>
              <a:rPr lang="es-ES" sz="1800" baseline="-30000" dirty="0">
                <a:cs typeface="Times New Roman" pitchFamily="18" charset="0"/>
              </a:rPr>
              <a:t>/x</a:t>
            </a:r>
            <a:r>
              <a:rPr lang="es-ES" sz="1800" dirty="0">
                <a:cs typeface="Times New Roman" pitchFamily="18" charset="0"/>
              </a:rPr>
              <a:t>  [gr producto /gr sustrato] : Rendimiento o Conversión de producto producido referidos a biomasa. </a:t>
            </a:r>
          </a:p>
          <a:p>
            <a:pPr algn="just" eaLnBrk="0" hangingPunct="0"/>
            <a:endParaRPr lang="es-ES" sz="1800" dirty="0" smtClean="0">
              <a:cs typeface="Times New Roman" pitchFamily="18" charset="0"/>
            </a:endParaRPr>
          </a:p>
          <a:p>
            <a:pPr algn="just" eaLnBrk="0" hangingPunct="0"/>
            <a:endParaRPr lang="es-ES" sz="1800" dirty="0">
              <a:cs typeface="Times New Roman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976516" y="5527089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>
                <a:solidFill>
                  <a:srgbClr val="FF0000"/>
                </a:solidFill>
              </a:rPr>
              <a:t>Desarrollar</a:t>
            </a:r>
            <a:endParaRPr lang="es-C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l" eaLnBrk="1" hangingPunct="1"/>
            <a:r>
              <a:rPr lang="es-ES" sz="3200" smtClean="0"/>
              <a:t>Ejemplo 1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610600" cy="4114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	</a:t>
            </a:r>
            <a:r>
              <a:rPr lang="es-ES_tradnl" sz="2000" smtClean="0">
                <a:cs typeface="Times New Roman" pitchFamily="18" charset="0"/>
              </a:rPr>
              <a:t> </a:t>
            </a:r>
            <a:endParaRPr lang="es-ES_tradnl" sz="2000" smtClean="0">
              <a:latin typeface="Arial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Se tiene un fermentador para producir biomasa. El volumen del reactor es de 0.5m</a:t>
            </a:r>
            <a:r>
              <a:rPr lang="es-ES_tradnl" sz="2000" baseline="30000" smtClean="0">
                <a:cs typeface="Times New Roman" pitchFamily="18" charset="0"/>
              </a:rPr>
              <a:t>3</a:t>
            </a:r>
            <a:r>
              <a:rPr lang="es-ES_tradnl" sz="2000" smtClean="0">
                <a:cs typeface="Times New Roman" pitchFamily="18" charset="0"/>
              </a:rPr>
              <a:t>. El sistema está siendo operado de tal modo que el </a:t>
            </a:r>
            <a:r>
              <a:rPr lang="es-CL" sz="2000" smtClean="0">
                <a:cs typeface="Times New Roman" pitchFamily="18" charset="0"/>
              </a:rPr>
              <a:t>fermentador sólo se produce el crecimiento de biomasa.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La concentración de sustrato en la alimentación es de 10 kg/m</a:t>
            </a:r>
            <a:r>
              <a:rPr lang="es-CL" sz="2000" baseline="30000" smtClean="0">
                <a:cs typeface="Times New Roman" pitchFamily="18" charset="0"/>
              </a:rPr>
              <a:t>3</a:t>
            </a:r>
            <a:r>
              <a:rPr lang="es-CL" sz="2000" smtClean="0">
                <a:cs typeface="Times New Roman" pitchFamily="18" charset="0"/>
              </a:rPr>
              <a:t>. 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Los parámetros cinéticos y de recuperación son:</a:t>
            </a:r>
            <a:endParaRPr lang="es-ES_tradnl" sz="2000" smtClean="0">
              <a:latin typeface="Arial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Y</a:t>
            </a:r>
            <a:r>
              <a:rPr lang="es-CL" sz="2000" baseline="-25000" smtClean="0">
                <a:cs typeface="Times New Roman" pitchFamily="18" charset="0"/>
              </a:rPr>
              <a:t>x/s</a:t>
            </a:r>
            <a:r>
              <a:rPr lang="es-CL" sz="2000" smtClean="0">
                <a:cs typeface="Times New Roman" pitchFamily="18" charset="0"/>
              </a:rPr>
              <a:t> 	= 0.5 kg/kg			K</a:t>
            </a:r>
            <a:r>
              <a:rPr lang="es-CL" sz="2000" baseline="-25000" smtClean="0">
                <a:cs typeface="Times New Roman" pitchFamily="18" charset="0"/>
              </a:rPr>
              <a:t>s</a:t>
            </a:r>
            <a:r>
              <a:rPr lang="es-CL" sz="2000" smtClean="0">
                <a:cs typeface="Times New Roman" pitchFamily="18" charset="0"/>
              </a:rPr>
              <a:t> 	= 1.0 kg/m</a:t>
            </a:r>
            <a:r>
              <a:rPr lang="es-CL" sz="2000" baseline="30000" smtClean="0">
                <a:cs typeface="Times New Roman" pitchFamily="18" charset="0"/>
              </a:rPr>
              <a:t>3</a:t>
            </a:r>
            <a:endParaRPr lang="es-ES_tradnl" sz="2000" smtClean="0">
              <a:latin typeface="Arial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baseline="30000" smtClean="0">
                <a:cs typeface="Times New Roman" pitchFamily="18" charset="0"/>
              </a:rPr>
              <a:t>	</a:t>
            </a:r>
            <a:r>
              <a:rPr lang="es-CL" sz="200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s-CL" sz="2000" baseline="-25000" smtClean="0">
                <a:cs typeface="Times New Roman" pitchFamily="18" charset="0"/>
              </a:rPr>
              <a:t>max</a:t>
            </a:r>
            <a:r>
              <a:rPr lang="es-CL" sz="2000" smtClean="0">
                <a:cs typeface="Times New Roman" pitchFamily="18" charset="0"/>
              </a:rPr>
              <a:t>	= 0.12 hr</a:t>
            </a:r>
            <a:r>
              <a:rPr lang="es-CL" sz="2000" baseline="30000" smtClean="0">
                <a:cs typeface="Times New Roman" pitchFamily="18" charset="0"/>
              </a:rPr>
              <a:t>-1			</a:t>
            </a:r>
            <a:r>
              <a:rPr lang="es-CL" sz="2000" smtClean="0">
                <a:cs typeface="Times New Roman" pitchFamily="18" charset="0"/>
              </a:rPr>
              <a:t>m</a:t>
            </a:r>
            <a:r>
              <a:rPr lang="es-CL" sz="2000" baseline="-25000" smtClean="0">
                <a:cs typeface="Times New Roman" pitchFamily="18" charset="0"/>
              </a:rPr>
              <a:t>s</a:t>
            </a:r>
            <a:r>
              <a:rPr lang="es-CL" sz="2000" smtClean="0">
                <a:cs typeface="Times New Roman" pitchFamily="18" charset="0"/>
              </a:rPr>
              <a:t> 	= 0.025 kg/kg hr</a:t>
            </a:r>
            <a:endParaRPr lang="es-ES_tradnl" sz="2000" smtClean="0">
              <a:latin typeface="Arial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		 </a:t>
            </a:r>
            <a:endParaRPr lang="es-ES_tradnl" sz="2000" smtClean="0">
              <a:latin typeface="Arial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Asumiendo que la síntesis de producto es despreciable. Determine: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CL" sz="2000" smtClean="0"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AutoNum type="arabicPeriod"/>
            </a:pPr>
            <a:r>
              <a:rPr lang="es-CL" sz="2000" smtClean="0">
                <a:cs typeface="Times New Roman" pitchFamily="18" charset="0"/>
              </a:rPr>
              <a:t>Concentración de biomasa a la salida del fermentador, si se sabe que la conversión de sustrato en este fermentador es del 40%. 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AutoNum type="arabicPeriod"/>
            </a:pPr>
            <a:r>
              <a:rPr lang="es-CL" sz="2000" smtClean="0">
                <a:cs typeface="Times New Roman" pitchFamily="18" charset="0"/>
              </a:rPr>
              <a:t>¿ Es significativo el término de mantención y por qué? </a:t>
            </a:r>
            <a:endParaRPr lang="es-ES_tradnl" sz="200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800000"/>
                </a:solidFill>
              </a:rPr>
              <a:t>Cultivo Continuo Perfectamente Agitado</a:t>
            </a:r>
          </a:p>
        </p:txBody>
      </p:sp>
      <p:sp>
        <p:nvSpPr>
          <p:cNvPr id="20483" name="Rectangle 102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762000" y="381000"/>
            <a:ext cx="7696200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000" b="1" u="sng">
                <a:cs typeface="Times New Roman" pitchFamily="18" charset="0"/>
              </a:rPr>
              <a:t>Productividad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Tanto la productividad como el yield son parámetros clásicos para evaluar fermentaciones.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La productividad refleja la cantidad de biomasa que se produce por unidad de tiempo.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	Productividad = D* x  [ gr/lt hr]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El máximo de productividad se obtiene cuando </a:t>
            </a:r>
          </a:p>
          <a:p>
            <a:pPr algn="ctr" eaLnBrk="0" hangingPunct="0">
              <a:spcBef>
                <a:spcPct val="50000"/>
              </a:spcBef>
            </a:pPr>
            <a:r>
              <a:rPr lang="es-ES" sz="1800" b="1">
                <a:cs typeface="Times New Roman" pitchFamily="18" charset="0"/>
              </a:rPr>
              <a:t>D = D</a:t>
            </a:r>
            <a:r>
              <a:rPr lang="es-ES" sz="1800" b="1" baseline="-30000">
                <a:cs typeface="Times New Roman" pitchFamily="18" charset="0"/>
              </a:rPr>
              <a:t>óptimo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Line 12"/>
          <p:cNvSpPr>
            <a:spLocks noChangeShapeType="1"/>
          </p:cNvSpPr>
          <p:nvPr/>
        </p:nvSpPr>
        <p:spPr bwMode="auto">
          <a:xfrm flipV="1">
            <a:off x="5364163" y="4292600"/>
            <a:ext cx="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graphicFrame>
        <p:nvGraphicFramePr>
          <p:cNvPr id="11266" name="Object 0"/>
          <p:cNvGraphicFramePr>
            <a:graphicFrameLocks noChangeAspect="1"/>
          </p:cNvGraphicFramePr>
          <p:nvPr/>
        </p:nvGraphicFramePr>
        <p:xfrm>
          <a:off x="250825" y="6021388"/>
          <a:ext cx="2554288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Ecuación" r:id="rId3" imgW="1054080" imgH="241200" progId="Equation.3">
                  <p:embed/>
                </p:oleObj>
              </mc:Choice>
              <mc:Fallback>
                <p:oleObj name="Ecuación" r:id="rId3" imgW="1054080" imgH="241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6021388"/>
                        <a:ext cx="2554288" cy="5969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1"/>
          <p:cNvGraphicFramePr>
            <a:graphicFrameLocks noChangeAspect="1"/>
          </p:cNvGraphicFramePr>
          <p:nvPr/>
        </p:nvGraphicFramePr>
        <p:xfrm>
          <a:off x="5940425" y="5876925"/>
          <a:ext cx="1239838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Ecuación" r:id="rId5" imgW="736560" imgH="431640" progId="Equation.3">
                  <p:embed/>
                </p:oleObj>
              </mc:Choice>
              <mc:Fallback>
                <p:oleObj name="Ecuación" r:id="rId5" imgW="736560" imgH="4316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5876925"/>
                        <a:ext cx="1239838" cy="728663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2"/>
          <p:cNvGraphicFramePr>
            <a:graphicFrameLocks noChangeAspect="1"/>
          </p:cNvGraphicFramePr>
          <p:nvPr/>
        </p:nvGraphicFramePr>
        <p:xfrm>
          <a:off x="0" y="0"/>
          <a:ext cx="8101013" cy="583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Imagen de mapa de bits" r:id="rId7" imgW="3780952" imgH="2723810" progId="Paint.Picture">
                  <p:embed/>
                </p:oleObj>
              </mc:Choice>
              <mc:Fallback>
                <p:oleObj name="Imagen de mapa de bits" r:id="rId7" imgW="3780952" imgH="2723810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8101013" cy="583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Line 20"/>
          <p:cNvSpPr>
            <a:spLocks noChangeShapeType="1"/>
          </p:cNvSpPr>
          <p:nvPr/>
        </p:nvSpPr>
        <p:spPr bwMode="auto">
          <a:xfrm flipV="1">
            <a:off x="5364163" y="4221163"/>
            <a:ext cx="0" cy="2873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1" name="Line 21"/>
          <p:cNvSpPr>
            <a:spLocks noChangeShapeType="1"/>
          </p:cNvSpPr>
          <p:nvPr/>
        </p:nvSpPr>
        <p:spPr bwMode="auto">
          <a:xfrm flipV="1">
            <a:off x="5940425" y="4149725"/>
            <a:ext cx="0" cy="2873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s-CL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rgbClr val="FF0000"/>
                </a:solidFill>
              </a:rPr>
              <a:t>Determinación de las condiciones de máxima productividad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0"/>
          <p:cNvGraphicFramePr>
            <a:graphicFrameLocks noChangeAspect="1"/>
          </p:cNvGraphicFramePr>
          <p:nvPr/>
        </p:nvGraphicFramePr>
        <p:xfrm>
          <a:off x="381000" y="914400"/>
          <a:ext cx="441960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Gráfico" r:id="rId3" imgW="3915013" imgH="2838688" progId="Excel.Chart.8">
                  <p:embed/>
                </p:oleObj>
              </mc:Choice>
              <mc:Fallback>
                <p:oleObj name="Gráfico" r:id="rId3" imgW="3915013" imgH="2838688" progId="Excel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914400"/>
                        <a:ext cx="4419600" cy="350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105400" y="3429000"/>
            <a:ext cx="3810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/>
              <a:t>X,S, Productividad (P) en función de D</a:t>
            </a:r>
          </a:p>
          <a:p>
            <a:pPr algn="ctr">
              <a:spcBef>
                <a:spcPct val="50000"/>
              </a:spcBef>
              <a:buFont typeface="Symbol" pitchFamily="18" charset="2"/>
              <a:buNone/>
            </a:pPr>
            <a:r>
              <a:rPr lang="es-ES" sz="2000" b="1">
                <a:solidFill>
                  <a:schemeClr val="accent2"/>
                </a:solidFill>
              </a:rPr>
              <a:t>P = D * x </a:t>
            </a:r>
            <a:endParaRPr lang="en-US" sz="2000" b="1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295400" y="228600"/>
            <a:ext cx="678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 u="sng">
                <a:solidFill>
                  <a:schemeClr val="accent2"/>
                </a:solidFill>
                <a:cs typeface="Times New Roman" pitchFamily="18" charset="0"/>
              </a:rPr>
              <a:t>PRODUCTIVIDAD</a:t>
            </a:r>
            <a:r>
              <a:rPr lang="es-ES" sz="2000">
                <a:solidFill>
                  <a:schemeClr val="accent2"/>
                </a:solidFill>
              </a:rPr>
              <a:t> </a:t>
            </a:r>
            <a:r>
              <a:rPr lang="es-ES" sz="2000" b="1" u="sng">
                <a:solidFill>
                  <a:schemeClr val="accent2"/>
                </a:solidFill>
                <a:cs typeface="Times New Roman" pitchFamily="18" charset="0"/>
              </a:rPr>
              <a:t>DE UN QUIMOSTATO</a:t>
            </a:r>
            <a:endParaRPr lang="en-US" sz="2000" b="1" u="sng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81000" y="1219200"/>
            <a:ext cx="381000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/>
              <a:t>X,S, Productividad (P) en función de D</a:t>
            </a:r>
          </a:p>
          <a:p>
            <a:pPr algn="ctr">
              <a:spcBef>
                <a:spcPct val="50000"/>
              </a:spcBef>
              <a:buFont typeface="Symbol" pitchFamily="18" charset="2"/>
              <a:buNone/>
            </a:pPr>
            <a:r>
              <a:rPr lang="es-ES" sz="2000" b="1">
                <a:solidFill>
                  <a:schemeClr val="accent2"/>
                </a:solidFill>
              </a:rPr>
              <a:t>P = D * x </a:t>
            </a:r>
          </a:p>
          <a:p>
            <a:pPr algn="just">
              <a:spcBef>
                <a:spcPct val="50000"/>
              </a:spcBef>
              <a:buFont typeface="Symbol" pitchFamily="18" charset="2"/>
              <a:buNone/>
            </a:pPr>
            <a:r>
              <a:rPr lang="es-ES" sz="2000" b="1">
                <a:solidFill>
                  <a:schemeClr val="accent2"/>
                </a:solidFill>
                <a:sym typeface="Symbol" pitchFamily="18" charset="2"/>
              </a:rPr>
              <a:t>Las líneas rectas tienen que tienen igual pendiente tienen </a:t>
            </a:r>
            <a:r>
              <a:rPr lang="es-ES" sz="2000" b="1" u="sng">
                <a:solidFill>
                  <a:srgbClr val="FF0000"/>
                </a:solidFill>
                <a:sym typeface="Symbol" pitchFamily="18" charset="2"/>
              </a:rPr>
              <a:t>igual Productividad</a:t>
            </a:r>
            <a:endParaRPr lang="en-US" sz="2000" b="1" u="sng">
              <a:solidFill>
                <a:srgbClr val="FF0000"/>
              </a:solidFill>
              <a:sym typeface="Symbol" pitchFamily="18" charset="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04800" y="1981200"/>
            <a:ext cx="8839200" cy="3903663"/>
            <a:chOff x="192" y="1632"/>
            <a:chExt cx="5568" cy="2459"/>
          </a:xfrm>
        </p:grpSpPr>
        <p:graphicFrame>
          <p:nvGraphicFramePr>
            <p:cNvPr id="13314" name="Object 0"/>
            <p:cNvGraphicFramePr>
              <a:graphicFrameLocks noChangeAspect="1"/>
            </p:cNvGraphicFramePr>
            <p:nvPr/>
          </p:nvGraphicFramePr>
          <p:xfrm>
            <a:off x="2928" y="1632"/>
            <a:ext cx="2832" cy="24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16" name="Imagen de mapa de bits" r:id="rId3" imgW="2980952" imgH="2629267" progId="Paint.Picture">
                    <p:embed/>
                  </p:oleObj>
                </mc:Choice>
                <mc:Fallback>
                  <p:oleObj name="Imagen de mapa de bits" r:id="rId3" imgW="2980952" imgH="2629267" progId="Paint.Picture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8" y="1632"/>
                          <a:ext cx="2832" cy="24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19" name="Text Box 5"/>
            <p:cNvSpPr txBox="1">
              <a:spLocks noChangeArrowheads="1"/>
            </p:cNvSpPr>
            <p:nvPr/>
          </p:nvSpPr>
          <p:spPr bwMode="auto">
            <a:xfrm>
              <a:off x="192" y="2832"/>
              <a:ext cx="268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/>
                <a:t>X,S, Productividad en función del Tiempo de Retención, </a:t>
              </a:r>
              <a:r>
                <a:rPr lang="es-ES" sz="1800">
                  <a:latin typeface="Symbol" pitchFamily="18" charset="2"/>
                </a:rPr>
                <a:t>t</a:t>
              </a:r>
              <a:r>
                <a:rPr lang="es-ES">
                  <a:latin typeface="Symbol" pitchFamily="18" charset="2"/>
                </a:rPr>
                <a:t> = </a:t>
              </a:r>
              <a:r>
                <a:rPr lang="es-ES" sz="1800"/>
                <a:t>1/D</a:t>
              </a:r>
            </a:p>
          </p:txBody>
        </p:sp>
      </p:grp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1295400" y="228600"/>
            <a:ext cx="678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 u="sng">
                <a:solidFill>
                  <a:schemeClr val="accent2"/>
                </a:solidFill>
                <a:cs typeface="Times New Roman" pitchFamily="18" charset="0"/>
              </a:rPr>
              <a:t>PRODUCTIVIDAD</a:t>
            </a:r>
            <a:r>
              <a:rPr lang="es-ES" sz="2000">
                <a:solidFill>
                  <a:schemeClr val="accent2"/>
                </a:solidFill>
              </a:rPr>
              <a:t> </a:t>
            </a:r>
            <a:r>
              <a:rPr lang="es-ES" sz="2000" b="1" u="sng">
                <a:solidFill>
                  <a:schemeClr val="accent2"/>
                </a:solidFill>
                <a:cs typeface="Times New Roman" pitchFamily="18" charset="0"/>
              </a:rPr>
              <a:t>DE UN QUIMOSTATO (cont..)</a:t>
            </a:r>
            <a:endParaRPr lang="en-US" sz="2000" b="1" u="sng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0" y="5105400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Symbol" pitchFamily="18" charset="2"/>
              <a:buNone/>
            </a:pPr>
            <a:r>
              <a:rPr lang="es-ES" sz="2000" b="1">
                <a:solidFill>
                  <a:schemeClr val="accent2"/>
                </a:solidFill>
              </a:rPr>
              <a:t>P = x / </a:t>
            </a:r>
            <a:r>
              <a:rPr lang="es-ES" sz="2000" b="1">
                <a:solidFill>
                  <a:schemeClr val="accent2"/>
                </a:solidFill>
                <a:latin typeface="Symbol" pitchFamily="18" charset="2"/>
              </a:rPr>
              <a:t>t</a:t>
            </a:r>
            <a:endParaRPr lang="es-ES" sz="2000" b="1">
              <a:solidFill>
                <a:schemeClr val="accent2"/>
              </a:solidFill>
              <a:latin typeface="Symbol" pitchFamily="18" charset="2"/>
              <a:sym typeface="Symbol" pitchFamily="18" charset="2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1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5486400" y="533400"/>
            <a:ext cx="33909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Punto A y Punto B tienen igual productividad</a:t>
            </a:r>
            <a:endParaRPr lang="en-US" b="1">
              <a:solidFill>
                <a:schemeClr val="accent2"/>
              </a:solidFill>
              <a:latin typeface="Symbol" pitchFamily="18" charset="2"/>
            </a:endParaRPr>
          </a:p>
        </p:txBody>
      </p:sp>
      <p:sp>
        <p:nvSpPr>
          <p:cNvPr id="14342" name="Text Box 3"/>
          <p:cNvSpPr txBox="1">
            <a:spLocks noChangeArrowheads="1"/>
          </p:cNvSpPr>
          <p:nvPr/>
        </p:nvSpPr>
        <p:spPr bwMode="auto">
          <a:xfrm>
            <a:off x="685800" y="46482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257800" y="1752600"/>
            <a:ext cx="3581400" cy="2216150"/>
            <a:chOff x="3312" y="1104"/>
            <a:chExt cx="2256" cy="1396"/>
          </a:xfrm>
        </p:grpSpPr>
        <p:graphicFrame>
          <p:nvGraphicFramePr>
            <p:cNvPr id="14339" name="Object 1"/>
            <p:cNvGraphicFramePr>
              <a:graphicFrameLocks noChangeAspect="1"/>
            </p:cNvGraphicFramePr>
            <p:nvPr/>
          </p:nvGraphicFramePr>
          <p:xfrm>
            <a:off x="3984" y="1968"/>
            <a:ext cx="699" cy="5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44" name="Ecuación" r:id="rId3" imgW="571320" imgH="431640" progId="Equation.3">
                    <p:embed/>
                  </p:oleObj>
                </mc:Choice>
                <mc:Fallback>
                  <p:oleObj name="Ecuación" r:id="rId3" imgW="571320" imgH="431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1968"/>
                          <a:ext cx="699" cy="5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46" name="Text Box 6"/>
            <p:cNvSpPr txBox="1">
              <a:spLocks noChangeArrowheads="1"/>
            </p:cNvSpPr>
            <p:nvPr/>
          </p:nvSpPr>
          <p:spPr bwMode="auto">
            <a:xfrm>
              <a:off x="3312" y="1632"/>
              <a:ext cx="22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/>
                <a:t>Si el Volumen es constante</a:t>
              </a:r>
              <a:endParaRPr lang="en-US" sz="1800"/>
            </a:p>
          </p:txBody>
        </p:sp>
        <p:graphicFrame>
          <p:nvGraphicFramePr>
            <p:cNvPr id="14340" name="Object 2"/>
            <p:cNvGraphicFramePr>
              <a:graphicFrameLocks noChangeAspect="1"/>
            </p:cNvGraphicFramePr>
            <p:nvPr/>
          </p:nvGraphicFramePr>
          <p:xfrm>
            <a:off x="3888" y="1104"/>
            <a:ext cx="816" cy="3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45" name="Ecuación" r:id="rId5" imgW="482400" imgH="215640" progId="Equation.3">
                    <p:embed/>
                  </p:oleObj>
                </mc:Choice>
                <mc:Fallback>
                  <p:oleObj name="Ecuación" r:id="rId5" imgW="482400" imgH="215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1104"/>
                          <a:ext cx="816" cy="3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609600" y="4114800"/>
            <a:ext cx="78486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/>
              <a:t>F</a:t>
            </a:r>
            <a:r>
              <a:rPr lang="es-ES" baseline="-25000"/>
              <a:t>A</a:t>
            </a:r>
            <a:r>
              <a:rPr lang="es-ES"/>
              <a:t> &gt; F</a:t>
            </a:r>
            <a:r>
              <a:rPr lang="es-ES" baseline="-25000"/>
              <a:t>B</a:t>
            </a:r>
            <a:r>
              <a:rPr lang="es-ES"/>
              <a:t>,  pero x</a:t>
            </a:r>
            <a:r>
              <a:rPr lang="es-ES" baseline="-25000"/>
              <a:t>A</a:t>
            </a:r>
            <a:r>
              <a:rPr lang="es-ES"/>
              <a:t> &lt; x</a:t>
            </a:r>
            <a:r>
              <a:rPr lang="es-ES" baseline="-25000"/>
              <a:t>B 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</a:t>
            </a: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 En </a:t>
            </a:r>
            <a:r>
              <a:rPr lang="es-ES" b="1" u="sng">
                <a:solidFill>
                  <a:schemeClr val="accent2"/>
                </a:solidFill>
                <a:sym typeface="Symbol" pitchFamily="18" charset="2"/>
              </a:rPr>
              <a:t>B</a:t>
            </a: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 se tiene </a:t>
            </a:r>
            <a:r>
              <a:rPr lang="es-ES" b="1" u="sng">
                <a:solidFill>
                  <a:schemeClr val="accent2"/>
                </a:solidFill>
                <a:sym typeface="Symbol" pitchFamily="18" charset="2"/>
              </a:rPr>
              <a:t>mayor concentración</a:t>
            </a: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 pero bajo flujo.</a:t>
            </a:r>
          </a:p>
          <a:p>
            <a:pPr algn="just">
              <a:lnSpc>
                <a:spcPct val="115000"/>
              </a:lnSpc>
              <a:spcBef>
                <a:spcPct val="50000"/>
              </a:spcBef>
            </a:pPr>
            <a:r>
              <a:rPr lang="es-ES" b="1" u="sng">
                <a:solidFill>
                  <a:srgbClr val="FF0000"/>
                </a:solidFill>
                <a:sym typeface="Symbol" pitchFamily="18" charset="2"/>
              </a:rPr>
              <a:t>A</a:t>
            </a: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 es un punto </a:t>
            </a:r>
            <a:r>
              <a:rPr lang="es-ES" b="1" u="sng">
                <a:solidFill>
                  <a:srgbClr val="FF0000"/>
                </a:solidFill>
                <a:sym typeface="Symbol" pitchFamily="18" charset="2"/>
              </a:rPr>
              <a:t>Inestable</a:t>
            </a: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 dado que se encuentra muy cerca de </a:t>
            </a:r>
            <a:r>
              <a:rPr lang="es-ES" b="1">
                <a:solidFill>
                  <a:schemeClr val="accent2"/>
                </a:solidFill>
                <a:latin typeface="Symbol" pitchFamily="18" charset="2"/>
              </a:rPr>
              <a:t>t </a:t>
            </a:r>
            <a:r>
              <a:rPr lang="es-ES" b="1" baseline="-25000">
                <a:solidFill>
                  <a:schemeClr val="accent2"/>
                </a:solidFill>
                <a:latin typeface="Tahoma" pitchFamily="34" charset="0"/>
              </a:rPr>
              <a:t>critico, </a:t>
            </a:r>
            <a:r>
              <a:rPr lang="es-ES" b="1">
                <a:solidFill>
                  <a:schemeClr val="accent2"/>
                </a:solidFill>
              </a:rPr>
              <a:t>pequeñas variaciones en el tiempo pueden producir variaciones en la concentración </a:t>
            </a:r>
            <a:endParaRPr lang="en-US" b="1">
              <a:solidFill>
                <a:schemeClr val="accent2"/>
              </a:solidFill>
            </a:endParaRPr>
          </a:p>
        </p:txBody>
      </p:sp>
      <p:graphicFrame>
        <p:nvGraphicFramePr>
          <p:cNvPr id="14338" name="Object 0"/>
          <p:cNvGraphicFramePr>
            <a:graphicFrameLocks noChangeAspect="1"/>
          </p:cNvGraphicFramePr>
          <p:nvPr/>
        </p:nvGraphicFramePr>
        <p:xfrm>
          <a:off x="533400" y="609600"/>
          <a:ext cx="4648200" cy="342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Imagen de mapa de bits" r:id="rId7" imgW="3209524" imgH="2362530" progId="Paint.Picture">
                  <p:embed/>
                </p:oleObj>
              </mc:Choice>
              <mc:Fallback>
                <p:oleObj name="Imagen de mapa de bits" r:id="rId7" imgW="3209524" imgH="2362530" progId="Paint.Pictur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609600"/>
                        <a:ext cx="4648200" cy="342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8" name="Oval 10"/>
          <p:cNvSpPr>
            <a:spLocks noChangeArrowheads="1"/>
          </p:cNvSpPr>
          <p:nvPr/>
        </p:nvSpPr>
        <p:spPr bwMode="auto">
          <a:xfrm>
            <a:off x="3581400" y="1066800"/>
            <a:ext cx="457200" cy="6858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43016" grpId="0" autoUpdateAnimBg="0"/>
      <p:bldP spid="4301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0"/>
          <p:cNvGraphicFramePr>
            <a:graphicFrameLocks noChangeAspect="1"/>
          </p:cNvGraphicFramePr>
          <p:nvPr/>
        </p:nvGraphicFramePr>
        <p:xfrm>
          <a:off x="571500" y="357188"/>
          <a:ext cx="3746500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Imagen de mapa de bits" r:id="rId3" imgW="3172268" imgH="2429214" progId="Paint.Picture">
                  <p:embed/>
                </p:oleObj>
              </mc:Choice>
              <mc:Fallback>
                <p:oleObj name="Imagen de mapa de bits" r:id="rId3" imgW="3172268" imgH="2429214" progId="Paint.Pictur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357188"/>
                        <a:ext cx="3746500" cy="358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4716463" y="260350"/>
            <a:ext cx="35052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Se tiene un punto </a:t>
            </a:r>
            <a:r>
              <a:rPr lang="es-ES" sz="2000" b="1" u="sng">
                <a:solidFill>
                  <a:srgbClr val="FF0000"/>
                </a:solidFill>
              </a:rPr>
              <a:t>óptimo </a:t>
            </a:r>
            <a:r>
              <a:rPr lang="es-ES" sz="2000"/>
              <a:t>en el cual la productividad es máxima, luego dicho punto tiene la </a:t>
            </a:r>
            <a:r>
              <a:rPr lang="es-ES" sz="2000" b="1" u="sng">
                <a:solidFill>
                  <a:srgbClr val="FF0000"/>
                </a:solidFill>
              </a:rPr>
              <a:t>máxima</a:t>
            </a:r>
            <a:r>
              <a:rPr lang="es-ES" sz="2000"/>
              <a:t> pendiente posible </a:t>
            </a:r>
            <a:r>
              <a:rPr lang="es-ES" sz="2000">
                <a:sym typeface="Wingdings" pitchFamily="2" charset="2"/>
              </a:rPr>
              <a:t> es </a:t>
            </a:r>
            <a:r>
              <a:rPr lang="es-ES" sz="2000" b="1" u="sng">
                <a:solidFill>
                  <a:srgbClr val="FF0000"/>
                </a:solidFill>
                <a:sym typeface="Wingdings" pitchFamily="2" charset="2"/>
              </a:rPr>
              <a:t>tangencial </a:t>
            </a:r>
            <a:r>
              <a:rPr lang="es-ES" sz="2000">
                <a:sym typeface="Wingdings" pitchFamily="2" charset="2"/>
              </a:rPr>
              <a:t>al la curva de Biomasa, x y se puede calcular despejando D, desde la ecuación: </a:t>
            </a:r>
          </a:p>
          <a:p>
            <a:pPr>
              <a:spcBef>
                <a:spcPct val="50000"/>
              </a:spcBef>
            </a:pPr>
            <a:endParaRPr lang="es-ES" sz="2000">
              <a:sym typeface="Wingdings" pitchFamily="2" charset="2"/>
            </a:endParaRPr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1752600" y="1219200"/>
            <a:ext cx="609600" cy="8382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5367" name="Line 12"/>
          <p:cNvSpPr>
            <a:spLocks noChangeShapeType="1"/>
          </p:cNvSpPr>
          <p:nvPr/>
        </p:nvSpPr>
        <p:spPr bwMode="auto">
          <a:xfrm>
            <a:off x="1981200" y="2819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5368" name="Text Box 13"/>
          <p:cNvSpPr txBox="1">
            <a:spLocks noChangeArrowheads="1"/>
          </p:cNvSpPr>
          <p:nvPr/>
        </p:nvSpPr>
        <p:spPr bwMode="auto">
          <a:xfrm>
            <a:off x="4191000" y="2514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s</a:t>
            </a:r>
            <a:r>
              <a:rPr lang="es-ES" baseline="-25000"/>
              <a:t>c</a:t>
            </a:r>
            <a:endParaRPr lang="en-US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85800" y="1066800"/>
            <a:ext cx="4038600" cy="2133600"/>
            <a:chOff x="432" y="672"/>
            <a:chExt cx="2544" cy="1344"/>
          </a:xfrm>
        </p:grpSpPr>
        <p:sp>
          <p:nvSpPr>
            <p:cNvPr id="15371" name="Oval 15"/>
            <p:cNvSpPr>
              <a:spLocks noChangeArrowheads="1"/>
            </p:cNvSpPr>
            <p:nvPr/>
          </p:nvSpPr>
          <p:spPr bwMode="auto">
            <a:xfrm>
              <a:off x="2496" y="1584"/>
              <a:ext cx="480" cy="432"/>
            </a:xfrm>
            <a:prstGeom prst="ellipse">
              <a:avLst/>
            </a:prstGeom>
            <a:noFill/>
            <a:ln w="38100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372" name="Oval 16"/>
            <p:cNvSpPr>
              <a:spLocks noChangeArrowheads="1"/>
            </p:cNvSpPr>
            <p:nvPr/>
          </p:nvSpPr>
          <p:spPr bwMode="auto">
            <a:xfrm>
              <a:off x="432" y="672"/>
              <a:ext cx="480" cy="480"/>
            </a:xfrm>
            <a:prstGeom prst="ellipse">
              <a:avLst/>
            </a:prstGeom>
            <a:noFill/>
            <a:ln w="38100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15363" name="Object 6"/>
          <p:cNvGraphicFramePr>
            <a:graphicFrameLocks noChangeAspect="1"/>
          </p:cNvGraphicFramePr>
          <p:nvPr/>
        </p:nvGraphicFramePr>
        <p:xfrm>
          <a:off x="2928938" y="4000500"/>
          <a:ext cx="2636837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Ecuación" r:id="rId5" imgW="1358640" imgH="393480" progId="Equation.3">
                  <p:embed/>
                </p:oleObj>
              </mc:Choice>
              <mc:Fallback>
                <p:oleObj name="Ecuación" r:id="rId5" imgW="135864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4000500"/>
                        <a:ext cx="2636837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7"/>
          <p:cNvGraphicFramePr>
            <a:graphicFrameLocks noChangeAspect="1"/>
          </p:cNvGraphicFramePr>
          <p:nvPr/>
        </p:nvGraphicFramePr>
        <p:xfrm>
          <a:off x="3429000" y="5000625"/>
          <a:ext cx="145415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Ecuación" r:id="rId7" imgW="749160" imgH="393480" progId="Equation.3">
                  <p:embed/>
                </p:oleObj>
              </mc:Choice>
              <mc:Fallback>
                <p:oleObj name="Ecuación" r:id="rId7" imgW="74916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5000625"/>
                        <a:ext cx="1454150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18 CuadroTexto"/>
          <p:cNvSpPr txBox="1">
            <a:spLocks noChangeArrowheads="1"/>
          </p:cNvSpPr>
          <p:nvPr/>
        </p:nvSpPr>
        <p:spPr bwMode="auto">
          <a:xfrm>
            <a:off x="642938" y="5786438"/>
            <a:ext cx="5357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Resolviendo se tiene: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609600" y="609600"/>
          <a:ext cx="3746500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8" name="Imagen de mapa de bits" r:id="rId3" imgW="3172268" imgH="2429214" progId="Paint.Picture">
                  <p:embed/>
                </p:oleObj>
              </mc:Choice>
              <mc:Fallback>
                <p:oleObj name="Imagen de mapa de bits" r:id="rId3" imgW="3172268" imgH="2429214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609600"/>
                        <a:ext cx="3746500" cy="358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Text Box 4"/>
          <p:cNvSpPr txBox="1">
            <a:spLocks noChangeArrowheads="1"/>
          </p:cNvSpPr>
          <p:nvPr/>
        </p:nvSpPr>
        <p:spPr bwMode="auto">
          <a:xfrm>
            <a:off x="4714875" y="285750"/>
            <a:ext cx="3505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>
                <a:sym typeface="Wingdings" pitchFamily="2" charset="2"/>
              </a:rPr>
              <a:t>Si se define:</a:t>
            </a:r>
            <a:endParaRPr lang="en-US" sz="2000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6643688" y="357188"/>
          <a:ext cx="142875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name="Ecuación" r:id="rId5" imgW="876240" imgH="482400" progId="Equation.3">
                  <p:embed/>
                </p:oleObj>
              </mc:Choice>
              <mc:Fallback>
                <p:oleObj name="Ecuación" r:id="rId5" imgW="876240" imgH="482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357188"/>
                        <a:ext cx="1428750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5000625" y="2071688"/>
          <a:ext cx="2286000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Ecuación" r:id="rId7" imgW="1269720" imgH="431640" progId="Equation.3">
                  <p:embed/>
                </p:oleObj>
              </mc:Choice>
              <mc:Fallback>
                <p:oleObj name="Ecuación" r:id="rId7" imgW="126972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5" y="2071688"/>
                        <a:ext cx="2286000" cy="769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5000625" y="5572125"/>
          <a:ext cx="18288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Ecuación" r:id="rId9" imgW="952200" imgH="431640" progId="Equation.3">
                  <p:embed/>
                </p:oleObj>
              </mc:Choice>
              <mc:Fallback>
                <p:oleObj name="Ecuación" r:id="rId9" imgW="95220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5" y="5572125"/>
                        <a:ext cx="1828800" cy="828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4929188" y="4357688"/>
          <a:ext cx="2667000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Ecuación" r:id="rId11" imgW="1206360" imgH="431640" progId="Equation.3">
                  <p:embed/>
                </p:oleObj>
              </mc:Choice>
              <mc:Fallback>
                <p:oleObj name="Ecuación" r:id="rId11" imgW="120636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4357688"/>
                        <a:ext cx="2667000" cy="954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5072063" y="1143000"/>
            <a:ext cx="36337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Las coordenadas del punto C</a:t>
            </a:r>
            <a:endParaRPr lang="en-US"/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1752600" y="1219200"/>
            <a:ext cx="609600" cy="8382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395" name="Line 12"/>
          <p:cNvSpPr>
            <a:spLocks noChangeShapeType="1"/>
          </p:cNvSpPr>
          <p:nvPr/>
        </p:nvSpPr>
        <p:spPr bwMode="auto">
          <a:xfrm>
            <a:off x="1981200" y="2819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396" name="Text Box 13"/>
          <p:cNvSpPr txBox="1">
            <a:spLocks noChangeArrowheads="1"/>
          </p:cNvSpPr>
          <p:nvPr/>
        </p:nvSpPr>
        <p:spPr bwMode="auto">
          <a:xfrm>
            <a:off x="4191000" y="2514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s</a:t>
            </a:r>
            <a:r>
              <a:rPr lang="es-ES" baseline="-25000"/>
              <a:t>c</a:t>
            </a:r>
            <a:endParaRPr lang="en-US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85800" y="1066800"/>
            <a:ext cx="4038600" cy="2133600"/>
            <a:chOff x="432" y="672"/>
            <a:chExt cx="2544" cy="1344"/>
          </a:xfrm>
        </p:grpSpPr>
        <p:sp>
          <p:nvSpPr>
            <p:cNvPr id="16399" name="Oval 15"/>
            <p:cNvSpPr>
              <a:spLocks noChangeArrowheads="1"/>
            </p:cNvSpPr>
            <p:nvPr/>
          </p:nvSpPr>
          <p:spPr bwMode="auto">
            <a:xfrm>
              <a:off x="2496" y="1584"/>
              <a:ext cx="480" cy="432"/>
            </a:xfrm>
            <a:prstGeom prst="ellipse">
              <a:avLst/>
            </a:prstGeom>
            <a:noFill/>
            <a:ln w="38100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00" name="Oval 16"/>
            <p:cNvSpPr>
              <a:spLocks noChangeArrowheads="1"/>
            </p:cNvSpPr>
            <p:nvPr/>
          </p:nvSpPr>
          <p:spPr bwMode="auto">
            <a:xfrm>
              <a:off x="432" y="672"/>
              <a:ext cx="480" cy="480"/>
            </a:xfrm>
            <a:prstGeom prst="ellipse">
              <a:avLst/>
            </a:prstGeom>
            <a:noFill/>
            <a:ln w="38100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4929188" y="3071813"/>
          <a:ext cx="3348037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3" name="Ecuación" r:id="rId13" imgW="1714320" imgH="507960" progId="Equation.3">
                  <p:embed/>
                </p:oleObj>
              </mc:Choice>
              <mc:Fallback>
                <p:oleObj name="Ecuación" r:id="rId13" imgW="1714320" imgH="5079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3071813"/>
                        <a:ext cx="3348037" cy="987425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8" name="Text Box 10"/>
          <p:cNvSpPr txBox="1">
            <a:spLocks noChangeArrowheads="1"/>
          </p:cNvSpPr>
          <p:nvPr/>
        </p:nvSpPr>
        <p:spPr bwMode="auto">
          <a:xfrm>
            <a:off x="642938" y="4786313"/>
            <a:ext cx="36337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FF0000"/>
                </a:solidFill>
              </a:rPr>
              <a:t>Concentraciones en las condiciones óptimas: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6715140" y="5357826"/>
          <a:ext cx="142875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2" name="Ecuación" r:id="rId3" imgW="876240" imgH="482400" progId="Equation.3">
                  <p:embed/>
                </p:oleObj>
              </mc:Choice>
              <mc:Fallback>
                <p:oleObj name="Ecuación" r:id="rId3" imgW="876240" imgH="482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40" y="5357826"/>
                        <a:ext cx="1428750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928662" y="5214950"/>
          <a:ext cx="18288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3" name="Ecuación" r:id="rId5" imgW="952200" imgH="431640" progId="Equation.3">
                  <p:embed/>
                </p:oleObj>
              </mc:Choice>
              <mc:Fallback>
                <p:oleObj name="Ecuación" r:id="rId5" imgW="95220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5214950"/>
                        <a:ext cx="1828800" cy="828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785786" y="4000504"/>
          <a:ext cx="2667000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4" name="Ecuación" r:id="rId7" imgW="1206360" imgH="431640" progId="Equation.3">
                  <p:embed/>
                </p:oleObj>
              </mc:Choice>
              <mc:Fallback>
                <p:oleObj name="Ecuación" r:id="rId7" imgW="120636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4000504"/>
                        <a:ext cx="2667000" cy="954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714348" y="714356"/>
            <a:ext cx="757242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/>
              <a:t>Tarea Optativa</a:t>
            </a:r>
          </a:p>
          <a:p>
            <a:pPr>
              <a:spcBef>
                <a:spcPct val="50000"/>
              </a:spcBef>
            </a:pPr>
            <a:r>
              <a:rPr lang="es-ES" dirty="0" smtClean="0"/>
              <a:t>Demuestre que las coordenadas de la máxima productividad son las siguientes partiendo de: </a:t>
            </a:r>
            <a:endParaRPr lang="en-US" dirty="0"/>
          </a:p>
        </p:txBody>
      </p: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785786" y="2643182"/>
          <a:ext cx="3348037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5" name="Ecuación" r:id="rId9" imgW="1714320" imgH="507960" progId="Equation.3">
                  <p:embed/>
                </p:oleObj>
              </mc:Choice>
              <mc:Fallback>
                <p:oleObj name="Ecuación" r:id="rId9" imgW="1714320" imgH="5079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2643182"/>
                        <a:ext cx="3348037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6" name="Object 7"/>
          <p:cNvGraphicFramePr>
            <a:graphicFrameLocks noChangeAspect="1"/>
          </p:cNvGraphicFramePr>
          <p:nvPr/>
        </p:nvGraphicFramePr>
        <p:xfrm>
          <a:off x="4929190" y="1714488"/>
          <a:ext cx="145415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6" name="Ecuación" r:id="rId11" imgW="749160" imgH="393480" progId="Equation.3">
                  <p:embed/>
                </p:oleObj>
              </mc:Choice>
              <mc:Fallback>
                <p:oleObj name="Ecuación" r:id="rId11" imgW="74916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90" y="1714488"/>
                        <a:ext cx="1454150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l" eaLnBrk="1" hangingPunct="1"/>
            <a:r>
              <a:rPr lang="es-ES" sz="3200" smtClean="0"/>
              <a:t>Ejemplo 2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4114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	Se tiene un microorganismo que sigue una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	cinética del tipo Monod, donde la velocidad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	de crecimiento se describe como: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	</a:t>
            </a:r>
            <a:r>
              <a:rPr lang="es-ES_tradnl" sz="2000" b="1" smtClean="0">
                <a:latin typeface="Arial" charset="0"/>
                <a:cs typeface="Arial" charset="0"/>
              </a:rPr>
              <a:t>Con los siguientes parámetros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_tradnl" sz="2000" smtClean="0">
              <a:solidFill>
                <a:srgbClr val="FF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</a:t>
            </a:r>
            <a:r>
              <a:rPr lang="es-ES_tradnl" sz="2000" baseline="-30000" smtClean="0">
                <a:solidFill>
                  <a:srgbClr val="FF0000"/>
                </a:solidFill>
                <a:latin typeface="Arial" charset="0"/>
                <a:cs typeface="Arial" charset="0"/>
              </a:rPr>
              <a:t>max</a:t>
            </a:r>
            <a:r>
              <a:rPr lang="es-ES_tradnl" sz="2000" smtClean="0">
                <a:solidFill>
                  <a:srgbClr val="FF0000"/>
                </a:solidFill>
                <a:latin typeface="Arial" charset="0"/>
                <a:cs typeface="Arial" charset="0"/>
              </a:rPr>
              <a:t> 	= 0,7 hr</a:t>
            </a:r>
            <a:r>
              <a:rPr lang="es-ES_tradnl" sz="2000" baseline="30000" smtClean="0">
                <a:solidFill>
                  <a:srgbClr val="FF0000"/>
                </a:solidFill>
                <a:latin typeface="Arial" charset="0"/>
                <a:cs typeface="Arial" charset="0"/>
              </a:rPr>
              <a:t>-1</a:t>
            </a:r>
            <a:r>
              <a:rPr lang="es-ES_tradnl" sz="2000" smtClean="0">
                <a:solidFill>
                  <a:srgbClr val="FF0000"/>
                </a:solidFill>
                <a:latin typeface="Arial" charset="0"/>
                <a:cs typeface="Arial" charset="0"/>
              </a:rPr>
              <a:t>		K</a:t>
            </a:r>
            <a:r>
              <a:rPr lang="es-ES_tradnl" sz="2000" baseline="-30000" smtClean="0">
                <a:solidFill>
                  <a:srgbClr val="FF0000"/>
                </a:solidFill>
                <a:latin typeface="Arial" charset="0"/>
                <a:cs typeface="Arial" charset="0"/>
              </a:rPr>
              <a:t>s</a:t>
            </a:r>
            <a:r>
              <a:rPr lang="es-ES_tradnl" sz="2000" smtClean="0">
                <a:solidFill>
                  <a:srgbClr val="FF0000"/>
                </a:solidFill>
                <a:latin typeface="Arial" charset="0"/>
                <a:cs typeface="Arial" charset="0"/>
              </a:rPr>
              <a:t> = 5 g/l	Y </a:t>
            </a:r>
            <a:r>
              <a:rPr lang="es-ES_tradnl" sz="2000" baseline="-30000" smtClean="0">
                <a:solidFill>
                  <a:srgbClr val="FF0000"/>
                </a:solidFill>
                <a:latin typeface="Arial" charset="0"/>
                <a:cs typeface="Arial" charset="0"/>
              </a:rPr>
              <a:t>x/s</a:t>
            </a:r>
            <a:r>
              <a:rPr lang="es-ES_tradnl" sz="2000" smtClean="0">
                <a:solidFill>
                  <a:srgbClr val="FF0000"/>
                </a:solidFill>
                <a:latin typeface="Arial" charset="0"/>
                <a:cs typeface="Arial" charset="0"/>
              </a:rPr>
              <a:t> = 0,65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_tradnl" sz="200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 El flujo de alimentación es de 500 l/hr  con  85 g/l de sustrato.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s-ES_tradnl" sz="2000" smtClean="0">
              <a:latin typeface="Arial" charset="0"/>
              <a:cs typeface="Arial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    Si se utilizan un fermentador que opera en forma continua y perfectamente agitada, 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sz="2000" smtClean="0">
                <a:latin typeface="Arial" charset="0"/>
                <a:cs typeface="Arial" charset="0"/>
              </a:rPr>
              <a:t>¿Qué tamaño debe se este reactor si opera en forma óptima?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sz="2000" smtClean="0">
                <a:latin typeface="Arial" charset="0"/>
                <a:cs typeface="Arial" charset="0"/>
              </a:rPr>
              <a:t> ¿Cuál es la conversión de sustrato? 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sz="2000" smtClean="0">
                <a:latin typeface="Arial" charset="0"/>
                <a:cs typeface="Arial" charset="0"/>
              </a:rPr>
              <a:t>¿Cuál es la concentración de biomasa a la salida?</a:t>
            </a:r>
          </a:p>
        </p:txBody>
      </p:sp>
      <p:graphicFrame>
        <p:nvGraphicFramePr>
          <p:cNvPr id="17410" name="Object 4"/>
          <p:cNvGraphicFramePr>
            <a:graphicFrameLocks noChangeAspect="1"/>
          </p:cNvGraphicFramePr>
          <p:nvPr/>
        </p:nvGraphicFramePr>
        <p:xfrm>
          <a:off x="6400800" y="228600"/>
          <a:ext cx="2590800" cy="184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Imagen de mapa de bits" r:id="rId3" imgW="1752381" imgH="1247619" progId="Paint.Picture">
                  <p:embed/>
                </p:oleObj>
              </mc:Choice>
              <mc:Fallback>
                <p:oleObj name="Imagen de mapa de bits" r:id="rId3" imgW="1752381" imgH="1247619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228600"/>
                        <a:ext cx="2590800" cy="1843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4000" b="1" smtClean="0"/>
              <a:t>Cultivo Continuo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s-ES" smtClean="0"/>
              <a:t>Los bio-reactores operan en forma continua en algunas industrias son:</a:t>
            </a:r>
          </a:p>
          <a:p>
            <a:pPr lvl="1" algn="just" eaLnBrk="1" hangingPunct="1"/>
            <a:r>
              <a:rPr lang="es-ES" smtClean="0"/>
              <a:t>Producción de levaduras para panaderías</a:t>
            </a:r>
          </a:p>
          <a:p>
            <a:pPr lvl="1" algn="just" eaLnBrk="1" hangingPunct="1"/>
            <a:r>
              <a:rPr lang="es-ES" smtClean="0"/>
              <a:t>Tratamiento de RILes</a:t>
            </a:r>
          </a:p>
          <a:p>
            <a:pPr lvl="1" algn="just" eaLnBrk="1" hangingPunct="1"/>
            <a:r>
              <a:rPr lang="es-ES" smtClean="0"/>
              <a:t>Conversiones con enzimas (cuando la enzima es barata). </a:t>
            </a:r>
          </a:p>
          <a:p>
            <a:pPr lvl="1" algn="just" eaLnBrk="1" hangingPunct="1"/>
            <a:r>
              <a:rPr lang="es-ES" smtClean="0"/>
              <a:t>Producción de </a:t>
            </a:r>
            <a:r>
              <a:rPr lang="es-ES" b="1" smtClean="0"/>
              <a:t>catabolitos  y </a:t>
            </a:r>
            <a:r>
              <a:rPr lang="es-ES" smtClean="0"/>
              <a:t>metabolitos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442915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¿ Qué se debe saber?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4000" b="1" smtClean="0"/>
              <a:t>Cultivo Continuo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153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	Existen diferentes modos de operar fermentadores continuo: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s-ES" b="1" smtClean="0">
                <a:solidFill>
                  <a:srgbClr val="FF0000"/>
                </a:solidFill>
              </a:rPr>
              <a:t>Quimostato</a:t>
            </a:r>
            <a:r>
              <a:rPr lang="es-ES" b="1" smtClean="0"/>
              <a:t> </a:t>
            </a:r>
            <a:r>
              <a:rPr lang="es-ES" sz="2000" b="1" smtClean="0"/>
              <a:t>(Perfectamente agitado, CSTR, RPA)</a:t>
            </a:r>
          </a:p>
          <a:p>
            <a:pPr lvl="3" algn="just" eaLnBrk="1" hangingPunct="1">
              <a:lnSpc>
                <a:spcPct val="90000"/>
              </a:lnSpc>
            </a:pPr>
            <a:r>
              <a:rPr lang="es-ES" b="1" smtClean="0"/>
              <a:t>Si el biorreactor está bien mezclado, la corriente de producto que sale del bio-reactor posee la misma composición que el líquido presente en el interior del reactor.</a:t>
            </a:r>
          </a:p>
          <a:p>
            <a:pPr lvl="3" algn="just" eaLnBrk="1" hangingPunct="1">
              <a:lnSpc>
                <a:spcPct val="90000"/>
              </a:lnSpc>
              <a:buFontTx/>
              <a:buNone/>
            </a:pPr>
            <a:endParaRPr lang="es-ES" b="1" smtClean="0"/>
          </a:p>
          <a:p>
            <a:pPr lvl="2" algn="just" eaLnBrk="1" hangingPunct="1">
              <a:lnSpc>
                <a:spcPct val="90000"/>
              </a:lnSpc>
            </a:pPr>
            <a:r>
              <a:rPr lang="es-ES" b="1" smtClean="0"/>
              <a:t>Flujo Pistón</a:t>
            </a:r>
          </a:p>
          <a:p>
            <a:pPr lvl="3" algn="just" eaLnBrk="1" hangingPunct="1">
              <a:lnSpc>
                <a:spcPct val="90000"/>
              </a:lnSpc>
            </a:pPr>
            <a:r>
              <a:rPr lang="es-ES" b="1" smtClean="0"/>
              <a:t>Hay un frente de reacción que avanza a lo largo del reactor.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" sz="2800" b="1" smtClean="0"/>
              <a:t>Características del Quimostato</a:t>
            </a:r>
            <a:r>
              <a:rPr lang="es-ES" b="1" smtClean="0"/>
              <a:t/>
            </a:r>
            <a:br>
              <a:rPr lang="es-ES" b="1" smtClean="0"/>
            </a:br>
            <a:endParaRPr lang="es-ES" b="1" smtClean="0"/>
          </a:p>
        </p:txBody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0"/>
            <a:ext cx="84582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	Se le llamó Quimostato dado que la composición química y biológica del medio se mantiene constante, para ello se debe controlar:</a:t>
            </a:r>
            <a:r>
              <a:rPr lang="es-ES" sz="2800" smtClean="0">
                <a:latin typeface="Symbol" pitchFamily="18" charset="2"/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El volumen del líquido en el reactor se mantiene constante, ajustando los flujos de entrada y salida al mismo valor.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El pH del medio mediante la adición de ácido o base. Generalmente se adiciona ácido.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El suministro continuo de O</a:t>
            </a:r>
            <a:r>
              <a:rPr lang="es-ES" sz="2800" baseline="-25000" smtClean="0"/>
              <a:t>2</a:t>
            </a:r>
            <a:r>
              <a:rPr lang="es-ES" sz="2800" smtClean="0"/>
              <a:t> ( o aire), en el caso de sistemas aeróbicos.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Un nivel de agitación adecuado que garantice la homogeneidad del sistema.</a:t>
            </a:r>
            <a:endParaRPr lang="es-ES" sz="2800" smtClean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800" b="1" smtClean="0"/>
              <a:t>Características del Quimostato (cont..)</a:t>
            </a:r>
            <a:r>
              <a:rPr lang="es-ES" b="1" smtClean="0"/>
              <a:t/>
            </a:r>
            <a:br>
              <a:rPr lang="es-ES" b="1" smtClean="0"/>
            </a:br>
            <a:endParaRPr lang="es-ES" b="1" smtClean="0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42900" y="1371600"/>
            <a:ext cx="84582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mtClean="0"/>
              <a:t>La temperatura, para que se produzca el crecimiento óptimo de los m.o. deseados ( y la producción de producto deseado).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mtClean="0"/>
              <a:t>El nivel de espuma.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mtClean="0"/>
              <a:t>Un cultivo continuo puede durar días hasta meses.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mtClean="0"/>
              <a:t>El primer experimento se llevó a cabo en 1949 por Monod.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hemo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88913"/>
            <a:ext cx="585152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4221163"/>
            <a:ext cx="2490787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</TotalTime>
  <Words>950</Words>
  <Application>Microsoft Office PowerPoint</Application>
  <PresentationFormat>Presentación en pantalla (4:3)</PresentationFormat>
  <Paragraphs>373</Paragraphs>
  <Slides>40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6</vt:i4>
      </vt:variant>
      <vt:variant>
        <vt:lpstr>Títulos de diapositiva</vt:lpstr>
      </vt:variant>
      <vt:variant>
        <vt:i4>40</vt:i4>
      </vt:variant>
    </vt:vector>
  </HeadingPairs>
  <TitlesOfParts>
    <vt:vector size="47" baseType="lpstr">
      <vt:lpstr>Diseño predeterminado</vt:lpstr>
      <vt:lpstr>Fotografía de Photo Editor</vt:lpstr>
      <vt:lpstr>Ecuación</vt:lpstr>
      <vt:lpstr>Microsoft Editor de ecuaciones 3.0</vt:lpstr>
      <vt:lpstr>Equation</vt:lpstr>
      <vt:lpstr>Imagen de mapa de bits</vt:lpstr>
      <vt:lpstr>Gráfico</vt:lpstr>
      <vt:lpstr>Diseño de Bio-reactores  Cultivos Continuos</vt:lpstr>
      <vt:lpstr>Presentación de PowerPoint</vt:lpstr>
      <vt:lpstr>Cultivo Continuo Perfectamente Agitado</vt:lpstr>
      <vt:lpstr>Cultivo Continuo</vt:lpstr>
      <vt:lpstr>Cultivo Continuo</vt:lpstr>
      <vt:lpstr>Presentación de PowerPoint</vt:lpstr>
      <vt:lpstr>Características del Quimostato </vt:lpstr>
      <vt:lpstr>Características del Quimostato (cont..) </vt:lpstr>
      <vt:lpstr>Presentación de PowerPoint</vt:lpstr>
      <vt:lpstr>Los principales componentes de un cultivo continuo son: </vt:lpstr>
      <vt:lpstr>Presentación de PowerPoint</vt:lpstr>
      <vt:lpstr>Ventajas del cultivo continuo</vt:lpstr>
      <vt:lpstr>Desventajas del cultivo continuo</vt:lpstr>
      <vt:lpstr>Cuando se utiliza:</vt:lpstr>
      <vt:lpstr>Cuando se utiliza (cont..):</vt:lpstr>
      <vt:lpstr>Presentación de PowerPoint</vt:lpstr>
      <vt:lpstr>Dimensionamiento del bio-reactor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Ejemplo 1</vt:lpstr>
      <vt:lpstr>Presentación de PowerPoint</vt:lpstr>
      <vt:lpstr>Presentación de PowerPoint</vt:lpstr>
      <vt:lpstr>Presentación de PowerPoint</vt:lpstr>
      <vt:lpstr>Determinación de las condiciones de máxima productividad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Ejemplo 2</vt:lpstr>
      <vt:lpstr>Presentación de PowerPoint</vt:lpstr>
    </vt:vector>
  </TitlesOfParts>
  <Company>CIBYB, Universidad de Chile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Cultivo Continuo</dc:title>
  <dc:creator>Maria Elena Lienqueo C.</dc:creator>
  <cp:lastModifiedBy>Maria Elena</cp:lastModifiedBy>
  <cp:revision>82</cp:revision>
  <dcterms:created xsi:type="dcterms:W3CDTF">2002-05-08T09:44:33Z</dcterms:created>
  <dcterms:modified xsi:type="dcterms:W3CDTF">2012-05-28T16:32:09Z</dcterms:modified>
</cp:coreProperties>
</file>