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ECAB-2D3B-4431-AFA2-553774AD96D1}" type="datetimeFigureOut">
              <a:rPr lang="es-ES" smtClean="0"/>
              <a:t>18/01/2012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F5EF2-BDA5-4F77-9B99-BBE05C3282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599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ECAB-2D3B-4431-AFA2-553774AD96D1}" type="datetimeFigureOut">
              <a:rPr lang="es-ES" smtClean="0"/>
              <a:t>18/01/2012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F5EF2-BDA5-4F77-9B99-BBE05C3282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1168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ECAB-2D3B-4431-AFA2-553774AD96D1}" type="datetimeFigureOut">
              <a:rPr lang="es-ES" smtClean="0"/>
              <a:t>18/01/2012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F5EF2-BDA5-4F77-9B99-BBE05C3282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8594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ECAB-2D3B-4431-AFA2-553774AD96D1}" type="datetimeFigureOut">
              <a:rPr lang="es-ES" smtClean="0"/>
              <a:t>18/01/2012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F5EF2-BDA5-4F77-9B99-BBE05C3282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3232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ECAB-2D3B-4431-AFA2-553774AD96D1}" type="datetimeFigureOut">
              <a:rPr lang="es-ES" smtClean="0"/>
              <a:t>18/01/2012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F5EF2-BDA5-4F77-9B99-BBE05C3282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150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ECAB-2D3B-4431-AFA2-553774AD96D1}" type="datetimeFigureOut">
              <a:rPr lang="es-ES" smtClean="0"/>
              <a:t>18/01/2012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F5EF2-BDA5-4F77-9B99-BBE05C3282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157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ECAB-2D3B-4431-AFA2-553774AD96D1}" type="datetimeFigureOut">
              <a:rPr lang="es-ES" smtClean="0"/>
              <a:t>18/01/2012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F5EF2-BDA5-4F77-9B99-BBE05C3282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4696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ECAB-2D3B-4431-AFA2-553774AD96D1}" type="datetimeFigureOut">
              <a:rPr lang="es-ES" smtClean="0"/>
              <a:t>18/01/2012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F5EF2-BDA5-4F77-9B99-BBE05C3282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768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ECAB-2D3B-4431-AFA2-553774AD96D1}" type="datetimeFigureOut">
              <a:rPr lang="es-ES" smtClean="0"/>
              <a:t>18/01/2012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F5EF2-BDA5-4F77-9B99-BBE05C3282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5449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ECAB-2D3B-4431-AFA2-553774AD96D1}" type="datetimeFigureOut">
              <a:rPr lang="es-ES" smtClean="0"/>
              <a:t>18/01/2012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F5EF2-BDA5-4F77-9B99-BBE05C3282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5635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ECAB-2D3B-4431-AFA2-553774AD96D1}" type="datetimeFigureOut">
              <a:rPr lang="es-ES" smtClean="0"/>
              <a:t>18/01/2012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F5EF2-BDA5-4F77-9B99-BBE05C3282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5755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5ECAB-2D3B-4431-AFA2-553774AD96D1}" type="datetimeFigureOut">
              <a:rPr lang="es-ES" smtClean="0"/>
              <a:t>18/01/2012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F5EF2-BDA5-4F77-9B99-BBE05C3282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336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5" t="11310" r="18343" b="10119"/>
          <a:stretch/>
        </p:blipFill>
        <p:spPr bwMode="auto">
          <a:xfrm>
            <a:off x="23905" y="274945"/>
            <a:ext cx="9091494" cy="6569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2103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Kike</dc:creator>
  <cp:lastModifiedBy>Kike</cp:lastModifiedBy>
  <cp:revision>1</cp:revision>
  <dcterms:created xsi:type="dcterms:W3CDTF">2012-01-18T22:39:56Z</dcterms:created>
  <dcterms:modified xsi:type="dcterms:W3CDTF">2012-01-18T22:40:53Z</dcterms:modified>
</cp:coreProperties>
</file>