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559993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511688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785940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032328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315069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71571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964696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676826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354492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056359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457553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65ECAB-2D3B-4431-AFA2-553774AD96D1}" type="datetimeFigureOut">
              <a:rPr lang="es-ES" smtClean="0"/>
              <a:t>18/01/2012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8F5EF2-BDA5-4F77-9B99-BBE05C32821E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733634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0525" t="11310" r="18343" b="10119"/>
          <a:stretch/>
        </p:blipFill>
        <p:spPr bwMode="auto">
          <a:xfrm>
            <a:off x="23905" y="274945"/>
            <a:ext cx="9091494" cy="65697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05210380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Presentación en pantalla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Kike</dc:creator>
  <cp:lastModifiedBy>Kike</cp:lastModifiedBy>
  <cp:revision>1</cp:revision>
  <dcterms:created xsi:type="dcterms:W3CDTF">2012-01-18T22:39:56Z</dcterms:created>
  <dcterms:modified xsi:type="dcterms:W3CDTF">2012-01-18T22:40:53Z</dcterms:modified>
</cp:coreProperties>
</file>

<file path=docProps/thumbnail.jpeg>
</file>