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94" autoAdjust="0"/>
    <p:restoredTop sz="94707" autoAdjust="0"/>
  </p:normalViewPr>
  <p:slideViewPr>
    <p:cSldViewPr>
      <p:cViewPr varScale="1">
        <p:scale>
          <a:sx n="75" d="100"/>
          <a:sy n="75" d="100"/>
        </p:scale>
        <p:origin x="-1224"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F33D6E-3138-494B-984B-2CC8A290C2B1}"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180FB04D-4140-4375-8078-F7FF20E63161}">
      <dgm:prSet phldrT="[Text]">
        <dgm:style>
          <a:lnRef idx="0">
            <a:schemeClr val="accent4"/>
          </a:lnRef>
          <a:fillRef idx="3">
            <a:schemeClr val="accent4"/>
          </a:fillRef>
          <a:effectRef idx="3">
            <a:schemeClr val="accent4"/>
          </a:effectRef>
          <a:fontRef idx="minor">
            <a:schemeClr val="lt1"/>
          </a:fontRef>
        </dgm:style>
      </dgm:prSet>
      <dgm:spPr/>
      <dgm:t>
        <a:bodyPr/>
        <a:lstStyle/>
        <a:p>
          <a:r>
            <a:rPr lang="en-US" dirty="0" err="1" smtClean="0"/>
            <a:t>Presupuesto</a:t>
          </a:r>
          <a:r>
            <a:rPr lang="en-US" dirty="0" smtClean="0"/>
            <a:t> I+D </a:t>
          </a:r>
          <a:r>
            <a:rPr lang="en-US" dirty="0" err="1" smtClean="0"/>
            <a:t>necesario</a:t>
          </a:r>
          <a:r>
            <a:rPr lang="en-US" dirty="0" smtClean="0"/>
            <a:t> </a:t>
          </a:r>
          <a:r>
            <a:rPr lang="en-US" dirty="0" err="1" smtClean="0"/>
            <a:t>para</a:t>
          </a:r>
          <a:r>
            <a:rPr lang="en-US" dirty="0" smtClean="0"/>
            <a:t> </a:t>
          </a:r>
          <a:r>
            <a:rPr lang="en-US" dirty="0" err="1" smtClean="0"/>
            <a:t>realizarlo</a:t>
          </a:r>
          <a:endParaRPr lang="en-US" dirty="0"/>
        </a:p>
      </dgm:t>
    </dgm:pt>
    <dgm:pt modelId="{EA0D77FB-409A-4D92-B8D0-058276B6A481}" type="parTrans" cxnId="{00F48877-BE1B-4C16-BC29-C61C786AF34F}">
      <dgm:prSet/>
      <dgm:spPr/>
      <dgm:t>
        <a:bodyPr/>
        <a:lstStyle/>
        <a:p>
          <a:endParaRPr lang="en-US"/>
        </a:p>
      </dgm:t>
    </dgm:pt>
    <dgm:pt modelId="{4EB875F7-73D8-4FAF-BC38-A0FC3016025C}" type="sibTrans" cxnId="{00F48877-BE1B-4C16-BC29-C61C786AF34F}">
      <dgm:prSet/>
      <dgm:spPr/>
      <dgm:t>
        <a:bodyPr/>
        <a:lstStyle/>
        <a:p>
          <a:endParaRPr lang="en-US"/>
        </a:p>
      </dgm:t>
    </dgm:pt>
    <dgm:pt modelId="{05941F0B-646E-44CE-9A6B-4625D146E1E2}">
      <dgm:prSet phldrT="[Text]">
        <dgm:style>
          <a:lnRef idx="1">
            <a:schemeClr val="accent3"/>
          </a:lnRef>
          <a:fillRef idx="3">
            <a:schemeClr val="accent3"/>
          </a:fillRef>
          <a:effectRef idx="2">
            <a:schemeClr val="accent3"/>
          </a:effectRef>
          <a:fontRef idx="minor">
            <a:schemeClr val="lt1"/>
          </a:fontRef>
        </dgm:style>
      </dgm:prSet>
      <dgm:spPr/>
      <dgm:t>
        <a:bodyPr/>
        <a:lstStyle/>
        <a:p>
          <a:r>
            <a:rPr lang="en-US" dirty="0" err="1" smtClean="0"/>
            <a:t>Experiencia</a:t>
          </a:r>
          <a:endParaRPr lang="en-US" dirty="0" smtClean="0"/>
        </a:p>
        <a:p>
          <a:r>
            <a:rPr lang="en-US" dirty="0" smtClean="0"/>
            <a:t>en I+D</a:t>
          </a:r>
          <a:endParaRPr lang="en-US" dirty="0"/>
        </a:p>
      </dgm:t>
    </dgm:pt>
    <dgm:pt modelId="{D5818925-D86A-4027-B403-219C19C318C2}" type="parTrans" cxnId="{621BDF63-2065-481D-9400-47DBAE66CF5D}">
      <dgm:prSet/>
      <dgm:spPr/>
      <dgm:t>
        <a:bodyPr/>
        <a:lstStyle/>
        <a:p>
          <a:endParaRPr lang="en-US" dirty="0"/>
        </a:p>
      </dgm:t>
    </dgm:pt>
    <dgm:pt modelId="{4BC28D2D-581A-4FA8-9F8A-A68B674CEDC9}" type="sibTrans" cxnId="{621BDF63-2065-481D-9400-47DBAE66CF5D}">
      <dgm:prSet/>
      <dgm:spPr/>
      <dgm:t>
        <a:bodyPr/>
        <a:lstStyle/>
        <a:p>
          <a:endParaRPr lang="en-US"/>
        </a:p>
      </dgm:t>
    </dgm:pt>
    <dgm:pt modelId="{890959C2-5AAB-4BBE-9586-CEF9F26B3D44}">
      <dgm:prSet phldrT="[Text]">
        <dgm:style>
          <a:lnRef idx="1">
            <a:schemeClr val="accent3"/>
          </a:lnRef>
          <a:fillRef idx="3">
            <a:schemeClr val="accent3"/>
          </a:fillRef>
          <a:effectRef idx="2">
            <a:schemeClr val="accent3"/>
          </a:effectRef>
          <a:fontRef idx="minor">
            <a:schemeClr val="lt1"/>
          </a:fontRef>
        </dgm:style>
      </dgm:prSet>
      <dgm:spPr/>
      <dgm:t>
        <a:bodyPr/>
        <a:lstStyle/>
        <a:p>
          <a:r>
            <a:rPr lang="en-US" dirty="0" err="1" smtClean="0"/>
            <a:t>Características</a:t>
          </a:r>
          <a:r>
            <a:rPr lang="en-US" dirty="0" smtClean="0"/>
            <a:t> </a:t>
          </a:r>
          <a:r>
            <a:rPr lang="en-US" dirty="0" err="1" smtClean="0"/>
            <a:t>Físicas</a:t>
          </a:r>
          <a:endParaRPr lang="en-US" dirty="0"/>
        </a:p>
      </dgm:t>
    </dgm:pt>
    <dgm:pt modelId="{918F12A1-C651-4B45-A955-E49570F6276F}" type="parTrans" cxnId="{9827E00F-0A47-4CB0-9F8D-D240323966B3}">
      <dgm:prSet/>
      <dgm:spPr/>
      <dgm:t>
        <a:bodyPr/>
        <a:lstStyle/>
        <a:p>
          <a:endParaRPr lang="en-US" dirty="0"/>
        </a:p>
      </dgm:t>
    </dgm:pt>
    <dgm:pt modelId="{10D04503-7764-4BE4-9CF1-1B2B523F37AA}" type="sibTrans" cxnId="{9827E00F-0A47-4CB0-9F8D-D240323966B3}">
      <dgm:prSet/>
      <dgm:spPr/>
      <dgm:t>
        <a:bodyPr/>
        <a:lstStyle/>
        <a:p>
          <a:endParaRPr lang="en-US"/>
        </a:p>
      </dgm:t>
    </dgm:pt>
    <dgm:pt modelId="{A38C8828-5B6C-4DC3-AD85-7574182630B2}">
      <dgm:prSet phldrT="[Text]">
        <dgm:style>
          <a:lnRef idx="1">
            <a:schemeClr val="accent3"/>
          </a:lnRef>
          <a:fillRef idx="3">
            <a:schemeClr val="accent3"/>
          </a:fillRef>
          <a:effectRef idx="2">
            <a:schemeClr val="accent3"/>
          </a:effectRef>
          <a:fontRef idx="minor">
            <a:schemeClr val="lt1"/>
          </a:fontRef>
        </dgm:style>
      </dgm:prSet>
      <dgm:spPr/>
      <dgm:t>
        <a:bodyPr/>
        <a:lstStyle/>
        <a:p>
          <a:r>
            <a:rPr lang="en-US" dirty="0" err="1" smtClean="0"/>
            <a:t>Costo</a:t>
          </a:r>
          <a:r>
            <a:rPr lang="en-US" dirty="0" smtClean="0"/>
            <a:t> base </a:t>
          </a:r>
          <a:r>
            <a:rPr lang="en-US" dirty="0" err="1" smtClean="0"/>
            <a:t>solicitado</a:t>
          </a:r>
          <a:endParaRPr lang="en-US" dirty="0"/>
        </a:p>
      </dgm:t>
    </dgm:pt>
    <dgm:pt modelId="{97136961-BEC2-4D53-B4FF-D4FA65FD1AFD}" type="parTrans" cxnId="{4ADA5A83-98E3-4399-BEC4-F65F99842AA0}">
      <dgm:prSet/>
      <dgm:spPr/>
      <dgm:t>
        <a:bodyPr/>
        <a:lstStyle/>
        <a:p>
          <a:endParaRPr lang="en-US" dirty="0"/>
        </a:p>
      </dgm:t>
    </dgm:pt>
    <dgm:pt modelId="{877825B4-2DDA-4C19-A7B7-F4300EC74D59}" type="sibTrans" cxnId="{4ADA5A83-98E3-4399-BEC4-F65F99842AA0}">
      <dgm:prSet/>
      <dgm:spPr/>
      <dgm:t>
        <a:bodyPr/>
        <a:lstStyle/>
        <a:p>
          <a:endParaRPr lang="en-US"/>
        </a:p>
      </dgm:t>
    </dgm:pt>
    <dgm:pt modelId="{8FD997B2-854C-49E7-896D-A1F395AB9A2E}" type="pres">
      <dgm:prSet presAssocID="{8AF33D6E-3138-494B-984B-2CC8A290C2B1}" presName="cycle" presStyleCnt="0">
        <dgm:presLayoutVars>
          <dgm:chMax val="1"/>
          <dgm:dir/>
          <dgm:animLvl val="ctr"/>
          <dgm:resizeHandles val="exact"/>
        </dgm:presLayoutVars>
      </dgm:prSet>
      <dgm:spPr/>
      <dgm:t>
        <a:bodyPr/>
        <a:lstStyle/>
        <a:p>
          <a:endParaRPr lang="en-US"/>
        </a:p>
      </dgm:t>
    </dgm:pt>
    <dgm:pt modelId="{F769B8F1-D143-42B2-9687-5654E6C2F4E9}" type="pres">
      <dgm:prSet presAssocID="{180FB04D-4140-4375-8078-F7FF20E63161}" presName="centerShape" presStyleLbl="node0" presStyleIdx="0" presStyleCnt="1"/>
      <dgm:spPr/>
      <dgm:t>
        <a:bodyPr/>
        <a:lstStyle/>
        <a:p>
          <a:endParaRPr lang="en-US"/>
        </a:p>
      </dgm:t>
    </dgm:pt>
    <dgm:pt modelId="{85C33219-278B-4B03-BDE8-E621118132A6}" type="pres">
      <dgm:prSet presAssocID="{D5818925-D86A-4027-B403-219C19C318C2}" presName="parTrans" presStyleLbl="bgSibTrans2D1" presStyleIdx="0" presStyleCnt="3"/>
      <dgm:spPr/>
      <dgm:t>
        <a:bodyPr/>
        <a:lstStyle/>
        <a:p>
          <a:endParaRPr lang="en-US"/>
        </a:p>
      </dgm:t>
    </dgm:pt>
    <dgm:pt modelId="{BC0F8A58-FCF0-461E-AF7E-CBEED4C2F8B1}" type="pres">
      <dgm:prSet presAssocID="{05941F0B-646E-44CE-9A6B-4625D146E1E2}" presName="node" presStyleLbl="node1" presStyleIdx="0" presStyleCnt="3">
        <dgm:presLayoutVars>
          <dgm:bulletEnabled val="1"/>
        </dgm:presLayoutVars>
      </dgm:prSet>
      <dgm:spPr/>
      <dgm:t>
        <a:bodyPr/>
        <a:lstStyle/>
        <a:p>
          <a:endParaRPr lang="en-US"/>
        </a:p>
      </dgm:t>
    </dgm:pt>
    <dgm:pt modelId="{0D7CDC3F-A74C-4390-8BF9-5C8401692282}" type="pres">
      <dgm:prSet presAssocID="{918F12A1-C651-4B45-A955-E49570F6276F}" presName="parTrans" presStyleLbl="bgSibTrans2D1" presStyleIdx="1" presStyleCnt="3"/>
      <dgm:spPr/>
      <dgm:t>
        <a:bodyPr/>
        <a:lstStyle/>
        <a:p>
          <a:endParaRPr lang="en-US"/>
        </a:p>
      </dgm:t>
    </dgm:pt>
    <dgm:pt modelId="{34C620B5-B5E7-4F1A-9EFB-A0482B41FEEA}" type="pres">
      <dgm:prSet presAssocID="{890959C2-5AAB-4BBE-9586-CEF9F26B3D44}" presName="node" presStyleLbl="node1" presStyleIdx="1" presStyleCnt="3">
        <dgm:presLayoutVars>
          <dgm:bulletEnabled val="1"/>
        </dgm:presLayoutVars>
      </dgm:prSet>
      <dgm:spPr/>
      <dgm:t>
        <a:bodyPr/>
        <a:lstStyle/>
        <a:p>
          <a:endParaRPr lang="en-US"/>
        </a:p>
      </dgm:t>
    </dgm:pt>
    <dgm:pt modelId="{966F6014-2B6A-445E-8D9F-0E8D51616991}" type="pres">
      <dgm:prSet presAssocID="{97136961-BEC2-4D53-B4FF-D4FA65FD1AFD}" presName="parTrans" presStyleLbl="bgSibTrans2D1" presStyleIdx="2" presStyleCnt="3"/>
      <dgm:spPr/>
      <dgm:t>
        <a:bodyPr/>
        <a:lstStyle/>
        <a:p>
          <a:endParaRPr lang="en-US"/>
        </a:p>
      </dgm:t>
    </dgm:pt>
    <dgm:pt modelId="{655FE567-1988-45C3-9478-73FFB186974C}" type="pres">
      <dgm:prSet presAssocID="{A38C8828-5B6C-4DC3-AD85-7574182630B2}" presName="node" presStyleLbl="node1" presStyleIdx="2" presStyleCnt="3">
        <dgm:presLayoutVars>
          <dgm:bulletEnabled val="1"/>
        </dgm:presLayoutVars>
      </dgm:prSet>
      <dgm:spPr/>
      <dgm:t>
        <a:bodyPr/>
        <a:lstStyle/>
        <a:p>
          <a:endParaRPr lang="en-US"/>
        </a:p>
      </dgm:t>
    </dgm:pt>
  </dgm:ptLst>
  <dgm:cxnLst>
    <dgm:cxn modelId="{06A885CD-E5BD-4DC5-8487-69A6920222BB}" type="presOf" srcId="{D5818925-D86A-4027-B403-219C19C318C2}" destId="{85C33219-278B-4B03-BDE8-E621118132A6}" srcOrd="0" destOrd="0" presId="urn:microsoft.com/office/officeart/2005/8/layout/radial4"/>
    <dgm:cxn modelId="{00F48877-BE1B-4C16-BC29-C61C786AF34F}" srcId="{8AF33D6E-3138-494B-984B-2CC8A290C2B1}" destId="{180FB04D-4140-4375-8078-F7FF20E63161}" srcOrd="0" destOrd="0" parTransId="{EA0D77FB-409A-4D92-B8D0-058276B6A481}" sibTransId="{4EB875F7-73D8-4FAF-BC38-A0FC3016025C}"/>
    <dgm:cxn modelId="{621BDF63-2065-481D-9400-47DBAE66CF5D}" srcId="{180FB04D-4140-4375-8078-F7FF20E63161}" destId="{05941F0B-646E-44CE-9A6B-4625D146E1E2}" srcOrd="0" destOrd="0" parTransId="{D5818925-D86A-4027-B403-219C19C318C2}" sibTransId="{4BC28D2D-581A-4FA8-9F8A-A68B674CEDC9}"/>
    <dgm:cxn modelId="{9827E00F-0A47-4CB0-9F8D-D240323966B3}" srcId="{180FB04D-4140-4375-8078-F7FF20E63161}" destId="{890959C2-5AAB-4BBE-9586-CEF9F26B3D44}" srcOrd="1" destOrd="0" parTransId="{918F12A1-C651-4B45-A955-E49570F6276F}" sibTransId="{10D04503-7764-4BE4-9CF1-1B2B523F37AA}"/>
    <dgm:cxn modelId="{12CB4453-38F1-4096-94F9-5CC9E9CC4F1E}" type="presOf" srcId="{05941F0B-646E-44CE-9A6B-4625D146E1E2}" destId="{BC0F8A58-FCF0-461E-AF7E-CBEED4C2F8B1}" srcOrd="0" destOrd="0" presId="urn:microsoft.com/office/officeart/2005/8/layout/radial4"/>
    <dgm:cxn modelId="{1D26DC12-121F-4F0D-9B14-B23DF37C4060}" type="presOf" srcId="{918F12A1-C651-4B45-A955-E49570F6276F}" destId="{0D7CDC3F-A74C-4390-8BF9-5C8401692282}" srcOrd="0" destOrd="0" presId="urn:microsoft.com/office/officeart/2005/8/layout/radial4"/>
    <dgm:cxn modelId="{4ADA5A83-98E3-4399-BEC4-F65F99842AA0}" srcId="{180FB04D-4140-4375-8078-F7FF20E63161}" destId="{A38C8828-5B6C-4DC3-AD85-7574182630B2}" srcOrd="2" destOrd="0" parTransId="{97136961-BEC2-4D53-B4FF-D4FA65FD1AFD}" sibTransId="{877825B4-2DDA-4C19-A7B7-F4300EC74D59}"/>
    <dgm:cxn modelId="{09812049-603A-4436-B0B2-7E57B7A92EC6}" type="presOf" srcId="{8AF33D6E-3138-494B-984B-2CC8A290C2B1}" destId="{8FD997B2-854C-49E7-896D-A1F395AB9A2E}" srcOrd="0" destOrd="0" presId="urn:microsoft.com/office/officeart/2005/8/layout/radial4"/>
    <dgm:cxn modelId="{DCC16995-24D0-4D65-9D47-CF72FACEB5E5}" type="presOf" srcId="{180FB04D-4140-4375-8078-F7FF20E63161}" destId="{F769B8F1-D143-42B2-9687-5654E6C2F4E9}" srcOrd="0" destOrd="0" presId="urn:microsoft.com/office/officeart/2005/8/layout/radial4"/>
    <dgm:cxn modelId="{E2D88855-11A4-46B1-8D7C-75DC309A0F68}" type="presOf" srcId="{A38C8828-5B6C-4DC3-AD85-7574182630B2}" destId="{655FE567-1988-45C3-9478-73FFB186974C}" srcOrd="0" destOrd="0" presId="urn:microsoft.com/office/officeart/2005/8/layout/radial4"/>
    <dgm:cxn modelId="{FFE74E11-4EC4-4983-A557-9228C67204BA}" type="presOf" srcId="{890959C2-5AAB-4BBE-9586-CEF9F26B3D44}" destId="{34C620B5-B5E7-4F1A-9EFB-A0482B41FEEA}" srcOrd="0" destOrd="0" presId="urn:microsoft.com/office/officeart/2005/8/layout/radial4"/>
    <dgm:cxn modelId="{9BBDC2E2-398A-477E-9AD8-6F95786EC2F5}" type="presOf" srcId="{97136961-BEC2-4D53-B4FF-D4FA65FD1AFD}" destId="{966F6014-2B6A-445E-8D9F-0E8D51616991}" srcOrd="0" destOrd="0" presId="urn:microsoft.com/office/officeart/2005/8/layout/radial4"/>
    <dgm:cxn modelId="{FBD45784-F589-48B5-A6D5-68B67F4D72C5}" type="presParOf" srcId="{8FD997B2-854C-49E7-896D-A1F395AB9A2E}" destId="{F769B8F1-D143-42B2-9687-5654E6C2F4E9}" srcOrd="0" destOrd="0" presId="urn:microsoft.com/office/officeart/2005/8/layout/radial4"/>
    <dgm:cxn modelId="{E509ED46-E122-4E8A-85F5-8A219C3EDE9A}" type="presParOf" srcId="{8FD997B2-854C-49E7-896D-A1F395AB9A2E}" destId="{85C33219-278B-4B03-BDE8-E621118132A6}" srcOrd="1" destOrd="0" presId="urn:microsoft.com/office/officeart/2005/8/layout/radial4"/>
    <dgm:cxn modelId="{54B4BBEF-09EA-4BEF-8049-8EB1EC766322}" type="presParOf" srcId="{8FD997B2-854C-49E7-896D-A1F395AB9A2E}" destId="{BC0F8A58-FCF0-461E-AF7E-CBEED4C2F8B1}" srcOrd="2" destOrd="0" presId="urn:microsoft.com/office/officeart/2005/8/layout/radial4"/>
    <dgm:cxn modelId="{877FF281-E67E-41C1-84AB-D16522AA9B9F}" type="presParOf" srcId="{8FD997B2-854C-49E7-896D-A1F395AB9A2E}" destId="{0D7CDC3F-A74C-4390-8BF9-5C8401692282}" srcOrd="3" destOrd="0" presId="urn:microsoft.com/office/officeart/2005/8/layout/radial4"/>
    <dgm:cxn modelId="{08C8AB0F-1C6F-4721-AF8A-6590CA094538}" type="presParOf" srcId="{8FD997B2-854C-49E7-896D-A1F395AB9A2E}" destId="{34C620B5-B5E7-4F1A-9EFB-A0482B41FEEA}" srcOrd="4" destOrd="0" presId="urn:microsoft.com/office/officeart/2005/8/layout/radial4"/>
    <dgm:cxn modelId="{C70E22EB-9D82-4E6E-8F63-DA2D1A4836EA}" type="presParOf" srcId="{8FD997B2-854C-49E7-896D-A1F395AB9A2E}" destId="{966F6014-2B6A-445E-8D9F-0E8D51616991}" srcOrd="5" destOrd="0" presId="urn:microsoft.com/office/officeart/2005/8/layout/radial4"/>
    <dgm:cxn modelId="{E9051E01-1585-4A09-B507-48C651FEFBA8}" type="presParOf" srcId="{8FD997B2-854C-49E7-896D-A1F395AB9A2E}" destId="{655FE567-1988-45C3-9478-73FFB186974C}" srcOrd="6"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DA83D4-7EAC-424C-86C1-A6AFB1F4F2F4}" type="doc">
      <dgm:prSet loTypeId="urn:microsoft.com/office/officeart/2005/8/layout/process2" loCatId="process" qsTypeId="urn:microsoft.com/office/officeart/2005/8/quickstyle/simple3" qsCatId="simple" csTypeId="urn:microsoft.com/office/officeart/2005/8/colors/accent1_2" csCatId="accent1" phldr="1"/>
      <dgm:spPr/>
    </dgm:pt>
    <dgm:pt modelId="{BD5C3E33-2469-4786-AEE3-6E40EB4E6B74}">
      <dgm:prSet phldrT="[Text]" custT="1"/>
      <dgm:spPr/>
      <dgm:t>
        <a:bodyPr/>
        <a:lstStyle/>
        <a:p>
          <a:r>
            <a:rPr lang="en-US" sz="1200" b="1" dirty="0" smtClean="0"/>
            <a:t>1</a:t>
          </a:r>
        </a:p>
        <a:p>
          <a:r>
            <a:rPr lang="en-US" sz="1200" b="1" dirty="0" smtClean="0"/>
            <a:t>¿</a:t>
          </a:r>
          <a:r>
            <a:rPr lang="en-US" sz="1200" b="1" dirty="0" err="1" smtClean="0"/>
            <a:t>Quieres</a:t>
          </a:r>
          <a:r>
            <a:rPr lang="en-US" sz="1200" b="1" dirty="0" smtClean="0"/>
            <a:t> </a:t>
          </a:r>
          <a:r>
            <a:rPr lang="en-US" sz="1200" b="1" dirty="0" err="1" smtClean="0"/>
            <a:t>comunicar</a:t>
          </a:r>
          <a:r>
            <a:rPr lang="en-US" sz="1200" b="1" dirty="0" smtClean="0"/>
            <a:t> en </a:t>
          </a:r>
          <a:r>
            <a:rPr lang="en-US" sz="1200" b="1" dirty="0" err="1" smtClean="0"/>
            <a:t>escala</a:t>
          </a:r>
          <a:r>
            <a:rPr lang="en-US" sz="1200" b="1" dirty="0" smtClean="0"/>
            <a:t> </a:t>
          </a:r>
          <a:r>
            <a:rPr lang="en-US" sz="1200" b="1" dirty="0" err="1" smtClean="0"/>
            <a:t>semántica</a:t>
          </a:r>
          <a:r>
            <a:rPr lang="en-US" sz="1200" b="1" dirty="0" smtClean="0"/>
            <a:t> o en MDS?</a:t>
          </a:r>
          <a:endParaRPr lang="en-US" sz="1200" dirty="0"/>
        </a:p>
      </dgm:t>
    </dgm:pt>
    <dgm:pt modelId="{B557ABE0-536A-4FF5-8832-1250B9E54ECB}" type="parTrans" cxnId="{866D0088-7BC4-4130-9BA8-BA894189C7E1}">
      <dgm:prSet/>
      <dgm:spPr/>
      <dgm:t>
        <a:bodyPr/>
        <a:lstStyle/>
        <a:p>
          <a:endParaRPr lang="en-US" sz="1200"/>
        </a:p>
      </dgm:t>
    </dgm:pt>
    <dgm:pt modelId="{F17C143F-4952-4A40-8B8B-BF9BC7D545F1}" type="sibTrans" cxnId="{866D0088-7BC4-4130-9BA8-BA894189C7E1}">
      <dgm:prSet custT="1"/>
      <dgm:spPr/>
      <dgm:t>
        <a:bodyPr/>
        <a:lstStyle/>
        <a:p>
          <a:endParaRPr lang="en-US" sz="1200" dirty="0"/>
        </a:p>
      </dgm:t>
    </dgm:pt>
    <dgm:pt modelId="{B42B2FCE-46B5-4577-B026-053E48C85648}">
      <dgm:prSet phldrT="[Text]" custT="1"/>
      <dgm:spPr/>
      <dgm:t>
        <a:bodyPr/>
        <a:lstStyle/>
        <a:p>
          <a:r>
            <a:rPr lang="en-US" sz="1200" b="1" dirty="0" smtClean="0"/>
            <a:t>2</a:t>
          </a:r>
        </a:p>
        <a:p>
          <a:r>
            <a:rPr lang="en-US" sz="1200" b="1" dirty="0" smtClean="0"/>
            <a:t>¿En </a:t>
          </a:r>
          <a:r>
            <a:rPr lang="en-US" sz="1200" b="1" dirty="0" err="1" smtClean="0"/>
            <a:t>qué</a:t>
          </a:r>
          <a:r>
            <a:rPr lang="en-US" sz="1200" b="1" dirty="0" smtClean="0"/>
            <a:t> </a:t>
          </a:r>
          <a:r>
            <a:rPr lang="en-US" sz="1200" b="1" dirty="0" err="1" smtClean="0"/>
            <a:t>dimensiones</a:t>
          </a:r>
          <a:r>
            <a:rPr lang="en-US" sz="1200" b="1" dirty="0" smtClean="0"/>
            <a:t> </a:t>
          </a:r>
          <a:r>
            <a:rPr lang="en-US" sz="1200" b="1" dirty="0" err="1" smtClean="0"/>
            <a:t>quieres</a:t>
          </a:r>
          <a:r>
            <a:rPr lang="en-US" sz="1200" b="1" dirty="0" smtClean="0"/>
            <a:t> </a:t>
          </a:r>
          <a:r>
            <a:rPr lang="en-US" sz="1200" b="1" dirty="0" err="1" smtClean="0"/>
            <a:t>comunicar</a:t>
          </a:r>
          <a:r>
            <a:rPr lang="en-US" sz="1200" b="1" dirty="0" smtClean="0"/>
            <a:t>?</a:t>
          </a:r>
          <a:endParaRPr lang="en-US" sz="1200" dirty="0"/>
        </a:p>
      </dgm:t>
    </dgm:pt>
    <dgm:pt modelId="{7A01CD53-D414-4DF0-BB50-F47C710986E1}" type="parTrans" cxnId="{E1D41516-434F-4F2C-9E28-8B2F37B9CCE2}">
      <dgm:prSet/>
      <dgm:spPr/>
      <dgm:t>
        <a:bodyPr/>
        <a:lstStyle/>
        <a:p>
          <a:endParaRPr lang="en-US" sz="1200"/>
        </a:p>
      </dgm:t>
    </dgm:pt>
    <dgm:pt modelId="{CF719173-BF88-4C36-A6BD-4EE3BC732DF9}" type="sibTrans" cxnId="{E1D41516-434F-4F2C-9E28-8B2F37B9CCE2}">
      <dgm:prSet custT="1"/>
      <dgm:spPr/>
      <dgm:t>
        <a:bodyPr/>
        <a:lstStyle/>
        <a:p>
          <a:endParaRPr lang="en-US" sz="1200" dirty="0"/>
        </a:p>
      </dgm:t>
    </dgm:pt>
    <dgm:pt modelId="{641D5B25-B965-40D4-AFF0-C21EC4C2DB51}">
      <dgm:prSet phldrT="[Text]" custT="1"/>
      <dgm:spPr/>
      <dgm:t>
        <a:bodyPr/>
        <a:lstStyle/>
        <a:p>
          <a:r>
            <a:rPr lang="en-US" sz="1200" b="1" dirty="0" smtClean="0"/>
            <a:t>3</a:t>
          </a:r>
        </a:p>
        <a:p>
          <a:r>
            <a:rPr lang="en-US" sz="1200" b="1" dirty="0" err="1" smtClean="0"/>
            <a:t>Ingresa</a:t>
          </a:r>
          <a:r>
            <a:rPr lang="en-US" sz="1200" b="1" dirty="0" smtClean="0"/>
            <a:t> </a:t>
          </a:r>
          <a:r>
            <a:rPr lang="en-US" sz="1200" b="1" dirty="0" err="1" smtClean="0"/>
            <a:t>las</a:t>
          </a:r>
          <a:r>
            <a:rPr lang="en-US" sz="1200" b="1" dirty="0" smtClean="0"/>
            <a:t> </a:t>
          </a:r>
          <a:r>
            <a:rPr lang="en-US" sz="1200" b="1" dirty="0" err="1" smtClean="0"/>
            <a:t>coordenadas</a:t>
          </a:r>
          <a:r>
            <a:rPr lang="en-US" sz="1200" b="1" dirty="0" smtClean="0"/>
            <a:t> del </a:t>
          </a:r>
          <a:r>
            <a:rPr lang="en-US" sz="1200" b="1" dirty="0" err="1" smtClean="0"/>
            <a:t>punto</a:t>
          </a:r>
          <a:r>
            <a:rPr lang="en-US" sz="1200" b="1" dirty="0" smtClean="0"/>
            <a:t> </a:t>
          </a:r>
          <a:r>
            <a:rPr lang="en-US" sz="1200" b="1" dirty="0" err="1" smtClean="0"/>
            <a:t>que</a:t>
          </a:r>
          <a:r>
            <a:rPr lang="en-US" sz="1200" b="1" dirty="0" smtClean="0"/>
            <a:t> </a:t>
          </a:r>
          <a:r>
            <a:rPr lang="en-US" sz="1200" b="1" dirty="0" err="1" smtClean="0"/>
            <a:t>quieres</a:t>
          </a:r>
          <a:r>
            <a:rPr lang="en-US" sz="1200" b="1" dirty="0" smtClean="0"/>
            <a:t> </a:t>
          </a:r>
          <a:r>
            <a:rPr lang="en-US" sz="1200" b="1" dirty="0" err="1" smtClean="0"/>
            <a:t>alcanzar</a:t>
          </a:r>
          <a:r>
            <a:rPr lang="en-US" sz="1200" b="1" dirty="0" smtClean="0"/>
            <a:t> en el </a:t>
          </a:r>
          <a:r>
            <a:rPr lang="en-US" sz="1200" b="1" dirty="0" err="1" smtClean="0"/>
            <a:t>mapa</a:t>
          </a:r>
          <a:endParaRPr lang="en-US" sz="1200" dirty="0"/>
        </a:p>
      </dgm:t>
    </dgm:pt>
    <dgm:pt modelId="{B1A0086F-969F-4155-9A20-B70FD46ECD1D}" type="parTrans" cxnId="{5C33EAD3-B3EA-44D4-AA99-728F91AC5B2E}">
      <dgm:prSet/>
      <dgm:spPr/>
      <dgm:t>
        <a:bodyPr/>
        <a:lstStyle/>
        <a:p>
          <a:endParaRPr lang="en-US" sz="1200"/>
        </a:p>
      </dgm:t>
    </dgm:pt>
    <dgm:pt modelId="{EA4660EC-D96D-48F6-9D9A-9E75426FFFAB}" type="sibTrans" cxnId="{5C33EAD3-B3EA-44D4-AA99-728F91AC5B2E}">
      <dgm:prSet/>
      <dgm:spPr/>
      <dgm:t>
        <a:bodyPr/>
        <a:lstStyle/>
        <a:p>
          <a:endParaRPr lang="en-US" sz="1200"/>
        </a:p>
      </dgm:t>
    </dgm:pt>
    <dgm:pt modelId="{098EB353-F978-4D25-B33F-94D732A55CDA}" type="pres">
      <dgm:prSet presAssocID="{28DA83D4-7EAC-424C-86C1-A6AFB1F4F2F4}" presName="linearFlow" presStyleCnt="0">
        <dgm:presLayoutVars>
          <dgm:resizeHandles val="exact"/>
        </dgm:presLayoutVars>
      </dgm:prSet>
      <dgm:spPr/>
    </dgm:pt>
    <dgm:pt modelId="{AB2B67F7-5E0B-4F91-B984-9F1968937D6D}" type="pres">
      <dgm:prSet presAssocID="{BD5C3E33-2469-4786-AEE3-6E40EB4E6B74}" presName="node" presStyleLbl="node1" presStyleIdx="0" presStyleCnt="3">
        <dgm:presLayoutVars>
          <dgm:bulletEnabled val="1"/>
        </dgm:presLayoutVars>
      </dgm:prSet>
      <dgm:spPr/>
      <dgm:t>
        <a:bodyPr/>
        <a:lstStyle/>
        <a:p>
          <a:endParaRPr lang="en-US"/>
        </a:p>
      </dgm:t>
    </dgm:pt>
    <dgm:pt modelId="{620DBD13-F7FD-4135-9F91-8AA590BC7D77}" type="pres">
      <dgm:prSet presAssocID="{F17C143F-4952-4A40-8B8B-BF9BC7D545F1}" presName="sibTrans" presStyleLbl="sibTrans2D1" presStyleIdx="0" presStyleCnt="2"/>
      <dgm:spPr/>
      <dgm:t>
        <a:bodyPr/>
        <a:lstStyle/>
        <a:p>
          <a:endParaRPr lang="en-US"/>
        </a:p>
      </dgm:t>
    </dgm:pt>
    <dgm:pt modelId="{CE983653-6E71-4980-96DF-15F3CEB638BE}" type="pres">
      <dgm:prSet presAssocID="{F17C143F-4952-4A40-8B8B-BF9BC7D545F1}" presName="connectorText" presStyleLbl="sibTrans2D1" presStyleIdx="0" presStyleCnt="2"/>
      <dgm:spPr/>
      <dgm:t>
        <a:bodyPr/>
        <a:lstStyle/>
        <a:p>
          <a:endParaRPr lang="en-US"/>
        </a:p>
      </dgm:t>
    </dgm:pt>
    <dgm:pt modelId="{4F48E260-AB16-4237-B584-82204BC2AD57}" type="pres">
      <dgm:prSet presAssocID="{B42B2FCE-46B5-4577-B026-053E48C85648}" presName="node" presStyleLbl="node1" presStyleIdx="1" presStyleCnt="3">
        <dgm:presLayoutVars>
          <dgm:bulletEnabled val="1"/>
        </dgm:presLayoutVars>
      </dgm:prSet>
      <dgm:spPr/>
      <dgm:t>
        <a:bodyPr/>
        <a:lstStyle/>
        <a:p>
          <a:endParaRPr lang="en-US"/>
        </a:p>
      </dgm:t>
    </dgm:pt>
    <dgm:pt modelId="{D1AAA3F3-AE70-4EDF-B632-9AC9374245EC}" type="pres">
      <dgm:prSet presAssocID="{CF719173-BF88-4C36-A6BD-4EE3BC732DF9}" presName="sibTrans" presStyleLbl="sibTrans2D1" presStyleIdx="1" presStyleCnt="2"/>
      <dgm:spPr/>
      <dgm:t>
        <a:bodyPr/>
        <a:lstStyle/>
        <a:p>
          <a:endParaRPr lang="en-US"/>
        </a:p>
      </dgm:t>
    </dgm:pt>
    <dgm:pt modelId="{AA5CC304-7D4E-4968-AE07-4D736BF44B85}" type="pres">
      <dgm:prSet presAssocID="{CF719173-BF88-4C36-A6BD-4EE3BC732DF9}" presName="connectorText" presStyleLbl="sibTrans2D1" presStyleIdx="1" presStyleCnt="2"/>
      <dgm:spPr/>
      <dgm:t>
        <a:bodyPr/>
        <a:lstStyle/>
        <a:p>
          <a:endParaRPr lang="en-US"/>
        </a:p>
      </dgm:t>
    </dgm:pt>
    <dgm:pt modelId="{EA73BF2B-38E9-40F8-AFF4-7F7EF5E0B6C0}" type="pres">
      <dgm:prSet presAssocID="{641D5B25-B965-40D4-AFF0-C21EC4C2DB51}" presName="node" presStyleLbl="node1" presStyleIdx="2" presStyleCnt="3">
        <dgm:presLayoutVars>
          <dgm:bulletEnabled val="1"/>
        </dgm:presLayoutVars>
      </dgm:prSet>
      <dgm:spPr/>
      <dgm:t>
        <a:bodyPr/>
        <a:lstStyle/>
        <a:p>
          <a:endParaRPr lang="en-US"/>
        </a:p>
      </dgm:t>
    </dgm:pt>
  </dgm:ptLst>
  <dgm:cxnLst>
    <dgm:cxn modelId="{866D0088-7BC4-4130-9BA8-BA894189C7E1}" srcId="{28DA83D4-7EAC-424C-86C1-A6AFB1F4F2F4}" destId="{BD5C3E33-2469-4786-AEE3-6E40EB4E6B74}" srcOrd="0" destOrd="0" parTransId="{B557ABE0-536A-4FF5-8832-1250B9E54ECB}" sibTransId="{F17C143F-4952-4A40-8B8B-BF9BC7D545F1}"/>
    <dgm:cxn modelId="{E1D41516-434F-4F2C-9E28-8B2F37B9CCE2}" srcId="{28DA83D4-7EAC-424C-86C1-A6AFB1F4F2F4}" destId="{B42B2FCE-46B5-4577-B026-053E48C85648}" srcOrd="1" destOrd="0" parTransId="{7A01CD53-D414-4DF0-BB50-F47C710986E1}" sibTransId="{CF719173-BF88-4C36-A6BD-4EE3BC732DF9}"/>
    <dgm:cxn modelId="{2146C0ED-7E55-4E7A-AD64-3BBBD24C981D}" type="presOf" srcId="{CF719173-BF88-4C36-A6BD-4EE3BC732DF9}" destId="{AA5CC304-7D4E-4968-AE07-4D736BF44B85}" srcOrd="1" destOrd="0" presId="urn:microsoft.com/office/officeart/2005/8/layout/process2"/>
    <dgm:cxn modelId="{18B883DD-BE82-44AF-9619-8650FA86C7AB}" type="presOf" srcId="{641D5B25-B965-40D4-AFF0-C21EC4C2DB51}" destId="{EA73BF2B-38E9-40F8-AFF4-7F7EF5E0B6C0}" srcOrd="0" destOrd="0" presId="urn:microsoft.com/office/officeart/2005/8/layout/process2"/>
    <dgm:cxn modelId="{9ADF6523-054A-490F-BF90-75AB03FBB9C8}" type="presOf" srcId="{CF719173-BF88-4C36-A6BD-4EE3BC732DF9}" destId="{D1AAA3F3-AE70-4EDF-B632-9AC9374245EC}" srcOrd="0" destOrd="0" presId="urn:microsoft.com/office/officeart/2005/8/layout/process2"/>
    <dgm:cxn modelId="{5C33EAD3-B3EA-44D4-AA99-728F91AC5B2E}" srcId="{28DA83D4-7EAC-424C-86C1-A6AFB1F4F2F4}" destId="{641D5B25-B965-40D4-AFF0-C21EC4C2DB51}" srcOrd="2" destOrd="0" parTransId="{B1A0086F-969F-4155-9A20-B70FD46ECD1D}" sibTransId="{EA4660EC-D96D-48F6-9D9A-9E75426FFFAB}"/>
    <dgm:cxn modelId="{115A6EAF-4A81-4189-BFFE-5D8F8ACF29A7}" type="presOf" srcId="{F17C143F-4952-4A40-8B8B-BF9BC7D545F1}" destId="{CE983653-6E71-4980-96DF-15F3CEB638BE}" srcOrd="1" destOrd="0" presId="urn:microsoft.com/office/officeart/2005/8/layout/process2"/>
    <dgm:cxn modelId="{6E895F18-4F3A-455F-90DE-2A2161AC092B}" type="presOf" srcId="{F17C143F-4952-4A40-8B8B-BF9BC7D545F1}" destId="{620DBD13-F7FD-4135-9F91-8AA590BC7D77}" srcOrd="0" destOrd="0" presId="urn:microsoft.com/office/officeart/2005/8/layout/process2"/>
    <dgm:cxn modelId="{8ED80459-6B9C-4B49-9FBC-65D3AE4EF872}" type="presOf" srcId="{BD5C3E33-2469-4786-AEE3-6E40EB4E6B74}" destId="{AB2B67F7-5E0B-4F91-B984-9F1968937D6D}" srcOrd="0" destOrd="0" presId="urn:microsoft.com/office/officeart/2005/8/layout/process2"/>
    <dgm:cxn modelId="{3EAF942A-6B3F-4498-97D1-A32CB7EB25CE}" type="presOf" srcId="{B42B2FCE-46B5-4577-B026-053E48C85648}" destId="{4F48E260-AB16-4237-B584-82204BC2AD57}" srcOrd="0" destOrd="0" presId="urn:microsoft.com/office/officeart/2005/8/layout/process2"/>
    <dgm:cxn modelId="{D16EFCF3-A9A9-4CAF-99DA-93A65141115A}" type="presOf" srcId="{28DA83D4-7EAC-424C-86C1-A6AFB1F4F2F4}" destId="{098EB353-F978-4D25-B33F-94D732A55CDA}" srcOrd="0" destOrd="0" presId="urn:microsoft.com/office/officeart/2005/8/layout/process2"/>
    <dgm:cxn modelId="{B911F616-D7EF-45F2-A397-9B9181AA0BA0}" type="presParOf" srcId="{098EB353-F978-4D25-B33F-94D732A55CDA}" destId="{AB2B67F7-5E0B-4F91-B984-9F1968937D6D}" srcOrd="0" destOrd="0" presId="urn:microsoft.com/office/officeart/2005/8/layout/process2"/>
    <dgm:cxn modelId="{7F1CA99E-FD73-43C1-ADC2-166A95F2FFAF}" type="presParOf" srcId="{098EB353-F978-4D25-B33F-94D732A55CDA}" destId="{620DBD13-F7FD-4135-9F91-8AA590BC7D77}" srcOrd="1" destOrd="0" presId="urn:microsoft.com/office/officeart/2005/8/layout/process2"/>
    <dgm:cxn modelId="{54B352E5-2DDB-4110-9ABB-FF8B49823534}" type="presParOf" srcId="{620DBD13-F7FD-4135-9F91-8AA590BC7D77}" destId="{CE983653-6E71-4980-96DF-15F3CEB638BE}" srcOrd="0" destOrd="0" presId="urn:microsoft.com/office/officeart/2005/8/layout/process2"/>
    <dgm:cxn modelId="{A54D3692-287C-4E30-B39D-AFEEF72A7774}" type="presParOf" srcId="{098EB353-F978-4D25-B33F-94D732A55CDA}" destId="{4F48E260-AB16-4237-B584-82204BC2AD57}" srcOrd="2" destOrd="0" presId="urn:microsoft.com/office/officeart/2005/8/layout/process2"/>
    <dgm:cxn modelId="{59CE58AC-B933-4119-B4CB-AD03B8F2A2E0}" type="presParOf" srcId="{098EB353-F978-4D25-B33F-94D732A55CDA}" destId="{D1AAA3F3-AE70-4EDF-B632-9AC9374245EC}" srcOrd="3" destOrd="0" presId="urn:microsoft.com/office/officeart/2005/8/layout/process2"/>
    <dgm:cxn modelId="{5D653C85-35BE-4643-9B50-34B03F0446E8}" type="presParOf" srcId="{D1AAA3F3-AE70-4EDF-B632-9AC9374245EC}" destId="{AA5CC304-7D4E-4968-AE07-4D736BF44B85}" srcOrd="0" destOrd="0" presId="urn:microsoft.com/office/officeart/2005/8/layout/process2"/>
    <dgm:cxn modelId="{C20EB4CD-D7F9-4E42-985B-AF6D25EC4530}" type="presParOf" srcId="{098EB353-F978-4D25-B33F-94D732A55CDA}" destId="{EA73BF2B-38E9-40F8-AFF4-7F7EF5E0B6C0}" srcOrd="4"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69B8F1-D143-42B2-9687-5654E6C2F4E9}">
      <dsp:nvSpPr>
        <dsp:cNvPr id="0" name=""/>
        <dsp:cNvSpPr/>
      </dsp:nvSpPr>
      <dsp:spPr>
        <a:xfrm>
          <a:off x="2033825" y="2426837"/>
          <a:ext cx="1875948" cy="1875948"/>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err="1" smtClean="0"/>
            <a:t>Presupuesto</a:t>
          </a:r>
          <a:r>
            <a:rPr lang="en-US" sz="1800" kern="1200" dirty="0" smtClean="0"/>
            <a:t> I+D </a:t>
          </a:r>
          <a:r>
            <a:rPr lang="en-US" sz="1800" kern="1200" dirty="0" err="1" smtClean="0"/>
            <a:t>necesario</a:t>
          </a:r>
          <a:r>
            <a:rPr lang="en-US" sz="1800" kern="1200" dirty="0" smtClean="0"/>
            <a:t> </a:t>
          </a:r>
          <a:r>
            <a:rPr lang="en-US" sz="1800" kern="1200" dirty="0" err="1" smtClean="0"/>
            <a:t>para</a:t>
          </a:r>
          <a:r>
            <a:rPr lang="en-US" sz="1800" kern="1200" dirty="0" smtClean="0"/>
            <a:t> </a:t>
          </a:r>
          <a:r>
            <a:rPr lang="en-US" sz="1800" kern="1200" dirty="0" err="1" smtClean="0"/>
            <a:t>realizarlo</a:t>
          </a:r>
          <a:endParaRPr lang="en-US" sz="1800" kern="1200" dirty="0"/>
        </a:p>
      </dsp:txBody>
      <dsp:txXfrm>
        <a:off x="2308551" y="2701563"/>
        <a:ext cx="1326496" cy="1326496"/>
      </dsp:txXfrm>
    </dsp:sp>
    <dsp:sp modelId="{85C33219-278B-4B03-BDE8-E621118132A6}">
      <dsp:nvSpPr>
        <dsp:cNvPr id="0" name=""/>
        <dsp:cNvSpPr/>
      </dsp:nvSpPr>
      <dsp:spPr>
        <a:xfrm rot="12900000">
          <a:off x="758657" y="2076249"/>
          <a:ext cx="1509319" cy="53464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C0F8A58-FCF0-461E-AF7E-CBEED4C2F8B1}">
      <dsp:nvSpPr>
        <dsp:cNvPr id="0" name=""/>
        <dsp:cNvSpPr/>
      </dsp:nvSpPr>
      <dsp:spPr>
        <a:xfrm>
          <a:off x="4060" y="1197856"/>
          <a:ext cx="1782151" cy="1425721"/>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en-US" sz="1900" kern="1200" dirty="0" err="1" smtClean="0"/>
            <a:t>Experiencia</a:t>
          </a:r>
          <a:endParaRPr lang="en-US" sz="1900" kern="1200" dirty="0" smtClean="0"/>
        </a:p>
        <a:p>
          <a:pPr lvl="0" algn="ctr" defTabSz="844550">
            <a:lnSpc>
              <a:spcPct val="90000"/>
            </a:lnSpc>
            <a:spcBef>
              <a:spcPct val="0"/>
            </a:spcBef>
            <a:spcAft>
              <a:spcPct val="35000"/>
            </a:spcAft>
          </a:pPr>
          <a:r>
            <a:rPr lang="en-US" sz="1900" kern="1200" dirty="0" smtClean="0"/>
            <a:t>en I+D</a:t>
          </a:r>
          <a:endParaRPr lang="en-US" sz="1900" kern="1200" dirty="0"/>
        </a:p>
      </dsp:txBody>
      <dsp:txXfrm>
        <a:off x="45818" y="1239614"/>
        <a:ext cx="1698635" cy="1342205"/>
      </dsp:txXfrm>
    </dsp:sp>
    <dsp:sp modelId="{0D7CDC3F-A74C-4390-8BF9-5C8401692282}">
      <dsp:nvSpPr>
        <dsp:cNvPr id="0" name=""/>
        <dsp:cNvSpPr/>
      </dsp:nvSpPr>
      <dsp:spPr>
        <a:xfrm rot="16200000">
          <a:off x="2217140" y="1317011"/>
          <a:ext cx="1509319" cy="53464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C620B5-B5E7-4F1A-9EFB-A0482B41FEEA}">
      <dsp:nvSpPr>
        <dsp:cNvPr id="0" name=""/>
        <dsp:cNvSpPr/>
      </dsp:nvSpPr>
      <dsp:spPr>
        <a:xfrm>
          <a:off x="2080724" y="116813"/>
          <a:ext cx="1782151" cy="1425721"/>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en-US" sz="1900" kern="1200" dirty="0" err="1" smtClean="0"/>
            <a:t>Características</a:t>
          </a:r>
          <a:r>
            <a:rPr lang="en-US" sz="1900" kern="1200" dirty="0" smtClean="0"/>
            <a:t> </a:t>
          </a:r>
          <a:r>
            <a:rPr lang="en-US" sz="1900" kern="1200" dirty="0" err="1" smtClean="0"/>
            <a:t>Físicas</a:t>
          </a:r>
          <a:endParaRPr lang="en-US" sz="1900" kern="1200" dirty="0"/>
        </a:p>
      </dsp:txBody>
      <dsp:txXfrm>
        <a:off x="2122482" y="158571"/>
        <a:ext cx="1698635" cy="1342205"/>
      </dsp:txXfrm>
    </dsp:sp>
    <dsp:sp modelId="{966F6014-2B6A-445E-8D9F-0E8D51616991}">
      <dsp:nvSpPr>
        <dsp:cNvPr id="0" name=""/>
        <dsp:cNvSpPr/>
      </dsp:nvSpPr>
      <dsp:spPr>
        <a:xfrm rot="19500000">
          <a:off x="3675622" y="2076249"/>
          <a:ext cx="1509319" cy="53464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5FE567-1988-45C3-9478-73FFB186974C}">
      <dsp:nvSpPr>
        <dsp:cNvPr id="0" name=""/>
        <dsp:cNvSpPr/>
      </dsp:nvSpPr>
      <dsp:spPr>
        <a:xfrm>
          <a:off x="4157388" y="1197856"/>
          <a:ext cx="1782151" cy="1425721"/>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en-US" sz="1900" kern="1200" dirty="0" err="1" smtClean="0"/>
            <a:t>Costo</a:t>
          </a:r>
          <a:r>
            <a:rPr lang="en-US" sz="1900" kern="1200" dirty="0" smtClean="0"/>
            <a:t> base </a:t>
          </a:r>
          <a:r>
            <a:rPr lang="en-US" sz="1900" kern="1200" dirty="0" err="1" smtClean="0"/>
            <a:t>solicitado</a:t>
          </a:r>
          <a:endParaRPr lang="en-US" sz="1900" kern="1200" dirty="0"/>
        </a:p>
      </dsp:txBody>
      <dsp:txXfrm>
        <a:off x="4199146" y="1239614"/>
        <a:ext cx="1698635" cy="13422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2B67F7-5E0B-4F91-B984-9F1968937D6D}">
      <dsp:nvSpPr>
        <dsp:cNvPr id="0" name=""/>
        <dsp:cNvSpPr/>
      </dsp:nvSpPr>
      <dsp:spPr>
        <a:xfrm>
          <a:off x="190500" y="0"/>
          <a:ext cx="1828800" cy="1016000"/>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1</a:t>
          </a:r>
        </a:p>
        <a:p>
          <a:pPr lvl="0" algn="ctr" defTabSz="533400">
            <a:lnSpc>
              <a:spcPct val="90000"/>
            </a:lnSpc>
            <a:spcBef>
              <a:spcPct val="0"/>
            </a:spcBef>
            <a:spcAft>
              <a:spcPct val="35000"/>
            </a:spcAft>
          </a:pPr>
          <a:r>
            <a:rPr lang="en-US" sz="1200" b="1" kern="1200" dirty="0" smtClean="0"/>
            <a:t>¿</a:t>
          </a:r>
          <a:r>
            <a:rPr lang="en-US" sz="1200" b="1" kern="1200" dirty="0" err="1" smtClean="0"/>
            <a:t>Quieres</a:t>
          </a:r>
          <a:r>
            <a:rPr lang="en-US" sz="1200" b="1" kern="1200" dirty="0" smtClean="0"/>
            <a:t> </a:t>
          </a:r>
          <a:r>
            <a:rPr lang="en-US" sz="1200" b="1" kern="1200" dirty="0" err="1" smtClean="0"/>
            <a:t>comunicar</a:t>
          </a:r>
          <a:r>
            <a:rPr lang="en-US" sz="1200" b="1" kern="1200" dirty="0" smtClean="0"/>
            <a:t> en </a:t>
          </a:r>
          <a:r>
            <a:rPr lang="en-US" sz="1200" b="1" kern="1200" dirty="0" err="1" smtClean="0"/>
            <a:t>escala</a:t>
          </a:r>
          <a:r>
            <a:rPr lang="en-US" sz="1200" b="1" kern="1200" dirty="0" smtClean="0"/>
            <a:t> </a:t>
          </a:r>
          <a:r>
            <a:rPr lang="en-US" sz="1200" b="1" kern="1200" dirty="0" err="1" smtClean="0"/>
            <a:t>semántica</a:t>
          </a:r>
          <a:r>
            <a:rPr lang="en-US" sz="1200" b="1" kern="1200" dirty="0" smtClean="0"/>
            <a:t> o en MDS?</a:t>
          </a:r>
          <a:endParaRPr lang="en-US" sz="1200" kern="1200" dirty="0"/>
        </a:p>
      </dsp:txBody>
      <dsp:txXfrm>
        <a:off x="220258" y="29758"/>
        <a:ext cx="1769284" cy="956484"/>
      </dsp:txXfrm>
    </dsp:sp>
    <dsp:sp modelId="{620DBD13-F7FD-4135-9F91-8AA590BC7D77}">
      <dsp:nvSpPr>
        <dsp:cNvPr id="0" name=""/>
        <dsp:cNvSpPr/>
      </dsp:nvSpPr>
      <dsp:spPr>
        <a:xfrm rot="5400000">
          <a:off x="914400" y="1041399"/>
          <a:ext cx="380999" cy="457200"/>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967740" y="1079499"/>
        <a:ext cx="274320" cy="266699"/>
      </dsp:txXfrm>
    </dsp:sp>
    <dsp:sp modelId="{4F48E260-AB16-4237-B584-82204BC2AD57}">
      <dsp:nvSpPr>
        <dsp:cNvPr id="0" name=""/>
        <dsp:cNvSpPr/>
      </dsp:nvSpPr>
      <dsp:spPr>
        <a:xfrm>
          <a:off x="190500" y="1523999"/>
          <a:ext cx="1828800" cy="1016000"/>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2</a:t>
          </a:r>
        </a:p>
        <a:p>
          <a:pPr lvl="0" algn="ctr" defTabSz="533400">
            <a:lnSpc>
              <a:spcPct val="90000"/>
            </a:lnSpc>
            <a:spcBef>
              <a:spcPct val="0"/>
            </a:spcBef>
            <a:spcAft>
              <a:spcPct val="35000"/>
            </a:spcAft>
          </a:pPr>
          <a:r>
            <a:rPr lang="en-US" sz="1200" b="1" kern="1200" dirty="0" smtClean="0"/>
            <a:t>¿En </a:t>
          </a:r>
          <a:r>
            <a:rPr lang="en-US" sz="1200" b="1" kern="1200" dirty="0" err="1" smtClean="0"/>
            <a:t>qué</a:t>
          </a:r>
          <a:r>
            <a:rPr lang="en-US" sz="1200" b="1" kern="1200" dirty="0" smtClean="0"/>
            <a:t> </a:t>
          </a:r>
          <a:r>
            <a:rPr lang="en-US" sz="1200" b="1" kern="1200" dirty="0" err="1" smtClean="0"/>
            <a:t>dimensiones</a:t>
          </a:r>
          <a:r>
            <a:rPr lang="en-US" sz="1200" b="1" kern="1200" dirty="0" smtClean="0"/>
            <a:t> </a:t>
          </a:r>
          <a:r>
            <a:rPr lang="en-US" sz="1200" b="1" kern="1200" dirty="0" err="1" smtClean="0"/>
            <a:t>quieres</a:t>
          </a:r>
          <a:r>
            <a:rPr lang="en-US" sz="1200" b="1" kern="1200" dirty="0" smtClean="0"/>
            <a:t> </a:t>
          </a:r>
          <a:r>
            <a:rPr lang="en-US" sz="1200" b="1" kern="1200" dirty="0" err="1" smtClean="0"/>
            <a:t>comunicar</a:t>
          </a:r>
          <a:r>
            <a:rPr lang="en-US" sz="1200" b="1" kern="1200" dirty="0" smtClean="0"/>
            <a:t>?</a:t>
          </a:r>
          <a:endParaRPr lang="en-US" sz="1200" kern="1200" dirty="0"/>
        </a:p>
      </dsp:txBody>
      <dsp:txXfrm>
        <a:off x="220258" y="1553757"/>
        <a:ext cx="1769284" cy="956484"/>
      </dsp:txXfrm>
    </dsp:sp>
    <dsp:sp modelId="{D1AAA3F3-AE70-4EDF-B632-9AC9374245EC}">
      <dsp:nvSpPr>
        <dsp:cNvPr id="0" name=""/>
        <dsp:cNvSpPr/>
      </dsp:nvSpPr>
      <dsp:spPr>
        <a:xfrm rot="5400000">
          <a:off x="914400" y="2565399"/>
          <a:ext cx="381000" cy="457200"/>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dirty="0"/>
        </a:p>
      </dsp:txBody>
      <dsp:txXfrm rot="-5400000">
        <a:off x="967740" y="2603499"/>
        <a:ext cx="274320" cy="266700"/>
      </dsp:txXfrm>
    </dsp:sp>
    <dsp:sp modelId="{EA73BF2B-38E9-40F8-AFF4-7F7EF5E0B6C0}">
      <dsp:nvSpPr>
        <dsp:cNvPr id="0" name=""/>
        <dsp:cNvSpPr/>
      </dsp:nvSpPr>
      <dsp:spPr>
        <a:xfrm>
          <a:off x="190500" y="3047999"/>
          <a:ext cx="1828800" cy="1016000"/>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3</a:t>
          </a:r>
        </a:p>
        <a:p>
          <a:pPr lvl="0" algn="ctr" defTabSz="533400">
            <a:lnSpc>
              <a:spcPct val="90000"/>
            </a:lnSpc>
            <a:spcBef>
              <a:spcPct val="0"/>
            </a:spcBef>
            <a:spcAft>
              <a:spcPct val="35000"/>
            </a:spcAft>
          </a:pPr>
          <a:r>
            <a:rPr lang="en-US" sz="1200" b="1" kern="1200" dirty="0" err="1" smtClean="0"/>
            <a:t>Ingresa</a:t>
          </a:r>
          <a:r>
            <a:rPr lang="en-US" sz="1200" b="1" kern="1200" dirty="0" smtClean="0"/>
            <a:t> </a:t>
          </a:r>
          <a:r>
            <a:rPr lang="en-US" sz="1200" b="1" kern="1200" dirty="0" err="1" smtClean="0"/>
            <a:t>las</a:t>
          </a:r>
          <a:r>
            <a:rPr lang="en-US" sz="1200" b="1" kern="1200" dirty="0" smtClean="0"/>
            <a:t> </a:t>
          </a:r>
          <a:r>
            <a:rPr lang="en-US" sz="1200" b="1" kern="1200" dirty="0" err="1" smtClean="0"/>
            <a:t>coordenadas</a:t>
          </a:r>
          <a:r>
            <a:rPr lang="en-US" sz="1200" b="1" kern="1200" dirty="0" smtClean="0"/>
            <a:t> del </a:t>
          </a:r>
          <a:r>
            <a:rPr lang="en-US" sz="1200" b="1" kern="1200" dirty="0" err="1" smtClean="0"/>
            <a:t>punto</a:t>
          </a:r>
          <a:r>
            <a:rPr lang="en-US" sz="1200" b="1" kern="1200" dirty="0" smtClean="0"/>
            <a:t> </a:t>
          </a:r>
          <a:r>
            <a:rPr lang="en-US" sz="1200" b="1" kern="1200" dirty="0" err="1" smtClean="0"/>
            <a:t>que</a:t>
          </a:r>
          <a:r>
            <a:rPr lang="en-US" sz="1200" b="1" kern="1200" dirty="0" smtClean="0"/>
            <a:t> </a:t>
          </a:r>
          <a:r>
            <a:rPr lang="en-US" sz="1200" b="1" kern="1200" dirty="0" err="1" smtClean="0"/>
            <a:t>quieres</a:t>
          </a:r>
          <a:r>
            <a:rPr lang="en-US" sz="1200" b="1" kern="1200" dirty="0" smtClean="0"/>
            <a:t> </a:t>
          </a:r>
          <a:r>
            <a:rPr lang="en-US" sz="1200" b="1" kern="1200" dirty="0" err="1" smtClean="0"/>
            <a:t>alcanzar</a:t>
          </a:r>
          <a:r>
            <a:rPr lang="en-US" sz="1200" b="1" kern="1200" dirty="0" smtClean="0"/>
            <a:t> en el </a:t>
          </a:r>
          <a:r>
            <a:rPr lang="en-US" sz="1200" b="1" kern="1200" dirty="0" err="1" smtClean="0"/>
            <a:t>mapa</a:t>
          </a:r>
          <a:endParaRPr lang="en-US" sz="1200" kern="1200" dirty="0"/>
        </a:p>
      </dsp:txBody>
      <dsp:txXfrm>
        <a:off x="220258" y="3077757"/>
        <a:ext cx="1769284" cy="956484"/>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8155BB2-662F-48D4-9342-653CFCA3E8CA}" type="datetimeFigureOut">
              <a:rPr lang="fr-FR"/>
              <a:pPr>
                <a:defRPr/>
              </a:pPr>
              <a:t>10/08/2011</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fr-FR"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6E1F9FB-EEB1-4230-9B87-63BBE8A5A657}" type="slidenum">
              <a:rPr lang="fr-FR"/>
              <a:pPr>
                <a:defRPr/>
              </a:pPr>
              <a:t>‹Nº›</a:t>
            </a:fld>
            <a:endParaRPr lang="fr-FR"/>
          </a:p>
        </p:txBody>
      </p:sp>
    </p:spTree>
    <p:extLst>
      <p:ext uri="{BB962C8B-B14F-4D97-AF65-F5344CB8AC3E}">
        <p14:creationId xmlns:p14="http://schemas.microsoft.com/office/powerpoint/2010/main" val="406785964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bwMode="auto">
          <a:xfrm>
            <a:off x="915988" y="4194175"/>
            <a:ext cx="5357812" cy="45291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Research and development</a:t>
            </a:r>
          </a:p>
          <a:p>
            <a:pPr lvl="1">
              <a:spcBef>
                <a:spcPct val="0"/>
              </a:spcBef>
            </a:pPr>
            <a:r>
              <a:rPr lang="en-US" sz="1000" smtClean="0"/>
              <a:t>The R&amp;D department also operates as a profit center. The marketing department of a firm may request its R&amp;D department to develop specific projects in order to improve existing products or introduce new ones. Up to five R&amp;D projects may be specified in a given period for each of the two markets (5 Sonite and 5 Vodite projects), and a maximum of 30 Sonite and 30 Vodite projects applies over the simulation. </a:t>
            </a:r>
          </a:p>
          <a:p>
            <a:pPr lvl="1">
              <a:spcBef>
                <a:spcPct val="0"/>
              </a:spcBef>
            </a:pPr>
            <a:r>
              <a:rPr lang="en-US" sz="1000" smtClean="0"/>
              <a:t>The Names of the R&amp;D projects are made up of five characters. The first character is always a 'P' for project. The second letter identifies the type of product being developed ('S' for Sonite, 'V' for Vodite), the last three characters can be freely chosen by the firm. In the past, each firm has successfully completed two R&amp;D projects corresponding to the brands marketed in Period 0. Their name is made of the letter 'P' followed by the corresponding brand name. For instance, the R&amp;D project corresponding to the existing brand SAMA was called PSAMA.</a:t>
            </a:r>
          </a:p>
          <a:p>
            <a:pPr lvl="1">
              <a:spcBef>
                <a:spcPct val="0"/>
              </a:spcBef>
            </a:pPr>
            <a:r>
              <a:rPr lang="en-US" sz="1000" smtClean="0"/>
              <a:t>The name of a given project cannot be reused for a different project, even if the new project is only to search for a minor modification of the product (except the base cost). If a firm realizes that one (or several) of the first five characteristics requested is not right for the market, this implies that a new project code name needs to be used. </a:t>
            </a:r>
          </a:p>
          <a:p>
            <a:pPr lvl="1">
              <a:spcBef>
                <a:spcPct val="0"/>
              </a:spcBef>
            </a:pPr>
            <a:r>
              <a:rPr lang="en-US" sz="1000" smtClean="0"/>
              <a:t>The budget for a given project represents the investment that marketing is ready to make for the R&amp;D department to try to develop that specified product in the coming year. It will be deducted from the marketing budget. Therefore, the performance of the marketing department depends on an effective interaction with the R&amp;D department. </a:t>
            </a:r>
          </a:p>
        </p:txBody>
      </p:sp>
      <p:sp>
        <p:nvSpPr>
          <p:cNvPr id="51203"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bwMode="auto">
          <a:xfrm>
            <a:off x="915988" y="4343400"/>
            <a:ext cx="5026025"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Product specifications</a:t>
            </a:r>
          </a:p>
          <a:p>
            <a:pPr lvl="1">
              <a:spcBef>
                <a:spcPct val="0"/>
              </a:spcBef>
            </a:pPr>
            <a:r>
              <a:rPr lang="en-US" smtClean="0"/>
              <a:t>Marketing requests a project from the R&amp;D department by specifying a project name, a budget, the physical characteristics and base cost of the desired product. A project specification may consist of any combination of the five most important characteristics for the product category as long as each is a whole number and remains within its respective feasible range.</a:t>
            </a:r>
          </a:p>
          <a:p>
            <a:pPr lvl="1">
              <a:spcBef>
                <a:spcPct val="0"/>
              </a:spcBef>
            </a:pPr>
            <a:r>
              <a:rPr lang="en-US" smtClean="0"/>
              <a:t>One simple way to specify a base cost in an R&amp;D project is to start with the price that consumers in the targeted segment are willing to pay for that product. Give an objective for the margins, the maximum cost possible to get to that objective can be computed. This might not be the lowest cost achievable, but it provides a basis above which the strategy would not be attractive. An alternative method for determining the cost characteristic is by doing many on-line queries or feasibility studies, as R&amp;D can provide information as to the lowest cost that they are willing to guarantee. Because </a:t>
            </a:r>
            <a:r>
              <a:rPr lang="en-US" u="sng" smtClean="0"/>
              <a:t>not</a:t>
            </a:r>
            <a:r>
              <a:rPr lang="en-US" smtClean="0"/>
              <a:t> all physical characteristics have the same importance for the consumers, a trade-off must be found to achieve a cost which will provide appropriate margins for the firm. </a:t>
            </a:r>
          </a:p>
        </p:txBody>
      </p:sp>
      <p:sp>
        <p:nvSpPr>
          <p:cNvPr id="52227"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bwMode="auto">
          <a:xfrm>
            <a:off x="915988" y="4343400"/>
            <a:ext cx="5026025"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Base cost calculation</a:t>
            </a:r>
          </a:p>
          <a:p>
            <a:pPr lvl="1">
              <a:spcBef>
                <a:spcPct val="0"/>
              </a:spcBef>
            </a:pPr>
            <a:r>
              <a:rPr lang="en-US" smtClean="0"/>
              <a:t>For both Sonites and Vodites, the base cost figure (6th characteristic) represents the transfer cost corresponding to the average unit production cost of manufacturing the first 100,000 units of the new product. Cost does not have any upper limit, and its lower limit depends on the five physical characteristics of the product.</a:t>
            </a:r>
          </a:p>
          <a:p>
            <a:pPr lvl="1">
              <a:spcBef>
                <a:spcPct val="0"/>
              </a:spcBef>
            </a:pPr>
            <a:r>
              <a:rPr lang="en-US" smtClean="0"/>
              <a:t>The unit cost increases with the specification on design, maximum frequency, power, and autonomy. It decreases with the specification levels of the weight, diameter, and volume. In requesting an R&amp;D project, this indicates the unit cost which the R&amp;D department must use as a target. It is the role of the R&amp;D department to determine the feasibility of such a cost with the budget they have been provided.</a:t>
            </a:r>
          </a:p>
        </p:txBody>
      </p:sp>
      <p:sp>
        <p:nvSpPr>
          <p:cNvPr id="53251"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body" idx="1"/>
          </p:nvPr>
        </p:nvSpPr>
        <p:spPr bwMode="auto">
          <a:xfrm>
            <a:off x="696913" y="4306888"/>
            <a:ext cx="5654675" cy="4429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R&amp;D expenditures</a:t>
            </a:r>
          </a:p>
          <a:p>
            <a:pPr lvl="1">
              <a:spcBef>
                <a:spcPct val="0"/>
              </a:spcBef>
            </a:pPr>
            <a:r>
              <a:rPr lang="en-US" smtClean="0"/>
              <a:t>R&amp;D project expenditures include not only the expenses required to develop the project but also the research and evaluation necessary to find components and potential suppliers, make technical evaluations, and provide production line planning. The total budget required to complete a project depends on the characteristics specified and the experience of the firm with similar products, in particular the experience of the R&amp;D department in completing similar projects in the past. It also depends on the base cost requested. </a:t>
            </a:r>
          </a:p>
          <a:p>
            <a:pPr>
              <a:spcBef>
                <a:spcPct val="0"/>
              </a:spcBef>
            </a:pPr>
            <a:r>
              <a:rPr lang="en-US" smtClean="0"/>
              <a:t>R&amp;D On-line query</a:t>
            </a:r>
          </a:p>
          <a:p>
            <a:pPr lvl="1">
              <a:spcBef>
                <a:spcPct val="0"/>
              </a:spcBef>
            </a:pPr>
            <a:r>
              <a:rPr lang="en-US" smtClean="0"/>
              <a:t>The R&amp;D on-line query provides an opportunity to communicate with the R&amp;D department at a greater frequency than the simulated year. At any point in time, you may check with the R&amp;D department the feasibility of a product with specific characteristics. The R&amp;D will respond immediately to such a query with the estimated minimum base cost and with an estimate of the budget required to complete such a project. In this case, they provide their best estimates at no cost but without performing a thorough investigation. These quick estimates include an over-estimation factor to cover any possible surprise they may encounter if the project is implemented.</a:t>
            </a:r>
          </a:p>
          <a:p>
            <a:pPr>
              <a:spcBef>
                <a:spcPct val="0"/>
              </a:spcBef>
            </a:pPr>
            <a:r>
              <a:rPr lang="en-US" smtClean="0"/>
              <a:t>Feasibility studies</a:t>
            </a:r>
          </a:p>
          <a:p>
            <a:pPr lvl="1">
              <a:spcBef>
                <a:spcPct val="0"/>
              </a:spcBef>
            </a:pPr>
            <a:r>
              <a:rPr lang="en-US" smtClean="0"/>
              <a:t>Alternatively, you can get estimates of minimum base cost and total budget required for completion of a given R&amp;D project by requesting a feasibility study for $100,000. Although feasibility studies require time, since the information is not available before the end of the period during which it is requested, the information provided is very accurate and not over-estimated.</a:t>
            </a:r>
          </a:p>
        </p:txBody>
      </p:sp>
      <p:sp>
        <p:nvSpPr>
          <p:cNvPr id="54275"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body" idx="1"/>
          </p:nvPr>
        </p:nvSpPr>
        <p:spPr bwMode="auto">
          <a:xfrm>
            <a:off x="915988" y="4343400"/>
            <a:ext cx="5026025"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z="1100" smtClean="0"/>
              <a:t>R&amp;D Department responses</a:t>
            </a:r>
          </a:p>
          <a:p>
            <a:pPr>
              <a:spcBef>
                <a:spcPct val="0"/>
              </a:spcBef>
            </a:pPr>
            <a:r>
              <a:rPr lang="en-US" sz="1000" smtClean="0"/>
              <a:t>All the R&amp;D projects which the firm has pursued in the current and past periods are listed in the R&amp;D section of the company report. The list includes the projects which already existed in the firm at the beginning of the simulation. For each project the following information is given: Name, Physical characteristics, Base cost (current and minimum realistic), Cumulative expenditures (total expenditures made on each project up to its completion or to the current period), and Additional budget required for completion (if the project has been successfully completed, the availability is indicated). It is also possible to view only the projects currently available on a separate window or only a list of the on-going (not yet completed) projects.</a:t>
            </a:r>
          </a:p>
          <a:p>
            <a:pPr>
              <a:spcBef>
                <a:spcPct val="0"/>
              </a:spcBef>
            </a:pPr>
            <a:endParaRPr lang="en-US" sz="1000" smtClean="0"/>
          </a:p>
          <a:p>
            <a:pPr>
              <a:spcBef>
                <a:spcPct val="0"/>
              </a:spcBef>
            </a:pPr>
            <a:r>
              <a:rPr lang="en-US" sz="1000" smtClean="0"/>
              <a:t>Project Available Message: The marketing department might decide to use a completed project the following period or to keep it for later use. In the case of a successfully completed project with a current base cost higher than the minimum realistic cost, they might decide to launch a cost reduction project (keeping the same physical characteristics and lowering the base cost to the minimum).</a:t>
            </a:r>
          </a:p>
          <a:p>
            <a:pPr>
              <a:spcBef>
                <a:spcPct val="0"/>
              </a:spcBef>
            </a:pPr>
            <a:r>
              <a:rPr lang="en-US" sz="1000" smtClean="0"/>
              <a:t>Insufficient Budget Message: The team may decide to continue the project next period with the same five characteristics attached to the project code. However the base cost may be changed without changing the project name. </a:t>
            </a:r>
          </a:p>
          <a:p>
            <a:pPr>
              <a:spcBef>
                <a:spcPct val="0"/>
              </a:spcBef>
            </a:pPr>
            <a:r>
              <a:rPr lang="en-US" sz="1000" smtClean="0"/>
              <a:t>The additional budget required to guarantee completion does not need to be invested in the next period. The guarantee applies to any future period, the amount being adjusted for inflation over time.</a:t>
            </a:r>
          </a:p>
        </p:txBody>
      </p:sp>
      <p:sp>
        <p:nvSpPr>
          <p:cNvPr id="55299"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body" idx="1"/>
          </p:nvPr>
        </p:nvSpPr>
        <p:spPr bwMode="auto">
          <a:xfrm>
            <a:off x="620713" y="4343400"/>
            <a:ext cx="5575300"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Utilization of completed R&amp;D projects</a:t>
            </a:r>
          </a:p>
          <a:p>
            <a:pPr lvl="1">
              <a:spcBef>
                <a:spcPct val="0"/>
              </a:spcBef>
            </a:pPr>
            <a:r>
              <a:rPr lang="en-US" smtClean="0"/>
              <a:t>An R&amp;D project, once completed, makes the corresponding product available for production. If the team decides to use the new product opportunity, two options are available. Either the product is entered on the market as a new brand, or an existing brand is modified with the physical characteristics corresponding to the project.</a:t>
            </a:r>
          </a:p>
          <a:p>
            <a:pPr>
              <a:spcBef>
                <a:spcPct val="0"/>
              </a:spcBef>
            </a:pPr>
            <a:r>
              <a:rPr lang="en-US" smtClean="0"/>
              <a:t>New brand introduction</a:t>
            </a:r>
          </a:p>
          <a:p>
            <a:pPr lvl="1">
              <a:spcBef>
                <a:spcPct val="0"/>
              </a:spcBef>
            </a:pPr>
            <a:r>
              <a:rPr lang="en-US" smtClean="0"/>
              <a:t>A new brand is introduced on the market by entering a brand name which has not been used in the past. This brand name is completely independent of the code used for the R&amp;D project. This R&amp;D project code, however, needs to be specified in order for the production department to know the product specifications. </a:t>
            </a:r>
          </a:p>
          <a:p>
            <a:pPr>
              <a:spcBef>
                <a:spcPct val="0"/>
              </a:spcBef>
            </a:pPr>
            <a:r>
              <a:rPr lang="en-US" smtClean="0"/>
              <a:t>Brand modification</a:t>
            </a:r>
          </a:p>
          <a:p>
            <a:pPr lvl="1">
              <a:spcBef>
                <a:spcPct val="0"/>
              </a:spcBef>
            </a:pPr>
            <a:r>
              <a:rPr lang="en-US" smtClean="0"/>
              <a:t>An existing brand is modified by keeping its existing name and using the physical characteristics corresponding to a new completed project. The only difference with a brand introduction is that the brand name is not new, so awareness levels are maintained.</a:t>
            </a:r>
          </a:p>
          <a:p>
            <a:pPr>
              <a:spcBef>
                <a:spcPct val="0"/>
              </a:spcBef>
            </a:pPr>
            <a:r>
              <a:rPr lang="en-US" smtClean="0"/>
              <a:t>Multiple brands with same physical characteristics</a:t>
            </a:r>
          </a:p>
          <a:p>
            <a:pPr lvl="1">
              <a:spcBef>
                <a:spcPct val="0"/>
              </a:spcBef>
            </a:pPr>
            <a:r>
              <a:rPr lang="en-US" smtClean="0"/>
              <a:t>The same product can be marketed under different names. This could occur in competitive situations where the presence of multiple brands could build barriers to the entry of new brands by competitors. This situation could also occur when the same basic product is to be distributed under different brand names to different segments which may be willing to pay different prices.</a:t>
            </a:r>
          </a:p>
        </p:txBody>
      </p:sp>
      <p:sp>
        <p:nvSpPr>
          <p:cNvPr id="56323"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bwMode="auto">
          <a:xfrm>
            <a:off x="852488" y="4376738"/>
            <a:ext cx="5421312" cy="4432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Brand modification or withdrawal</a:t>
            </a:r>
          </a:p>
          <a:p>
            <a:pPr lvl="1">
              <a:spcBef>
                <a:spcPct val="0"/>
              </a:spcBef>
            </a:pPr>
            <a:r>
              <a:rPr lang="en-US" smtClean="0"/>
              <a:t>One of the consequences of a brand modification decision, is that the production department will immediately start producing the new version of the product. Inventories of the obsolete product have to be sold outside of the Markstrat world. In this case, the obsolete stocks are sold to a trading company at a price corresponding to a given percentage of the transfer cost (the exact percentage will be found each period in the Newsletter). As the units are still in the possession of the production department, which charges the marketing department when units are sold, the obsolete units must then be purchased from the production department and paid for. Consequently, a </a:t>
            </a:r>
            <a:r>
              <a:rPr lang="en-US" u="sng" smtClean="0"/>
              <a:t>loss</a:t>
            </a:r>
            <a:r>
              <a:rPr lang="en-US" smtClean="0"/>
              <a:t> of (1 - the given percentage) of transfer cost is taken on the obsolete inventory. This loss will appear as a cost for inventory disposal in the next period company results.</a:t>
            </a:r>
          </a:p>
          <a:p>
            <a:pPr lvl="1">
              <a:spcBef>
                <a:spcPct val="0"/>
              </a:spcBef>
            </a:pPr>
            <a:r>
              <a:rPr lang="en-US" smtClean="0"/>
              <a:t>The same rule applies if inventories remain when a brand is withdrawn from the market. </a:t>
            </a:r>
          </a:p>
          <a:p>
            <a:pPr>
              <a:spcBef>
                <a:spcPct val="0"/>
              </a:spcBef>
            </a:pPr>
            <a:r>
              <a:rPr lang="en-US" smtClean="0"/>
              <a:t>Inventory disposal</a:t>
            </a:r>
          </a:p>
          <a:p>
            <a:pPr lvl="1">
              <a:spcBef>
                <a:spcPct val="0"/>
              </a:spcBef>
            </a:pPr>
            <a:r>
              <a:rPr lang="en-US" smtClean="0"/>
              <a:t>When commercializing a non-modified product with units left in inventories from previous periods, teams can decide to sell off a portion of the stock by selling that portion to a trading company, according to the same pricing agreement as above (given percentage of transfer cost).</a:t>
            </a:r>
          </a:p>
          <a:p>
            <a:pPr>
              <a:spcBef>
                <a:spcPct val="0"/>
              </a:spcBef>
            </a:pPr>
            <a:r>
              <a:rPr lang="en-US" smtClean="0"/>
              <a:t>Transfer cost valuation</a:t>
            </a:r>
          </a:p>
          <a:p>
            <a:pPr lvl="1">
              <a:spcBef>
                <a:spcPct val="0"/>
              </a:spcBef>
            </a:pPr>
            <a:r>
              <a:rPr lang="en-US" smtClean="0"/>
              <a:t>In all cases, the older stocks will be sold first, according to the FIFO method, and the transfer price of each unit will be calculated according to the production cost of the product at the time it was manufactured, adjusted for inflation.</a:t>
            </a:r>
          </a:p>
        </p:txBody>
      </p:sp>
      <p:sp>
        <p:nvSpPr>
          <p:cNvPr id="57347"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body" idx="1"/>
          </p:nvPr>
        </p:nvSpPr>
        <p:spPr bwMode="auto">
          <a:xfrm>
            <a:off x="915988" y="4343400"/>
            <a:ext cx="5202237"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Cost reduction versus experience curve</a:t>
            </a:r>
          </a:p>
          <a:p>
            <a:pPr>
              <a:spcBef>
                <a:spcPct val="0"/>
              </a:spcBef>
            </a:pPr>
            <a:r>
              <a:rPr lang="en-US" sz="1000" smtClean="0"/>
              <a:t>The manufacturing cost of the products tend to decrease as a result of productivity improvements gained through experience, although this effect may be offset by inflation. This 'experience effect' can result from a variety of sources in addition to labor productivity. The cost reduction generated by the production department is very regular, every time cumulative production for a given product doubles, unit transfer cost from the production department to the marketing department decreases by about 15%. However, in the case of several products based on the very same R&amp;D project, cumulated productions will be added and productivity gains will be shared.</a:t>
            </a:r>
          </a:p>
          <a:p>
            <a:pPr>
              <a:spcBef>
                <a:spcPct val="0"/>
              </a:spcBef>
            </a:pPr>
            <a:r>
              <a:rPr lang="en-US" sz="1000" smtClean="0"/>
              <a:t>Greater changes in manufacturing costs may be obtained by undertaking appropriate R&amp;D projects, for which it is necessary to change only the cost characteristic of an otherwise unmodified product. There are two methods for deciding what should be the actual cost requested: 1)a  feasibility study specifying the lowest possible base cost (very accurate but takes time) ; 2) a on-line R&amp;D query option (overstated but immediate). The budget required to complete such a cost reduction project varies by firm and depends on the amount of R&amp;D experience developed over time by each firm.</a:t>
            </a:r>
          </a:p>
          <a:p>
            <a:pPr>
              <a:spcBef>
                <a:spcPct val="0"/>
              </a:spcBef>
            </a:pPr>
            <a:r>
              <a:rPr lang="en-US" sz="1000" smtClean="0"/>
              <a:t>The base cost of a new project might be lower than the base cost for the first 100,000 units of the current product but higher than the current transfer cost achieved by experience effect. It can, however, lead to cost reduction as, after the product modification, production starts a new experience curve. By the time the brand is known in the market, sales could be substantial and cumulative production could double extremely fast, possibly within the first year of production. While the older product might be in the flat part of its experience curve, where gains in productivity are minimal, the new product starts on a new experience curve and therefore benefits from high level of productivity gains.</a:t>
            </a:r>
          </a:p>
        </p:txBody>
      </p:sp>
      <p:sp>
        <p:nvSpPr>
          <p:cNvPr id="58371"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bwMode="auto">
          <a:xfrm>
            <a:off x="915988" y="4343400"/>
            <a:ext cx="5026025"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endParaRPr lang="en-US" smtClean="0"/>
          </a:p>
          <a:p>
            <a:pPr marL="187325" lvl="1">
              <a:spcBef>
                <a:spcPct val="0"/>
              </a:spcBef>
            </a:pPr>
            <a:r>
              <a:rPr lang="en-US" smtClean="0"/>
              <a:t>During the course of the simulation, companies may introduce new Sonite/Vodite brands and reposition or withdraw existing ones. The maximum number of brands marketed by a company in a given period is limited to five brands per market (Sonite or Vodite).  This constraint makes it extremely important to find optimal segmentation and positioning strategies. The positioning and repositioning of brands with respect to the specific needs of various consumer segments is a major aspect of the Markstrat companies' marketing strategy.</a:t>
            </a:r>
          </a:p>
          <a:p>
            <a:pPr marL="187325" lvl="1">
              <a:spcBef>
                <a:spcPct val="0"/>
              </a:spcBef>
            </a:pPr>
            <a:r>
              <a:rPr lang="en-US" smtClean="0"/>
              <a:t>The strategic issues surrounding market segmentation and product positioning can be summarized in three questions:</a:t>
            </a:r>
          </a:p>
          <a:p>
            <a:pPr marL="565150" lvl="2" indent="-187325">
              <a:spcBef>
                <a:spcPct val="0"/>
              </a:spcBef>
            </a:pPr>
            <a:r>
              <a:rPr lang="en-US" smtClean="0"/>
              <a:t>1.	Which segment do we want to target?</a:t>
            </a:r>
          </a:p>
          <a:p>
            <a:pPr marL="565150" lvl="2" indent="-187325">
              <a:spcBef>
                <a:spcPct val="0"/>
              </a:spcBef>
            </a:pPr>
            <a:r>
              <a:rPr lang="en-US" smtClean="0"/>
              <a:t>2.	How do we design the product appropriate for this segment and position it effectively?</a:t>
            </a:r>
          </a:p>
          <a:p>
            <a:pPr marL="565150" lvl="2" indent="-187325">
              <a:spcBef>
                <a:spcPct val="0"/>
              </a:spcBef>
            </a:pPr>
            <a:r>
              <a:rPr lang="en-US" smtClean="0"/>
              <a:t>3.	As the environment changes, how should we reposition our existing brands?</a:t>
            </a:r>
          </a:p>
          <a:p>
            <a:pPr marL="187325" lvl="1">
              <a:spcBef>
                <a:spcPct val="0"/>
              </a:spcBef>
            </a:pPr>
            <a:r>
              <a:rPr lang="en-US" smtClean="0"/>
              <a:t>In Markstrat, various approaches can be used to help address these questions.</a:t>
            </a:r>
          </a:p>
        </p:txBody>
      </p:sp>
      <p:sp>
        <p:nvSpPr>
          <p:cNvPr id="43011"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body" idx="1"/>
          </p:nvPr>
        </p:nvSpPr>
        <p:spPr bwMode="auto">
          <a:xfrm>
            <a:off x="915988" y="4343400"/>
            <a:ext cx="5026025"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Introducing a new brand</a:t>
            </a:r>
          </a:p>
          <a:p>
            <a:pPr lvl="1">
              <a:spcBef>
                <a:spcPct val="0"/>
              </a:spcBef>
            </a:pPr>
            <a:r>
              <a:rPr lang="en-US" smtClean="0"/>
              <a:t>By clicking on the </a:t>
            </a:r>
            <a:r>
              <a:rPr lang="en-US" i="1" smtClean="0"/>
              <a:t>'introduce new brand' </a:t>
            </a:r>
            <a:r>
              <a:rPr lang="en-US" smtClean="0"/>
              <a:t>link, a new screen appears.</a:t>
            </a:r>
          </a:p>
          <a:p>
            <a:pPr lvl="1">
              <a:spcBef>
                <a:spcPct val="0"/>
              </a:spcBef>
            </a:pPr>
            <a:r>
              <a:rPr lang="en-US" smtClean="0"/>
              <a:t>First, the name of the brand must be entered using the naming conventions. The name of the R&amp;D project giving the project specifications for producing the brand must be selected in the </a:t>
            </a:r>
            <a:r>
              <a:rPr lang="en-US" i="1" smtClean="0"/>
              <a:t>‘Base R&amp;D project‘ </a:t>
            </a:r>
            <a:r>
              <a:rPr lang="en-US" smtClean="0"/>
              <a:t>drop down. The list of available R&amp;D projects is provided for information. The name of the R&amp;D project to be used as the base can simply be selected by clicking on the name of the project in the list of available projects. In order to introduce a brand in a given period, it is required that the corresponding R&amp;D project be successfully completed in a previous period. A project requested from the R&amp;D department is never available for commercialization before the beginning of the following period.</a:t>
            </a:r>
          </a:p>
          <a:p>
            <a:pPr lvl="1">
              <a:spcBef>
                <a:spcPct val="0"/>
              </a:spcBef>
            </a:pPr>
            <a:r>
              <a:rPr lang="en-US" smtClean="0"/>
              <a:t>The </a:t>
            </a:r>
            <a:r>
              <a:rPr lang="en-US" i="1" smtClean="0"/>
              <a:t>'undo'</a:t>
            </a:r>
            <a:r>
              <a:rPr lang="en-US" smtClean="0"/>
              <a:t> button in the brand portfolio screen can be used to remove a new brand added to the portfolio with the</a:t>
            </a:r>
            <a:r>
              <a:rPr lang="en-US" i="1" smtClean="0"/>
              <a:t> 'Introduce new brand' </a:t>
            </a:r>
            <a:r>
              <a:rPr lang="en-US" smtClean="0"/>
              <a:t>button. Just select the brand and click on the </a:t>
            </a:r>
            <a:r>
              <a:rPr lang="en-US" i="1" smtClean="0"/>
              <a:t>'undo' </a:t>
            </a:r>
            <a:r>
              <a:rPr lang="en-US" smtClean="0"/>
              <a:t>button, the new brand is removed from the </a:t>
            </a:r>
            <a:r>
              <a:rPr lang="en-US" i="1" smtClean="0"/>
              <a:t>‘marketed brands'</a:t>
            </a:r>
            <a:r>
              <a:rPr lang="en-US" smtClean="0"/>
              <a:t> list.</a:t>
            </a:r>
          </a:p>
        </p:txBody>
      </p:sp>
      <p:sp>
        <p:nvSpPr>
          <p:cNvPr id="61443"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body" idx="1"/>
          </p:nvPr>
        </p:nvSpPr>
        <p:spPr bwMode="auto">
          <a:xfrm>
            <a:off x="696913" y="4343400"/>
            <a:ext cx="5808662"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Modifying an existing brand</a:t>
            </a:r>
          </a:p>
          <a:p>
            <a:pPr lvl="1">
              <a:spcBef>
                <a:spcPct val="0"/>
              </a:spcBef>
            </a:pPr>
            <a:r>
              <a:rPr lang="en-US" smtClean="0"/>
              <a:t>A new screen appears when clicking on the </a:t>
            </a:r>
            <a:r>
              <a:rPr lang="en-US" i="1" smtClean="0"/>
              <a:t>‘modification' </a:t>
            </a:r>
            <a:r>
              <a:rPr lang="en-US" smtClean="0"/>
              <a:t>button. The R&amp;D project name corresponding to the new product specification must be selected among the available R&amp;D projects completed in prior periods. Of course, the name of the brand cannot be changed, otherwise, it would be a brand introduction.</a:t>
            </a:r>
          </a:p>
          <a:p>
            <a:pPr lvl="1">
              <a:spcBef>
                <a:spcPct val="0"/>
              </a:spcBef>
            </a:pPr>
            <a:r>
              <a:rPr lang="en-US" smtClean="0"/>
              <a:t>The </a:t>
            </a:r>
            <a:r>
              <a:rPr lang="en-US" i="1" smtClean="0"/>
              <a:t>'undo' </a:t>
            </a:r>
            <a:r>
              <a:rPr lang="en-US" smtClean="0"/>
              <a:t>button in the brand portfolio window can be used to cancel the changes made to a brand using the </a:t>
            </a:r>
            <a:r>
              <a:rPr lang="en-US" i="1" smtClean="0"/>
              <a:t>'modification' </a:t>
            </a:r>
            <a:r>
              <a:rPr lang="en-US" smtClean="0"/>
              <a:t>button. Just select the modified brand and click on the </a:t>
            </a:r>
            <a:r>
              <a:rPr lang="en-US" i="1" smtClean="0"/>
              <a:t>'undo' </a:t>
            </a:r>
            <a:r>
              <a:rPr lang="en-US" smtClean="0"/>
              <a:t>button, the old brand specification (based on the project used in the prior period) replaces the changes which had been made.</a:t>
            </a:r>
          </a:p>
          <a:p>
            <a:pPr>
              <a:spcBef>
                <a:spcPct val="0"/>
              </a:spcBef>
            </a:pPr>
            <a:r>
              <a:rPr lang="en-US" smtClean="0"/>
              <a:t>Withdrawing a brand</a:t>
            </a:r>
          </a:p>
          <a:p>
            <a:pPr lvl="1">
              <a:spcBef>
                <a:spcPct val="0"/>
              </a:spcBef>
            </a:pPr>
            <a:r>
              <a:rPr lang="en-US" smtClean="0"/>
              <a:t>The </a:t>
            </a:r>
            <a:r>
              <a:rPr lang="en-US" i="1" smtClean="0"/>
              <a:t>'withdraw' </a:t>
            </a:r>
            <a:r>
              <a:rPr lang="en-US" smtClean="0"/>
              <a:t>option removes a brand which was marketed in the previous period from the market for the following period. The brand to be removed is first selected by clicking on that brand in top table of the Brand Portfolio window. Clicking on the </a:t>
            </a:r>
            <a:r>
              <a:rPr lang="en-US" i="1" smtClean="0"/>
              <a:t>'withdraw' </a:t>
            </a:r>
            <a:r>
              <a:rPr lang="en-US" smtClean="0"/>
              <a:t>button moves the brand to the lower table of the Brand Portfolio window.</a:t>
            </a:r>
          </a:p>
          <a:p>
            <a:pPr lvl="1">
              <a:spcBef>
                <a:spcPct val="0"/>
              </a:spcBef>
            </a:pPr>
            <a:r>
              <a:rPr lang="en-US" smtClean="0"/>
              <a:t>The ‘</a:t>
            </a:r>
            <a:r>
              <a:rPr lang="en-US" i="1" smtClean="0"/>
              <a:t>undo' </a:t>
            </a:r>
            <a:r>
              <a:rPr lang="en-US" smtClean="0"/>
              <a:t> option enables the team to re-insert a brand which had been moved to the </a:t>
            </a:r>
            <a:r>
              <a:rPr lang="en-US" i="1" smtClean="0"/>
              <a:t>'withdraw brand'</a:t>
            </a:r>
            <a:r>
              <a:rPr lang="en-US" smtClean="0"/>
              <a:t> table. Just click on the brand name which corresponds to the brand you want to re-introduce. This brand name is highlighted. Then click on the </a:t>
            </a:r>
            <a:r>
              <a:rPr lang="en-US" i="1" smtClean="0"/>
              <a:t>'undo'</a:t>
            </a:r>
            <a:r>
              <a:rPr lang="en-US" smtClean="0"/>
              <a:t> button and the brand name will re-appear on the top table showing the list of marketed brands.</a:t>
            </a:r>
          </a:p>
          <a:p>
            <a:pPr lvl="1">
              <a:spcBef>
                <a:spcPct val="0"/>
              </a:spcBef>
            </a:pPr>
            <a:r>
              <a:rPr lang="en-US" smtClean="0"/>
              <a:t>If inventories remain when a brand is withdrawn from the market, they are sold to a trading company at a given percentage of the transfer cost and a loss of (1 - the given percentage) is incurred. A brand which was marketed in the past and withdrawn from the market may not be re-introduced later in the simulation.</a:t>
            </a:r>
          </a:p>
        </p:txBody>
      </p:sp>
      <p:sp>
        <p:nvSpPr>
          <p:cNvPr id="62467"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body" idx="1"/>
          </p:nvPr>
        </p:nvSpPr>
        <p:spPr bwMode="auto">
          <a:xfrm>
            <a:off x="620713" y="4343400"/>
            <a:ext cx="5730875"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Perceptual objectives</a:t>
            </a:r>
          </a:p>
          <a:p>
            <a:pPr lvl="1">
              <a:spcBef>
                <a:spcPct val="0"/>
              </a:spcBef>
            </a:pPr>
            <a:r>
              <a:rPr lang="en-US" smtClean="0"/>
              <a:t>When trying to reposition a brand with advertising, it is necessary to indicate to the advertising agency what are the desired perceptual objectives. If the intent of the advertising is simply to raise brand awareness with no positioning objective, check the </a:t>
            </a:r>
            <a:r>
              <a:rPr lang="en-US" i="1" smtClean="0"/>
              <a:t>'no objective'</a:t>
            </a:r>
            <a:r>
              <a:rPr lang="en-US" smtClean="0"/>
              <a:t> option.</a:t>
            </a:r>
          </a:p>
          <a:p>
            <a:pPr lvl="1">
              <a:spcBef>
                <a:spcPct val="0"/>
              </a:spcBef>
            </a:pPr>
            <a:r>
              <a:rPr lang="en-US" smtClean="0"/>
              <a:t>Objectives may be chosen on two communication dimensions. Perceptual objectives may be provided either in terms of semantic scales or in terms of the scales derived from the multidimensional scaling study. Just click on the type of scale of your choice. The appropriate dimensions can be displayed by clicking on the arrow of the boxes corresponding to dimensions 1 and 2. Once dimension choice is made, the objective levels must be selected. For the scales based on the multidimensional scaling study, these numbers should be between -20 and +20, the maximum coordinates of the axes. For the semantic scales, the range is from 1 to 7.</a:t>
            </a:r>
          </a:p>
          <a:p>
            <a:pPr lvl="1">
              <a:spcBef>
                <a:spcPct val="0"/>
              </a:spcBef>
            </a:pPr>
            <a:r>
              <a:rPr lang="en-US" smtClean="0"/>
              <a:t>These perceptual objectives convey information primarily of a qualitative nature (for example, how much should the lightness of the product be stressed) for the design of the advertising platform and copy. The numeric representation of these perceptual objectives is used only for communication purposes.</a:t>
            </a:r>
          </a:p>
          <a:p>
            <a:pPr lvl="1">
              <a:spcBef>
                <a:spcPct val="0"/>
              </a:spcBef>
            </a:pPr>
            <a:r>
              <a:rPr lang="en-US" smtClean="0"/>
              <a:t>The communication may be on a single dimension (a unique selling proposition). In this case, the list box for dimension 2 should not remain blank; instead, pick 'none' in the list to indicate that the communication is made on a single objective indicated in the box for objective 1.</a:t>
            </a:r>
          </a:p>
          <a:p>
            <a:pPr>
              <a:spcBef>
                <a:spcPct val="0"/>
              </a:spcBef>
            </a:pPr>
            <a:endParaRPr lang="en-US" sz="1000" smtClean="0"/>
          </a:p>
        </p:txBody>
      </p:sp>
      <p:sp>
        <p:nvSpPr>
          <p:cNvPr id="63491"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body" idx="1"/>
          </p:nvPr>
        </p:nvSpPr>
        <p:spPr bwMode="auto">
          <a:xfrm>
            <a:off x="696913" y="4343400"/>
            <a:ext cx="5732462"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Research and Development</a:t>
            </a:r>
          </a:p>
          <a:p>
            <a:pPr lvl="1">
              <a:spcBef>
                <a:spcPct val="0"/>
              </a:spcBef>
            </a:pPr>
            <a:r>
              <a:rPr lang="en-US" smtClean="0"/>
              <a:t>Names should be given to R&amp;D projects according to the convention. Clicking on the 'S' or 'V' button brings the information concerned with either the Sonite or the Vodite market respectively. Buttons at the bottom of the window are used to start new R&amp;D projects, delete a current project, or continue a project which had been temporarily suspended. </a:t>
            </a:r>
          </a:p>
          <a:p>
            <a:pPr lvl="1">
              <a:spcBef>
                <a:spcPct val="0"/>
              </a:spcBef>
            </a:pPr>
            <a:r>
              <a:rPr lang="en-US" smtClean="0"/>
              <a:t>For each project, the values of the five physical characteristics for the desired product should be indicated on the top row of the section. The technical feasible ranges are indicated. The requested base cost is the unit cost that would be charged to the marketing department for the product for a production batch of 100,000 units. This cost should be specified once information about the feasibility of the product at a certain cost with a given R&amp;D budget is obtained. In the absence of such information, the R&amp;D department can be requested to search for the minimum transfer cost technically feasible by checking the corresponding box. </a:t>
            </a:r>
          </a:p>
          <a:p>
            <a:pPr lvl="1">
              <a:spcBef>
                <a:spcPct val="0"/>
              </a:spcBef>
            </a:pPr>
            <a:r>
              <a:rPr lang="en-US" smtClean="0"/>
              <a:t>The allocated budget corresponds to the budget allocated during the current period to the project. The total R&amp;D budget accumulated so far is also shown.</a:t>
            </a:r>
          </a:p>
          <a:p>
            <a:pPr lvl="1">
              <a:spcBef>
                <a:spcPct val="0"/>
              </a:spcBef>
            </a:pPr>
            <a:r>
              <a:rPr lang="en-US" smtClean="0"/>
              <a:t>In the case of a feasibility study, the corresponding box should be checked. The R&amp;D department will reply with the minimum cost at which the product could realistically be produced and the R&amp;D budget required to guarantee the completion. This information is provided in the following period in the R&amp;D section of the company report. It is much more accurate than the on-line query answers.</a:t>
            </a:r>
          </a:p>
          <a:p>
            <a:pPr lvl="1">
              <a:spcBef>
                <a:spcPct val="0"/>
              </a:spcBef>
            </a:pPr>
            <a:endParaRPr lang="en-US" smtClean="0"/>
          </a:p>
        </p:txBody>
      </p:sp>
      <p:sp>
        <p:nvSpPr>
          <p:cNvPr id="64515"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idx="1"/>
          </p:nvPr>
        </p:nvSpPr>
        <p:spPr bwMode="auto">
          <a:xfrm>
            <a:off x="915988" y="4343400"/>
            <a:ext cx="5026025"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Consumers' perception of brands</a:t>
            </a:r>
          </a:p>
          <a:p>
            <a:pPr lvl="1">
              <a:spcBef>
                <a:spcPct val="0"/>
              </a:spcBef>
            </a:pPr>
            <a:r>
              <a:rPr lang="en-US" smtClean="0"/>
              <a:t>As a manufacturer, you can easily classify your brands and other competing brands based on objective data like their technical attributes and their price.</a:t>
            </a:r>
          </a:p>
          <a:p>
            <a:pPr lvl="1">
              <a:spcBef>
                <a:spcPct val="0"/>
              </a:spcBef>
            </a:pPr>
            <a:r>
              <a:rPr lang="en-US" smtClean="0"/>
              <a:t>When it comes to making a buying decision however, consumers are influenced by their 'perception' of the brands available on the market rather than by the actual features and properties of these brands. This perception is often based on subjective data and information and can easily be distorted from reality. The consumers' perception, for a given category of products, is primarily driven by their most important needs.</a:t>
            </a:r>
          </a:p>
          <a:p>
            <a:pPr lvl="1">
              <a:spcBef>
                <a:spcPct val="0"/>
              </a:spcBef>
            </a:pPr>
            <a:r>
              <a:rPr lang="en-US" smtClean="0"/>
              <a:t>Once consumers are aware of a brand, they typically analyze to what extent this brand meets their needs better than the competing brands that they already know.</a:t>
            </a:r>
          </a:p>
          <a:p>
            <a:pPr lvl="1">
              <a:spcBef>
                <a:spcPct val="0"/>
              </a:spcBef>
            </a:pPr>
            <a:endParaRPr lang="en-US" smtClean="0"/>
          </a:p>
        </p:txBody>
      </p:sp>
      <p:sp>
        <p:nvSpPr>
          <p:cNvPr id="44035"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body" idx="1"/>
          </p:nvPr>
        </p:nvSpPr>
        <p:spPr bwMode="auto">
          <a:xfrm>
            <a:off x="446088" y="4168775"/>
            <a:ext cx="5965825" cy="4629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Multidimensional scaling of brands similarities and preferences</a:t>
            </a:r>
          </a:p>
          <a:p>
            <a:pPr lvl="1">
              <a:spcBef>
                <a:spcPct val="0"/>
              </a:spcBef>
              <a:spcAft>
                <a:spcPct val="80000"/>
              </a:spcAft>
            </a:pPr>
            <a:r>
              <a:rPr lang="en-US" sz="1000" smtClean="0"/>
              <a:t>One basis for analyzing the positioning of each competitive brand is the perceptual mapping of similarities and preferences based on the multidimensional scaling study. The data are obtained through interviews with a sample of 200 individuals.</a:t>
            </a:r>
          </a:p>
          <a:p>
            <a:pPr lvl="1">
              <a:spcBef>
                <a:spcPct val="0"/>
              </a:spcBef>
              <a:spcAft>
                <a:spcPct val="80000"/>
              </a:spcAft>
            </a:pPr>
            <a:r>
              <a:rPr lang="en-US" sz="1000" smtClean="0"/>
              <a:t>This is a two-dimensional map whose axes are scaled from -20 to +20 and represent composite dimensions. Axis one represents the first most important need of the consumers and axis two the second most important need for that product category. The study will provide the best interpretation of the composite dimensions for each axis.</a:t>
            </a:r>
          </a:p>
          <a:p>
            <a:pPr lvl="1">
              <a:spcBef>
                <a:spcPct val="0"/>
              </a:spcBef>
              <a:spcAft>
                <a:spcPct val="80000"/>
              </a:spcAft>
            </a:pPr>
            <a:r>
              <a:rPr lang="en-US" sz="1000" smtClean="0"/>
              <a:t>The circles 'Bu', 'Si', 'Pr', 'Hi', and 'Ot' on the graph represent the ideal points of each of the five segments. Each circle only represents the 'center of gravity' of the whole segment. Each consumer has a different preference, however, the preferences within a segment are sufficiently similar so that the ideal point represents well the overall global preference of the segment.</a:t>
            </a:r>
          </a:p>
          <a:p>
            <a:pPr lvl="1">
              <a:spcBef>
                <a:spcPct val="0"/>
              </a:spcBef>
              <a:spcAft>
                <a:spcPct val="80000"/>
              </a:spcAft>
            </a:pPr>
            <a:r>
              <a:rPr lang="en-US" sz="1000" smtClean="0"/>
              <a:t>The various geometric shapes (square, triangle, star...) correspond to the positioning of the brands as they are perceived by the market at the time of the study. Each brand name is clearly labeled. One specific color and shape is attached to each firm (for example, all brands marketed by firm A are represented by red stars). </a:t>
            </a:r>
          </a:p>
          <a:p>
            <a:pPr lvl="1">
              <a:spcBef>
                <a:spcPct val="0"/>
              </a:spcBef>
              <a:spcAft>
                <a:spcPct val="80000"/>
              </a:spcAft>
            </a:pPr>
            <a:r>
              <a:rPr lang="en-US" sz="1000" smtClean="0"/>
              <a:t>This study differs from the semantic scales study in that the respondent is not provided with criteria to evaluate the brands. Instead, these criteria are deduced by the approach which is based on global assessment of similarities of pairs of brands. This is a complex task which necessitates a number of brands to be able to derive a solution. This study is therefore not available for the Vodite market until sufficient competing brands are marketed.</a:t>
            </a:r>
          </a:p>
        </p:txBody>
      </p:sp>
      <p:sp>
        <p:nvSpPr>
          <p:cNvPr id="45059"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body" idx="1"/>
          </p:nvPr>
        </p:nvSpPr>
        <p:spPr bwMode="auto">
          <a:xfrm>
            <a:off x="915988" y="4343400"/>
            <a:ext cx="5435600"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Repositioning strategies</a:t>
            </a:r>
          </a:p>
          <a:p>
            <a:pPr lvl="1">
              <a:spcBef>
                <a:spcPct val="0"/>
              </a:spcBef>
            </a:pPr>
            <a:r>
              <a:rPr lang="en-US" smtClean="0"/>
              <a:t>Once a brand has been sold in the market, consumers have a certain idea about the brand, which is represented by its position in a perceptual space. Over time, demand and competitive dynamics affect what should be the optimal positioning of a brand. In Markstrat, brands may be repositioned to adapt to new environmental conditions. Repositioning can be achieved by advertising and/or by R&amp;D. </a:t>
            </a:r>
          </a:p>
          <a:p>
            <a:pPr lvl="1">
              <a:spcBef>
                <a:spcPct val="0"/>
              </a:spcBef>
            </a:pPr>
            <a:r>
              <a:rPr lang="en-US" smtClean="0"/>
              <a:t>A brand might not need to be repositioned on both dimensions. Indeed, if the perception on one dimension corresponds to what consumers want, there is no reason to change that perception.</a:t>
            </a:r>
          </a:p>
          <a:p>
            <a:pPr lvl="1">
              <a:spcBef>
                <a:spcPct val="0"/>
              </a:spcBef>
            </a:pPr>
            <a:r>
              <a:rPr lang="en-US" smtClean="0"/>
              <a:t>Brand repositioning by advertising is limited by the actual physical attributes of a product, and consumers' perceptions of these characteristics may be shifted only within a certain range by advertising. At some point, it becomes more effective to reposition a brand by changing its physical characteristics than by advertising alone.</a:t>
            </a:r>
          </a:p>
          <a:p>
            <a:pPr lvl="1">
              <a:spcBef>
                <a:spcPct val="0"/>
              </a:spcBef>
            </a:pPr>
            <a:r>
              <a:rPr lang="en-US" smtClean="0"/>
              <a:t>The choice of repositioning through advertising versus new product development depends on the extent to which repositioning is desired and is a function of the current level of brand awareness. A brand which consumers are extremely familiar with will be more difficult to reposition. It also depends on the firm’s ability to complete R&amp;D projects with the physical characteristics of the products that corresponds to the market needs. Finally, it should be noted that completing an R&amp;D project will take at least one period, while advertising has an immediate effect.</a:t>
            </a:r>
          </a:p>
        </p:txBody>
      </p:sp>
      <p:sp>
        <p:nvSpPr>
          <p:cNvPr id="46083"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body" idx="1"/>
          </p:nvPr>
        </p:nvSpPr>
        <p:spPr bwMode="auto">
          <a:xfrm>
            <a:off x="915988" y="4343400"/>
            <a:ext cx="5026025"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Positioning through research &amp; development</a:t>
            </a:r>
          </a:p>
          <a:p>
            <a:pPr lvl="1">
              <a:spcBef>
                <a:spcPct val="0"/>
              </a:spcBef>
            </a:pPr>
            <a:r>
              <a:rPr lang="en-US" smtClean="0"/>
              <a:t>After assessing a situation and developing a marketing strategy in line with the needs of the market, the strategy must be implemented. One of the most important aspects of implementation is specifying the characteristics of the product that will be offered to consumers. Given the time necessary to complete R&amp;D projects and the long term nature of strategy, the product specifications should be based on the expectations of where the product should be positioned in the future. </a:t>
            </a:r>
          </a:p>
          <a:p>
            <a:pPr lvl="1">
              <a:spcBef>
                <a:spcPct val="0"/>
              </a:spcBef>
            </a:pPr>
            <a:r>
              <a:rPr lang="en-US" smtClean="0"/>
              <a:t>Whether you use semantic scales or the MDS study it is possible to relate the perceptual dimension or scale to an actual physical characteristic of the product. The specification of physical characteristics of a product can only be done effectively by gauging the relationship between an actual product attribute and the consumers' perception of that attribute. A simple way to summarize the information that you possess about that relationship is to plot the perceptions versus the actual characteristics. </a:t>
            </a:r>
          </a:p>
          <a:p>
            <a:pPr lvl="1">
              <a:spcBef>
                <a:spcPct val="0"/>
              </a:spcBef>
            </a:pPr>
            <a:r>
              <a:rPr lang="en-US" smtClean="0"/>
              <a:t>Alternatively, when few data points are available, it could may be preferable simply to estimate the optimal physical characteristics for a given segment from the closest brands available in the market. </a:t>
            </a:r>
          </a:p>
          <a:p>
            <a:pPr lvl="1">
              <a:spcBef>
                <a:spcPct val="0"/>
              </a:spcBef>
            </a:pPr>
            <a:r>
              <a:rPr lang="en-US" smtClean="0"/>
              <a:t>These methods, although imperfect, offer approximations which should become more accurate as more data becomes available over time.</a:t>
            </a:r>
          </a:p>
        </p:txBody>
      </p:sp>
      <p:sp>
        <p:nvSpPr>
          <p:cNvPr id="47107"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body" idx="1"/>
          </p:nvPr>
        </p:nvSpPr>
        <p:spPr bwMode="auto">
          <a:xfrm>
            <a:off x="620713" y="4343400"/>
            <a:ext cx="5808662" cy="4405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Positioning through advertising</a:t>
            </a:r>
          </a:p>
          <a:p>
            <a:pPr>
              <a:spcBef>
                <a:spcPct val="0"/>
              </a:spcBef>
              <a:spcAft>
                <a:spcPct val="40000"/>
              </a:spcAft>
            </a:pPr>
            <a:r>
              <a:rPr lang="en-US" sz="1000" smtClean="0"/>
              <a:t>Advertising in Markstrat is primarily used as a communication tool to get consumers to know about the brand name and about the characteristics of the brand. Advertising strategy should be consistent with the marketing strategy of the firm. It is used to increase brand awareness and to position and reposition brands so that consumers are convinced that the product offerings correspond to their needs and wants. Using  advertising to reposition a product requires four types of decisions:</a:t>
            </a:r>
          </a:p>
          <a:p>
            <a:pPr marL="376238" lvl="1" indent="-187325">
              <a:spcBef>
                <a:spcPct val="0"/>
              </a:spcBef>
              <a:spcAft>
                <a:spcPct val="40000"/>
              </a:spcAft>
            </a:pPr>
            <a:r>
              <a:rPr lang="en-US" sz="1000" smtClean="0"/>
              <a:t>1.	Selecting the target  segment(s)</a:t>
            </a:r>
          </a:p>
          <a:p>
            <a:pPr marL="376238" lvl="1" indent="-187325">
              <a:spcBef>
                <a:spcPct val="0"/>
              </a:spcBef>
              <a:spcAft>
                <a:spcPct val="40000"/>
              </a:spcAft>
            </a:pPr>
            <a:r>
              <a:rPr lang="en-US" sz="1000" smtClean="0"/>
              <a:t>2.	Specifying perceptual objectives for the brand. For example, to reposition SUSI closer to the ‘singles' segment, you would check the actual coordinates of the ideal point of that segment, try to anticipate its moves by looking at the trends, and enter the coordinates of the point that you want to reach on the map. You can choose to set perceptual objectives either on semantic scales or on MDS dimensions. A maximum of two dimensions can be used to keep the message simple and effective.</a:t>
            </a:r>
          </a:p>
          <a:p>
            <a:pPr marL="376238" lvl="1" indent="-187325">
              <a:spcBef>
                <a:spcPct val="0"/>
              </a:spcBef>
              <a:spcAft>
                <a:spcPct val="40000"/>
              </a:spcAft>
            </a:pPr>
            <a:r>
              <a:rPr lang="en-US" sz="1000" smtClean="0"/>
              <a:t>3.	Allocating an advertising media budget for the brand. </a:t>
            </a:r>
          </a:p>
          <a:p>
            <a:pPr marL="376238" lvl="1" indent="-187325">
              <a:spcBef>
                <a:spcPct val="0"/>
              </a:spcBef>
              <a:spcAft>
                <a:spcPct val="40000"/>
              </a:spcAft>
            </a:pPr>
            <a:r>
              <a:rPr lang="en-US" sz="1000" smtClean="0"/>
              <a:t>4.	Allocating an advertising research budget. The higher the advertising research budget, the more accurate one may expect the repositioning to be in terms of reaching the perceptual objectives, although there will naturally remain a limit to how far and how fast one can move perceptions.</a:t>
            </a:r>
          </a:p>
          <a:p>
            <a:pPr>
              <a:spcBef>
                <a:spcPct val="0"/>
              </a:spcBef>
            </a:pPr>
            <a:r>
              <a:rPr lang="en-US" sz="1000" smtClean="0"/>
              <a:t>Simply indicating the targeted segment (100% of budget on the ‘singles') is insufficient to reposition a brand. Target selection only affects the media vehicle selected to communicate the message, but does not impact the message itself.</a:t>
            </a:r>
          </a:p>
          <a:p>
            <a:pPr>
              <a:spcBef>
                <a:spcPct val="0"/>
              </a:spcBef>
            </a:pPr>
            <a:r>
              <a:rPr lang="en-US" sz="1000" smtClean="0"/>
              <a:t>The appropriate advertising program must also be designed in order to let consumers know of the change in the physical characteristics of a brand in case of brand modification through the implementation of a new R&amp;D project.</a:t>
            </a:r>
          </a:p>
        </p:txBody>
      </p:sp>
      <p:sp>
        <p:nvSpPr>
          <p:cNvPr id="48131"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48132" name="Rectangle 4"/>
          <p:cNvSpPr>
            <a:spLocks noChangeArrowheads="1"/>
          </p:cNvSpPr>
          <p:nvPr/>
        </p:nvSpPr>
        <p:spPr bwMode="auto">
          <a:xfrm>
            <a:off x="3370263" y="2505075"/>
            <a:ext cx="23971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spAutoFit/>
          </a:bodyPr>
          <a:lstStyle/>
          <a:p>
            <a:pPr eaLnBrk="0" hangingPunct="0">
              <a:spcBef>
                <a:spcPct val="50000"/>
              </a:spcBef>
            </a:pPr>
            <a:r>
              <a:rPr lang="en-US" sz="1000" b="1">
                <a:solidFill>
                  <a:schemeClr val="accent2"/>
                </a:solidFill>
                <a:latin typeface="Calibri" pitchFamily="34" charset="0"/>
              </a:rPr>
              <a:t>SUSI</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body" idx="1"/>
          </p:nvPr>
        </p:nvSpPr>
        <p:spPr bwMode="auto">
          <a:xfrm>
            <a:off x="915988" y="4343400"/>
            <a:ext cx="5280025" cy="443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57" tIns="43943" rIns="89457" bIns="43943" numCol="1" anchor="t" anchorCtr="0" compatLnSpc="1">
            <a:prstTxWarp prst="textNoShape">
              <a:avLst/>
            </a:prstTxWarp>
          </a:bodyPr>
          <a:lstStyle/>
          <a:p>
            <a:pPr>
              <a:spcBef>
                <a:spcPct val="0"/>
              </a:spcBef>
            </a:pPr>
            <a:r>
              <a:rPr lang="en-US" smtClean="0"/>
              <a:t>Identifying and anticipating market evolution</a:t>
            </a:r>
          </a:p>
          <a:p>
            <a:pPr lvl="1">
              <a:spcBef>
                <a:spcPct val="0"/>
              </a:spcBef>
            </a:pPr>
            <a:r>
              <a:rPr lang="en-US" smtClean="0"/>
              <a:t>Ideal points reflect the needs of consumers. These needs gradually change as the consumers' values and behavior evolve over time. These changes are typically due to changes in the environment, which in turn does not change drastically from one period to the next. Therefore, changes in preferences are by no mean entirely external to the industry. Indeed, the actions of the competitors in the industry can have a significant impact on these trends.</a:t>
            </a:r>
          </a:p>
          <a:p>
            <a:pPr lvl="1">
              <a:spcBef>
                <a:spcPct val="0"/>
              </a:spcBef>
            </a:pPr>
            <a:r>
              <a:rPr lang="en-US" smtClean="0"/>
              <a:t>Marketing decisions of the firms in the industry impact the segments' evolution in terms of their size, the importance of the dimensions characterizing the brands in the consumers' perceptual space, and consumers' preferences in terms of the degree to which they desire the product to possess given attributes. The semantic scales and MDS studies both provide a map which tracks the ideal point evolutions. If the pattern over time is stable enough and if the information provided by the market research is reliable enough, it is then possible to predict the position of an ideal point as a function of time.</a:t>
            </a:r>
          </a:p>
        </p:txBody>
      </p:sp>
      <p:sp>
        <p:nvSpPr>
          <p:cNvPr id="50179" name="Rectangle 3"/>
          <p:cNvSpPr>
            <a:spLocks noGrp="1" noRot="1" noChangeAspect="1" noChangeArrowheads="1" noTextEdit="1"/>
          </p:cNvSpPr>
          <p:nvPr>
            <p:ph type="sldImg"/>
          </p:nvPr>
        </p:nvSpPr>
        <p:spPr bwMode="auto">
          <a:xfrm>
            <a:off x="1144588" y="687388"/>
            <a:ext cx="4567237" cy="3425825"/>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bulletpoin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0188" y="2071688"/>
            <a:ext cx="484187"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2"/>
          <p:cNvSpPr txBox="1">
            <a:spLocks/>
          </p:cNvSpPr>
          <p:nvPr userDrawn="1"/>
        </p:nvSpPr>
        <p:spPr>
          <a:xfrm>
            <a:off x="5386388" y="6143625"/>
            <a:ext cx="3328987" cy="466725"/>
          </a:xfrm>
          <a:prstGeom prst="rect">
            <a:avLst/>
          </a:prstGeo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r" fontAlgn="auto">
              <a:spcBef>
                <a:spcPct val="20000"/>
              </a:spcBef>
              <a:spcAft>
                <a:spcPts val="0"/>
              </a:spcAft>
              <a:buClr>
                <a:schemeClr val="accent1"/>
              </a:buClr>
              <a:buFont typeface="Arial" pitchFamily="34" charset="0"/>
              <a:buNone/>
              <a:defRPr/>
            </a:pPr>
            <a:r>
              <a:rPr lang="fr-FR" sz="1000" dirty="0" smtClean="0">
                <a:solidFill>
                  <a:schemeClr val="bg1"/>
                </a:solidFill>
                <a:latin typeface="+mn-lt"/>
              </a:rPr>
              <a:t>PARIS – BOSTON</a:t>
            </a:r>
          </a:p>
          <a:p>
            <a:pPr algn="r" fontAlgn="auto">
              <a:spcBef>
                <a:spcPct val="20000"/>
              </a:spcBef>
              <a:spcAft>
                <a:spcPts val="0"/>
              </a:spcAft>
              <a:buClr>
                <a:schemeClr val="accent1"/>
              </a:buClr>
              <a:buFont typeface="Arial" pitchFamily="34" charset="0"/>
              <a:buNone/>
              <a:defRPr/>
            </a:pPr>
            <a:r>
              <a:rPr lang="fr-FR" sz="1000" u="sng" dirty="0" smtClean="0">
                <a:solidFill>
                  <a:schemeClr val="bg1"/>
                </a:solidFill>
                <a:latin typeface="+mn-lt"/>
              </a:rPr>
              <a:t>www.stratxsimulations.com</a:t>
            </a:r>
          </a:p>
        </p:txBody>
      </p:sp>
      <p:cxnSp>
        <p:nvCxnSpPr>
          <p:cNvPr id="6" name="Straight Connector 8"/>
          <p:cNvCxnSpPr/>
          <p:nvPr userDrawn="1"/>
        </p:nvCxnSpPr>
        <p:spPr>
          <a:xfrm rot="5400000">
            <a:off x="8358981" y="6071394"/>
            <a:ext cx="714375" cy="158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2130425"/>
            <a:ext cx="7772400" cy="1470025"/>
          </a:xfrm>
        </p:spPr>
        <p:txBody>
          <a:bodyPr>
            <a:normAutofit/>
          </a:bodyPr>
          <a:lstStyle>
            <a:lvl1pPr algn="l">
              <a:defRPr sz="3200" b="1">
                <a:solidFill>
                  <a:schemeClr val="tx2"/>
                </a:solidFill>
              </a:defRPr>
            </a:lvl1pPr>
          </a:lstStyle>
          <a:p>
            <a:r>
              <a:rPr lang="en-US" smtClean="0"/>
              <a:t>Click to edit Master title style</a:t>
            </a:r>
            <a:endParaRPr lang="fr-FR" dirty="0"/>
          </a:p>
        </p:txBody>
      </p:sp>
      <p:sp>
        <p:nvSpPr>
          <p:cNvPr id="3" name="Subtitle 2"/>
          <p:cNvSpPr>
            <a:spLocks noGrp="1"/>
          </p:cNvSpPr>
          <p:nvPr>
            <p:ph type="subTitle" idx="1"/>
          </p:nvPr>
        </p:nvSpPr>
        <p:spPr>
          <a:xfrm>
            <a:off x="714348" y="3643314"/>
            <a:ext cx="6400800" cy="1752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dirty="0"/>
          </a:p>
        </p:txBody>
      </p:sp>
      <p:sp>
        <p:nvSpPr>
          <p:cNvPr id="7" name="Date Placeholder 3"/>
          <p:cNvSpPr>
            <a:spLocks noGrp="1"/>
          </p:cNvSpPr>
          <p:nvPr>
            <p:ph type="dt" sz="half" idx="10"/>
          </p:nvPr>
        </p:nvSpPr>
        <p:spPr/>
        <p:txBody>
          <a:bodyPr/>
          <a:lstStyle>
            <a:lvl1pPr>
              <a:defRPr/>
            </a:lvl1pPr>
          </a:lstStyle>
          <a:p>
            <a:pPr>
              <a:defRPr/>
            </a:pPr>
            <a:fld id="{EB7FD491-A5BB-424C-B6E2-32B9E04A2B8B}" type="datetimeFigureOut">
              <a:rPr lang="fr-FR"/>
              <a:pPr>
                <a:defRPr/>
              </a:pPr>
              <a:t>10/08/2011</a:t>
            </a:fld>
            <a:endParaRPr lang="fr-FR"/>
          </a:p>
        </p:txBody>
      </p:sp>
    </p:spTree>
    <p:extLst>
      <p:ext uri="{BB962C8B-B14F-4D97-AF65-F5344CB8AC3E}">
        <p14:creationId xmlns:p14="http://schemas.microsoft.com/office/powerpoint/2010/main" val="4250699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rot="5400000">
            <a:off x="6607971" y="1821657"/>
            <a:ext cx="4143404" cy="785794"/>
          </a:xfrm>
        </p:spPr>
        <p:txBody>
          <a:bodyPr/>
          <a:lstStyle>
            <a:lvl1pPr>
              <a:defRPr/>
            </a:lvl1pPr>
          </a:lstStyle>
          <a:p>
            <a:r>
              <a:rPr lang="en-US" smtClean="0"/>
              <a:t>Click to edit Master title style</a:t>
            </a:r>
            <a:endParaRPr lang="fr-FR" dirty="0"/>
          </a:p>
        </p:txBody>
      </p:sp>
      <p:sp>
        <p:nvSpPr>
          <p:cNvPr id="8" name="Vertical Text Placeholder 2"/>
          <p:cNvSpPr>
            <a:spLocks noGrp="1"/>
          </p:cNvSpPr>
          <p:nvPr>
            <p:ph type="body" orient="vert" idx="1"/>
          </p:nvPr>
        </p:nvSpPr>
        <p:spPr>
          <a:xfrm>
            <a:off x="1409720" y="50004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2"/>
          <p:cNvSpPr>
            <a:spLocks noGrp="1"/>
          </p:cNvSpPr>
          <p:nvPr>
            <p:ph type="dt" sz="half" idx="10"/>
          </p:nvPr>
        </p:nvSpPr>
        <p:spPr>
          <a:xfrm rot="5400000">
            <a:off x="-353218" y="710406"/>
            <a:ext cx="1500188" cy="365125"/>
          </a:xfrm>
        </p:spPr>
        <p:txBody>
          <a:bodyPr/>
          <a:lstStyle>
            <a:lvl1pPr>
              <a:defRPr/>
            </a:lvl1pPr>
          </a:lstStyle>
          <a:p>
            <a:pPr>
              <a:defRPr/>
            </a:pPr>
            <a:fld id="{256ED55E-B6BB-4581-879A-B5E3652AC1AD}" type="datetimeFigureOut">
              <a:rPr lang="fr-FR"/>
              <a:pPr>
                <a:defRPr/>
              </a:pPr>
              <a:t>10/08/2011</a:t>
            </a:fld>
            <a:endParaRPr lang="fr-FR" dirty="0"/>
          </a:p>
        </p:txBody>
      </p:sp>
      <p:sp>
        <p:nvSpPr>
          <p:cNvPr id="5" name="Footer Placeholder 3"/>
          <p:cNvSpPr>
            <a:spLocks noGrp="1"/>
          </p:cNvSpPr>
          <p:nvPr>
            <p:ph type="ftr" sz="quarter" idx="11"/>
          </p:nvPr>
        </p:nvSpPr>
        <p:spPr>
          <a:xfrm rot="5400000">
            <a:off x="-872331" y="3048794"/>
            <a:ext cx="2538413" cy="365125"/>
          </a:xfrm>
        </p:spPr>
        <p:txBody>
          <a:bodyPr/>
          <a:lstStyle>
            <a:lvl1pPr>
              <a:defRPr dirty="0"/>
            </a:lvl1pPr>
          </a:lstStyle>
          <a:p>
            <a:pPr>
              <a:defRPr/>
            </a:pPr>
            <a:endParaRPr lang="fr-FR"/>
          </a:p>
        </p:txBody>
      </p:sp>
      <p:sp>
        <p:nvSpPr>
          <p:cNvPr id="7" name="Slide Number Placeholder 4"/>
          <p:cNvSpPr>
            <a:spLocks noGrp="1"/>
          </p:cNvSpPr>
          <p:nvPr>
            <p:ph type="sldNum" sz="quarter" idx="12"/>
          </p:nvPr>
        </p:nvSpPr>
        <p:spPr>
          <a:xfrm rot="5400000">
            <a:off x="-527049" y="5527675"/>
            <a:ext cx="1847850" cy="365125"/>
          </a:xfrm>
        </p:spPr>
        <p:txBody>
          <a:bodyPr/>
          <a:lstStyle>
            <a:lvl1pPr>
              <a:defRPr/>
            </a:lvl1pPr>
          </a:lstStyle>
          <a:p>
            <a:pPr>
              <a:defRPr/>
            </a:pPr>
            <a:fld id="{933D6544-01EB-4EAF-B50C-99FA7B2833B3}" type="slidenum">
              <a:rPr lang="fr-FR"/>
              <a:pPr>
                <a:defRPr/>
              </a:pPr>
              <a:t>‹Nº›</a:t>
            </a:fld>
            <a:endParaRPr lang="fr-FR" dirty="0"/>
          </a:p>
        </p:txBody>
      </p:sp>
    </p:spTree>
    <p:extLst>
      <p:ext uri="{BB962C8B-B14F-4D97-AF65-F5344CB8AC3E}">
        <p14:creationId xmlns:p14="http://schemas.microsoft.com/office/powerpoint/2010/main" val="224588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6"/>
          <p:cNvCxnSpPr/>
          <p:nvPr userDrawn="1"/>
        </p:nvCxnSpPr>
        <p:spPr>
          <a:xfrm rot="10800000">
            <a:off x="500063" y="6484938"/>
            <a:ext cx="8215312" cy="15875"/>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fr-FR"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3"/>
          <p:cNvSpPr>
            <a:spLocks noGrp="1"/>
          </p:cNvSpPr>
          <p:nvPr>
            <p:ph type="dt" sz="half" idx="10"/>
          </p:nvPr>
        </p:nvSpPr>
        <p:spPr/>
        <p:txBody>
          <a:bodyPr/>
          <a:lstStyle>
            <a:lvl1pPr>
              <a:defRPr/>
            </a:lvl1pPr>
          </a:lstStyle>
          <a:p>
            <a:pPr>
              <a:defRPr/>
            </a:pPr>
            <a:fld id="{285C9A40-BC4E-403D-A5D4-8774AAD1059F}" type="datetimeFigureOut">
              <a:rPr lang="fr-FR"/>
              <a:pPr>
                <a:defRPr/>
              </a:pPr>
              <a:t>10/08/2011</a:t>
            </a:fld>
            <a:endParaRPr lang="fr-FR"/>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35D43B02-F340-4B30-9E1F-F1BC0DD62912}" type="slidenum">
              <a:rPr lang="fr-FR"/>
              <a:pPr>
                <a:defRPr/>
              </a:pPr>
              <a:t>‹Nº›</a:t>
            </a:fld>
            <a:endParaRPr lang="fr-FR"/>
          </a:p>
        </p:txBody>
      </p:sp>
    </p:spTree>
    <p:extLst>
      <p:ext uri="{BB962C8B-B14F-4D97-AF65-F5344CB8AC3E}">
        <p14:creationId xmlns:p14="http://schemas.microsoft.com/office/powerpoint/2010/main" val="1954208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bulletpoin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0188" y="3016250"/>
            <a:ext cx="484187"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7"/>
          <p:cNvSpPr/>
          <p:nvPr userDrawn="1"/>
        </p:nvSpPr>
        <p:spPr>
          <a:xfrm>
            <a:off x="5143500" y="6143625"/>
            <a:ext cx="3571875" cy="430213"/>
          </a:xfrm>
          <a:prstGeom prst="rect">
            <a:avLst/>
          </a:prstGeom>
        </p:spPr>
        <p:txBody>
          <a:bodyPr>
            <a:spAutoFit/>
          </a:bodyPr>
          <a:lstStyle/>
          <a:p>
            <a:pPr algn="r" fontAlgn="auto">
              <a:spcBef>
                <a:spcPct val="20000"/>
              </a:spcBef>
              <a:spcAft>
                <a:spcPts val="0"/>
              </a:spcAft>
              <a:buClr>
                <a:schemeClr val="accent1"/>
              </a:buClr>
              <a:buFont typeface="Arial" pitchFamily="34" charset="0"/>
              <a:buNone/>
              <a:defRPr/>
            </a:pPr>
            <a:r>
              <a:rPr lang="fr-FR" sz="1000" dirty="0">
                <a:solidFill>
                  <a:schemeClr val="bg1"/>
                </a:solidFill>
                <a:latin typeface="+mn-lt"/>
              </a:rPr>
              <a:t>PARIS – BOSTON</a:t>
            </a:r>
          </a:p>
          <a:p>
            <a:pPr algn="r" fontAlgn="auto">
              <a:spcBef>
                <a:spcPct val="20000"/>
              </a:spcBef>
              <a:spcAft>
                <a:spcPts val="0"/>
              </a:spcAft>
              <a:buClr>
                <a:schemeClr val="accent1"/>
              </a:buClr>
              <a:buFont typeface="Arial" pitchFamily="34" charset="0"/>
              <a:buNone/>
              <a:defRPr/>
            </a:pPr>
            <a:r>
              <a:rPr lang="fr-FR" sz="1000" u="sng" dirty="0">
                <a:solidFill>
                  <a:schemeClr val="bg1"/>
                </a:solidFill>
                <a:latin typeface="+mn-lt"/>
              </a:rPr>
              <a:t>www.stratxsimulations.com</a:t>
            </a:r>
          </a:p>
        </p:txBody>
      </p:sp>
      <p:cxnSp>
        <p:nvCxnSpPr>
          <p:cNvPr id="6" name="Straight Connector 8"/>
          <p:cNvCxnSpPr/>
          <p:nvPr userDrawn="1"/>
        </p:nvCxnSpPr>
        <p:spPr>
          <a:xfrm rot="5400000">
            <a:off x="8358981" y="6071394"/>
            <a:ext cx="714375" cy="158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14348" y="3500438"/>
            <a:ext cx="5857916" cy="2214578"/>
          </a:xfrm>
        </p:spPr>
        <p:txBody>
          <a:bodyPr anchor="t">
            <a:normAutofit/>
          </a:bodyPr>
          <a:lstStyle>
            <a:lvl1pPr algn="l">
              <a:defRPr sz="3200" b="1" cap="all">
                <a:solidFill>
                  <a:schemeClr val="tx2"/>
                </a:solidFill>
              </a:defRPr>
            </a:lvl1pPr>
          </a:lstStyle>
          <a:p>
            <a:r>
              <a:rPr lang="en-US" smtClean="0"/>
              <a:t>Click to edit Master title style</a:t>
            </a:r>
            <a:endParaRPr lang="fr-FR" dirty="0"/>
          </a:p>
        </p:txBody>
      </p:sp>
      <p:sp>
        <p:nvSpPr>
          <p:cNvPr id="3" name="Text Placeholder 2"/>
          <p:cNvSpPr>
            <a:spLocks noGrp="1"/>
          </p:cNvSpPr>
          <p:nvPr>
            <p:ph type="body" idx="1"/>
          </p:nvPr>
        </p:nvSpPr>
        <p:spPr>
          <a:xfrm>
            <a:off x="714348" y="2714620"/>
            <a:ext cx="7772400" cy="71436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53BB1B18-B615-4350-BC27-14F8062D676C}" type="datetimeFigureOut">
              <a:rPr lang="fr-FR"/>
              <a:pPr>
                <a:defRPr/>
              </a:pPr>
              <a:t>10/08/2011</a:t>
            </a:fld>
            <a:endParaRPr lang="fr-FR"/>
          </a:p>
        </p:txBody>
      </p:sp>
    </p:spTree>
    <p:extLst>
      <p:ext uri="{BB962C8B-B14F-4D97-AF65-F5344CB8AC3E}">
        <p14:creationId xmlns:p14="http://schemas.microsoft.com/office/powerpoint/2010/main" val="65031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6"/>
          <p:cNvCxnSpPr/>
          <p:nvPr userDrawn="1"/>
        </p:nvCxnSpPr>
        <p:spPr>
          <a:xfrm rot="10800000">
            <a:off x="500063" y="6484938"/>
            <a:ext cx="8215312" cy="15875"/>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fr-FR" dirty="0"/>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9" name="Content Placeholder 2"/>
          <p:cNvSpPr>
            <a:spLocks noGrp="1"/>
          </p:cNvSpPr>
          <p:nvPr>
            <p:ph sz="half" idx="13"/>
          </p:nvPr>
        </p:nvSpPr>
        <p:spPr>
          <a:xfrm>
            <a:off x="4605366" y="1617681"/>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6" name="Date Placeholder 4"/>
          <p:cNvSpPr>
            <a:spLocks noGrp="1"/>
          </p:cNvSpPr>
          <p:nvPr>
            <p:ph type="dt" sz="half" idx="14"/>
          </p:nvPr>
        </p:nvSpPr>
        <p:spPr/>
        <p:txBody>
          <a:bodyPr/>
          <a:lstStyle>
            <a:lvl1pPr>
              <a:defRPr/>
            </a:lvl1pPr>
          </a:lstStyle>
          <a:p>
            <a:pPr>
              <a:defRPr/>
            </a:pPr>
            <a:fld id="{18D5B87F-55B7-4539-BE06-4ACE42AFDE7F}" type="datetimeFigureOut">
              <a:rPr lang="fr-FR"/>
              <a:pPr>
                <a:defRPr/>
              </a:pPr>
              <a:t>10/08/2011</a:t>
            </a:fld>
            <a:endParaRPr lang="fr-FR"/>
          </a:p>
        </p:txBody>
      </p:sp>
      <p:sp>
        <p:nvSpPr>
          <p:cNvPr id="7" name="Footer Placeholder 5"/>
          <p:cNvSpPr>
            <a:spLocks noGrp="1"/>
          </p:cNvSpPr>
          <p:nvPr>
            <p:ph type="ftr" sz="quarter" idx="15"/>
          </p:nvPr>
        </p:nvSpPr>
        <p:spPr/>
        <p:txBody>
          <a:bodyPr/>
          <a:lstStyle>
            <a:lvl1pPr>
              <a:defRPr/>
            </a:lvl1pPr>
          </a:lstStyle>
          <a:p>
            <a:pPr>
              <a:defRPr/>
            </a:pPr>
            <a:endParaRPr lang="fr-FR"/>
          </a:p>
        </p:txBody>
      </p:sp>
      <p:sp>
        <p:nvSpPr>
          <p:cNvPr id="8" name="Slide Number Placeholder 6"/>
          <p:cNvSpPr>
            <a:spLocks noGrp="1"/>
          </p:cNvSpPr>
          <p:nvPr>
            <p:ph type="sldNum" sz="quarter" idx="16"/>
          </p:nvPr>
        </p:nvSpPr>
        <p:spPr/>
        <p:txBody>
          <a:bodyPr/>
          <a:lstStyle>
            <a:lvl1pPr>
              <a:defRPr/>
            </a:lvl1pPr>
          </a:lstStyle>
          <a:p>
            <a:pPr>
              <a:defRPr/>
            </a:pPr>
            <a:fld id="{34B4D516-AD63-4045-B9A2-1F0E16810519}" type="slidenum">
              <a:rPr lang="fr-FR"/>
              <a:pPr>
                <a:defRPr/>
              </a:pPr>
              <a:t>‹Nº›</a:t>
            </a:fld>
            <a:endParaRPr lang="fr-FR"/>
          </a:p>
        </p:txBody>
      </p:sp>
    </p:spTree>
    <p:extLst>
      <p:ext uri="{BB962C8B-B14F-4D97-AF65-F5344CB8AC3E}">
        <p14:creationId xmlns:p14="http://schemas.microsoft.com/office/powerpoint/2010/main" val="770888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7" name="Straight Connector 6"/>
          <p:cNvCxnSpPr/>
          <p:nvPr userDrawn="1"/>
        </p:nvCxnSpPr>
        <p:spPr>
          <a:xfrm rot="10800000">
            <a:off x="500063" y="6484938"/>
            <a:ext cx="8215312" cy="15875"/>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fr-FR"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2"/>
          <p:cNvSpPr>
            <a:spLocks noGrp="1"/>
          </p:cNvSpPr>
          <p:nvPr>
            <p:ph sz="half" idx="13"/>
          </p:nvPr>
        </p:nvSpPr>
        <p:spPr>
          <a:xfrm>
            <a:off x="457200" y="2243142"/>
            <a:ext cx="4038600" cy="3883021"/>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12" name="Content Placeholder 2"/>
          <p:cNvSpPr>
            <a:spLocks noGrp="1"/>
          </p:cNvSpPr>
          <p:nvPr>
            <p:ph sz="half" idx="14"/>
          </p:nvPr>
        </p:nvSpPr>
        <p:spPr>
          <a:xfrm>
            <a:off x="4605366" y="2260623"/>
            <a:ext cx="4038600" cy="3883021"/>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8" name="Date Placeholder 6"/>
          <p:cNvSpPr>
            <a:spLocks noGrp="1"/>
          </p:cNvSpPr>
          <p:nvPr>
            <p:ph type="dt" sz="half" idx="15"/>
          </p:nvPr>
        </p:nvSpPr>
        <p:spPr/>
        <p:txBody>
          <a:bodyPr/>
          <a:lstStyle>
            <a:lvl1pPr>
              <a:defRPr/>
            </a:lvl1pPr>
          </a:lstStyle>
          <a:p>
            <a:pPr>
              <a:defRPr/>
            </a:pPr>
            <a:fld id="{C9D21238-5D2D-4728-97A1-720D20505C08}" type="datetimeFigureOut">
              <a:rPr lang="fr-FR"/>
              <a:pPr>
                <a:defRPr/>
              </a:pPr>
              <a:t>10/08/2011</a:t>
            </a:fld>
            <a:endParaRPr lang="fr-FR"/>
          </a:p>
        </p:txBody>
      </p:sp>
      <p:sp>
        <p:nvSpPr>
          <p:cNvPr id="9" name="Footer Placeholder 7"/>
          <p:cNvSpPr>
            <a:spLocks noGrp="1"/>
          </p:cNvSpPr>
          <p:nvPr>
            <p:ph type="ftr" sz="quarter" idx="16"/>
          </p:nvPr>
        </p:nvSpPr>
        <p:spPr/>
        <p:txBody>
          <a:bodyPr/>
          <a:lstStyle>
            <a:lvl1pPr>
              <a:defRPr/>
            </a:lvl1pPr>
          </a:lstStyle>
          <a:p>
            <a:pPr>
              <a:defRPr/>
            </a:pPr>
            <a:endParaRPr lang="fr-FR"/>
          </a:p>
        </p:txBody>
      </p:sp>
      <p:sp>
        <p:nvSpPr>
          <p:cNvPr id="10" name="Slide Number Placeholder 8"/>
          <p:cNvSpPr>
            <a:spLocks noGrp="1"/>
          </p:cNvSpPr>
          <p:nvPr>
            <p:ph type="sldNum" sz="quarter" idx="17"/>
          </p:nvPr>
        </p:nvSpPr>
        <p:spPr/>
        <p:txBody>
          <a:bodyPr/>
          <a:lstStyle>
            <a:lvl1pPr>
              <a:defRPr/>
            </a:lvl1pPr>
          </a:lstStyle>
          <a:p>
            <a:pPr>
              <a:defRPr/>
            </a:pPr>
            <a:fld id="{D6204C31-DDB2-4A29-9DCC-16609E55E793}" type="slidenum">
              <a:rPr lang="fr-FR"/>
              <a:pPr>
                <a:defRPr/>
              </a:pPr>
              <a:t>‹Nº›</a:t>
            </a:fld>
            <a:endParaRPr lang="fr-FR"/>
          </a:p>
        </p:txBody>
      </p:sp>
    </p:spTree>
    <p:extLst>
      <p:ext uri="{BB962C8B-B14F-4D97-AF65-F5344CB8AC3E}">
        <p14:creationId xmlns:p14="http://schemas.microsoft.com/office/powerpoint/2010/main" val="565956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dirty="0"/>
          </a:p>
        </p:txBody>
      </p:sp>
      <p:sp>
        <p:nvSpPr>
          <p:cNvPr id="3" name="Date Placeholder 3"/>
          <p:cNvSpPr>
            <a:spLocks noGrp="1"/>
          </p:cNvSpPr>
          <p:nvPr>
            <p:ph type="dt" sz="half" idx="10"/>
          </p:nvPr>
        </p:nvSpPr>
        <p:spPr/>
        <p:txBody>
          <a:bodyPr/>
          <a:lstStyle>
            <a:lvl1pPr>
              <a:defRPr/>
            </a:lvl1pPr>
          </a:lstStyle>
          <a:p>
            <a:pPr>
              <a:defRPr/>
            </a:pPr>
            <a:fld id="{9016AB29-D8E9-4FDD-915F-1084644B4CCB}" type="datetimeFigureOut">
              <a:rPr lang="fr-FR"/>
              <a:pPr>
                <a:defRPr/>
              </a:pPr>
              <a:t>10/08/2011</a:t>
            </a:fld>
            <a:endParaRPr lang="fr-FR" dirty="0"/>
          </a:p>
        </p:txBody>
      </p:sp>
      <p:sp>
        <p:nvSpPr>
          <p:cNvPr id="4" name="Footer Placeholder 4"/>
          <p:cNvSpPr>
            <a:spLocks noGrp="1"/>
          </p:cNvSpPr>
          <p:nvPr>
            <p:ph type="ftr" sz="quarter" idx="11"/>
          </p:nvPr>
        </p:nvSpPr>
        <p:spPr/>
        <p:txBody>
          <a:bodyPr/>
          <a:lstStyle>
            <a:lvl1pPr>
              <a:defRPr/>
            </a:lvl1pPr>
          </a:lstStyle>
          <a:p>
            <a:pPr>
              <a:defRPr/>
            </a:pPr>
            <a:endParaRPr lang="fr-FR"/>
          </a:p>
        </p:txBody>
      </p:sp>
      <p:sp>
        <p:nvSpPr>
          <p:cNvPr id="5" name="Slide Number Placeholder 5"/>
          <p:cNvSpPr>
            <a:spLocks noGrp="1"/>
          </p:cNvSpPr>
          <p:nvPr>
            <p:ph type="sldNum" sz="quarter" idx="12"/>
          </p:nvPr>
        </p:nvSpPr>
        <p:spPr/>
        <p:txBody>
          <a:bodyPr/>
          <a:lstStyle>
            <a:lvl1pPr>
              <a:defRPr/>
            </a:lvl1pPr>
          </a:lstStyle>
          <a:p>
            <a:pPr>
              <a:defRPr/>
            </a:pPr>
            <a:fld id="{23E5DFDA-8435-41DD-A7FC-0BE132E3EAF3}" type="slidenum">
              <a:rPr lang="fr-FR"/>
              <a:pPr>
                <a:defRPr/>
              </a:pPr>
              <a:t>‹Nº›</a:t>
            </a:fld>
            <a:endParaRPr lang="fr-FR" dirty="0"/>
          </a:p>
        </p:txBody>
      </p:sp>
    </p:spTree>
    <p:extLst>
      <p:ext uri="{BB962C8B-B14F-4D97-AF65-F5344CB8AC3E}">
        <p14:creationId xmlns:p14="http://schemas.microsoft.com/office/powerpoint/2010/main" val="104138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FEC7203-5749-4A79-9A27-F1617E165D83}" type="datetimeFigureOut">
              <a:rPr lang="fr-FR"/>
              <a:pPr>
                <a:defRPr/>
              </a:pPr>
              <a:t>10/08/2011</a:t>
            </a:fld>
            <a:endParaRPr lang="fr-FR" dirty="0"/>
          </a:p>
        </p:txBody>
      </p:sp>
      <p:sp>
        <p:nvSpPr>
          <p:cNvPr id="3" name="Footer Placeholder 4"/>
          <p:cNvSpPr>
            <a:spLocks noGrp="1"/>
          </p:cNvSpPr>
          <p:nvPr>
            <p:ph type="ftr" sz="quarter" idx="11"/>
          </p:nvPr>
        </p:nvSpPr>
        <p:spPr/>
        <p:txBody>
          <a:bodyPr/>
          <a:lstStyle>
            <a:lvl1pPr>
              <a:defRPr/>
            </a:lvl1pPr>
          </a:lstStyle>
          <a:p>
            <a:pPr>
              <a:defRPr/>
            </a:pPr>
            <a:endParaRPr lang="fr-FR"/>
          </a:p>
        </p:txBody>
      </p:sp>
      <p:sp>
        <p:nvSpPr>
          <p:cNvPr id="4" name="Slide Number Placeholder 5"/>
          <p:cNvSpPr>
            <a:spLocks noGrp="1"/>
          </p:cNvSpPr>
          <p:nvPr>
            <p:ph type="sldNum" sz="quarter" idx="12"/>
          </p:nvPr>
        </p:nvSpPr>
        <p:spPr/>
        <p:txBody>
          <a:bodyPr/>
          <a:lstStyle>
            <a:lvl1pPr>
              <a:defRPr/>
            </a:lvl1pPr>
          </a:lstStyle>
          <a:p>
            <a:pPr>
              <a:defRPr/>
            </a:pPr>
            <a:fld id="{88B35ABB-4E7A-425F-871F-62AB0AD6E54C}" type="slidenum">
              <a:rPr lang="fr-FR"/>
              <a:pPr>
                <a:defRPr/>
              </a:pPr>
              <a:t>‹Nº›</a:t>
            </a:fld>
            <a:endParaRPr lang="fr-FR" dirty="0"/>
          </a:p>
        </p:txBody>
      </p:sp>
    </p:spTree>
    <p:extLst>
      <p:ext uri="{BB962C8B-B14F-4D97-AF65-F5344CB8AC3E}">
        <p14:creationId xmlns:p14="http://schemas.microsoft.com/office/powerpoint/2010/main" val="3228252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1071545"/>
            <a:ext cx="5486400" cy="365602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F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C2CDD9D-8849-4505-8740-71DE07509F0F}" type="datetimeFigureOut">
              <a:rPr lang="fr-FR"/>
              <a:pPr>
                <a:defRPr/>
              </a:pPr>
              <a:t>10/08/2011</a:t>
            </a:fld>
            <a:endParaRPr lang="fr-FR" dirty="0"/>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F0078FC1-F51A-4B58-B884-A0D39680EEE5}" type="slidenum">
              <a:rPr lang="fr-FR"/>
              <a:pPr>
                <a:defRPr/>
              </a:pPr>
              <a:t>‹Nº›</a:t>
            </a:fld>
            <a:endParaRPr lang="fr-FR" dirty="0"/>
          </a:p>
        </p:txBody>
      </p:sp>
    </p:spTree>
    <p:extLst>
      <p:ext uri="{BB962C8B-B14F-4D97-AF65-F5344CB8AC3E}">
        <p14:creationId xmlns:p14="http://schemas.microsoft.com/office/powerpoint/2010/main" val="512759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bulletpoin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71938" y="214313"/>
            <a:ext cx="484187"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7"/>
          <p:cNvSpPr/>
          <p:nvPr userDrawn="1"/>
        </p:nvSpPr>
        <p:spPr>
          <a:xfrm rot="5400000">
            <a:off x="-1443038" y="4570413"/>
            <a:ext cx="3571875" cy="431800"/>
          </a:xfrm>
          <a:prstGeom prst="rect">
            <a:avLst/>
          </a:prstGeom>
        </p:spPr>
        <p:txBody>
          <a:bodyPr>
            <a:spAutoFit/>
          </a:bodyPr>
          <a:lstStyle/>
          <a:p>
            <a:pPr algn="r" fontAlgn="auto">
              <a:spcBef>
                <a:spcPct val="20000"/>
              </a:spcBef>
              <a:spcAft>
                <a:spcPts val="0"/>
              </a:spcAft>
              <a:buClr>
                <a:schemeClr val="accent1"/>
              </a:buClr>
              <a:buFont typeface="Arial" pitchFamily="34" charset="0"/>
              <a:buNone/>
              <a:defRPr/>
            </a:pPr>
            <a:r>
              <a:rPr lang="fr-FR" sz="1000" dirty="0">
                <a:solidFill>
                  <a:schemeClr val="bg1"/>
                </a:solidFill>
                <a:latin typeface="+mn-lt"/>
              </a:rPr>
              <a:t>PARIS – BOSTON</a:t>
            </a:r>
          </a:p>
          <a:p>
            <a:pPr algn="r" fontAlgn="auto">
              <a:spcBef>
                <a:spcPct val="20000"/>
              </a:spcBef>
              <a:spcAft>
                <a:spcPts val="0"/>
              </a:spcAft>
              <a:buClr>
                <a:schemeClr val="accent1"/>
              </a:buClr>
              <a:buFont typeface="Arial" pitchFamily="34" charset="0"/>
              <a:buNone/>
              <a:defRPr/>
            </a:pPr>
            <a:r>
              <a:rPr lang="fr-FR" sz="1000" u="sng" dirty="0">
                <a:solidFill>
                  <a:schemeClr val="bg1"/>
                </a:solidFill>
                <a:latin typeface="+mn-lt"/>
              </a:rPr>
              <a:t>www.stratxsimulations.com</a:t>
            </a:r>
          </a:p>
        </p:txBody>
      </p:sp>
      <p:cxnSp>
        <p:nvCxnSpPr>
          <p:cNvPr id="6" name="Straight Connector 8"/>
          <p:cNvCxnSpPr/>
          <p:nvPr userDrawn="1"/>
        </p:nvCxnSpPr>
        <p:spPr>
          <a:xfrm rot="10800000">
            <a:off x="214313" y="6500813"/>
            <a:ext cx="714375" cy="158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Title 1"/>
          <p:cNvSpPr>
            <a:spLocks noGrp="1"/>
          </p:cNvSpPr>
          <p:nvPr>
            <p:ph type="title"/>
          </p:nvPr>
        </p:nvSpPr>
        <p:spPr>
          <a:xfrm rot="5400000">
            <a:off x="357158" y="2500306"/>
            <a:ext cx="5357850" cy="2214578"/>
          </a:xfrm>
        </p:spPr>
        <p:txBody>
          <a:bodyPr anchor="t">
            <a:normAutofit/>
          </a:bodyPr>
          <a:lstStyle>
            <a:lvl1pPr algn="l">
              <a:defRPr sz="3200" b="1" cap="all">
                <a:solidFill>
                  <a:schemeClr val="tx2"/>
                </a:solidFill>
              </a:defRPr>
            </a:lvl1pPr>
          </a:lstStyle>
          <a:p>
            <a:r>
              <a:rPr lang="en-US" smtClean="0"/>
              <a:t>Click to edit Master title style</a:t>
            </a:r>
            <a:endParaRPr lang="fr-FR" dirty="0"/>
          </a:p>
        </p:txBody>
      </p:sp>
      <p:sp>
        <p:nvSpPr>
          <p:cNvPr id="8" name="Text Placeholder 2"/>
          <p:cNvSpPr>
            <a:spLocks noGrp="1"/>
          </p:cNvSpPr>
          <p:nvPr>
            <p:ph type="body" idx="1"/>
          </p:nvPr>
        </p:nvSpPr>
        <p:spPr>
          <a:xfrm rot="5400000">
            <a:off x="1893068" y="3250412"/>
            <a:ext cx="5357851" cy="71436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a:xfrm rot="5400000">
            <a:off x="-669924" y="1027112"/>
            <a:ext cx="2133600" cy="365125"/>
          </a:xfrm>
        </p:spPr>
        <p:txBody>
          <a:bodyPr/>
          <a:lstStyle>
            <a:lvl1pPr>
              <a:defRPr/>
            </a:lvl1pPr>
          </a:lstStyle>
          <a:p>
            <a:pPr>
              <a:defRPr/>
            </a:pPr>
            <a:fld id="{A975DEFA-71E9-4895-88C1-DBE8C5A87D74}" type="datetimeFigureOut">
              <a:rPr lang="fr-FR"/>
              <a:pPr>
                <a:defRPr/>
              </a:pPr>
              <a:t>10/08/2011</a:t>
            </a:fld>
            <a:endParaRPr lang="fr-FR"/>
          </a:p>
        </p:txBody>
      </p:sp>
    </p:spTree>
    <p:extLst>
      <p:ext uri="{BB962C8B-B14F-4D97-AF65-F5344CB8AC3E}">
        <p14:creationId xmlns:p14="http://schemas.microsoft.com/office/powerpoint/2010/main" val="3127550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214313" y="0"/>
            <a:ext cx="57150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a:t>
            </a:r>
            <a:br>
              <a:rPr lang="en-US" smtClean="0"/>
            </a:br>
            <a:r>
              <a:rPr lang="en-US" smtClean="0"/>
              <a:t>MASTER TITLE STYLE</a:t>
            </a:r>
            <a:endParaRPr lang="fr-FR" smtClean="0"/>
          </a:p>
        </p:txBody>
      </p:sp>
      <p:sp>
        <p:nvSpPr>
          <p:cNvPr id="409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
        <p:nvSpPr>
          <p:cNvPr id="4" name="Date Placeholder 3"/>
          <p:cNvSpPr>
            <a:spLocks noGrp="1"/>
          </p:cNvSpPr>
          <p:nvPr>
            <p:ph type="dt" sz="half" idx="2"/>
          </p:nvPr>
        </p:nvSpPr>
        <p:spPr>
          <a:xfrm>
            <a:off x="457200" y="6492875"/>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accent1"/>
                </a:solidFill>
                <a:latin typeface="+mn-lt"/>
              </a:defRPr>
            </a:lvl1pPr>
          </a:lstStyle>
          <a:p>
            <a:pPr>
              <a:defRPr/>
            </a:pPr>
            <a:fld id="{A203E5CC-BB18-4FA6-A1FE-A78F4F9D9A21}" type="datetimeFigureOut">
              <a:rPr lang="fr-FR"/>
              <a:pPr>
                <a:defRPr/>
              </a:pPr>
              <a:t>10/08/2011</a:t>
            </a:fld>
            <a:endParaRPr lang="fr-FR" dirty="0"/>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FR"/>
          </a:p>
        </p:txBody>
      </p:sp>
      <p:sp>
        <p:nvSpPr>
          <p:cNvPr id="6" name="Slide Number Placeholder 5"/>
          <p:cNvSpPr>
            <a:spLocks noGrp="1"/>
          </p:cNvSpPr>
          <p:nvPr>
            <p:ph type="sldNum" sz="quarter" idx="4"/>
          </p:nvPr>
        </p:nvSpPr>
        <p:spPr>
          <a:xfrm>
            <a:off x="6553200" y="6492875"/>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599FA51-708A-4E5B-8A0B-D2960C71969F}" type="slidenum">
              <a:rPr lang="fr-FR"/>
              <a:pPr>
                <a:defRPr/>
              </a:pPr>
              <a:t>‹Nº›</a:t>
            </a:fld>
            <a:endParaRPr lang="fr-FR" dirty="0"/>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29" r:id="rId6"/>
    <p:sldLayoutId id="2147483730" r:id="rId7"/>
    <p:sldLayoutId id="2147483731" r:id="rId8"/>
    <p:sldLayoutId id="2147483737" r:id="rId9"/>
    <p:sldLayoutId id="2147483738" r:id="rId10"/>
  </p:sldLayoutIdLst>
  <p:txStyles>
    <p:titleStyle>
      <a:lvl1pPr algn="l" rtl="0" fontAlgn="base">
        <a:spcBef>
          <a:spcPct val="0"/>
        </a:spcBef>
        <a:spcAft>
          <a:spcPct val="0"/>
        </a:spcAft>
        <a:defRPr sz="2400" kern="1200">
          <a:solidFill>
            <a:schemeClr val="bg1"/>
          </a:solidFill>
          <a:latin typeface="Calibri" pitchFamily="34" charset="0"/>
          <a:ea typeface="+mj-ea"/>
          <a:cs typeface="+mj-cs"/>
        </a:defRPr>
      </a:lvl1pPr>
      <a:lvl2pPr algn="l" rtl="0" fontAlgn="base">
        <a:spcBef>
          <a:spcPct val="0"/>
        </a:spcBef>
        <a:spcAft>
          <a:spcPct val="0"/>
        </a:spcAft>
        <a:defRPr sz="2400">
          <a:solidFill>
            <a:schemeClr val="bg1"/>
          </a:solidFill>
          <a:latin typeface="Calibri" pitchFamily="34" charset="0"/>
        </a:defRPr>
      </a:lvl2pPr>
      <a:lvl3pPr algn="l" rtl="0" fontAlgn="base">
        <a:spcBef>
          <a:spcPct val="0"/>
        </a:spcBef>
        <a:spcAft>
          <a:spcPct val="0"/>
        </a:spcAft>
        <a:defRPr sz="2400">
          <a:solidFill>
            <a:schemeClr val="bg1"/>
          </a:solidFill>
          <a:latin typeface="Calibri" pitchFamily="34" charset="0"/>
        </a:defRPr>
      </a:lvl3pPr>
      <a:lvl4pPr algn="l" rtl="0" fontAlgn="base">
        <a:spcBef>
          <a:spcPct val="0"/>
        </a:spcBef>
        <a:spcAft>
          <a:spcPct val="0"/>
        </a:spcAft>
        <a:defRPr sz="2400">
          <a:solidFill>
            <a:schemeClr val="bg1"/>
          </a:solidFill>
          <a:latin typeface="Calibri" pitchFamily="34" charset="0"/>
        </a:defRPr>
      </a:lvl4pPr>
      <a:lvl5pPr algn="l" rtl="0" fontAlgn="base">
        <a:spcBef>
          <a:spcPct val="0"/>
        </a:spcBef>
        <a:spcAft>
          <a:spcPct val="0"/>
        </a:spcAft>
        <a:defRPr sz="2400">
          <a:solidFill>
            <a:schemeClr val="bg1"/>
          </a:solidFill>
          <a:latin typeface="Calibri" pitchFamily="34" charset="0"/>
        </a:defRPr>
      </a:lvl5pPr>
      <a:lvl6pPr marL="457200" algn="l" rtl="0" fontAlgn="base">
        <a:spcBef>
          <a:spcPct val="0"/>
        </a:spcBef>
        <a:spcAft>
          <a:spcPct val="0"/>
        </a:spcAft>
        <a:defRPr sz="2400">
          <a:solidFill>
            <a:schemeClr val="bg1"/>
          </a:solidFill>
          <a:latin typeface="Calibri" pitchFamily="34" charset="0"/>
        </a:defRPr>
      </a:lvl6pPr>
      <a:lvl7pPr marL="914400" algn="l" rtl="0" fontAlgn="base">
        <a:spcBef>
          <a:spcPct val="0"/>
        </a:spcBef>
        <a:spcAft>
          <a:spcPct val="0"/>
        </a:spcAft>
        <a:defRPr sz="2400">
          <a:solidFill>
            <a:schemeClr val="bg1"/>
          </a:solidFill>
          <a:latin typeface="Calibri" pitchFamily="34" charset="0"/>
        </a:defRPr>
      </a:lvl7pPr>
      <a:lvl8pPr marL="1371600" algn="l" rtl="0" fontAlgn="base">
        <a:spcBef>
          <a:spcPct val="0"/>
        </a:spcBef>
        <a:spcAft>
          <a:spcPct val="0"/>
        </a:spcAft>
        <a:defRPr sz="2400">
          <a:solidFill>
            <a:schemeClr val="bg1"/>
          </a:solidFill>
          <a:latin typeface="Calibri" pitchFamily="34" charset="0"/>
        </a:defRPr>
      </a:lvl8pPr>
      <a:lvl9pPr marL="1828800" algn="l" rtl="0" fontAlgn="base">
        <a:spcBef>
          <a:spcPct val="0"/>
        </a:spcBef>
        <a:spcAft>
          <a:spcPct val="0"/>
        </a:spcAft>
        <a:defRPr sz="2400">
          <a:solidFill>
            <a:schemeClr val="bg1"/>
          </a:solidFill>
          <a:latin typeface="Calibri" pitchFamily="34" charset="0"/>
        </a:defRPr>
      </a:lvl9pPr>
    </p:titleStyle>
    <p:bodyStyle>
      <a:lvl1pPr marL="342900" indent="-342900" algn="l" rtl="0" fontAlgn="base">
        <a:spcBef>
          <a:spcPct val="20000"/>
        </a:spcBef>
        <a:spcAft>
          <a:spcPct val="0"/>
        </a:spcAft>
        <a:buClr>
          <a:schemeClr val="accent1"/>
        </a:buClr>
        <a:buBlip>
          <a:blip r:embed="rId13"/>
        </a:buBlip>
        <a:defRPr sz="24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Font typeface="Arial" pitchFamily="34" charset="0"/>
        <a:buChar char="•"/>
        <a:defRPr sz="2000" kern="1200">
          <a:solidFill>
            <a:srgbClr val="595959"/>
          </a:solidFill>
          <a:latin typeface="+mn-lt"/>
          <a:ea typeface="+mn-ea"/>
          <a:cs typeface="+mn-cs"/>
        </a:defRPr>
      </a:lvl2pPr>
      <a:lvl3pPr marL="1143000" indent="-228600" algn="l" rtl="0" fontAlgn="base">
        <a:spcBef>
          <a:spcPct val="20000"/>
        </a:spcBef>
        <a:spcAft>
          <a:spcPct val="0"/>
        </a:spcAft>
        <a:buClr>
          <a:srgbClr val="7F7F7F"/>
        </a:buClr>
        <a:buFont typeface="Arial" pitchFamily="34" charset="0"/>
        <a:buChar char="•"/>
        <a:defRPr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16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png"/><Relationship Id="rId7" Type="http://schemas.openxmlformats.org/officeDocument/2006/relationships/diagramColors" Target="../diagrams/colors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7.png"/><Relationship Id="rId7" Type="http://schemas.openxmlformats.org/officeDocument/2006/relationships/diagramColors" Target="../diagrams/colors2.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5334000"/>
            <a:ext cx="32385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5" name="Rectangle 2"/>
          <p:cNvSpPr>
            <a:spLocks noGrp="1" noChangeArrowheads="1"/>
          </p:cNvSpPr>
          <p:nvPr>
            <p:ph type="ctrTitle"/>
          </p:nvPr>
        </p:nvSpPr>
        <p:spPr>
          <a:xfrm>
            <a:off x="685800" y="2130425"/>
            <a:ext cx="6100763" cy="2670175"/>
          </a:xfrm>
        </p:spPr>
        <p:txBody>
          <a:bodyPr>
            <a:normAutofit/>
          </a:bodyPr>
          <a:lstStyle/>
          <a:p>
            <a:r>
              <a:rPr lang="en-US" dirty="0" smtClean="0"/>
              <a:t>El </a:t>
            </a:r>
            <a:r>
              <a:rPr lang="en-US" dirty="0" err="1" smtClean="0"/>
              <a:t>Desafío</a:t>
            </a:r>
            <a:r>
              <a:rPr lang="en-US" dirty="0"/>
              <a:t> </a:t>
            </a:r>
            <a:r>
              <a:rPr lang="en-US" dirty="0" err="1" smtClean="0"/>
              <a:t>Markstrat</a:t>
            </a:r>
            <a:r>
              <a:rPr lang="en-US" dirty="0" smtClean="0"/>
              <a:t> II</a:t>
            </a:r>
            <a:br>
              <a:rPr lang="en-US" dirty="0" smtClean="0"/>
            </a:br>
            <a:r>
              <a:rPr lang="en-US" dirty="0"/>
              <a:t/>
            </a:r>
            <a:br>
              <a:rPr lang="en-US" dirty="0"/>
            </a:br>
            <a:r>
              <a:rPr lang="en-US" sz="2400" dirty="0" smtClean="0"/>
              <a:t>Christian </a:t>
            </a:r>
            <a:r>
              <a:rPr lang="en-US" sz="2400" dirty="0" err="1" smtClean="0"/>
              <a:t>Diez</a:t>
            </a:r>
            <a:endParaRPr lang="en-US" sz="2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5715000" cy="785813"/>
          </a:xfrm>
        </p:spPr>
        <p:txBody>
          <a:bodyPr/>
          <a:lstStyle/>
          <a:p>
            <a:r>
              <a:rPr lang="en-US" dirty="0" smtClean="0"/>
              <a:t>. . . </a:t>
            </a:r>
            <a:r>
              <a:rPr lang="en-US" dirty="0"/>
              <a:t>y</a:t>
            </a:r>
            <a:r>
              <a:rPr lang="en-US" dirty="0" smtClean="0"/>
              <a:t> </a:t>
            </a:r>
            <a:r>
              <a:rPr lang="en-US" dirty="0" err="1" smtClean="0"/>
              <a:t>también</a:t>
            </a:r>
            <a:r>
              <a:rPr lang="en-US" dirty="0" smtClean="0"/>
              <a:t> </a:t>
            </a:r>
            <a:r>
              <a:rPr lang="en-US" dirty="0" err="1" smtClean="0"/>
              <a:t>requiere</a:t>
            </a:r>
            <a:r>
              <a:rPr lang="en-US" dirty="0" smtClean="0"/>
              <a:t> de </a:t>
            </a:r>
            <a:r>
              <a:rPr lang="en-US" dirty="0" err="1" smtClean="0"/>
              <a:t>trabajar</a:t>
            </a:r>
            <a:r>
              <a:rPr lang="en-US" dirty="0" smtClean="0"/>
              <a:t> </a:t>
            </a:r>
            <a:r>
              <a:rPr lang="en-US" dirty="0" err="1" smtClean="0"/>
              <a:t>efectivamente</a:t>
            </a:r>
            <a:r>
              <a:rPr lang="en-US" dirty="0" smtClean="0"/>
              <a:t> con el </a:t>
            </a:r>
            <a:r>
              <a:rPr lang="en-US" dirty="0" err="1" smtClean="0"/>
              <a:t>dpto</a:t>
            </a:r>
            <a:r>
              <a:rPr lang="en-US" dirty="0" smtClean="0"/>
              <a:t>. de I+D</a:t>
            </a:r>
          </a:p>
        </p:txBody>
      </p:sp>
      <p:sp>
        <p:nvSpPr>
          <p:cNvPr id="29" name="Slide Number Placeholder 28"/>
          <p:cNvSpPr>
            <a:spLocks noGrp="1"/>
          </p:cNvSpPr>
          <p:nvPr>
            <p:ph type="sldNum" sz="quarter" idx="12"/>
          </p:nvPr>
        </p:nvSpPr>
        <p:spPr/>
        <p:txBody>
          <a:bodyPr/>
          <a:lstStyle/>
          <a:p>
            <a:pPr>
              <a:defRPr/>
            </a:pPr>
            <a:fld id="{C93626D9-A35D-4C9D-BDE5-38B78FE9A42F}" type="slidenum">
              <a:rPr lang="en-US"/>
              <a:pPr>
                <a:defRPr/>
              </a:pPr>
              <a:t>10</a:t>
            </a:fld>
            <a:endParaRPr lang="en-US" dirty="0"/>
          </a:p>
        </p:txBody>
      </p:sp>
      <p:sp>
        <p:nvSpPr>
          <p:cNvPr id="21508" name="Rectangle 5"/>
          <p:cNvSpPr>
            <a:spLocks noChangeArrowheads="1"/>
          </p:cNvSpPr>
          <p:nvPr/>
        </p:nvSpPr>
        <p:spPr bwMode="auto">
          <a:xfrm>
            <a:off x="1204913" y="4454525"/>
            <a:ext cx="15890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ctr"/>
          <a:lstStyle/>
          <a:p>
            <a:endParaRPr lang="en-US"/>
          </a:p>
        </p:txBody>
      </p:sp>
      <p:sp>
        <p:nvSpPr>
          <p:cNvPr id="43014" name="Rectangle 6"/>
          <p:cNvSpPr>
            <a:spLocks noChangeArrowheads="1"/>
          </p:cNvSpPr>
          <p:nvPr/>
        </p:nvSpPr>
        <p:spPr bwMode="auto">
          <a:xfrm>
            <a:off x="533400" y="5257800"/>
            <a:ext cx="3733800" cy="1197764"/>
          </a:xfrm>
          <a:prstGeom prst="rect">
            <a:avLst/>
          </a:prstGeom>
          <a:noFill/>
          <a:ln w="25400">
            <a:noFill/>
            <a:miter lim="800000"/>
            <a:headEnd/>
            <a:tailEnd/>
          </a:ln>
          <a:effectLst/>
        </p:spPr>
        <p:txBody>
          <a:bodyPr lIns="90488" tIns="44450" rIns="90488" bIns="44450">
            <a:spAutoFit/>
          </a:bodyPr>
          <a:lstStyle/>
          <a:p>
            <a:pPr marL="234950" indent="-234950" eaLnBrk="0" fontAlgn="auto" hangingPunct="0">
              <a:spcBef>
                <a:spcPts val="0"/>
              </a:spcBef>
              <a:spcAft>
                <a:spcPts val="0"/>
              </a:spcAft>
              <a:buClr>
                <a:schemeClr val="tx1">
                  <a:lumMod val="75000"/>
                  <a:lumOff val="25000"/>
                </a:schemeClr>
              </a:buClr>
              <a:buSzPct val="100000"/>
              <a:buFont typeface="Arial" pitchFamily="34" charset="0"/>
              <a:buChar char="•"/>
              <a:defRPr/>
            </a:pPr>
            <a:r>
              <a:rPr lang="en-US" dirty="0" err="1" smtClean="0">
                <a:solidFill>
                  <a:schemeClr val="tx2"/>
                </a:solidFill>
                <a:latin typeface="+mn-lt"/>
              </a:rPr>
              <a:t>Asignar</a:t>
            </a:r>
            <a:r>
              <a:rPr lang="en-US" dirty="0" smtClean="0">
                <a:solidFill>
                  <a:schemeClr val="tx2"/>
                </a:solidFill>
                <a:latin typeface="+mn-lt"/>
              </a:rPr>
              <a:t> un </a:t>
            </a:r>
            <a:r>
              <a:rPr lang="en-US" dirty="0" err="1" smtClean="0">
                <a:solidFill>
                  <a:schemeClr val="tx2"/>
                </a:solidFill>
                <a:latin typeface="+mn-lt"/>
              </a:rPr>
              <a:t>presupuesto</a:t>
            </a:r>
            <a:r>
              <a:rPr lang="en-US" dirty="0" smtClean="0">
                <a:solidFill>
                  <a:schemeClr val="tx2"/>
                </a:solidFill>
                <a:latin typeface="+mn-lt"/>
              </a:rPr>
              <a:t> </a:t>
            </a:r>
            <a:r>
              <a:rPr lang="en-US" dirty="0" err="1" smtClean="0">
                <a:solidFill>
                  <a:schemeClr val="tx2"/>
                </a:solidFill>
                <a:latin typeface="+mn-lt"/>
              </a:rPr>
              <a:t>adecuado</a:t>
            </a:r>
            <a:endParaRPr lang="en-US" dirty="0" smtClean="0">
              <a:solidFill>
                <a:schemeClr val="tx2"/>
              </a:solidFill>
              <a:latin typeface="+mn-lt"/>
            </a:endParaRPr>
          </a:p>
          <a:p>
            <a:pPr marL="234950" indent="-234950" eaLnBrk="0" fontAlgn="auto" hangingPunct="0">
              <a:spcBef>
                <a:spcPts val="0"/>
              </a:spcBef>
              <a:spcAft>
                <a:spcPts val="0"/>
              </a:spcAft>
              <a:buClr>
                <a:schemeClr val="tx1">
                  <a:lumMod val="75000"/>
                  <a:lumOff val="25000"/>
                </a:schemeClr>
              </a:buClr>
              <a:buSzPct val="100000"/>
              <a:buFont typeface="Arial" pitchFamily="34" charset="0"/>
              <a:buChar char="•"/>
              <a:defRPr/>
            </a:pPr>
            <a:r>
              <a:rPr lang="en-US" dirty="0" err="1" smtClean="0">
                <a:solidFill>
                  <a:schemeClr val="tx2"/>
                </a:solidFill>
                <a:latin typeface="+mn-lt"/>
              </a:rPr>
              <a:t>Fijar</a:t>
            </a:r>
            <a:r>
              <a:rPr lang="en-US" dirty="0" smtClean="0">
                <a:solidFill>
                  <a:schemeClr val="tx2"/>
                </a:solidFill>
                <a:latin typeface="+mn-lt"/>
              </a:rPr>
              <a:t> </a:t>
            </a:r>
            <a:r>
              <a:rPr lang="en-US" dirty="0" err="1" smtClean="0">
                <a:solidFill>
                  <a:schemeClr val="tx2"/>
                </a:solidFill>
                <a:latin typeface="+mn-lt"/>
              </a:rPr>
              <a:t>realistamente</a:t>
            </a:r>
            <a:r>
              <a:rPr lang="en-US" dirty="0" smtClean="0">
                <a:solidFill>
                  <a:schemeClr val="tx2"/>
                </a:solidFill>
                <a:latin typeface="+mn-lt"/>
              </a:rPr>
              <a:t> los </a:t>
            </a:r>
            <a:r>
              <a:rPr lang="en-US" dirty="0" err="1" smtClean="0">
                <a:solidFill>
                  <a:schemeClr val="tx2"/>
                </a:solidFill>
                <a:latin typeface="+mn-lt"/>
              </a:rPr>
              <a:t>costos</a:t>
            </a:r>
            <a:r>
              <a:rPr lang="en-US" dirty="0" smtClean="0">
                <a:solidFill>
                  <a:schemeClr val="tx2"/>
                </a:solidFill>
                <a:latin typeface="+mn-lt"/>
              </a:rPr>
              <a:t> </a:t>
            </a:r>
            <a:r>
              <a:rPr lang="en-US" dirty="0" err="1" smtClean="0">
                <a:solidFill>
                  <a:schemeClr val="tx2"/>
                </a:solidFill>
                <a:latin typeface="+mn-lt"/>
              </a:rPr>
              <a:t>unitarios</a:t>
            </a:r>
            <a:r>
              <a:rPr lang="en-US" dirty="0" smtClean="0">
                <a:solidFill>
                  <a:schemeClr val="tx2"/>
                </a:solidFill>
                <a:latin typeface="+mn-lt"/>
              </a:rPr>
              <a:t> </a:t>
            </a:r>
            <a:r>
              <a:rPr lang="en-US" dirty="0" err="1" smtClean="0">
                <a:solidFill>
                  <a:schemeClr val="tx2"/>
                </a:solidFill>
                <a:latin typeface="+mn-lt"/>
              </a:rPr>
              <a:t>esperados</a:t>
            </a:r>
            <a:endParaRPr lang="en-US" dirty="0">
              <a:solidFill>
                <a:schemeClr val="tx2"/>
              </a:solidFill>
              <a:latin typeface="+mn-lt"/>
            </a:endParaRPr>
          </a:p>
        </p:txBody>
      </p:sp>
      <p:sp>
        <p:nvSpPr>
          <p:cNvPr id="43129" name="AutoShape 121"/>
          <p:cNvSpPr>
            <a:spLocks noChangeArrowheads="1"/>
          </p:cNvSpPr>
          <p:nvPr/>
        </p:nvSpPr>
        <p:spPr bwMode="auto">
          <a:xfrm>
            <a:off x="5282435" y="3220358"/>
            <a:ext cx="2928883" cy="893534"/>
          </a:xfrm>
          <a:prstGeom prst="octagon">
            <a:avLst>
              <a:gd name="adj" fmla="val 29282"/>
            </a:avLst>
          </a:prstGeom>
          <a:solidFill>
            <a:srgbClr val="C1D82F"/>
          </a:solidFill>
          <a:ln>
            <a:headEnd/>
            <a:tailEnd/>
          </a:ln>
        </p:spPr>
        <p:style>
          <a:lnRef idx="0">
            <a:schemeClr val="accent5"/>
          </a:lnRef>
          <a:fillRef idx="3">
            <a:schemeClr val="accent5"/>
          </a:fillRef>
          <a:effectRef idx="3">
            <a:schemeClr val="accent5"/>
          </a:effectRef>
          <a:fontRef idx="minor">
            <a:schemeClr val="lt1"/>
          </a:fontRef>
        </p:style>
        <p:txBody>
          <a:bodyPr wrap="none" lIns="111125" tIns="55562" rIns="111125" bIns="55562" anchor="ctr">
            <a:spAutoFit/>
          </a:bodyPr>
          <a:lstStyle/>
          <a:p>
            <a:pPr algn="ctr" defTabSz="1316038" eaLnBrk="0" fontAlgn="auto" hangingPunct="0">
              <a:spcBef>
                <a:spcPts val="0"/>
              </a:spcBef>
              <a:spcAft>
                <a:spcPts val="0"/>
              </a:spcAft>
              <a:defRPr/>
            </a:pPr>
            <a:r>
              <a:rPr lang="en-US" sz="3400" b="1" dirty="0" err="1" smtClean="0">
                <a:solidFill>
                  <a:schemeClr val="bg1"/>
                </a:solidFill>
              </a:rPr>
              <a:t>Experiencia</a:t>
            </a:r>
            <a:endParaRPr lang="en-US" sz="3400" b="1" dirty="0">
              <a:solidFill>
                <a:schemeClr val="bg1"/>
              </a:solidFill>
            </a:endParaRPr>
          </a:p>
        </p:txBody>
      </p:sp>
      <p:pic>
        <p:nvPicPr>
          <p:cNvPr id="24" name="Picture 23" descr="j0443150.jpg"/>
          <p:cNvPicPr>
            <a:picLocks noChangeAspect="1"/>
          </p:cNvPicPr>
          <p:nvPr/>
        </p:nvPicPr>
        <p:blipFill>
          <a:blip r:embed="rId3"/>
          <a:stretch>
            <a:fillRect/>
          </a:stretch>
        </p:blipFill>
        <p:spPr>
          <a:xfrm>
            <a:off x="369888" y="2590800"/>
            <a:ext cx="3821112" cy="2305050"/>
          </a:xfrm>
          <a:prstGeom prst="rect">
            <a:avLst/>
          </a:prstGeom>
          <a:ln>
            <a:noFill/>
          </a:ln>
          <a:effectLst>
            <a:outerShdw blurRad="190500" algn="tl" rotWithShape="0">
              <a:srgbClr val="000000">
                <a:alpha val="70000"/>
              </a:srgbClr>
            </a:outerShdw>
          </a:effectLst>
        </p:spPr>
      </p:pic>
      <p:cxnSp>
        <p:nvCxnSpPr>
          <p:cNvPr id="28" name="Straight Connector 27"/>
          <p:cNvCxnSpPr/>
          <p:nvPr/>
        </p:nvCxnSpPr>
        <p:spPr>
          <a:xfrm rot="16200000" flipH="1">
            <a:off x="2476500" y="3695700"/>
            <a:ext cx="4572000" cy="76200"/>
          </a:xfrm>
          <a:prstGeom prst="line">
            <a:avLst/>
          </a:prstGeom>
        </p:spPr>
        <p:style>
          <a:lnRef idx="1">
            <a:schemeClr val="accent1"/>
          </a:lnRef>
          <a:fillRef idx="0">
            <a:schemeClr val="accent1"/>
          </a:fillRef>
          <a:effectRef idx="0">
            <a:schemeClr val="accent1"/>
          </a:effectRef>
          <a:fontRef idx="minor">
            <a:schemeClr val="tx1"/>
          </a:fontRef>
        </p:style>
      </p:cxnSp>
      <p:grpSp>
        <p:nvGrpSpPr>
          <p:cNvPr id="21515" name="Group 17"/>
          <p:cNvGrpSpPr>
            <a:grpSpLocks/>
          </p:cNvGrpSpPr>
          <p:nvPr/>
        </p:nvGrpSpPr>
        <p:grpSpPr bwMode="auto">
          <a:xfrm>
            <a:off x="5943600" y="1219200"/>
            <a:ext cx="1676400" cy="4876800"/>
            <a:chOff x="5943600" y="1219200"/>
            <a:chExt cx="1676400" cy="4876800"/>
          </a:xfrm>
        </p:grpSpPr>
        <p:sp>
          <p:nvSpPr>
            <p:cNvPr id="15" name="Down Arrow Callout 14"/>
            <p:cNvSpPr/>
            <p:nvPr/>
          </p:nvSpPr>
          <p:spPr>
            <a:xfrm>
              <a:off x="5943600" y="1219200"/>
              <a:ext cx="1676400" cy="1981200"/>
            </a:xfrm>
            <a:prstGeom prst="downArrowCallout">
              <a:avLst>
                <a:gd name="adj1" fmla="val 19318"/>
                <a:gd name="adj2" fmla="val 25000"/>
                <a:gd name="adj3" fmla="val 25000"/>
                <a:gd name="adj4" fmla="val 64977"/>
              </a:avLst>
            </a:prstGeom>
          </p:spPr>
          <p:style>
            <a:lnRef idx="0">
              <a:schemeClr val="accent2"/>
            </a:lnRef>
            <a:fillRef idx="3">
              <a:schemeClr val="accent2"/>
            </a:fillRef>
            <a:effectRef idx="3">
              <a:schemeClr val="accent2"/>
            </a:effectRef>
            <a:fontRef idx="minor">
              <a:schemeClr val="lt1"/>
            </a:fontRef>
          </p:style>
          <p:txBody>
            <a:bodyPr anchor="ctr"/>
            <a:lstStyle/>
            <a:p>
              <a:pPr algn="ctr" defTabSz="1316038" eaLnBrk="0" fontAlgn="auto" hangingPunct="0">
                <a:spcBef>
                  <a:spcPts val="0"/>
                </a:spcBef>
                <a:spcAft>
                  <a:spcPts val="0"/>
                </a:spcAft>
                <a:defRPr/>
              </a:pPr>
              <a:r>
                <a:rPr lang="en-US" sz="2000" b="1" dirty="0" err="1" smtClean="0">
                  <a:solidFill>
                    <a:schemeClr val="bg1"/>
                  </a:solidFill>
                </a:rPr>
                <a:t>Número</a:t>
              </a:r>
              <a:r>
                <a:rPr lang="en-US" sz="2000" b="1" dirty="0" smtClean="0">
                  <a:solidFill>
                    <a:schemeClr val="bg1"/>
                  </a:solidFill>
                </a:rPr>
                <a:t> de </a:t>
              </a:r>
              <a:r>
                <a:rPr lang="en-US" sz="2000" b="1" dirty="0" err="1" smtClean="0">
                  <a:solidFill>
                    <a:schemeClr val="bg1"/>
                  </a:solidFill>
                </a:rPr>
                <a:t>proyectos</a:t>
              </a:r>
              <a:endParaRPr lang="en-US" sz="2000" b="1" dirty="0">
                <a:solidFill>
                  <a:schemeClr val="bg1"/>
                </a:solidFill>
              </a:endParaRPr>
            </a:p>
          </p:txBody>
        </p:sp>
        <p:sp>
          <p:nvSpPr>
            <p:cNvPr id="17" name="Up Arrow Callout 16"/>
            <p:cNvSpPr/>
            <p:nvPr/>
          </p:nvSpPr>
          <p:spPr>
            <a:xfrm>
              <a:off x="5943600" y="4191000"/>
              <a:ext cx="1676400" cy="1905000"/>
            </a:xfrm>
            <a:prstGeom prst="upArrowCallou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000" b="1" dirty="0" err="1" smtClean="0">
                  <a:solidFill>
                    <a:schemeClr val="bg1"/>
                  </a:solidFill>
                </a:rPr>
                <a:t>Similitud</a:t>
              </a:r>
              <a:r>
                <a:rPr lang="en-US" sz="2000" b="1" dirty="0" smtClean="0">
                  <a:solidFill>
                    <a:schemeClr val="bg1"/>
                  </a:solidFill>
                </a:rPr>
                <a:t> de </a:t>
              </a:r>
              <a:r>
                <a:rPr lang="en-US" sz="2000" b="1" dirty="0" err="1" smtClean="0">
                  <a:solidFill>
                    <a:schemeClr val="bg1"/>
                  </a:solidFill>
                </a:rPr>
                <a:t>proyectos</a:t>
              </a:r>
              <a:endParaRPr lang="en-US" sz="2000" b="1" dirty="0">
                <a:solidFill>
                  <a:schemeClr val="bg1"/>
                </a:solidFill>
              </a:endParaRPr>
            </a:p>
          </p:txBody>
        </p:sp>
      </p:grpSp>
      <p:sp>
        <p:nvSpPr>
          <p:cNvPr id="19" name="Rounded Rectangle 18"/>
          <p:cNvSpPr/>
          <p:nvPr/>
        </p:nvSpPr>
        <p:spPr>
          <a:xfrm>
            <a:off x="533400" y="1524000"/>
            <a:ext cx="3352800" cy="4572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b="1" dirty="0" smtClean="0"/>
              <a:t>I+D </a:t>
            </a:r>
            <a:r>
              <a:rPr lang="en-US" b="1" dirty="0"/>
              <a:t>= </a:t>
            </a:r>
            <a:r>
              <a:rPr lang="en-US" b="1" dirty="0" smtClean="0"/>
              <a:t>Centro de </a:t>
            </a:r>
            <a:r>
              <a:rPr lang="en-US" b="1" dirty="0" err="1" smtClean="0"/>
              <a:t>Beneficio</a:t>
            </a:r>
            <a:endParaRPr lang="en-US" b="1" dirty="0"/>
          </a:p>
        </p:txBody>
      </p:sp>
    </p:spTree>
  </p:cSld>
  <p:clrMapOvr>
    <a:masterClrMapping/>
  </p:clrMapOvr>
  <p:transition>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0"/>
            <a:ext cx="5715000" cy="785813"/>
          </a:xfrm>
        </p:spPr>
        <p:txBody>
          <a:bodyPr/>
          <a:lstStyle/>
          <a:p>
            <a:r>
              <a:rPr lang="en-US" dirty="0" err="1" smtClean="0"/>
              <a:t>Tener</a:t>
            </a:r>
            <a:r>
              <a:rPr lang="en-US" dirty="0" smtClean="0"/>
              <a:t> en </a:t>
            </a:r>
            <a:r>
              <a:rPr lang="en-US" dirty="0" err="1" smtClean="0"/>
              <a:t>mente</a:t>
            </a:r>
            <a:r>
              <a:rPr lang="en-US" dirty="0" smtClean="0"/>
              <a:t> el </a:t>
            </a:r>
            <a:r>
              <a:rPr lang="en-US" dirty="0" err="1" smtClean="0"/>
              <a:t>posicionamiento</a:t>
            </a:r>
            <a:r>
              <a:rPr lang="en-US" dirty="0" smtClean="0"/>
              <a:t> y la </a:t>
            </a:r>
            <a:r>
              <a:rPr lang="en-US" dirty="0" err="1" smtClean="0"/>
              <a:t>eficiencia</a:t>
            </a:r>
            <a:r>
              <a:rPr lang="en-US" dirty="0" smtClean="0"/>
              <a:t> en </a:t>
            </a:r>
            <a:r>
              <a:rPr lang="en-US" dirty="0" err="1" smtClean="0"/>
              <a:t>costos</a:t>
            </a:r>
            <a:endParaRPr lang="en-US" dirty="0" smtClean="0"/>
          </a:p>
        </p:txBody>
      </p:sp>
      <p:sp>
        <p:nvSpPr>
          <p:cNvPr id="29" name="Slide Number Placeholder 28"/>
          <p:cNvSpPr>
            <a:spLocks noGrp="1"/>
          </p:cNvSpPr>
          <p:nvPr>
            <p:ph type="sldNum" sz="quarter" idx="12"/>
          </p:nvPr>
        </p:nvSpPr>
        <p:spPr/>
        <p:txBody>
          <a:bodyPr/>
          <a:lstStyle/>
          <a:p>
            <a:pPr>
              <a:defRPr/>
            </a:pPr>
            <a:fld id="{A4623EF4-FDE0-4E5D-9116-B933869E83CF}" type="slidenum">
              <a:rPr lang="en-US"/>
              <a:pPr>
                <a:defRPr/>
              </a:pPr>
              <a:t>11</a:t>
            </a:fld>
            <a:endParaRPr lang="en-US" dirty="0"/>
          </a:p>
        </p:txBody>
      </p:sp>
      <p:sp>
        <p:nvSpPr>
          <p:cNvPr id="45059" name="Rectangle 3"/>
          <p:cNvSpPr>
            <a:spLocks noChangeArrowheads="1"/>
          </p:cNvSpPr>
          <p:nvPr/>
        </p:nvSpPr>
        <p:spPr bwMode="auto">
          <a:xfrm>
            <a:off x="6403975" y="990600"/>
            <a:ext cx="1072410" cy="1567096"/>
          </a:xfrm>
          <a:prstGeom prst="rect">
            <a:avLst/>
          </a:prstGeom>
          <a:noFill/>
          <a:ln w="25400">
            <a:noFill/>
            <a:miter lim="800000"/>
            <a:headEnd/>
            <a:tailEnd/>
          </a:ln>
          <a:effectLst/>
        </p:spPr>
        <p:txBody>
          <a:bodyPr wrap="none" lIns="90488" tIns="44450" rIns="90488" bIns="4445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0" fontAlgn="auto" hangingPunct="0">
              <a:spcBef>
                <a:spcPts val="0"/>
              </a:spcBef>
              <a:spcAft>
                <a:spcPts val="0"/>
              </a:spcAft>
              <a:defRPr/>
            </a:pPr>
            <a:r>
              <a:rPr lang="en-US"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C</a:t>
            </a:r>
          </a:p>
        </p:txBody>
      </p:sp>
      <p:grpSp>
        <p:nvGrpSpPr>
          <p:cNvPr id="22533" name="Group 26"/>
          <p:cNvGrpSpPr>
            <a:grpSpLocks/>
          </p:cNvGrpSpPr>
          <p:nvPr/>
        </p:nvGrpSpPr>
        <p:grpSpPr bwMode="auto">
          <a:xfrm>
            <a:off x="574675" y="1828800"/>
            <a:ext cx="3332163" cy="784225"/>
            <a:chOff x="574675" y="1828800"/>
            <a:chExt cx="3331677" cy="784225"/>
          </a:xfrm>
        </p:grpSpPr>
        <p:sp>
          <p:nvSpPr>
            <p:cNvPr id="45063" name="Line 7"/>
            <p:cNvSpPr>
              <a:spLocks noChangeShapeType="1"/>
            </p:cNvSpPr>
            <p:nvPr/>
          </p:nvSpPr>
          <p:spPr bwMode="auto">
            <a:xfrm>
              <a:off x="582612" y="2613025"/>
              <a:ext cx="3323740" cy="0"/>
            </a:xfrm>
            <a:prstGeom prst="line">
              <a:avLst/>
            </a:prstGeom>
            <a:ln>
              <a:headEnd type="triangle" w="med" len="med"/>
              <a:tailEnd type="triangle" w="med" len="med"/>
            </a:ln>
          </p:spPr>
          <p:style>
            <a:lnRef idx="1">
              <a:schemeClr val="accent2"/>
            </a:lnRef>
            <a:fillRef idx="2">
              <a:schemeClr val="accent2"/>
            </a:fillRef>
            <a:effectRef idx="1">
              <a:schemeClr val="accent2"/>
            </a:effectRef>
            <a:fontRef idx="minor">
              <a:schemeClr val="dk1"/>
            </a:fontRef>
          </p:style>
          <p:txBody>
            <a:bodyPr wrap="none" anchor="ctr"/>
            <a:lstStyle/>
            <a:p>
              <a:pPr fontAlgn="auto">
                <a:spcBef>
                  <a:spcPts val="0"/>
                </a:spcBef>
                <a:spcAft>
                  <a:spcPts val="0"/>
                </a:spcAft>
                <a:defRPr/>
              </a:pPr>
              <a:endParaRPr lang="en-US" sz="1200" dirty="0"/>
            </a:p>
          </p:txBody>
        </p:sp>
        <p:grpSp>
          <p:nvGrpSpPr>
            <p:cNvPr id="3" name="Group 10"/>
            <p:cNvGrpSpPr>
              <a:grpSpLocks/>
            </p:cNvGrpSpPr>
            <p:nvPr/>
          </p:nvGrpSpPr>
          <p:grpSpPr bwMode="auto">
            <a:xfrm>
              <a:off x="574675" y="1828800"/>
              <a:ext cx="3311525" cy="636588"/>
              <a:chOff x="313" y="1671"/>
              <a:chExt cx="2169" cy="416"/>
            </a:xfrm>
            <a:solidFill>
              <a:srgbClr val="C1D82F"/>
            </a:solidFill>
          </p:grpSpPr>
          <p:sp>
            <p:nvSpPr>
              <p:cNvPr id="45067" name="Rectangle 11"/>
              <p:cNvSpPr>
                <a:spLocks noChangeArrowheads="1"/>
              </p:cNvSpPr>
              <p:nvPr/>
            </p:nvSpPr>
            <p:spPr bwMode="auto">
              <a:xfrm>
                <a:off x="313" y="1671"/>
                <a:ext cx="391" cy="416"/>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lstStyle/>
              <a:p>
                <a:pPr algn="ctr" eaLnBrk="0" fontAlgn="auto" hangingPunct="0">
                  <a:spcBef>
                    <a:spcPts val="0"/>
                  </a:spcBef>
                  <a:spcAft>
                    <a:spcPts val="0"/>
                  </a:spcAft>
                  <a:defRPr/>
                </a:pPr>
                <a:r>
                  <a:rPr lang="en-US" sz="1100" b="1" dirty="0" smtClean="0"/>
                  <a:t>Peso</a:t>
                </a:r>
                <a:endParaRPr lang="en-US" sz="1100" b="1" dirty="0"/>
              </a:p>
            </p:txBody>
          </p:sp>
          <p:sp>
            <p:nvSpPr>
              <p:cNvPr id="45068" name="Rectangle 12"/>
              <p:cNvSpPr>
                <a:spLocks noChangeArrowheads="1"/>
              </p:cNvSpPr>
              <p:nvPr/>
            </p:nvSpPr>
            <p:spPr bwMode="auto">
              <a:xfrm>
                <a:off x="754" y="1671"/>
                <a:ext cx="391" cy="416"/>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lstStyle/>
              <a:p>
                <a:pPr algn="ctr" eaLnBrk="0" fontAlgn="auto" hangingPunct="0">
                  <a:spcBef>
                    <a:spcPts val="0"/>
                  </a:spcBef>
                  <a:spcAft>
                    <a:spcPts val="0"/>
                  </a:spcAft>
                  <a:defRPr/>
                </a:pPr>
                <a:r>
                  <a:rPr lang="en-US" sz="1100" b="1" dirty="0" err="1" smtClean="0"/>
                  <a:t>Diseño</a:t>
                </a:r>
                <a:endParaRPr lang="en-US" sz="1100" b="1" dirty="0"/>
              </a:p>
            </p:txBody>
          </p:sp>
          <p:sp>
            <p:nvSpPr>
              <p:cNvPr id="45069" name="Rectangle 13"/>
              <p:cNvSpPr>
                <a:spLocks noChangeArrowheads="1"/>
              </p:cNvSpPr>
              <p:nvPr/>
            </p:nvSpPr>
            <p:spPr bwMode="auto">
              <a:xfrm>
                <a:off x="1207" y="1671"/>
                <a:ext cx="391" cy="416"/>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lstStyle/>
              <a:p>
                <a:pPr algn="ctr" eaLnBrk="0" fontAlgn="auto" hangingPunct="0">
                  <a:spcBef>
                    <a:spcPts val="0"/>
                  </a:spcBef>
                  <a:spcAft>
                    <a:spcPts val="0"/>
                  </a:spcAft>
                  <a:defRPr/>
                </a:pPr>
                <a:r>
                  <a:rPr lang="en-US" sz="1100" b="1" dirty="0" err="1" smtClean="0"/>
                  <a:t>Volumen</a:t>
                </a:r>
                <a:endParaRPr lang="en-US" sz="1100" b="1" dirty="0"/>
              </a:p>
            </p:txBody>
          </p:sp>
          <p:sp>
            <p:nvSpPr>
              <p:cNvPr id="45070" name="Rectangle 14"/>
              <p:cNvSpPr>
                <a:spLocks noChangeArrowheads="1"/>
              </p:cNvSpPr>
              <p:nvPr/>
            </p:nvSpPr>
            <p:spPr bwMode="auto">
              <a:xfrm>
                <a:off x="1643" y="1671"/>
                <a:ext cx="391" cy="416"/>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lstStyle/>
              <a:p>
                <a:pPr algn="ctr" eaLnBrk="0" fontAlgn="auto" hangingPunct="0">
                  <a:lnSpc>
                    <a:spcPct val="90000"/>
                  </a:lnSpc>
                  <a:spcBef>
                    <a:spcPts val="0"/>
                  </a:spcBef>
                  <a:spcAft>
                    <a:spcPts val="0"/>
                  </a:spcAft>
                  <a:defRPr/>
                </a:pPr>
                <a:r>
                  <a:rPr lang="en-US" sz="1100" b="1" dirty="0" err="1" smtClean="0"/>
                  <a:t>Máx</a:t>
                </a:r>
                <a:r>
                  <a:rPr lang="en-US" sz="1100" b="1" dirty="0"/>
                  <a:t>.</a:t>
                </a:r>
              </a:p>
              <a:p>
                <a:pPr algn="ctr" eaLnBrk="0" fontAlgn="auto" hangingPunct="0">
                  <a:lnSpc>
                    <a:spcPct val="90000"/>
                  </a:lnSpc>
                  <a:spcBef>
                    <a:spcPts val="0"/>
                  </a:spcBef>
                  <a:spcAft>
                    <a:spcPts val="0"/>
                  </a:spcAft>
                  <a:defRPr/>
                </a:pPr>
                <a:r>
                  <a:rPr lang="en-US" sz="1100" b="1" dirty="0" err="1" smtClean="0"/>
                  <a:t>Frec</a:t>
                </a:r>
                <a:r>
                  <a:rPr lang="en-US" sz="1100" b="1" dirty="0" smtClean="0"/>
                  <a:t>.</a:t>
                </a:r>
                <a:endParaRPr lang="en-US" sz="1100" b="1" dirty="0"/>
              </a:p>
            </p:txBody>
          </p:sp>
          <p:sp>
            <p:nvSpPr>
              <p:cNvPr id="45071" name="Rectangle 15"/>
              <p:cNvSpPr>
                <a:spLocks noChangeArrowheads="1"/>
              </p:cNvSpPr>
              <p:nvPr/>
            </p:nvSpPr>
            <p:spPr bwMode="auto">
              <a:xfrm>
                <a:off x="2091" y="1671"/>
                <a:ext cx="391" cy="416"/>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lstStyle/>
              <a:p>
                <a:pPr algn="ctr" eaLnBrk="0" fontAlgn="auto" hangingPunct="0">
                  <a:spcBef>
                    <a:spcPts val="0"/>
                  </a:spcBef>
                  <a:spcAft>
                    <a:spcPts val="0"/>
                  </a:spcAft>
                  <a:defRPr/>
                </a:pPr>
                <a:r>
                  <a:rPr lang="en-US" sz="1100" b="1" dirty="0" err="1" smtClean="0"/>
                  <a:t>Potencia</a:t>
                </a:r>
                <a:endParaRPr lang="en-US" sz="1100" b="1" dirty="0"/>
              </a:p>
            </p:txBody>
          </p:sp>
        </p:grpSp>
      </p:grpSp>
      <p:sp>
        <p:nvSpPr>
          <p:cNvPr id="45072" name="Rectangle 16"/>
          <p:cNvSpPr>
            <a:spLocks noChangeArrowheads="1"/>
          </p:cNvSpPr>
          <p:nvPr/>
        </p:nvSpPr>
        <p:spPr bwMode="auto">
          <a:xfrm>
            <a:off x="1524000" y="1143000"/>
            <a:ext cx="1553311" cy="582211"/>
          </a:xfrm>
          <a:prstGeom prst="rect">
            <a:avLst/>
          </a:prstGeom>
          <a:noFill/>
          <a:ln w="25400">
            <a:noFill/>
            <a:miter lim="800000"/>
            <a:headEnd/>
            <a:tailEnd/>
          </a:ln>
          <a:effectLst/>
        </p:spPr>
        <p:txBody>
          <a:bodyPr wrap="none" lIns="90488" tIns="44450" rIns="90488" bIns="4445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0" fontAlgn="auto" hangingPunct="0">
              <a:spcBef>
                <a:spcPts val="0"/>
              </a:spcBef>
              <a:spcAft>
                <a:spcPts val="0"/>
              </a:spcAft>
              <a:defRPr/>
            </a:pPr>
            <a:r>
              <a:rPr lang="en-US" sz="32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S</a:t>
            </a:r>
            <a:r>
              <a:rPr lang="en-US" sz="28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ONITE</a:t>
            </a:r>
          </a:p>
        </p:txBody>
      </p:sp>
      <p:sp>
        <p:nvSpPr>
          <p:cNvPr id="45076" name="Text Box 20"/>
          <p:cNvSpPr txBox="1">
            <a:spLocks noChangeArrowheads="1"/>
          </p:cNvSpPr>
          <p:nvPr/>
        </p:nvSpPr>
        <p:spPr bwMode="auto">
          <a:xfrm>
            <a:off x="228600" y="6096000"/>
            <a:ext cx="4074898" cy="369332"/>
          </a:xfrm>
          <a:prstGeom prst="rect">
            <a:avLst/>
          </a:prstGeom>
          <a:noFill/>
          <a:ln w="9525">
            <a:noFill/>
            <a:miter lim="800000"/>
            <a:headEnd/>
            <a:tailEnd/>
          </a:ln>
          <a:effectLst/>
        </p:spPr>
        <p:txBody>
          <a:bodyPr wrap="none">
            <a:spAutoFit/>
          </a:bodyPr>
          <a:lstStyle/>
          <a:p>
            <a:pPr eaLnBrk="0" fontAlgn="auto" hangingPunct="0">
              <a:spcBef>
                <a:spcPts val="0"/>
              </a:spcBef>
              <a:spcAft>
                <a:spcPts val="0"/>
              </a:spcAft>
              <a:defRPr/>
            </a:pPr>
            <a:r>
              <a:rPr lang="en-US" b="1" dirty="0" smtClean="0">
                <a:solidFill>
                  <a:schemeClr val="accent1">
                    <a:lumMod val="50000"/>
                  </a:schemeClr>
                </a:solidFill>
                <a:latin typeface="+mn-lt"/>
              </a:rPr>
              <a:t>FACTORES DE POSICIONAMIENTO</a:t>
            </a:r>
            <a:endParaRPr lang="en-US" b="1" dirty="0">
              <a:solidFill>
                <a:schemeClr val="accent1">
                  <a:lumMod val="50000"/>
                </a:schemeClr>
              </a:solidFill>
              <a:latin typeface="+mn-lt"/>
            </a:endParaRPr>
          </a:p>
        </p:txBody>
      </p:sp>
      <p:sp>
        <p:nvSpPr>
          <p:cNvPr id="45077" name="Text Box 21"/>
          <p:cNvSpPr txBox="1">
            <a:spLocks noChangeArrowheads="1"/>
          </p:cNvSpPr>
          <p:nvPr/>
        </p:nvSpPr>
        <p:spPr bwMode="auto">
          <a:xfrm>
            <a:off x="5486400" y="6030913"/>
            <a:ext cx="3104440" cy="369332"/>
          </a:xfrm>
          <a:prstGeom prst="rect">
            <a:avLst/>
          </a:prstGeom>
          <a:noFill/>
          <a:ln w="9525">
            <a:noFill/>
            <a:miter lim="800000"/>
            <a:headEnd/>
            <a:tailEnd/>
          </a:ln>
          <a:effectLst/>
        </p:spPr>
        <p:txBody>
          <a:bodyPr wrap="none">
            <a:spAutoFit/>
          </a:bodyPr>
          <a:lstStyle/>
          <a:p>
            <a:pPr eaLnBrk="0" fontAlgn="auto" hangingPunct="0">
              <a:spcBef>
                <a:spcPts val="0"/>
              </a:spcBef>
              <a:spcAft>
                <a:spcPts val="0"/>
              </a:spcAft>
              <a:defRPr/>
            </a:pPr>
            <a:r>
              <a:rPr lang="en-US" b="1" dirty="0" smtClean="0">
                <a:solidFill>
                  <a:schemeClr val="accent1">
                    <a:lumMod val="50000"/>
                  </a:schemeClr>
                </a:solidFill>
                <a:latin typeface="+mn-lt"/>
              </a:rPr>
              <a:t>FACTORES ECONÓMICOS</a:t>
            </a:r>
            <a:endParaRPr lang="en-US" b="1" dirty="0">
              <a:solidFill>
                <a:schemeClr val="accent1">
                  <a:lumMod val="50000"/>
                </a:schemeClr>
              </a:solidFill>
              <a:latin typeface="+mn-lt"/>
            </a:endParaRPr>
          </a:p>
        </p:txBody>
      </p:sp>
      <p:sp>
        <p:nvSpPr>
          <p:cNvPr id="24" name="Rounded Rectangle 23"/>
          <p:cNvSpPr/>
          <p:nvPr/>
        </p:nvSpPr>
        <p:spPr>
          <a:xfrm>
            <a:off x="609600" y="2971800"/>
            <a:ext cx="3124200" cy="6096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b="1" dirty="0" err="1" smtClean="0">
                <a:solidFill>
                  <a:schemeClr val="tx1">
                    <a:lumMod val="75000"/>
                    <a:lumOff val="25000"/>
                  </a:schemeClr>
                </a:solidFill>
              </a:rPr>
              <a:t>Características</a:t>
            </a:r>
            <a:r>
              <a:rPr lang="en-US" b="1" dirty="0" smtClean="0">
                <a:solidFill>
                  <a:schemeClr val="tx1">
                    <a:lumMod val="75000"/>
                    <a:lumOff val="25000"/>
                  </a:schemeClr>
                </a:solidFill>
              </a:rPr>
              <a:t> </a:t>
            </a:r>
            <a:r>
              <a:rPr lang="en-US" b="1" dirty="0" err="1" smtClean="0">
                <a:solidFill>
                  <a:schemeClr val="tx1">
                    <a:lumMod val="75000"/>
                    <a:lumOff val="25000"/>
                  </a:schemeClr>
                </a:solidFill>
              </a:rPr>
              <a:t>físicas</a:t>
            </a:r>
            <a:r>
              <a:rPr lang="en-US" b="1" dirty="0" smtClean="0">
                <a:solidFill>
                  <a:schemeClr val="tx1">
                    <a:lumMod val="75000"/>
                    <a:lumOff val="25000"/>
                  </a:schemeClr>
                </a:solidFill>
              </a:rPr>
              <a:t> </a:t>
            </a:r>
            <a:r>
              <a:rPr lang="en-US" b="1" dirty="0" err="1" smtClean="0">
                <a:solidFill>
                  <a:schemeClr val="tx1">
                    <a:lumMod val="75000"/>
                    <a:lumOff val="25000"/>
                  </a:schemeClr>
                </a:solidFill>
              </a:rPr>
              <a:t>más</a:t>
            </a:r>
            <a:r>
              <a:rPr lang="en-US" b="1" dirty="0" smtClean="0">
                <a:solidFill>
                  <a:schemeClr val="tx1">
                    <a:lumMod val="75000"/>
                    <a:lumOff val="25000"/>
                  </a:schemeClr>
                </a:solidFill>
              </a:rPr>
              <a:t> </a:t>
            </a:r>
            <a:r>
              <a:rPr lang="en-US" b="1" dirty="0" err="1" smtClean="0">
                <a:solidFill>
                  <a:schemeClr val="tx1">
                    <a:lumMod val="75000"/>
                    <a:lumOff val="25000"/>
                  </a:schemeClr>
                </a:solidFill>
              </a:rPr>
              <a:t>importantes</a:t>
            </a:r>
            <a:endParaRPr lang="en-US" b="1" dirty="0">
              <a:solidFill>
                <a:schemeClr val="tx1">
                  <a:lumMod val="75000"/>
                  <a:lumOff val="25000"/>
                </a:schemeClr>
              </a:solidFill>
            </a:endParaRPr>
          </a:p>
        </p:txBody>
      </p:sp>
      <p:sp>
        <p:nvSpPr>
          <p:cNvPr id="25" name="Up Arrow Callout 24"/>
          <p:cNvSpPr/>
          <p:nvPr/>
        </p:nvSpPr>
        <p:spPr>
          <a:xfrm>
            <a:off x="609600" y="3657600"/>
            <a:ext cx="3124200" cy="2362200"/>
          </a:xfrm>
          <a:prstGeom prst="upArrowCallout">
            <a:avLst/>
          </a:prstGeom>
        </p:spPr>
        <p:style>
          <a:lnRef idx="0">
            <a:schemeClr val="accent2"/>
          </a:lnRef>
          <a:fillRef idx="3">
            <a:schemeClr val="accent2"/>
          </a:fillRef>
          <a:effectRef idx="3">
            <a:schemeClr val="accent2"/>
          </a:effectRef>
          <a:fontRef idx="minor">
            <a:schemeClr val="lt1"/>
          </a:fontRef>
        </p:style>
        <p:txBody>
          <a:bodyPr anchor="ctr"/>
          <a:lstStyle/>
          <a:p>
            <a:pPr marL="400050" lvl="1" indent="-190500" eaLnBrk="0" fontAlgn="auto" hangingPunct="0">
              <a:lnSpc>
                <a:spcPct val="130000"/>
              </a:lnSpc>
              <a:spcBef>
                <a:spcPts val="0"/>
              </a:spcBef>
              <a:spcAft>
                <a:spcPts val="0"/>
              </a:spcAft>
              <a:buClr>
                <a:schemeClr val="tx1">
                  <a:lumMod val="75000"/>
                  <a:lumOff val="25000"/>
                </a:schemeClr>
              </a:buClr>
              <a:buSzPct val="110000"/>
              <a:buFont typeface="Arial" pitchFamily="34" charset="0"/>
              <a:buChar char="•"/>
              <a:defRPr/>
            </a:pPr>
            <a:r>
              <a:rPr lang="en-US" b="1" dirty="0" err="1" smtClean="0">
                <a:solidFill>
                  <a:schemeClr val="bg1"/>
                </a:solidFill>
              </a:rPr>
              <a:t>Necesidades</a:t>
            </a:r>
            <a:endParaRPr lang="en-US" b="1" dirty="0">
              <a:solidFill>
                <a:schemeClr val="bg1"/>
              </a:solidFill>
            </a:endParaRPr>
          </a:p>
          <a:p>
            <a:pPr marL="400050" lvl="1" indent="-190500" eaLnBrk="0" fontAlgn="auto" hangingPunct="0">
              <a:lnSpc>
                <a:spcPct val="130000"/>
              </a:lnSpc>
              <a:spcBef>
                <a:spcPts val="0"/>
              </a:spcBef>
              <a:spcAft>
                <a:spcPts val="0"/>
              </a:spcAft>
              <a:buClr>
                <a:schemeClr val="tx1">
                  <a:lumMod val="75000"/>
                  <a:lumOff val="25000"/>
                </a:schemeClr>
              </a:buClr>
              <a:buSzPct val="110000"/>
              <a:buFont typeface="Arial" pitchFamily="34" charset="0"/>
              <a:buChar char="•"/>
              <a:defRPr/>
            </a:pPr>
            <a:r>
              <a:rPr lang="en-US" b="1" dirty="0" err="1" smtClean="0">
                <a:solidFill>
                  <a:schemeClr val="bg1"/>
                </a:solidFill>
              </a:rPr>
              <a:t>Competidores</a:t>
            </a:r>
            <a:endParaRPr lang="en-US" b="1" dirty="0" smtClean="0">
              <a:solidFill>
                <a:schemeClr val="bg1"/>
              </a:solidFill>
            </a:endParaRPr>
          </a:p>
          <a:p>
            <a:pPr marL="400050" lvl="1" indent="-190500" eaLnBrk="0" fontAlgn="auto" hangingPunct="0">
              <a:lnSpc>
                <a:spcPct val="130000"/>
              </a:lnSpc>
              <a:spcBef>
                <a:spcPts val="0"/>
              </a:spcBef>
              <a:spcAft>
                <a:spcPts val="0"/>
              </a:spcAft>
              <a:buClr>
                <a:schemeClr val="tx1">
                  <a:lumMod val="75000"/>
                  <a:lumOff val="25000"/>
                </a:schemeClr>
              </a:buClr>
              <a:buSzPct val="110000"/>
              <a:buFont typeface="Arial" pitchFamily="34" charset="0"/>
              <a:buChar char="•"/>
              <a:defRPr/>
            </a:pPr>
            <a:r>
              <a:rPr lang="en-US" b="1" dirty="0" err="1" smtClean="0">
                <a:solidFill>
                  <a:schemeClr val="bg1"/>
                </a:solidFill>
              </a:rPr>
              <a:t>Factibilidad</a:t>
            </a:r>
            <a:endParaRPr lang="en-US" b="1" dirty="0" smtClean="0">
              <a:solidFill>
                <a:schemeClr val="bg1"/>
              </a:solidFill>
            </a:endParaRPr>
          </a:p>
          <a:p>
            <a:pPr marL="400050" lvl="1" indent="-190500" eaLnBrk="0" fontAlgn="auto" hangingPunct="0">
              <a:lnSpc>
                <a:spcPct val="130000"/>
              </a:lnSpc>
              <a:spcBef>
                <a:spcPts val="0"/>
              </a:spcBef>
              <a:spcAft>
                <a:spcPts val="0"/>
              </a:spcAft>
              <a:buClr>
                <a:schemeClr val="tx1">
                  <a:lumMod val="75000"/>
                  <a:lumOff val="25000"/>
                </a:schemeClr>
              </a:buClr>
              <a:buSzPct val="110000"/>
              <a:buFont typeface="Arial" pitchFamily="34" charset="0"/>
              <a:buChar char="•"/>
              <a:defRPr/>
            </a:pPr>
            <a:r>
              <a:rPr lang="en-US" b="1" dirty="0" err="1" smtClean="0">
                <a:solidFill>
                  <a:schemeClr val="bg1"/>
                </a:solidFill>
              </a:rPr>
              <a:t>Presupuesto</a:t>
            </a:r>
            <a:endParaRPr lang="en-US" b="1" dirty="0">
              <a:solidFill>
                <a:schemeClr val="bg1"/>
              </a:solidFill>
            </a:endParaRPr>
          </a:p>
        </p:txBody>
      </p:sp>
      <p:sp>
        <p:nvSpPr>
          <p:cNvPr id="26" name="Up Arrow Callout 25"/>
          <p:cNvSpPr/>
          <p:nvPr/>
        </p:nvSpPr>
        <p:spPr>
          <a:xfrm>
            <a:off x="5181600" y="3581400"/>
            <a:ext cx="3657600" cy="2362200"/>
          </a:xfrm>
          <a:prstGeom prst="upArrowCallout">
            <a:avLst/>
          </a:prstGeom>
        </p:spPr>
        <p:style>
          <a:lnRef idx="0">
            <a:schemeClr val="accent2"/>
          </a:lnRef>
          <a:fillRef idx="3">
            <a:schemeClr val="accent2"/>
          </a:fillRef>
          <a:effectRef idx="3">
            <a:schemeClr val="accent2"/>
          </a:effectRef>
          <a:fontRef idx="minor">
            <a:schemeClr val="lt1"/>
          </a:fontRef>
        </p:style>
        <p:txBody>
          <a:bodyPr anchor="ctr"/>
          <a:lstStyle/>
          <a:p>
            <a:pPr marL="190500" lvl="1" indent="-190500" eaLnBrk="0" fontAlgn="auto" hangingPunct="0">
              <a:spcBef>
                <a:spcPts val="0"/>
              </a:spcBef>
              <a:spcAft>
                <a:spcPts val="0"/>
              </a:spcAft>
              <a:buClr>
                <a:schemeClr val="tx1">
                  <a:lumMod val="75000"/>
                  <a:lumOff val="25000"/>
                </a:schemeClr>
              </a:buClr>
              <a:buSzPct val="110000"/>
              <a:buFont typeface="Arial" pitchFamily="34" charset="0"/>
              <a:buChar char="•"/>
              <a:defRPr/>
            </a:pPr>
            <a:r>
              <a:rPr lang="en-US" sz="1600" b="1" dirty="0" err="1" smtClean="0">
                <a:solidFill>
                  <a:schemeClr val="bg1"/>
                </a:solidFill>
              </a:rPr>
              <a:t>Margen</a:t>
            </a:r>
            <a:endParaRPr lang="en-US" sz="1600" b="1" dirty="0">
              <a:solidFill>
                <a:schemeClr val="bg1"/>
              </a:solidFill>
            </a:endParaRPr>
          </a:p>
          <a:p>
            <a:pPr marL="190500" lvl="1" indent="-190500" eaLnBrk="0" fontAlgn="auto" hangingPunct="0">
              <a:spcBef>
                <a:spcPts val="0"/>
              </a:spcBef>
              <a:spcAft>
                <a:spcPts val="0"/>
              </a:spcAft>
              <a:buClr>
                <a:schemeClr val="tx1">
                  <a:lumMod val="75000"/>
                  <a:lumOff val="25000"/>
                </a:schemeClr>
              </a:buClr>
              <a:buSzPct val="110000"/>
              <a:buFont typeface="Arial" pitchFamily="34" charset="0"/>
              <a:buChar char="•"/>
              <a:defRPr/>
            </a:pPr>
            <a:r>
              <a:rPr lang="en-US" sz="1600" b="1" dirty="0" err="1" smtClean="0">
                <a:solidFill>
                  <a:schemeClr val="bg1"/>
                </a:solidFill>
              </a:rPr>
              <a:t>Costos</a:t>
            </a:r>
            <a:r>
              <a:rPr lang="en-US" sz="1600" b="1" dirty="0" smtClean="0">
                <a:solidFill>
                  <a:schemeClr val="bg1"/>
                </a:solidFill>
              </a:rPr>
              <a:t> de </a:t>
            </a:r>
            <a:r>
              <a:rPr lang="en-US" sz="1600" b="1" dirty="0" err="1" smtClean="0">
                <a:solidFill>
                  <a:schemeClr val="bg1"/>
                </a:solidFill>
              </a:rPr>
              <a:t>otros</a:t>
            </a:r>
            <a:r>
              <a:rPr lang="en-US" sz="1600" b="1" dirty="0" smtClean="0">
                <a:solidFill>
                  <a:schemeClr val="bg1"/>
                </a:solidFill>
              </a:rPr>
              <a:t> </a:t>
            </a:r>
            <a:r>
              <a:rPr lang="en-US" sz="1600" b="1" dirty="0" err="1" smtClean="0">
                <a:solidFill>
                  <a:schemeClr val="bg1"/>
                </a:solidFill>
              </a:rPr>
              <a:t>proyectos</a:t>
            </a:r>
            <a:endParaRPr lang="en-US" sz="1600" b="1" dirty="0">
              <a:solidFill>
                <a:schemeClr val="bg1"/>
              </a:solidFill>
            </a:endParaRPr>
          </a:p>
          <a:p>
            <a:pPr marL="190500" lvl="1" indent="-190500" eaLnBrk="0" fontAlgn="auto" hangingPunct="0">
              <a:spcBef>
                <a:spcPts val="0"/>
              </a:spcBef>
              <a:spcAft>
                <a:spcPts val="0"/>
              </a:spcAft>
              <a:buClr>
                <a:schemeClr val="tx1">
                  <a:lumMod val="75000"/>
                  <a:lumOff val="25000"/>
                </a:schemeClr>
              </a:buClr>
              <a:buSzPct val="110000"/>
              <a:buFont typeface="Arial" pitchFamily="34" charset="0"/>
              <a:buChar char="•"/>
              <a:defRPr/>
            </a:pPr>
            <a:r>
              <a:rPr lang="en-US" sz="1600" b="1" dirty="0" err="1" smtClean="0">
                <a:solidFill>
                  <a:schemeClr val="bg1"/>
                </a:solidFill>
              </a:rPr>
              <a:t>Presupuesto</a:t>
            </a:r>
            <a:endParaRPr lang="en-US" sz="1600" b="1" dirty="0" smtClean="0">
              <a:solidFill>
                <a:schemeClr val="bg1"/>
              </a:solidFill>
            </a:endParaRPr>
          </a:p>
          <a:p>
            <a:pPr marL="190500" lvl="1" indent="-190500" eaLnBrk="0" fontAlgn="auto" hangingPunct="0">
              <a:spcBef>
                <a:spcPts val="0"/>
              </a:spcBef>
              <a:spcAft>
                <a:spcPts val="0"/>
              </a:spcAft>
              <a:buClr>
                <a:schemeClr val="tx1">
                  <a:lumMod val="75000"/>
                  <a:lumOff val="25000"/>
                </a:schemeClr>
              </a:buClr>
              <a:buSzPct val="110000"/>
              <a:buFont typeface="Arial" pitchFamily="34" charset="0"/>
              <a:buChar char="•"/>
              <a:defRPr/>
            </a:pPr>
            <a:r>
              <a:rPr lang="en-US" sz="1600" b="1" dirty="0" err="1" smtClean="0">
                <a:solidFill>
                  <a:schemeClr val="bg1"/>
                </a:solidFill>
              </a:rPr>
              <a:t>Impacto</a:t>
            </a:r>
            <a:r>
              <a:rPr lang="en-US" sz="1600" b="1" dirty="0" smtClean="0">
                <a:solidFill>
                  <a:schemeClr val="bg1"/>
                </a:solidFill>
              </a:rPr>
              <a:t> de </a:t>
            </a:r>
            <a:r>
              <a:rPr lang="en-US" sz="1600" b="1" dirty="0" err="1" smtClean="0">
                <a:solidFill>
                  <a:schemeClr val="bg1"/>
                </a:solidFill>
              </a:rPr>
              <a:t>las</a:t>
            </a:r>
            <a:r>
              <a:rPr lang="en-US" sz="1600" b="1" dirty="0" smtClean="0">
                <a:solidFill>
                  <a:schemeClr val="bg1"/>
                </a:solidFill>
              </a:rPr>
              <a:t> </a:t>
            </a:r>
            <a:r>
              <a:rPr lang="en-US" sz="1600" b="1" dirty="0" err="1" smtClean="0">
                <a:solidFill>
                  <a:schemeClr val="bg1"/>
                </a:solidFill>
              </a:rPr>
              <a:t>características</a:t>
            </a:r>
            <a:endParaRPr lang="en-US" sz="1600" b="1" dirty="0">
              <a:solidFill>
                <a:schemeClr val="bg1"/>
              </a:solidFill>
            </a:endParaRPr>
          </a:p>
        </p:txBody>
      </p:sp>
      <p:sp>
        <p:nvSpPr>
          <p:cNvPr id="27" name="Rounded Rectangle 26"/>
          <p:cNvSpPr/>
          <p:nvPr/>
        </p:nvSpPr>
        <p:spPr>
          <a:xfrm>
            <a:off x="5867400" y="2514600"/>
            <a:ext cx="2286000" cy="9906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eaLnBrk="0" fontAlgn="auto" hangingPunct="0">
              <a:spcBef>
                <a:spcPts val="0"/>
              </a:spcBef>
              <a:spcAft>
                <a:spcPts val="0"/>
              </a:spcAft>
              <a:defRPr/>
            </a:pPr>
            <a:r>
              <a:rPr lang="en-US" b="1" dirty="0" err="1" smtClean="0">
                <a:solidFill>
                  <a:schemeClr val="tx1">
                    <a:lumMod val="75000"/>
                    <a:lumOff val="25000"/>
                  </a:schemeClr>
                </a:solidFill>
              </a:rPr>
              <a:t>Costo</a:t>
            </a:r>
            <a:r>
              <a:rPr lang="en-US" b="1" dirty="0" smtClean="0">
                <a:solidFill>
                  <a:schemeClr val="tx1">
                    <a:lumMod val="75000"/>
                    <a:lumOff val="25000"/>
                  </a:schemeClr>
                </a:solidFill>
              </a:rPr>
              <a:t> Base</a:t>
            </a:r>
            <a:endParaRPr lang="en-US" b="1" dirty="0">
              <a:solidFill>
                <a:schemeClr val="tx1">
                  <a:lumMod val="75000"/>
                  <a:lumOff val="25000"/>
                </a:schemeClr>
              </a:solidFill>
            </a:endParaRPr>
          </a:p>
          <a:p>
            <a:pPr algn="ctr" eaLnBrk="0" fontAlgn="auto" hangingPunct="0">
              <a:spcBef>
                <a:spcPts val="0"/>
              </a:spcBef>
              <a:spcAft>
                <a:spcPts val="0"/>
              </a:spcAft>
              <a:defRPr/>
            </a:pPr>
            <a:r>
              <a:rPr lang="en-US" b="1" dirty="0" smtClean="0">
                <a:solidFill>
                  <a:schemeClr val="tx1">
                    <a:lumMod val="75000"/>
                    <a:lumOff val="25000"/>
                  </a:schemeClr>
                </a:solidFill>
              </a:rPr>
              <a:t>( 100 mil </a:t>
            </a:r>
            <a:r>
              <a:rPr lang="en-US" b="1" dirty="0" err="1" smtClean="0">
                <a:solidFill>
                  <a:schemeClr val="tx1">
                    <a:lumMod val="75000"/>
                    <a:lumOff val="25000"/>
                  </a:schemeClr>
                </a:solidFill>
              </a:rPr>
              <a:t>unidades</a:t>
            </a:r>
            <a:r>
              <a:rPr lang="en-US" b="1" dirty="0" smtClean="0">
                <a:solidFill>
                  <a:schemeClr val="tx1">
                    <a:lumMod val="75000"/>
                    <a:lumOff val="25000"/>
                  </a:schemeClr>
                </a:solidFill>
              </a:rPr>
              <a:t>)</a:t>
            </a:r>
            <a:endParaRPr lang="en-US" b="1" dirty="0">
              <a:solidFill>
                <a:schemeClr val="tx1">
                  <a:lumMod val="75000"/>
                  <a:lumOff val="25000"/>
                </a:schemeClr>
              </a:solidFill>
            </a:endParaRPr>
          </a:p>
        </p:txBody>
      </p:sp>
    </p:spTree>
  </p:cSld>
  <p:clrMapOvr>
    <a:masterClrMapping/>
  </p:clrMapOvr>
  <p:transition>
    <p:strips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6"/>
          <p:cNvSpPr>
            <a:spLocks noGrp="1" noChangeArrowheads="1"/>
          </p:cNvSpPr>
          <p:nvPr>
            <p:ph type="title"/>
          </p:nvPr>
        </p:nvSpPr>
        <p:spPr>
          <a:xfrm>
            <a:off x="0" y="0"/>
            <a:ext cx="6019800" cy="785813"/>
          </a:xfrm>
        </p:spPr>
        <p:txBody>
          <a:bodyPr/>
          <a:lstStyle/>
          <a:p>
            <a:r>
              <a:rPr lang="en-US" dirty="0" err="1" smtClean="0"/>
              <a:t>Impacto</a:t>
            </a:r>
            <a:r>
              <a:rPr lang="en-US" dirty="0" smtClean="0"/>
              <a:t> de </a:t>
            </a:r>
            <a:r>
              <a:rPr lang="en-US" dirty="0" err="1" smtClean="0"/>
              <a:t>las</a:t>
            </a:r>
            <a:r>
              <a:rPr lang="en-US" dirty="0" smtClean="0"/>
              <a:t> </a:t>
            </a:r>
            <a:r>
              <a:rPr lang="en-US" dirty="0" err="1" smtClean="0"/>
              <a:t>caraterísticas</a:t>
            </a:r>
            <a:r>
              <a:rPr lang="en-US" dirty="0" smtClean="0"/>
              <a:t> </a:t>
            </a:r>
            <a:r>
              <a:rPr lang="en-US" dirty="0" err="1" smtClean="0"/>
              <a:t>físicas</a:t>
            </a:r>
            <a:r>
              <a:rPr lang="en-US" dirty="0" smtClean="0"/>
              <a:t> en el </a:t>
            </a:r>
            <a:r>
              <a:rPr lang="en-US" dirty="0" err="1" smtClean="0"/>
              <a:t>costo</a:t>
            </a:r>
            <a:r>
              <a:rPr lang="en-US" dirty="0" smtClean="0"/>
              <a:t> base</a:t>
            </a:r>
          </a:p>
        </p:txBody>
      </p:sp>
      <p:sp>
        <p:nvSpPr>
          <p:cNvPr id="30" name="Slide Number Placeholder 29"/>
          <p:cNvSpPr>
            <a:spLocks noGrp="1"/>
          </p:cNvSpPr>
          <p:nvPr>
            <p:ph type="sldNum" sz="quarter" idx="12"/>
          </p:nvPr>
        </p:nvSpPr>
        <p:spPr/>
        <p:txBody>
          <a:bodyPr/>
          <a:lstStyle/>
          <a:p>
            <a:pPr>
              <a:defRPr/>
            </a:pPr>
            <a:fld id="{A2D898DD-7468-4205-8515-1E33B2D2A184}" type="slidenum">
              <a:rPr lang="en-US"/>
              <a:pPr>
                <a:defRPr/>
              </a:pPr>
              <a:t>12</a:t>
            </a:fld>
            <a:endParaRPr lang="en-US" dirty="0"/>
          </a:p>
        </p:txBody>
      </p:sp>
      <p:grpSp>
        <p:nvGrpSpPr>
          <p:cNvPr id="23556" name="Group 24"/>
          <p:cNvGrpSpPr>
            <a:grpSpLocks/>
          </p:cNvGrpSpPr>
          <p:nvPr/>
        </p:nvGrpSpPr>
        <p:grpSpPr bwMode="auto">
          <a:xfrm>
            <a:off x="311150" y="4032250"/>
            <a:ext cx="8521700" cy="2170114"/>
            <a:chOff x="311150" y="4032250"/>
            <a:chExt cx="8521700" cy="2170114"/>
          </a:xfrm>
        </p:grpSpPr>
        <p:sp>
          <p:nvSpPr>
            <p:cNvPr id="47107" name="Rectangle 3"/>
            <p:cNvSpPr>
              <a:spLocks noChangeArrowheads="1"/>
            </p:cNvSpPr>
            <p:nvPr/>
          </p:nvSpPr>
          <p:spPr bwMode="auto">
            <a:xfrm>
              <a:off x="311150" y="4032250"/>
              <a:ext cx="8521700" cy="21463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fontAlgn="auto">
                <a:spcBef>
                  <a:spcPts val="0"/>
                </a:spcBef>
                <a:spcAft>
                  <a:spcPts val="0"/>
                </a:spcAft>
                <a:defRPr/>
              </a:pPr>
              <a:endParaRPr lang="en-US" dirty="0"/>
            </a:p>
          </p:txBody>
        </p:sp>
        <p:grpSp>
          <p:nvGrpSpPr>
            <p:cNvPr id="23567" name="Group 4"/>
            <p:cNvGrpSpPr>
              <a:grpSpLocks/>
            </p:cNvGrpSpPr>
            <p:nvPr/>
          </p:nvGrpSpPr>
          <p:grpSpPr bwMode="auto">
            <a:xfrm>
              <a:off x="914405" y="4213226"/>
              <a:ext cx="7283457" cy="1989138"/>
              <a:chOff x="576" y="2654"/>
              <a:chExt cx="4588" cy="1253"/>
            </a:xfrm>
          </p:grpSpPr>
          <p:sp>
            <p:nvSpPr>
              <p:cNvPr id="23569" name="Rectangle 5"/>
              <p:cNvSpPr>
                <a:spLocks noChangeArrowheads="1"/>
              </p:cNvSpPr>
              <p:nvPr/>
            </p:nvSpPr>
            <p:spPr bwMode="auto">
              <a:xfrm>
                <a:off x="4302" y="2983"/>
                <a:ext cx="862"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marL="119063" indent="-119063" eaLnBrk="0" hangingPunct="0">
                  <a:buFontTx/>
                  <a:buChar char="•"/>
                </a:pPr>
                <a:r>
                  <a:rPr lang="en-US" b="1" dirty="0">
                    <a:solidFill>
                      <a:schemeClr val="tx2"/>
                    </a:solidFill>
                  </a:rPr>
                  <a:t> </a:t>
                </a:r>
                <a:r>
                  <a:rPr lang="en-US" b="1" dirty="0" err="1" smtClean="0">
                    <a:solidFill>
                      <a:schemeClr val="tx2"/>
                    </a:solidFill>
                  </a:rPr>
                  <a:t>Volumen</a:t>
                </a:r>
                <a:endParaRPr lang="en-US" b="1" dirty="0">
                  <a:solidFill>
                    <a:schemeClr val="tx2"/>
                  </a:solidFill>
                </a:endParaRPr>
              </a:p>
              <a:p>
                <a:pPr marL="119063" indent="-119063" eaLnBrk="0" hangingPunct="0">
                  <a:buFontTx/>
                  <a:buChar char="•"/>
                </a:pPr>
                <a:r>
                  <a:rPr lang="en-US" b="1" dirty="0">
                    <a:solidFill>
                      <a:schemeClr val="tx2"/>
                    </a:solidFill>
                  </a:rPr>
                  <a:t> </a:t>
                </a:r>
                <a:r>
                  <a:rPr lang="en-US" b="1" dirty="0" smtClean="0">
                    <a:solidFill>
                      <a:schemeClr val="tx2"/>
                    </a:solidFill>
                  </a:rPr>
                  <a:t>Peso</a:t>
                </a:r>
                <a:endParaRPr lang="en-US" b="1" dirty="0">
                  <a:solidFill>
                    <a:schemeClr val="tx2"/>
                  </a:solidFill>
                </a:endParaRPr>
              </a:p>
              <a:p>
                <a:pPr marL="119063" indent="-119063" eaLnBrk="0" hangingPunct="0">
                  <a:buFontTx/>
                  <a:buChar char="•"/>
                </a:pPr>
                <a:r>
                  <a:rPr lang="en-US" b="1" dirty="0">
                    <a:solidFill>
                      <a:schemeClr val="tx2"/>
                    </a:solidFill>
                  </a:rPr>
                  <a:t> </a:t>
                </a:r>
                <a:r>
                  <a:rPr lang="en-US" b="1" dirty="0" err="1" smtClean="0">
                    <a:solidFill>
                      <a:schemeClr val="tx2"/>
                    </a:solidFill>
                  </a:rPr>
                  <a:t>Diámetro</a:t>
                </a:r>
                <a:endParaRPr lang="en-US" b="1" dirty="0">
                  <a:solidFill>
                    <a:schemeClr val="tx2"/>
                  </a:solidFill>
                </a:endParaRPr>
              </a:p>
            </p:txBody>
          </p:sp>
          <p:sp>
            <p:nvSpPr>
              <p:cNvPr id="47110" name="Rectangle 6"/>
              <p:cNvSpPr>
                <a:spLocks noChangeArrowheads="1"/>
              </p:cNvSpPr>
              <p:nvPr/>
            </p:nvSpPr>
            <p:spPr bwMode="auto">
              <a:xfrm>
                <a:off x="576" y="2762"/>
                <a:ext cx="1155" cy="1026"/>
              </a:xfrm>
              <a:prstGeom prst="rect">
                <a:avLst/>
              </a:prstGeom>
              <a:noFill/>
              <a:ln w="25400">
                <a:noFill/>
                <a:miter lim="800000"/>
                <a:headEnd/>
                <a:tailEnd/>
              </a:ln>
              <a:effectLst/>
            </p:spPr>
            <p:txBody>
              <a:bodyPr wrap="none" lIns="90488" tIns="44450" rIns="90488" bIns="44450">
                <a:spAutoFit/>
              </a:bodyPr>
              <a:lstStyle/>
              <a:p>
                <a:pPr algn="ctr" eaLnBrk="0" fontAlgn="auto" hangingPunct="0">
                  <a:spcBef>
                    <a:spcPts val="0"/>
                  </a:spcBef>
                  <a:spcAft>
                    <a:spcPts val="0"/>
                  </a:spcAft>
                  <a:defRPr/>
                </a:pPr>
                <a:r>
                  <a:rPr lang="en-US" sz="2000" b="1" dirty="0" smtClean="0">
                    <a:solidFill>
                      <a:schemeClr val="tx1">
                        <a:lumMod val="75000"/>
                        <a:lumOff val="25000"/>
                      </a:schemeClr>
                    </a:solidFill>
                    <a:latin typeface="+mn-lt"/>
                  </a:rPr>
                  <a:t>A </a:t>
                </a:r>
                <a:r>
                  <a:rPr lang="en-US"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MAYOR </a:t>
                </a:r>
                <a:r>
                  <a:rPr lang="en-US" sz="2000" b="1" dirty="0" smtClean="0">
                    <a:solidFill>
                      <a:schemeClr val="tx1">
                        <a:lumMod val="75000"/>
                        <a:lumOff val="25000"/>
                      </a:schemeClr>
                    </a:solidFill>
                    <a:latin typeface="+mn-lt"/>
                  </a:rPr>
                  <a:t>la</a:t>
                </a:r>
              </a:p>
              <a:p>
                <a:pPr algn="ctr" eaLnBrk="0" fontAlgn="auto" hangingPunct="0">
                  <a:spcBef>
                    <a:spcPts val="0"/>
                  </a:spcBef>
                  <a:spcAft>
                    <a:spcPts val="0"/>
                  </a:spcAft>
                  <a:defRPr/>
                </a:pPr>
                <a:r>
                  <a:rPr lang="en-US" sz="2000" b="1" dirty="0" err="1" smtClean="0">
                    <a:solidFill>
                      <a:schemeClr val="tx1">
                        <a:lumMod val="75000"/>
                        <a:lumOff val="25000"/>
                      </a:schemeClr>
                    </a:solidFill>
                    <a:latin typeface="+mn-lt"/>
                  </a:rPr>
                  <a:t>característica</a:t>
                </a:r>
                <a:endParaRPr lang="en-US" sz="2000" b="1" dirty="0" smtClean="0">
                  <a:solidFill>
                    <a:schemeClr val="tx1">
                      <a:lumMod val="75000"/>
                      <a:lumOff val="25000"/>
                    </a:schemeClr>
                  </a:solidFill>
                  <a:latin typeface="+mn-lt"/>
                </a:endParaRPr>
              </a:p>
              <a:p>
                <a:pPr algn="ctr" eaLnBrk="0" fontAlgn="auto" hangingPunct="0">
                  <a:spcBef>
                    <a:spcPts val="0"/>
                  </a:spcBef>
                  <a:spcAft>
                    <a:spcPts val="0"/>
                  </a:spcAft>
                  <a:defRPr/>
                </a:pPr>
                <a:r>
                  <a:rPr lang="en-US" sz="2000" b="1" dirty="0" err="1" smtClean="0">
                    <a:solidFill>
                      <a:schemeClr val="tx1">
                        <a:lumMod val="75000"/>
                        <a:lumOff val="25000"/>
                      </a:schemeClr>
                    </a:solidFill>
                    <a:latin typeface="+mn-lt"/>
                  </a:rPr>
                  <a:t>solicitada</a:t>
                </a:r>
                <a:r>
                  <a:rPr lang="en-US" sz="2000" b="1" dirty="0" smtClean="0">
                    <a:solidFill>
                      <a:schemeClr val="tx1">
                        <a:lumMod val="75000"/>
                        <a:lumOff val="25000"/>
                      </a:schemeClr>
                    </a:solidFill>
                    <a:latin typeface="+mn-lt"/>
                  </a:rPr>
                  <a:t> </a:t>
                </a:r>
                <a:endParaRPr lang="en-US" sz="2000" b="1" dirty="0">
                  <a:solidFill>
                    <a:schemeClr val="tx1">
                      <a:lumMod val="75000"/>
                      <a:lumOff val="25000"/>
                    </a:schemeClr>
                  </a:solidFill>
                  <a:latin typeface="+mn-lt"/>
                </a:endParaRPr>
              </a:p>
              <a:p>
                <a:pPr algn="ctr" eaLnBrk="0" fontAlgn="auto" hangingPunct="0">
                  <a:spcBef>
                    <a:spcPts val="0"/>
                  </a:spcBef>
                  <a:spcAft>
                    <a:spcPts val="0"/>
                  </a:spcAft>
                  <a:defRPr/>
                </a:pPr>
                <a:r>
                  <a:rPr lang="en-US"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MAYOR </a:t>
                </a:r>
                <a:r>
                  <a:rPr lang="en-US" sz="2000" b="1" dirty="0" smtClean="0">
                    <a:solidFill>
                      <a:schemeClr val="tx1">
                        <a:lumMod val="75000"/>
                        <a:lumOff val="25000"/>
                      </a:schemeClr>
                    </a:solidFill>
                    <a:latin typeface="+mn-lt"/>
                  </a:rPr>
                  <a:t>el</a:t>
                </a:r>
              </a:p>
              <a:p>
                <a:pPr algn="ctr" eaLnBrk="0" fontAlgn="auto" hangingPunct="0">
                  <a:spcBef>
                    <a:spcPts val="0"/>
                  </a:spcBef>
                  <a:spcAft>
                    <a:spcPts val="0"/>
                  </a:spcAft>
                  <a:defRPr/>
                </a:pPr>
                <a:r>
                  <a:rPr lang="en-US" sz="2000" b="1" dirty="0" smtClean="0">
                    <a:solidFill>
                      <a:schemeClr val="tx1">
                        <a:lumMod val="75000"/>
                        <a:lumOff val="25000"/>
                      </a:schemeClr>
                    </a:solidFill>
                    <a:latin typeface="+mn-lt"/>
                  </a:rPr>
                  <a:t> </a:t>
                </a:r>
                <a:r>
                  <a:rPr lang="en-US" sz="2000" b="1" dirty="0" err="1" smtClean="0">
                    <a:solidFill>
                      <a:schemeClr val="tx1">
                        <a:lumMod val="75000"/>
                        <a:lumOff val="25000"/>
                      </a:schemeClr>
                    </a:solidFill>
                    <a:latin typeface="+mn-lt"/>
                  </a:rPr>
                  <a:t>costo</a:t>
                </a:r>
                <a:r>
                  <a:rPr lang="en-US" sz="2000" b="1" dirty="0" smtClean="0">
                    <a:solidFill>
                      <a:schemeClr val="tx1">
                        <a:lumMod val="75000"/>
                        <a:lumOff val="25000"/>
                      </a:schemeClr>
                    </a:solidFill>
                    <a:latin typeface="+mn-lt"/>
                  </a:rPr>
                  <a:t> base</a:t>
                </a:r>
                <a:endParaRPr lang="en-US" sz="2000" b="1" dirty="0">
                  <a:solidFill>
                    <a:schemeClr val="tx1">
                      <a:lumMod val="75000"/>
                      <a:lumOff val="25000"/>
                    </a:schemeClr>
                  </a:solidFill>
                  <a:latin typeface="+mn-lt"/>
                </a:endParaRPr>
              </a:p>
            </p:txBody>
          </p:sp>
          <p:grpSp>
            <p:nvGrpSpPr>
              <p:cNvPr id="23571" name="Group 7"/>
              <p:cNvGrpSpPr>
                <a:grpSpLocks/>
              </p:cNvGrpSpPr>
              <p:nvPr/>
            </p:nvGrpSpPr>
            <p:grpSpPr bwMode="auto">
              <a:xfrm>
                <a:off x="2160" y="2654"/>
                <a:ext cx="2194" cy="1253"/>
                <a:chOff x="2160" y="2654"/>
                <a:chExt cx="2194" cy="1253"/>
              </a:xfrm>
            </p:grpSpPr>
            <p:grpSp>
              <p:nvGrpSpPr>
                <p:cNvPr id="23572" name="Group 8"/>
                <p:cNvGrpSpPr>
                  <a:grpSpLocks/>
                </p:cNvGrpSpPr>
                <p:nvPr/>
              </p:nvGrpSpPr>
              <p:grpSpPr bwMode="auto">
                <a:xfrm>
                  <a:off x="2677" y="2693"/>
                  <a:ext cx="1495" cy="944"/>
                  <a:chOff x="2677" y="2693"/>
                  <a:chExt cx="1495" cy="944"/>
                </a:xfrm>
              </p:grpSpPr>
              <p:sp>
                <p:nvSpPr>
                  <p:cNvPr id="23575" name="Line 9"/>
                  <p:cNvSpPr>
                    <a:spLocks noChangeShapeType="1"/>
                  </p:cNvSpPr>
                  <p:nvPr/>
                </p:nvSpPr>
                <p:spPr bwMode="auto">
                  <a:xfrm>
                    <a:off x="2677" y="2693"/>
                    <a:ext cx="0" cy="944"/>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23576" name="Line 10"/>
                  <p:cNvSpPr>
                    <a:spLocks noChangeShapeType="1"/>
                  </p:cNvSpPr>
                  <p:nvPr/>
                </p:nvSpPr>
                <p:spPr bwMode="auto">
                  <a:xfrm>
                    <a:off x="2682" y="3628"/>
                    <a:ext cx="149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grpSp>
            <p:sp>
              <p:nvSpPr>
                <p:cNvPr id="23573" name="Rectangle 11"/>
                <p:cNvSpPr>
                  <a:spLocks noChangeArrowheads="1"/>
                </p:cNvSpPr>
                <p:nvPr/>
              </p:nvSpPr>
              <p:spPr bwMode="auto">
                <a:xfrm>
                  <a:off x="2160" y="2654"/>
                  <a:ext cx="495" cy="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r>
                    <a:rPr lang="en-US" dirty="0" err="1" smtClean="0"/>
                    <a:t>Costo</a:t>
                  </a:r>
                  <a:endParaRPr lang="en-US" dirty="0"/>
                </a:p>
                <a:p>
                  <a:pPr eaLnBrk="0" hangingPunct="0"/>
                  <a:r>
                    <a:rPr lang="en-US" dirty="0" smtClean="0"/>
                    <a:t>Base</a:t>
                  </a:r>
                  <a:endParaRPr lang="en-US" dirty="0"/>
                </a:p>
              </p:txBody>
            </p:sp>
            <p:sp>
              <p:nvSpPr>
                <p:cNvPr id="23574" name="Rectangle 12"/>
                <p:cNvSpPr>
                  <a:spLocks noChangeArrowheads="1"/>
                </p:cNvSpPr>
                <p:nvPr/>
              </p:nvSpPr>
              <p:spPr bwMode="auto">
                <a:xfrm>
                  <a:off x="2696" y="3676"/>
                  <a:ext cx="165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r>
                    <a:rPr lang="en-US" dirty="0" err="1"/>
                    <a:t>Característica</a:t>
                  </a:r>
                  <a:r>
                    <a:rPr lang="en-US" dirty="0"/>
                    <a:t> </a:t>
                  </a:r>
                  <a:r>
                    <a:rPr lang="en-US" dirty="0" err="1"/>
                    <a:t>solicitada</a:t>
                  </a:r>
                  <a:endParaRPr lang="en-US" dirty="0"/>
                </a:p>
              </p:txBody>
            </p:sp>
          </p:grpSp>
        </p:grpSp>
        <p:sp>
          <p:nvSpPr>
            <p:cNvPr id="47117" name="Line 13"/>
            <p:cNvSpPr>
              <a:spLocks noChangeShapeType="1"/>
            </p:cNvSpPr>
            <p:nvPr/>
          </p:nvSpPr>
          <p:spPr bwMode="auto">
            <a:xfrm>
              <a:off x="4545013" y="4387850"/>
              <a:ext cx="1601787" cy="118745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wrap="none" anchor="ctr"/>
            <a:lstStyle/>
            <a:p>
              <a:pPr fontAlgn="auto">
                <a:spcBef>
                  <a:spcPts val="0"/>
                </a:spcBef>
                <a:spcAft>
                  <a:spcPts val="0"/>
                </a:spcAft>
                <a:defRPr/>
              </a:pPr>
              <a:endParaRPr lang="en-US" dirty="0"/>
            </a:p>
          </p:txBody>
        </p:sp>
      </p:grpSp>
      <p:grpSp>
        <p:nvGrpSpPr>
          <p:cNvPr id="23557" name="Group 27"/>
          <p:cNvGrpSpPr>
            <a:grpSpLocks/>
          </p:cNvGrpSpPr>
          <p:nvPr/>
        </p:nvGrpSpPr>
        <p:grpSpPr bwMode="auto">
          <a:xfrm>
            <a:off x="311150" y="1600200"/>
            <a:ext cx="8521700" cy="2146300"/>
            <a:chOff x="311150" y="1600200"/>
            <a:chExt cx="8521700" cy="2146300"/>
          </a:xfrm>
        </p:grpSpPr>
        <p:sp>
          <p:nvSpPr>
            <p:cNvPr id="47118" name="Rectangle 14"/>
            <p:cNvSpPr>
              <a:spLocks noChangeArrowheads="1"/>
            </p:cNvSpPr>
            <p:nvPr/>
          </p:nvSpPr>
          <p:spPr bwMode="auto">
            <a:xfrm>
              <a:off x="311150" y="1600200"/>
              <a:ext cx="8521700" cy="2146300"/>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fontAlgn="auto">
                <a:spcBef>
                  <a:spcPts val="0"/>
                </a:spcBef>
                <a:spcAft>
                  <a:spcPts val="0"/>
                </a:spcAft>
                <a:defRPr/>
              </a:pPr>
              <a:endParaRPr lang="en-US" dirty="0"/>
            </a:p>
          </p:txBody>
        </p:sp>
        <p:sp>
          <p:nvSpPr>
            <p:cNvPr id="47119" name="Line 15"/>
            <p:cNvSpPr>
              <a:spLocks noChangeShapeType="1"/>
            </p:cNvSpPr>
            <p:nvPr/>
          </p:nvSpPr>
          <p:spPr bwMode="auto">
            <a:xfrm flipV="1">
              <a:off x="4264025" y="1803400"/>
              <a:ext cx="1952625" cy="132715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wrap="none" anchor="ctr"/>
            <a:lstStyle/>
            <a:p>
              <a:pPr fontAlgn="auto">
                <a:spcBef>
                  <a:spcPts val="0"/>
                </a:spcBef>
                <a:spcAft>
                  <a:spcPts val="0"/>
                </a:spcAft>
                <a:defRPr/>
              </a:pPr>
              <a:endParaRPr lang="en-US" dirty="0"/>
            </a:p>
          </p:txBody>
        </p:sp>
        <p:sp>
          <p:nvSpPr>
            <p:cNvPr id="23560" name="Rectangle 17"/>
            <p:cNvSpPr>
              <a:spLocks noChangeArrowheads="1"/>
            </p:cNvSpPr>
            <p:nvPr/>
          </p:nvSpPr>
          <p:spPr bwMode="auto">
            <a:xfrm>
              <a:off x="6500813" y="2120900"/>
              <a:ext cx="2162773" cy="119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marL="119063" indent="-119063" eaLnBrk="0" hangingPunct="0">
                <a:buFontTx/>
                <a:buChar char="•"/>
              </a:pPr>
              <a:r>
                <a:rPr lang="en-US" dirty="0">
                  <a:solidFill>
                    <a:schemeClr val="tx2"/>
                  </a:solidFill>
                </a:rPr>
                <a:t> </a:t>
              </a:r>
              <a:r>
                <a:rPr lang="en-US" b="1" dirty="0" err="1" smtClean="0">
                  <a:solidFill>
                    <a:schemeClr val="tx2"/>
                  </a:solidFill>
                </a:rPr>
                <a:t>Diseño</a:t>
              </a:r>
              <a:endParaRPr lang="en-US" b="1" dirty="0">
                <a:solidFill>
                  <a:schemeClr val="tx2"/>
                </a:solidFill>
              </a:endParaRPr>
            </a:p>
            <a:p>
              <a:pPr marL="119063" indent="-119063" eaLnBrk="0" hangingPunct="0">
                <a:buFontTx/>
                <a:buChar char="•"/>
              </a:pPr>
              <a:r>
                <a:rPr lang="en-US" b="1" dirty="0">
                  <a:solidFill>
                    <a:schemeClr val="tx2"/>
                  </a:solidFill>
                </a:rPr>
                <a:t> </a:t>
              </a:r>
              <a:r>
                <a:rPr lang="en-US" b="1" dirty="0" err="1" smtClean="0">
                  <a:solidFill>
                    <a:schemeClr val="tx2"/>
                  </a:solidFill>
                </a:rPr>
                <a:t>Frecuencia</a:t>
              </a:r>
              <a:r>
                <a:rPr lang="en-US" b="1" dirty="0" smtClean="0">
                  <a:solidFill>
                    <a:schemeClr val="tx2"/>
                  </a:solidFill>
                </a:rPr>
                <a:t> </a:t>
              </a:r>
              <a:r>
                <a:rPr lang="en-US" b="1" dirty="0" err="1" smtClean="0">
                  <a:solidFill>
                    <a:schemeClr val="tx2"/>
                  </a:solidFill>
                </a:rPr>
                <a:t>Máx</a:t>
              </a:r>
              <a:r>
                <a:rPr lang="en-US" b="1" dirty="0" smtClean="0">
                  <a:solidFill>
                    <a:schemeClr val="tx2"/>
                  </a:solidFill>
                </a:rPr>
                <a:t>.</a:t>
              </a:r>
              <a:endParaRPr lang="en-US" b="1" dirty="0">
                <a:solidFill>
                  <a:schemeClr val="tx2"/>
                </a:solidFill>
              </a:endParaRPr>
            </a:p>
            <a:p>
              <a:pPr marL="119063" indent="-119063" eaLnBrk="0" hangingPunct="0">
                <a:buFontTx/>
                <a:buChar char="•"/>
              </a:pPr>
              <a:r>
                <a:rPr lang="en-US" b="1" dirty="0">
                  <a:solidFill>
                    <a:schemeClr val="tx2"/>
                  </a:solidFill>
                </a:rPr>
                <a:t> </a:t>
              </a:r>
              <a:r>
                <a:rPr lang="en-US" b="1" dirty="0" err="1" smtClean="0">
                  <a:solidFill>
                    <a:schemeClr val="tx2"/>
                  </a:solidFill>
                </a:rPr>
                <a:t>Potencia</a:t>
              </a:r>
              <a:endParaRPr lang="en-US" b="1" dirty="0">
                <a:solidFill>
                  <a:schemeClr val="tx2"/>
                </a:solidFill>
              </a:endParaRPr>
            </a:p>
            <a:p>
              <a:pPr marL="119063" indent="-119063" eaLnBrk="0" hangingPunct="0">
                <a:buFontTx/>
                <a:buChar char="•"/>
              </a:pPr>
              <a:r>
                <a:rPr lang="en-US" b="1" dirty="0">
                  <a:solidFill>
                    <a:schemeClr val="tx2"/>
                  </a:solidFill>
                </a:rPr>
                <a:t> </a:t>
              </a:r>
              <a:r>
                <a:rPr lang="en-US" b="1" dirty="0" err="1" smtClean="0">
                  <a:solidFill>
                    <a:schemeClr val="tx2"/>
                  </a:solidFill>
                </a:rPr>
                <a:t>Autonomía</a:t>
              </a:r>
              <a:endParaRPr lang="en-US" b="1" dirty="0">
                <a:solidFill>
                  <a:schemeClr val="tx2"/>
                </a:solidFill>
              </a:endParaRPr>
            </a:p>
          </p:txBody>
        </p:sp>
        <p:sp>
          <p:nvSpPr>
            <p:cNvPr id="47122" name="Rectangle 18"/>
            <p:cNvSpPr>
              <a:spLocks noChangeArrowheads="1"/>
            </p:cNvSpPr>
            <p:nvPr/>
          </p:nvSpPr>
          <p:spPr bwMode="auto">
            <a:xfrm>
              <a:off x="892837" y="1908175"/>
              <a:ext cx="1833836" cy="1628651"/>
            </a:xfrm>
            <a:prstGeom prst="rect">
              <a:avLst/>
            </a:prstGeom>
            <a:noFill/>
            <a:ln w="25400">
              <a:noFill/>
              <a:miter lim="800000"/>
              <a:headEnd/>
              <a:tailEnd/>
            </a:ln>
            <a:effectLst/>
          </p:spPr>
          <p:txBody>
            <a:bodyPr wrap="none" lIns="90488" tIns="44450" rIns="90488" bIns="44450">
              <a:spAutoFit/>
            </a:bodyPr>
            <a:lstStyle/>
            <a:p>
              <a:pPr algn="ctr" eaLnBrk="0" fontAlgn="auto" hangingPunct="0">
                <a:spcBef>
                  <a:spcPts val="0"/>
                </a:spcBef>
                <a:spcAft>
                  <a:spcPts val="0"/>
                </a:spcAft>
                <a:defRPr/>
              </a:pPr>
              <a:r>
                <a:rPr lang="en-US" sz="2000" b="1" dirty="0" smtClean="0">
                  <a:solidFill>
                    <a:schemeClr val="tx1">
                      <a:lumMod val="75000"/>
                      <a:lumOff val="25000"/>
                    </a:schemeClr>
                  </a:solidFill>
                  <a:latin typeface="+mn-lt"/>
                </a:rPr>
                <a:t>A </a:t>
              </a:r>
              <a:r>
                <a:rPr lang="en-US"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MAYOR </a:t>
              </a:r>
              <a:r>
                <a:rPr lang="en-US" sz="2000" b="1" dirty="0" smtClean="0">
                  <a:solidFill>
                    <a:schemeClr val="tx1">
                      <a:lumMod val="75000"/>
                      <a:lumOff val="25000"/>
                    </a:schemeClr>
                  </a:solidFill>
                  <a:latin typeface="+mn-lt"/>
                </a:rPr>
                <a:t>la</a:t>
              </a:r>
            </a:p>
            <a:p>
              <a:pPr algn="ctr" eaLnBrk="0" fontAlgn="auto" hangingPunct="0">
                <a:spcBef>
                  <a:spcPts val="0"/>
                </a:spcBef>
                <a:spcAft>
                  <a:spcPts val="0"/>
                </a:spcAft>
                <a:defRPr/>
              </a:pPr>
              <a:r>
                <a:rPr lang="en-US" sz="2000" b="1" dirty="0" err="1" smtClean="0">
                  <a:solidFill>
                    <a:schemeClr val="tx1">
                      <a:lumMod val="75000"/>
                      <a:lumOff val="25000"/>
                    </a:schemeClr>
                  </a:solidFill>
                  <a:latin typeface="+mn-lt"/>
                </a:rPr>
                <a:t>característica</a:t>
              </a:r>
              <a:endParaRPr lang="en-US" sz="2000" b="1" dirty="0">
                <a:solidFill>
                  <a:schemeClr val="tx1">
                    <a:lumMod val="75000"/>
                    <a:lumOff val="25000"/>
                  </a:schemeClr>
                </a:solidFill>
                <a:latin typeface="+mn-lt"/>
              </a:endParaRPr>
            </a:p>
            <a:p>
              <a:pPr algn="ctr" eaLnBrk="0" fontAlgn="auto" hangingPunct="0">
                <a:spcBef>
                  <a:spcPts val="0"/>
                </a:spcBef>
                <a:spcAft>
                  <a:spcPts val="0"/>
                </a:spcAft>
                <a:defRPr/>
              </a:pPr>
              <a:r>
                <a:rPr lang="en-US" sz="2000" b="1" dirty="0" err="1" smtClean="0">
                  <a:solidFill>
                    <a:schemeClr val="tx1">
                      <a:lumMod val="75000"/>
                      <a:lumOff val="25000"/>
                    </a:schemeClr>
                  </a:solidFill>
                  <a:latin typeface="+mn-lt"/>
                </a:rPr>
                <a:t>solicitada</a:t>
              </a:r>
              <a:endParaRPr lang="en-US" sz="2000" b="1" dirty="0">
                <a:solidFill>
                  <a:schemeClr val="tx1">
                    <a:lumMod val="75000"/>
                    <a:lumOff val="25000"/>
                  </a:schemeClr>
                </a:solidFill>
                <a:latin typeface="+mn-lt"/>
              </a:endParaRPr>
            </a:p>
            <a:p>
              <a:pPr algn="ctr" eaLnBrk="0" fontAlgn="auto" hangingPunct="0">
                <a:spcBef>
                  <a:spcPts val="0"/>
                </a:spcBef>
                <a:spcAft>
                  <a:spcPts val="0"/>
                </a:spcAft>
                <a:defRPr/>
              </a:pPr>
              <a:r>
                <a:rPr lang="en-US"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MAYOR </a:t>
              </a:r>
              <a:r>
                <a:rPr lang="en-US" sz="2000" b="1" dirty="0" smtClean="0">
                  <a:solidFill>
                    <a:schemeClr val="tx1">
                      <a:lumMod val="75000"/>
                      <a:lumOff val="25000"/>
                    </a:schemeClr>
                  </a:solidFill>
                  <a:latin typeface="+mn-lt"/>
                </a:rPr>
                <a:t>el</a:t>
              </a:r>
            </a:p>
            <a:p>
              <a:pPr algn="ctr" eaLnBrk="0" fontAlgn="auto" hangingPunct="0">
                <a:spcBef>
                  <a:spcPts val="0"/>
                </a:spcBef>
                <a:spcAft>
                  <a:spcPts val="0"/>
                </a:spcAft>
                <a:defRPr/>
              </a:pPr>
              <a:r>
                <a:rPr lang="en-US" sz="2000" b="1" dirty="0" err="1" smtClean="0">
                  <a:solidFill>
                    <a:schemeClr val="tx1">
                      <a:lumMod val="75000"/>
                      <a:lumOff val="25000"/>
                    </a:schemeClr>
                  </a:solidFill>
                  <a:latin typeface="+mn-lt"/>
                </a:rPr>
                <a:t>costo</a:t>
              </a:r>
              <a:r>
                <a:rPr lang="en-US" sz="2000" b="1" dirty="0" smtClean="0">
                  <a:solidFill>
                    <a:schemeClr val="tx1">
                      <a:lumMod val="75000"/>
                      <a:lumOff val="25000"/>
                    </a:schemeClr>
                  </a:solidFill>
                  <a:latin typeface="+mn-lt"/>
                </a:rPr>
                <a:t> base</a:t>
              </a:r>
              <a:endParaRPr lang="en-US" sz="2000" b="1" dirty="0">
                <a:solidFill>
                  <a:schemeClr val="tx1">
                    <a:lumMod val="75000"/>
                    <a:lumOff val="25000"/>
                  </a:schemeClr>
                </a:solidFill>
                <a:latin typeface="+mn-lt"/>
              </a:endParaRPr>
            </a:p>
          </p:txBody>
        </p:sp>
        <p:sp>
          <p:nvSpPr>
            <p:cNvPr id="23562" name="Line 19"/>
            <p:cNvSpPr>
              <a:spLocks noChangeShapeType="1"/>
            </p:cNvSpPr>
            <p:nvPr/>
          </p:nvSpPr>
          <p:spPr bwMode="auto">
            <a:xfrm>
              <a:off x="3990975" y="1789421"/>
              <a:ext cx="0" cy="1498600"/>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23563" name="Line 20"/>
            <p:cNvSpPr>
              <a:spLocks noChangeShapeType="1"/>
            </p:cNvSpPr>
            <p:nvPr/>
          </p:nvSpPr>
          <p:spPr bwMode="auto">
            <a:xfrm>
              <a:off x="4003675" y="3273425"/>
              <a:ext cx="2366963"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23564" name="Rectangle 21"/>
            <p:cNvSpPr>
              <a:spLocks noChangeArrowheads="1"/>
            </p:cNvSpPr>
            <p:nvPr/>
          </p:nvSpPr>
          <p:spPr bwMode="auto">
            <a:xfrm>
              <a:off x="3124200" y="1727200"/>
              <a:ext cx="785472" cy="64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r>
                <a:rPr lang="en-US" dirty="0" err="1" smtClean="0"/>
                <a:t>Costo</a:t>
              </a:r>
              <a:endParaRPr lang="en-US" dirty="0" smtClean="0"/>
            </a:p>
            <a:p>
              <a:pPr eaLnBrk="0" hangingPunct="0"/>
              <a:r>
                <a:rPr lang="en-US" dirty="0" smtClean="0"/>
                <a:t>Base</a:t>
              </a:r>
              <a:endParaRPr lang="en-US" dirty="0"/>
            </a:p>
          </p:txBody>
        </p:sp>
        <p:sp>
          <p:nvSpPr>
            <p:cNvPr id="23565" name="Rectangle 22"/>
            <p:cNvSpPr>
              <a:spLocks noChangeArrowheads="1"/>
            </p:cNvSpPr>
            <p:nvPr/>
          </p:nvSpPr>
          <p:spPr bwMode="auto">
            <a:xfrm>
              <a:off x="3951288" y="3368675"/>
              <a:ext cx="2632132"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r>
                <a:rPr lang="en-US" dirty="0" err="1" smtClean="0"/>
                <a:t>Característica</a:t>
              </a:r>
              <a:r>
                <a:rPr lang="en-US" dirty="0" smtClean="0"/>
                <a:t> </a:t>
              </a:r>
              <a:r>
                <a:rPr lang="en-US" dirty="0" err="1" smtClean="0"/>
                <a:t>solicitada</a:t>
              </a:r>
              <a:endParaRPr lang="en-US" dirty="0"/>
            </a:p>
          </p:txBody>
        </p:sp>
      </p:grpSp>
    </p:spTree>
  </p:cSld>
  <p:clrMapOvr>
    <a:masterClrMapping/>
  </p:clrMapOvr>
  <p:transition>
    <p:strips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0"/>
            <a:ext cx="5715000" cy="785813"/>
          </a:xfrm>
        </p:spPr>
        <p:txBody>
          <a:bodyPr/>
          <a:lstStyle/>
          <a:p>
            <a:r>
              <a:rPr lang="en-US" dirty="0" smtClean="0"/>
              <a:t>El </a:t>
            </a:r>
            <a:r>
              <a:rPr lang="en-US" dirty="0" err="1" smtClean="0"/>
              <a:t>presupuesto</a:t>
            </a:r>
            <a:r>
              <a:rPr lang="en-US" dirty="0" smtClean="0"/>
              <a:t> </a:t>
            </a:r>
            <a:r>
              <a:rPr lang="en-US" dirty="0" err="1" smtClean="0"/>
              <a:t>necesario</a:t>
            </a:r>
            <a:r>
              <a:rPr lang="en-US" dirty="0" smtClean="0"/>
              <a:t> </a:t>
            </a:r>
            <a:r>
              <a:rPr lang="en-US" dirty="0" err="1" smtClean="0"/>
              <a:t>para</a:t>
            </a:r>
            <a:r>
              <a:rPr lang="en-US" dirty="0" smtClean="0"/>
              <a:t> </a:t>
            </a:r>
            <a:r>
              <a:rPr lang="en-US" dirty="0" err="1" smtClean="0"/>
              <a:t>completar</a:t>
            </a:r>
            <a:r>
              <a:rPr lang="en-US" dirty="0" smtClean="0"/>
              <a:t> un </a:t>
            </a:r>
            <a:r>
              <a:rPr lang="en-US" dirty="0" err="1" smtClean="0"/>
              <a:t>proyecto</a:t>
            </a:r>
            <a:r>
              <a:rPr lang="en-US" dirty="0" smtClean="0"/>
              <a:t> I+D </a:t>
            </a:r>
            <a:r>
              <a:rPr lang="en-US" dirty="0" err="1" smtClean="0"/>
              <a:t>es</a:t>
            </a:r>
            <a:r>
              <a:rPr lang="en-US" dirty="0" smtClean="0"/>
              <a:t> </a:t>
            </a:r>
            <a:r>
              <a:rPr lang="en-US" dirty="0" err="1" smtClean="0"/>
              <a:t>función</a:t>
            </a:r>
            <a:r>
              <a:rPr lang="en-US" dirty="0" smtClean="0"/>
              <a:t> de </a:t>
            </a:r>
            <a:r>
              <a:rPr lang="en-US" dirty="0" err="1" smtClean="0"/>
              <a:t>varios</a:t>
            </a:r>
            <a:r>
              <a:rPr lang="en-US" dirty="0" smtClean="0"/>
              <a:t> </a:t>
            </a:r>
            <a:r>
              <a:rPr lang="en-US" dirty="0" err="1" smtClean="0"/>
              <a:t>factores</a:t>
            </a:r>
            <a:endParaRPr lang="en-US" dirty="0" smtClean="0"/>
          </a:p>
        </p:txBody>
      </p:sp>
      <p:sp>
        <p:nvSpPr>
          <p:cNvPr id="24" name="Slide Number Placeholder 23"/>
          <p:cNvSpPr>
            <a:spLocks noGrp="1"/>
          </p:cNvSpPr>
          <p:nvPr>
            <p:ph type="sldNum" sz="quarter" idx="12"/>
          </p:nvPr>
        </p:nvSpPr>
        <p:spPr/>
        <p:txBody>
          <a:bodyPr/>
          <a:lstStyle/>
          <a:p>
            <a:pPr>
              <a:defRPr/>
            </a:pPr>
            <a:fld id="{379D147E-B501-44E1-8530-0F5601E3F7CD}" type="slidenum">
              <a:rPr lang="en-US"/>
              <a:pPr>
                <a:defRPr/>
              </a:pPr>
              <a:t>13</a:t>
            </a:fld>
            <a:endParaRPr lang="en-US" dirty="0"/>
          </a:p>
        </p:txBody>
      </p:sp>
      <p:grpSp>
        <p:nvGrpSpPr>
          <p:cNvPr id="24580" name="Group 21"/>
          <p:cNvGrpSpPr>
            <a:grpSpLocks/>
          </p:cNvGrpSpPr>
          <p:nvPr/>
        </p:nvGrpSpPr>
        <p:grpSpPr bwMode="auto">
          <a:xfrm>
            <a:off x="6400804" y="3581400"/>
            <a:ext cx="2666997" cy="2779713"/>
            <a:chOff x="5197901" y="3163888"/>
            <a:chExt cx="3237330" cy="3008312"/>
          </a:xfrm>
        </p:grpSpPr>
        <p:sp>
          <p:nvSpPr>
            <p:cNvPr id="49156" name="AutoShape 4"/>
            <p:cNvSpPr>
              <a:spLocks noChangeArrowheads="1"/>
            </p:cNvSpPr>
            <p:nvPr/>
          </p:nvSpPr>
          <p:spPr bwMode="auto">
            <a:xfrm>
              <a:off x="5197901" y="3163888"/>
              <a:ext cx="3237330" cy="3008312"/>
            </a:xfrm>
            <a:prstGeom prst="roundRect">
              <a:avLst>
                <a:gd name="adj" fmla="val 29282"/>
              </a:avLst>
            </a:prstGeom>
            <a:ln>
              <a:headEnd/>
              <a:tailEnd/>
            </a:ln>
          </p:spPr>
          <p:style>
            <a:lnRef idx="2">
              <a:schemeClr val="accent5"/>
            </a:lnRef>
            <a:fillRef idx="1">
              <a:schemeClr val="lt1"/>
            </a:fillRef>
            <a:effectRef idx="0">
              <a:schemeClr val="accent5"/>
            </a:effectRef>
            <a:fontRef idx="minor">
              <a:schemeClr val="dk1"/>
            </a:fontRef>
          </p:style>
          <p:txBody>
            <a:bodyPr wrap="none" anchor="ctr"/>
            <a:lstStyle/>
            <a:p>
              <a:pPr fontAlgn="auto">
                <a:spcBef>
                  <a:spcPts val="0"/>
                </a:spcBef>
                <a:spcAft>
                  <a:spcPts val="0"/>
                </a:spcAft>
                <a:defRPr/>
              </a:pPr>
              <a:endParaRPr lang="en-US" sz="1200" dirty="0"/>
            </a:p>
          </p:txBody>
        </p:sp>
        <p:sp>
          <p:nvSpPr>
            <p:cNvPr id="49157" name="AutoShape 5"/>
            <p:cNvSpPr>
              <a:spLocks noChangeArrowheads="1"/>
            </p:cNvSpPr>
            <p:nvPr/>
          </p:nvSpPr>
          <p:spPr bwMode="auto">
            <a:xfrm>
              <a:off x="5510067" y="3966219"/>
              <a:ext cx="1464507" cy="711274"/>
            </a:xfrm>
            <a:prstGeom prst="homePlate">
              <a:avLst>
                <a:gd name="adj" fmla="val 68601"/>
              </a:avLst>
            </a:prstGeom>
            <a:ln>
              <a:headEnd/>
              <a:tailEnd/>
            </a:ln>
          </p:spPr>
          <p:style>
            <a:lnRef idx="1">
              <a:schemeClr val="accent6"/>
            </a:lnRef>
            <a:fillRef idx="2">
              <a:schemeClr val="accent6"/>
            </a:fillRef>
            <a:effectRef idx="1">
              <a:schemeClr val="accent6"/>
            </a:effectRef>
            <a:fontRef idx="minor">
              <a:schemeClr val="dk1"/>
            </a:fontRef>
          </p:style>
          <p:txBody>
            <a:bodyPr wrap="none" lIns="171450" tIns="0" rIns="171450" bIns="0" anchor="ctr"/>
            <a:lstStyle/>
            <a:p>
              <a:pPr defTabSz="739775" eaLnBrk="0" fontAlgn="auto" hangingPunct="0">
                <a:spcBef>
                  <a:spcPts val="0"/>
                </a:spcBef>
                <a:spcAft>
                  <a:spcPts val="0"/>
                </a:spcAft>
                <a:defRPr/>
              </a:pPr>
              <a:r>
                <a:rPr lang="en-US" sz="1400" b="1" dirty="0" err="1" smtClean="0">
                  <a:solidFill>
                    <a:schemeClr val="tx2"/>
                  </a:solidFill>
                </a:rPr>
                <a:t>Exactitud</a:t>
              </a:r>
              <a:endParaRPr lang="en-US" sz="1400" b="1" dirty="0">
                <a:solidFill>
                  <a:schemeClr val="tx2"/>
                </a:solidFill>
              </a:endParaRPr>
            </a:p>
          </p:txBody>
        </p:sp>
        <p:sp>
          <p:nvSpPr>
            <p:cNvPr id="49158" name="AutoShape 6"/>
            <p:cNvSpPr>
              <a:spLocks noChangeArrowheads="1"/>
            </p:cNvSpPr>
            <p:nvPr/>
          </p:nvSpPr>
          <p:spPr bwMode="auto">
            <a:xfrm>
              <a:off x="5510067" y="5131060"/>
              <a:ext cx="1464507" cy="712992"/>
            </a:xfrm>
            <a:prstGeom prst="homePlate">
              <a:avLst>
                <a:gd name="adj" fmla="val 68448"/>
              </a:avLst>
            </a:prstGeom>
            <a:ln>
              <a:headEnd/>
              <a:tailEnd/>
            </a:ln>
          </p:spPr>
          <p:style>
            <a:lnRef idx="1">
              <a:schemeClr val="accent6"/>
            </a:lnRef>
            <a:fillRef idx="2">
              <a:schemeClr val="accent6"/>
            </a:fillRef>
            <a:effectRef idx="1">
              <a:schemeClr val="accent6"/>
            </a:effectRef>
            <a:fontRef idx="minor">
              <a:schemeClr val="dk1"/>
            </a:fontRef>
          </p:style>
          <p:txBody>
            <a:bodyPr wrap="none" lIns="171450" tIns="0" rIns="171450" bIns="0" anchor="ctr"/>
            <a:lstStyle/>
            <a:p>
              <a:pPr defTabSz="739775" eaLnBrk="0" fontAlgn="auto" hangingPunct="0">
                <a:spcBef>
                  <a:spcPts val="0"/>
                </a:spcBef>
                <a:spcAft>
                  <a:spcPts val="0"/>
                </a:spcAft>
                <a:defRPr/>
              </a:pPr>
              <a:r>
                <a:rPr lang="en-US" sz="1400" b="1" dirty="0" err="1" smtClean="0">
                  <a:solidFill>
                    <a:schemeClr val="tx2"/>
                  </a:solidFill>
                </a:rPr>
                <a:t>Velocidad</a:t>
              </a:r>
              <a:endParaRPr lang="en-US" sz="1400" b="1" dirty="0">
                <a:solidFill>
                  <a:schemeClr val="tx2"/>
                </a:solidFill>
              </a:endParaRPr>
            </a:p>
          </p:txBody>
        </p:sp>
        <p:sp>
          <p:nvSpPr>
            <p:cNvPr id="24586" name="Rectangle 7"/>
            <p:cNvSpPr>
              <a:spLocks noChangeArrowheads="1"/>
            </p:cNvSpPr>
            <p:nvPr/>
          </p:nvSpPr>
          <p:spPr bwMode="auto">
            <a:xfrm>
              <a:off x="6859589" y="3994150"/>
              <a:ext cx="1564424" cy="582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71450" tIns="0" rIns="171450" bIns="0">
              <a:spAutoFit/>
            </a:bodyPr>
            <a:lstStyle/>
            <a:p>
              <a:pPr defTabSz="739775" eaLnBrk="0" hangingPunct="0">
                <a:spcBef>
                  <a:spcPct val="50000"/>
                </a:spcBef>
              </a:pPr>
              <a:r>
                <a:rPr lang="en-US" sz="1400" b="1" dirty="0" err="1" smtClean="0">
                  <a:solidFill>
                    <a:schemeClr val="accent2"/>
                  </a:solidFill>
                </a:rPr>
                <a:t>Estudio</a:t>
              </a:r>
              <a:endParaRPr lang="en-US" sz="1400" b="1" dirty="0">
                <a:solidFill>
                  <a:schemeClr val="accent2"/>
                </a:solidFill>
              </a:endParaRPr>
            </a:p>
            <a:p>
              <a:pPr defTabSz="739775" eaLnBrk="0" hangingPunct="0">
                <a:spcBef>
                  <a:spcPct val="50000"/>
                </a:spcBef>
              </a:pPr>
              <a:r>
                <a:rPr lang="en-US" sz="1400" b="1" dirty="0" err="1" smtClean="0">
                  <a:solidFill>
                    <a:schemeClr val="accent2"/>
                  </a:solidFill>
                </a:rPr>
                <a:t>factibilidad</a:t>
              </a:r>
              <a:endParaRPr lang="en-US" sz="1400" b="1" dirty="0">
                <a:solidFill>
                  <a:schemeClr val="accent2"/>
                </a:solidFill>
              </a:endParaRPr>
            </a:p>
          </p:txBody>
        </p:sp>
        <p:sp>
          <p:nvSpPr>
            <p:cNvPr id="24587" name="Rectangle 8"/>
            <p:cNvSpPr>
              <a:spLocks noChangeArrowheads="1"/>
            </p:cNvSpPr>
            <p:nvPr/>
          </p:nvSpPr>
          <p:spPr bwMode="auto">
            <a:xfrm>
              <a:off x="6859588" y="5159375"/>
              <a:ext cx="1348442" cy="582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71450" tIns="0" rIns="171450" bIns="0">
              <a:spAutoFit/>
            </a:bodyPr>
            <a:lstStyle/>
            <a:p>
              <a:pPr defTabSz="739775" eaLnBrk="0" hangingPunct="0">
                <a:spcBef>
                  <a:spcPct val="50000"/>
                </a:spcBef>
              </a:pPr>
              <a:r>
                <a:rPr lang="en-US" sz="1400" b="1" dirty="0" err="1" smtClean="0">
                  <a:solidFill>
                    <a:schemeClr val="accent2"/>
                  </a:solidFill>
                </a:rPr>
                <a:t>Consulta</a:t>
              </a:r>
              <a:endParaRPr lang="en-US" sz="1400" b="1" dirty="0">
                <a:solidFill>
                  <a:schemeClr val="accent2"/>
                </a:solidFill>
              </a:endParaRPr>
            </a:p>
            <a:p>
              <a:pPr defTabSz="739775" eaLnBrk="0" hangingPunct="0">
                <a:spcBef>
                  <a:spcPct val="50000"/>
                </a:spcBef>
              </a:pPr>
              <a:r>
                <a:rPr lang="en-US" sz="1400" b="1" dirty="0" smtClean="0">
                  <a:solidFill>
                    <a:schemeClr val="accent2"/>
                  </a:solidFill>
                </a:rPr>
                <a:t>en </a:t>
              </a:r>
              <a:r>
                <a:rPr lang="en-US" sz="1400" b="1" dirty="0" err="1" smtClean="0">
                  <a:solidFill>
                    <a:schemeClr val="accent2"/>
                  </a:solidFill>
                </a:rPr>
                <a:t>línea</a:t>
              </a:r>
              <a:endParaRPr lang="en-US" sz="1400" b="1" dirty="0">
                <a:solidFill>
                  <a:schemeClr val="accent2"/>
                </a:solidFill>
              </a:endParaRPr>
            </a:p>
          </p:txBody>
        </p:sp>
        <p:sp>
          <p:nvSpPr>
            <p:cNvPr id="24588" name="Rectangle 9"/>
            <p:cNvSpPr>
              <a:spLocks noChangeArrowheads="1"/>
            </p:cNvSpPr>
            <p:nvPr/>
          </p:nvSpPr>
          <p:spPr bwMode="auto">
            <a:xfrm>
              <a:off x="5641976" y="4748213"/>
              <a:ext cx="59471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71450" tIns="0" rIns="171450" bIns="0">
              <a:spAutoFit/>
            </a:bodyPr>
            <a:lstStyle/>
            <a:p>
              <a:pPr defTabSz="739775" eaLnBrk="0" hangingPunct="0">
                <a:spcBef>
                  <a:spcPct val="50000"/>
                </a:spcBef>
              </a:pPr>
              <a:r>
                <a:rPr lang="en-US" sz="1400" b="1">
                  <a:solidFill>
                    <a:schemeClr val="accent2"/>
                  </a:solidFill>
                </a:rPr>
                <a:t>vs.</a:t>
              </a:r>
            </a:p>
          </p:txBody>
        </p:sp>
        <p:sp>
          <p:nvSpPr>
            <p:cNvPr id="24589" name="Rectangle 10"/>
            <p:cNvSpPr>
              <a:spLocks noChangeArrowheads="1"/>
            </p:cNvSpPr>
            <p:nvPr/>
          </p:nvSpPr>
          <p:spPr bwMode="auto">
            <a:xfrm>
              <a:off x="5340351" y="3402013"/>
              <a:ext cx="2500355" cy="23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71450" tIns="0" rIns="171450" bIns="0">
              <a:spAutoFit/>
            </a:bodyPr>
            <a:lstStyle/>
            <a:p>
              <a:pPr defTabSz="739775" eaLnBrk="0" hangingPunct="0">
                <a:spcBef>
                  <a:spcPct val="50000"/>
                </a:spcBef>
              </a:pPr>
              <a:r>
                <a:rPr lang="en-US" sz="1400" b="1" dirty="0" smtClean="0">
                  <a:solidFill>
                    <a:schemeClr val="accent2"/>
                  </a:solidFill>
                </a:rPr>
                <a:t>Para </a:t>
              </a:r>
              <a:r>
                <a:rPr lang="en-US" sz="1400" b="1" dirty="0" err="1" smtClean="0">
                  <a:solidFill>
                    <a:schemeClr val="accent2"/>
                  </a:solidFill>
                </a:rPr>
                <a:t>averiguar</a:t>
              </a:r>
              <a:r>
                <a:rPr lang="en-US" sz="1400" b="1" dirty="0" smtClean="0">
                  <a:solidFill>
                    <a:schemeClr val="accent2"/>
                  </a:solidFill>
                </a:rPr>
                <a:t> </a:t>
              </a:r>
              <a:r>
                <a:rPr lang="en-US" sz="1400" b="1" dirty="0" err="1" smtClean="0">
                  <a:solidFill>
                    <a:schemeClr val="accent2"/>
                  </a:solidFill>
                </a:rPr>
                <a:t>más</a:t>
              </a:r>
              <a:r>
                <a:rPr lang="en-US" sz="1400" b="1" dirty="0" smtClean="0">
                  <a:solidFill>
                    <a:schemeClr val="accent2"/>
                  </a:solidFill>
                </a:rPr>
                <a:t>:</a:t>
              </a:r>
              <a:endParaRPr lang="en-US" sz="1400" b="1" dirty="0">
                <a:solidFill>
                  <a:schemeClr val="accent2"/>
                </a:solidFill>
              </a:endParaRPr>
            </a:p>
          </p:txBody>
        </p:sp>
      </p:grpSp>
      <p:pic>
        <p:nvPicPr>
          <p:cNvPr id="49170" name="Picture 18" descr="Click To Download"/>
          <p:cNvPicPr>
            <a:picLocks noChangeAspect="1" noChangeArrowheads="1"/>
          </p:cNvPicPr>
          <p:nvPr/>
        </p:nvPicPr>
        <p:blipFill>
          <a:blip r:embed="rId3">
            <a:clrChange>
              <a:clrFrom>
                <a:srgbClr val="FFFFFF"/>
              </a:clrFrom>
              <a:clrTo>
                <a:srgbClr val="FFFFFF">
                  <a:alpha val="0"/>
                </a:srgbClr>
              </a:clrTo>
            </a:clrChange>
          </a:blip>
          <a:srcRect t="13793" r="6896" b="17241"/>
          <a:stretch>
            <a:fillRect/>
          </a:stretch>
        </p:blipFill>
        <p:spPr bwMode="auto">
          <a:xfrm>
            <a:off x="6553200" y="1219200"/>
            <a:ext cx="1749425" cy="1295400"/>
          </a:xfrm>
          <a:prstGeom prst="rect">
            <a:avLst/>
          </a:prstGeom>
          <a:ln>
            <a:noFill/>
          </a:ln>
          <a:effectLst>
            <a:outerShdw blurRad="190500" algn="tl" rotWithShape="0">
              <a:srgbClr val="000000">
                <a:alpha val="70000"/>
              </a:srgbClr>
            </a:outerShdw>
          </a:effectLst>
        </p:spPr>
      </p:pic>
      <p:graphicFrame>
        <p:nvGraphicFramePr>
          <p:cNvPr id="23" name="Diagram 22"/>
          <p:cNvGraphicFramePr/>
          <p:nvPr>
            <p:extLst>
              <p:ext uri="{D42A27DB-BD31-4B8C-83A1-F6EECF244321}">
                <p14:modId xmlns:p14="http://schemas.microsoft.com/office/powerpoint/2010/main" val="983325904"/>
              </p:ext>
            </p:extLst>
          </p:nvPr>
        </p:nvGraphicFramePr>
        <p:xfrm>
          <a:off x="228600" y="1371600"/>
          <a:ext cx="5943600" cy="4419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strips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title"/>
          </p:nvPr>
        </p:nvSpPr>
        <p:spPr>
          <a:xfrm>
            <a:off x="0" y="0"/>
            <a:ext cx="5715000" cy="785813"/>
          </a:xfrm>
        </p:spPr>
        <p:txBody>
          <a:bodyPr/>
          <a:lstStyle/>
          <a:p>
            <a:r>
              <a:rPr lang="en-US" dirty="0" smtClean="0"/>
              <a:t>Hay dos </a:t>
            </a:r>
            <a:r>
              <a:rPr lang="en-US" dirty="0" err="1" smtClean="0"/>
              <a:t>resultados</a:t>
            </a:r>
            <a:r>
              <a:rPr lang="en-US" dirty="0" smtClean="0"/>
              <a:t> </a:t>
            </a:r>
            <a:r>
              <a:rPr lang="en-US" dirty="0" err="1" smtClean="0"/>
              <a:t>posibles</a:t>
            </a:r>
            <a:r>
              <a:rPr lang="en-US" dirty="0" smtClean="0"/>
              <a:t> </a:t>
            </a:r>
            <a:r>
              <a:rPr lang="en-US" dirty="0" err="1" smtClean="0"/>
              <a:t>para</a:t>
            </a:r>
            <a:r>
              <a:rPr lang="en-US" dirty="0" smtClean="0"/>
              <a:t> </a:t>
            </a:r>
            <a:r>
              <a:rPr lang="en-US" dirty="0" err="1" smtClean="0"/>
              <a:t>cualquier</a:t>
            </a:r>
            <a:r>
              <a:rPr lang="en-US" dirty="0" smtClean="0"/>
              <a:t> </a:t>
            </a:r>
            <a:r>
              <a:rPr lang="en-US" dirty="0" err="1" smtClean="0"/>
              <a:t>proyecto</a:t>
            </a:r>
            <a:r>
              <a:rPr lang="en-US" dirty="0" smtClean="0"/>
              <a:t> I+D</a:t>
            </a:r>
          </a:p>
        </p:txBody>
      </p:sp>
      <p:sp>
        <p:nvSpPr>
          <p:cNvPr id="73" name="Slide Number Placeholder 72"/>
          <p:cNvSpPr>
            <a:spLocks noGrp="1"/>
          </p:cNvSpPr>
          <p:nvPr>
            <p:ph type="sldNum" sz="quarter" idx="12"/>
          </p:nvPr>
        </p:nvSpPr>
        <p:spPr/>
        <p:txBody>
          <a:bodyPr/>
          <a:lstStyle/>
          <a:p>
            <a:pPr>
              <a:defRPr/>
            </a:pPr>
            <a:fld id="{FAB04D25-E819-4E1A-8FC7-826963557D44}" type="slidenum">
              <a:rPr lang="en-US"/>
              <a:pPr>
                <a:defRPr/>
              </a:pPr>
              <a:t>14</a:t>
            </a:fld>
            <a:endParaRPr lang="en-US" dirty="0"/>
          </a:p>
        </p:txBody>
      </p:sp>
      <p:grpSp>
        <p:nvGrpSpPr>
          <p:cNvPr id="25604" name="Group 71"/>
          <p:cNvGrpSpPr>
            <a:grpSpLocks/>
          </p:cNvGrpSpPr>
          <p:nvPr/>
        </p:nvGrpSpPr>
        <p:grpSpPr bwMode="auto">
          <a:xfrm>
            <a:off x="1114425" y="1309482"/>
            <a:ext cx="2581275" cy="932068"/>
            <a:chOff x="1114425" y="1309276"/>
            <a:chExt cx="2581275" cy="932274"/>
          </a:xfrm>
        </p:grpSpPr>
        <p:sp>
          <p:nvSpPr>
            <p:cNvPr id="51206" name="Rectangle 6"/>
            <p:cNvSpPr>
              <a:spLocks noChangeArrowheads="1"/>
            </p:cNvSpPr>
            <p:nvPr/>
          </p:nvSpPr>
          <p:spPr bwMode="auto">
            <a:xfrm>
              <a:off x="1143000" y="1309276"/>
              <a:ext cx="2258631" cy="305279"/>
            </a:xfrm>
            <a:prstGeom prst="rect">
              <a:avLst/>
            </a:prstGeom>
            <a:noFill/>
            <a:ln w="25400">
              <a:noFill/>
              <a:miter lim="800000"/>
              <a:headEnd/>
              <a:tailEnd/>
            </a:ln>
            <a:effectLst/>
          </p:spPr>
          <p:txBody>
            <a:bodyPr wrap="none" lIns="87312" tIns="44450" rIns="87312" bIns="44450" anchor="ctr">
              <a:spAutoFit/>
            </a:bodyPr>
            <a:lstStyle/>
            <a:p>
              <a:pPr defTabSz="825500" eaLnBrk="0" fontAlgn="auto" hangingPunct="0">
                <a:spcBef>
                  <a:spcPct val="50000"/>
                </a:spcBef>
                <a:spcAft>
                  <a:spcPts val="0"/>
                </a:spcAft>
                <a:defRPr/>
              </a:pPr>
              <a:r>
                <a:rPr lang="en-US" sz="1400" b="1" dirty="0" err="1" smtClean="0">
                  <a:solidFill>
                    <a:schemeClr val="tx1">
                      <a:lumMod val="75000"/>
                      <a:lumOff val="25000"/>
                    </a:schemeClr>
                  </a:solidFill>
                  <a:latin typeface="+mn-lt"/>
                </a:rPr>
                <a:t>Proyecto</a:t>
              </a:r>
              <a:r>
                <a:rPr lang="en-US" sz="1400" b="1" dirty="0" smtClean="0">
                  <a:solidFill>
                    <a:schemeClr val="tx1">
                      <a:lumMod val="75000"/>
                      <a:lumOff val="25000"/>
                    </a:schemeClr>
                  </a:solidFill>
                  <a:latin typeface="+mn-lt"/>
                </a:rPr>
                <a:t> </a:t>
              </a:r>
              <a:r>
                <a:rPr lang="en-US" sz="1400" b="1" dirty="0" err="1" smtClean="0">
                  <a:solidFill>
                    <a:schemeClr val="tx1">
                      <a:lumMod val="75000"/>
                      <a:lumOff val="25000"/>
                    </a:schemeClr>
                  </a:solidFill>
                  <a:latin typeface="+mn-lt"/>
                </a:rPr>
                <a:t>enviado</a:t>
              </a:r>
              <a:r>
                <a:rPr lang="en-US" sz="1400" b="1" dirty="0" smtClean="0">
                  <a:solidFill>
                    <a:schemeClr val="tx1">
                      <a:lumMod val="75000"/>
                      <a:lumOff val="25000"/>
                    </a:schemeClr>
                  </a:solidFill>
                  <a:latin typeface="+mn-lt"/>
                </a:rPr>
                <a:t> a I+D:</a:t>
              </a:r>
              <a:r>
                <a:rPr lang="en-US" sz="1400" dirty="0" smtClean="0">
                  <a:solidFill>
                    <a:schemeClr val="tx1">
                      <a:lumMod val="75000"/>
                      <a:lumOff val="25000"/>
                    </a:schemeClr>
                  </a:solidFill>
                  <a:latin typeface="+mn-lt"/>
                </a:rPr>
                <a:t> </a:t>
              </a:r>
              <a:endParaRPr lang="en-US" sz="1400" dirty="0">
                <a:solidFill>
                  <a:schemeClr val="tx1">
                    <a:lumMod val="75000"/>
                    <a:lumOff val="25000"/>
                  </a:schemeClr>
                </a:solidFill>
                <a:latin typeface="+mn-lt"/>
              </a:endParaRPr>
            </a:p>
          </p:txBody>
        </p:sp>
        <p:grpSp>
          <p:nvGrpSpPr>
            <p:cNvPr id="25639" name="Group 7"/>
            <p:cNvGrpSpPr>
              <a:grpSpLocks/>
            </p:cNvGrpSpPr>
            <p:nvPr/>
          </p:nvGrpSpPr>
          <p:grpSpPr bwMode="auto">
            <a:xfrm>
              <a:off x="1114425" y="1616075"/>
              <a:ext cx="2581275" cy="625475"/>
              <a:chOff x="702" y="1210"/>
              <a:chExt cx="1626" cy="394"/>
            </a:xfrm>
          </p:grpSpPr>
          <p:sp>
            <p:nvSpPr>
              <p:cNvPr id="51208" name="Rectangle 8"/>
              <p:cNvSpPr>
                <a:spLocks noChangeArrowheads="1"/>
              </p:cNvSpPr>
              <p:nvPr/>
            </p:nvSpPr>
            <p:spPr bwMode="auto">
              <a:xfrm>
                <a:off x="702" y="1210"/>
                <a:ext cx="312" cy="21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ctr" defTabSz="825500" eaLnBrk="0" fontAlgn="auto" hangingPunct="0">
                  <a:lnSpc>
                    <a:spcPct val="90000"/>
                  </a:lnSpc>
                  <a:spcBef>
                    <a:spcPts val="0"/>
                  </a:spcBef>
                  <a:spcAft>
                    <a:spcPts val="0"/>
                  </a:spcAft>
                  <a:defRPr/>
                </a:pPr>
                <a:r>
                  <a:rPr lang="en-US" sz="1000" dirty="0" smtClean="0">
                    <a:solidFill>
                      <a:schemeClr val="accent2"/>
                    </a:solidFill>
                  </a:rPr>
                  <a:t>Peso</a:t>
                </a:r>
                <a:endParaRPr lang="en-US" sz="1000" dirty="0">
                  <a:solidFill>
                    <a:schemeClr val="accent2"/>
                  </a:solidFill>
                </a:endParaRPr>
              </a:p>
            </p:txBody>
          </p:sp>
          <p:sp>
            <p:nvSpPr>
              <p:cNvPr id="51209" name="Rectangle 9"/>
              <p:cNvSpPr>
                <a:spLocks noChangeArrowheads="1"/>
              </p:cNvSpPr>
              <p:nvPr/>
            </p:nvSpPr>
            <p:spPr bwMode="auto">
              <a:xfrm>
                <a:off x="1030" y="1210"/>
                <a:ext cx="313" cy="21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r" defTabSz="825500" eaLnBrk="0" fontAlgn="auto" hangingPunct="0">
                  <a:lnSpc>
                    <a:spcPct val="90000"/>
                  </a:lnSpc>
                  <a:spcBef>
                    <a:spcPts val="0"/>
                  </a:spcBef>
                  <a:spcAft>
                    <a:spcPts val="0"/>
                  </a:spcAft>
                  <a:defRPr/>
                </a:pPr>
                <a:r>
                  <a:rPr lang="en-US" sz="1000" dirty="0" err="1" smtClean="0">
                    <a:solidFill>
                      <a:schemeClr val="accent2"/>
                    </a:solidFill>
                  </a:rPr>
                  <a:t>Diseño</a:t>
                </a:r>
                <a:endParaRPr lang="en-US" sz="1000" dirty="0">
                  <a:solidFill>
                    <a:schemeClr val="accent2"/>
                  </a:solidFill>
                </a:endParaRPr>
              </a:p>
            </p:txBody>
          </p:sp>
          <p:sp>
            <p:nvSpPr>
              <p:cNvPr id="51210" name="Rectangle 10"/>
              <p:cNvSpPr>
                <a:spLocks noChangeArrowheads="1"/>
              </p:cNvSpPr>
              <p:nvPr/>
            </p:nvSpPr>
            <p:spPr bwMode="auto">
              <a:xfrm>
                <a:off x="1359" y="1210"/>
                <a:ext cx="312" cy="21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ctr" defTabSz="825500" eaLnBrk="0" fontAlgn="auto" hangingPunct="0">
                  <a:lnSpc>
                    <a:spcPct val="90000"/>
                  </a:lnSpc>
                  <a:spcBef>
                    <a:spcPts val="0"/>
                  </a:spcBef>
                  <a:spcAft>
                    <a:spcPts val="0"/>
                  </a:spcAft>
                  <a:defRPr/>
                </a:pPr>
                <a:r>
                  <a:rPr lang="en-US" sz="1000" dirty="0" err="1" smtClean="0">
                    <a:solidFill>
                      <a:schemeClr val="accent2"/>
                    </a:solidFill>
                  </a:rPr>
                  <a:t>Volumen</a:t>
                </a:r>
                <a:endParaRPr lang="en-US" sz="1000" dirty="0">
                  <a:solidFill>
                    <a:schemeClr val="accent2"/>
                  </a:solidFill>
                </a:endParaRPr>
              </a:p>
            </p:txBody>
          </p:sp>
          <p:sp>
            <p:nvSpPr>
              <p:cNvPr id="51211" name="Rectangle 11"/>
              <p:cNvSpPr>
                <a:spLocks noChangeArrowheads="1"/>
              </p:cNvSpPr>
              <p:nvPr/>
            </p:nvSpPr>
            <p:spPr bwMode="auto">
              <a:xfrm>
                <a:off x="1687" y="1210"/>
                <a:ext cx="312" cy="21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ctr" defTabSz="825500" eaLnBrk="0" fontAlgn="auto" hangingPunct="0">
                  <a:lnSpc>
                    <a:spcPct val="85000"/>
                  </a:lnSpc>
                  <a:spcBef>
                    <a:spcPts val="0"/>
                  </a:spcBef>
                  <a:spcAft>
                    <a:spcPts val="0"/>
                  </a:spcAft>
                  <a:defRPr/>
                </a:pPr>
                <a:r>
                  <a:rPr lang="en-US" sz="1000" dirty="0" err="1" smtClean="0">
                    <a:solidFill>
                      <a:schemeClr val="accent2"/>
                    </a:solidFill>
                  </a:rPr>
                  <a:t>Frec</a:t>
                </a:r>
                <a:r>
                  <a:rPr lang="en-US" sz="1000" dirty="0" smtClean="0">
                    <a:solidFill>
                      <a:schemeClr val="accent2"/>
                    </a:solidFill>
                  </a:rPr>
                  <a:t>.</a:t>
                </a:r>
              </a:p>
              <a:p>
                <a:pPr algn="ctr" defTabSz="825500" eaLnBrk="0" fontAlgn="auto" hangingPunct="0">
                  <a:lnSpc>
                    <a:spcPct val="85000"/>
                  </a:lnSpc>
                  <a:spcBef>
                    <a:spcPts val="0"/>
                  </a:spcBef>
                  <a:spcAft>
                    <a:spcPts val="0"/>
                  </a:spcAft>
                  <a:defRPr/>
                </a:pPr>
                <a:r>
                  <a:rPr lang="en-US" sz="1000" dirty="0" smtClean="0">
                    <a:solidFill>
                      <a:schemeClr val="accent2"/>
                    </a:solidFill>
                  </a:rPr>
                  <a:t>Max.</a:t>
                </a:r>
                <a:endParaRPr lang="en-US" sz="1000" dirty="0">
                  <a:solidFill>
                    <a:schemeClr val="accent2"/>
                  </a:solidFill>
                </a:endParaRPr>
              </a:p>
            </p:txBody>
          </p:sp>
          <p:sp>
            <p:nvSpPr>
              <p:cNvPr id="51212" name="Rectangle 12"/>
              <p:cNvSpPr>
                <a:spLocks noChangeArrowheads="1"/>
              </p:cNvSpPr>
              <p:nvPr/>
            </p:nvSpPr>
            <p:spPr bwMode="auto">
              <a:xfrm>
                <a:off x="2015" y="1210"/>
                <a:ext cx="313" cy="21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ctr" defTabSz="825500" eaLnBrk="0" fontAlgn="auto" hangingPunct="0">
                  <a:lnSpc>
                    <a:spcPct val="90000"/>
                  </a:lnSpc>
                  <a:spcBef>
                    <a:spcPts val="0"/>
                  </a:spcBef>
                  <a:spcAft>
                    <a:spcPts val="0"/>
                  </a:spcAft>
                  <a:defRPr/>
                </a:pPr>
                <a:r>
                  <a:rPr lang="en-US" sz="1000" dirty="0" err="1" smtClean="0">
                    <a:solidFill>
                      <a:schemeClr val="accent2"/>
                    </a:solidFill>
                  </a:rPr>
                  <a:t>Potencia</a:t>
                </a:r>
                <a:endParaRPr lang="en-US" sz="1000" dirty="0">
                  <a:solidFill>
                    <a:schemeClr val="accent2"/>
                  </a:solidFill>
                </a:endParaRPr>
              </a:p>
            </p:txBody>
          </p:sp>
          <p:sp>
            <p:nvSpPr>
              <p:cNvPr id="51213" name="Rectangle 13"/>
              <p:cNvSpPr>
                <a:spLocks noChangeArrowheads="1"/>
              </p:cNvSpPr>
              <p:nvPr/>
            </p:nvSpPr>
            <p:spPr bwMode="auto">
              <a:xfrm>
                <a:off x="702" y="1438"/>
                <a:ext cx="312" cy="16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ctr" defTabSz="825500" eaLnBrk="0" fontAlgn="auto" hangingPunct="0">
                  <a:spcBef>
                    <a:spcPts val="0"/>
                  </a:spcBef>
                  <a:spcAft>
                    <a:spcPts val="0"/>
                  </a:spcAft>
                  <a:defRPr/>
                </a:pPr>
                <a:r>
                  <a:rPr lang="en-US" sz="1500" dirty="0">
                    <a:solidFill>
                      <a:schemeClr val="accent2"/>
                    </a:solidFill>
                  </a:rPr>
                  <a:t>17</a:t>
                </a:r>
              </a:p>
            </p:txBody>
          </p:sp>
          <p:sp>
            <p:nvSpPr>
              <p:cNvPr id="51214" name="Rectangle 14"/>
              <p:cNvSpPr>
                <a:spLocks noChangeArrowheads="1"/>
              </p:cNvSpPr>
              <p:nvPr/>
            </p:nvSpPr>
            <p:spPr bwMode="auto">
              <a:xfrm>
                <a:off x="1030" y="1438"/>
                <a:ext cx="313" cy="16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ctr" defTabSz="825500" eaLnBrk="0" fontAlgn="auto" hangingPunct="0">
                  <a:spcBef>
                    <a:spcPts val="0"/>
                  </a:spcBef>
                  <a:spcAft>
                    <a:spcPts val="0"/>
                  </a:spcAft>
                  <a:defRPr/>
                </a:pPr>
                <a:r>
                  <a:rPr lang="en-US" sz="1500" dirty="0">
                    <a:solidFill>
                      <a:schemeClr val="accent2"/>
                    </a:solidFill>
                  </a:rPr>
                  <a:t>6</a:t>
                </a:r>
              </a:p>
            </p:txBody>
          </p:sp>
          <p:sp>
            <p:nvSpPr>
              <p:cNvPr id="51215" name="Rectangle 15"/>
              <p:cNvSpPr>
                <a:spLocks noChangeArrowheads="1"/>
              </p:cNvSpPr>
              <p:nvPr/>
            </p:nvSpPr>
            <p:spPr bwMode="auto">
              <a:xfrm>
                <a:off x="1359" y="1438"/>
                <a:ext cx="312" cy="16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ctr" defTabSz="825500" eaLnBrk="0" fontAlgn="auto" hangingPunct="0">
                  <a:spcBef>
                    <a:spcPts val="0"/>
                  </a:spcBef>
                  <a:spcAft>
                    <a:spcPts val="0"/>
                  </a:spcAft>
                  <a:defRPr/>
                </a:pPr>
                <a:r>
                  <a:rPr lang="en-US" sz="1500" dirty="0">
                    <a:solidFill>
                      <a:schemeClr val="accent2"/>
                    </a:solidFill>
                  </a:rPr>
                  <a:t>85</a:t>
                </a:r>
              </a:p>
            </p:txBody>
          </p:sp>
          <p:sp>
            <p:nvSpPr>
              <p:cNvPr id="51216" name="Rectangle 16"/>
              <p:cNvSpPr>
                <a:spLocks noChangeArrowheads="1"/>
              </p:cNvSpPr>
              <p:nvPr/>
            </p:nvSpPr>
            <p:spPr bwMode="auto">
              <a:xfrm>
                <a:off x="1687" y="1438"/>
                <a:ext cx="312" cy="16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ctr" defTabSz="825500" eaLnBrk="0" fontAlgn="auto" hangingPunct="0">
                  <a:spcBef>
                    <a:spcPts val="0"/>
                  </a:spcBef>
                  <a:spcAft>
                    <a:spcPts val="0"/>
                  </a:spcAft>
                  <a:defRPr/>
                </a:pPr>
                <a:r>
                  <a:rPr lang="en-US" sz="1500" dirty="0">
                    <a:solidFill>
                      <a:schemeClr val="accent2"/>
                    </a:solidFill>
                  </a:rPr>
                  <a:t>35</a:t>
                </a:r>
              </a:p>
            </p:txBody>
          </p:sp>
          <p:sp>
            <p:nvSpPr>
              <p:cNvPr id="51217" name="Rectangle 17"/>
              <p:cNvSpPr>
                <a:spLocks noChangeArrowheads="1"/>
              </p:cNvSpPr>
              <p:nvPr/>
            </p:nvSpPr>
            <p:spPr bwMode="auto">
              <a:xfrm>
                <a:off x="2015" y="1438"/>
                <a:ext cx="313" cy="16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lstStyle/>
              <a:p>
                <a:pPr algn="ctr" defTabSz="825500" eaLnBrk="0" fontAlgn="auto" hangingPunct="0">
                  <a:spcBef>
                    <a:spcPts val="0"/>
                  </a:spcBef>
                  <a:spcAft>
                    <a:spcPts val="0"/>
                  </a:spcAft>
                  <a:defRPr/>
                </a:pPr>
                <a:r>
                  <a:rPr lang="en-US" sz="1500" dirty="0">
                    <a:solidFill>
                      <a:schemeClr val="accent2"/>
                    </a:solidFill>
                  </a:rPr>
                  <a:t>70</a:t>
                </a:r>
              </a:p>
            </p:txBody>
          </p:sp>
        </p:grpSp>
      </p:grpSp>
      <p:sp>
        <p:nvSpPr>
          <p:cNvPr id="51224" name="Rectangle 24"/>
          <p:cNvSpPr>
            <a:spLocks noChangeArrowheads="1"/>
          </p:cNvSpPr>
          <p:nvPr/>
        </p:nvSpPr>
        <p:spPr bwMode="auto">
          <a:xfrm>
            <a:off x="5180106" y="1447800"/>
            <a:ext cx="3292311" cy="736099"/>
          </a:xfrm>
          <a:prstGeom prst="rect">
            <a:avLst/>
          </a:prstGeom>
          <a:noFill/>
          <a:ln w="25400">
            <a:noFill/>
            <a:miter lim="800000"/>
            <a:headEnd/>
            <a:tailEnd/>
          </a:ln>
          <a:effectLst/>
        </p:spPr>
        <p:txBody>
          <a:bodyPr wrap="none" lIns="87312" tIns="44450" rIns="87312" bIns="44450">
            <a:spAutoFit/>
          </a:bodyPr>
          <a:lstStyle/>
          <a:p>
            <a:pPr algn="ctr" defTabSz="825500" eaLnBrk="0" fontAlgn="auto" hangingPunct="0">
              <a:spcBef>
                <a:spcPts val="0"/>
              </a:spcBef>
              <a:spcAft>
                <a:spcPts val="0"/>
              </a:spcAft>
              <a:defRPr/>
            </a:pPr>
            <a:r>
              <a:rPr lang="en-US" sz="1400" b="1" dirty="0" smtClean="0">
                <a:solidFill>
                  <a:schemeClr val="tx1">
                    <a:lumMod val="75000"/>
                    <a:lumOff val="25000"/>
                  </a:schemeClr>
                </a:solidFill>
                <a:latin typeface="+mn-lt"/>
              </a:rPr>
              <a:t>El </a:t>
            </a:r>
            <a:r>
              <a:rPr lang="en-US" sz="1400" b="1" dirty="0" err="1" smtClean="0">
                <a:solidFill>
                  <a:schemeClr val="tx1">
                    <a:lumMod val="75000"/>
                    <a:lumOff val="25000"/>
                  </a:schemeClr>
                </a:solidFill>
                <a:latin typeface="+mn-lt"/>
              </a:rPr>
              <a:t>costo</a:t>
            </a:r>
            <a:r>
              <a:rPr lang="en-US" sz="1400" b="1" dirty="0" smtClean="0">
                <a:solidFill>
                  <a:schemeClr val="tx1">
                    <a:lumMod val="75000"/>
                    <a:lumOff val="25000"/>
                  </a:schemeClr>
                </a:solidFill>
                <a:latin typeface="+mn-lt"/>
              </a:rPr>
              <a:t> base </a:t>
            </a:r>
            <a:r>
              <a:rPr lang="en-US" sz="1400" b="1" dirty="0" err="1" smtClean="0">
                <a:solidFill>
                  <a:schemeClr val="tx1">
                    <a:lumMod val="75000"/>
                    <a:lumOff val="25000"/>
                  </a:schemeClr>
                </a:solidFill>
                <a:latin typeface="+mn-lt"/>
              </a:rPr>
              <a:t>mínimo</a:t>
            </a:r>
            <a:r>
              <a:rPr lang="en-US" sz="1400" b="1" dirty="0" smtClean="0">
                <a:solidFill>
                  <a:schemeClr val="tx1">
                    <a:lumMod val="75000"/>
                    <a:lumOff val="25000"/>
                  </a:schemeClr>
                </a:solidFill>
                <a:latin typeface="+mn-lt"/>
              </a:rPr>
              <a:t> </a:t>
            </a:r>
            <a:r>
              <a:rPr lang="en-US" sz="1400" b="1" dirty="0" err="1" smtClean="0">
                <a:solidFill>
                  <a:schemeClr val="tx1">
                    <a:lumMod val="75000"/>
                    <a:lumOff val="25000"/>
                  </a:schemeClr>
                </a:solidFill>
                <a:latin typeface="+mn-lt"/>
              </a:rPr>
              <a:t>es</a:t>
            </a:r>
            <a:r>
              <a:rPr lang="en-US" sz="1400" b="1" dirty="0" smtClean="0">
                <a:solidFill>
                  <a:schemeClr val="tx1">
                    <a:lumMod val="75000"/>
                    <a:lumOff val="25000"/>
                  </a:schemeClr>
                </a:solidFill>
                <a:latin typeface="+mn-lt"/>
              </a:rPr>
              <a:t> </a:t>
            </a:r>
            <a:r>
              <a:rPr lang="en-US" sz="1400" b="1" dirty="0" err="1" smtClean="0">
                <a:solidFill>
                  <a:schemeClr val="tx1">
                    <a:lumMod val="75000"/>
                    <a:lumOff val="25000"/>
                  </a:schemeClr>
                </a:solidFill>
                <a:latin typeface="+mn-lt"/>
              </a:rPr>
              <a:t>calculado</a:t>
            </a:r>
            <a:endParaRPr lang="en-US" sz="1400" b="1" dirty="0" smtClean="0">
              <a:solidFill>
                <a:schemeClr val="tx1">
                  <a:lumMod val="75000"/>
                  <a:lumOff val="25000"/>
                </a:schemeClr>
              </a:solidFill>
              <a:latin typeface="+mn-lt"/>
            </a:endParaRPr>
          </a:p>
          <a:p>
            <a:pPr algn="ctr" defTabSz="825500" eaLnBrk="0" fontAlgn="auto" hangingPunct="0">
              <a:spcBef>
                <a:spcPts val="0"/>
              </a:spcBef>
              <a:spcAft>
                <a:spcPts val="0"/>
              </a:spcAft>
              <a:defRPr/>
            </a:pPr>
            <a:r>
              <a:rPr lang="en-US" sz="1400" b="1" dirty="0" smtClean="0">
                <a:solidFill>
                  <a:schemeClr val="tx1">
                    <a:lumMod val="75000"/>
                    <a:lumOff val="25000"/>
                  </a:schemeClr>
                </a:solidFill>
                <a:latin typeface="+mn-lt"/>
              </a:rPr>
              <a:t>en </a:t>
            </a:r>
            <a:r>
              <a:rPr lang="en-US" sz="1400" b="1" dirty="0" err="1" smtClean="0">
                <a:solidFill>
                  <a:schemeClr val="tx1">
                    <a:lumMod val="75000"/>
                    <a:lumOff val="25000"/>
                  </a:schemeClr>
                </a:solidFill>
                <a:latin typeface="+mn-lt"/>
              </a:rPr>
              <a:t>una</a:t>
            </a:r>
            <a:r>
              <a:rPr lang="en-US" sz="1400" b="1" dirty="0" smtClean="0">
                <a:solidFill>
                  <a:schemeClr val="tx1">
                    <a:lumMod val="75000"/>
                    <a:lumOff val="25000"/>
                  </a:schemeClr>
                </a:solidFill>
                <a:latin typeface="+mn-lt"/>
              </a:rPr>
              <a:t> </a:t>
            </a:r>
            <a:r>
              <a:rPr lang="en-US" sz="1400" b="1" dirty="0" err="1" smtClean="0">
                <a:solidFill>
                  <a:schemeClr val="tx1">
                    <a:lumMod val="75000"/>
                    <a:lumOff val="25000"/>
                  </a:schemeClr>
                </a:solidFill>
                <a:latin typeface="+mn-lt"/>
              </a:rPr>
              <a:t>etapa</a:t>
            </a:r>
            <a:r>
              <a:rPr lang="en-US" sz="1400" b="1" dirty="0" smtClean="0">
                <a:solidFill>
                  <a:schemeClr val="tx1">
                    <a:lumMod val="75000"/>
                    <a:lumOff val="25000"/>
                  </a:schemeClr>
                </a:solidFill>
                <a:latin typeface="+mn-lt"/>
              </a:rPr>
              <a:t> </a:t>
            </a:r>
            <a:r>
              <a:rPr lang="en-US" sz="1400" b="1" dirty="0" err="1" smtClean="0">
                <a:solidFill>
                  <a:schemeClr val="tx1">
                    <a:lumMod val="75000"/>
                    <a:lumOff val="25000"/>
                  </a:schemeClr>
                </a:solidFill>
                <a:latin typeface="+mn-lt"/>
              </a:rPr>
              <a:t>temprana</a:t>
            </a:r>
            <a:r>
              <a:rPr lang="en-US" sz="1400" b="1" dirty="0" smtClean="0">
                <a:solidFill>
                  <a:schemeClr val="tx1">
                    <a:lumMod val="75000"/>
                    <a:lumOff val="25000"/>
                  </a:schemeClr>
                </a:solidFill>
                <a:latin typeface="+mn-lt"/>
              </a:rPr>
              <a:t> de </a:t>
            </a:r>
            <a:r>
              <a:rPr lang="en-US" sz="1400" b="1" dirty="0" err="1" smtClean="0">
                <a:solidFill>
                  <a:schemeClr val="tx1">
                    <a:lumMod val="75000"/>
                    <a:lumOff val="25000"/>
                  </a:schemeClr>
                </a:solidFill>
                <a:latin typeface="+mn-lt"/>
              </a:rPr>
              <a:t>proyecto</a:t>
            </a:r>
            <a:endParaRPr lang="en-US" sz="1400" b="1" dirty="0" smtClean="0">
              <a:solidFill>
                <a:schemeClr val="tx1">
                  <a:lumMod val="75000"/>
                  <a:lumOff val="25000"/>
                </a:schemeClr>
              </a:solidFill>
              <a:latin typeface="+mn-lt"/>
            </a:endParaRPr>
          </a:p>
          <a:p>
            <a:pPr algn="ctr" defTabSz="825500" eaLnBrk="0" fontAlgn="auto" hangingPunct="0">
              <a:spcBef>
                <a:spcPts val="0"/>
              </a:spcBef>
              <a:spcAft>
                <a:spcPts val="0"/>
              </a:spcAft>
              <a:defRPr/>
            </a:pPr>
            <a:r>
              <a:rPr lang="en-US" sz="1400" b="1" dirty="0" err="1" smtClean="0">
                <a:solidFill>
                  <a:schemeClr val="tx1">
                    <a:lumMod val="75000"/>
                    <a:lumOff val="25000"/>
                  </a:schemeClr>
                </a:solidFill>
                <a:latin typeface="+mn-lt"/>
              </a:rPr>
              <a:t>Costo</a:t>
            </a:r>
            <a:r>
              <a:rPr lang="en-US" sz="1400" b="1" dirty="0" smtClean="0">
                <a:solidFill>
                  <a:schemeClr val="tx1">
                    <a:lumMod val="75000"/>
                    <a:lumOff val="25000"/>
                  </a:schemeClr>
                </a:solidFill>
                <a:latin typeface="+mn-lt"/>
              </a:rPr>
              <a:t> base </a:t>
            </a:r>
            <a:r>
              <a:rPr lang="en-US" sz="1400" b="1" dirty="0" err="1" smtClean="0">
                <a:solidFill>
                  <a:schemeClr val="tx1">
                    <a:lumMod val="75000"/>
                    <a:lumOff val="25000"/>
                  </a:schemeClr>
                </a:solidFill>
                <a:latin typeface="+mn-lt"/>
              </a:rPr>
              <a:t>mínimo</a:t>
            </a:r>
            <a:r>
              <a:rPr lang="en-US" sz="1400" b="1" dirty="0" smtClean="0">
                <a:solidFill>
                  <a:schemeClr val="tx1">
                    <a:lumMod val="75000"/>
                    <a:lumOff val="25000"/>
                  </a:schemeClr>
                </a:solidFill>
                <a:latin typeface="+mn-lt"/>
              </a:rPr>
              <a:t> </a:t>
            </a:r>
            <a:r>
              <a:rPr lang="en-US" sz="1400" b="1" dirty="0">
                <a:solidFill>
                  <a:schemeClr val="tx1">
                    <a:lumMod val="75000"/>
                    <a:lumOff val="25000"/>
                  </a:schemeClr>
                </a:solidFill>
                <a:latin typeface="+mn-lt"/>
              </a:rPr>
              <a:t>= $110</a:t>
            </a:r>
            <a:endParaRPr lang="en-US" sz="1400" dirty="0">
              <a:solidFill>
                <a:schemeClr val="tx1">
                  <a:lumMod val="75000"/>
                  <a:lumOff val="25000"/>
                </a:schemeClr>
              </a:solidFill>
              <a:latin typeface="+mn-lt"/>
            </a:endParaRPr>
          </a:p>
        </p:txBody>
      </p:sp>
      <p:sp>
        <p:nvSpPr>
          <p:cNvPr id="51234" name="Rectangle 34"/>
          <p:cNvSpPr>
            <a:spLocks noChangeArrowheads="1"/>
          </p:cNvSpPr>
          <p:nvPr/>
        </p:nvSpPr>
        <p:spPr bwMode="auto">
          <a:xfrm>
            <a:off x="254000" y="2516188"/>
            <a:ext cx="4305300" cy="388461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lIns="87312" tIns="44450" rIns="87312" bIns="44450"/>
          <a:lstStyle/>
          <a:p>
            <a:pPr algn="ctr" defTabSz="825500" eaLnBrk="0" fontAlgn="auto" hangingPunct="0">
              <a:spcBef>
                <a:spcPts val="0"/>
              </a:spcBef>
              <a:spcAft>
                <a:spcPts val="0"/>
              </a:spcAft>
              <a:defRPr/>
            </a:pPr>
            <a:r>
              <a:rPr lang="en-US" sz="2000" b="1" dirty="0" err="1" smtClean="0"/>
              <a:t>Caso</a:t>
            </a:r>
            <a:r>
              <a:rPr lang="en-US" sz="2000" b="1" dirty="0" smtClean="0"/>
              <a:t> </a:t>
            </a:r>
            <a:r>
              <a:rPr lang="en-US" sz="2000" b="1" dirty="0"/>
              <a:t>A</a:t>
            </a:r>
            <a:endParaRPr lang="en-US" b="1" dirty="0"/>
          </a:p>
          <a:p>
            <a:pPr algn="ctr" defTabSz="825500" eaLnBrk="0" fontAlgn="auto" hangingPunct="0">
              <a:spcBef>
                <a:spcPts val="0"/>
              </a:spcBef>
              <a:spcAft>
                <a:spcPts val="0"/>
              </a:spcAft>
              <a:defRPr/>
            </a:pPr>
            <a:r>
              <a:rPr lang="en-US" sz="1300" b="1" dirty="0" err="1" smtClean="0"/>
              <a:t>Costo</a:t>
            </a:r>
            <a:r>
              <a:rPr lang="en-US" sz="1300" b="1" dirty="0" smtClean="0"/>
              <a:t> base </a:t>
            </a:r>
            <a:r>
              <a:rPr lang="en-US" sz="1300" b="1" dirty="0" err="1" smtClean="0"/>
              <a:t>requerido</a:t>
            </a:r>
            <a:r>
              <a:rPr lang="en-US" sz="1300" b="1" dirty="0" smtClean="0"/>
              <a:t> = </a:t>
            </a:r>
            <a:r>
              <a:rPr lang="en-US" sz="1300" b="1" dirty="0"/>
              <a:t>$80</a:t>
            </a:r>
            <a:endParaRPr lang="en-US" sz="1500" b="1" dirty="0"/>
          </a:p>
          <a:p>
            <a:pPr algn="ctr" defTabSz="825500" eaLnBrk="0" fontAlgn="auto" hangingPunct="0">
              <a:spcBef>
                <a:spcPts val="0"/>
              </a:spcBef>
              <a:spcAft>
                <a:spcPts val="0"/>
              </a:spcAft>
              <a:defRPr/>
            </a:pPr>
            <a:r>
              <a:rPr lang="en-US" sz="1000" i="1" dirty="0" smtClean="0"/>
              <a:t>(El </a:t>
            </a:r>
            <a:r>
              <a:rPr lang="en-US" sz="1000" i="1" dirty="0" err="1" smtClean="0"/>
              <a:t>costo</a:t>
            </a:r>
            <a:r>
              <a:rPr lang="en-US" sz="1000" i="1" dirty="0" smtClean="0"/>
              <a:t> base </a:t>
            </a:r>
            <a:r>
              <a:rPr lang="en-US" sz="1000" i="1" dirty="0" err="1" smtClean="0"/>
              <a:t>solicitado</a:t>
            </a:r>
            <a:r>
              <a:rPr lang="en-US" sz="1000" i="1" dirty="0" smtClean="0"/>
              <a:t> </a:t>
            </a:r>
            <a:r>
              <a:rPr lang="en-US" sz="1000" i="1" dirty="0" err="1" smtClean="0"/>
              <a:t>es</a:t>
            </a:r>
            <a:r>
              <a:rPr lang="en-US" sz="1000" i="1" dirty="0" smtClean="0"/>
              <a:t> </a:t>
            </a:r>
            <a:r>
              <a:rPr lang="en-US" sz="1000" i="1" dirty="0" err="1" smtClean="0"/>
              <a:t>menor</a:t>
            </a:r>
            <a:r>
              <a:rPr lang="en-US" sz="1000" i="1" dirty="0" smtClean="0"/>
              <a:t> al </a:t>
            </a:r>
            <a:r>
              <a:rPr lang="en-US" sz="1000" i="1" dirty="0" err="1" smtClean="0"/>
              <a:t>mínimo</a:t>
            </a:r>
            <a:r>
              <a:rPr lang="en-US" sz="1000" i="1" dirty="0" smtClean="0"/>
              <a:t>, </a:t>
            </a:r>
            <a:r>
              <a:rPr lang="en-US" sz="1000" i="1" dirty="0" err="1" smtClean="0"/>
              <a:t>pero</a:t>
            </a:r>
            <a:r>
              <a:rPr lang="en-US" sz="1000" i="1" dirty="0" smtClean="0"/>
              <a:t> I+D </a:t>
            </a:r>
            <a:r>
              <a:rPr lang="en-US" sz="1000" i="1" dirty="0" err="1" smtClean="0"/>
              <a:t>tratará</a:t>
            </a:r>
            <a:r>
              <a:rPr lang="en-US" sz="1000" i="1" dirty="0" smtClean="0"/>
              <a:t> de </a:t>
            </a:r>
            <a:r>
              <a:rPr lang="en-US" sz="1000" i="1" dirty="0" err="1" smtClean="0"/>
              <a:t>desarrollar</a:t>
            </a:r>
            <a:r>
              <a:rPr lang="en-US" sz="1000" i="1" dirty="0" smtClean="0"/>
              <a:t> el </a:t>
            </a:r>
            <a:r>
              <a:rPr lang="en-US" sz="1000" i="1" dirty="0" err="1" smtClean="0"/>
              <a:t>proyecto</a:t>
            </a:r>
            <a:r>
              <a:rPr lang="en-US" sz="1000" i="1" dirty="0" smtClean="0"/>
              <a:t> al </a:t>
            </a:r>
            <a:r>
              <a:rPr lang="en-US" sz="1000" i="1" dirty="0" err="1" smtClean="0"/>
              <a:t>costo</a:t>
            </a:r>
            <a:r>
              <a:rPr lang="en-US" sz="1000" i="1" dirty="0" smtClean="0"/>
              <a:t> base </a:t>
            </a:r>
            <a:r>
              <a:rPr lang="en-US" sz="1000" i="1" dirty="0" err="1" smtClean="0"/>
              <a:t>mínimo</a:t>
            </a:r>
            <a:r>
              <a:rPr lang="en-US" sz="1000" i="1" dirty="0" smtClean="0"/>
              <a:t>)</a:t>
            </a:r>
            <a:endParaRPr lang="en-US" sz="1000" i="1" dirty="0"/>
          </a:p>
          <a:p>
            <a:pPr algn="ctr" defTabSz="825500" eaLnBrk="0" fontAlgn="auto" hangingPunct="0">
              <a:spcBef>
                <a:spcPts val="0"/>
              </a:spcBef>
              <a:spcAft>
                <a:spcPts val="0"/>
              </a:spcAft>
              <a:defRPr/>
            </a:pPr>
            <a:endParaRPr lang="en-US" sz="1000" i="1" dirty="0"/>
          </a:p>
          <a:p>
            <a:pPr algn="ctr" defTabSz="825500" eaLnBrk="0" fontAlgn="auto" hangingPunct="0">
              <a:spcBef>
                <a:spcPts val="0"/>
              </a:spcBef>
              <a:spcAft>
                <a:spcPts val="0"/>
              </a:spcAft>
              <a:defRPr/>
            </a:pPr>
            <a:endParaRPr lang="en-US" sz="1000" i="1" dirty="0"/>
          </a:p>
          <a:p>
            <a:pPr algn="ctr" defTabSz="825500" eaLnBrk="0" fontAlgn="auto" hangingPunct="0">
              <a:spcBef>
                <a:spcPts val="0"/>
              </a:spcBef>
              <a:spcAft>
                <a:spcPts val="0"/>
              </a:spcAft>
              <a:defRPr/>
            </a:pPr>
            <a:endParaRPr lang="en-US" sz="1000" i="1" dirty="0"/>
          </a:p>
          <a:p>
            <a:pPr algn="ctr" defTabSz="825500" eaLnBrk="0" fontAlgn="auto" hangingPunct="0">
              <a:spcBef>
                <a:spcPts val="0"/>
              </a:spcBef>
              <a:spcAft>
                <a:spcPts val="0"/>
              </a:spcAft>
              <a:defRPr/>
            </a:pPr>
            <a:endParaRPr lang="en-US" sz="1000" i="1" dirty="0"/>
          </a:p>
          <a:p>
            <a:pPr algn="ctr" defTabSz="825500" eaLnBrk="0" fontAlgn="auto" hangingPunct="0">
              <a:spcBef>
                <a:spcPts val="0"/>
              </a:spcBef>
              <a:spcAft>
                <a:spcPts val="0"/>
              </a:spcAft>
              <a:defRPr/>
            </a:pPr>
            <a:endParaRPr lang="en-US" sz="1300" dirty="0"/>
          </a:p>
          <a:p>
            <a:pPr algn="ctr" defTabSz="825500" eaLnBrk="0" fontAlgn="auto" hangingPunct="0">
              <a:spcBef>
                <a:spcPts val="0"/>
              </a:spcBef>
              <a:spcAft>
                <a:spcPts val="0"/>
              </a:spcAft>
              <a:defRPr/>
            </a:pPr>
            <a:r>
              <a:rPr lang="en-US" sz="1300" dirty="0" err="1" smtClean="0"/>
              <a:t>Presupuesto</a:t>
            </a:r>
            <a:r>
              <a:rPr lang="en-US" sz="1300" dirty="0" smtClean="0"/>
              <a:t> </a:t>
            </a:r>
            <a:r>
              <a:rPr lang="en-US" sz="1300" dirty="0" err="1" smtClean="0"/>
              <a:t>necesario</a:t>
            </a:r>
            <a:r>
              <a:rPr lang="en-US" sz="1300" dirty="0" smtClean="0"/>
              <a:t> = </a:t>
            </a:r>
            <a:r>
              <a:rPr lang="en-US" sz="1300" dirty="0"/>
              <a:t>$ 800</a:t>
            </a:r>
          </a:p>
          <a:p>
            <a:pPr algn="ctr" defTabSz="825500" eaLnBrk="0" fontAlgn="auto" hangingPunct="0">
              <a:spcBef>
                <a:spcPts val="0"/>
              </a:spcBef>
              <a:spcAft>
                <a:spcPts val="0"/>
              </a:spcAft>
              <a:defRPr/>
            </a:pPr>
            <a:r>
              <a:rPr lang="en-US" sz="1300" dirty="0" smtClean="0"/>
              <a:t>(al </a:t>
            </a:r>
            <a:r>
              <a:rPr lang="en-US" sz="1300" dirty="0" err="1" smtClean="0"/>
              <a:t>costo</a:t>
            </a:r>
            <a:r>
              <a:rPr lang="en-US" sz="1300" dirty="0" smtClean="0"/>
              <a:t> base = </a:t>
            </a:r>
            <a:r>
              <a:rPr lang="en-US" sz="1300" dirty="0"/>
              <a:t>$ 110)</a:t>
            </a:r>
          </a:p>
        </p:txBody>
      </p:sp>
      <p:sp>
        <p:nvSpPr>
          <p:cNvPr id="51235" name="Rectangle 35"/>
          <p:cNvSpPr>
            <a:spLocks noChangeArrowheads="1"/>
          </p:cNvSpPr>
          <p:nvPr/>
        </p:nvSpPr>
        <p:spPr bwMode="auto">
          <a:xfrm>
            <a:off x="4572000" y="2514600"/>
            <a:ext cx="4303713" cy="38862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87312" tIns="44450" rIns="87312" bIns="44450"/>
          <a:lstStyle/>
          <a:p>
            <a:pPr algn="ctr" defTabSz="825500" eaLnBrk="0" fontAlgn="auto" hangingPunct="0">
              <a:spcBef>
                <a:spcPts val="0"/>
              </a:spcBef>
              <a:spcAft>
                <a:spcPts val="0"/>
              </a:spcAft>
              <a:defRPr/>
            </a:pPr>
            <a:r>
              <a:rPr lang="en-US" sz="2000" b="1" dirty="0" err="1" smtClean="0"/>
              <a:t>Caso</a:t>
            </a:r>
            <a:r>
              <a:rPr lang="en-US" sz="2000" b="1" dirty="0" smtClean="0"/>
              <a:t> </a:t>
            </a:r>
            <a:r>
              <a:rPr lang="en-US" sz="2000" b="1" dirty="0"/>
              <a:t>B</a:t>
            </a:r>
            <a:endParaRPr lang="en-US" b="1" dirty="0"/>
          </a:p>
          <a:p>
            <a:pPr algn="ctr" defTabSz="825500" eaLnBrk="0" fontAlgn="auto" hangingPunct="0">
              <a:spcBef>
                <a:spcPts val="0"/>
              </a:spcBef>
              <a:spcAft>
                <a:spcPts val="0"/>
              </a:spcAft>
              <a:defRPr/>
            </a:pPr>
            <a:r>
              <a:rPr lang="en-US" sz="1300" b="1" dirty="0" err="1"/>
              <a:t>Costo</a:t>
            </a:r>
            <a:r>
              <a:rPr lang="en-US" sz="1300" b="1" dirty="0"/>
              <a:t> base </a:t>
            </a:r>
            <a:r>
              <a:rPr lang="en-US" sz="1300" b="1" dirty="0" err="1"/>
              <a:t>requerido</a:t>
            </a:r>
            <a:r>
              <a:rPr lang="en-US" sz="1300" b="1" dirty="0"/>
              <a:t> = $130</a:t>
            </a:r>
            <a:endParaRPr lang="en-US" sz="1300" dirty="0"/>
          </a:p>
          <a:p>
            <a:pPr algn="ctr" defTabSz="825500" eaLnBrk="0" fontAlgn="auto" hangingPunct="0">
              <a:spcBef>
                <a:spcPts val="0"/>
              </a:spcBef>
              <a:spcAft>
                <a:spcPts val="0"/>
              </a:spcAft>
              <a:defRPr/>
            </a:pPr>
            <a:endParaRPr lang="en-US" sz="1500" dirty="0"/>
          </a:p>
          <a:p>
            <a:pPr algn="ctr" defTabSz="825500" eaLnBrk="0" fontAlgn="auto" hangingPunct="0">
              <a:spcBef>
                <a:spcPts val="0"/>
              </a:spcBef>
              <a:spcAft>
                <a:spcPts val="0"/>
              </a:spcAft>
              <a:defRPr/>
            </a:pPr>
            <a:endParaRPr lang="en-US" sz="1500" dirty="0"/>
          </a:p>
          <a:p>
            <a:pPr algn="ctr" defTabSz="825500" eaLnBrk="0" fontAlgn="auto" hangingPunct="0">
              <a:spcBef>
                <a:spcPts val="0"/>
              </a:spcBef>
              <a:spcAft>
                <a:spcPts val="0"/>
              </a:spcAft>
              <a:defRPr/>
            </a:pPr>
            <a:endParaRPr lang="en-US" sz="1500" dirty="0"/>
          </a:p>
          <a:p>
            <a:pPr algn="ctr" defTabSz="825500" eaLnBrk="0" fontAlgn="auto" hangingPunct="0">
              <a:spcBef>
                <a:spcPts val="0"/>
              </a:spcBef>
              <a:spcAft>
                <a:spcPts val="0"/>
              </a:spcAft>
              <a:defRPr/>
            </a:pPr>
            <a:endParaRPr lang="en-US" sz="1500" dirty="0"/>
          </a:p>
          <a:p>
            <a:pPr algn="ctr" defTabSz="825500" eaLnBrk="0" fontAlgn="auto" hangingPunct="0">
              <a:spcBef>
                <a:spcPts val="0"/>
              </a:spcBef>
              <a:spcAft>
                <a:spcPts val="0"/>
              </a:spcAft>
              <a:defRPr/>
            </a:pPr>
            <a:endParaRPr lang="en-US" sz="1300" dirty="0"/>
          </a:p>
          <a:p>
            <a:pPr algn="ctr" defTabSz="825500" eaLnBrk="0" fontAlgn="auto" hangingPunct="0">
              <a:spcBef>
                <a:spcPts val="0"/>
              </a:spcBef>
              <a:spcAft>
                <a:spcPts val="0"/>
              </a:spcAft>
              <a:defRPr/>
            </a:pPr>
            <a:r>
              <a:rPr lang="en-US" sz="1300" dirty="0" err="1"/>
              <a:t>Presupuesto</a:t>
            </a:r>
            <a:r>
              <a:rPr lang="en-US" sz="1300" dirty="0"/>
              <a:t> </a:t>
            </a:r>
            <a:r>
              <a:rPr lang="en-US" sz="1300" dirty="0" err="1"/>
              <a:t>necesario</a:t>
            </a:r>
            <a:r>
              <a:rPr lang="en-US" sz="1300" dirty="0"/>
              <a:t> = $ 550</a:t>
            </a:r>
          </a:p>
          <a:p>
            <a:pPr algn="ctr" defTabSz="825500" eaLnBrk="0" fontAlgn="auto" hangingPunct="0">
              <a:spcBef>
                <a:spcPts val="0"/>
              </a:spcBef>
              <a:spcAft>
                <a:spcPts val="0"/>
              </a:spcAft>
              <a:defRPr/>
            </a:pPr>
            <a:r>
              <a:rPr lang="en-US" sz="1300" dirty="0"/>
              <a:t>(al </a:t>
            </a:r>
            <a:r>
              <a:rPr lang="en-US" sz="1300" dirty="0" err="1"/>
              <a:t>costo</a:t>
            </a:r>
            <a:r>
              <a:rPr lang="en-US" sz="1300" dirty="0"/>
              <a:t> base = $ 130)</a:t>
            </a:r>
          </a:p>
        </p:txBody>
      </p:sp>
      <p:grpSp>
        <p:nvGrpSpPr>
          <p:cNvPr id="25608" name="Group 37"/>
          <p:cNvGrpSpPr>
            <a:grpSpLocks/>
          </p:cNvGrpSpPr>
          <p:nvPr/>
        </p:nvGrpSpPr>
        <p:grpSpPr bwMode="auto">
          <a:xfrm>
            <a:off x="1039813" y="5341938"/>
            <a:ext cx="7129462" cy="287337"/>
            <a:chOff x="655" y="3319"/>
            <a:chExt cx="4491" cy="181"/>
          </a:xfrm>
        </p:grpSpPr>
        <p:sp>
          <p:nvSpPr>
            <p:cNvPr id="25634" name="Rectangle 38"/>
            <p:cNvSpPr>
              <a:spLocks noChangeArrowheads="1"/>
            </p:cNvSpPr>
            <p:nvPr/>
          </p:nvSpPr>
          <p:spPr bwMode="auto">
            <a:xfrm>
              <a:off x="655" y="3319"/>
              <a:ext cx="458"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nchor="ctr">
              <a:spAutoFit/>
            </a:bodyPr>
            <a:lstStyle/>
            <a:p>
              <a:pPr algn="ctr" defTabSz="825500" eaLnBrk="0" hangingPunct="0">
                <a:spcBef>
                  <a:spcPct val="50000"/>
                </a:spcBef>
              </a:pPr>
              <a:r>
                <a:rPr lang="en-US" sz="1300"/>
                <a:t>$ 1,000</a:t>
              </a:r>
            </a:p>
          </p:txBody>
        </p:sp>
        <p:sp>
          <p:nvSpPr>
            <p:cNvPr id="25635" name="Rectangle 39"/>
            <p:cNvSpPr>
              <a:spLocks noChangeArrowheads="1"/>
            </p:cNvSpPr>
            <p:nvPr/>
          </p:nvSpPr>
          <p:spPr bwMode="auto">
            <a:xfrm>
              <a:off x="2045" y="3319"/>
              <a:ext cx="371"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nchor="ctr">
              <a:spAutoFit/>
            </a:bodyPr>
            <a:lstStyle/>
            <a:p>
              <a:pPr algn="ctr" defTabSz="825500" eaLnBrk="0" hangingPunct="0">
                <a:spcBef>
                  <a:spcPct val="50000"/>
                </a:spcBef>
              </a:pPr>
              <a:r>
                <a:rPr lang="en-US" sz="1300"/>
                <a:t>$ 300</a:t>
              </a:r>
            </a:p>
          </p:txBody>
        </p:sp>
        <p:sp>
          <p:nvSpPr>
            <p:cNvPr id="25636" name="Rectangle 40"/>
            <p:cNvSpPr>
              <a:spLocks noChangeArrowheads="1"/>
            </p:cNvSpPr>
            <p:nvPr/>
          </p:nvSpPr>
          <p:spPr bwMode="auto">
            <a:xfrm>
              <a:off x="3334" y="3319"/>
              <a:ext cx="458"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nchor="ctr">
              <a:spAutoFit/>
            </a:bodyPr>
            <a:lstStyle/>
            <a:p>
              <a:pPr algn="ctr" defTabSz="825500" eaLnBrk="0" hangingPunct="0">
                <a:spcBef>
                  <a:spcPct val="50000"/>
                </a:spcBef>
              </a:pPr>
              <a:r>
                <a:rPr lang="en-US" sz="1300"/>
                <a:t>$ 1,000</a:t>
              </a:r>
            </a:p>
          </p:txBody>
        </p:sp>
        <p:sp>
          <p:nvSpPr>
            <p:cNvPr id="25637" name="Rectangle 41"/>
            <p:cNvSpPr>
              <a:spLocks noChangeArrowheads="1"/>
            </p:cNvSpPr>
            <p:nvPr/>
          </p:nvSpPr>
          <p:spPr bwMode="auto">
            <a:xfrm>
              <a:off x="4775" y="3319"/>
              <a:ext cx="371"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nchor="ctr">
              <a:spAutoFit/>
            </a:bodyPr>
            <a:lstStyle/>
            <a:p>
              <a:pPr algn="ctr" defTabSz="825500" eaLnBrk="0" hangingPunct="0">
                <a:spcBef>
                  <a:spcPct val="50000"/>
                </a:spcBef>
              </a:pPr>
              <a:r>
                <a:rPr lang="en-US" sz="1300"/>
                <a:t>$ 300</a:t>
              </a:r>
            </a:p>
          </p:txBody>
        </p:sp>
      </p:grpSp>
      <p:grpSp>
        <p:nvGrpSpPr>
          <p:cNvPr id="25609" name="Group 42"/>
          <p:cNvGrpSpPr>
            <a:grpSpLocks/>
          </p:cNvGrpSpPr>
          <p:nvPr/>
        </p:nvGrpSpPr>
        <p:grpSpPr bwMode="auto">
          <a:xfrm>
            <a:off x="468313" y="5975350"/>
            <a:ext cx="8220075" cy="290513"/>
            <a:chOff x="295" y="3718"/>
            <a:chExt cx="5178" cy="183"/>
          </a:xfrm>
        </p:grpSpPr>
        <p:sp>
          <p:nvSpPr>
            <p:cNvPr id="25630" name="Rectangle 43"/>
            <p:cNvSpPr>
              <a:spLocks noChangeArrowheads="1"/>
            </p:cNvSpPr>
            <p:nvPr/>
          </p:nvSpPr>
          <p:spPr bwMode="auto">
            <a:xfrm>
              <a:off x="295" y="3718"/>
              <a:ext cx="1095"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87312" tIns="44450" rIns="87312" bIns="44450" anchor="ctr"/>
            <a:lstStyle/>
            <a:p>
              <a:pPr algn="ctr" defTabSz="825500" eaLnBrk="0" hangingPunct="0">
                <a:spcBef>
                  <a:spcPct val="50000"/>
                </a:spcBef>
              </a:pPr>
              <a:r>
                <a:rPr lang="en-US" sz="1300" dirty="0" err="1" smtClean="0"/>
                <a:t>Proyecto</a:t>
              </a:r>
              <a:r>
                <a:rPr lang="en-US" sz="1300" dirty="0" smtClean="0"/>
                <a:t> </a:t>
              </a:r>
              <a:r>
                <a:rPr lang="en-US" sz="1300" dirty="0" err="1" smtClean="0"/>
                <a:t>disponible</a:t>
              </a:r>
              <a:r>
                <a:rPr lang="en-US" sz="1300" dirty="0" smtClean="0"/>
                <a:t> al </a:t>
              </a:r>
              <a:r>
                <a:rPr lang="en-US" sz="1300" dirty="0" err="1" smtClean="0"/>
                <a:t>costo</a:t>
              </a:r>
              <a:r>
                <a:rPr lang="en-US" sz="1300" dirty="0" smtClean="0"/>
                <a:t> base= </a:t>
              </a:r>
              <a:r>
                <a:rPr lang="en-US" sz="1300" dirty="0"/>
                <a:t>110</a:t>
              </a:r>
            </a:p>
          </p:txBody>
        </p:sp>
        <p:sp>
          <p:nvSpPr>
            <p:cNvPr id="25631" name="Rectangle 44"/>
            <p:cNvSpPr>
              <a:spLocks noChangeArrowheads="1"/>
            </p:cNvSpPr>
            <p:nvPr/>
          </p:nvSpPr>
          <p:spPr bwMode="auto">
            <a:xfrm>
              <a:off x="1649" y="3718"/>
              <a:ext cx="1095"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87312" tIns="44450" rIns="87312" bIns="44450" anchor="ctr"/>
            <a:lstStyle/>
            <a:p>
              <a:pPr algn="ctr" defTabSz="825500" eaLnBrk="0" hangingPunct="0">
                <a:spcBef>
                  <a:spcPct val="50000"/>
                </a:spcBef>
              </a:pPr>
              <a:r>
                <a:rPr lang="en-US" sz="1300" dirty="0" err="1" smtClean="0"/>
                <a:t>Fracaso</a:t>
              </a:r>
              <a:r>
                <a:rPr lang="en-US" sz="1300" dirty="0" smtClean="0"/>
                <a:t> del </a:t>
              </a:r>
              <a:r>
                <a:rPr lang="en-US" sz="1300" dirty="0" err="1" smtClean="0"/>
                <a:t>proyecto</a:t>
              </a:r>
              <a:endParaRPr lang="en-US" sz="1300" dirty="0"/>
            </a:p>
          </p:txBody>
        </p:sp>
        <p:sp>
          <p:nvSpPr>
            <p:cNvPr id="25632" name="Rectangle 45"/>
            <p:cNvSpPr>
              <a:spLocks noChangeArrowheads="1"/>
            </p:cNvSpPr>
            <p:nvPr/>
          </p:nvSpPr>
          <p:spPr bwMode="auto">
            <a:xfrm>
              <a:off x="2982" y="3718"/>
              <a:ext cx="1095"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87312" tIns="44450" rIns="87312" bIns="44450" anchor="ctr"/>
            <a:lstStyle/>
            <a:p>
              <a:pPr algn="ctr" defTabSz="825500" eaLnBrk="0" hangingPunct="0">
                <a:spcBef>
                  <a:spcPct val="50000"/>
                </a:spcBef>
              </a:pPr>
              <a:r>
                <a:rPr lang="en-US" sz="1300" dirty="0" err="1"/>
                <a:t>Proyecto</a:t>
              </a:r>
              <a:r>
                <a:rPr lang="en-US" sz="1300" dirty="0"/>
                <a:t> </a:t>
              </a:r>
              <a:r>
                <a:rPr lang="en-US" sz="1300" dirty="0" err="1"/>
                <a:t>disponible</a:t>
              </a:r>
              <a:r>
                <a:rPr lang="en-US" sz="1300" dirty="0"/>
                <a:t> al </a:t>
              </a:r>
              <a:r>
                <a:rPr lang="en-US" sz="1300" dirty="0" err="1"/>
                <a:t>costo</a:t>
              </a:r>
              <a:r>
                <a:rPr lang="en-US" sz="1300" dirty="0"/>
                <a:t> base = 130</a:t>
              </a:r>
            </a:p>
          </p:txBody>
        </p:sp>
        <p:sp>
          <p:nvSpPr>
            <p:cNvPr id="25633" name="Rectangle 46"/>
            <p:cNvSpPr>
              <a:spLocks noChangeArrowheads="1"/>
            </p:cNvSpPr>
            <p:nvPr/>
          </p:nvSpPr>
          <p:spPr bwMode="auto">
            <a:xfrm>
              <a:off x="4379" y="3718"/>
              <a:ext cx="1094"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87312" tIns="44450" rIns="87312" bIns="44450" anchor="ctr"/>
            <a:lstStyle/>
            <a:p>
              <a:pPr algn="ctr" defTabSz="825500" eaLnBrk="0" hangingPunct="0">
                <a:spcBef>
                  <a:spcPct val="50000"/>
                </a:spcBef>
              </a:pPr>
              <a:r>
                <a:rPr lang="en-US" sz="1300" dirty="0" err="1"/>
                <a:t>Fracaso</a:t>
              </a:r>
              <a:r>
                <a:rPr lang="en-US" sz="1300" dirty="0"/>
                <a:t> del </a:t>
              </a:r>
              <a:r>
                <a:rPr lang="en-US" sz="1300" dirty="0" err="1"/>
                <a:t>proyecto</a:t>
              </a:r>
              <a:endParaRPr lang="en-US" sz="1300" dirty="0"/>
            </a:p>
          </p:txBody>
        </p:sp>
      </p:grpSp>
      <p:grpSp>
        <p:nvGrpSpPr>
          <p:cNvPr id="25610" name="Group 47"/>
          <p:cNvGrpSpPr>
            <a:grpSpLocks/>
          </p:cNvGrpSpPr>
          <p:nvPr/>
        </p:nvGrpSpPr>
        <p:grpSpPr bwMode="auto">
          <a:xfrm>
            <a:off x="952501" y="4746626"/>
            <a:ext cx="7264400" cy="290512"/>
            <a:chOff x="600" y="2944"/>
            <a:chExt cx="4576" cy="183"/>
          </a:xfrm>
        </p:grpSpPr>
        <p:sp>
          <p:nvSpPr>
            <p:cNvPr id="25626" name="Rectangle 48"/>
            <p:cNvSpPr>
              <a:spLocks noChangeArrowheads="1"/>
            </p:cNvSpPr>
            <p:nvPr/>
          </p:nvSpPr>
          <p:spPr bwMode="auto">
            <a:xfrm>
              <a:off x="1949" y="2944"/>
              <a:ext cx="508"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nchor="ctr">
              <a:spAutoFit/>
            </a:bodyPr>
            <a:lstStyle/>
            <a:p>
              <a:pPr algn="ctr" defTabSz="825500" eaLnBrk="0" hangingPunct="0">
                <a:spcBef>
                  <a:spcPct val="50000"/>
                </a:spcBef>
              </a:pPr>
              <a:r>
                <a:rPr lang="en-US" sz="1300" dirty="0" err="1" smtClean="0"/>
                <a:t>Caso</a:t>
              </a:r>
              <a:r>
                <a:rPr lang="en-US" sz="1300" dirty="0" smtClean="0"/>
                <a:t> </a:t>
              </a:r>
              <a:r>
                <a:rPr lang="en-US" sz="1300" dirty="0"/>
                <a:t>A2</a:t>
              </a:r>
            </a:p>
          </p:txBody>
        </p:sp>
        <p:sp>
          <p:nvSpPr>
            <p:cNvPr id="25627" name="Rectangle 49"/>
            <p:cNvSpPr>
              <a:spLocks noChangeArrowheads="1"/>
            </p:cNvSpPr>
            <p:nvPr/>
          </p:nvSpPr>
          <p:spPr bwMode="auto">
            <a:xfrm>
              <a:off x="3271" y="2944"/>
              <a:ext cx="514"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nchor="ctr">
              <a:spAutoFit/>
            </a:bodyPr>
            <a:lstStyle/>
            <a:p>
              <a:pPr algn="ctr" defTabSz="825500" eaLnBrk="0" hangingPunct="0">
                <a:spcBef>
                  <a:spcPct val="50000"/>
                </a:spcBef>
              </a:pPr>
              <a:r>
                <a:rPr lang="en-US" sz="1300" dirty="0" err="1" smtClean="0"/>
                <a:t>Caso</a:t>
              </a:r>
              <a:r>
                <a:rPr lang="en-US" sz="1300" dirty="0" smtClean="0"/>
                <a:t> </a:t>
              </a:r>
              <a:r>
                <a:rPr lang="en-US" sz="1300" dirty="0"/>
                <a:t>B1</a:t>
              </a:r>
            </a:p>
          </p:txBody>
        </p:sp>
        <p:sp>
          <p:nvSpPr>
            <p:cNvPr id="25628" name="Rectangle 50"/>
            <p:cNvSpPr>
              <a:spLocks noChangeArrowheads="1"/>
            </p:cNvSpPr>
            <p:nvPr/>
          </p:nvSpPr>
          <p:spPr bwMode="auto">
            <a:xfrm>
              <a:off x="4662" y="2944"/>
              <a:ext cx="514"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nchor="ctr">
              <a:spAutoFit/>
            </a:bodyPr>
            <a:lstStyle/>
            <a:p>
              <a:pPr algn="ctr" defTabSz="825500" eaLnBrk="0" hangingPunct="0">
                <a:spcBef>
                  <a:spcPct val="50000"/>
                </a:spcBef>
              </a:pPr>
              <a:r>
                <a:rPr lang="en-US" sz="1300" dirty="0" err="1" smtClean="0"/>
                <a:t>Caso</a:t>
              </a:r>
              <a:r>
                <a:rPr lang="en-US" sz="1300" dirty="0" smtClean="0"/>
                <a:t> </a:t>
              </a:r>
              <a:r>
                <a:rPr lang="en-US" sz="1300" dirty="0"/>
                <a:t>B2</a:t>
              </a:r>
            </a:p>
          </p:txBody>
        </p:sp>
        <p:sp>
          <p:nvSpPr>
            <p:cNvPr id="25629" name="Rectangle 51"/>
            <p:cNvSpPr>
              <a:spLocks noChangeArrowheads="1"/>
            </p:cNvSpPr>
            <p:nvPr/>
          </p:nvSpPr>
          <p:spPr bwMode="auto">
            <a:xfrm>
              <a:off x="600" y="2944"/>
              <a:ext cx="508"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nchor="ctr">
              <a:spAutoFit/>
            </a:bodyPr>
            <a:lstStyle/>
            <a:p>
              <a:pPr algn="ctr" defTabSz="825500" eaLnBrk="0" hangingPunct="0">
                <a:spcBef>
                  <a:spcPct val="50000"/>
                </a:spcBef>
              </a:pPr>
              <a:r>
                <a:rPr lang="en-US" sz="1300" dirty="0" err="1" smtClean="0"/>
                <a:t>Caso</a:t>
              </a:r>
              <a:r>
                <a:rPr lang="en-US" sz="1300" dirty="0" smtClean="0"/>
                <a:t> </a:t>
              </a:r>
              <a:r>
                <a:rPr lang="en-US" sz="1300" dirty="0"/>
                <a:t>A1</a:t>
              </a:r>
            </a:p>
          </p:txBody>
        </p:sp>
      </p:grpSp>
      <p:sp>
        <p:nvSpPr>
          <p:cNvPr id="25611" name="Line 52"/>
          <p:cNvSpPr>
            <a:spLocks noChangeShapeType="1"/>
          </p:cNvSpPr>
          <p:nvPr/>
        </p:nvSpPr>
        <p:spPr bwMode="auto">
          <a:xfrm>
            <a:off x="522288" y="4986338"/>
            <a:ext cx="39052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25612" name="Line 53"/>
          <p:cNvSpPr>
            <a:spLocks noChangeShapeType="1"/>
          </p:cNvSpPr>
          <p:nvPr/>
        </p:nvSpPr>
        <p:spPr bwMode="auto">
          <a:xfrm>
            <a:off x="2362200" y="4746625"/>
            <a:ext cx="0" cy="15779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25613" name="Line 54"/>
          <p:cNvSpPr>
            <a:spLocks noChangeShapeType="1"/>
          </p:cNvSpPr>
          <p:nvPr/>
        </p:nvSpPr>
        <p:spPr bwMode="auto">
          <a:xfrm>
            <a:off x="4876800" y="5029200"/>
            <a:ext cx="3763963"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25614" name="Line 55"/>
          <p:cNvSpPr>
            <a:spLocks noChangeShapeType="1"/>
          </p:cNvSpPr>
          <p:nvPr/>
        </p:nvSpPr>
        <p:spPr bwMode="auto">
          <a:xfrm>
            <a:off x="6680200" y="4732338"/>
            <a:ext cx="0" cy="15779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grpSp>
        <p:nvGrpSpPr>
          <p:cNvPr id="7" name="Group 56"/>
          <p:cNvGrpSpPr>
            <a:grpSpLocks/>
          </p:cNvGrpSpPr>
          <p:nvPr/>
        </p:nvGrpSpPr>
        <p:grpSpPr bwMode="auto">
          <a:xfrm>
            <a:off x="728673" y="5053022"/>
            <a:ext cx="7632716" cy="258763"/>
            <a:chOff x="459" y="3137"/>
            <a:chExt cx="4808" cy="163"/>
          </a:xfrm>
          <a:solidFill>
            <a:srgbClr val="C1D82F"/>
          </a:solidFill>
        </p:grpSpPr>
        <p:sp>
          <p:nvSpPr>
            <p:cNvPr id="51257" name="Rectangle 57"/>
            <p:cNvSpPr>
              <a:spLocks noChangeArrowheads="1"/>
            </p:cNvSpPr>
            <p:nvPr/>
          </p:nvSpPr>
          <p:spPr bwMode="auto">
            <a:xfrm>
              <a:off x="459" y="3137"/>
              <a:ext cx="2096" cy="163"/>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spAutoFit/>
            </a:bodyPr>
            <a:lstStyle/>
            <a:p>
              <a:pPr algn="ctr" defTabSz="825500" eaLnBrk="0" fontAlgn="auto" hangingPunct="0">
                <a:spcBef>
                  <a:spcPts val="0"/>
                </a:spcBef>
                <a:spcAft>
                  <a:spcPts val="0"/>
                </a:spcAft>
                <a:defRPr/>
              </a:pPr>
              <a:r>
                <a:rPr lang="en-US" sz="1100" dirty="0" err="1" smtClean="0"/>
                <a:t>Presupuesto</a:t>
              </a:r>
              <a:r>
                <a:rPr lang="en-US" sz="1100" dirty="0" smtClean="0"/>
                <a:t> </a:t>
              </a:r>
              <a:r>
                <a:rPr lang="en-US" sz="1100" dirty="0" err="1" smtClean="0"/>
                <a:t>asignado</a:t>
              </a:r>
              <a:r>
                <a:rPr lang="en-US" sz="1100" dirty="0" smtClean="0"/>
                <a:t> </a:t>
              </a:r>
              <a:r>
                <a:rPr lang="en-US" sz="1100" dirty="0" err="1" smtClean="0"/>
                <a:t>por</a:t>
              </a:r>
              <a:r>
                <a:rPr lang="en-US" sz="1100" dirty="0" smtClean="0"/>
                <a:t> el </a:t>
              </a:r>
              <a:r>
                <a:rPr lang="en-US" sz="1100" dirty="0" err="1" smtClean="0"/>
                <a:t>equipo</a:t>
              </a:r>
              <a:r>
                <a:rPr lang="en-US" sz="1100" dirty="0" smtClean="0"/>
                <a:t> en el </a:t>
              </a:r>
              <a:r>
                <a:rPr lang="en-US" sz="1100" dirty="0" err="1" smtClean="0"/>
                <a:t>periodo</a:t>
              </a:r>
              <a:r>
                <a:rPr lang="en-US" sz="1100" dirty="0" smtClean="0"/>
                <a:t>:</a:t>
              </a:r>
              <a:endParaRPr lang="en-US" sz="1100" dirty="0"/>
            </a:p>
          </p:txBody>
        </p:sp>
        <p:sp>
          <p:nvSpPr>
            <p:cNvPr id="51258" name="Rectangle 58"/>
            <p:cNvSpPr>
              <a:spLocks noChangeArrowheads="1"/>
            </p:cNvSpPr>
            <p:nvPr/>
          </p:nvSpPr>
          <p:spPr bwMode="auto">
            <a:xfrm>
              <a:off x="3171" y="3137"/>
              <a:ext cx="2096" cy="163"/>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lIns="87312" tIns="44450" rIns="87312" bIns="44450" anchor="ctr">
              <a:spAutoFit/>
            </a:bodyPr>
            <a:lstStyle/>
            <a:p>
              <a:pPr algn="ctr" defTabSz="825500" eaLnBrk="0" fontAlgn="auto" hangingPunct="0">
                <a:spcBef>
                  <a:spcPts val="0"/>
                </a:spcBef>
                <a:spcAft>
                  <a:spcPts val="0"/>
                </a:spcAft>
                <a:defRPr/>
              </a:pPr>
              <a:r>
                <a:rPr lang="en-US" sz="1100" dirty="0" err="1"/>
                <a:t>Presupuesto</a:t>
              </a:r>
              <a:r>
                <a:rPr lang="en-US" sz="1100" dirty="0"/>
                <a:t> </a:t>
              </a:r>
              <a:r>
                <a:rPr lang="en-US" sz="1100" dirty="0" err="1"/>
                <a:t>asignado</a:t>
              </a:r>
              <a:r>
                <a:rPr lang="en-US" sz="1100" dirty="0"/>
                <a:t> </a:t>
              </a:r>
              <a:r>
                <a:rPr lang="en-US" sz="1100" dirty="0" err="1"/>
                <a:t>por</a:t>
              </a:r>
              <a:r>
                <a:rPr lang="en-US" sz="1100" dirty="0"/>
                <a:t> el </a:t>
              </a:r>
              <a:r>
                <a:rPr lang="en-US" sz="1100" dirty="0" err="1"/>
                <a:t>equipo</a:t>
              </a:r>
              <a:r>
                <a:rPr lang="en-US" sz="1100" dirty="0"/>
                <a:t> en el </a:t>
              </a:r>
              <a:r>
                <a:rPr lang="en-US" sz="1100" dirty="0" err="1"/>
                <a:t>periodo</a:t>
              </a:r>
              <a:r>
                <a:rPr lang="en-US" sz="1100" dirty="0"/>
                <a:t>:</a:t>
              </a:r>
            </a:p>
          </p:txBody>
        </p:sp>
      </p:grpSp>
      <p:sp>
        <p:nvSpPr>
          <p:cNvPr id="25616" name="Line 59"/>
          <p:cNvSpPr>
            <a:spLocks noChangeShapeType="1"/>
          </p:cNvSpPr>
          <p:nvPr/>
        </p:nvSpPr>
        <p:spPr bwMode="auto">
          <a:xfrm>
            <a:off x="3570288" y="5580063"/>
            <a:ext cx="0" cy="31908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25617" name="Line 60"/>
          <p:cNvSpPr>
            <a:spLocks noChangeShapeType="1"/>
          </p:cNvSpPr>
          <p:nvPr/>
        </p:nvSpPr>
        <p:spPr bwMode="auto">
          <a:xfrm>
            <a:off x="5637213" y="5580063"/>
            <a:ext cx="0" cy="31908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25618" name="Line 61"/>
          <p:cNvSpPr>
            <a:spLocks noChangeShapeType="1"/>
          </p:cNvSpPr>
          <p:nvPr/>
        </p:nvSpPr>
        <p:spPr bwMode="auto">
          <a:xfrm>
            <a:off x="7929563" y="5580063"/>
            <a:ext cx="0" cy="31908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25619" name="Line 62"/>
          <p:cNvSpPr>
            <a:spLocks noChangeShapeType="1"/>
          </p:cNvSpPr>
          <p:nvPr/>
        </p:nvSpPr>
        <p:spPr bwMode="auto">
          <a:xfrm>
            <a:off x="1447800" y="5559425"/>
            <a:ext cx="0" cy="319088"/>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68" name="Right Arrow 67"/>
          <p:cNvSpPr/>
          <p:nvPr/>
        </p:nvSpPr>
        <p:spPr>
          <a:xfrm>
            <a:off x="4038600" y="1371600"/>
            <a:ext cx="1143000" cy="838200"/>
          </a:xfrm>
          <a:prstGeom prst="rightArrow">
            <a:avLst/>
          </a:prstGeom>
          <a:solidFill>
            <a:srgbClr val="C1D82F"/>
          </a:solidFill>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8" name="Rounded Rectangle 47"/>
          <p:cNvSpPr/>
          <p:nvPr/>
        </p:nvSpPr>
        <p:spPr>
          <a:xfrm>
            <a:off x="2028825" y="3505200"/>
            <a:ext cx="5105400" cy="533400"/>
          </a:xfrm>
          <a:prstGeom prst="roundRect">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r>
              <a:rPr lang="en-US" sz="1600" b="1" dirty="0" smtClean="0"/>
              <a:t>El </a:t>
            </a:r>
            <a:r>
              <a:rPr lang="en-US" sz="1600" b="1" dirty="0" err="1" smtClean="0"/>
              <a:t>presupuesto</a:t>
            </a:r>
            <a:r>
              <a:rPr lang="en-US" sz="1600" b="1" dirty="0" smtClean="0"/>
              <a:t> </a:t>
            </a:r>
            <a:r>
              <a:rPr lang="en-US" sz="1600" b="1" dirty="0" err="1" smtClean="0"/>
              <a:t>para</a:t>
            </a:r>
            <a:r>
              <a:rPr lang="en-US" sz="1600" b="1" dirty="0" smtClean="0"/>
              <a:t> el </a:t>
            </a:r>
            <a:r>
              <a:rPr lang="en-US" sz="1600" b="1" dirty="0" err="1" smtClean="0"/>
              <a:t>término</a:t>
            </a:r>
            <a:r>
              <a:rPr lang="en-US" sz="1600" b="1" dirty="0" smtClean="0"/>
              <a:t> del </a:t>
            </a:r>
            <a:r>
              <a:rPr lang="en-US" sz="1600" b="1" dirty="0" err="1" smtClean="0"/>
              <a:t>proyecto</a:t>
            </a:r>
            <a:r>
              <a:rPr lang="en-US" sz="1600" b="1" dirty="0" smtClean="0"/>
              <a:t> </a:t>
            </a:r>
            <a:r>
              <a:rPr lang="en-US" sz="1600" b="1" dirty="0" err="1" smtClean="0"/>
              <a:t>es</a:t>
            </a:r>
            <a:r>
              <a:rPr lang="en-US" sz="1600" b="1" dirty="0" smtClean="0"/>
              <a:t> </a:t>
            </a:r>
            <a:r>
              <a:rPr lang="en-US" sz="1600" b="1" dirty="0" err="1" smtClean="0"/>
              <a:t>calculado</a:t>
            </a:r>
            <a:r>
              <a:rPr lang="en-US" sz="1600" b="1" dirty="0" smtClean="0"/>
              <a:t> </a:t>
            </a:r>
            <a:r>
              <a:rPr lang="en-US" sz="1600" b="1" dirty="0" err="1" smtClean="0"/>
              <a:t>también</a:t>
            </a:r>
            <a:r>
              <a:rPr lang="en-US" sz="1600" b="1" dirty="0" smtClean="0"/>
              <a:t> en </a:t>
            </a:r>
            <a:r>
              <a:rPr lang="en-US" sz="1600" b="1" dirty="0" err="1" smtClean="0"/>
              <a:t>una</a:t>
            </a:r>
            <a:r>
              <a:rPr lang="en-US" sz="1600" b="1" dirty="0" smtClean="0"/>
              <a:t> </a:t>
            </a:r>
            <a:r>
              <a:rPr lang="en-US" sz="1600" b="1" dirty="0" err="1" smtClean="0"/>
              <a:t>etapa</a:t>
            </a:r>
            <a:r>
              <a:rPr lang="en-US" sz="1600" b="1" dirty="0" smtClean="0"/>
              <a:t> </a:t>
            </a:r>
            <a:r>
              <a:rPr lang="en-US" sz="1600" b="1" dirty="0" err="1" smtClean="0"/>
              <a:t>temprana</a:t>
            </a:r>
            <a:endParaRPr lang="en-US" sz="1600" b="1" dirty="0"/>
          </a:p>
        </p:txBody>
      </p:sp>
    </p:spTree>
  </p:cSld>
  <p:clrMapOvr>
    <a:masterClrMapping/>
  </p:clrMapOvr>
  <p:transition>
    <p:strips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0"/>
            <a:ext cx="6019800" cy="785813"/>
          </a:xfrm>
        </p:spPr>
        <p:txBody>
          <a:bodyPr/>
          <a:lstStyle/>
          <a:p>
            <a:r>
              <a:rPr lang="en-US" sz="2300" dirty="0" smtClean="0"/>
              <a:t>Un </a:t>
            </a:r>
            <a:r>
              <a:rPr lang="en-US" sz="2300" dirty="0" err="1" smtClean="0"/>
              <a:t>proyecto</a:t>
            </a:r>
            <a:r>
              <a:rPr lang="en-US" sz="2300" dirty="0" smtClean="0"/>
              <a:t> </a:t>
            </a:r>
            <a:r>
              <a:rPr lang="en-US" sz="2300" dirty="0" err="1" smtClean="0"/>
              <a:t>terminado</a:t>
            </a:r>
            <a:r>
              <a:rPr lang="en-US" sz="2300" dirty="0" smtClean="0"/>
              <a:t> </a:t>
            </a:r>
            <a:r>
              <a:rPr lang="en-US" sz="2300" dirty="0" err="1" smtClean="0"/>
              <a:t>puede</a:t>
            </a:r>
            <a:r>
              <a:rPr lang="en-US" sz="2300" dirty="0" smtClean="0"/>
              <a:t> </a:t>
            </a:r>
            <a:r>
              <a:rPr lang="en-US" sz="2300" dirty="0" err="1" smtClean="0"/>
              <a:t>ser</a:t>
            </a:r>
            <a:r>
              <a:rPr lang="en-US" sz="2300" dirty="0" smtClean="0"/>
              <a:t> </a:t>
            </a:r>
            <a:r>
              <a:rPr lang="en-US" sz="2300" dirty="0" err="1" smtClean="0"/>
              <a:t>usado</a:t>
            </a:r>
            <a:r>
              <a:rPr lang="en-US" sz="2300" dirty="0" smtClean="0"/>
              <a:t> </a:t>
            </a:r>
            <a:r>
              <a:rPr lang="en-US" sz="2300" dirty="0" err="1" smtClean="0"/>
              <a:t>para</a:t>
            </a:r>
            <a:r>
              <a:rPr lang="en-US" sz="2300" dirty="0" smtClean="0"/>
              <a:t> </a:t>
            </a:r>
            <a:r>
              <a:rPr lang="en-US" sz="2300" dirty="0" err="1" smtClean="0"/>
              <a:t>modificar</a:t>
            </a:r>
            <a:r>
              <a:rPr lang="en-US" sz="2300" dirty="0" smtClean="0"/>
              <a:t> </a:t>
            </a:r>
            <a:r>
              <a:rPr lang="en-US" sz="2300" dirty="0" err="1" smtClean="0"/>
              <a:t>marcas</a:t>
            </a:r>
            <a:r>
              <a:rPr lang="en-US" sz="2300" dirty="0" smtClean="0"/>
              <a:t> </a:t>
            </a:r>
            <a:r>
              <a:rPr lang="en-US" sz="2300" dirty="0" err="1" smtClean="0"/>
              <a:t>existentes</a:t>
            </a:r>
            <a:r>
              <a:rPr lang="en-US" sz="2300" dirty="0" smtClean="0"/>
              <a:t> o </a:t>
            </a:r>
            <a:r>
              <a:rPr lang="en-US" sz="2300" dirty="0" err="1" smtClean="0"/>
              <a:t>lanzar</a:t>
            </a:r>
            <a:r>
              <a:rPr lang="en-US" sz="2300" dirty="0" smtClean="0"/>
              <a:t> </a:t>
            </a:r>
            <a:r>
              <a:rPr lang="en-US" sz="2300" dirty="0" err="1" smtClean="0"/>
              <a:t>nuevas</a:t>
            </a:r>
            <a:endParaRPr lang="en-US" sz="2300" dirty="0" smtClean="0"/>
          </a:p>
        </p:txBody>
      </p:sp>
      <p:sp>
        <p:nvSpPr>
          <p:cNvPr id="25" name="Slide Number Placeholder 24"/>
          <p:cNvSpPr>
            <a:spLocks noGrp="1"/>
          </p:cNvSpPr>
          <p:nvPr>
            <p:ph type="sldNum" sz="quarter" idx="12"/>
          </p:nvPr>
        </p:nvSpPr>
        <p:spPr/>
        <p:txBody>
          <a:bodyPr/>
          <a:lstStyle/>
          <a:p>
            <a:pPr>
              <a:defRPr/>
            </a:pPr>
            <a:fld id="{03D15ADA-AC38-43EF-82DC-9A62A12F823C}" type="slidenum">
              <a:rPr lang="en-US"/>
              <a:pPr>
                <a:defRPr/>
              </a:pPr>
              <a:t>15</a:t>
            </a:fld>
            <a:endParaRPr lang="en-US" dirty="0"/>
          </a:p>
        </p:txBody>
      </p:sp>
      <p:sp>
        <p:nvSpPr>
          <p:cNvPr id="53251" name="Rectangle 3"/>
          <p:cNvSpPr>
            <a:spLocks noChangeArrowheads="1"/>
          </p:cNvSpPr>
          <p:nvPr/>
        </p:nvSpPr>
        <p:spPr bwMode="auto">
          <a:xfrm>
            <a:off x="0" y="1860550"/>
            <a:ext cx="7896225" cy="4425950"/>
          </a:xfrm>
          <a:prstGeom prst="rect">
            <a:avLst/>
          </a:prstGeom>
          <a:noFill/>
          <a:ln w="12700">
            <a:noFill/>
            <a:miter lim="800000"/>
            <a:headEnd/>
            <a:tailEnd/>
          </a:ln>
          <a:effectLst>
            <a:outerShdw dist="107763" dir="2700000" algn="ctr" rotWithShape="0">
              <a:schemeClr val="bg2"/>
            </a:outerShdw>
          </a:effectLst>
        </p:spPr>
        <p:txBody>
          <a:bodyPr wrap="none" anchor="ctr"/>
          <a:lstStyle/>
          <a:p>
            <a:pPr fontAlgn="auto">
              <a:spcBef>
                <a:spcPts val="0"/>
              </a:spcBef>
              <a:spcAft>
                <a:spcPts val="0"/>
              </a:spcAft>
              <a:defRPr/>
            </a:pPr>
            <a:endParaRPr lang="en-US" dirty="0">
              <a:latin typeface="+mn-lt"/>
            </a:endParaRPr>
          </a:p>
        </p:txBody>
      </p:sp>
      <p:sp>
        <p:nvSpPr>
          <p:cNvPr id="26629" name="Line 4"/>
          <p:cNvSpPr>
            <a:spLocks noChangeShapeType="1"/>
          </p:cNvSpPr>
          <p:nvPr/>
        </p:nvSpPr>
        <p:spPr bwMode="auto">
          <a:xfrm>
            <a:off x="3738563" y="1679575"/>
            <a:ext cx="0" cy="4595813"/>
          </a:xfrm>
          <a:prstGeom prst="line">
            <a:avLst/>
          </a:prstGeom>
          <a:noFill/>
          <a:ln w="508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26630" name="Line 5"/>
          <p:cNvSpPr>
            <a:spLocks noChangeShapeType="1"/>
          </p:cNvSpPr>
          <p:nvPr/>
        </p:nvSpPr>
        <p:spPr bwMode="auto">
          <a:xfrm flipH="1">
            <a:off x="523875" y="3916363"/>
            <a:ext cx="6115050" cy="0"/>
          </a:xfrm>
          <a:prstGeom prst="line">
            <a:avLst/>
          </a:prstGeom>
          <a:noFill/>
          <a:ln w="508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53256" name="Oval 8"/>
          <p:cNvSpPr>
            <a:spLocks noChangeArrowheads="1"/>
          </p:cNvSpPr>
          <p:nvPr/>
        </p:nvSpPr>
        <p:spPr bwMode="auto">
          <a:xfrm>
            <a:off x="4940300" y="4373563"/>
            <a:ext cx="306388" cy="333375"/>
          </a:xfrm>
          <a:prstGeom prst="ellipse">
            <a:avLst/>
          </a:prstGeom>
          <a:solidFill>
            <a:schemeClr val="tx2">
              <a:lumMod val="75000"/>
              <a:lumOff val="25000"/>
            </a:schemeClr>
          </a:solidFill>
          <a:ln w="25400">
            <a:solidFill>
              <a:schemeClr val="tx1"/>
            </a:solidFill>
            <a:round/>
            <a:headEnd/>
            <a:tailEnd/>
          </a:ln>
          <a:effectLst/>
        </p:spPr>
        <p:txBody>
          <a:bodyPr wrap="none" anchor="ctr"/>
          <a:lstStyle/>
          <a:p>
            <a:pPr fontAlgn="auto">
              <a:spcBef>
                <a:spcPts val="0"/>
              </a:spcBef>
              <a:spcAft>
                <a:spcPts val="0"/>
              </a:spcAft>
              <a:defRPr/>
            </a:pPr>
            <a:endParaRPr lang="en-US" dirty="0">
              <a:latin typeface="+mn-lt"/>
            </a:endParaRPr>
          </a:p>
        </p:txBody>
      </p:sp>
      <p:sp>
        <p:nvSpPr>
          <p:cNvPr id="26632" name="Oval 9"/>
          <p:cNvSpPr>
            <a:spLocks noChangeArrowheads="1"/>
          </p:cNvSpPr>
          <p:nvPr/>
        </p:nvSpPr>
        <p:spPr bwMode="auto">
          <a:xfrm>
            <a:off x="1608138" y="1882775"/>
            <a:ext cx="579437" cy="600075"/>
          </a:xfrm>
          <a:prstGeom prst="ellipse">
            <a:avLst/>
          </a:prstGeom>
          <a:solidFill>
            <a:schemeClr val="bg1"/>
          </a:solidFill>
          <a:ln w="25400">
            <a:solidFill>
              <a:schemeClr val="tx2"/>
            </a:solidFill>
            <a:round/>
            <a:headEnd/>
            <a:tailEnd/>
          </a:ln>
        </p:spPr>
        <p:txBody>
          <a:bodyPr wrap="none" lIns="90488" tIns="44450" rIns="90488" bIns="44450" anchor="ctr"/>
          <a:lstStyle/>
          <a:p>
            <a:pPr algn="ctr" eaLnBrk="0" hangingPunct="0"/>
            <a:r>
              <a:rPr lang="en-US" sz="2000" b="1">
                <a:solidFill>
                  <a:schemeClr val="tx2"/>
                </a:solidFill>
              </a:rPr>
              <a:t>Bu</a:t>
            </a:r>
          </a:p>
        </p:txBody>
      </p:sp>
      <p:sp>
        <p:nvSpPr>
          <p:cNvPr id="26633" name="Line 10"/>
          <p:cNvSpPr>
            <a:spLocks noChangeShapeType="1"/>
          </p:cNvSpPr>
          <p:nvPr/>
        </p:nvSpPr>
        <p:spPr bwMode="auto">
          <a:xfrm>
            <a:off x="5089525" y="4800600"/>
            <a:ext cx="0" cy="654050"/>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26634" name="Oval 11"/>
          <p:cNvSpPr>
            <a:spLocks noChangeArrowheads="1"/>
          </p:cNvSpPr>
          <p:nvPr/>
        </p:nvSpPr>
        <p:spPr bwMode="auto">
          <a:xfrm>
            <a:off x="4100513" y="4897438"/>
            <a:ext cx="581025" cy="603250"/>
          </a:xfrm>
          <a:prstGeom prst="ellipse">
            <a:avLst/>
          </a:prstGeom>
          <a:solidFill>
            <a:schemeClr val="bg1"/>
          </a:solidFill>
          <a:ln w="25400">
            <a:solidFill>
              <a:schemeClr val="tx2"/>
            </a:solidFill>
            <a:round/>
            <a:headEnd/>
            <a:tailEnd/>
          </a:ln>
        </p:spPr>
        <p:txBody>
          <a:bodyPr wrap="none" lIns="88900" tIns="44450" rIns="88900" bIns="44450" anchor="ctr"/>
          <a:lstStyle/>
          <a:p>
            <a:pPr algn="ctr" eaLnBrk="0" hangingPunct="0"/>
            <a:r>
              <a:rPr lang="en-US" sz="2000" b="1">
                <a:solidFill>
                  <a:schemeClr val="tx2"/>
                </a:solidFill>
              </a:rPr>
              <a:t>Ot</a:t>
            </a:r>
          </a:p>
        </p:txBody>
      </p:sp>
      <p:sp>
        <p:nvSpPr>
          <p:cNvPr id="26635" name="Oval 12"/>
          <p:cNvSpPr>
            <a:spLocks noChangeArrowheads="1"/>
          </p:cNvSpPr>
          <p:nvPr/>
        </p:nvSpPr>
        <p:spPr bwMode="auto">
          <a:xfrm>
            <a:off x="4940300" y="5565775"/>
            <a:ext cx="306388" cy="334963"/>
          </a:xfrm>
          <a:prstGeom prst="ellipse">
            <a:avLst/>
          </a:prstGeom>
          <a:solidFill>
            <a:srgbClr val="FDC0E5"/>
          </a:solidFill>
          <a:ln w="25400">
            <a:solidFill>
              <a:srgbClr val="800000"/>
            </a:solidFill>
            <a:round/>
            <a:headEnd/>
            <a:tailEnd/>
          </a:ln>
        </p:spPr>
        <p:txBody>
          <a:bodyPr wrap="none" anchor="ctr"/>
          <a:lstStyle/>
          <a:p>
            <a:endParaRPr lang="en-US"/>
          </a:p>
        </p:txBody>
      </p:sp>
      <p:sp>
        <p:nvSpPr>
          <p:cNvPr id="26636" name="Oval 13"/>
          <p:cNvSpPr>
            <a:spLocks noChangeArrowheads="1"/>
          </p:cNvSpPr>
          <p:nvPr/>
        </p:nvSpPr>
        <p:spPr bwMode="auto">
          <a:xfrm>
            <a:off x="5224463" y="2546350"/>
            <a:ext cx="579437" cy="600075"/>
          </a:xfrm>
          <a:prstGeom prst="ellipse">
            <a:avLst/>
          </a:prstGeom>
          <a:solidFill>
            <a:schemeClr val="bg1"/>
          </a:solidFill>
          <a:ln w="25400">
            <a:solidFill>
              <a:schemeClr val="tx2"/>
            </a:solidFill>
            <a:round/>
            <a:headEnd/>
            <a:tailEnd/>
          </a:ln>
        </p:spPr>
        <p:txBody>
          <a:bodyPr wrap="none" lIns="90488" tIns="44450" rIns="90488" bIns="44450" anchor="ctr"/>
          <a:lstStyle/>
          <a:p>
            <a:pPr algn="ctr" eaLnBrk="0" hangingPunct="0"/>
            <a:r>
              <a:rPr lang="en-US" sz="2000" b="1">
                <a:solidFill>
                  <a:schemeClr val="tx2"/>
                </a:solidFill>
              </a:rPr>
              <a:t>Si</a:t>
            </a:r>
          </a:p>
        </p:txBody>
      </p:sp>
      <p:sp>
        <p:nvSpPr>
          <p:cNvPr id="26637" name="Oval 14"/>
          <p:cNvSpPr>
            <a:spLocks noChangeArrowheads="1"/>
          </p:cNvSpPr>
          <p:nvPr/>
        </p:nvSpPr>
        <p:spPr bwMode="auto">
          <a:xfrm>
            <a:off x="2649538" y="2870200"/>
            <a:ext cx="577850" cy="600075"/>
          </a:xfrm>
          <a:prstGeom prst="ellipse">
            <a:avLst/>
          </a:prstGeom>
          <a:solidFill>
            <a:schemeClr val="bg1"/>
          </a:solidFill>
          <a:ln w="25400">
            <a:solidFill>
              <a:schemeClr val="tx2"/>
            </a:solidFill>
            <a:round/>
            <a:headEnd/>
            <a:tailEnd/>
          </a:ln>
        </p:spPr>
        <p:txBody>
          <a:bodyPr wrap="none" lIns="90488" tIns="44450" rIns="90488" bIns="44450" anchor="ctr"/>
          <a:lstStyle/>
          <a:p>
            <a:pPr algn="ctr" eaLnBrk="0" hangingPunct="0"/>
            <a:r>
              <a:rPr lang="en-US" sz="2000" b="1">
                <a:solidFill>
                  <a:schemeClr val="tx2"/>
                </a:solidFill>
              </a:rPr>
              <a:t>Hi</a:t>
            </a:r>
          </a:p>
        </p:txBody>
      </p:sp>
      <p:sp>
        <p:nvSpPr>
          <p:cNvPr id="26638" name="Oval 15"/>
          <p:cNvSpPr>
            <a:spLocks noChangeArrowheads="1"/>
          </p:cNvSpPr>
          <p:nvPr/>
        </p:nvSpPr>
        <p:spPr bwMode="auto">
          <a:xfrm>
            <a:off x="917575" y="2673350"/>
            <a:ext cx="577850" cy="600075"/>
          </a:xfrm>
          <a:prstGeom prst="ellipse">
            <a:avLst/>
          </a:prstGeom>
          <a:solidFill>
            <a:schemeClr val="bg1"/>
          </a:solidFill>
          <a:ln w="25400">
            <a:solidFill>
              <a:schemeClr val="tx2"/>
            </a:solidFill>
            <a:round/>
            <a:headEnd/>
            <a:tailEnd/>
          </a:ln>
        </p:spPr>
        <p:txBody>
          <a:bodyPr wrap="none" lIns="90488" tIns="44450" rIns="90488" bIns="44450" anchor="ctr"/>
          <a:lstStyle/>
          <a:p>
            <a:pPr algn="ctr" eaLnBrk="0" hangingPunct="0"/>
            <a:r>
              <a:rPr lang="en-US" sz="2000" b="1">
                <a:solidFill>
                  <a:schemeClr val="tx2"/>
                </a:solidFill>
              </a:rPr>
              <a:t>Pr</a:t>
            </a:r>
          </a:p>
        </p:txBody>
      </p:sp>
      <p:sp>
        <p:nvSpPr>
          <p:cNvPr id="26639" name="Oval 16"/>
          <p:cNvSpPr>
            <a:spLocks noChangeArrowheads="1"/>
          </p:cNvSpPr>
          <p:nvPr/>
        </p:nvSpPr>
        <p:spPr bwMode="auto">
          <a:xfrm>
            <a:off x="2401888" y="3522663"/>
            <a:ext cx="306387" cy="334962"/>
          </a:xfrm>
          <a:prstGeom prst="ellipse">
            <a:avLst/>
          </a:prstGeom>
          <a:solidFill>
            <a:srgbClr val="C1D82F"/>
          </a:solidFill>
          <a:ln w="25400">
            <a:solidFill>
              <a:schemeClr val="tx1"/>
            </a:solidFill>
            <a:round/>
            <a:headEnd/>
            <a:tailEnd/>
          </a:ln>
        </p:spPr>
        <p:txBody>
          <a:bodyPr wrap="none" anchor="ctr"/>
          <a:lstStyle/>
          <a:p>
            <a:endParaRPr lang="en-US"/>
          </a:p>
        </p:txBody>
      </p:sp>
      <p:sp>
        <p:nvSpPr>
          <p:cNvPr id="26640" name="AutoShape 17"/>
          <p:cNvSpPr>
            <a:spLocks noChangeArrowheads="1"/>
          </p:cNvSpPr>
          <p:nvPr/>
        </p:nvSpPr>
        <p:spPr bwMode="auto">
          <a:xfrm rot="10800000" flipH="1">
            <a:off x="5140923" y="5846664"/>
            <a:ext cx="1910157" cy="425648"/>
          </a:xfrm>
          <a:prstGeom prst="wedgeRoundRectCallout">
            <a:avLst>
              <a:gd name="adj1" fmla="val -41671"/>
              <a:gd name="adj2" fmla="val 66667"/>
              <a:gd name="adj3" fmla="val 16667"/>
            </a:avLst>
          </a:prstGeom>
          <a:solidFill>
            <a:srgbClr val="FDC0E5"/>
          </a:solidFill>
          <a:ln w="25400">
            <a:solidFill>
              <a:srgbClr val="800000"/>
            </a:solidFill>
            <a:miter lim="800000"/>
            <a:headEnd/>
            <a:tailEnd/>
          </a:ln>
        </p:spPr>
        <p:txBody>
          <a:bodyPr rot="10800000" wrap="none" lIns="38100" tIns="38100" rIns="38100" bIns="38100" anchor="ctr">
            <a:spAutoFit/>
          </a:bodyPr>
          <a:lstStyle/>
          <a:p>
            <a:pPr algn="ctr" eaLnBrk="0" hangingPunct="0"/>
            <a:r>
              <a:rPr lang="en-US" sz="2000" b="1" dirty="0" err="1" smtClean="0">
                <a:solidFill>
                  <a:srgbClr val="800000"/>
                </a:solidFill>
              </a:rPr>
              <a:t>Antiguo</a:t>
            </a:r>
            <a:r>
              <a:rPr lang="en-US" sz="2000" b="1" dirty="0" smtClean="0">
                <a:solidFill>
                  <a:srgbClr val="800000"/>
                </a:solidFill>
              </a:rPr>
              <a:t> SAMA</a:t>
            </a:r>
            <a:endParaRPr lang="en-US" sz="2000" b="1" dirty="0">
              <a:solidFill>
                <a:srgbClr val="800000"/>
              </a:solidFill>
            </a:endParaRPr>
          </a:p>
        </p:txBody>
      </p:sp>
      <p:sp>
        <p:nvSpPr>
          <p:cNvPr id="53266" name="AutoShape 18"/>
          <p:cNvSpPr>
            <a:spLocks noChangeArrowheads="1"/>
          </p:cNvSpPr>
          <p:nvPr/>
        </p:nvSpPr>
        <p:spPr bwMode="auto">
          <a:xfrm rot="10800000" flipH="1">
            <a:off x="5497904" y="4481943"/>
            <a:ext cx="2132819" cy="766167"/>
          </a:xfrm>
          <a:prstGeom prst="wedgeRoundRectCallout">
            <a:avLst>
              <a:gd name="adj1" fmla="val -41667"/>
              <a:gd name="adj2" fmla="val 66667"/>
              <a:gd name="adj3" fmla="val 16667"/>
            </a:avLst>
          </a:prstGeom>
          <a:ln>
            <a:headEnd/>
            <a:tailEnd/>
          </a:ln>
        </p:spPr>
        <p:style>
          <a:lnRef idx="0">
            <a:schemeClr val="accent4"/>
          </a:lnRef>
          <a:fillRef idx="3">
            <a:schemeClr val="accent4"/>
          </a:fillRef>
          <a:effectRef idx="3">
            <a:schemeClr val="accent4"/>
          </a:effectRef>
          <a:fontRef idx="minor">
            <a:schemeClr val="lt1"/>
          </a:fontRef>
        </p:style>
        <p:txBody>
          <a:bodyPr rot="10800000" wrap="none" lIns="38100" tIns="38100" rIns="38100" bIns="38100" anchor="ctr">
            <a:spAutoFit/>
          </a:bodyPr>
          <a:lstStyle/>
          <a:p>
            <a:pPr algn="ctr" eaLnBrk="0" fontAlgn="auto" hangingPunct="0">
              <a:spcBef>
                <a:spcPts val="0"/>
              </a:spcBef>
              <a:spcAft>
                <a:spcPts val="0"/>
              </a:spcAft>
              <a:defRPr/>
            </a:pPr>
            <a:r>
              <a:rPr lang="en-US" sz="2000" b="1" dirty="0" smtClean="0">
                <a:solidFill>
                  <a:schemeClr val="bg2"/>
                </a:solidFill>
              </a:rPr>
              <a:t>Nuevo SAMA</a:t>
            </a:r>
            <a:endParaRPr lang="en-US" sz="2000" b="1" dirty="0">
              <a:solidFill>
                <a:schemeClr val="bg2"/>
              </a:solidFill>
            </a:endParaRPr>
          </a:p>
          <a:p>
            <a:pPr algn="ctr" eaLnBrk="0" fontAlgn="auto" hangingPunct="0">
              <a:spcBef>
                <a:spcPts val="0"/>
              </a:spcBef>
              <a:spcAft>
                <a:spcPts val="0"/>
              </a:spcAft>
              <a:defRPr/>
            </a:pPr>
            <a:r>
              <a:rPr lang="en-US" sz="2000" b="1" dirty="0" err="1" smtClean="0">
                <a:solidFill>
                  <a:schemeClr val="bg2"/>
                </a:solidFill>
              </a:rPr>
              <a:t>Más</a:t>
            </a:r>
            <a:r>
              <a:rPr lang="en-US" sz="2000" b="1" dirty="0" smtClean="0">
                <a:solidFill>
                  <a:schemeClr val="bg2"/>
                </a:solidFill>
              </a:rPr>
              <a:t> </a:t>
            </a:r>
            <a:r>
              <a:rPr lang="en-US" sz="2000" b="1" dirty="0" err="1" smtClean="0">
                <a:solidFill>
                  <a:schemeClr val="bg2"/>
                </a:solidFill>
              </a:rPr>
              <a:t>desempeño</a:t>
            </a:r>
            <a:endParaRPr lang="en-US" sz="2000" b="1" dirty="0">
              <a:solidFill>
                <a:schemeClr val="bg2"/>
              </a:solidFill>
            </a:endParaRPr>
          </a:p>
        </p:txBody>
      </p:sp>
      <p:sp>
        <p:nvSpPr>
          <p:cNvPr id="53267" name="AutoShape 19"/>
          <p:cNvSpPr>
            <a:spLocks noChangeArrowheads="1"/>
          </p:cNvSpPr>
          <p:nvPr/>
        </p:nvSpPr>
        <p:spPr bwMode="auto">
          <a:xfrm rot="10800000">
            <a:off x="1089393" y="3958068"/>
            <a:ext cx="1723291" cy="766167"/>
          </a:xfrm>
          <a:prstGeom prst="wedgeRoundRectCallout">
            <a:avLst>
              <a:gd name="adj1" fmla="val -40292"/>
              <a:gd name="adj2" fmla="val 66667"/>
              <a:gd name="adj3" fmla="val 16667"/>
            </a:avLst>
          </a:prstGeom>
          <a:ln>
            <a:headEnd/>
            <a:tailEnd/>
          </a:ln>
        </p:spPr>
        <p:style>
          <a:lnRef idx="0">
            <a:schemeClr val="accent1"/>
          </a:lnRef>
          <a:fillRef idx="3">
            <a:schemeClr val="accent1"/>
          </a:fillRef>
          <a:effectRef idx="3">
            <a:schemeClr val="accent1"/>
          </a:effectRef>
          <a:fontRef idx="minor">
            <a:schemeClr val="lt1"/>
          </a:fontRef>
        </p:style>
        <p:txBody>
          <a:bodyPr rot="10800000" wrap="none" lIns="38100" tIns="38100" rIns="38100" bIns="38100" anchor="ctr">
            <a:spAutoFit/>
          </a:bodyPr>
          <a:lstStyle/>
          <a:p>
            <a:pPr algn="ctr" defTabSz="858838" eaLnBrk="0" fontAlgn="auto" hangingPunct="0">
              <a:spcBef>
                <a:spcPts val="0"/>
              </a:spcBef>
              <a:spcAft>
                <a:spcPts val="0"/>
              </a:spcAft>
              <a:defRPr/>
            </a:pPr>
            <a:r>
              <a:rPr lang="en-US" sz="2000" b="1" dirty="0" smtClean="0">
                <a:solidFill>
                  <a:schemeClr val="tx1">
                    <a:lumMod val="75000"/>
                    <a:lumOff val="25000"/>
                  </a:schemeClr>
                </a:solidFill>
              </a:rPr>
              <a:t>Nueva </a:t>
            </a:r>
            <a:r>
              <a:rPr lang="en-US" sz="2000" b="1" dirty="0" err="1" smtClean="0">
                <a:solidFill>
                  <a:schemeClr val="tx1">
                    <a:lumMod val="75000"/>
                    <a:lumOff val="25000"/>
                  </a:schemeClr>
                </a:solidFill>
              </a:rPr>
              <a:t>Marca</a:t>
            </a:r>
            <a:endParaRPr lang="en-US" sz="2000" b="1" dirty="0">
              <a:solidFill>
                <a:schemeClr val="tx1">
                  <a:lumMod val="75000"/>
                  <a:lumOff val="25000"/>
                </a:schemeClr>
              </a:solidFill>
            </a:endParaRPr>
          </a:p>
          <a:p>
            <a:pPr algn="ctr" defTabSz="858838" eaLnBrk="0" fontAlgn="auto" hangingPunct="0">
              <a:spcBef>
                <a:spcPts val="0"/>
              </a:spcBef>
              <a:spcAft>
                <a:spcPts val="0"/>
              </a:spcAft>
              <a:defRPr/>
            </a:pPr>
            <a:r>
              <a:rPr lang="en-US" sz="2000" b="1" dirty="0">
                <a:solidFill>
                  <a:schemeClr val="tx1">
                    <a:lumMod val="75000"/>
                    <a:lumOff val="25000"/>
                  </a:schemeClr>
                </a:solidFill>
              </a:rPr>
              <a:t>"SAMY"</a:t>
            </a:r>
          </a:p>
        </p:txBody>
      </p:sp>
      <p:sp>
        <p:nvSpPr>
          <p:cNvPr id="21" name="Rounded Rectangle 20"/>
          <p:cNvSpPr/>
          <p:nvPr/>
        </p:nvSpPr>
        <p:spPr>
          <a:xfrm>
            <a:off x="2905125" y="1219200"/>
            <a:ext cx="1676400" cy="3810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eaLnBrk="0" fontAlgn="auto" hangingPunct="0">
              <a:spcBef>
                <a:spcPts val="0"/>
              </a:spcBef>
              <a:spcAft>
                <a:spcPts val="0"/>
              </a:spcAft>
              <a:defRPr/>
            </a:pPr>
            <a:r>
              <a:rPr lang="en-US" b="1" dirty="0" err="1" smtClean="0">
                <a:solidFill>
                  <a:schemeClr val="tx2"/>
                </a:solidFill>
              </a:rPr>
              <a:t>Desempeño</a:t>
            </a:r>
            <a:endParaRPr lang="en-US" b="1" dirty="0">
              <a:solidFill>
                <a:schemeClr val="tx2"/>
              </a:solidFill>
            </a:endParaRPr>
          </a:p>
        </p:txBody>
      </p:sp>
      <p:sp>
        <p:nvSpPr>
          <p:cNvPr id="22" name="Rounded Rectangle 21"/>
          <p:cNvSpPr/>
          <p:nvPr/>
        </p:nvSpPr>
        <p:spPr>
          <a:xfrm>
            <a:off x="6781800" y="3733800"/>
            <a:ext cx="1676400" cy="3810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eaLnBrk="0" fontAlgn="auto" hangingPunct="0">
              <a:spcBef>
                <a:spcPts val="0"/>
              </a:spcBef>
              <a:spcAft>
                <a:spcPts val="0"/>
              </a:spcAft>
              <a:defRPr/>
            </a:pPr>
            <a:r>
              <a:rPr lang="en-US" b="1" dirty="0" err="1" smtClean="0">
                <a:solidFill>
                  <a:schemeClr val="tx2"/>
                </a:solidFill>
              </a:rPr>
              <a:t>Economía</a:t>
            </a:r>
            <a:endParaRPr lang="en-US" b="1" dirty="0">
              <a:solidFill>
                <a:schemeClr val="tx2"/>
              </a:solidFill>
            </a:endParaRPr>
          </a:p>
        </p:txBody>
      </p:sp>
    </p:spTree>
  </p:cSld>
  <p:clrMapOvr>
    <a:masterClrMapping/>
  </p:clrMapOvr>
  <p:transition>
    <p:strips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descr="j0400853.jpg"/>
          <p:cNvPicPr>
            <a:picLocks noChangeAspect="1"/>
          </p:cNvPicPr>
          <p:nvPr/>
        </p:nvPicPr>
        <p:blipFill>
          <a:blip r:embed="rId3"/>
          <a:stretch>
            <a:fillRect/>
          </a:stretch>
        </p:blipFill>
        <p:spPr>
          <a:xfrm>
            <a:off x="4419600" y="2365375"/>
            <a:ext cx="2081213" cy="3121025"/>
          </a:xfrm>
          <a:prstGeom prst="rect">
            <a:avLst/>
          </a:prstGeom>
          <a:ln>
            <a:noFill/>
          </a:ln>
          <a:effectLst>
            <a:outerShdw blurRad="190500" algn="tl" rotWithShape="0">
              <a:srgbClr val="000000">
                <a:alpha val="70000"/>
              </a:srgbClr>
            </a:outerShdw>
          </a:effectLst>
        </p:spPr>
      </p:pic>
      <p:sp>
        <p:nvSpPr>
          <p:cNvPr id="27651" name="Rectangle 2"/>
          <p:cNvSpPr>
            <a:spLocks noGrp="1" noChangeArrowheads="1"/>
          </p:cNvSpPr>
          <p:nvPr>
            <p:ph type="title"/>
          </p:nvPr>
        </p:nvSpPr>
        <p:spPr>
          <a:xfrm>
            <a:off x="0" y="0"/>
            <a:ext cx="5715000" cy="785813"/>
          </a:xfrm>
        </p:spPr>
        <p:txBody>
          <a:bodyPr/>
          <a:lstStyle/>
          <a:p>
            <a:r>
              <a:rPr lang="en-US" dirty="0" smtClean="0"/>
              <a:t>El </a:t>
            </a:r>
            <a:r>
              <a:rPr lang="en-US" dirty="0" err="1" smtClean="0"/>
              <a:t>lanzamiento</a:t>
            </a:r>
            <a:r>
              <a:rPr lang="en-US" dirty="0" smtClean="0"/>
              <a:t> de </a:t>
            </a:r>
            <a:r>
              <a:rPr lang="en-US" dirty="0" err="1" smtClean="0"/>
              <a:t>proyectos</a:t>
            </a:r>
            <a:r>
              <a:rPr lang="en-US" dirty="0" smtClean="0"/>
              <a:t> I+D </a:t>
            </a:r>
            <a:r>
              <a:rPr lang="en-US" dirty="0" err="1" smtClean="0"/>
              <a:t>exitosos</a:t>
            </a:r>
            <a:r>
              <a:rPr lang="en-US" dirty="0" smtClean="0"/>
              <a:t> </a:t>
            </a:r>
            <a:r>
              <a:rPr lang="en-US" dirty="0" err="1" smtClean="0"/>
              <a:t>puede</a:t>
            </a:r>
            <a:r>
              <a:rPr lang="en-US" dirty="0" smtClean="0"/>
              <a:t> </a:t>
            </a:r>
            <a:r>
              <a:rPr lang="en-US" dirty="0" err="1" smtClean="0"/>
              <a:t>generar</a:t>
            </a:r>
            <a:r>
              <a:rPr lang="en-US" dirty="0" smtClean="0"/>
              <a:t> </a:t>
            </a:r>
            <a:r>
              <a:rPr lang="en-US" dirty="0" err="1" smtClean="0"/>
              <a:t>inventario</a:t>
            </a:r>
            <a:r>
              <a:rPr lang="en-US" dirty="0" smtClean="0"/>
              <a:t> </a:t>
            </a:r>
            <a:r>
              <a:rPr lang="en-US" dirty="0" err="1" smtClean="0"/>
              <a:t>obsoleto</a:t>
            </a:r>
            <a:endParaRPr lang="en-US" dirty="0" smtClean="0"/>
          </a:p>
        </p:txBody>
      </p:sp>
      <p:sp>
        <p:nvSpPr>
          <p:cNvPr id="58" name="Slide Number Placeholder 57"/>
          <p:cNvSpPr>
            <a:spLocks noGrp="1"/>
          </p:cNvSpPr>
          <p:nvPr>
            <p:ph type="sldNum" sz="quarter" idx="12"/>
          </p:nvPr>
        </p:nvSpPr>
        <p:spPr/>
        <p:txBody>
          <a:bodyPr/>
          <a:lstStyle/>
          <a:p>
            <a:pPr>
              <a:defRPr/>
            </a:pPr>
            <a:fld id="{34646F0E-C82A-4058-AAE9-F08694FA71A2}" type="slidenum">
              <a:rPr lang="en-US"/>
              <a:pPr>
                <a:defRPr/>
              </a:pPr>
              <a:t>16</a:t>
            </a:fld>
            <a:endParaRPr lang="en-US" dirty="0"/>
          </a:p>
        </p:txBody>
      </p:sp>
      <p:sp>
        <p:nvSpPr>
          <p:cNvPr id="55328" name="AutoShape 32"/>
          <p:cNvSpPr>
            <a:spLocks noChangeArrowheads="1"/>
          </p:cNvSpPr>
          <p:nvPr/>
        </p:nvSpPr>
        <p:spPr bwMode="auto">
          <a:xfrm>
            <a:off x="1385888" y="1817688"/>
            <a:ext cx="1938337" cy="1157287"/>
          </a:xfrm>
          <a:prstGeom prst="roundRect">
            <a:avLst>
              <a:gd name="adj" fmla="val 12495"/>
            </a:avLst>
          </a:prstGeom>
          <a:ln>
            <a:headEnd/>
            <a:tailEnd/>
          </a:ln>
        </p:spPr>
        <p:style>
          <a:lnRef idx="0">
            <a:schemeClr val="accent1"/>
          </a:lnRef>
          <a:fillRef idx="3">
            <a:schemeClr val="accent1"/>
          </a:fillRef>
          <a:effectRef idx="3">
            <a:schemeClr val="accent1"/>
          </a:effectRef>
          <a:fontRef idx="minor">
            <a:schemeClr val="lt1"/>
          </a:fontRef>
        </p:style>
        <p:txBody>
          <a:bodyPr wrap="none" lIns="82550" tIns="41275" rIns="82550" bIns="41275" anchor="ctr"/>
          <a:lstStyle/>
          <a:p>
            <a:pPr algn="ctr" defTabSz="739775" eaLnBrk="0" fontAlgn="auto" hangingPunct="0">
              <a:spcBef>
                <a:spcPts val="0"/>
              </a:spcBef>
              <a:spcAft>
                <a:spcPts val="0"/>
              </a:spcAft>
              <a:defRPr/>
            </a:pPr>
            <a:r>
              <a:rPr lang="en-US" sz="2200" b="1" dirty="0" err="1" smtClean="0">
                <a:solidFill>
                  <a:schemeClr val="bg1"/>
                </a:solidFill>
              </a:rPr>
              <a:t>Modificación</a:t>
            </a:r>
            <a:endParaRPr lang="en-US" sz="2200" b="1" dirty="0" smtClean="0">
              <a:solidFill>
                <a:schemeClr val="bg1"/>
              </a:solidFill>
            </a:endParaRPr>
          </a:p>
          <a:p>
            <a:pPr algn="ctr" defTabSz="739775" eaLnBrk="0" fontAlgn="auto" hangingPunct="0">
              <a:spcBef>
                <a:spcPts val="0"/>
              </a:spcBef>
              <a:spcAft>
                <a:spcPts val="0"/>
              </a:spcAft>
              <a:defRPr/>
            </a:pPr>
            <a:r>
              <a:rPr lang="en-US" sz="2200" b="1" dirty="0" err="1" smtClean="0">
                <a:solidFill>
                  <a:schemeClr val="bg1"/>
                </a:solidFill>
              </a:rPr>
              <a:t>marca</a:t>
            </a:r>
            <a:endParaRPr lang="en-US" b="1" dirty="0">
              <a:solidFill>
                <a:schemeClr val="bg1"/>
              </a:solidFill>
            </a:endParaRPr>
          </a:p>
          <a:p>
            <a:pPr algn="ctr" defTabSz="739775" eaLnBrk="0" fontAlgn="auto" hangingPunct="0">
              <a:spcBef>
                <a:spcPts val="0"/>
              </a:spcBef>
              <a:spcAft>
                <a:spcPts val="0"/>
              </a:spcAft>
              <a:defRPr/>
            </a:pPr>
            <a:r>
              <a:rPr lang="en-US" b="1" dirty="0" smtClean="0">
                <a:solidFill>
                  <a:schemeClr val="bg1"/>
                </a:solidFill>
              </a:rPr>
              <a:t>(</a:t>
            </a:r>
            <a:r>
              <a:rPr lang="en-US" b="1" dirty="0" err="1" smtClean="0">
                <a:solidFill>
                  <a:schemeClr val="bg1"/>
                </a:solidFill>
              </a:rPr>
              <a:t>mismo</a:t>
            </a:r>
            <a:r>
              <a:rPr lang="en-US" b="1" dirty="0" smtClean="0">
                <a:solidFill>
                  <a:schemeClr val="bg1"/>
                </a:solidFill>
              </a:rPr>
              <a:t> </a:t>
            </a:r>
            <a:r>
              <a:rPr lang="en-US" b="1" dirty="0" err="1" smtClean="0">
                <a:solidFill>
                  <a:schemeClr val="bg1"/>
                </a:solidFill>
              </a:rPr>
              <a:t>nombre</a:t>
            </a:r>
            <a:r>
              <a:rPr lang="en-US" b="1" dirty="0" smtClean="0">
                <a:solidFill>
                  <a:schemeClr val="bg1"/>
                </a:solidFill>
              </a:rPr>
              <a:t>)</a:t>
            </a:r>
            <a:endParaRPr lang="en-US" b="1" dirty="0">
              <a:solidFill>
                <a:schemeClr val="bg1"/>
              </a:solidFill>
            </a:endParaRPr>
          </a:p>
        </p:txBody>
      </p:sp>
      <p:sp>
        <p:nvSpPr>
          <p:cNvPr id="55329" name="AutoShape 33"/>
          <p:cNvSpPr>
            <a:spLocks noChangeArrowheads="1"/>
          </p:cNvSpPr>
          <p:nvPr/>
        </p:nvSpPr>
        <p:spPr bwMode="auto">
          <a:xfrm>
            <a:off x="1385888" y="5111750"/>
            <a:ext cx="1938337" cy="1157288"/>
          </a:xfrm>
          <a:prstGeom prst="roundRect">
            <a:avLst>
              <a:gd name="adj" fmla="val 12495"/>
            </a:avLst>
          </a:prstGeom>
          <a:ln>
            <a:headEnd/>
            <a:tailEnd/>
          </a:ln>
        </p:spPr>
        <p:style>
          <a:lnRef idx="0">
            <a:schemeClr val="accent1"/>
          </a:lnRef>
          <a:fillRef idx="3">
            <a:schemeClr val="accent1"/>
          </a:fillRef>
          <a:effectRef idx="3">
            <a:schemeClr val="accent1"/>
          </a:effectRef>
          <a:fontRef idx="minor">
            <a:schemeClr val="lt1"/>
          </a:fontRef>
        </p:style>
        <p:txBody>
          <a:bodyPr wrap="none" lIns="82550" tIns="41275" rIns="82550" bIns="41275" anchor="ctr"/>
          <a:lstStyle/>
          <a:p>
            <a:pPr algn="ctr" defTabSz="739775" eaLnBrk="0" fontAlgn="auto" hangingPunct="0">
              <a:spcBef>
                <a:spcPts val="0"/>
              </a:spcBef>
              <a:spcAft>
                <a:spcPts val="0"/>
              </a:spcAft>
              <a:defRPr/>
            </a:pPr>
            <a:r>
              <a:rPr lang="en-US" sz="2200" b="1" dirty="0" err="1" smtClean="0">
                <a:solidFill>
                  <a:schemeClr val="bg1"/>
                </a:solidFill>
              </a:rPr>
              <a:t>Retiro</a:t>
            </a:r>
            <a:endParaRPr lang="en-US" sz="2200" b="1" dirty="0">
              <a:solidFill>
                <a:schemeClr val="bg1"/>
              </a:solidFill>
            </a:endParaRPr>
          </a:p>
          <a:p>
            <a:pPr algn="ctr" defTabSz="739775" eaLnBrk="0" fontAlgn="auto" hangingPunct="0">
              <a:spcBef>
                <a:spcPts val="0"/>
              </a:spcBef>
              <a:spcAft>
                <a:spcPts val="0"/>
              </a:spcAft>
              <a:defRPr/>
            </a:pPr>
            <a:r>
              <a:rPr lang="en-US" sz="2200" b="1" dirty="0" smtClean="0">
                <a:solidFill>
                  <a:schemeClr val="bg1"/>
                </a:solidFill>
              </a:rPr>
              <a:t>de </a:t>
            </a:r>
            <a:r>
              <a:rPr lang="en-US" sz="2200" b="1" dirty="0" err="1" smtClean="0">
                <a:solidFill>
                  <a:schemeClr val="bg1"/>
                </a:solidFill>
              </a:rPr>
              <a:t>marca</a:t>
            </a:r>
            <a:endParaRPr lang="en-US" sz="2200" b="1" dirty="0">
              <a:solidFill>
                <a:schemeClr val="bg1"/>
              </a:solidFill>
            </a:endParaRPr>
          </a:p>
        </p:txBody>
      </p:sp>
      <p:sp>
        <p:nvSpPr>
          <p:cNvPr id="55330" name="Rectangle 34"/>
          <p:cNvSpPr>
            <a:spLocks noChangeArrowheads="1"/>
          </p:cNvSpPr>
          <p:nvPr/>
        </p:nvSpPr>
        <p:spPr bwMode="auto">
          <a:xfrm>
            <a:off x="4079875" y="5486400"/>
            <a:ext cx="2701925" cy="366767"/>
          </a:xfrm>
          <a:prstGeom prst="rect">
            <a:avLst/>
          </a:prstGeom>
          <a:solidFill>
            <a:srgbClr val="C1D82F"/>
          </a:solidFill>
          <a:ln>
            <a:headEnd/>
            <a:tailEnd/>
          </a:ln>
        </p:spPr>
        <p:style>
          <a:lnRef idx="0">
            <a:schemeClr val="accent2"/>
          </a:lnRef>
          <a:fillRef idx="3">
            <a:schemeClr val="accent2"/>
          </a:fillRef>
          <a:effectRef idx="3">
            <a:schemeClr val="accent2"/>
          </a:effectRef>
          <a:fontRef idx="minor">
            <a:schemeClr val="lt1"/>
          </a:fontRef>
        </p:style>
        <p:txBody>
          <a:bodyPr lIns="90488" tIns="44450" rIns="90488" bIns="44450">
            <a:spAutoFit/>
          </a:bodyPr>
          <a:lstStyle/>
          <a:p>
            <a:pPr algn="ctr" eaLnBrk="0" fontAlgn="auto" hangingPunct="0">
              <a:spcBef>
                <a:spcPts val="0"/>
              </a:spcBef>
              <a:spcAft>
                <a:spcPts val="0"/>
              </a:spcAft>
              <a:defRPr/>
            </a:pPr>
            <a:r>
              <a:rPr lang="en-US" b="1" dirty="0" err="1" smtClean="0">
                <a:solidFill>
                  <a:schemeClr val="tx2"/>
                </a:solidFill>
              </a:rPr>
              <a:t>Empresa</a:t>
            </a:r>
            <a:r>
              <a:rPr lang="en-US" b="1" dirty="0" smtClean="0">
                <a:solidFill>
                  <a:schemeClr val="tx2"/>
                </a:solidFill>
              </a:rPr>
              <a:t> </a:t>
            </a:r>
            <a:r>
              <a:rPr lang="en-US" b="1" dirty="0" err="1" smtClean="0">
                <a:solidFill>
                  <a:schemeClr val="tx2"/>
                </a:solidFill>
              </a:rPr>
              <a:t>mayorista</a:t>
            </a:r>
            <a:endParaRPr lang="en-US" b="1" dirty="0">
              <a:solidFill>
                <a:schemeClr val="tx2"/>
              </a:solidFill>
            </a:endParaRPr>
          </a:p>
        </p:txBody>
      </p:sp>
      <p:sp>
        <p:nvSpPr>
          <p:cNvPr id="55331" name="AutoShape 35"/>
          <p:cNvSpPr>
            <a:spLocks noChangeArrowheads="1"/>
          </p:cNvSpPr>
          <p:nvPr/>
        </p:nvSpPr>
        <p:spPr bwMode="auto">
          <a:xfrm>
            <a:off x="6257526" y="1300998"/>
            <a:ext cx="2677345" cy="1022267"/>
          </a:xfrm>
          <a:prstGeom prst="wedgeRoundRectCallout">
            <a:avLst>
              <a:gd name="adj1" fmla="val -41671"/>
              <a:gd name="adj2" fmla="val 66667"/>
              <a:gd name="adj3"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lIns="38100" tIns="46038" rIns="38100" bIns="46038" anchor="ctr">
            <a:spAutoFit/>
          </a:bodyPr>
          <a:lstStyle/>
          <a:p>
            <a:pPr algn="ctr" eaLnBrk="0" fontAlgn="auto" hangingPunct="0">
              <a:spcBef>
                <a:spcPts val="0"/>
              </a:spcBef>
              <a:spcAft>
                <a:spcPts val="0"/>
              </a:spcAft>
              <a:defRPr/>
            </a:pPr>
            <a:r>
              <a:rPr lang="en-US" b="1" dirty="0" err="1" smtClean="0"/>
              <a:t>Compramos</a:t>
            </a:r>
            <a:r>
              <a:rPr lang="en-US" b="1" dirty="0" smtClean="0"/>
              <a:t> </a:t>
            </a:r>
            <a:r>
              <a:rPr lang="en-US" b="1" dirty="0" err="1" smtClean="0"/>
              <a:t>cualquier</a:t>
            </a:r>
            <a:endParaRPr lang="en-US" b="1" dirty="0"/>
          </a:p>
          <a:p>
            <a:pPr algn="ctr" eaLnBrk="0" fontAlgn="auto" hangingPunct="0">
              <a:spcBef>
                <a:spcPts val="0"/>
              </a:spcBef>
              <a:spcAft>
                <a:spcPts val="0"/>
              </a:spcAft>
              <a:defRPr/>
            </a:pPr>
            <a:r>
              <a:rPr lang="en-US" b="1" dirty="0" err="1" smtClean="0"/>
              <a:t>producto</a:t>
            </a:r>
            <a:r>
              <a:rPr lang="en-US" b="1" dirty="0" smtClean="0"/>
              <a:t> a un % del</a:t>
            </a:r>
          </a:p>
          <a:p>
            <a:pPr algn="ctr" eaLnBrk="0" fontAlgn="auto" hangingPunct="0">
              <a:spcBef>
                <a:spcPts val="0"/>
              </a:spcBef>
              <a:spcAft>
                <a:spcPts val="0"/>
              </a:spcAft>
              <a:defRPr/>
            </a:pPr>
            <a:r>
              <a:rPr lang="en-US" b="1" dirty="0" err="1"/>
              <a:t>c</a:t>
            </a:r>
            <a:r>
              <a:rPr lang="en-US" b="1" dirty="0" err="1" smtClean="0"/>
              <a:t>osto</a:t>
            </a:r>
            <a:r>
              <a:rPr lang="en-US" b="1" dirty="0" smtClean="0"/>
              <a:t> de </a:t>
            </a:r>
            <a:r>
              <a:rPr lang="en-US" b="1" dirty="0" err="1" smtClean="0"/>
              <a:t>transferencia</a:t>
            </a:r>
            <a:endParaRPr lang="en-US" b="1" dirty="0"/>
          </a:p>
        </p:txBody>
      </p:sp>
      <p:sp>
        <p:nvSpPr>
          <p:cNvPr id="55332" name="AutoShape 36"/>
          <p:cNvSpPr>
            <a:spLocks noChangeArrowheads="1"/>
          </p:cNvSpPr>
          <p:nvPr/>
        </p:nvSpPr>
        <p:spPr bwMode="auto">
          <a:xfrm flipH="1">
            <a:off x="6602413" y="3552825"/>
            <a:ext cx="2454275" cy="981075"/>
          </a:xfrm>
          <a:prstGeom prst="homePlate">
            <a:avLst>
              <a:gd name="adj" fmla="val 83387"/>
            </a:avLst>
          </a:prstGeom>
          <a:ln>
            <a:headEnd/>
            <a:tailEnd/>
          </a:ln>
        </p:spPr>
        <p:style>
          <a:lnRef idx="1">
            <a:schemeClr val="accent5"/>
          </a:lnRef>
          <a:fillRef idx="3">
            <a:schemeClr val="accent5"/>
          </a:fillRef>
          <a:effectRef idx="2">
            <a:schemeClr val="accent5"/>
          </a:effectRef>
          <a:fontRef idx="minor">
            <a:schemeClr val="lt1"/>
          </a:fontRef>
        </p:style>
        <p:txBody>
          <a:bodyPr wrap="none" lIns="114300" tIns="0" rIns="114300" bIns="0" anchor="ctr"/>
          <a:lstStyle/>
          <a:p>
            <a:pPr algn="r" defTabSz="739775" eaLnBrk="0" fontAlgn="auto" hangingPunct="0">
              <a:spcBef>
                <a:spcPts val="0"/>
              </a:spcBef>
              <a:spcAft>
                <a:spcPts val="0"/>
              </a:spcAft>
              <a:defRPr/>
            </a:pPr>
            <a:r>
              <a:rPr lang="en-US" sz="2500" b="1" dirty="0" err="1" smtClean="0">
                <a:solidFill>
                  <a:schemeClr val="bg1"/>
                </a:solidFill>
              </a:rPr>
              <a:t>Eliminación</a:t>
            </a:r>
            <a:endParaRPr lang="en-US" sz="2500" b="1" dirty="0" smtClean="0">
              <a:solidFill>
                <a:schemeClr val="bg1"/>
              </a:solidFill>
            </a:endParaRPr>
          </a:p>
          <a:p>
            <a:pPr algn="r" defTabSz="739775" eaLnBrk="0" fontAlgn="auto" hangingPunct="0">
              <a:spcBef>
                <a:spcPts val="0"/>
              </a:spcBef>
              <a:spcAft>
                <a:spcPts val="0"/>
              </a:spcAft>
              <a:defRPr/>
            </a:pPr>
            <a:r>
              <a:rPr lang="en-US" sz="2500" b="1" dirty="0" err="1" smtClean="0">
                <a:solidFill>
                  <a:schemeClr val="bg1"/>
                </a:solidFill>
              </a:rPr>
              <a:t>inventario</a:t>
            </a:r>
            <a:endParaRPr lang="en-US" sz="2500" b="1" dirty="0">
              <a:solidFill>
                <a:schemeClr val="bg1"/>
              </a:solidFill>
            </a:endParaRPr>
          </a:p>
        </p:txBody>
      </p:sp>
      <p:sp>
        <p:nvSpPr>
          <p:cNvPr id="27664" name="Line 37"/>
          <p:cNvSpPr>
            <a:spLocks noChangeShapeType="1"/>
          </p:cNvSpPr>
          <p:nvPr/>
        </p:nvSpPr>
        <p:spPr bwMode="auto">
          <a:xfrm>
            <a:off x="2286000" y="2933700"/>
            <a:ext cx="0" cy="2209800"/>
          </a:xfrm>
          <a:prstGeom prst="line">
            <a:avLst/>
          </a:prstGeom>
          <a:noFill/>
          <a:ln w="76200">
            <a:solidFill>
              <a:schemeClr val="tx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5334" name="AutoShape 38"/>
          <p:cNvSpPr>
            <a:spLocks noChangeArrowheads="1"/>
          </p:cNvSpPr>
          <p:nvPr/>
        </p:nvSpPr>
        <p:spPr bwMode="auto">
          <a:xfrm>
            <a:off x="1846263" y="3590925"/>
            <a:ext cx="2479675" cy="981075"/>
          </a:xfrm>
          <a:prstGeom prst="homePlate">
            <a:avLst>
              <a:gd name="adj" fmla="val 84250"/>
            </a:avLst>
          </a:prstGeom>
          <a:ln>
            <a:headEnd/>
            <a:tailEnd/>
          </a:ln>
        </p:spPr>
        <p:style>
          <a:lnRef idx="1">
            <a:schemeClr val="accent5"/>
          </a:lnRef>
          <a:fillRef idx="3">
            <a:schemeClr val="accent5"/>
          </a:fillRef>
          <a:effectRef idx="2">
            <a:schemeClr val="accent5"/>
          </a:effectRef>
          <a:fontRef idx="minor">
            <a:schemeClr val="lt1"/>
          </a:fontRef>
        </p:style>
        <p:txBody>
          <a:bodyPr wrap="none" lIns="114300" tIns="0" rIns="114300" bIns="0" anchor="ctr"/>
          <a:lstStyle/>
          <a:p>
            <a:pPr defTabSz="739775" eaLnBrk="0" fontAlgn="auto" hangingPunct="0">
              <a:spcBef>
                <a:spcPts val="0"/>
              </a:spcBef>
              <a:spcAft>
                <a:spcPts val="0"/>
              </a:spcAft>
              <a:defRPr/>
            </a:pPr>
            <a:r>
              <a:rPr lang="en-US" sz="2500" b="1" dirty="0" err="1" smtClean="0">
                <a:solidFill>
                  <a:schemeClr val="bg1"/>
                </a:solidFill>
              </a:rPr>
              <a:t>Inventario</a:t>
            </a:r>
            <a:endParaRPr lang="en-US" sz="2500" b="1" dirty="0">
              <a:solidFill>
                <a:schemeClr val="bg1"/>
              </a:solidFill>
            </a:endParaRPr>
          </a:p>
          <a:p>
            <a:pPr defTabSz="739775" eaLnBrk="0" fontAlgn="auto" hangingPunct="0">
              <a:spcBef>
                <a:spcPts val="0"/>
              </a:spcBef>
              <a:spcAft>
                <a:spcPts val="0"/>
              </a:spcAft>
              <a:defRPr/>
            </a:pPr>
            <a:r>
              <a:rPr lang="en-US" sz="2500" b="1" dirty="0" err="1">
                <a:solidFill>
                  <a:schemeClr val="bg1"/>
                </a:solidFill>
              </a:rPr>
              <a:t>o</a:t>
            </a:r>
            <a:r>
              <a:rPr lang="en-US" sz="2500" b="1" dirty="0" err="1" smtClean="0">
                <a:solidFill>
                  <a:schemeClr val="bg1"/>
                </a:solidFill>
              </a:rPr>
              <a:t>bsoleto</a:t>
            </a:r>
            <a:endParaRPr lang="en-US" sz="2500" b="1" dirty="0">
              <a:solidFill>
                <a:schemeClr val="bg1"/>
              </a:solidFill>
            </a:endParaRPr>
          </a:p>
        </p:txBody>
      </p:sp>
      <p:grpSp>
        <p:nvGrpSpPr>
          <p:cNvPr id="27666" name="Group 56"/>
          <p:cNvGrpSpPr>
            <a:grpSpLocks/>
          </p:cNvGrpSpPr>
          <p:nvPr/>
        </p:nvGrpSpPr>
        <p:grpSpPr bwMode="auto">
          <a:xfrm>
            <a:off x="149225" y="3200400"/>
            <a:ext cx="1527175" cy="1752600"/>
            <a:chOff x="149979" y="3200400"/>
            <a:chExt cx="1526421" cy="1752600"/>
          </a:xfrm>
        </p:grpSpPr>
        <p:pic>
          <p:nvPicPr>
            <p:cNvPr id="27667" name="Picture 51" descr="j0184905.jpg"/>
            <p:cNvPicPr>
              <a:picLocks noChangeAspect="1"/>
            </p:cNvPicPr>
            <p:nvPr/>
          </p:nvPicPr>
          <p:blipFill>
            <a:blip r:embed="rId4" cstate="print">
              <a:extLst>
                <a:ext uri="{28A0092B-C50C-407E-A947-70E740481C1C}">
                  <a14:useLocalDpi xmlns:a14="http://schemas.microsoft.com/office/drawing/2010/main" val="0"/>
                </a:ext>
              </a:extLst>
            </a:blip>
            <a:srcRect t="10001" b="13333"/>
            <a:stretch>
              <a:fillRect/>
            </a:stretch>
          </p:blipFill>
          <p:spPr bwMode="auto">
            <a:xfrm>
              <a:off x="152400" y="3200400"/>
              <a:ext cx="15240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8" name="TextBox 53"/>
            <p:cNvSpPr txBox="1">
              <a:spLocks noChangeArrowheads="1"/>
            </p:cNvSpPr>
            <p:nvPr/>
          </p:nvSpPr>
          <p:spPr bwMode="auto">
            <a:xfrm rot="1834588">
              <a:off x="149979" y="4341566"/>
              <a:ext cx="54694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sz="1000"/>
                <a:t>SAMA</a:t>
              </a:r>
            </a:p>
          </p:txBody>
        </p:sp>
        <p:sp>
          <p:nvSpPr>
            <p:cNvPr id="27669" name="TextBox 54"/>
            <p:cNvSpPr txBox="1">
              <a:spLocks noChangeArrowheads="1"/>
            </p:cNvSpPr>
            <p:nvPr/>
          </p:nvSpPr>
          <p:spPr bwMode="auto">
            <a:xfrm rot="1834588">
              <a:off x="364664" y="4099782"/>
              <a:ext cx="4764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sz="800"/>
                <a:t>SAMA</a:t>
              </a:r>
            </a:p>
          </p:txBody>
        </p:sp>
        <p:sp>
          <p:nvSpPr>
            <p:cNvPr id="27670" name="TextBox 55"/>
            <p:cNvSpPr txBox="1">
              <a:spLocks noChangeArrowheads="1"/>
            </p:cNvSpPr>
            <p:nvPr/>
          </p:nvSpPr>
          <p:spPr bwMode="auto">
            <a:xfrm rot="1834588">
              <a:off x="530522" y="3838173"/>
              <a:ext cx="4764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sz="800"/>
                <a:t>SAMA</a:t>
              </a:r>
            </a:p>
          </p:txBody>
        </p:sp>
      </p:grpSp>
    </p:spTree>
  </p:cSld>
  <p:clrMapOvr>
    <a:masterClrMapping/>
  </p:clrMapOvr>
  <p:transition>
    <p:strips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2000" dirty="0" smtClean="0"/>
              <a:t>Los </a:t>
            </a:r>
            <a:r>
              <a:rPr lang="en-US" sz="2000" dirty="0" err="1" smtClean="0"/>
              <a:t>proyectos</a:t>
            </a:r>
            <a:r>
              <a:rPr lang="en-US" sz="2000" dirty="0" smtClean="0"/>
              <a:t> de </a:t>
            </a:r>
            <a:r>
              <a:rPr lang="en-US" sz="2000" dirty="0" err="1" smtClean="0"/>
              <a:t>reducción</a:t>
            </a:r>
            <a:r>
              <a:rPr lang="en-US" sz="2000" dirty="0" smtClean="0"/>
              <a:t> de </a:t>
            </a:r>
            <a:r>
              <a:rPr lang="en-US" sz="2000" dirty="0" err="1" smtClean="0"/>
              <a:t>costos</a:t>
            </a:r>
            <a:r>
              <a:rPr lang="en-US" sz="2000" dirty="0" smtClean="0"/>
              <a:t> se </a:t>
            </a:r>
            <a:r>
              <a:rPr lang="en-US" sz="2000" dirty="0" err="1" smtClean="0"/>
              <a:t>deben</a:t>
            </a:r>
            <a:r>
              <a:rPr lang="en-US" sz="2000" dirty="0" smtClean="0"/>
              <a:t> </a:t>
            </a:r>
            <a:r>
              <a:rPr lang="en-US" sz="2000" dirty="0" err="1" smtClean="0"/>
              <a:t>contrarrestar</a:t>
            </a:r>
            <a:r>
              <a:rPr lang="en-US" sz="2000" dirty="0" smtClean="0"/>
              <a:t> con la </a:t>
            </a:r>
            <a:r>
              <a:rPr lang="en-US" sz="2000" dirty="0" err="1" smtClean="0"/>
              <a:t>curva</a:t>
            </a:r>
            <a:r>
              <a:rPr lang="en-US" sz="2000" dirty="0" smtClean="0"/>
              <a:t> de </a:t>
            </a:r>
            <a:r>
              <a:rPr lang="en-US" sz="2000" dirty="0" err="1" smtClean="0"/>
              <a:t>experiencia</a:t>
            </a:r>
            <a:endParaRPr lang="en-US" sz="2000" dirty="0" smtClean="0"/>
          </a:p>
        </p:txBody>
      </p:sp>
      <p:sp>
        <p:nvSpPr>
          <p:cNvPr id="32" name="Slide Number Placeholder 31"/>
          <p:cNvSpPr>
            <a:spLocks noGrp="1"/>
          </p:cNvSpPr>
          <p:nvPr>
            <p:ph type="sldNum" sz="quarter" idx="12"/>
          </p:nvPr>
        </p:nvSpPr>
        <p:spPr/>
        <p:txBody>
          <a:bodyPr/>
          <a:lstStyle/>
          <a:p>
            <a:pPr>
              <a:defRPr/>
            </a:pPr>
            <a:fld id="{F64596A3-06CC-498B-A1FF-26561DB04DAE}" type="slidenum">
              <a:rPr lang="en-US"/>
              <a:pPr>
                <a:defRPr/>
              </a:pPr>
              <a:t>17</a:t>
            </a:fld>
            <a:endParaRPr lang="en-US" dirty="0"/>
          </a:p>
        </p:txBody>
      </p:sp>
      <p:sp>
        <p:nvSpPr>
          <p:cNvPr id="57347" name="Rectangle 3"/>
          <p:cNvSpPr>
            <a:spLocks noChangeArrowheads="1"/>
          </p:cNvSpPr>
          <p:nvPr/>
        </p:nvSpPr>
        <p:spPr bwMode="auto">
          <a:xfrm>
            <a:off x="3281363" y="3730625"/>
            <a:ext cx="400050" cy="404813"/>
          </a:xfrm>
          <a:prstGeom prst="rect">
            <a:avLst/>
          </a:prstGeom>
          <a:noFill/>
          <a:ln w="12700">
            <a:noFill/>
            <a:miter lim="800000"/>
            <a:headEnd/>
            <a:tailEnd/>
          </a:ln>
          <a:effectLst/>
        </p:spPr>
        <p:txBody>
          <a:bodyPr wrap="none" lIns="111125" tIns="55562" rIns="111125" bIns="55562">
            <a:spAutoFit/>
          </a:bodyPr>
          <a:lstStyle/>
          <a:p>
            <a:pPr algn="ctr" defTabSz="1316038" eaLnBrk="0" fontAlgn="auto" hangingPunct="0">
              <a:spcBef>
                <a:spcPts val="0"/>
              </a:spcBef>
              <a:spcAft>
                <a:spcPts val="0"/>
              </a:spcAft>
              <a:defRPr/>
            </a:pPr>
            <a:r>
              <a:rPr lang="en-US" sz="1900" b="1" dirty="0">
                <a:solidFill>
                  <a:schemeClr val="tx1">
                    <a:lumMod val="75000"/>
                    <a:lumOff val="25000"/>
                  </a:schemeClr>
                </a:solidFill>
                <a:latin typeface="+mn-lt"/>
              </a:rPr>
              <a:t>B</a:t>
            </a:r>
          </a:p>
        </p:txBody>
      </p:sp>
      <p:grpSp>
        <p:nvGrpSpPr>
          <p:cNvPr id="28677" name="Group 4"/>
          <p:cNvGrpSpPr>
            <a:grpSpLocks/>
          </p:cNvGrpSpPr>
          <p:nvPr/>
        </p:nvGrpSpPr>
        <p:grpSpPr bwMode="auto">
          <a:xfrm>
            <a:off x="2698750" y="1797050"/>
            <a:ext cx="4148138" cy="4051300"/>
            <a:chOff x="1700" y="1245"/>
            <a:chExt cx="2613" cy="2552"/>
          </a:xfrm>
        </p:grpSpPr>
        <p:sp>
          <p:nvSpPr>
            <p:cNvPr id="28698" name="Line 5"/>
            <p:cNvSpPr>
              <a:spLocks noChangeShapeType="1"/>
            </p:cNvSpPr>
            <p:nvPr/>
          </p:nvSpPr>
          <p:spPr bwMode="auto">
            <a:xfrm>
              <a:off x="1700" y="1245"/>
              <a:ext cx="0" cy="2549"/>
            </a:xfrm>
            <a:prstGeom prst="line">
              <a:avLst/>
            </a:prstGeom>
            <a:noFill/>
            <a:ln w="508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28699" name="Line 6"/>
            <p:cNvSpPr>
              <a:spLocks noChangeShapeType="1"/>
            </p:cNvSpPr>
            <p:nvPr/>
          </p:nvSpPr>
          <p:spPr bwMode="auto">
            <a:xfrm>
              <a:off x="1703" y="3797"/>
              <a:ext cx="261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grpSp>
      <p:sp>
        <p:nvSpPr>
          <p:cNvPr id="28678" name="Line 9"/>
          <p:cNvSpPr>
            <a:spLocks noChangeShapeType="1"/>
          </p:cNvSpPr>
          <p:nvPr/>
        </p:nvSpPr>
        <p:spPr bwMode="auto">
          <a:xfrm>
            <a:off x="2578100" y="4492625"/>
            <a:ext cx="23304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28679" name="Line 10"/>
          <p:cNvSpPr>
            <a:spLocks noChangeShapeType="1"/>
          </p:cNvSpPr>
          <p:nvPr/>
        </p:nvSpPr>
        <p:spPr bwMode="auto">
          <a:xfrm>
            <a:off x="4930775" y="4498975"/>
            <a:ext cx="0" cy="14335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7355" name="Rectangle 11"/>
          <p:cNvSpPr>
            <a:spLocks noChangeArrowheads="1"/>
          </p:cNvSpPr>
          <p:nvPr/>
        </p:nvSpPr>
        <p:spPr bwMode="auto">
          <a:xfrm>
            <a:off x="4962525" y="4065588"/>
            <a:ext cx="488950" cy="404812"/>
          </a:xfrm>
          <a:prstGeom prst="rect">
            <a:avLst/>
          </a:prstGeom>
          <a:noFill/>
          <a:ln w="12700">
            <a:noFill/>
            <a:miter lim="800000"/>
            <a:headEnd/>
            <a:tailEnd/>
          </a:ln>
          <a:effectLst/>
        </p:spPr>
        <p:txBody>
          <a:bodyPr wrap="none" lIns="111125" tIns="55562" rIns="111125" bIns="55562">
            <a:spAutoFit/>
          </a:bodyPr>
          <a:lstStyle/>
          <a:p>
            <a:pPr algn="ctr" defTabSz="1316038" eaLnBrk="0" fontAlgn="auto" hangingPunct="0">
              <a:spcBef>
                <a:spcPts val="0"/>
              </a:spcBef>
              <a:spcAft>
                <a:spcPts val="0"/>
              </a:spcAft>
              <a:defRPr/>
            </a:pPr>
            <a:r>
              <a:rPr lang="en-US" sz="1900" b="1" dirty="0">
                <a:solidFill>
                  <a:schemeClr val="accent3">
                    <a:lumMod val="75000"/>
                  </a:schemeClr>
                </a:solidFill>
                <a:latin typeface="+mn-lt"/>
              </a:rPr>
              <a:t>A</a:t>
            </a:r>
            <a:r>
              <a:rPr lang="en-US" sz="1900" b="1" baseline="-4000" dirty="0">
                <a:solidFill>
                  <a:schemeClr val="accent3">
                    <a:lumMod val="75000"/>
                  </a:schemeClr>
                </a:solidFill>
                <a:latin typeface="+mn-lt"/>
              </a:rPr>
              <a:t>1</a:t>
            </a:r>
          </a:p>
        </p:txBody>
      </p:sp>
      <p:sp>
        <p:nvSpPr>
          <p:cNvPr id="57356" name="Rectangle 12"/>
          <p:cNvSpPr>
            <a:spLocks noChangeArrowheads="1"/>
          </p:cNvSpPr>
          <p:nvPr/>
        </p:nvSpPr>
        <p:spPr bwMode="auto">
          <a:xfrm>
            <a:off x="3830638" y="2117725"/>
            <a:ext cx="400050" cy="404813"/>
          </a:xfrm>
          <a:prstGeom prst="rect">
            <a:avLst/>
          </a:prstGeom>
          <a:noFill/>
          <a:ln w="12700">
            <a:noFill/>
            <a:miter lim="800000"/>
            <a:headEnd/>
            <a:tailEnd/>
          </a:ln>
          <a:effectLst/>
        </p:spPr>
        <p:txBody>
          <a:bodyPr wrap="none" lIns="111125" tIns="55562" rIns="111125" bIns="55562">
            <a:spAutoFit/>
          </a:bodyPr>
          <a:lstStyle/>
          <a:p>
            <a:pPr algn="ctr" defTabSz="1316038" eaLnBrk="0" fontAlgn="auto" hangingPunct="0">
              <a:spcBef>
                <a:spcPts val="0"/>
              </a:spcBef>
              <a:spcAft>
                <a:spcPts val="0"/>
              </a:spcAft>
              <a:defRPr/>
            </a:pPr>
            <a:r>
              <a:rPr lang="en-US" sz="1900" b="1" dirty="0">
                <a:solidFill>
                  <a:schemeClr val="accent3">
                    <a:lumMod val="75000"/>
                  </a:schemeClr>
                </a:solidFill>
                <a:latin typeface="+mn-lt"/>
              </a:rPr>
              <a:t>A</a:t>
            </a:r>
          </a:p>
        </p:txBody>
      </p:sp>
      <p:sp>
        <p:nvSpPr>
          <p:cNvPr id="57357" name="Rectangle 13"/>
          <p:cNvSpPr>
            <a:spLocks noChangeArrowheads="1"/>
          </p:cNvSpPr>
          <p:nvPr/>
        </p:nvSpPr>
        <p:spPr bwMode="auto">
          <a:xfrm>
            <a:off x="4170363" y="2546350"/>
            <a:ext cx="3225242" cy="635429"/>
          </a:xfrm>
          <a:prstGeom prst="rect">
            <a:avLst/>
          </a:prstGeom>
          <a:noFill/>
          <a:ln w="25400">
            <a:noFill/>
            <a:miter lim="800000"/>
            <a:headEnd/>
            <a:tailEnd/>
          </a:ln>
          <a:effectLst/>
        </p:spPr>
        <p:txBody>
          <a:bodyPr wrap="none" lIns="111125" tIns="55562" rIns="111125" bIns="55562">
            <a:spAutoFit/>
          </a:bodyPr>
          <a:lstStyle/>
          <a:p>
            <a:pPr defTabSz="1316038" eaLnBrk="0" fontAlgn="auto" hangingPunct="0">
              <a:spcBef>
                <a:spcPts val="0"/>
              </a:spcBef>
              <a:spcAft>
                <a:spcPts val="0"/>
              </a:spcAft>
              <a:defRPr/>
            </a:pPr>
            <a:r>
              <a:rPr lang="en-US" sz="1700" b="1" dirty="0" err="1" smtClean="0">
                <a:solidFill>
                  <a:schemeClr val="accent3">
                    <a:lumMod val="75000"/>
                  </a:schemeClr>
                </a:solidFill>
                <a:latin typeface="+mn-lt"/>
              </a:rPr>
              <a:t>Producto</a:t>
            </a:r>
            <a:r>
              <a:rPr lang="en-US" sz="1700" b="1" dirty="0" smtClean="0">
                <a:solidFill>
                  <a:schemeClr val="accent3">
                    <a:lumMod val="75000"/>
                  </a:schemeClr>
                </a:solidFill>
                <a:latin typeface="+mn-lt"/>
              </a:rPr>
              <a:t> actual</a:t>
            </a:r>
            <a:endParaRPr lang="en-US" sz="1700" b="1" dirty="0">
              <a:solidFill>
                <a:schemeClr val="accent3">
                  <a:lumMod val="75000"/>
                </a:schemeClr>
              </a:solidFill>
              <a:latin typeface="+mn-lt"/>
            </a:endParaRPr>
          </a:p>
          <a:p>
            <a:pPr defTabSz="1316038" eaLnBrk="0" fontAlgn="auto" hangingPunct="0">
              <a:spcBef>
                <a:spcPts val="0"/>
              </a:spcBef>
              <a:spcAft>
                <a:spcPts val="0"/>
              </a:spcAft>
              <a:defRPr/>
            </a:pPr>
            <a:r>
              <a:rPr lang="en-US" sz="1700" b="1" dirty="0" smtClean="0">
                <a:solidFill>
                  <a:schemeClr val="accent3">
                    <a:lumMod val="75000"/>
                  </a:schemeClr>
                </a:solidFill>
                <a:latin typeface="+mn-lt"/>
              </a:rPr>
              <a:t>(</a:t>
            </a:r>
            <a:r>
              <a:rPr lang="en-US" sz="1700" b="1" dirty="0" err="1" smtClean="0">
                <a:solidFill>
                  <a:schemeClr val="accent3">
                    <a:lumMod val="75000"/>
                  </a:schemeClr>
                </a:solidFill>
                <a:latin typeface="+mn-lt"/>
              </a:rPr>
              <a:t>curva</a:t>
            </a:r>
            <a:r>
              <a:rPr lang="en-US" sz="1700" b="1" dirty="0" smtClean="0">
                <a:solidFill>
                  <a:schemeClr val="accent3">
                    <a:lumMod val="75000"/>
                  </a:schemeClr>
                </a:solidFill>
                <a:latin typeface="+mn-lt"/>
              </a:rPr>
              <a:t> de </a:t>
            </a:r>
            <a:r>
              <a:rPr lang="en-US" sz="1700" b="1" dirty="0" err="1" smtClean="0">
                <a:solidFill>
                  <a:schemeClr val="accent3">
                    <a:lumMod val="75000"/>
                  </a:schemeClr>
                </a:solidFill>
                <a:latin typeface="+mn-lt"/>
              </a:rPr>
              <a:t>experiencia</a:t>
            </a:r>
            <a:r>
              <a:rPr lang="en-US" sz="1700" b="1" dirty="0" smtClean="0">
                <a:solidFill>
                  <a:schemeClr val="accent3">
                    <a:lumMod val="75000"/>
                  </a:schemeClr>
                </a:solidFill>
                <a:latin typeface="+mn-lt"/>
              </a:rPr>
              <a:t> actual)</a:t>
            </a:r>
            <a:endParaRPr lang="en-US" sz="1700" b="1" dirty="0">
              <a:solidFill>
                <a:schemeClr val="accent3">
                  <a:lumMod val="75000"/>
                </a:schemeClr>
              </a:solidFill>
              <a:latin typeface="+mn-lt"/>
            </a:endParaRPr>
          </a:p>
        </p:txBody>
      </p:sp>
      <p:sp>
        <p:nvSpPr>
          <p:cNvPr id="57358" name="Rectangle 14"/>
          <p:cNvSpPr>
            <a:spLocks noChangeArrowheads="1"/>
          </p:cNvSpPr>
          <p:nvPr/>
        </p:nvSpPr>
        <p:spPr bwMode="auto">
          <a:xfrm>
            <a:off x="5209192" y="4703763"/>
            <a:ext cx="3815147" cy="635429"/>
          </a:xfrm>
          <a:prstGeom prst="rect">
            <a:avLst/>
          </a:prstGeom>
          <a:noFill/>
          <a:ln w="25400">
            <a:noFill/>
            <a:miter lim="800000"/>
            <a:headEnd/>
            <a:tailEnd/>
          </a:ln>
          <a:effectLst/>
        </p:spPr>
        <p:txBody>
          <a:bodyPr wrap="none" lIns="111125" tIns="55562" rIns="111125" bIns="55562">
            <a:spAutoFit/>
          </a:bodyPr>
          <a:lstStyle/>
          <a:p>
            <a:pPr algn="ctr" defTabSz="1316038" eaLnBrk="0" fontAlgn="auto" hangingPunct="0">
              <a:spcBef>
                <a:spcPts val="0"/>
              </a:spcBef>
              <a:spcAft>
                <a:spcPts val="0"/>
              </a:spcAft>
              <a:defRPr/>
            </a:pPr>
            <a:r>
              <a:rPr lang="en-US" sz="1700" b="1" dirty="0" err="1" smtClean="0">
                <a:solidFill>
                  <a:schemeClr val="tx1">
                    <a:lumMod val="75000"/>
                    <a:lumOff val="25000"/>
                  </a:schemeClr>
                </a:solidFill>
                <a:latin typeface="+mn-lt"/>
              </a:rPr>
              <a:t>Producto</a:t>
            </a:r>
            <a:r>
              <a:rPr lang="en-US" sz="1700" b="1" dirty="0" smtClean="0">
                <a:solidFill>
                  <a:schemeClr val="tx1">
                    <a:lumMod val="75000"/>
                    <a:lumOff val="25000"/>
                  </a:schemeClr>
                </a:solidFill>
                <a:latin typeface="+mn-lt"/>
              </a:rPr>
              <a:t> con </a:t>
            </a:r>
            <a:r>
              <a:rPr lang="en-US" sz="1700" b="1" dirty="0" err="1" smtClean="0">
                <a:solidFill>
                  <a:schemeClr val="tx1">
                    <a:lumMod val="75000"/>
                    <a:lumOff val="25000"/>
                  </a:schemeClr>
                </a:solidFill>
                <a:latin typeface="+mn-lt"/>
              </a:rPr>
              <a:t>reducción</a:t>
            </a:r>
            <a:r>
              <a:rPr lang="en-US" sz="1700" b="1" dirty="0" smtClean="0">
                <a:solidFill>
                  <a:schemeClr val="tx1">
                    <a:lumMod val="75000"/>
                    <a:lumOff val="25000"/>
                  </a:schemeClr>
                </a:solidFill>
                <a:latin typeface="+mn-lt"/>
              </a:rPr>
              <a:t> de </a:t>
            </a:r>
            <a:r>
              <a:rPr lang="en-US" sz="1700" b="1" dirty="0" err="1" smtClean="0">
                <a:solidFill>
                  <a:schemeClr val="tx1">
                    <a:lumMod val="75000"/>
                    <a:lumOff val="25000"/>
                  </a:schemeClr>
                </a:solidFill>
                <a:latin typeface="+mn-lt"/>
              </a:rPr>
              <a:t>costo</a:t>
            </a:r>
            <a:endParaRPr lang="en-US" sz="1700" b="1" dirty="0">
              <a:solidFill>
                <a:schemeClr val="tx1">
                  <a:lumMod val="75000"/>
                  <a:lumOff val="25000"/>
                </a:schemeClr>
              </a:solidFill>
              <a:latin typeface="+mn-lt"/>
            </a:endParaRPr>
          </a:p>
          <a:p>
            <a:pPr algn="ctr" defTabSz="1316038" eaLnBrk="0" fontAlgn="auto" hangingPunct="0">
              <a:spcBef>
                <a:spcPts val="0"/>
              </a:spcBef>
              <a:spcAft>
                <a:spcPts val="0"/>
              </a:spcAft>
              <a:defRPr/>
            </a:pPr>
            <a:r>
              <a:rPr lang="en-US" sz="1700" b="1" dirty="0" smtClean="0">
                <a:solidFill>
                  <a:schemeClr val="tx1">
                    <a:lumMod val="75000"/>
                    <a:lumOff val="25000"/>
                  </a:schemeClr>
                </a:solidFill>
                <a:latin typeface="+mn-lt"/>
              </a:rPr>
              <a:t>(</a:t>
            </a:r>
            <a:r>
              <a:rPr lang="en-US" sz="1700" b="1" dirty="0" err="1" smtClean="0">
                <a:solidFill>
                  <a:schemeClr val="tx1">
                    <a:lumMod val="75000"/>
                    <a:lumOff val="25000"/>
                  </a:schemeClr>
                </a:solidFill>
                <a:latin typeface="+mn-lt"/>
              </a:rPr>
              <a:t>nueva</a:t>
            </a:r>
            <a:r>
              <a:rPr lang="en-US" sz="1700" b="1" dirty="0" smtClean="0">
                <a:solidFill>
                  <a:schemeClr val="tx1">
                    <a:lumMod val="75000"/>
                    <a:lumOff val="25000"/>
                  </a:schemeClr>
                </a:solidFill>
                <a:latin typeface="+mn-lt"/>
              </a:rPr>
              <a:t> </a:t>
            </a:r>
            <a:r>
              <a:rPr lang="en-US" sz="1700" b="1" dirty="0" err="1" smtClean="0">
                <a:solidFill>
                  <a:schemeClr val="tx1">
                    <a:lumMod val="75000"/>
                    <a:lumOff val="25000"/>
                  </a:schemeClr>
                </a:solidFill>
                <a:latin typeface="+mn-lt"/>
              </a:rPr>
              <a:t>curva</a:t>
            </a:r>
            <a:r>
              <a:rPr lang="en-US" sz="1700" b="1" dirty="0" smtClean="0">
                <a:solidFill>
                  <a:schemeClr val="tx1">
                    <a:lumMod val="75000"/>
                    <a:lumOff val="25000"/>
                  </a:schemeClr>
                </a:solidFill>
                <a:latin typeface="+mn-lt"/>
              </a:rPr>
              <a:t> de </a:t>
            </a:r>
            <a:r>
              <a:rPr lang="en-US" sz="1700" b="1" dirty="0" err="1" smtClean="0">
                <a:solidFill>
                  <a:schemeClr val="tx1">
                    <a:lumMod val="75000"/>
                    <a:lumOff val="25000"/>
                  </a:schemeClr>
                </a:solidFill>
                <a:latin typeface="+mn-lt"/>
              </a:rPr>
              <a:t>experiencia</a:t>
            </a:r>
            <a:r>
              <a:rPr lang="en-US" sz="1700" b="1" dirty="0" smtClean="0">
                <a:solidFill>
                  <a:schemeClr val="tx1">
                    <a:lumMod val="75000"/>
                    <a:lumOff val="25000"/>
                  </a:schemeClr>
                </a:solidFill>
                <a:latin typeface="+mn-lt"/>
              </a:rPr>
              <a:t>)</a:t>
            </a:r>
            <a:endParaRPr lang="en-US" sz="1700" b="1" dirty="0">
              <a:solidFill>
                <a:schemeClr val="tx1">
                  <a:lumMod val="75000"/>
                  <a:lumOff val="25000"/>
                </a:schemeClr>
              </a:solidFill>
              <a:latin typeface="+mn-lt"/>
            </a:endParaRPr>
          </a:p>
        </p:txBody>
      </p:sp>
      <p:sp>
        <p:nvSpPr>
          <p:cNvPr id="28684" name="Rectangle 15"/>
          <p:cNvSpPr>
            <a:spLocks noChangeArrowheads="1"/>
          </p:cNvSpPr>
          <p:nvPr/>
        </p:nvSpPr>
        <p:spPr bwMode="auto">
          <a:xfrm>
            <a:off x="3157538" y="5924550"/>
            <a:ext cx="955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11125" tIns="55562" rIns="111125" bIns="55562">
            <a:spAutoFit/>
          </a:bodyPr>
          <a:lstStyle/>
          <a:p>
            <a:pPr defTabSz="1316038" eaLnBrk="0" hangingPunct="0"/>
            <a:r>
              <a:rPr lang="en-US" sz="1700" b="1"/>
              <a:t>100 KU</a:t>
            </a:r>
          </a:p>
        </p:txBody>
      </p:sp>
      <p:sp>
        <p:nvSpPr>
          <p:cNvPr id="28685" name="Rectangle 16"/>
          <p:cNvSpPr>
            <a:spLocks noChangeArrowheads="1"/>
          </p:cNvSpPr>
          <p:nvPr/>
        </p:nvSpPr>
        <p:spPr bwMode="auto">
          <a:xfrm>
            <a:off x="4576763" y="5918200"/>
            <a:ext cx="955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11125" tIns="55562" rIns="111125" bIns="55562">
            <a:spAutoFit/>
          </a:bodyPr>
          <a:lstStyle/>
          <a:p>
            <a:pPr defTabSz="1316038" eaLnBrk="0" hangingPunct="0"/>
            <a:r>
              <a:rPr lang="en-US" sz="1700" b="1"/>
              <a:t>225 KU</a:t>
            </a:r>
          </a:p>
        </p:txBody>
      </p:sp>
      <p:sp>
        <p:nvSpPr>
          <p:cNvPr id="57361" name="Rectangle 17"/>
          <p:cNvSpPr>
            <a:spLocks noChangeArrowheads="1"/>
          </p:cNvSpPr>
          <p:nvPr/>
        </p:nvSpPr>
        <p:spPr bwMode="auto">
          <a:xfrm>
            <a:off x="-29815" y="4238625"/>
            <a:ext cx="2590453" cy="635429"/>
          </a:xfrm>
          <a:prstGeom prst="rect">
            <a:avLst/>
          </a:prstGeom>
          <a:noFill/>
          <a:ln w="25400">
            <a:noFill/>
            <a:miter lim="800000"/>
            <a:headEnd/>
            <a:tailEnd/>
          </a:ln>
          <a:effectLst/>
        </p:spPr>
        <p:txBody>
          <a:bodyPr wrap="none" lIns="111125" tIns="55562" rIns="111125" bIns="55562">
            <a:spAutoFit/>
          </a:bodyPr>
          <a:lstStyle/>
          <a:p>
            <a:pPr algn="r" defTabSz="1316038" eaLnBrk="0" fontAlgn="auto" hangingPunct="0">
              <a:spcBef>
                <a:spcPts val="0"/>
              </a:spcBef>
              <a:spcAft>
                <a:spcPts val="0"/>
              </a:spcAft>
              <a:defRPr/>
            </a:pPr>
            <a:r>
              <a:rPr lang="en-US" sz="1700" b="1" i="1" dirty="0" err="1" smtClean="0">
                <a:solidFill>
                  <a:schemeClr val="accent3">
                    <a:lumMod val="75000"/>
                  </a:schemeClr>
                </a:solidFill>
                <a:latin typeface="+mn-lt"/>
              </a:rPr>
              <a:t>Costo</a:t>
            </a:r>
            <a:r>
              <a:rPr lang="en-US" sz="1700" b="1" i="1" dirty="0" smtClean="0">
                <a:solidFill>
                  <a:schemeClr val="accent3">
                    <a:lumMod val="75000"/>
                  </a:schemeClr>
                </a:solidFill>
                <a:latin typeface="+mn-lt"/>
              </a:rPr>
              <a:t> de </a:t>
            </a:r>
            <a:r>
              <a:rPr lang="en-US" sz="1700" b="1" i="1" dirty="0" err="1" smtClean="0">
                <a:solidFill>
                  <a:schemeClr val="accent3">
                    <a:lumMod val="75000"/>
                  </a:schemeClr>
                </a:solidFill>
                <a:latin typeface="+mn-lt"/>
              </a:rPr>
              <a:t>transferencia</a:t>
            </a:r>
            <a:endParaRPr lang="en-US" sz="1700" b="1" i="1" dirty="0" smtClean="0">
              <a:solidFill>
                <a:schemeClr val="accent3">
                  <a:lumMod val="75000"/>
                </a:schemeClr>
              </a:solidFill>
              <a:latin typeface="+mn-lt"/>
            </a:endParaRPr>
          </a:p>
          <a:p>
            <a:pPr algn="r" defTabSz="1316038" eaLnBrk="0" fontAlgn="auto" hangingPunct="0">
              <a:spcBef>
                <a:spcPts val="0"/>
              </a:spcBef>
              <a:spcAft>
                <a:spcPts val="0"/>
              </a:spcAft>
              <a:defRPr/>
            </a:pPr>
            <a:r>
              <a:rPr lang="en-US" sz="1700" b="1" i="1" dirty="0" smtClean="0">
                <a:solidFill>
                  <a:schemeClr val="accent3">
                    <a:lumMod val="75000"/>
                  </a:schemeClr>
                </a:solidFill>
                <a:latin typeface="+mn-lt"/>
              </a:rPr>
              <a:t> actual </a:t>
            </a:r>
            <a:r>
              <a:rPr lang="en-US" sz="1700" b="1" i="1" dirty="0">
                <a:solidFill>
                  <a:schemeClr val="accent3">
                    <a:lumMod val="75000"/>
                  </a:schemeClr>
                </a:solidFill>
                <a:latin typeface="+mn-lt"/>
              </a:rPr>
              <a:t>A1</a:t>
            </a:r>
          </a:p>
        </p:txBody>
      </p:sp>
      <p:sp>
        <p:nvSpPr>
          <p:cNvPr id="57362" name="Rectangle 18"/>
          <p:cNvSpPr>
            <a:spLocks noChangeArrowheads="1"/>
          </p:cNvSpPr>
          <p:nvPr/>
        </p:nvSpPr>
        <p:spPr bwMode="auto">
          <a:xfrm>
            <a:off x="965559" y="2198688"/>
            <a:ext cx="1610954" cy="373819"/>
          </a:xfrm>
          <a:prstGeom prst="rect">
            <a:avLst/>
          </a:prstGeom>
          <a:noFill/>
          <a:ln w="25400">
            <a:noFill/>
            <a:miter lim="800000"/>
            <a:headEnd/>
            <a:tailEnd/>
          </a:ln>
          <a:effectLst/>
        </p:spPr>
        <p:txBody>
          <a:bodyPr wrap="none" lIns="111125" tIns="55562" rIns="111125" bIns="55562">
            <a:spAutoFit/>
          </a:bodyPr>
          <a:lstStyle/>
          <a:p>
            <a:pPr algn="r" defTabSz="1316038" eaLnBrk="0" fontAlgn="auto" hangingPunct="0">
              <a:spcBef>
                <a:spcPts val="0"/>
              </a:spcBef>
              <a:spcAft>
                <a:spcPts val="0"/>
              </a:spcAft>
              <a:defRPr/>
            </a:pPr>
            <a:r>
              <a:rPr lang="en-US" sz="1700" b="1" i="1" dirty="0" err="1" smtClean="0">
                <a:solidFill>
                  <a:schemeClr val="accent3">
                    <a:lumMod val="75000"/>
                  </a:schemeClr>
                </a:solidFill>
                <a:latin typeface="+mn-lt"/>
              </a:rPr>
              <a:t>Costo</a:t>
            </a:r>
            <a:r>
              <a:rPr lang="en-US" sz="1700" b="1" i="1" dirty="0" smtClean="0">
                <a:solidFill>
                  <a:schemeClr val="accent3">
                    <a:lumMod val="75000"/>
                  </a:schemeClr>
                </a:solidFill>
                <a:latin typeface="+mn-lt"/>
              </a:rPr>
              <a:t> base A</a:t>
            </a:r>
            <a:endParaRPr lang="en-US" sz="1700" b="1" i="1" dirty="0">
              <a:solidFill>
                <a:schemeClr val="accent3">
                  <a:lumMod val="75000"/>
                </a:schemeClr>
              </a:solidFill>
              <a:latin typeface="+mn-lt"/>
            </a:endParaRPr>
          </a:p>
        </p:txBody>
      </p:sp>
      <p:sp>
        <p:nvSpPr>
          <p:cNvPr id="57363" name="Line 19"/>
          <p:cNvSpPr>
            <a:spLocks noChangeShapeType="1"/>
          </p:cNvSpPr>
          <p:nvPr/>
        </p:nvSpPr>
        <p:spPr bwMode="auto">
          <a:xfrm flipH="1">
            <a:off x="3852863" y="2843213"/>
            <a:ext cx="447675" cy="249237"/>
          </a:xfrm>
          <a:prstGeom prst="line">
            <a:avLst/>
          </a:prstGeom>
          <a:noFill/>
          <a:ln w="25400">
            <a:solidFill>
              <a:schemeClr val="accent3">
                <a:lumMod val="75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57364" name="Line 20"/>
          <p:cNvSpPr>
            <a:spLocks noChangeShapeType="1"/>
          </p:cNvSpPr>
          <p:nvPr/>
        </p:nvSpPr>
        <p:spPr bwMode="auto">
          <a:xfrm flipH="1">
            <a:off x="5175250" y="5029200"/>
            <a:ext cx="820738" cy="36513"/>
          </a:xfrm>
          <a:prstGeom prst="line">
            <a:avLst/>
          </a:prstGeom>
          <a:noFill/>
          <a:ln w="25400">
            <a:solidFill>
              <a:schemeClr val="tx2"/>
            </a:solidFill>
            <a:round/>
            <a:headEnd/>
            <a:tailEnd type="triangle" w="med" len="med"/>
          </a:ln>
          <a:effectLst/>
        </p:spPr>
        <p:txBody>
          <a:bodyPr wrap="none" anchor="ctr"/>
          <a:lstStyle/>
          <a:p>
            <a:pPr fontAlgn="auto">
              <a:spcBef>
                <a:spcPts val="0"/>
              </a:spcBef>
              <a:spcAft>
                <a:spcPts val="0"/>
              </a:spcAft>
              <a:defRPr/>
            </a:pPr>
            <a:endParaRPr lang="en-US" dirty="0">
              <a:solidFill>
                <a:schemeClr val="tx1">
                  <a:lumMod val="75000"/>
                  <a:lumOff val="25000"/>
                </a:schemeClr>
              </a:solidFill>
              <a:latin typeface="+mn-lt"/>
            </a:endParaRPr>
          </a:p>
        </p:txBody>
      </p:sp>
      <p:sp>
        <p:nvSpPr>
          <p:cNvPr id="28690" name="Line 21"/>
          <p:cNvSpPr>
            <a:spLocks noChangeShapeType="1"/>
          </p:cNvSpPr>
          <p:nvPr/>
        </p:nvSpPr>
        <p:spPr bwMode="auto">
          <a:xfrm flipH="1">
            <a:off x="2570163" y="3840163"/>
            <a:ext cx="1084262"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7366" name="Rectangle 22"/>
          <p:cNvSpPr>
            <a:spLocks noChangeArrowheads="1"/>
          </p:cNvSpPr>
          <p:nvPr/>
        </p:nvSpPr>
        <p:spPr bwMode="auto">
          <a:xfrm>
            <a:off x="957480" y="3646488"/>
            <a:ext cx="1619033" cy="373819"/>
          </a:xfrm>
          <a:prstGeom prst="rect">
            <a:avLst/>
          </a:prstGeom>
          <a:noFill/>
          <a:ln w="25400">
            <a:noFill/>
            <a:miter lim="800000"/>
            <a:headEnd/>
            <a:tailEnd/>
          </a:ln>
          <a:effectLst/>
        </p:spPr>
        <p:txBody>
          <a:bodyPr wrap="none" lIns="111125" tIns="55562" rIns="111125" bIns="55562">
            <a:spAutoFit/>
          </a:bodyPr>
          <a:lstStyle/>
          <a:p>
            <a:pPr algn="r" defTabSz="1316038" eaLnBrk="0" fontAlgn="auto" hangingPunct="0">
              <a:spcBef>
                <a:spcPts val="0"/>
              </a:spcBef>
              <a:spcAft>
                <a:spcPts val="0"/>
              </a:spcAft>
              <a:defRPr/>
            </a:pPr>
            <a:r>
              <a:rPr lang="en-US" sz="1700" b="1" i="1" dirty="0" err="1" smtClean="0">
                <a:solidFill>
                  <a:schemeClr val="tx1">
                    <a:lumMod val="75000"/>
                    <a:lumOff val="25000"/>
                  </a:schemeClr>
                </a:solidFill>
                <a:latin typeface="+mn-lt"/>
              </a:rPr>
              <a:t>Costo</a:t>
            </a:r>
            <a:r>
              <a:rPr lang="en-US" sz="1700" b="1" i="1" dirty="0" smtClean="0">
                <a:solidFill>
                  <a:schemeClr val="tx1">
                    <a:lumMod val="75000"/>
                    <a:lumOff val="25000"/>
                  </a:schemeClr>
                </a:solidFill>
                <a:latin typeface="+mn-lt"/>
              </a:rPr>
              <a:t> base B</a:t>
            </a:r>
            <a:endParaRPr lang="en-US" sz="1700" b="1" i="1" dirty="0">
              <a:solidFill>
                <a:schemeClr val="tx1">
                  <a:lumMod val="75000"/>
                  <a:lumOff val="25000"/>
                </a:schemeClr>
              </a:solidFill>
              <a:latin typeface="+mn-lt"/>
            </a:endParaRPr>
          </a:p>
        </p:txBody>
      </p:sp>
      <p:sp>
        <p:nvSpPr>
          <p:cNvPr id="28692" name="Line 23"/>
          <p:cNvSpPr>
            <a:spLocks noChangeShapeType="1"/>
          </p:cNvSpPr>
          <p:nvPr/>
        </p:nvSpPr>
        <p:spPr bwMode="auto">
          <a:xfrm>
            <a:off x="2527300" y="2366963"/>
            <a:ext cx="111442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28693" name="Line 24"/>
          <p:cNvSpPr>
            <a:spLocks noChangeShapeType="1"/>
          </p:cNvSpPr>
          <p:nvPr/>
        </p:nvSpPr>
        <p:spPr bwMode="auto">
          <a:xfrm>
            <a:off x="3648075" y="2386013"/>
            <a:ext cx="0" cy="35639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57369" name="Arc 25"/>
          <p:cNvSpPr>
            <a:spLocks/>
          </p:cNvSpPr>
          <p:nvPr/>
        </p:nvSpPr>
        <p:spPr bwMode="auto">
          <a:xfrm>
            <a:off x="3683000" y="2351088"/>
            <a:ext cx="1960563" cy="2286000"/>
          </a:xfrm>
          <a:custGeom>
            <a:avLst/>
            <a:gdLst>
              <a:gd name="G0" fmla="+- 21600 0 0"/>
              <a:gd name="G1" fmla="+- 15 0 0"/>
              <a:gd name="G2" fmla="+- 21600 0 0"/>
              <a:gd name="T0" fmla="*/ 21600 w 21600"/>
              <a:gd name="T1" fmla="*/ 21615 h 21615"/>
              <a:gd name="T2" fmla="*/ 0 w 21600"/>
              <a:gd name="T3" fmla="*/ 0 h 21615"/>
              <a:gd name="T4" fmla="*/ 21600 w 21600"/>
              <a:gd name="T5" fmla="*/ 15 h 21615"/>
            </a:gdLst>
            <a:ahLst/>
            <a:cxnLst>
              <a:cxn ang="0">
                <a:pos x="T0" y="T1"/>
              </a:cxn>
              <a:cxn ang="0">
                <a:pos x="T2" y="T3"/>
              </a:cxn>
              <a:cxn ang="0">
                <a:pos x="T4" y="T5"/>
              </a:cxn>
            </a:cxnLst>
            <a:rect l="0" t="0" r="r" b="b"/>
            <a:pathLst>
              <a:path w="21600" h="21615" fill="none" extrusionOk="0">
                <a:moveTo>
                  <a:pt x="21600" y="21615"/>
                </a:moveTo>
                <a:cubicBezTo>
                  <a:pt x="9670" y="21615"/>
                  <a:pt x="0" y="11944"/>
                  <a:pt x="0" y="15"/>
                </a:cubicBezTo>
                <a:cubicBezTo>
                  <a:pt x="-1" y="10"/>
                  <a:pt x="0" y="5"/>
                  <a:pt x="0" y="0"/>
                </a:cubicBezTo>
              </a:path>
              <a:path w="21600" h="21615" stroke="0" extrusionOk="0">
                <a:moveTo>
                  <a:pt x="21600" y="21615"/>
                </a:moveTo>
                <a:cubicBezTo>
                  <a:pt x="9670" y="21615"/>
                  <a:pt x="0" y="11944"/>
                  <a:pt x="0" y="15"/>
                </a:cubicBezTo>
                <a:cubicBezTo>
                  <a:pt x="-1" y="10"/>
                  <a:pt x="0" y="5"/>
                  <a:pt x="0" y="0"/>
                </a:cubicBezTo>
                <a:lnTo>
                  <a:pt x="21600" y="15"/>
                </a:lnTo>
                <a:close/>
              </a:path>
            </a:pathLst>
          </a:custGeom>
          <a:noFill/>
          <a:ln w="25400">
            <a:solidFill>
              <a:schemeClr val="accent3">
                <a:lumMod val="75000"/>
              </a:schemeClr>
            </a:solidFill>
            <a:prstDash val="sysDot"/>
            <a:round/>
            <a:headEnd/>
            <a:tailEnd/>
          </a:ln>
          <a:effectLst/>
        </p:spPr>
        <p:txBody>
          <a:bodyPr wrap="none" anchor="ctr"/>
          <a:lstStyle/>
          <a:p>
            <a:pPr fontAlgn="auto">
              <a:spcBef>
                <a:spcPts val="0"/>
              </a:spcBef>
              <a:spcAft>
                <a:spcPts val="0"/>
              </a:spcAft>
              <a:defRPr/>
            </a:pPr>
            <a:endParaRPr lang="en-US" dirty="0">
              <a:latin typeface="+mn-lt"/>
            </a:endParaRPr>
          </a:p>
        </p:txBody>
      </p:sp>
      <p:sp>
        <p:nvSpPr>
          <p:cNvPr id="57370" name="Arc 26"/>
          <p:cNvSpPr>
            <a:spLocks/>
          </p:cNvSpPr>
          <p:nvPr/>
        </p:nvSpPr>
        <p:spPr bwMode="auto">
          <a:xfrm>
            <a:off x="3529013" y="2979738"/>
            <a:ext cx="1960562" cy="2286000"/>
          </a:xfrm>
          <a:custGeom>
            <a:avLst/>
            <a:gdLst>
              <a:gd name="G0" fmla="+- 21600 0 0"/>
              <a:gd name="G1" fmla="+- 15 0 0"/>
              <a:gd name="G2" fmla="+- 21600 0 0"/>
              <a:gd name="T0" fmla="*/ 21600 w 21600"/>
              <a:gd name="T1" fmla="*/ 21615 h 21615"/>
              <a:gd name="T2" fmla="*/ 0 w 21600"/>
              <a:gd name="T3" fmla="*/ 0 h 21615"/>
              <a:gd name="T4" fmla="*/ 21600 w 21600"/>
              <a:gd name="T5" fmla="*/ 15 h 21615"/>
            </a:gdLst>
            <a:ahLst/>
            <a:cxnLst>
              <a:cxn ang="0">
                <a:pos x="T0" y="T1"/>
              </a:cxn>
              <a:cxn ang="0">
                <a:pos x="T2" y="T3"/>
              </a:cxn>
              <a:cxn ang="0">
                <a:pos x="T4" y="T5"/>
              </a:cxn>
            </a:cxnLst>
            <a:rect l="0" t="0" r="r" b="b"/>
            <a:pathLst>
              <a:path w="21600" h="21615" fill="none" extrusionOk="0">
                <a:moveTo>
                  <a:pt x="21600" y="21615"/>
                </a:moveTo>
                <a:cubicBezTo>
                  <a:pt x="9670" y="21615"/>
                  <a:pt x="0" y="11944"/>
                  <a:pt x="0" y="15"/>
                </a:cubicBezTo>
                <a:cubicBezTo>
                  <a:pt x="-1" y="10"/>
                  <a:pt x="0" y="5"/>
                  <a:pt x="0" y="0"/>
                </a:cubicBezTo>
              </a:path>
              <a:path w="21600" h="21615" stroke="0" extrusionOk="0">
                <a:moveTo>
                  <a:pt x="21600" y="21615"/>
                </a:moveTo>
                <a:cubicBezTo>
                  <a:pt x="9670" y="21615"/>
                  <a:pt x="0" y="11944"/>
                  <a:pt x="0" y="15"/>
                </a:cubicBezTo>
                <a:cubicBezTo>
                  <a:pt x="-1" y="10"/>
                  <a:pt x="0" y="5"/>
                  <a:pt x="0" y="0"/>
                </a:cubicBezTo>
                <a:lnTo>
                  <a:pt x="21600" y="15"/>
                </a:lnTo>
                <a:close/>
              </a:path>
            </a:pathLst>
          </a:custGeom>
          <a:noFill/>
          <a:ln w="25400" cap="rnd">
            <a:solidFill>
              <a:schemeClr val="tx1">
                <a:lumMod val="75000"/>
                <a:lumOff val="25000"/>
              </a:schemeClr>
            </a:solidFill>
            <a:round/>
            <a:headEnd/>
            <a:tailEnd/>
          </a:ln>
          <a:effectLst/>
        </p:spPr>
        <p:txBody>
          <a:bodyPr wrap="none" anchor="ctr"/>
          <a:lstStyle/>
          <a:p>
            <a:pPr fontAlgn="auto">
              <a:spcBef>
                <a:spcPts val="0"/>
              </a:spcBef>
              <a:spcAft>
                <a:spcPts val="0"/>
              </a:spcAft>
              <a:defRPr/>
            </a:pPr>
            <a:endParaRPr lang="en-US" dirty="0">
              <a:solidFill>
                <a:schemeClr val="tx1">
                  <a:lumMod val="75000"/>
                  <a:lumOff val="25000"/>
                </a:schemeClr>
              </a:solidFill>
              <a:latin typeface="+mn-lt"/>
            </a:endParaRPr>
          </a:p>
        </p:txBody>
      </p:sp>
      <p:sp>
        <p:nvSpPr>
          <p:cNvPr id="28" name="Rounded Rectangle 27"/>
          <p:cNvSpPr/>
          <p:nvPr/>
        </p:nvSpPr>
        <p:spPr>
          <a:xfrm>
            <a:off x="1905000" y="1143000"/>
            <a:ext cx="1676400" cy="5334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eaLnBrk="0" fontAlgn="auto" hangingPunct="0">
              <a:spcBef>
                <a:spcPts val="0"/>
              </a:spcBef>
              <a:spcAft>
                <a:spcPts val="0"/>
              </a:spcAft>
              <a:defRPr/>
            </a:pPr>
            <a:r>
              <a:rPr lang="en-US" b="1" dirty="0" err="1" smtClean="0">
                <a:solidFill>
                  <a:schemeClr val="tx2"/>
                </a:solidFill>
              </a:rPr>
              <a:t>Costo</a:t>
            </a:r>
            <a:r>
              <a:rPr lang="en-US" b="1" dirty="0" smtClean="0">
                <a:solidFill>
                  <a:schemeClr val="tx2"/>
                </a:solidFill>
              </a:rPr>
              <a:t> de </a:t>
            </a:r>
            <a:r>
              <a:rPr lang="en-US" b="1" dirty="0" err="1" smtClean="0">
                <a:solidFill>
                  <a:schemeClr val="tx2"/>
                </a:solidFill>
              </a:rPr>
              <a:t>transferencia</a:t>
            </a:r>
            <a:endParaRPr lang="en-US" b="1" dirty="0">
              <a:solidFill>
                <a:schemeClr val="tx2"/>
              </a:solidFill>
            </a:endParaRPr>
          </a:p>
        </p:txBody>
      </p:sp>
      <p:sp>
        <p:nvSpPr>
          <p:cNvPr id="29" name="Rounded Rectangle 28"/>
          <p:cNvSpPr/>
          <p:nvPr/>
        </p:nvSpPr>
        <p:spPr>
          <a:xfrm>
            <a:off x="6096000" y="5932488"/>
            <a:ext cx="2209800" cy="468312"/>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eaLnBrk="0" fontAlgn="auto" hangingPunct="0">
              <a:spcBef>
                <a:spcPts val="0"/>
              </a:spcBef>
              <a:spcAft>
                <a:spcPts val="0"/>
              </a:spcAft>
              <a:defRPr/>
            </a:pPr>
            <a:r>
              <a:rPr lang="en-US" b="1" dirty="0" err="1" smtClean="0">
                <a:solidFill>
                  <a:schemeClr val="tx2"/>
                </a:solidFill>
              </a:rPr>
              <a:t>Producción</a:t>
            </a:r>
            <a:r>
              <a:rPr lang="en-US" b="1" dirty="0" smtClean="0">
                <a:solidFill>
                  <a:schemeClr val="tx2"/>
                </a:solidFill>
              </a:rPr>
              <a:t> ACUMULADA</a:t>
            </a:r>
            <a:endParaRPr lang="en-US" b="1" dirty="0">
              <a:solidFill>
                <a:schemeClr val="tx2"/>
              </a:solidFill>
            </a:endParaRPr>
          </a:p>
        </p:txBody>
      </p:sp>
    </p:spTree>
  </p:cSld>
  <p:clrMapOvr>
    <a:masterClrMapping/>
  </p:clrMapOvr>
  <p:transition>
    <p:strips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0" y="0"/>
            <a:ext cx="5715000" cy="785813"/>
          </a:xfrm>
        </p:spPr>
        <p:txBody>
          <a:bodyPr/>
          <a:lstStyle/>
          <a:p>
            <a:r>
              <a:rPr lang="en-US" dirty="0" smtClean="0"/>
              <a:t>El </a:t>
            </a:r>
            <a:r>
              <a:rPr lang="en-US" dirty="0" err="1" smtClean="0"/>
              <a:t>estudio</a:t>
            </a:r>
            <a:r>
              <a:rPr lang="en-US" dirty="0" smtClean="0"/>
              <a:t> MDS </a:t>
            </a:r>
            <a:r>
              <a:rPr lang="en-US" dirty="0" err="1" smtClean="0"/>
              <a:t>mide</a:t>
            </a:r>
            <a:r>
              <a:rPr lang="en-US" dirty="0" smtClean="0"/>
              <a:t> la </a:t>
            </a:r>
            <a:r>
              <a:rPr lang="en-US" dirty="0" err="1" smtClean="0"/>
              <a:t>imagen</a:t>
            </a:r>
            <a:r>
              <a:rPr lang="en-US" dirty="0" smtClean="0"/>
              <a:t> de </a:t>
            </a:r>
            <a:r>
              <a:rPr lang="en-US" dirty="0" err="1" smtClean="0"/>
              <a:t>marca</a:t>
            </a:r>
            <a:r>
              <a:rPr lang="en-US" dirty="0" smtClean="0"/>
              <a:t> en </a:t>
            </a:r>
            <a:r>
              <a:rPr lang="en-US" dirty="0" err="1" smtClean="0"/>
              <a:t>tres</a:t>
            </a:r>
            <a:r>
              <a:rPr lang="en-US" dirty="0" smtClean="0"/>
              <a:t> </a:t>
            </a:r>
            <a:r>
              <a:rPr lang="en-US" dirty="0" err="1" smtClean="0"/>
              <a:t>dimensiones</a:t>
            </a:r>
            <a:r>
              <a:rPr lang="en-US" dirty="0" smtClean="0"/>
              <a:t> </a:t>
            </a:r>
            <a:r>
              <a:rPr lang="en-US" dirty="0" err="1" smtClean="0"/>
              <a:t>compuestas</a:t>
            </a:r>
            <a:r>
              <a:rPr lang="en-US" dirty="0" smtClean="0"/>
              <a:t>	</a:t>
            </a:r>
          </a:p>
        </p:txBody>
      </p:sp>
      <p:sp>
        <p:nvSpPr>
          <p:cNvPr id="4" name="Slide Number Placeholder 3"/>
          <p:cNvSpPr>
            <a:spLocks noGrp="1"/>
          </p:cNvSpPr>
          <p:nvPr>
            <p:ph type="sldNum" sz="quarter" idx="12"/>
          </p:nvPr>
        </p:nvSpPr>
        <p:spPr/>
        <p:txBody>
          <a:bodyPr/>
          <a:lstStyle/>
          <a:p>
            <a:pPr>
              <a:defRPr/>
            </a:pPr>
            <a:fld id="{92F86C92-BFCF-4A61-A703-CD2D7724D75B}" type="slidenum">
              <a:rPr lang="en-US"/>
              <a:pPr>
                <a:defRPr/>
              </a:pPr>
              <a:t>18</a:t>
            </a:fld>
            <a:endParaRPr lang="en-US" dirty="0"/>
          </a:p>
        </p:txBody>
      </p:sp>
      <p:graphicFrame>
        <p:nvGraphicFramePr>
          <p:cNvPr id="5" name="Group 127"/>
          <p:cNvGraphicFramePr>
            <a:graphicFrameLocks/>
          </p:cNvGraphicFramePr>
          <p:nvPr>
            <p:extLst>
              <p:ext uri="{D42A27DB-BD31-4B8C-83A1-F6EECF244321}">
                <p14:modId xmlns:p14="http://schemas.microsoft.com/office/powerpoint/2010/main" val="3823468316"/>
              </p:ext>
            </p:extLst>
          </p:nvPr>
        </p:nvGraphicFramePr>
        <p:xfrm>
          <a:off x="228600" y="3092450"/>
          <a:ext cx="8763000" cy="3048001"/>
        </p:xfrm>
        <a:graphic>
          <a:graphicData uri="http://schemas.openxmlformats.org/drawingml/2006/table">
            <a:tbl>
              <a:tblPr firstRow="1" firstCol="1">
                <a:effectLst>
                  <a:innerShdw blurRad="63500" dist="50800" dir="13500000">
                    <a:prstClr val="black">
                      <a:alpha val="50000"/>
                    </a:prstClr>
                  </a:innerShdw>
                </a:effectLst>
                <a:tableStyleId>{5C22544A-7EE6-4342-B048-85BDC9FD1C3A}</a:tableStyleId>
              </a:tblPr>
              <a:tblGrid>
                <a:gridCol w="1447800"/>
                <a:gridCol w="1076325"/>
                <a:gridCol w="1265238"/>
                <a:gridCol w="1239837"/>
                <a:gridCol w="1371600"/>
                <a:gridCol w="1173163"/>
                <a:gridCol w="1189037"/>
              </a:tblGrid>
              <a:tr h="858838">
                <a:tc>
                  <a:txBody>
                    <a:bodyPr/>
                    <a:lstStyle/>
                    <a:p>
                      <a:pPr marL="0" marR="0" lvl="0" indent="0" algn="l" defTabSz="914400" rtl="0" eaLnBrk="1" fontAlgn="base" latinLnBrk="0" hangingPunct="1">
                        <a:lnSpc>
                          <a:spcPct val="100000"/>
                        </a:lnSpc>
                        <a:spcBef>
                          <a:spcPct val="10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smtClean="0">
                          <a:ln>
                            <a:noFill/>
                          </a:ln>
                          <a:effectLst/>
                        </a:rPr>
                        <a:t>Peso</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err="1" smtClean="0">
                          <a:ln>
                            <a:noFill/>
                          </a:ln>
                          <a:effectLst/>
                        </a:rPr>
                        <a:t>Diseño</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b="1" i="0" u="none" strike="noStrike" cap="none" normalizeH="0" baseline="0" dirty="0" err="1" smtClean="0">
                          <a:ln>
                            <a:noFill/>
                          </a:ln>
                          <a:solidFill>
                            <a:schemeClr val="lt1"/>
                          </a:solidFill>
                          <a:effectLst/>
                          <a:latin typeface="+mn-lt"/>
                        </a:rPr>
                        <a:t>Volumen</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err="1" smtClean="0">
                          <a:ln>
                            <a:noFill/>
                          </a:ln>
                          <a:effectLst/>
                        </a:rPr>
                        <a:t>Frec</a:t>
                      </a:r>
                      <a:r>
                        <a:rPr kumimoji="0" lang="en-US" sz="1800" u="none" strike="noStrike" cap="none" normalizeH="0" baseline="0" dirty="0" smtClean="0">
                          <a:ln>
                            <a:noFill/>
                          </a:ln>
                          <a:effectLst/>
                        </a:rPr>
                        <a:t>. Max.</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b="1" i="0" u="none" strike="noStrike" cap="none" normalizeH="0" baseline="0" dirty="0" err="1" smtClean="0">
                          <a:ln>
                            <a:noFill/>
                          </a:ln>
                          <a:solidFill>
                            <a:schemeClr val="lt1"/>
                          </a:solidFill>
                          <a:effectLst/>
                          <a:latin typeface="+mn-lt"/>
                        </a:rPr>
                        <a:t>Potencia</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err="1" smtClean="0">
                          <a:ln>
                            <a:noFill/>
                          </a:ln>
                          <a:effectLst/>
                        </a:rPr>
                        <a:t>Precio</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r>
              <a:tr h="739775">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600" u="none" strike="noStrike" cap="none" normalizeH="0" baseline="0" dirty="0" err="1" smtClean="0">
                          <a:ln>
                            <a:noFill/>
                          </a:ln>
                          <a:effectLst/>
                        </a:rPr>
                        <a:t>Economía</a:t>
                      </a:r>
                      <a:endParaRPr kumimoji="0" lang="en-US" sz="16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moderada</a:t>
                      </a:r>
                      <a:endParaRPr kumimoji="0" lang="en-US" sz="36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moderada</a:t>
                      </a:r>
                      <a:endParaRPr kumimoji="0" lang="en-US" sz="1400" b="1" i="0" u="none" strike="noStrike" cap="none" normalizeH="0" baseline="0" dirty="0" smtClean="0">
                        <a:ln>
                          <a:noFill/>
                        </a:ln>
                        <a:solidFill>
                          <a:schemeClr val="tx2"/>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fuerte</a:t>
                      </a:r>
                      <a:endParaRPr kumimoji="0" lang="en-US" sz="1400" b="1" i="0" u="none" strike="noStrike" cap="none" normalizeH="0" baseline="0" dirty="0" smtClean="0">
                        <a:ln>
                          <a:noFill/>
                        </a:ln>
                        <a:solidFill>
                          <a:schemeClr val="tx2"/>
                        </a:solidFill>
                        <a:effectLst/>
                        <a:latin typeface="Arial" charset="0"/>
                      </a:endParaRPr>
                    </a:p>
                  </a:txBody>
                  <a:tcPr horzOverflow="overflow"/>
                </a:tc>
              </a:tr>
              <a:tr h="715963">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600" u="none" strike="noStrike" cap="none" normalizeH="0" baseline="0" dirty="0" err="1" smtClean="0">
                          <a:ln>
                            <a:noFill/>
                          </a:ln>
                          <a:effectLst/>
                        </a:rPr>
                        <a:t>Desempeño</a:t>
                      </a:r>
                      <a:endParaRPr kumimoji="0" lang="en-US" sz="16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fuerte</a:t>
                      </a:r>
                      <a:endParaRPr kumimoji="0" lang="en-US" sz="1400" b="1" i="0" u="none" strike="noStrike" cap="none" normalizeH="0" baseline="0" dirty="0" smtClean="0">
                        <a:ln>
                          <a:noFill/>
                        </a:ln>
                        <a:solidFill>
                          <a:schemeClr val="tx2"/>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fuerte</a:t>
                      </a:r>
                      <a:endParaRPr kumimoji="0" lang="en-US" sz="1400" b="1" i="0" u="none" strike="noStrike" cap="none" normalizeH="0" baseline="0" dirty="0" smtClean="0">
                        <a:ln>
                          <a:noFill/>
                        </a:ln>
                        <a:solidFill>
                          <a:schemeClr val="tx2"/>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moderada</a:t>
                      </a:r>
                      <a:endParaRPr kumimoji="0" lang="en-US" sz="1400" b="1" i="0" u="none" strike="noStrike" cap="none" normalizeH="0" baseline="0" dirty="0" smtClean="0">
                        <a:ln>
                          <a:noFill/>
                        </a:ln>
                        <a:solidFill>
                          <a:schemeClr val="tx1"/>
                        </a:solidFill>
                        <a:effectLst/>
                        <a:latin typeface="Arial" charset="0"/>
                      </a:endParaRPr>
                    </a:p>
                  </a:txBody>
                  <a:tcPr horzOverflow="overflow"/>
                </a:tc>
              </a:tr>
              <a:tr h="733425">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400" u="none" strike="noStrike" cap="none" normalizeH="0" baseline="0" dirty="0" err="1" smtClean="0">
                          <a:ln>
                            <a:noFill/>
                          </a:ln>
                          <a:effectLst/>
                        </a:rPr>
                        <a:t>Conveniencia</a:t>
                      </a:r>
                      <a:endParaRPr kumimoji="0" lang="en-US" sz="14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moderada</a:t>
                      </a:r>
                      <a:endParaRPr kumimoji="0" lang="en-US" sz="1400" b="1" i="0" u="none" strike="noStrike" cap="none" normalizeH="0" baseline="0" dirty="0" smtClean="0">
                        <a:ln>
                          <a:noFill/>
                        </a:ln>
                        <a:solidFill>
                          <a:schemeClr val="tx2"/>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fuerte</a:t>
                      </a:r>
                      <a:endParaRPr kumimoji="0" lang="en-US" sz="1400" b="1" i="0" u="none" strike="noStrike" cap="none" normalizeH="0" baseline="0" dirty="0" smtClean="0">
                        <a:ln>
                          <a:noFill/>
                        </a:ln>
                        <a:solidFill>
                          <a:schemeClr val="tx2"/>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moderada</a:t>
                      </a:r>
                      <a:endParaRPr kumimoji="0" lang="en-US" sz="1400" b="1" i="0" u="none" strike="noStrike" cap="none" normalizeH="0" baseline="0" dirty="0" smtClean="0">
                        <a:ln>
                          <a:noFill/>
                        </a:ln>
                        <a:solidFill>
                          <a:schemeClr val="tx2"/>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2"/>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2"/>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2"/>
                        </a:solidFill>
                        <a:effectLst/>
                        <a:latin typeface="Arial" charset="0"/>
                      </a:endParaRPr>
                    </a:p>
                  </a:txBody>
                  <a:tcPr horzOverflow="overflow"/>
                </a:tc>
              </a:tr>
            </a:tbl>
          </a:graphicData>
        </a:graphic>
      </p:graphicFrame>
      <p:sp>
        <p:nvSpPr>
          <p:cNvPr id="6" name="Line 83"/>
          <p:cNvSpPr>
            <a:spLocks noChangeShapeType="1"/>
          </p:cNvSpPr>
          <p:nvPr/>
        </p:nvSpPr>
        <p:spPr bwMode="auto">
          <a:xfrm flipV="1">
            <a:off x="5562600" y="4251325"/>
            <a:ext cx="576263" cy="3444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7" name="Line 84"/>
          <p:cNvSpPr>
            <a:spLocks noChangeShapeType="1"/>
          </p:cNvSpPr>
          <p:nvPr/>
        </p:nvSpPr>
        <p:spPr bwMode="auto">
          <a:xfrm flipV="1">
            <a:off x="6934200" y="4271963"/>
            <a:ext cx="576263" cy="344487"/>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8" name="Line 86"/>
          <p:cNvSpPr>
            <a:spLocks noChangeShapeType="1"/>
          </p:cNvSpPr>
          <p:nvPr/>
        </p:nvSpPr>
        <p:spPr bwMode="auto">
          <a:xfrm>
            <a:off x="8077200" y="4322763"/>
            <a:ext cx="574675" cy="293687"/>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9" name="Line 89"/>
          <p:cNvSpPr>
            <a:spLocks noChangeShapeType="1"/>
          </p:cNvSpPr>
          <p:nvPr/>
        </p:nvSpPr>
        <p:spPr bwMode="auto">
          <a:xfrm flipV="1">
            <a:off x="5638800" y="4997450"/>
            <a:ext cx="576263" cy="3444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10" name="Line 90"/>
          <p:cNvSpPr>
            <a:spLocks noChangeShapeType="1"/>
          </p:cNvSpPr>
          <p:nvPr/>
        </p:nvSpPr>
        <p:spPr bwMode="auto">
          <a:xfrm flipV="1">
            <a:off x="6934200" y="4997450"/>
            <a:ext cx="576263" cy="3444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11" name="Line 91"/>
          <p:cNvSpPr>
            <a:spLocks noChangeShapeType="1"/>
          </p:cNvSpPr>
          <p:nvPr/>
        </p:nvSpPr>
        <p:spPr bwMode="auto">
          <a:xfrm flipV="1">
            <a:off x="8077200" y="4997450"/>
            <a:ext cx="576263" cy="3444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12" name="Line 94"/>
          <p:cNvSpPr>
            <a:spLocks noChangeShapeType="1"/>
          </p:cNvSpPr>
          <p:nvPr/>
        </p:nvSpPr>
        <p:spPr bwMode="auto">
          <a:xfrm>
            <a:off x="1841500" y="5718175"/>
            <a:ext cx="574675" cy="2936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13" name="Line 95"/>
          <p:cNvSpPr>
            <a:spLocks noChangeShapeType="1"/>
          </p:cNvSpPr>
          <p:nvPr/>
        </p:nvSpPr>
        <p:spPr bwMode="auto">
          <a:xfrm flipV="1">
            <a:off x="3092450" y="5673725"/>
            <a:ext cx="576263" cy="3444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14" name="Line 96"/>
          <p:cNvSpPr>
            <a:spLocks noChangeShapeType="1"/>
          </p:cNvSpPr>
          <p:nvPr/>
        </p:nvSpPr>
        <p:spPr bwMode="auto">
          <a:xfrm>
            <a:off x="4329113" y="5726113"/>
            <a:ext cx="574675" cy="293687"/>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29710" name="Line 98"/>
          <p:cNvSpPr>
            <a:spLocks noChangeShapeType="1"/>
          </p:cNvSpPr>
          <p:nvPr/>
        </p:nvSpPr>
        <p:spPr bwMode="auto">
          <a:xfrm>
            <a:off x="228600" y="3101975"/>
            <a:ext cx="1319213" cy="8477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29711" name="Text Box 100"/>
          <p:cNvSpPr txBox="1">
            <a:spLocks noChangeArrowheads="1"/>
          </p:cNvSpPr>
          <p:nvPr/>
        </p:nvSpPr>
        <p:spPr bwMode="auto">
          <a:xfrm>
            <a:off x="520700" y="3097213"/>
            <a:ext cx="12319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sz="1100" b="1" dirty="0" err="1" smtClean="0">
                <a:solidFill>
                  <a:schemeClr val="tx2"/>
                </a:solidFill>
              </a:rPr>
              <a:t>Caracterísitica</a:t>
            </a:r>
            <a:endParaRPr lang="en-US" sz="1100" b="1" dirty="0">
              <a:solidFill>
                <a:schemeClr val="tx2"/>
              </a:solidFill>
            </a:endParaRPr>
          </a:p>
          <a:p>
            <a:endParaRPr lang="en-US" sz="1100" dirty="0"/>
          </a:p>
        </p:txBody>
      </p:sp>
      <p:sp>
        <p:nvSpPr>
          <p:cNvPr id="29712" name="Text Box 101"/>
          <p:cNvSpPr txBox="1">
            <a:spLocks noChangeArrowheads="1"/>
          </p:cNvSpPr>
          <p:nvPr/>
        </p:nvSpPr>
        <p:spPr bwMode="auto">
          <a:xfrm>
            <a:off x="212725" y="3506788"/>
            <a:ext cx="11588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sz="1100" b="1" dirty="0" err="1" smtClean="0">
                <a:solidFill>
                  <a:schemeClr val="tx2"/>
                </a:solidFill>
              </a:rPr>
              <a:t>Dimensiones</a:t>
            </a:r>
            <a:endParaRPr lang="en-US" sz="1100" b="1" dirty="0" smtClean="0">
              <a:solidFill>
                <a:schemeClr val="tx2"/>
              </a:solidFill>
            </a:endParaRPr>
          </a:p>
          <a:p>
            <a:r>
              <a:rPr lang="en-US" sz="1100" b="1" dirty="0" err="1" smtClean="0">
                <a:solidFill>
                  <a:schemeClr val="tx2"/>
                </a:solidFill>
              </a:rPr>
              <a:t>Compuestas</a:t>
            </a:r>
            <a:endParaRPr lang="en-US" sz="1100" b="1" dirty="0">
              <a:solidFill>
                <a:schemeClr val="tx2"/>
              </a:solidFill>
            </a:endParaRPr>
          </a:p>
        </p:txBody>
      </p:sp>
      <p:sp>
        <p:nvSpPr>
          <p:cNvPr id="18" name="Rectangle 102"/>
          <p:cNvSpPr>
            <a:spLocks noChangeArrowheads="1"/>
          </p:cNvSpPr>
          <p:nvPr/>
        </p:nvSpPr>
        <p:spPr bwMode="auto">
          <a:xfrm>
            <a:off x="1752600" y="1263650"/>
            <a:ext cx="7239000" cy="95090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lIns="87312" tIns="36512" rIns="87312" bIns="36512">
            <a:spAutoFit/>
          </a:bodyPr>
          <a:lstStyle/>
          <a:p>
            <a:pPr algn="ctr" defTabSz="825500" eaLnBrk="0" fontAlgn="auto" hangingPunct="0">
              <a:spcBef>
                <a:spcPts val="0"/>
              </a:spcBef>
              <a:spcAft>
                <a:spcPts val="0"/>
              </a:spcAft>
              <a:defRPr/>
            </a:pPr>
            <a:r>
              <a:rPr lang="en-US" sz="1900" b="1" dirty="0" smtClean="0">
                <a:solidFill>
                  <a:schemeClr val="tx1">
                    <a:lumMod val="75000"/>
                    <a:lumOff val="25000"/>
                  </a:schemeClr>
                </a:solidFill>
              </a:rPr>
              <a:t>Mercado SONITE</a:t>
            </a:r>
            <a:endParaRPr lang="en-US" sz="1900" b="1" dirty="0">
              <a:solidFill>
                <a:schemeClr val="tx1">
                  <a:lumMod val="75000"/>
                  <a:lumOff val="25000"/>
                </a:schemeClr>
              </a:solidFill>
            </a:endParaRPr>
          </a:p>
          <a:p>
            <a:pPr algn="ctr" defTabSz="825500" eaLnBrk="0" fontAlgn="auto" hangingPunct="0">
              <a:spcBef>
                <a:spcPts val="0"/>
              </a:spcBef>
              <a:spcAft>
                <a:spcPts val="0"/>
              </a:spcAft>
              <a:defRPr/>
            </a:pPr>
            <a:r>
              <a:rPr lang="en-US" sz="1900" b="1" dirty="0" err="1" smtClean="0">
                <a:solidFill>
                  <a:schemeClr val="tx1">
                    <a:lumMod val="75000"/>
                    <a:lumOff val="25000"/>
                  </a:schemeClr>
                </a:solidFill>
              </a:rPr>
              <a:t>Influencia</a:t>
            </a:r>
            <a:r>
              <a:rPr lang="en-US" sz="1900" b="1" dirty="0" smtClean="0">
                <a:solidFill>
                  <a:schemeClr val="tx1">
                    <a:lumMod val="75000"/>
                    <a:lumOff val="25000"/>
                  </a:schemeClr>
                </a:solidFill>
              </a:rPr>
              <a:t> de </a:t>
            </a:r>
            <a:r>
              <a:rPr lang="en-US" sz="1900" b="1" dirty="0" err="1" smtClean="0">
                <a:solidFill>
                  <a:schemeClr val="tx1">
                    <a:lumMod val="75000"/>
                    <a:lumOff val="25000"/>
                  </a:schemeClr>
                </a:solidFill>
              </a:rPr>
              <a:t>características</a:t>
            </a:r>
            <a:r>
              <a:rPr lang="en-US" sz="1900" b="1" dirty="0" smtClean="0">
                <a:solidFill>
                  <a:schemeClr val="tx1">
                    <a:lumMod val="75000"/>
                    <a:lumOff val="25000"/>
                  </a:schemeClr>
                </a:solidFill>
              </a:rPr>
              <a:t> </a:t>
            </a:r>
            <a:r>
              <a:rPr lang="en-US" sz="1900" b="1" dirty="0" err="1" smtClean="0">
                <a:solidFill>
                  <a:schemeClr val="tx1">
                    <a:lumMod val="75000"/>
                    <a:lumOff val="25000"/>
                  </a:schemeClr>
                </a:solidFill>
              </a:rPr>
              <a:t>sobre</a:t>
            </a:r>
            <a:endParaRPr lang="en-US" sz="1900" b="1" dirty="0">
              <a:solidFill>
                <a:schemeClr val="tx1">
                  <a:lumMod val="75000"/>
                  <a:lumOff val="25000"/>
                </a:schemeClr>
              </a:solidFill>
            </a:endParaRPr>
          </a:p>
          <a:p>
            <a:pPr algn="ctr" defTabSz="825500" eaLnBrk="0" fontAlgn="auto" hangingPunct="0">
              <a:spcBef>
                <a:spcPts val="0"/>
              </a:spcBef>
              <a:spcAft>
                <a:spcPts val="0"/>
              </a:spcAft>
              <a:defRPr/>
            </a:pPr>
            <a:r>
              <a:rPr lang="en-US" sz="1900" b="1" dirty="0" err="1" smtClean="0">
                <a:solidFill>
                  <a:schemeClr val="tx1">
                    <a:lumMod val="75000"/>
                    <a:lumOff val="25000"/>
                  </a:schemeClr>
                </a:solidFill>
              </a:rPr>
              <a:t>las</a:t>
            </a:r>
            <a:r>
              <a:rPr lang="en-US" sz="1900" b="1" dirty="0" smtClean="0">
                <a:solidFill>
                  <a:schemeClr val="tx1">
                    <a:lumMod val="75000"/>
                    <a:lumOff val="25000"/>
                  </a:schemeClr>
                </a:solidFill>
              </a:rPr>
              <a:t> </a:t>
            </a:r>
            <a:r>
              <a:rPr lang="en-US" sz="1900" b="1" dirty="0" err="1" smtClean="0">
                <a:solidFill>
                  <a:schemeClr val="tx1">
                    <a:lumMod val="75000"/>
                    <a:lumOff val="25000"/>
                  </a:schemeClr>
                </a:solidFill>
              </a:rPr>
              <a:t>dimensiones</a:t>
            </a:r>
            <a:r>
              <a:rPr lang="en-US" sz="1900" b="1" dirty="0" smtClean="0">
                <a:solidFill>
                  <a:schemeClr val="tx1">
                    <a:lumMod val="75000"/>
                    <a:lumOff val="25000"/>
                  </a:schemeClr>
                </a:solidFill>
              </a:rPr>
              <a:t> </a:t>
            </a:r>
            <a:r>
              <a:rPr lang="en-US" sz="1900" b="1" dirty="0" err="1" smtClean="0">
                <a:solidFill>
                  <a:schemeClr val="tx1">
                    <a:lumMod val="75000"/>
                    <a:lumOff val="25000"/>
                  </a:schemeClr>
                </a:solidFill>
              </a:rPr>
              <a:t>compuestas</a:t>
            </a:r>
            <a:r>
              <a:rPr lang="en-US" sz="1900" b="1" dirty="0" smtClean="0">
                <a:solidFill>
                  <a:schemeClr val="tx1">
                    <a:lumMod val="75000"/>
                    <a:lumOff val="25000"/>
                  </a:schemeClr>
                </a:solidFill>
              </a:rPr>
              <a:t> en P0</a:t>
            </a:r>
            <a:endParaRPr lang="en-US" sz="1900" b="1" dirty="0">
              <a:solidFill>
                <a:schemeClr val="tx1">
                  <a:lumMod val="75000"/>
                  <a:lumOff val="25000"/>
                </a:schemeClr>
              </a:solidFill>
            </a:endParaRPr>
          </a:p>
        </p:txBody>
      </p:sp>
      <p:sp>
        <p:nvSpPr>
          <p:cNvPr id="19" name="AutoShape 103"/>
          <p:cNvSpPr>
            <a:spLocks noChangeArrowheads="1"/>
          </p:cNvSpPr>
          <p:nvPr/>
        </p:nvSpPr>
        <p:spPr bwMode="auto">
          <a:xfrm>
            <a:off x="457200" y="1219200"/>
            <a:ext cx="882650" cy="806450"/>
          </a:xfrm>
          <a:prstGeom prst="cube">
            <a:avLst>
              <a:gd name="adj" fmla="val 24995"/>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fontAlgn="auto">
              <a:spcBef>
                <a:spcPts val="0"/>
              </a:spcBef>
              <a:spcAft>
                <a:spcPts val="0"/>
              </a:spcAft>
              <a:defRPr/>
            </a:pPr>
            <a:endParaRPr lang="en-US" dirty="0"/>
          </a:p>
        </p:txBody>
      </p:sp>
      <p:sp>
        <p:nvSpPr>
          <p:cNvPr id="20" name="AutoShape 104"/>
          <p:cNvSpPr>
            <a:spLocks noChangeArrowheads="1"/>
          </p:cNvSpPr>
          <p:nvPr/>
        </p:nvSpPr>
        <p:spPr bwMode="auto">
          <a:xfrm>
            <a:off x="2667000" y="2178050"/>
            <a:ext cx="2514600" cy="762000"/>
          </a:xfrm>
          <a:prstGeom prst="wedgeEllipseCallout">
            <a:avLst>
              <a:gd name="adj1" fmla="val 69838"/>
              <a:gd name="adj2" fmla="val 197736"/>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fontAlgn="auto">
              <a:spcBef>
                <a:spcPts val="0"/>
              </a:spcBef>
              <a:spcAft>
                <a:spcPts val="0"/>
              </a:spcAft>
              <a:defRPr/>
            </a:pPr>
            <a:r>
              <a:rPr lang="en-US" sz="1200" b="1" i="1" dirty="0" err="1" smtClean="0">
                <a:solidFill>
                  <a:schemeClr val="tx2"/>
                </a:solidFill>
              </a:rPr>
              <a:t>Economía</a:t>
            </a:r>
            <a:r>
              <a:rPr lang="en-US" sz="1200" b="1" i="1" dirty="0" smtClean="0">
                <a:solidFill>
                  <a:schemeClr val="tx2"/>
                </a:solidFill>
              </a:rPr>
              <a:t> </a:t>
            </a:r>
            <a:r>
              <a:rPr lang="en-US" sz="1200" b="1" i="1" dirty="0" err="1" smtClean="0">
                <a:solidFill>
                  <a:schemeClr val="tx2"/>
                </a:solidFill>
              </a:rPr>
              <a:t>percibida</a:t>
            </a:r>
            <a:r>
              <a:rPr lang="en-US" sz="1200" b="1" i="1" dirty="0" smtClean="0">
                <a:solidFill>
                  <a:schemeClr val="tx2"/>
                </a:solidFill>
              </a:rPr>
              <a:t> </a:t>
            </a:r>
            <a:r>
              <a:rPr lang="en-US" sz="1200" b="1" i="1" dirty="0" err="1" smtClean="0">
                <a:solidFill>
                  <a:schemeClr val="tx2"/>
                </a:solidFill>
              </a:rPr>
              <a:t>aumenta</a:t>
            </a:r>
            <a:r>
              <a:rPr lang="en-US" sz="1200" b="1" i="1" dirty="0" smtClean="0">
                <a:solidFill>
                  <a:schemeClr val="tx2"/>
                </a:solidFill>
              </a:rPr>
              <a:t> </a:t>
            </a:r>
            <a:r>
              <a:rPr lang="en-US" sz="1200" b="1" i="1" dirty="0" err="1" smtClean="0">
                <a:solidFill>
                  <a:schemeClr val="tx2"/>
                </a:solidFill>
              </a:rPr>
              <a:t>si</a:t>
            </a:r>
            <a:r>
              <a:rPr lang="en-US" sz="1200" b="1" i="1" dirty="0" smtClean="0">
                <a:solidFill>
                  <a:schemeClr val="tx2"/>
                </a:solidFill>
              </a:rPr>
              <a:t> </a:t>
            </a:r>
            <a:r>
              <a:rPr lang="en-US" sz="1200" b="1" i="1" dirty="0" err="1" smtClean="0">
                <a:solidFill>
                  <a:schemeClr val="tx2"/>
                </a:solidFill>
              </a:rPr>
              <a:t>Frec</a:t>
            </a:r>
            <a:r>
              <a:rPr lang="en-US" sz="1200" b="1" i="1" dirty="0" smtClean="0">
                <a:solidFill>
                  <a:schemeClr val="tx2"/>
                </a:solidFill>
              </a:rPr>
              <a:t>. Max. </a:t>
            </a:r>
            <a:r>
              <a:rPr lang="en-US" sz="1200" b="1" i="1" dirty="0" err="1" smtClean="0">
                <a:solidFill>
                  <a:schemeClr val="tx2"/>
                </a:solidFill>
              </a:rPr>
              <a:t>aumenta</a:t>
            </a:r>
            <a:endParaRPr lang="en-US" sz="1200" b="1" i="1" dirty="0">
              <a:solidFill>
                <a:schemeClr val="tx2"/>
              </a:solidFill>
            </a:endParaRPr>
          </a:p>
        </p:txBody>
      </p:sp>
      <p:sp>
        <p:nvSpPr>
          <p:cNvPr id="21" name="AutoShape 108"/>
          <p:cNvSpPr>
            <a:spLocks noChangeArrowheads="1"/>
          </p:cNvSpPr>
          <p:nvPr/>
        </p:nvSpPr>
        <p:spPr bwMode="auto">
          <a:xfrm>
            <a:off x="5334000" y="2254250"/>
            <a:ext cx="3581400" cy="533400"/>
          </a:xfrm>
          <a:prstGeom prst="wedgeEllipseCallout">
            <a:avLst>
              <a:gd name="adj1" fmla="val 26065"/>
              <a:gd name="adj2" fmla="val 285713"/>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fontAlgn="auto">
              <a:spcBef>
                <a:spcPts val="0"/>
              </a:spcBef>
              <a:spcAft>
                <a:spcPts val="0"/>
              </a:spcAft>
              <a:defRPr/>
            </a:pPr>
            <a:r>
              <a:rPr lang="en-US" sz="1200" b="1" i="1" dirty="0" err="1" smtClean="0">
                <a:solidFill>
                  <a:schemeClr val="tx2"/>
                </a:solidFill>
              </a:rPr>
              <a:t>Economía</a:t>
            </a:r>
            <a:r>
              <a:rPr lang="en-US" sz="1200" b="1" i="1" dirty="0" smtClean="0">
                <a:solidFill>
                  <a:schemeClr val="tx2"/>
                </a:solidFill>
              </a:rPr>
              <a:t> </a:t>
            </a:r>
            <a:r>
              <a:rPr lang="en-US" sz="1200" b="1" i="1" dirty="0" err="1" smtClean="0">
                <a:solidFill>
                  <a:schemeClr val="tx2"/>
                </a:solidFill>
              </a:rPr>
              <a:t>percibida</a:t>
            </a:r>
            <a:r>
              <a:rPr lang="en-US" sz="1200" b="1" i="1" dirty="0" smtClean="0">
                <a:solidFill>
                  <a:schemeClr val="tx2"/>
                </a:solidFill>
              </a:rPr>
              <a:t> </a:t>
            </a:r>
            <a:r>
              <a:rPr lang="en-US" sz="1200" b="1" i="1" dirty="0" err="1" smtClean="0">
                <a:solidFill>
                  <a:schemeClr val="tx2"/>
                </a:solidFill>
              </a:rPr>
              <a:t>aumenta</a:t>
            </a:r>
            <a:r>
              <a:rPr lang="en-US" sz="1200" b="1" i="1" dirty="0" smtClean="0">
                <a:solidFill>
                  <a:schemeClr val="tx2"/>
                </a:solidFill>
              </a:rPr>
              <a:t> </a:t>
            </a:r>
            <a:r>
              <a:rPr lang="en-US" sz="1200" b="1" i="1" dirty="0" err="1" smtClean="0">
                <a:solidFill>
                  <a:schemeClr val="tx2"/>
                </a:solidFill>
              </a:rPr>
              <a:t>si</a:t>
            </a:r>
            <a:r>
              <a:rPr lang="en-US" sz="1200" b="1" i="1" dirty="0" smtClean="0">
                <a:solidFill>
                  <a:schemeClr val="tx2"/>
                </a:solidFill>
              </a:rPr>
              <a:t> el </a:t>
            </a:r>
            <a:r>
              <a:rPr lang="en-US" sz="1200" b="1" i="1" dirty="0" err="1" smtClean="0">
                <a:solidFill>
                  <a:schemeClr val="tx2"/>
                </a:solidFill>
              </a:rPr>
              <a:t>precio</a:t>
            </a:r>
            <a:r>
              <a:rPr lang="en-US" sz="1200" b="1" i="1" dirty="0" smtClean="0">
                <a:solidFill>
                  <a:schemeClr val="tx2"/>
                </a:solidFill>
              </a:rPr>
              <a:t> </a:t>
            </a:r>
            <a:r>
              <a:rPr lang="en-US" sz="1200" b="1" i="1" dirty="0" err="1" smtClean="0">
                <a:solidFill>
                  <a:schemeClr val="tx2"/>
                </a:solidFill>
              </a:rPr>
              <a:t>disminuye</a:t>
            </a:r>
            <a:endParaRPr lang="en-US" sz="1200" b="1" i="1" dirty="0">
              <a:solidFill>
                <a:schemeClr val="tx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title"/>
          </p:nvPr>
        </p:nvSpPr>
        <p:spPr>
          <a:xfrm>
            <a:off x="46038" y="0"/>
            <a:ext cx="6278562" cy="923925"/>
          </a:xfrm>
        </p:spPr>
        <p:txBody>
          <a:bodyPr/>
          <a:lstStyle/>
          <a:p>
            <a:r>
              <a:rPr lang="en-US" dirty="0" smtClean="0"/>
              <a:t>... Las </a:t>
            </a:r>
            <a:r>
              <a:rPr lang="en-US" dirty="0" err="1" smtClean="0"/>
              <a:t>cuales</a:t>
            </a:r>
            <a:r>
              <a:rPr lang="en-US" dirty="0" smtClean="0"/>
              <a:t> son </a:t>
            </a:r>
            <a:r>
              <a:rPr lang="en-US" dirty="0" err="1" smtClean="0"/>
              <a:t>más</a:t>
            </a:r>
            <a:r>
              <a:rPr lang="en-US" dirty="0" smtClean="0"/>
              <a:t> o </a:t>
            </a:r>
            <a:r>
              <a:rPr lang="en-US" dirty="0" err="1" smtClean="0"/>
              <a:t>menos</a:t>
            </a:r>
            <a:r>
              <a:rPr lang="en-US" dirty="0" smtClean="0"/>
              <a:t> </a:t>
            </a:r>
            <a:r>
              <a:rPr lang="en-US" dirty="0" err="1" smtClean="0"/>
              <a:t>influenciadas</a:t>
            </a:r>
            <a:r>
              <a:rPr lang="en-US" dirty="0" smtClean="0"/>
              <a:t/>
            </a:r>
            <a:br>
              <a:rPr lang="en-US" dirty="0" smtClean="0"/>
            </a:br>
            <a:r>
              <a:rPr lang="en-US" dirty="0" err="1" smtClean="0"/>
              <a:t>por</a:t>
            </a:r>
            <a:r>
              <a:rPr lang="en-US" dirty="0" smtClean="0"/>
              <a:t> </a:t>
            </a:r>
            <a:r>
              <a:rPr lang="en-US" dirty="0" err="1" smtClean="0"/>
              <a:t>las</a:t>
            </a:r>
            <a:r>
              <a:rPr lang="en-US" dirty="0" smtClean="0"/>
              <a:t> </a:t>
            </a:r>
            <a:r>
              <a:rPr lang="en-US" dirty="0" err="1" smtClean="0"/>
              <a:t>características</a:t>
            </a:r>
            <a:endParaRPr lang="en-US" dirty="0" smtClean="0"/>
          </a:p>
        </p:txBody>
      </p:sp>
      <p:sp>
        <p:nvSpPr>
          <p:cNvPr id="20" name="Slide Number Placeholder 19"/>
          <p:cNvSpPr>
            <a:spLocks noGrp="1"/>
          </p:cNvSpPr>
          <p:nvPr>
            <p:ph type="sldNum" sz="quarter" idx="12"/>
          </p:nvPr>
        </p:nvSpPr>
        <p:spPr/>
        <p:txBody>
          <a:bodyPr/>
          <a:lstStyle/>
          <a:p>
            <a:pPr>
              <a:defRPr/>
            </a:pPr>
            <a:fld id="{6C283AD8-B12F-41F1-B73E-B4D12D48C659}" type="slidenum">
              <a:rPr lang="en-US"/>
              <a:pPr>
                <a:defRPr/>
              </a:pPr>
              <a:t>19</a:t>
            </a:fld>
            <a:endParaRPr lang="en-US" dirty="0"/>
          </a:p>
        </p:txBody>
      </p:sp>
      <p:graphicFrame>
        <p:nvGraphicFramePr>
          <p:cNvPr id="96320" name="Group 1088"/>
          <p:cNvGraphicFramePr>
            <a:graphicFrameLocks noGrp="1"/>
          </p:cNvGraphicFramePr>
          <p:nvPr>
            <p:extLst>
              <p:ext uri="{D42A27DB-BD31-4B8C-83A1-F6EECF244321}">
                <p14:modId xmlns:p14="http://schemas.microsoft.com/office/powerpoint/2010/main" val="4175512578"/>
              </p:ext>
            </p:extLst>
          </p:nvPr>
        </p:nvGraphicFramePr>
        <p:xfrm>
          <a:off x="136525" y="3200400"/>
          <a:ext cx="8763000" cy="3043239"/>
        </p:xfrm>
        <a:graphic>
          <a:graphicData uri="http://schemas.openxmlformats.org/drawingml/2006/table">
            <a:tbl>
              <a:tblPr firstRow="1" firstCol="1">
                <a:effectLst>
                  <a:innerShdw blurRad="63500" dist="50800" dir="13500000">
                    <a:prstClr val="black">
                      <a:alpha val="50000"/>
                    </a:prstClr>
                  </a:innerShdw>
                </a:effectLst>
                <a:tableStyleId>{5C22544A-7EE6-4342-B048-85BDC9FD1C3A}</a:tableStyleId>
              </a:tblPr>
              <a:tblGrid>
                <a:gridCol w="1330325"/>
                <a:gridCol w="1352550"/>
                <a:gridCol w="1295400"/>
                <a:gridCol w="1219200"/>
                <a:gridCol w="1203325"/>
                <a:gridCol w="1158875"/>
                <a:gridCol w="1203325"/>
              </a:tblGrid>
              <a:tr h="857250">
                <a:tc>
                  <a:txBody>
                    <a:bodyPr/>
                    <a:lstStyle/>
                    <a:p>
                      <a:pPr marL="0" marR="0" lvl="0" indent="0" algn="l" defTabSz="914400" rtl="0" eaLnBrk="1" fontAlgn="base" latinLnBrk="0" hangingPunct="1">
                        <a:lnSpc>
                          <a:spcPct val="100000"/>
                        </a:lnSpc>
                        <a:spcBef>
                          <a:spcPct val="10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600" u="none" strike="noStrike" cap="none" normalizeH="0" baseline="0" dirty="0" err="1" smtClean="0">
                          <a:ln>
                            <a:noFill/>
                          </a:ln>
                          <a:effectLst/>
                        </a:rPr>
                        <a:t>Autonomía</a:t>
                      </a:r>
                      <a:endParaRPr kumimoji="0" lang="en-US" sz="16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smtClean="0">
                          <a:ln>
                            <a:noFill/>
                          </a:ln>
                          <a:effectLst/>
                        </a:rPr>
                        <a:t>Max. </a:t>
                      </a:r>
                      <a:r>
                        <a:rPr kumimoji="0" lang="en-US" sz="1800" u="none" strike="noStrike" cap="none" normalizeH="0" baseline="0" dirty="0" err="1" smtClean="0">
                          <a:ln>
                            <a:noFill/>
                          </a:ln>
                          <a:effectLst/>
                        </a:rPr>
                        <a:t>Frec</a:t>
                      </a: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err="1" smtClean="0">
                          <a:ln>
                            <a:noFill/>
                          </a:ln>
                          <a:effectLst/>
                        </a:rPr>
                        <a:t>Diámetro</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err="1" smtClean="0">
                          <a:ln>
                            <a:noFill/>
                          </a:ln>
                          <a:effectLst/>
                        </a:rPr>
                        <a:t>Diseño</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smtClean="0">
                          <a:ln>
                            <a:noFill/>
                          </a:ln>
                          <a:effectLst/>
                        </a:rPr>
                        <a:t>Peso</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err="1" smtClean="0">
                          <a:ln>
                            <a:noFill/>
                          </a:ln>
                          <a:effectLst/>
                        </a:rPr>
                        <a:t>Precio</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r>
              <a:tr h="738188">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err="1" smtClean="0">
                          <a:ln>
                            <a:noFill/>
                          </a:ln>
                          <a:effectLst/>
                        </a:rPr>
                        <a:t>Eficacia</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Muy</a:t>
                      </a:r>
                      <a:r>
                        <a:rPr kumimoji="0" lang="en-US" sz="1400" u="none" strike="noStrike" cap="none" normalizeH="0" baseline="0" dirty="0" smtClean="0">
                          <a:ln>
                            <a:noFill/>
                          </a:ln>
                          <a:effectLst/>
                        </a:rPr>
                        <a:t> </a:t>
                      </a:r>
                      <a:r>
                        <a:rPr kumimoji="0" lang="en-US" sz="1400" u="none" strike="noStrike" cap="none" normalizeH="0" baseline="0" dirty="0" err="1" smtClean="0">
                          <a:ln>
                            <a:noFill/>
                          </a:ln>
                          <a:effectLst/>
                        </a:rPr>
                        <a:t>fuerte</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u="none" strike="noStrike" cap="none" normalizeH="0" baseline="0" dirty="0" smtClean="0">
                        <a:ln>
                          <a:noFill/>
                        </a:ln>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moderada</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u="none" strike="noStrike" cap="none" normalizeH="0" baseline="0" dirty="0" smtClean="0">
                        <a:ln>
                          <a:noFill/>
                        </a:ln>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u="none" strike="noStrike" cap="none" normalizeH="0" baseline="0" dirty="0" smtClean="0">
                        <a:ln>
                          <a:noFill/>
                        </a:ln>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horzOverflow="overflow"/>
                </a:tc>
              </a:tr>
              <a:tr h="715963">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600" u="none" strike="noStrike" cap="none" normalizeH="0" baseline="0" dirty="0" err="1" smtClean="0">
                          <a:ln>
                            <a:noFill/>
                          </a:ln>
                          <a:effectLst/>
                        </a:rPr>
                        <a:t>Flexibilidad</a:t>
                      </a:r>
                      <a:endParaRPr kumimoji="0" lang="en-US" sz="16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dk1"/>
                          </a:solidFill>
                          <a:effectLst/>
                          <a:latin typeface="+mn-lt"/>
                        </a:rPr>
                        <a:t>fuerte</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u="none" strike="noStrike" cap="none" normalizeH="0" baseline="0" dirty="0" smtClean="0">
                        <a:ln>
                          <a:noFill/>
                        </a:ln>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moderada</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moderada</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u="none" strike="noStrike" cap="none" normalizeH="0" baseline="0" dirty="0" smtClean="0">
                        <a:ln>
                          <a:noFill/>
                        </a:ln>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ndParaRPr>
                    </a:p>
                  </a:txBody>
                  <a:tcPr horzOverflow="overflow"/>
                </a:tc>
              </a:tr>
              <a:tr h="731838">
                <a:tc>
                  <a:txBody>
                    <a:bodyPr/>
                    <a:lstStyle/>
                    <a:p>
                      <a:pPr marL="0" marR="0" lvl="0" indent="0" algn="ctr" defTabSz="914400" rtl="0" eaLnBrk="1" fontAlgn="base" latinLnBrk="0" hangingPunct="1">
                        <a:lnSpc>
                          <a:spcPct val="100000"/>
                        </a:lnSpc>
                        <a:spcBef>
                          <a:spcPct val="100000"/>
                        </a:spcBef>
                        <a:spcAft>
                          <a:spcPct val="0"/>
                        </a:spcAft>
                        <a:buClrTx/>
                        <a:buSzTx/>
                        <a:buFontTx/>
                        <a:buNone/>
                        <a:tabLst/>
                      </a:pPr>
                      <a:r>
                        <a:rPr kumimoji="0" lang="en-US" sz="1800" u="none" strike="noStrike" cap="none" normalizeH="0" baseline="0" dirty="0" err="1" smtClean="0">
                          <a:ln>
                            <a:noFill/>
                          </a:ln>
                          <a:effectLst/>
                        </a:rPr>
                        <a:t>Economía</a:t>
                      </a:r>
                      <a:endParaRPr kumimoji="0" lang="en-US" sz="1800" b="1"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débil</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u="none" strike="noStrike" cap="none" normalizeH="0" baseline="0" dirty="0" err="1" smtClean="0">
                          <a:ln>
                            <a:noFill/>
                          </a:ln>
                          <a:effectLst/>
                        </a:rPr>
                        <a:t>Muy</a:t>
                      </a:r>
                      <a:r>
                        <a:rPr kumimoji="0" lang="en-US" sz="1400" u="none" strike="noStrike" cap="none" normalizeH="0" baseline="0" dirty="0" smtClean="0">
                          <a:ln>
                            <a:noFill/>
                          </a:ln>
                          <a:effectLst/>
                        </a:rPr>
                        <a:t> </a:t>
                      </a:r>
                      <a:r>
                        <a:rPr kumimoji="0" lang="en-US" sz="1400" u="none" strike="noStrike" cap="none" normalizeH="0" baseline="0" dirty="0" err="1" smtClean="0">
                          <a:ln>
                            <a:noFill/>
                          </a:ln>
                          <a:effectLst/>
                        </a:rPr>
                        <a:t>fuerte</a:t>
                      </a:r>
                      <a:endParaRPr kumimoji="0" lang="en-US" sz="1400" b="1" i="0" u="none" strike="noStrike" cap="none" normalizeH="0" baseline="0" dirty="0" smtClean="0">
                        <a:ln>
                          <a:noFill/>
                        </a:ln>
                        <a:solidFill>
                          <a:schemeClr val="tx1"/>
                        </a:solidFill>
                        <a:effectLst/>
                        <a:latin typeface="Arial" charset="0"/>
                      </a:endParaRPr>
                    </a:p>
                  </a:txBody>
                  <a:tcPr horzOverflow="overflow"/>
                </a:tc>
              </a:tr>
            </a:tbl>
          </a:graphicData>
        </a:graphic>
      </p:graphicFrame>
      <p:sp>
        <p:nvSpPr>
          <p:cNvPr id="96302" name="Line 1070"/>
          <p:cNvSpPr>
            <a:spLocks noChangeShapeType="1"/>
          </p:cNvSpPr>
          <p:nvPr/>
        </p:nvSpPr>
        <p:spPr bwMode="auto">
          <a:xfrm flipV="1">
            <a:off x="3124200" y="4343400"/>
            <a:ext cx="576263" cy="3444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96303" name="Line 1071"/>
          <p:cNvSpPr>
            <a:spLocks noChangeShapeType="1"/>
          </p:cNvSpPr>
          <p:nvPr/>
        </p:nvSpPr>
        <p:spPr bwMode="auto">
          <a:xfrm flipV="1">
            <a:off x="5638800" y="4343400"/>
            <a:ext cx="576263" cy="3444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96308" name="Line 1076"/>
          <p:cNvSpPr>
            <a:spLocks noChangeShapeType="1"/>
          </p:cNvSpPr>
          <p:nvPr/>
        </p:nvSpPr>
        <p:spPr bwMode="auto">
          <a:xfrm>
            <a:off x="4454525" y="5105400"/>
            <a:ext cx="574675" cy="2936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96309" name="Line 1077"/>
          <p:cNvSpPr>
            <a:spLocks noChangeShapeType="1"/>
          </p:cNvSpPr>
          <p:nvPr/>
        </p:nvSpPr>
        <p:spPr bwMode="auto">
          <a:xfrm flipV="1">
            <a:off x="1862138" y="5057775"/>
            <a:ext cx="576262" cy="3444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96310" name="Line 1078"/>
          <p:cNvSpPr>
            <a:spLocks noChangeShapeType="1"/>
          </p:cNvSpPr>
          <p:nvPr/>
        </p:nvSpPr>
        <p:spPr bwMode="auto">
          <a:xfrm>
            <a:off x="6826250" y="5092700"/>
            <a:ext cx="574675" cy="293688"/>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30730" name="Line 1079"/>
          <p:cNvSpPr>
            <a:spLocks noChangeShapeType="1"/>
          </p:cNvSpPr>
          <p:nvPr/>
        </p:nvSpPr>
        <p:spPr bwMode="auto">
          <a:xfrm>
            <a:off x="136525" y="3205163"/>
            <a:ext cx="1319213" cy="8477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96321" name="Line 1089"/>
          <p:cNvSpPr>
            <a:spLocks noChangeShapeType="1"/>
          </p:cNvSpPr>
          <p:nvPr/>
        </p:nvSpPr>
        <p:spPr bwMode="auto">
          <a:xfrm>
            <a:off x="8001000" y="5795963"/>
            <a:ext cx="574675" cy="293687"/>
          </a:xfrm>
          <a:prstGeom prst="line">
            <a:avLst/>
          </a:prstGeom>
          <a:noFill/>
          <a:ln w="25400">
            <a:solidFill>
              <a:schemeClr val="tx2">
                <a:lumMod val="90000"/>
                <a:lumOff val="10000"/>
              </a:schemeClr>
            </a:solidFill>
            <a:prstDash val="sysDot"/>
            <a:round/>
            <a:headEnd/>
            <a:tailEnd type="triangle" w="med" len="med"/>
          </a:ln>
          <a:effectLst/>
        </p:spPr>
        <p:txBody>
          <a:bodyPr wrap="none" anchor="ctr"/>
          <a:lstStyle/>
          <a:p>
            <a:pPr fontAlgn="auto">
              <a:spcBef>
                <a:spcPts val="0"/>
              </a:spcBef>
              <a:spcAft>
                <a:spcPts val="0"/>
              </a:spcAft>
              <a:defRPr/>
            </a:pPr>
            <a:endParaRPr lang="en-US" dirty="0">
              <a:latin typeface="+mn-lt"/>
            </a:endParaRPr>
          </a:p>
        </p:txBody>
      </p:sp>
      <p:sp>
        <p:nvSpPr>
          <p:cNvPr id="96322" name="AutoShape 1090"/>
          <p:cNvSpPr>
            <a:spLocks noChangeArrowheads="1"/>
          </p:cNvSpPr>
          <p:nvPr/>
        </p:nvSpPr>
        <p:spPr bwMode="auto">
          <a:xfrm>
            <a:off x="1219200" y="2438400"/>
            <a:ext cx="3352800" cy="533400"/>
          </a:xfrm>
          <a:prstGeom prst="wedgeEllipseCallout">
            <a:avLst>
              <a:gd name="adj1" fmla="val 29926"/>
              <a:gd name="adj2" fmla="val 268750"/>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fontAlgn="auto">
              <a:spcBef>
                <a:spcPts val="0"/>
              </a:spcBef>
              <a:spcAft>
                <a:spcPts val="0"/>
              </a:spcAft>
              <a:defRPr/>
            </a:pPr>
            <a:r>
              <a:rPr lang="en-US" sz="1100" b="1" i="1" dirty="0" err="1" smtClean="0">
                <a:solidFill>
                  <a:schemeClr val="tx2"/>
                </a:solidFill>
              </a:rPr>
              <a:t>Eficacia</a:t>
            </a:r>
            <a:r>
              <a:rPr lang="en-US" sz="1100" b="1" i="1" dirty="0" smtClean="0">
                <a:solidFill>
                  <a:schemeClr val="tx2"/>
                </a:solidFill>
              </a:rPr>
              <a:t> </a:t>
            </a:r>
            <a:r>
              <a:rPr lang="en-US" sz="1100" b="1" i="1" dirty="0" err="1" smtClean="0">
                <a:solidFill>
                  <a:schemeClr val="tx2"/>
                </a:solidFill>
              </a:rPr>
              <a:t>percibida</a:t>
            </a:r>
            <a:r>
              <a:rPr lang="en-US" sz="1100" b="1" i="1" dirty="0" smtClean="0">
                <a:solidFill>
                  <a:schemeClr val="tx2"/>
                </a:solidFill>
              </a:rPr>
              <a:t> </a:t>
            </a:r>
            <a:r>
              <a:rPr lang="en-US" sz="1100" b="1" i="1" dirty="0" err="1" smtClean="0">
                <a:solidFill>
                  <a:schemeClr val="tx2"/>
                </a:solidFill>
              </a:rPr>
              <a:t>aumenta</a:t>
            </a:r>
            <a:r>
              <a:rPr lang="en-US" sz="1100" b="1" i="1" dirty="0" smtClean="0">
                <a:solidFill>
                  <a:schemeClr val="tx2"/>
                </a:solidFill>
              </a:rPr>
              <a:t> </a:t>
            </a:r>
            <a:r>
              <a:rPr lang="en-US" sz="1100" b="1" i="1" dirty="0" err="1" smtClean="0">
                <a:solidFill>
                  <a:schemeClr val="tx2"/>
                </a:solidFill>
              </a:rPr>
              <a:t>si</a:t>
            </a:r>
            <a:r>
              <a:rPr lang="en-US" sz="1100" b="1" i="1" dirty="0" smtClean="0">
                <a:solidFill>
                  <a:schemeClr val="tx2"/>
                </a:solidFill>
              </a:rPr>
              <a:t> Max. </a:t>
            </a:r>
            <a:r>
              <a:rPr lang="en-US" sz="1100" b="1" i="1" dirty="0" err="1" smtClean="0">
                <a:solidFill>
                  <a:schemeClr val="tx2"/>
                </a:solidFill>
              </a:rPr>
              <a:t>Frec.aumenta</a:t>
            </a:r>
            <a:endParaRPr lang="en-US" sz="1100" b="1" i="1" dirty="0">
              <a:solidFill>
                <a:schemeClr val="tx2"/>
              </a:solidFill>
            </a:endParaRPr>
          </a:p>
        </p:txBody>
      </p:sp>
      <p:sp>
        <p:nvSpPr>
          <p:cNvPr id="96323" name="AutoShape 1091"/>
          <p:cNvSpPr>
            <a:spLocks noChangeArrowheads="1"/>
          </p:cNvSpPr>
          <p:nvPr/>
        </p:nvSpPr>
        <p:spPr bwMode="auto">
          <a:xfrm>
            <a:off x="5715000" y="2438400"/>
            <a:ext cx="3352800" cy="533400"/>
          </a:xfrm>
          <a:prstGeom prst="wedgeEllipseCallout">
            <a:avLst>
              <a:gd name="adj1" fmla="val 6343"/>
              <a:gd name="adj2" fmla="val 403273"/>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fontAlgn="auto">
              <a:spcBef>
                <a:spcPts val="0"/>
              </a:spcBef>
              <a:spcAft>
                <a:spcPts val="0"/>
              </a:spcAft>
              <a:defRPr/>
            </a:pPr>
            <a:r>
              <a:rPr lang="en-US" sz="1100" b="1" i="1" dirty="0" err="1" smtClean="0">
                <a:solidFill>
                  <a:schemeClr val="tx2"/>
                </a:solidFill>
              </a:rPr>
              <a:t>Flexibilidad</a:t>
            </a:r>
            <a:r>
              <a:rPr lang="en-US" sz="1100" b="1" i="1" dirty="0" smtClean="0">
                <a:solidFill>
                  <a:schemeClr val="tx2"/>
                </a:solidFill>
              </a:rPr>
              <a:t> </a:t>
            </a:r>
            <a:r>
              <a:rPr lang="en-US" sz="1100" b="1" i="1" dirty="0" err="1" smtClean="0">
                <a:solidFill>
                  <a:schemeClr val="tx2"/>
                </a:solidFill>
              </a:rPr>
              <a:t>percibida</a:t>
            </a:r>
            <a:r>
              <a:rPr lang="en-US" sz="1100" b="1" i="1" dirty="0" smtClean="0">
                <a:solidFill>
                  <a:schemeClr val="tx2"/>
                </a:solidFill>
              </a:rPr>
              <a:t> </a:t>
            </a:r>
            <a:r>
              <a:rPr lang="en-US" sz="1100" b="1" i="1" dirty="0" err="1" smtClean="0">
                <a:solidFill>
                  <a:schemeClr val="tx2"/>
                </a:solidFill>
              </a:rPr>
              <a:t>aumenta</a:t>
            </a:r>
            <a:r>
              <a:rPr lang="en-US" sz="1100" b="1" i="1" dirty="0" smtClean="0">
                <a:solidFill>
                  <a:schemeClr val="tx2"/>
                </a:solidFill>
              </a:rPr>
              <a:t> </a:t>
            </a:r>
            <a:r>
              <a:rPr lang="en-US" sz="1100" b="1" i="1" dirty="0" err="1" smtClean="0">
                <a:solidFill>
                  <a:schemeClr val="tx2"/>
                </a:solidFill>
              </a:rPr>
              <a:t>si</a:t>
            </a:r>
            <a:r>
              <a:rPr lang="en-US" sz="1100" b="1" i="1" dirty="0" smtClean="0">
                <a:solidFill>
                  <a:schemeClr val="tx2"/>
                </a:solidFill>
              </a:rPr>
              <a:t> el peso </a:t>
            </a:r>
            <a:r>
              <a:rPr lang="en-US" sz="1100" b="1" i="1" dirty="0" err="1" smtClean="0">
                <a:solidFill>
                  <a:schemeClr val="tx2"/>
                </a:solidFill>
              </a:rPr>
              <a:t>disminuye</a:t>
            </a:r>
            <a:endParaRPr lang="en-US" sz="1100" b="1" i="1" dirty="0">
              <a:solidFill>
                <a:schemeClr val="tx2"/>
              </a:solidFill>
            </a:endParaRPr>
          </a:p>
        </p:txBody>
      </p:sp>
      <p:sp>
        <p:nvSpPr>
          <p:cNvPr id="96324" name="Rectangle 1092"/>
          <p:cNvSpPr>
            <a:spLocks noChangeArrowheads="1"/>
          </p:cNvSpPr>
          <p:nvPr/>
        </p:nvSpPr>
        <p:spPr bwMode="auto">
          <a:xfrm>
            <a:off x="1600200" y="1447800"/>
            <a:ext cx="7202488" cy="950900"/>
          </a:xfrm>
          <a:prstGeom prst="rect">
            <a:avLst/>
          </a:prstGeom>
          <a:noFill/>
          <a:ln>
            <a:noFill/>
            <a:headEnd/>
            <a:tailEnd/>
          </a:ln>
        </p:spPr>
        <p:style>
          <a:lnRef idx="1">
            <a:schemeClr val="accent6"/>
          </a:lnRef>
          <a:fillRef idx="2">
            <a:schemeClr val="accent6"/>
          </a:fillRef>
          <a:effectRef idx="1">
            <a:schemeClr val="accent6"/>
          </a:effectRef>
          <a:fontRef idx="minor">
            <a:schemeClr val="dk1"/>
          </a:fontRef>
        </p:style>
        <p:txBody>
          <a:bodyPr lIns="87312" tIns="36512" rIns="87312" bIns="36512">
            <a:spAutoFit/>
          </a:bodyPr>
          <a:lstStyle/>
          <a:p>
            <a:pPr algn="ctr" defTabSz="825500" eaLnBrk="0" fontAlgn="auto" hangingPunct="0">
              <a:spcBef>
                <a:spcPts val="0"/>
              </a:spcBef>
              <a:spcAft>
                <a:spcPts val="0"/>
              </a:spcAft>
              <a:defRPr/>
            </a:pPr>
            <a:r>
              <a:rPr lang="en-US" sz="1900" b="1" dirty="0" smtClean="0">
                <a:solidFill>
                  <a:schemeClr val="tx1">
                    <a:lumMod val="75000"/>
                    <a:lumOff val="25000"/>
                  </a:schemeClr>
                </a:solidFill>
              </a:rPr>
              <a:t>Mercado VODITE</a:t>
            </a:r>
            <a:endParaRPr lang="en-US" sz="1900" b="1" dirty="0">
              <a:solidFill>
                <a:schemeClr val="tx1">
                  <a:lumMod val="75000"/>
                  <a:lumOff val="25000"/>
                </a:schemeClr>
              </a:solidFill>
            </a:endParaRPr>
          </a:p>
          <a:p>
            <a:pPr algn="ctr" defTabSz="825500" eaLnBrk="0" fontAlgn="auto" hangingPunct="0">
              <a:spcBef>
                <a:spcPts val="0"/>
              </a:spcBef>
              <a:spcAft>
                <a:spcPts val="0"/>
              </a:spcAft>
              <a:defRPr/>
            </a:pPr>
            <a:r>
              <a:rPr lang="en-US" sz="1900" b="1" dirty="0" err="1">
                <a:solidFill>
                  <a:schemeClr val="tx1">
                    <a:lumMod val="75000"/>
                    <a:lumOff val="25000"/>
                  </a:schemeClr>
                </a:solidFill>
              </a:rPr>
              <a:t>Influencia</a:t>
            </a:r>
            <a:r>
              <a:rPr lang="en-US" sz="1900" b="1" dirty="0">
                <a:solidFill>
                  <a:schemeClr val="tx1">
                    <a:lumMod val="75000"/>
                    <a:lumOff val="25000"/>
                  </a:schemeClr>
                </a:solidFill>
              </a:rPr>
              <a:t> de </a:t>
            </a:r>
            <a:r>
              <a:rPr lang="en-US" sz="1900" b="1" dirty="0" err="1">
                <a:solidFill>
                  <a:schemeClr val="tx1">
                    <a:lumMod val="75000"/>
                    <a:lumOff val="25000"/>
                  </a:schemeClr>
                </a:solidFill>
              </a:rPr>
              <a:t>características</a:t>
            </a:r>
            <a:r>
              <a:rPr lang="en-US" sz="1900" b="1" dirty="0">
                <a:solidFill>
                  <a:schemeClr val="tx1">
                    <a:lumMod val="75000"/>
                    <a:lumOff val="25000"/>
                  </a:schemeClr>
                </a:solidFill>
              </a:rPr>
              <a:t> </a:t>
            </a:r>
            <a:r>
              <a:rPr lang="en-US" sz="1900" b="1" dirty="0" err="1">
                <a:solidFill>
                  <a:schemeClr val="tx1">
                    <a:lumMod val="75000"/>
                    <a:lumOff val="25000"/>
                  </a:schemeClr>
                </a:solidFill>
              </a:rPr>
              <a:t>sobre</a:t>
            </a:r>
            <a:endParaRPr lang="en-US" sz="1900" b="1" dirty="0">
              <a:solidFill>
                <a:schemeClr val="tx1">
                  <a:lumMod val="75000"/>
                  <a:lumOff val="25000"/>
                </a:schemeClr>
              </a:solidFill>
            </a:endParaRPr>
          </a:p>
          <a:p>
            <a:pPr algn="ctr" defTabSz="825500" eaLnBrk="0" fontAlgn="auto" hangingPunct="0">
              <a:spcBef>
                <a:spcPts val="0"/>
              </a:spcBef>
              <a:spcAft>
                <a:spcPts val="0"/>
              </a:spcAft>
              <a:defRPr/>
            </a:pPr>
            <a:r>
              <a:rPr lang="en-US" sz="1900" b="1" dirty="0" err="1">
                <a:solidFill>
                  <a:schemeClr val="tx1">
                    <a:lumMod val="75000"/>
                    <a:lumOff val="25000"/>
                  </a:schemeClr>
                </a:solidFill>
              </a:rPr>
              <a:t>las</a:t>
            </a:r>
            <a:r>
              <a:rPr lang="en-US" sz="1900" b="1" dirty="0">
                <a:solidFill>
                  <a:schemeClr val="tx1">
                    <a:lumMod val="75000"/>
                    <a:lumOff val="25000"/>
                  </a:schemeClr>
                </a:solidFill>
              </a:rPr>
              <a:t> </a:t>
            </a:r>
            <a:r>
              <a:rPr lang="en-US" sz="1900" b="1" dirty="0" err="1">
                <a:solidFill>
                  <a:schemeClr val="tx1">
                    <a:lumMod val="75000"/>
                    <a:lumOff val="25000"/>
                  </a:schemeClr>
                </a:solidFill>
              </a:rPr>
              <a:t>dimensiones</a:t>
            </a:r>
            <a:r>
              <a:rPr lang="en-US" sz="1900" b="1" dirty="0">
                <a:solidFill>
                  <a:schemeClr val="tx1">
                    <a:lumMod val="75000"/>
                    <a:lumOff val="25000"/>
                  </a:schemeClr>
                </a:solidFill>
              </a:rPr>
              <a:t> </a:t>
            </a:r>
            <a:r>
              <a:rPr lang="en-US" sz="1900" b="1" dirty="0" err="1">
                <a:solidFill>
                  <a:schemeClr val="tx1">
                    <a:lumMod val="75000"/>
                    <a:lumOff val="25000"/>
                  </a:schemeClr>
                </a:solidFill>
              </a:rPr>
              <a:t>compuestas</a:t>
            </a:r>
            <a:r>
              <a:rPr lang="en-US" sz="1900" b="1" dirty="0">
                <a:solidFill>
                  <a:schemeClr val="tx1">
                    <a:lumMod val="75000"/>
                    <a:lumOff val="25000"/>
                  </a:schemeClr>
                </a:solidFill>
              </a:rPr>
              <a:t> en P0</a:t>
            </a:r>
          </a:p>
        </p:txBody>
      </p:sp>
      <p:grpSp>
        <p:nvGrpSpPr>
          <p:cNvPr id="2" name="Group 1093"/>
          <p:cNvGrpSpPr>
            <a:grpSpLocks/>
          </p:cNvGrpSpPr>
          <p:nvPr/>
        </p:nvGrpSpPr>
        <p:grpSpPr bwMode="auto">
          <a:xfrm>
            <a:off x="304800" y="1371600"/>
            <a:ext cx="869950" cy="1370013"/>
            <a:chOff x="428" y="984"/>
            <a:chExt cx="452" cy="863"/>
          </a:xfrm>
          <a:solidFill>
            <a:srgbClr val="C1D82F"/>
          </a:solidFill>
        </p:grpSpPr>
        <p:sp>
          <p:nvSpPr>
            <p:cNvPr id="96326" name="Freeform 1094"/>
            <p:cNvSpPr>
              <a:spLocks/>
            </p:cNvSpPr>
            <p:nvPr/>
          </p:nvSpPr>
          <p:spPr bwMode="auto">
            <a:xfrm>
              <a:off x="428" y="1047"/>
              <a:ext cx="452" cy="800"/>
            </a:xfrm>
            <a:custGeom>
              <a:avLst/>
              <a:gdLst/>
              <a:ahLst/>
              <a:cxnLst>
                <a:cxn ang="0">
                  <a:pos x="0" y="0"/>
                </a:cxn>
                <a:cxn ang="0">
                  <a:pos x="451" y="0"/>
                </a:cxn>
                <a:cxn ang="0">
                  <a:pos x="451" y="725"/>
                </a:cxn>
                <a:cxn ang="0">
                  <a:pos x="450" y="733"/>
                </a:cxn>
                <a:cxn ang="0">
                  <a:pos x="446" y="742"/>
                </a:cxn>
                <a:cxn ang="0">
                  <a:pos x="437" y="752"/>
                </a:cxn>
                <a:cxn ang="0">
                  <a:pos x="428" y="758"/>
                </a:cxn>
                <a:cxn ang="0">
                  <a:pos x="418" y="764"/>
                </a:cxn>
                <a:cxn ang="0">
                  <a:pos x="408" y="769"/>
                </a:cxn>
                <a:cxn ang="0">
                  <a:pos x="396" y="774"/>
                </a:cxn>
                <a:cxn ang="0">
                  <a:pos x="384" y="779"/>
                </a:cxn>
                <a:cxn ang="0">
                  <a:pos x="371" y="782"/>
                </a:cxn>
                <a:cxn ang="0">
                  <a:pos x="359" y="785"/>
                </a:cxn>
                <a:cxn ang="0">
                  <a:pos x="344" y="788"/>
                </a:cxn>
                <a:cxn ang="0">
                  <a:pos x="330" y="791"/>
                </a:cxn>
                <a:cxn ang="0">
                  <a:pos x="317" y="793"/>
                </a:cxn>
                <a:cxn ang="0">
                  <a:pos x="303" y="794"/>
                </a:cxn>
                <a:cxn ang="0">
                  <a:pos x="284" y="797"/>
                </a:cxn>
                <a:cxn ang="0">
                  <a:pos x="267" y="798"/>
                </a:cxn>
                <a:cxn ang="0">
                  <a:pos x="246" y="799"/>
                </a:cxn>
                <a:cxn ang="0">
                  <a:pos x="227" y="799"/>
                </a:cxn>
                <a:cxn ang="0">
                  <a:pos x="206" y="799"/>
                </a:cxn>
                <a:cxn ang="0">
                  <a:pos x="186" y="798"/>
                </a:cxn>
                <a:cxn ang="0">
                  <a:pos x="166" y="797"/>
                </a:cxn>
                <a:cxn ang="0">
                  <a:pos x="144" y="794"/>
                </a:cxn>
                <a:cxn ang="0">
                  <a:pos x="125" y="792"/>
                </a:cxn>
                <a:cxn ang="0">
                  <a:pos x="105" y="788"/>
                </a:cxn>
                <a:cxn ang="0">
                  <a:pos x="86" y="784"/>
                </a:cxn>
                <a:cxn ang="0">
                  <a:pos x="67" y="779"/>
                </a:cxn>
                <a:cxn ang="0">
                  <a:pos x="50" y="773"/>
                </a:cxn>
                <a:cxn ang="0">
                  <a:pos x="34" y="765"/>
                </a:cxn>
                <a:cxn ang="0">
                  <a:pos x="19" y="756"/>
                </a:cxn>
                <a:cxn ang="0">
                  <a:pos x="8" y="746"/>
                </a:cxn>
                <a:cxn ang="0">
                  <a:pos x="2" y="734"/>
                </a:cxn>
                <a:cxn ang="0">
                  <a:pos x="0" y="725"/>
                </a:cxn>
                <a:cxn ang="0">
                  <a:pos x="0" y="0"/>
                </a:cxn>
              </a:cxnLst>
              <a:rect l="0" t="0" r="r" b="b"/>
              <a:pathLst>
                <a:path w="452" h="800">
                  <a:moveTo>
                    <a:pt x="0" y="0"/>
                  </a:moveTo>
                  <a:lnTo>
                    <a:pt x="451" y="0"/>
                  </a:lnTo>
                  <a:lnTo>
                    <a:pt x="451" y="725"/>
                  </a:lnTo>
                  <a:lnTo>
                    <a:pt x="450" y="733"/>
                  </a:lnTo>
                  <a:lnTo>
                    <a:pt x="446" y="742"/>
                  </a:lnTo>
                  <a:lnTo>
                    <a:pt x="437" y="752"/>
                  </a:lnTo>
                  <a:lnTo>
                    <a:pt x="428" y="758"/>
                  </a:lnTo>
                  <a:lnTo>
                    <a:pt x="418" y="764"/>
                  </a:lnTo>
                  <a:lnTo>
                    <a:pt x="408" y="769"/>
                  </a:lnTo>
                  <a:lnTo>
                    <a:pt x="396" y="774"/>
                  </a:lnTo>
                  <a:lnTo>
                    <a:pt x="384" y="779"/>
                  </a:lnTo>
                  <a:lnTo>
                    <a:pt x="371" y="782"/>
                  </a:lnTo>
                  <a:lnTo>
                    <a:pt x="359" y="785"/>
                  </a:lnTo>
                  <a:lnTo>
                    <a:pt x="344" y="788"/>
                  </a:lnTo>
                  <a:lnTo>
                    <a:pt x="330" y="791"/>
                  </a:lnTo>
                  <a:lnTo>
                    <a:pt x="317" y="793"/>
                  </a:lnTo>
                  <a:lnTo>
                    <a:pt x="303" y="794"/>
                  </a:lnTo>
                  <a:lnTo>
                    <a:pt x="284" y="797"/>
                  </a:lnTo>
                  <a:lnTo>
                    <a:pt x="267" y="798"/>
                  </a:lnTo>
                  <a:lnTo>
                    <a:pt x="246" y="799"/>
                  </a:lnTo>
                  <a:lnTo>
                    <a:pt x="227" y="799"/>
                  </a:lnTo>
                  <a:lnTo>
                    <a:pt x="206" y="799"/>
                  </a:lnTo>
                  <a:lnTo>
                    <a:pt x="186" y="798"/>
                  </a:lnTo>
                  <a:lnTo>
                    <a:pt x="166" y="797"/>
                  </a:lnTo>
                  <a:lnTo>
                    <a:pt x="144" y="794"/>
                  </a:lnTo>
                  <a:lnTo>
                    <a:pt x="125" y="792"/>
                  </a:lnTo>
                  <a:lnTo>
                    <a:pt x="105" y="788"/>
                  </a:lnTo>
                  <a:lnTo>
                    <a:pt x="86" y="784"/>
                  </a:lnTo>
                  <a:lnTo>
                    <a:pt x="67" y="779"/>
                  </a:lnTo>
                  <a:lnTo>
                    <a:pt x="50" y="773"/>
                  </a:lnTo>
                  <a:lnTo>
                    <a:pt x="34" y="765"/>
                  </a:lnTo>
                  <a:lnTo>
                    <a:pt x="19" y="756"/>
                  </a:lnTo>
                  <a:lnTo>
                    <a:pt x="8" y="746"/>
                  </a:lnTo>
                  <a:lnTo>
                    <a:pt x="2" y="734"/>
                  </a:lnTo>
                  <a:lnTo>
                    <a:pt x="0" y="725"/>
                  </a:lnTo>
                  <a:lnTo>
                    <a:pt x="0" y="0"/>
                  </a:lnTo>
                </a:path>
              </a:pathLst>
            </a:cu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a:lstStyle/>
            <a:p>
              <a:pPr fontAlgn="auto">
                <a:spcBef>
                  <a:spcPts val="0"/>
                </a:spcBef>
                <a:spcAft>
                  <a:spcPts val="0"/>
                </a:spcAft>
                <a:defRPr/>
              </a:pPr>
              <a:endParaRPr lang="en-US" dirty="0"/>
            </a:p>
          </p:txBody>
        </p:sp>
        <p:sp>
          <p:nvSpPr>
            <p:cNvPr id="96327" name="Oval 1095"/>
            <p:cNvSpPr>
              <a:spLocks noChangeArrowheads="1"/>
            </p:cNvSpPr>
            <p:nvPr/>
          </p:nvSpPr>
          <p:spPr bwMode="auto">
            <a:xfrm>
              <a:off x="429" y="984"/>
              <a:ext cx="443" cy="138"/>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fontAlgn="auto">
                <a:spcBef>
                  <a:spcPts val="0"/>
                </a:spcBef>
                <a:spcAft>
                  <a:spcPts val="0"/>
                </a:spcAft>
                <a:defRPr/>
              </a:pPr>
              <a:endParaRPr lang="en-US" dirty="0"/>
            </a:p>
          </p:txBody>
        </p:sp>
      </p:grpSp>
      <p:sp>
        <p:nvSpPr>
          <p:cNvPr id="21" name="Text Box 100"/>
          <p:cNvSpPr txBox="1">
            <a:spLocks noChangeArrowheads="1"/>
          </p:cNvSpPr>
          <p:nvPr/>
        </p:nvSpPr>
        <p:spPr bwMode="auto">
          <a:xfrm>
            <a:off x="381000" y="3226713"/>
            <a:ext cx="12319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sz="1100" b="1" dirty="0" err="1" smtClean="0">
                <a:solidFill>
                  <a:schemeClr val="tx2"/>
                </a:solidFill>
              </a:rPr>
              <a:t>Caracterísitica</a:t>
            </a:r>
            <a:endParaRPr lang="en-US" sz="1100" b="1" dirty="0">
              <a:solidFill>
                <a:schemeClr val="tx2"/>
              </a:solidFill>
            </a:endParaRPr>
          </a:p>
          <a:p>
            <a:endParaRPr lang="en-US" sz="1100" dirty="0"/>
          </a:p>
        </p:txBody>
      </p:sp>
      <p:sp>
        <p:nvSpPr>
          <p:cNvPr id="22" name="Text Box 101"/>
          <p:cNvSpPr txBox="1">
            <a:spLocks noChangeArrowheads="1"/>
          </p:cNvSpPr>
          <p:nvPr/>
        </p:nvSpPr>
        <p:spPr bwMode="auto">
          <a:xfrm>
            <a:off x="152400" y="3683913"/>
            <a:ext cx="11588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sz="1100" b="1" dirty="0" err="1" smtClean="0">
                <a:solidFill>
                  <a:schemeClr val="tx2"/>
                </a:solidFill>
              </a:rPr>
              <a:t>Dimensiones</a:t>
            </a:r>
            <a:endParaRPr lang="en-US" sz="1100" b="1" dirty="0" smtClean="0">
              <a:solidFill>
                <a:schemeClr val="tx2"/>
              </a:solidFill>
            </a:endParaRPr>
          </a:p>
          <a:p>
            <a:r>
              <a:rPr lang="en-US" sz="1100" b="1" dirty="0" err="1" smtClean="0">
                <a:solidFill>
                  <a:schemeClr val="tx2"/>
                </a:solidFill>
              </a:rPr>
              <a:t>Compuestas</a:t>
            </a:r>
            <a:endParaRPr lang="en-US" sz="1100" b="1"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9050" y="0"/>
            <a:ext cx="6534150" cy="785813"/>
          </a:xfrm>
        </p:spPr>
        <p:txBody>
          <a:bodyPr/>
          <a:lstStyle/>
          <a:p>
            <a:r>
              <a:rPr lang="en-US" dirty="0" smtClean="0"/>
              <a:t>El </a:t>
            </a:r>
            <a:r>
              <a:rPr lang="en-US" dirty="0" err="1" smtClean="0"/>
              <a:t>éxito</a:t>
            </a:r>
            <a:r>
              <a:rPr lang="en-US" dirty="0" smtClean="0"/>
              <a:t> </a:t>
            </a:r>
            <a:r>
              <a:rPr lang="en-US" dirty="0" err="1" smtClean="0"/>
              <a:t>depende</a:t>
            </a:r>
            <a:r>
              <a:rPr lang="en-US" dirty="0" smtClean="0"/>
              <a:t> de la </a:t>
            </a:r>
            <a:r>
              <a:rPr lang="en-US" dirty="0" err="1" smtClean="0"/>
              <a:t>habilidad</a:t>
            </a:r>
            <a:r>
              <a:rPr lang="en-US" dirty="0" smtClean="0"/>
              <a:t> de </a:t>
            </a:r>
            <a:r>
              <a:rPr lang="en-US" dirty="0" err="1" smtClean="0"/>
              <a:t>gestionar</a:t>
            </a:r>
            <a:r>
              <a:rPr lang="en-US" dirty="0" smtClean="0"/>
              <a:t> el </a:t>
            </a:r>
            <a:r>
              <a:rPr lang="en-US" dirty="0" err="1" smtClean="0"/>
              <a:t>desarrollo</a:t>
            </a:r>
            <a:r>
              <a:rPr lang="en-US" dirty="0" smtClean="0"/>
              <a:t> y </a:t>
            </a:r>
            <a:r>
              <a:rPr lang="en-US" dirty="0" err="1" smtClean="0"/>
              <a:t>posicionamiento</a:t>
            </a:r>
            <a:r>
              <a:rPr lang="en-US" dirty="0" smtClean="0"/>
              <a:t> de </a:t>
            </a:r>
            <a:r>
              <a:rPr lang="en-US" dirty="0" err="1" smtClean="0"/>
              <a:t>marcas</a:t>
            </a:r>
            <a:endParaRPr lang="en-US" dirty="0" smtClean="0"/>
          </a:p>
        </p:txBody>
      </p:sp>
      <p:sp>
        <p:nvSpPr>
          <p:cNvPr id="9" name="Slide Number Placeholder 8"/>
          <p:cNvSpPr>
            <a:spLocks noGrp="1"/>
          </p:cNvSpPr>
          <p:nvPr>
            <p:ph type="sldNum" sz="quarter" idx="12"/>
          </p:nvPr>
        </p:nvSpPr>
        <p:spPr/>
        <p:txBody>
          <a:bodyPr/>
          <a:lstStyle/>
          <a:p>
            <a:pPr>
              <a:defRPr/>
            </a:pPr>
            <a:fld id="{A12BFD5A-3358-458B-8F4F-95B007C00308}" type="slidenum">
              <a:rPr lang="en-US"/>
              <a:pPr>
                <a:defRPr/>
              </a:pPr>
              <a:t>2</a:t>
            </a:fld>
            <a:endParaRPr lang="en-US" dirty="0"/>
          </a:p>
        </p:txBody>
      </p:sp>
      <p:grpSp>
        <p:nvGrpSpPr>
          <p:cNvPr id="13316" name="Group 16"/>
          <p:cNvGrpSpPr>
            <a:grpSpLocks/>
          </p:cNvGrpSpPr>
          <p:nvPr/>
        </p:nvGrpSpPr>
        <p:grpSpPr bwMode="auto">
          <a:xfrm>
            <a:off x="1200150" y="2155825"/>
            <a:ext cx="6267450" cy="3484563"/>
            <a:chOff x="1200150" y="2155825"/>
            <a:chExt cx="6267450" cy="3484563"/>
          </a:xfrm>
        </p:grpSpPr>
        <p:sp>
          <p:nvSpPr>
            <p:cNvPr id="16" name="Right Arrow 15"/>
            <p:cNvSpPr/>
            <p:nvPr/>
          </p:nvSpPr>
          <p:spPr>
            <a:xfrm>
              <a:off x="3657600" y="2438400"/>
              <a:ext cx="3810000" cy="1295400"/>
            </a:xfrm>
            <a:prstGeom prst="rightArrow">
              <a:avLst>
                <a:gd name="adj1" fmla="val 62648"/>
                <a:gd name="adj2" fmla="val 57652"/>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Right Arrow 13"/>
            <p:cNvSpPr/>
            <p:nvPr/>
          </p:nvSpPr>
          <p:spPr>
            <a:xfrm>
              <a:off x="3657600" y="3810000"/>
              <a:ext cx="3810000" cy="1295400"/>
            </a:xfrm>
            <a:prstGeom prst="rightArrow">
              <a:avLst>
                <a:gd name="adj1" fmla="val 62648"/>
                <a:gd name="adj2" fmla="val 57652"/>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n-US" dirty="0"/>
            </a:p>
          </p:txBody>
        </p:sp>
        <p:sp>
          <p:nvSpPr>
            <p:cNvPr id="13319" name="Rectangle 5"/>
            <p:cNvSpPr>
              <a:spLocks noChangeArrowheads="1"/>
            </p:cNvSpPr>
            <p:nvPr/>
          </p:nvSpPr>
          <p:spPr bwMode="auto">
            <a:xfrm>
              <a:off x="4360862" y="2782956"/>
              <a:ext cx="2685030" cy="481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11125" tIns="55562" rIns="111125" bIns="55562">
              <a:spAutoFit/>
            </a:bodyPr>
            <a:lstStyle/>
            <a:p>
              <a:pPr defTabSz="1316038" eaLnBrk="0" hangingPunct="0"/>
              <a:r>
                <a:rPr lang="en-US" sz="2400" b="1" dirty="0" err="1" smtClean="0">
                  <a:solidFill>
                    <a:schemeClr val="bg1"/>
                  </a:solidFill>
                </a:rPr>
                <a:t>Posicionamiento</a:t>
              </a:r>
              <a:endParaRPr lang="en-US" sz="2400" b="1" dirty="0">
                <a:solidFill>
                  <a:schemeClr val="bg1"/>
                </a:solidFill>
              </a:endParaRPr>
            </a:p>
          </p:txBody>
        </p:sp>
        <p:sp>
          <p:nvSpPr>
            <p:cNvPr id="13320" name="Rectangle 7"/>
            <p:cNvSpPr>
              <a:spLocks noChangeArrowheads="1"/>
            </p:cNvSpPr>
            <p:nvPr/>
          </p:nvSpPr>
          <p:spPr bwMode="auto">
            <a:xfrm>
              <a:off x="4800600" y="4191000"/>
              <a:ext cx="915315" cy="635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11125" tIns="55562" rIns="111125" bIns="55562">
              <a:spAutoFit/>
            </a:bodyPr>
            <a:lstStyle/>
            <a:p>
              <a:pPr defTabSz="1316038" eaLnBrk="0" hangingPunct="0"/>
              <a:r>
                <a:rPr lang="en-US" sz="3400" b="1" dirty="0" smtClean="0"/>
                <a:t>I+D</a:t>
              </a:r>
              <a:endParaRPr lang="en-US" sz="3400" b="1" dirty="0"/>
            </a:p>
          </p:txBody>
        </p:sp>
        <p:sp>
          <p:nvSpPr>
            <p:cNvPr id="26632" name="Oval 8"/>
            <p:cNvSpPr>
              <a:spLocks noChangeArrowheads="1"/>
            </p:cNvSpPr>
            <p:nvPr/>
          </p:nvSpPr>
          <p:spPr bwMode="auto">
            <a:xfrm>
              <a:off x="1200150" y="2155825"/>
              <a:ext cx="3227388" cy="3484563"/>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lIns="111125" tIns="55562" rIns="111125" bIns="55562" anchor="ctr"/>
            <a:lstStyle/>
            <a:p>
              <a:pPr algn="ctr" defTabSz="1316038" eaLnBrk="0" fontAlgn="auto" hangingPunct="0">
                <a:spcBef>
                  <a:spcPts val="0"/>
                </a:spcBef>
                <a:spcAft>
                  <a:spcPts val="0"/>
                </a:spcAft>
                <a:defRPr/>
              </a:pPr>
              <a:r>
                <a:rPr lang="en-US" sz="4800" b="1" dirty="0" err="1" smtClean="0"/>
                <a:t>Estrategia</a:t>
              </a:r>
              <a:endParaRPr lang="en-US" sz="4800" b="1" dirty="0"/>
            </a:p>
          </p:txBody>
        </p:sp>
      </p:grpSp>
    </p:spTree>
  </p:cSld>
  <p:clrMapOvr>
    <a:masterClrMapping/>
  </p:clrMapOvr>
  <p:transition>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4925" y="38100"/>
            <a:ext cx="5299075" cy="800100"/>
          </a:xfrm>
        </p:spPr>
        <p:txBody>
          <a:bodyPr lIns="92075" tIns="190500" rIns="92075" bIns="190500" anchor="b"/>
          <a:lstStyle/>
          <a:p>
            <a:r>
              <a:rPr lang="en-US" dirty="0" err="1" smtClean="0"/>
              <a:t>Nuevas</a:t>
            </a:r>
            <a:r>
              <a:rPr lang="en-US" dirty="0" smtClean="0"/>
              <a:t> </a:t>
            </a:r>
            <a:r>
              <a:rPr lang="en-US" dirty="0" err="1" smtClean="0"/>
              <a:t>decisiones</a:t>
            </a:r>
            <a:r>
              <a:rPr lang="en-US" dirty="0" smtClean="0"/>
              <a:t> </a:t>
            </a:r>
            <a:r>
              <a:rPr lang="en-US" dirty="0" err="1" smtClean="0"/>
              <a:t>para</a:t>
            </a:r>
            <a:r>
              <a:rPr lang="en-US" dirty="0" smtClean="0"/>
              <a:t> el </a:t>
            </a:r>
            <a:r>
              <a:rPr lang="en-US" dirty="0" err="1" smtClean="0"/>
              <a:t>periodo</a:t>
            </a:r>
            <a:r>
              <a:rPr lang="en-US" dirty="0" smtClean="0"/>
              <a:t> 2</a:t>
            </a:r>
          </a:p>
        </p:txBody>
      </p:sp>
      <p:sp>
        <p:nvSpPr>
          <p:cNvPr id="63491" name="Rectangle 3"/>
          <p:cNvSpPr>
            <a:spLocks noGrp="1" noChangeArrowheads="1"/>
          </p:cNvSpPr>
          <p:nvPr>
            <p:ph idx="1"/>
          </p:nvPr>
        </p:nvSpPr>
        <p:spPr>
          <a:xfrm>
            <a:off x="762000" y="2133600"/>
            <a:ext cx="7696200" cy="2819400"/>
          </a:xfrm>
        </p:spPr>
        <p:txBody>
          <a:bodyPr lIns="90488" tIns="44450" rIns="90488" bIns="44450"/>
          <a:lstStyle/>
          <a:p>
            <a:pPr marL="419100" indent="-419100">
              <a:lnSpc>
                <a:spcPct val="200000"/>
              </a:lnSpc>
              <a:buFontTx/>
              <a:buAutoNum type="arabicPeriod"/>
            </a:pPr>
            <a:r>
              <a:rPr lang="en-US" dirty="0" err="1" smtClean="0"/>
              <a:t>Portafolio</a:t>
            </a:r>
            <a:r>
              <a:rPr lang="en-US" dirty="0" smtClean="0"/>
              <a:t> de </a:t>
            </a:r>
            <a:r>
              <a:rPr lang="en-US" dirty="0" err="1" smtClean="0"/>
              <a:t>marcas</a:t>
            </a:r>
            <a:endParaRPr lang="en-US" dirty="0" smtClean="0"/>
          </a:p>
          <a:p>
            <a:pPr marL="419100" indent="-419100">
              <a:lnSpc>
                <a:spcPct val="200000"/>
              </a:lnSpc>
              <a:buFontTx/>
              <a:buAutoNum type="arabicPeriod"/>
            </a:pPr>
            <a:r>
              <a:rPr lang="en-US" dirty="0" err="1" smtClean="0"/>
              <a:t>Objetivos</a:t>
            </a:r>
            <a:r>
              <a:rPr lang="en-US" dirty="0" smtClean="0"/>
              <a:t> </a:t>
            </a:r>
            <a:r>
              <a:rPr lang="en-US" dirty="0" err="1" smtClean="0"/>
              <a:t>perceptuales</a:t>
            </a:r>
            <a:r>
              <a:rPr lang="en-US" dirty="0" smtClean="0"/>
              <a:t> </a:t>
            </a:r>
            <a:r>
              <a:rPr lang="en-US" dirty="0" smtClean="0"/>
              <a:t>(</a:t>
            </a:r>
            <a:r>
              <a:rPr lang="en-US" dirty="0" err="1" smtClean="0"/>
              <a:t>escala</a:t>
            </a:r>
            <a:r>
              <a:rPr lang="en-US" dirty="0" smtClean="0"/>
              <a:t> </a:t>
            </a:r>
            <a:r>
              <a:rPr lang="en-US" dirty="0" err="1" smtClean="0"/>
              <a:t>semántica</a:t>
            </a:r>
            <a:r>
              <a:rPr lang="en-US" dirty="0" smtClean="0"/>
              <a:t> o MDS)</a:t>
            </a:r>
          </a:p>
          <a:p>
            <a:pPr marL="419100" indent="-419100">
              <a:lnSpc>
                <a:spcPct val="200000"/>
              </a:lnSpc>
              <a:buFontTx/>
              <a:buAutoNum type="arabicPeriod"/>
            </a:pPr>
            <a:r>
              <a:rPr lang="en-US" dirty="0" smtClean="0"/>
              <a:t>I+D</a:t>
            </a:r>
          </a:p>
        </p:txBody>
      </p:sp>
      <p:sp>
        <p:nvSpPr>
          <p:cNvPr id="6" name="Slide Number Placeholder 5"/>
          <p:cNvSpPr>
            <a:spLocks noGrp="1"/>
          </p:cNvSpPr>
          <p:nvPr>
            <p:ph type="sldNum" sz="quarter" idx="12"/>
          </p:nvPr>
        </p:nvSpPr>
        <p:spPr/>
        <p:txBody>
          <a:bodyPr/>
          <a:lstStyle/>
          <a:p>
            <a:pPr>
              <a:defRPr/>
            </a:pPr>
            <a:fld id="{D46E1A05-58B4-420A-9F11-60F6456FAD78}" type="slidenum">
              <a:rPr lang="en-US"/>
              <a:pPr>
                <a:defRPr/>
              </a:pPr>
              <a:t>20</a:t>
            </a:fld>
            <a:endParaRPr lang="en-US" dirty="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additive="base">
                                        <p:cTn id="7" dur="500" fill="hold"/>
                                        <p:tgtEl>
                                          <p:spTgt spid="63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34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3491">
                                            <p:txEl>
                                              <p:pRg st="1" end="1"/>
                                            </p:txEl>
                                          </p:spTgt>
                                        </p:tgtEl>
                                        <p:attrNameLst>
                                          <p:attrName>style.visibility</p:attrName>
                                        </p:attrNameLst>
                                      </p:cBhvr>
                                      <p:to>
                                        <p:strVal val="visible"/>
                                      </p:to>
                                    </p:set>
                                    <p:anim calcmode="lin" valueType="num">
                                      <p:cBhvr additive="base">
                                        <p:cTn id="13" dur="500" fill="hold"/>
                                        <p:tgtEl>
                                          <p:spTgt spid="634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34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3491">
                                            <p:txEl>
                                              <p:pRg st="2" end="2"/>
                                            </p:txEl>
                                          </p:spTgt>
                                        </p:tgtEl>
                                        <p:attrNameLst>
                                          <p:attrName>style.visibility</p:attrName>
                                        </p:attrNameLst>
                                      </p:cBhvr>
                                      <p:to>
                                        <p:strVal val="visible"/>
                                      </p:to>
                                    </p:set>
                                    <p:anim calcmode="lin" valueType="num">
                                      <p:cBhvr additive="base">
                                        <p:cTn id="19" dur="500" fill="hold"/>
                                        <p:tgtEl>
                                          <p:spTgt spid="634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34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152400"/>
            <a:ext cx="5562600" cy="776288"/>
          </a:xfrm>
        </p:spPr>
        <p:txBody>
          <a:bodyPr lIns="92075" tIns="190500" rIns="92075" bIns="190500" anchor="b"/>
          <a:lstStyle/>
          <a:p>
            <a:r>
              <a:rPr lang="en-US" dirty="0" err="1" smtClean="0"/>
              <a:t>Ahora</a:t>
            </a:r>
            <a:r>
              <a:rPr lang="en-US" dirty="0" smtClean="0"/>
              <a:t> </a:t>
            </a:r>
            <a:r>
              <a:rPr lang="en-US" dirty="0" err="1" smtClean="0"/>
              <a:t>podrán</a:t>
            </a:r>
            <a:r>
              <a:rPr lang="en-US" dirty="0" smtClean="0"/>
              <a:t> extender el </a:t>
            </a:r>
            <a:r>
              <a:rPr lang="en-US" dirty="0" err="1" smtClean="0"/>
              <a:t>portafolio</a:t>
            </a:r>
            <a:r>
              <a:rPr lang="en-US" dirty="0" smtClean="0"/>
              <a:t> </a:t>
            </a:r>
            <a:r>
              <a:rPr lang="en-US" dirty="0" err="1" smtClean="0"/>
              <a:t>lanzando</a:t>
            </a:r>
            <a:r>
              <a:rPr lang="en-US" dirty="0" smtClean="0"/>
              <a:t> </a:t>
            </a:r>
            <a:r>
              <a:rPr lang="en-US" dirty="0" err="1" smtClean="0"/>
              <a:t>nuevas</a:t>
            </a:r>
            <a:r>
              <a:rPr lang="en-US" dirty="0" smtClean="0"/>
              <a:t> </a:t>
            </a:r>
            <a:r>
              <a:rPr lang="en-US" dirty="0" err="1" smtClean="0"/>
              <a:t>marcas</a:t>
            </a:r>
            <a:r>
              <a:rPr lang="en-US" dirty="0" smtClean="0"/>
              <a:t> ...</a:t>
            </a:r>
          </a:p>
        </p:txBody>
      </p:sp>
      <p:sp>
        <p:nvSpPr>
          <p:cNvPr id="15" name="Slide Number Placeholder 14"/>
          <p:cNvSpPr>
            <a:spLocks noGrp="1"/>
          </p:cNvSpPr>
          <p:nvPr>
            <p:ph type="sldNum" sz="quarter" idx="16"/>
          </p:nvPr>
        </p:nvSpPr>
        <p:spPr/>
        <p:txBody>
          <a:bodyPr/>
          <a:lstStyle/>
          <a:p>
            <a:pPr>
              <a:defRPr/>
            </a:pPr>
            <a:fld id="{B1B744A5-2F14-41EA-BAC3-FB515013CD97}" type="slidenum">
              <a:rPr lang="en-US"/>
              <a:pPr>
                <a:defRPr/>
              </a:pPr>
              <a:t>21</a:t>
            </a:fld>
            <a:endParaRPr lang="en-US" dirty="0"/>
          </a:p>
        </p:txBody>
      </p:sp>
      <p:pic>
        <p:nvPicPr>
          <p:cNvPr id="88065" name="Picture 1"/>
          <p:cNvPicPr>
            <a:picLocks noChangeAspect="1" noChangeArrowheads="1"/>
          </p:cNvPicPr>
          <p:nvPr/>
        </p:nvPicPr>
        <p:blipFill>
          <a:blip r:embed="rId3"/>
          <a:srcRect/>
          <a:stretch>
            <a:fillRect/>
          </a:stretch>
        </p:blipFill>
        <p:spPr bwMode="auto">
          <a:xfrm>
            <a:off x="228600" y="1295400"/>
            <a:ext cx="6989763" cy="4876800"/>
          </a:xfrm>
          <a:prstGeom prst="rect">
            <a:avLst/>
          </a:prstGeom>
          <a:noFill/>
          <a:ln w="9525">
            <a:solidFill>
              <a:schemeClr val="bg1">
                <a:lumMod val="50000"/>
              </a:schemeClr>
            </a:solidFill>
            <a:miter lim="800000"/>
            <a:headEnd/>
            <a:tailEnd/>
          </a:ln>
        </p:spPr>
      </p:pic>
      <p:sp>
        <p:nvSpPr>
          <p:cNvPr id="65552" name="AutoShape 16"/>
          <p:cNvSpPr>
            <a:spLocks noChangeArrowheads="1"/>
          </p:cNvSpPr>
          <p:nvPr/>
        </p:nvSpPr>
        <p:spPr bwMode="auto">
          <a:xfrm>
            <a:off x="152400" y="3810000"/>
            <a:ext cx="3429000" cy="1295400"/>
          </a:xfrm>
          <a:prstGeom prst="wedgeEllipseCallout">
            <a:avLst>
              <a:gd name="adj1" fmla="val 35553"/>
              <a:gd name="adj2" fmla="val 98164"/>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eaLnBrk="0" fontAlgn="auto" hangingPunct="0">
              <a:spcBef>
                <a:spcPts val="0"/>
              </a:spcBef>
              <a:spcAft>
                <a:spcPts val="0"/>
              </a:spcAft>
              <a:defRPr/>
            </a:pPr>
            <a:r>
              <a:rPr lang="en-US" sz="1400" b="1" dirty="0" smtClean="0"/>
              <a:t>Al </a:t>
            </a:r>
            <a:r>
              <a:rPr lang="en-US" sz="1400" b="1" dirty="0" err="1" smtClean="0"/>
              <a:t>hacer</a:t>
            </a:r>
            <a:r>
              <a:rPr lang="en-US" sz="1400" b="1" dirty="0" smtClean="0"/>
              <a:t> click </a:t>
            </a:r>
            <a:r>
              <a:rPr lang="en-US" sz="1400" b="1" dirty="0" err="1" smtClean="0"/>
              <a:t>sobre</a:t>
            </a:r>
            <a:r>
              <a:rPr lang="en-US" sz="1400" b="1" dirty="0" smtClean="0"/>
              <a:t> </a:t>
            </a:r>
            <a:r>
              <a:rPr lang="en-US" sz="1400" b="1" dirty="0" err="1" smtClean="0"/>
              <a:t>introducir</a:t>
            </a:r>
            <a:r>
              <a:rPr lang="en-US" sz="1400" b="1" dirty="0" smtClean="0"/>
              <a:t> </a:t>
            </a:r>
            <a:r>
              <a:rPr lang="en-US" sz="1400" b="1" dirty="0" err="1" smtClean="0"/>
              <a:t>marca</a:t>
            </a:r>
            <a:r>
              <a:rPr lang="en-US" sz="1400" b="1" dirty="0" smtClean="0"/>
              <a:t>, se </a:t>
            </a:r>
            <a:r>
              <a:rPr lang="en-US" sz="1400" b="1" dirty="0" err="1" smtClean="0"/>
              <a:t>ven</a:t>
            </a:r>
            <a:r>
              <a:rPr lang="en-US" sz="1400" b="1" dirty="0" smtClean="0"/>
              <a:t> los </a:t>
            </a:r>
            <a:r>
              <a:rPr lang="en-US" sz="1400" b="1" dirty="0" err="1" smtClean="0"/>
              <a:t>proyectos</a:t>
            </a:r>
            <a:r>
              <a:rPr lang="en-US" sz="1400" b="1" dirty="0" smtClean="0"/>
              <a:t> de I+D </a:t>
            </a:r>
            <a:r>
              <a:rPr lang="en-US" sz="1400" b="1" dirty="0" err="1" smtClean="0"/>
              <a:t>terminados</a:t>
            </a:r>
            <a:r>
              <a:rPr lang="en-US" sz="1400" b="1" dirty="0" smtClean="0"/>
              <a:t> y </a:t>
            </a:r>
            <a:r>
              <a:rPr lang="en-US" sz="1400" b="1" dirty="0" err="1" smtClean="0"/>
              <a:t>sus</a:t>
            </a:r>
            <a:r>
              <a:rPr lang="en-US" sz="1400" b="1" dirty="0" smtClean="0"/>
              <a:t> </a:t>
            </a:r>
            <a:r>
              <a:rPr lang="en-US" sz="1400" b="1" dirty="0" err="1" smtClean="0"/>
              <a:t>características</a:t>
            </a:r>
            <a:endParaRPr lang="en-US" sz="1400" b="1" dirty="0"/>
          </a:p>
        </p:txBody>
      </p:sp>
      <p:pic>
        <p:nvPicPr>
          <p:cNvPr id="88067" name="Picture 3"/>
          <p:cNvPicPr>
            <a:picLocks noChangeAspect="1" noChangeArrowheads="1"/>
          </p:cNvPicPr>
          <p:nvPr/>
        </p:nvPicPr>
        <p:blipFill>
          <a:blip r:embed="rId4"/>
          <a:srcRect/>
          <a:stretch>
            <a:fillRect/>
          </a:stretch>
        </p:blipFill>
        <p:spPr bwMode="auto">
          <a:xfrm>
            <a:off x="4191000" y="3352800"/>
            <a:ext cx="4800600" cy="2633663"/>
          </a:xfrm>
          <a:prstGeom prst="rect">
            <a:avLst/>
          </a:prstGeom>
          <a:ln w="12700" cap="sq">
            <a:solidFill>
              <a:schemeClr val="bg1">
                <a:lumMod val="50000"/>
              </a:schemeClr>
            </a:solidFill>
            <a:prstDash val="solid"/>
            <a:miter lim="800000"/>
          </a:ln>
          <a:effec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
          <p:cNvPicPr>
            <a:picLocks noChangeAspect="1" noChangeArrowheads="1"/>
          </p:cNvPicPr>
          <p:nvPr/>
        </p:nvPicPr>
        <p:blipFill>
          <a:blip r:embed="rId3"/>
          <a:srcRect/>
          <a:stretch>
            <a:fillRect/>
          </a:stretch>
        </p:blipFill>
        <p:spPr bwMode="auto">
          <a:xfrm>
            <a:off x="228600" y="1295400"/>
            <a:ext cx="6989763" cy="4876800"/>
          </a:xfrm>
          <a:prstGeom prst="rect">
            <a:avLst/>
          </a:prstGeom>
          <a:noFill/>
          <a:ln w="9525">
            <a:solidFill>
              <a:schemeClr val="bg1">
                <a:lumMod val="50000"/>
              </a:schemeClr>
            </a:solidFill>
            <a:miter lim="800000"/>
            <a:headEnd/>
            <a:tailEnd/>
          </a:ln>
        </p:spPr>
      </p:pic>
      <p:pic>
        <p:nvPicPr>
          <p:cNvPr id="15" name="Picture 2"/>
          <p:cNvPicPr>
            <a:picLocks noChangeAspect="1" noChangeArrowheads="1"/>
          </p:cNvPicPr>
          <p:nvPr/>
        </p:nvPicPr>
        <p:blipFill>
          <a:blip r:embed="rId4"/>
          <a:srcRect/>
          <a:stretch>
            <a:fillRect/>
          </a:stretch>
        </p:blipFill>
        <p:spPr bwMode="auto">
          <a:xfrm>
            <a:off x="4038600" y="3276600"/>
            <a:ext cx="4808538" cy="2590800"/>
          </a:xfrm>
          <a:prstGeom prst="rect">
            <a:avLst/>
          </a:prstGeom>
          <a:noFill/>
          <a:ln w="9525">
            <a:solidFill>
              <a:schemeClr val="bg1">
                <a:lumMod val="50000"/>
              </a:schemeClr>
            </a:solidFill>
            <a:miter lim="800000"/>
            <a:headEnd/>
            <a:tailEnd/>
          </a:ln>
        </p:spPr>
      </p:pic>
      <p:sp>
        <p:nvSpPr>
          <p:cNvPr id="33796" name="Rectangle 2"/>
          <p:cNvSpPr>
            <a:spLocks noGrp="1" noChangeArrowheads="1"/>
          </p:cNvSpPr>
          <p:nvPr>
            <p:ph type="title"/>
          </p:nvPr>
        </p:nvSpPr>
        <p:spPr>
          <a:xfrm>
            <a:off x="214313" y="152400"/>
            <a:ext cx="5715000" cy="785813"/>
          </a:xfrm>
        </p:spPr>
        <p:txBody>
          <a:bodyPr lIns="92075" tIns="190500" rIns="92075" bIns="190500" anchor="b"/>
          <a:lstStyle/>
          <a:p>
            <a:r>
              <a:rPr lang="en-US" dirty="0" smtClean="0"/>
              <a:t>... </a:t>
            </a:r>
            <a:r>
              <a:rPr lang="en-US" dirty="0" err="1" smtClean="0"/>
              <a:t>También</a:t>
            </a:r>
            <a:r>
              <a:rPr lang="en-US" dirty="0" smtClean="0"/>
              <a:t> se </a:t>
            </a:r>
            <a:r>
              <a:rPr lang="en-US" dirty="0" err="1" smtClean="0"/>
              <a:t>puede</a:t>
            </a:r>
            <a:r>
              <a:rPr lang="en-US" dirty="0" smtClean="0"/>
              <a:t> </a:t>
            </a:r>
            <a:r>
              <a:rPr lang="en-US" dirty="0" err="1" smtClean="0"/>
              <a:t>modificar</a:t>
            </a:r>
            <a:r>
              <a:rPr lang="en-US" dirty="0" smtClean="0"/>
              <a:t> </a:t>
            </a:r>
            <a:r>
              <a:rPr lang="en-US" dirty="0" err="1" smtClean="0"/>
              <a:t>marcas</a:t>
            </a:r>
            <a:r>
              <a:rPr lang="en-US" dirty="0" smtClean="0"/>
              <a:t> </a:t>
            </a:r>
            <a:r>
              <a:rPr lang="en-US" dirty="0" err="1" smtClean="0"/>
              <a:t>existentes</a:t>
            </a:r>
            <a:endParaRPr lang="en-US" dirty="0" smtClean="0"/>
          </a:p>
        </p:txBody>
      </p:sp>
      <p:sp>
        <p:nvSpPr>
          <p:cNvPr id="16" name="Slide Number Placeholder 15"/>
          <p:cNvSpPr>
            <a:spLocks noGrp="1"/>
          </p:cNvSpPr>
          <p:nvPr>
            <p:ph type="sldNum" sz="quarter" idx="16"/>
          </p:nvPr>
        </p:nvSpPr>
        <p:spPr/>
        <p:txBody>
          <a:bodyPr/>
          <a:lstStyle/>
          <a:p>
            <a:pPr>
              <a:defRPr/>
            </a:pPr>
            <a:fld id="{756986B3-2CCB-4247-8096-5FEFCA0322C0}" type="slidenum">
              <a:rPr lang="en-US"/>
              <a:pPr>
                <a:defRPr/>
              </a:pPr>
              <a:t>22</a:t>
            </a:fld>
            <a:endParaRPr lang="en-US" dirty="0"/>
          </a:p>
        </p:txBody>
      </p:sp>
      <p:sp>
        <p:nvSpPr>
          <p:cNvPr id="67606" name="AutoShape 22"/>
          <p:cNvSpPr>
            <a:spLocks noChangeArrowheads="1"/>
          </p:cNvSpPr>
          <p:nvPr/>
        </p:nvSpPr>
        <p:spPr bwMode="auto">
          <a:xfrm>
            <a:off x="7162800" y="1828800"/>
            <a:ext cx="1827213" cy="914400"/>
          </a:xfrm>
          <a:prstGeom prst="wedgeEllipseCallout">
            <a:avLst>
              <a:gd name="adj1" fmla="val -16723"/>
              <a:gd name="adj2" fmla="val 161042"/>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eaLnBrk="0" fontAlgn="auto" hangingPunct="0">
              <a:spcBef>
                <a:spcPts val="0"/>
              </a:spcBef>
              <a:spcAft>
                <a:spcPts val="0"/>
              </a:spcAft>
              <a:defRPr/>
            </a:pPr>
            <a:r>
              <a:rPr lang="en-US" sz="1400" b="1" dirty="0" err="1" smtClean="0"/>
              <a:t>Seleccionar</a:t>
            </a:r>
            <a:r>
              <a:rPr lang="en-US" sz="1400" b="1" dirty="0" smtClean="0"/>
              <a:t> un </a:t>
            </a:r>
            <a:r>
              <a:rPr lang="en-US" sz="1400" b="1" dirty="0" err="1" smtClean="0"/>
              <a:t>proyecto</a:t>
            </a:r>
            <a:r>
              <a:rPr lang="en-US" sz="1400" b="1" dirty="0" smtClean="0"/>
              <a:t> </a:t>
            </a:r>
            <a:r>
              <a:rPr lang="en-US" sz="1400" b="1" dirty="0" err="1" smtClean="0"/>
              <a:t>nuevo</a:t>
            </a:r>
            <a:r>
              <a:rPr lang="en-US" sz="1400" b="1" dirty="0" smtClean="0"/>
              <a:t> de I+D</a:t>
            </a:r>
            <a:endParaRPr lang="en-US" sz="1400" b="1" dirty="0"/>
          </a:p>
        </p:txBody>
      </p:sp>
      <p:sp>
        <p:nvSpPr>
          <p:cNvPr id="67607" name="AutoShape 23"/>
          <p:cNvSpPr>
            <a:spLocks noChangeArrowheads="1"/>
          </p:cNvSpPr>
          <p:nvPr/>
        </p:nvSpPr>
        <p:spPr bwMode="auto">
          <a:xfrm>
            <a:off x="4572000" y="2362200"/>
            <a:ext cx="2133600" cy="685800"/>
          </a:xfrm>
          <a:prstGeom prst="wedgeEllipseCallout">
            <a:avLst>
              <a:gd name="adj1" fmla="val -52333"/>
              <a:gd name="adj2" fmla="val 129166"/>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eaLnBrk="0" fontAlgn="auto" hangingPunct="0">
              <a:spcBef>
                <a:spcPts val="0"/>
              </a:spcBef>
              <a:spcAft>
                <a:spcPts val="0"/>
              </a:spcAft>
              <a:defRPr/>
            </a:pPr>
            <a:r>
              <a:rPr lang="en-US" sz="1400" b="1" dirty="0" err="1" smtClean="0"/>
              <a:t>Mantener</a:t>
            </a:r>
            <a:r>
              <a:rPr lang="en-US" sz="1400" b="1" dirty="0" smtClean="0"/>
              <a:t> el</a:t>
            </a:r>
          </a:p>
          <a:p>
            <a:pPr algn="ctr" eaLnBrk="0" fontAlgn="auto" hangingPunct="0">
              <a:spcBef>
                <a:spcPts val="0"/>
              </a:spcBef>
              <a:spcAft>
                <a:spcPts val="0"/>
              </a:spcAft>
              <a:defRPr/>
            </a:pPr>
            <a:r>
              <a:rPr lang="en-US" sz="1400" b="1" dirty="0" err="1"/>
              <a:t>m</a:t>
            </a:r>
            <a:r>
              <a:rPr lang="en-US" sz="1400" b="1" dirty="0" err="1" smtClean="0"/>
              <a:t>ismo</a:t>
            </a:r>
            <a:r>
              <a:rPr lang="en-US" sz="1400" b="1" dirty="0" smtClean="0"/>
              <a:t> </a:t>
            </a:r>
            <a:r>
              <a:rPr lang="en-US" sz="1400" b="1" dirty="0" err="1" smtClean="0"/>
              <a:t>nombre</a:t>
            </a:r>
            <a:endParaRPr lang="en-US" sz="1400" b="1"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3"/>
          <a:srcRect/>
          <a:stretch>
            <a:fillRect/>
          </a:stretch>
        </p:blipFill>
        <p:spPr bwMode="auto">
          <a:xfrm>
            <a:off x="1600200" y="1371600"/>
            <a:ext cx="7432675" cy="4953000"/>
          </a:xfrm>
          <a:prstGeom prst="rect">
            <a:avLst/>
          </a:prstGeom>
          <a:noFill/>
          <a:ln w="9525">
            <a:solidFill>
              <a:schemeClr val="bg1">
                <a:lumMod val="50000"/>
              </a:schemeClr>
            </a:solidFill>
            <a:miter lim="800000"/>
            <a:headEnd/>
            <a:tailEnd/>
          </a:ln>
        </p:spPr>
      </p:pic>
      <p:sp>
        <p:nvSpPr>
          <p:cNvPr id="34819" name="Rectangle 2"/>
          <p:cNvSpPr>
            <a:spLocks noGrp="1" noChangeArrowheads="1"/>
          </p:cNvSpPr>
          <p:nvPr>
            <p:ph type="title"/>
          </p:nvPr>
        </p:nvSpPr>
        <p:spPr>
          <a:xfrm>
            <a:off x="0" y="76200"/>
            <a:ext cx="6324600" cy="838200"/>
          </a:xfrm>
        </p:spPr>
        <p:txBody>
          <a:bodyPr lIns="92075" tIns="190500" rIns="92075" bIns="190500" anchor="b"/>
          <a:lstStyle/>
          <a:p>
            <a:r>
              <a:rPr lang="en-US" sz="2300" dirty="0" smtClean="0"/>
              <a:t>Para </a:t>
            </a:r>
            <a:r>
              <a:rPr lang="en-US" sz="2300" dirty="0" err="1" smtClean="0"/>
              <a:t>enviar</a:t>
            </a:r>
            <a:r>
              <a:rPr lang="en-US" sz="2300" dirty="0" smtClean="0"/>
              <a:t> el </a:t>
            </a:r>
            <a:r>
              <a:rPr lang="en-US" sz="2300" dirty="0" err="1" smtClean="0"/>
              <a:t>mensaje</a:t>
            </a:r>
            <a:r>
              <a:rPr lang="en-US" sz="2300" dirty="0" smtClean="0"/>
              <a:t> </a:t>
            </a:r>
            <a:r>
              <a:rPr lang="en-US" sz="2300" dirty="0" err="1" smtClean="0"/>
              <a:t>correcto</a:t>
            </a:r>
            <a:r>
              <a:rPr lang="en-US" sz="2300" dirty="0" smtClean="0"/>
              <a:t> al </a:t>
            </a:r>
            <a:r>
              <a:rPr lang="en-US" sz="2300" dirty="0" err="1" smtClean="0"/>
              <a:t>mercado</a:t>
            </a:r>
            <a:r>
              <a:rPr lang="en-US" sz="2300" dirty="0" smtClean="0"/>
              <a:t>, </a:t>
            </a:r>
            <a:r>
              <a:rPr lang="en-US" sz="2300" dirty="0" err="1" smtClean="0"/>
              <a:t>fija</a:t>
            </a:r>
            <a:r>
              <a:rPr lang="en-US" sz="2300" dirty="0" smtClean="0"/>
              <a:t> </a:t>
            </a:r>
            <a:r>
              <a:rPr lang="en-US" sz="2300" dirty="0" err="1" smtClean="0"/>
              <a:t>objetivos</a:t>
            </a:r>
            <a:r>
              <a:rPr lang="en-US" sz="2300" dirty="0" smtClean="0"/>
              <a:t> </a:t>
            </a:r>
            <a:r>
              <a:rPr lang="en-US" sz="2300" dirty="0" err="1" smtClean="0"/>
              <a:t>perceptuales</a:t>
            </a:r>
            <a:r>
              <a:rPr lang="en-US" sz="2300" dirty="0" smtClean="0"/>
              <a:t> </a:t>
            </a:r>
            <a:r>
              <a:rPr lang="en-US" sz="2300" dirty="0" err="1" smtClean="0"/>
              <a:t>para</a:t>
            </a:r>
            <a:r>
              <a:rPr lang="en-US" sz="2300" dirty="0" smtClean="0"/>
              <a:t> </a:t>
            </a:r>
            <a:r>
              <a:rPr lang="en-US" sz="2300" dirty="0" err="1" smtClean="0"/>
              <a:t>cada</a:t>
            </a:r>
            <a:r>
              <a:rPr lang="en-US" sz="2300" dirty="0" smtClean="0"/>
              <a:t> </a:t>
            </a:r>
            <a:r>
              <a:rPr lang="en-US" sz="2300" dirty="0" err="1" smtClean="0"/>
              <a:t>marca</a:t>
            </a:r>
            <a:endParaRPr lang="en-US" sz="2300" dirty="0" smtClean="0"/>
          </a:p>
        </p:txBody>
      </p:sp>
      <p:sp>
        <p:nvSpPr>
          <p:cNvPr id="17" name="Slide Number Placeholder 16"/>
          <p:cNvSpPr>
            <a:spLocks noGrp="1"/>
          </p:cNvSpPr>
          <p:nvPr>
            <p:ph type="sldNum" sz="quarter" idx="12"/>
          </p:nvPr>
        </p:nvSpPr>
        <p:spPr/>
        <p:txBody>
          <a:bodyPr/>
          <a:lstStyle/>
          <a:p>
            <a:pPr>
              <a:defRPr/>
            </a:pPr>
            <a:fld id="{FD2DD350-4E13-4E11-BF81-2A90DC28F878}" type="slidenum">
              <a:rPr lang="en-US"/>
              <a:pPr>
                <a:defRPr/>
              </a:pPr>
              <a:t>23</a:t>
            </a:fld>
            <a:endParaRPr lang="en-US" dirty="0"/>
          </a:p>
        </p:txBody>
      </p:sp>
      <p:sp>
        <p:nvSpPr>
          <p:cNvPr id="16" name="Bent-Up Arrow 15"/>
          <p:cNvSpPr/>
          <p:nvPr/>
        </p:nvSpPr>
        <p:spPr>
          <a:xfrm rot="5400000">
            <a:off x="1066800" y="5105400"/>
            <a:ext cx="762000" cy="914400"/>
          </a:xfrm>
          <a:prstGeom prst="bentUpArrow">
            <a:avLst>
              <a:gd name="adj1" fmla="val 37500"/>
              <a:gd name="adj2" fmla="val 31875"/>
              <a:gd name="adj3" fmla="val 32500"/>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n-US" dirty="0"/>
          </a:p>
        </p:txBody>
      </p:sp>
      <p:graphicFrame>
        <p:nvGraphicFramePr>
          <p:cNvPr id="14" name="Diagram 13"/>
          <p:cNvGraphicFramePr/>
          <p:nvPr>
            <p:extLst>
              <p:ext uri="{D42A27DB-BD31-4B8C-83A1-F6EECF244321}">
                <p14:modId xmlns:p14="http://schemas.microsoft.com/office/powerpoint/2010/main" val="4180789196"/>
              </p:ext>
            </p:extLst>
          </p:nvPr>
        </p:nvGraphicFramePr>
        <p:xfrm>
          <a:off x="76200" y="1066800"/>
          <a:ext cx="22098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76200"/>
            <a:ext cx="6553200" cy="838200"/>
          </a:xfrm>
        </p:spPr>
        <p:txBody>
          <a:bodyPr lIns="92075" tIns="190500" rIns="92075" bIns="190500" anchor="b"/>
          <a:lstStyle/>
          <a:p>
            <a:r>
              <a:rPr lang="en-US" sz="2300" dirty="0" smtClean="0"/>
              <a:t>Se </a:t>
            </a:r>
            <a:r>
              <a:rPr lang="en-US" sz="2300" dirty="0" err="1" smtClean="0"/>
              <a:t>pueden</a:t>
            </a:r>
            <a:r>
              <a:rPr lang="en-US" sz="2300" dirty="0" smtClean="0"/>
              <a:t> </a:t>
            </a:r>
            <a:r>
              <a:rPr lang="en-US" sz="2300" dirty="0" err="1" smtClean="0"/>
              <a:t>iniciar</a:t>
            </a:r>
            <a:r>
              <a:rPr lang="en-US" sz="2300" dirty="0" smtClean="0"/>
              <a:t> hasta 5 </a:t>
            </a:r>
            <a:r>
              <a:rPr lang="en-US" sz="2300" dirty="0" err="1" smtClean="0"/>
              <a:t>proyectos</a:t>
            </a:r>
            <a:r>
              <a:rPr lang="en-US" sz="2300" dirty="0" smtClean="0"/>
              <a:t> I+D </a:t>
            </a:r>
            <a:r>
              <a:rPr lang="en-US" sz="2300" dirty="0" err="1" smtClean="0"/>
              <a:t>por</a:t>
            </a:r>
            <a:r>
              <a:rPr lang="en-US" sz="2300" dirty="0" smtClean="0"/>
              <a:t> </a:t>
            </a:r>
            <a:r>
              <a:rPr lang="en-US" sz="2300" dirty="0" err="1" smtClean="0"/>
              <a:t>periodo</a:t>
            </a:r>
            <a:r>
              <a:rPr lang="en-US" sz="2300" dirty="0" smtClean="0"/>
              <a:t> y </a:t>
            </a:r>
            <a:r>
              <a:rPr lang="en-US" sz="2300" dirty="0" err="1" smtClean="0"/>
              <a:t>tipo</a:t>
            </a:r>
            <a:r>
              <a:rPr lang="en-US" sz="2300" dirty="0" smtClean="0"/>
              <a:t> de </a:t>
            </a:r>
            <a:r>
              <a:rPr lang="en-US" sz="2300" dirty="0" err="1" smtClean="0"/>
              <a:t>producto</a:t>
            </a:r>
            <a:r>
              <a:rPr lang="en-US" sz="2300" dirty="0" smtClean="0"/>
              <a:t> (</a:t>
            </a:r>
            <a:r>
              <a:rPr lang="en-US" sz="2300" dirty="0" err="1" smtClean="0"/>
              <a:t>cinco</a:t>
            </a:r>
            <a:r>
              <a:rPr lang="en-US" sz="2300" dirty="0" smtClean="0"/>
              <a:t> </a:t>
            </a:r>
            <a:r>
              <a:rPr lang="en-US" sz="2200" dirty="0" err="1" smtClean="0"/>
              <a:t>Sonite</a:t>
            </a:r>
            <a:r>
              <a:rPr lang="en-US" sz="2200" dirty="0" smtClean="0"/>
              <a:t> y </a:t>
            </a:r>
            <a:r>
              <a:rPr lang="en-US" sz="2200" dirty="0" err="1" smtClean="0"/>
              <a:t>cinco</a:t>
            </a:r>
            <a:r>
              <a:rPr lang="en-US" sz="2200" dirty="0" smtClean="0"/>
              <a:t> </a:t>
            </a:r>
            <a:r>
              <a:rPr lang="en-US" sz="2200" dirty="0" err="1" smtClean="0"/>
              <a:t>Vodite</a:t>
            </a:r>
            <a:r>
              <a:rPr lang="en-US" sz="2200" dirty="0" smtClean="0"/>
              <a:t>)</a:t>
            </a:r>
          </a:p>
        </p:txBody>
      </p:sp>
      <p:sp>
        <p:nvSpPr>
          <p:cNvPr id="14" name="Slide Number Placeholder 13"/>
          <p:cNvSpPr>
            <a:spLocks noGrp="1"/>
          </p:cNvSpPr>
          <p:nvPr>
            <p:ph type="sldNum" sz="quarter" idx="16"/>
          </p:nvPr>
        </p:nvSpPr>
        <p:spPr/>
        <p:txBody>
          <a:bodyPr/>
          <a:lstStyle/>
          <a:p>
            <a:pPr>
              <a:defRPr/>
            </a:pPr>
            <a:fld id="{34F9630A-9B36-422A-8CBC-AA0B10E084F1}" type="slidenum">
              <a:rPr lang="en-US"/>
              <a:pPr>
                <a:defRPr/>
              </a:pPr>
              <a:t>24</a:t>
            </a:fld>
            <a:endParaRPr lang="en-US" dirty="0"/>
          </a:p>
        </p:txBody>
      </p:sp>
      <p:pic>
        <p:nvPicPr>
          <p:cNvPr id="81921" name="Picture 1"/>
          <p:cNvPicPr>
            <a:picLocks noChangeAspect="1" noChangeArrowheads="1"/>
          </p:cNvPicPr>
          <p:nvPr/>
        </p:nvPicPr>
        <p:blipFill>
          <a:blip r:embed="rId3"/>
          <a:srcRect/>
          <a:stretch>
            <a:fillRect/>
          </a:stretch>
        </p:blipFill>
        <p:spPr bwMode="auto">
          <a:xfrm>
            <a:off x="152400" y="1066800"/>
            <a:ext cx="6478588" cy="4343400"/>
          </a:xfrm>
          <a:prstGeom prst="rect">
            <a:avLst/>
          </a:prstGeom>
          <a:noFill/>
          <a:ln w="9525">
            <a:solidFill>
              <a:schemeClr val="bg1">
                <a:lumMod val="50000"/>
              </a:schemeClr>
            </a:solidFill>
            <a:miter lim="800000"/>
            <a:headEnd/>
            <a:tailEnd/>
          </a:ln>
        </p:spPr>
      </p:pic>
      <p:sp>
        <p:nvSpPr>
          <p:cNvPr id="71694" name="AutoShape 14"/>
          <p:cNvSpPr>
            <a:spLocks noChangeArrowheads="1"/>
          </p:cNvSpPr>
          <p:nvPr/>
        </p:nvSpPr>
        <p:spPr bwMode="auto">
          <a:xfrm>
            <a:off x="5410200" y="1143000"/>
            <a:ext cx="3733800" cy="1524000"/>
          </a:xfrm>
          <a:prstGeom prst="wedgeEllipseCallout">
            <a:avLst>
              <a:gd name="adj1" fmla="val -31037"/>
              <a:gd name="adj2" fmla="val 130139"/>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eaLnBrk="0" fontAlgn="auto" hangingPunct="0">
              <a:spcBef>
                <a:spcPts val="0"/>
              </a:spcBef>
              <a:spcAft>
                <a:spcPts val="0"/>
              </a:spcAft>
              <a:defRPr/>
            </a:pPr>
            <a:r>
              <a:rPr lang="en-US" sz="1600" b="1" dirty="0" smtClean="0"/>
              <a:t>Click </a:t>
            </a:r>
            <a:r>
              <a:rPr lang="en-US" sz="1600" b="1" dirty="0" err="1" smtClean="0"/>
              <a:t>aquí</a:t>
            </a:r>
            <a:r>
              <a:rPr lang="en-US" sz="1600" b="1" dirty="0" smtClean="0"/>
              <a:t> </a:t>
            </a:r>
            <a:r>
              <a:rPr lang="en-US" sz="1600" b="1" dirty="0" err="1" smtClean="0"/>
              <a:t>para</a:t>
            </a:r>
            <a:r>
              <a:rPr lang="en-US" sz="1600" b="1" dirty="0" smtClean="0"/>
              <a:t> </a:t>
            </a:r>
            <a:r>
              <a:rPr lang="en-US" sz="1600" b="1" dirty="0" err="1" smtClean="0"/>
              <a:t>estimar</a:t>
            </a:r>
            <a:r>
              <a:rPr lang="en-US" sz="1600" b="1" dirty="0" smtClean="0"/>
              <a:t> el </a:t>
            </a:r>
            <a:r>
              <a:rPr lang="en-US" sz="1600" b="1" dirty="0" err="1" smtClean="0"/>
              <a:t>costo</a:t>
            </a:r>
            <a:r>
              <a:rPr lang="en-US" sz="1600" b="1" dirty="0" smtClean="0"/>
              <a:t> base </a:t>
            </a:r>
            <a:r>
              <a:rPr lang="en-US" sz="1600" b="1" dirty="0" err="1" smtClean="0"/>
              <a:t>mínimo</a:t>
            </a:r>
            <a:r>
              <a:rPr lang="en-US" sz="1600" b="1" dirty="0" smtClean="0"/>
              <a:t> y el </a:t>
            </a:r>
            <a:r>
              <a:rPr lang="en-US" sz="1600" b="1" dirty="0" err="1" smtClean="0"/>
              <a:t>prespuesto</a:t>
            </a:r>
            <a:r>
              <a:rPr lang="en-US" sz="1600" b="1" dirty="0" smtClean="0"/>
              <a:t> </a:t>
            </a:r>
            <a:r>
              <a:rPr lang="en-US" sz="1600" b="1" dirty="0" err="1" smtClean="0"/>
              <a:t>requerido</a:t>
            </a:r>
            <a:endParaRPr lang="en-US" sz="1600" b="1" dirty="0"/>
          </a:p>
        </p:txBody>
      </p:sp>
      <p:pic>
        <p:nvPicPr>
          <p:cNvPr id="81922" name="Picture 2"/>
          <p:cNvPicPr>
            <a:picLocks noChangeAspect="1" noChangeArrowheads="1"/>
          </p:cNvPicPr>
          <p:nvPr/>
        </p:nvPicPr>
        <p:blipFill>
          <a:blip r:embed="rId4"/>
          <a:srcRect/>
          <a:stretch>
            <a:fillRect/>
          </a:stretch>
        </p:blipFill>
        <p:spPr bwMode="auto">
          <a:xfrm>
            <a:off x="3276600" y="4343400"/>
            <a:ext cx="5724525" cy="2009775"/>
          </a:xfrm>
          <a:prstGeom prst="rect">
            <a:avLst/>
          </a:prstGeom>
          <a:noFill/>
          <a:ln w="9525">
            <a:solidFill>
              <a:schemeClr val="bg1">
                <a:lumMod val="50000"/>
              </a:schemeClr>
            </a:solid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0"/>
            <a:ext cx="5715000" cy="785813"/>
          </a:xfrm>
        </p:spPr>
        <p:txBody>
          <a:bodyPr/>
          <a:lstStyle/>
          <a:p>
            <a:r>
              <a:rPr lang="en-US" dirty="0" err="1" smtClean="0"/>
              <a:t>Ya</a:t>
            </a:r>
            <a:r>
              <a:rPr lang="en-US" dirty="0" smtClean="0"/>
              <a:t> </a:t>
            </a:r>
            <a:r>
              <a:rPr lang="en-US" dirty="0" err="1" smtClean="0"/>
              <a:t>sabes</a:t>
            </a:r>
            <a:r>
              <a:rPr lang="en-US" dirty="0" smtClean="0"/>
              <a:t> </a:t>
            </a:r>
            <a:r>
              <a:rPr lang="en-US" dirty="0" err="1" smtClean="0"/>
              <a:t>todo</a:t>
            </a:r>
            <a:r>
              <a:rPr lang="en-US" dirty="0" smtClean="0"/>
              <a:t> lo </a:t>
            </a:r>
            <a:r>
              <a:rPr lang="en-US" dirty="0" err="1" smtClean="0"/>
              <a:t>que</a:t>
            </a:r>
            <a:r>
              <a:rPr lang="en-US" dirty="0" smtClean="0"/>
              <a:t> </a:t>
            </a:r>
            <a:r>
              <a:rPr lang="en-US" dirty="0" err="1" smtClean="0"/>
              <a:t>necesitas</a:t>
            </a:r>
            <a:r>
              <a:rPr lang="en-US" dirty="0" smtClean="0"/>
              <a:t>.</a:t>
            </a:r>
          </a:p>
        </p:txBody>
      </p:sp>
      <p:sp>
        <p:nvSpPr>
          <p:cNvPr id="11" name="Slide Number Placeholder 10"/>
          <p:cNvSpPr>
            <a:spLocks noGrp="1"/>
          </p:cNvSpPr>
          <p:nvPr>
            <p:ph type="sldNum" sz="quarter" idx="12"/>
          </p:nvPr>
        </p:nvSpPr>
        <p:spPr/>
        <p:txBody>
          <a:bodyPr/>
          <a:lstStyle/>
          <a:p>
            <a:pPr>
              <a:defRPr/>
            </a:pPr>
            <a:fld id="{3C1933C8-C342-4BA8-B6B0-B6294C4DAD6A}" type="slidenum">
              <a:rPr lang="en-US"/>
              <a:pPr>
                <a:defRPr/>
              </a:pPr>
              <a:t>25</a:t>
            </a:fld>
            <a:endParaRPr lang="en-US" dirty="0"/>
          </a:p>
        </p:txBody>
      </p:sp>
      <p:pic>
        <p:nvPicPr>
          <p:cNvPr id="9" name="Picture 8" descr="j0403074.jpg"/>
          <p:cNvPicPr>
            <a:picLocks noChangeAspect="1"/>
          </p:cNvPicPr>
          <p:nvPr/>
        </p:nvPicPr>
        <p:blipFill>
          <a:blip r:embed="rId3"/>
          <a:stretch>
            <a:fillRect/>
          </a:stretch>
        </p:blipFill>
        <p:spPr>
          <a:xfrm>
            <a:off x="1143000" y="1676400"/>
            <a:ext cx="6834188" cy="4572000"/>
          </a:xfrm>
          <a:prstGeom prst="rect">
            <a:avLst/>
          </a:prstGeom>
          <a:ln>
            <a:noFill/>
          </a:ln>
          <a:effectLst>
            <a:outerShdw blurRad="190500" algn="tl" rotWithShape="0">
              <a:srgbClr val="000000">
                <a:alpha val="70000"/>
              </a:srgbClr>
            </a:outerShdw>
          </a:effectLst>
        </p:spPr>
      </p:pic>
      <p:sp>
        <p:nvSpPr>
          <p:cNvPr id="36869" name="TextBox 4"/>
          <p:cNvSpPr txBox="1">
            <a:spLocks noChangeArrowheads="1"/>
          </p:cNvSpPr>
          <p:nvPr/>
        </p:nvSpPr>
        <p:spPr bwMode="auto">
          <a:xfrm>
            <a:off x="1490663" y="1066800"/>
            <a:ext cx="71224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sz="2400" b="1" dirty="0" smtClean="0">
                <a:solidFill>
                  <a:schemeClr val="accent2"/>
                </a:solidFill>
              </a:rPr>
              <a:t>De </a:t>
            </a:r>
            <a:r>
              <a:rPr lang="en-US" sz="2400" b="1" dirty="0" err="1" smtClean="0">
                <a:solidFill>
                  <a:schemeClr val="accent2"/>
                </a:solidFill>
              </a:rPr>
              <a:t>aquí</a:t>
            </a:r>
            <a:r>
              <a:rPr lang="en-US" sz="2400" b="1" dirty="0" smtClean="0">
                <a:solidFill>
                  <a:schemeClr val="accent2"/>
                </a:solidFill>
              </a:rPr>
              <a:t> en </a:t>
            </a:r>
            <a:r>
              <a:rPr lang="en-US" sz="2400" b="1" dirty="0" err="1" smtClean="0">
                <a:solidFill>
                  <a:schemeClr val="accent2"/>
                </a:solidFill>
              </a:rPr>
              <a:t>adelante</a:t>
            </a:r>
            <a:r>
              <a:rPr lang="en-US" sz="2400" b="1" dirty="0" smtClean="0">
                <a:solidFill>
                  <a:schemeClr val="accent2"/>
                </a:solidFill>
              </a:rPr>
              <a:t>, </a:t>
            </a:r>
            <a:r>
              <a:rPr lang="en-US" sz="2400" b="1" dirty="0" err="1" smtClean="0">
                <a:solidFill>
                  <a:schemeClr val="accent2"/>
                </a:solidFill>
              </a:rPr>
              <a:t>depende</a:t>
            </a:r>
            <a:r>
              <a:rPr lang="en-US" sz="2400" b="1" dirty="0" smtClean="0">
                <a:solidFill>
                  <a:schemeClr val="accent2"/>
                </a:solidFill>
              </a:rPr>
              <a:t> de </a:t>
            </a:r>
            <a:r>
              <a:rPr lang="en-US" sz="2400" b="1" dirty="0" err="1" smtClean="0">
                <a:solidFill>
                  <a:schemeClr val="accent2"/>
                </a:solidFill>
              </a:rPr>
              <a:t>tu</a:t>
            </a:r>
            <a:r>
              <a:rPr lang="en-US" sz="2400" b="1" dirty="0" smtClean="0">
                <a:solidFill>
                  <a:schemeClr val="accent2"/>
                </a:solidFill>
              </a:rPr>
              <a:t> </a:t>
            </a:r>
            <a:r>
              <a:rPr lang="en-US" sz="2400" b="1" dirty="0" err="1" smtClean="0">
                <a:solidFill>
                  <a:schemeClr val="accent2"/>
                </a:solidFill>
              </a:rPr>
              <a:t>estrategia</a:t>
            </a:r>
            <a:r>
              <a:rPr lang="en-US" sz="2400" b="1" dirty="0" smtClean="0">
                <a:solidFill>
                  <a:schemeClr val="accent2"/>
                </a:solidFill>
              </a:rPr>
              <a:t>...</a:t>
            </a:r>
            <a:endParaRPr lang="en-US" sz="2400" b="1" dirty="0">
              <a:solidFill>
                <a:schemeClr val="accent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0"/>
            <a:ext cx="5715000" cy="785813"/>
          </a:xfrm>
        </p:spPr>
        <p:txBody>
          <a:bodyPr/>
          <a:lstStyle/>
          <a:p>
            <a:r>
              <a:rPr lang="en-US" sz="2300" dirty="0" smtClean="0"/>
              <a:t>Los </a:t>
            </a:r>
            <a:r>
              <a:rPr lang="en-US" sz="2300" dirty="0" err="1" smtClean="0"/>
              <a:t>consumidores</a:t>
            </a:r>
            <a:r>
              <a:rPr lang="en-US" sz="2300" dirty="0" smtClean="0"/>
              <a:t> </a:t>
            </a:r>
            <a:r>
              <a:rPr lang="en-US" sz="2300" dirty="0" err="1" smtClean="0"/>
              <a:t>compran</a:t>
            </a:r>
            <a:r>
              <a:rPr lang="en-US" sz="2300" dirty="0" smtClean="0"/>
              <a:t> </a:t>
            </a:r>
            <a:r>
              <a:rPr lang="en-US" sz="2300" dirty="0" err="1" smtClean="0"/>
              <a:t>basados</a:t>
            </a:r>
            <a:r>
              <a:rPr lang="en-US" sz="2300" dirty="0" smtClean="0"/>
              <a:t> en </a:t>
            </a:r>
            <a:r>
              <a:rPr lang="en-US" sz="2300" dirty="0" err="1" smtClean="0"/>
              <a:t>sus</a:t>
            </a:r>
            <a:r>
              <a:rPr lang="en-US" sz="2300" dirty="0" smtClean="0"/>
              <a:t> </a:t>
            </a:r>
            <a:r>
              <a:rPr lang="en-US" sz="2300" dirty="0" err="1" smtClean="0"/>
              <a:t>percepciones</a:t>
            </a:r>
            <a:r>
              <a:rPr lang="en-US" sz="2300" dirty="0" smtClean="0"/>
              <a:t> </a:t>
            </a:r>
            <a:r>
              <a:rPr lang="en-US" sz="2300" dirty="0" err="1" smtClean="0"/>
              <a:t>sobre</a:t>
            </a:r>
            <a:r>
              <a:rPr lang="en-US" sz="2300" dirty="0" smtClean="0"/>
              <a:t> </a:t>
            </a:r>
            <a:r>
              <a:rPr lang="en-US" sz="2300" dirty="0" err="1" smtClean="0"/>
              <a:t>las</a:t>
            </a:r>
            <a:r>
              <a:rPr lang="en-US" sz="2300" dirty="0" smtClean="0"/>
              <a:t> </a:t>
            </a:r>
            <a:r>
              <a:rPr lang="en-US" sz="2300" dirty="0" err="1" smtClean="0"/>
              <a:t>marcas</a:t>
            </a:r>
            <a:endParaRPr lang="en-US" sz="2300" dirty="0" smtClean="0"/>
          </a:p>
        </p:txBody>
      </p:sp>
      <p:sp>
        <p:nvSpPr>
          <p:cNvPr id="27" name="Slide Number Placeholder 26"/>
          <p:cNvSpPr>
            <a:spLocks noGrp="1"/>
          </p:cNvSpPr>
          <p:nvPr>
            <p:ph type="sldNum" sz="quarter" idx="16"/>
          </p:nvPr>
        </p:nvSpPr>
        <p:spPr/>
        <p:txBody>
          <a:bodyPr/>
          <a:lstStyle/>
          <a:p>
            <a:pPr>
              <a:defRPr/>
            </a:pPr>
            <a:fld id="{AB4961FC-8E84-4D22-BDC9-E1BAFD8C82F1}" type="slidenum">
              <a:rPr lang="en-US"/>
              <a:pPr>
                <a:defRPr/>
              </a:pPr>
              <a:t>3</a:t>
            </a:fld>
            <a:endParaRPr lang="en-US" dirty="0"/>
          </a:p>
        </p:txBody>
      </p:sp>
      <p:sp>
        <p:nvSpPr>
          <p:cNvPr id="14340" name="Rectangle 51"/>
          <p:cNvSpPr>
            <a:spLocks noChangeArrowheads="1"/>
          </p:cNvSpPr>
          <p:nvPr/>
        </p:nvSpPr>
        <p:spPr bwMode="auto">
          <a:xfrm>
            <a:off x="3429000" y="3810000"/>
            <a:ext cx="3927358"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r>
              <a:rPr lang="en-US" b="1" dirty="0" err="1" smtClean="0">
                <a:solidFill>
                  <a:schemeClr val="tx2"/>
                </a:solidFill>
              </a:rPr>
              <a:t>Percepción</a:t>
            </a:r>
            <a:r>
              <a:rPr lang="en-US" b="1" dirty="0" smtClean="0">
                <a:solidFill>
                  <a:schemeClr val="tx2"/>
                </a:solidFill>
              </a:rPr>
              <a:t> de los </a:t>
            </a:r>
            <a:r>
              <a:rPr lang="en-US" b="1" dirty="0" err="1" smtClean="0">
                <a:solidFill>
                  <a:schemeClr val="tx2"/>
                </a:solidFill>
              </a:rPr>
              <a:t>consumidores</a:t>
            </a:r>
            <a:endParaRPr lang="en-US" b="1" dirty="0">
              <a:solidFill>
                <a:schemeClr val="tx2"/>
              </a:solidFill>
            </a:endParaRPr>
          </a:p>
        </p:txBody>
      </p:sp>
      <p:sp>
        <p:nvSpPr>
          <p:cNvPr id="14341" name="Rectangle 52"/>
          <p:cNvSpPr>
            <a:spLocks noChangeArrowheads="1"/>
          </p:cNvSpPr>
          <p:nvPr/>
        </p:nvSpPr>
        <p:spPr bwMode="auto">
          <a:xfrm>
            <a:off x="3352800" y="1447800"/>
            <a:ext cx="397865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r>
              <a:rPr lang="en-US" b="1" dirty="0" err="1" smtClean="0">
                <a:solidFill>
                  <a:schemeClr val="tx2"/>
                </a:solidFill>
              </a:rPr>
              <a:t>Percepción</a:t>
            </a:r>
            <a:r>
              <a:rPr lang="en-US" b="1" dirty="0" smtClean="0">
                <a:solidFill>
                  <a:schemeClr val="tx2"/>
                </a:solidFill>
              </a:rPr>
              <a:t> </a:t>
            </a:r>
            <a:r>
              <a:rPr lang="en-US" b="1" dirty="0" err="1" smtClean="0">
                <a:solidFill>
                  <a:schemeClr val="tx2"/>
                </a:solidFill>
              </a:rPr>
              <a:t>interna</a:t>
            </a:r>
            <a:r>
              <a:rPr lang="en-US" b="1" dirty="0" smtClean="0">
                <a:solidFill>
                  <a:schemeClr val="tx2"/>
                </a:solidFill>
              </a:rPr>
              <a:t> de </a:t>
            </a:r>
            <a:r>
              <a:rPr lang="en-US" b="1" dirty="0" err="1" smtClean="0">
                <a:solidFill>
                  <a:schemeClr val="tx2"/>
                </a:solidFill>
              </a:rPr>
              <a:t>las</a:t>
            </a:r>
            <a:r>
              <a:rPr lang="en-US" b="1" dirty="0" smtClean="0">
                <a:solidFill>
                  <a:schemeClr val="tx2"/>
                </a:solidFill>
              </a:rPr>
              <a:t> </a:t>
            </a:r>
            <a:r>
              <a:rPr lang="en-US" b="1" dirty="0" err="1" smtClean="0">
                <a:solidFill>
                  <a:schemeClr val="tx2"/>
                </a:solidFill>
              </a:rPr>
              <a:t>marcas</a:t>
            </a:r>
            <a:endParaRPr lang="en-US" b="1" dirty="0">
              <a:solidFill>
                <a:schemeClr val="tx2"/>
              </a:solidFill>
            </a:endParaRPr>
          </a:p>
        </p:txBody>
      </p:sp>
      <p:sp>
        <p:nvSpPr>
          <p:cNvPr id="14342" name="Line 53"/>
          <p:cNvSpPr>
            <a:spLocks noChangeShapeType="1"/>
          </p:cNvSpPr>
          <p:nvPr/>
        </p:nvSpPr>
        <p:spPr bwMode="auto">
          <a:xfrm>
            <a:off x="2990850" y="2751138"/>
            <a:ext cx="4011613" cy="0"/>
          </a:xfrm>
          <a:prstGeom prst="line">
            <a:avLst/>
          </a:prstGeom>
          <a:noFill/>
          <a:ln w="508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4343" name="Rectangle 54"/>
          <p:cNvSpPr>
            <a:spLocks noChangeArrowheads="1"/>
          </p:cNvSpPr>
          <p:nvPr/>
        </p:nvSpPr>
        <p:spPr bwMode="auto">
          <a:xfrm>
            <a:off x="5565775" y="2960688"/>
            <a:ext cx="1875514"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r>
              <a:rPr lang="en-US" b="1" dirty="0" err="1" smtClean="0">
                <a:solidFill>
                  <a:schemeClr val="tx2"/>
                </a:solidFill>
              </a:rPr>
              <a:t>Calidad</a:t>
            </a:r>
            <a:r>
              <a:rPr lang="en-US" b="1" dirty="0" smtClean="0">
                <a:solidFill>
                  <a:schemeClr val="tx2"/>
                </a:solidFill>
              </a:rPr>
              <a:t> </a:t>
            </a:r>
            <a:r>
              <a:rPr lang="en-US" b="1" dirty="0" err="1" smtClean="0">
                <a:solidFill>
                  <a:schemeClr val="tx2"/>
                </a:solidFill>
              </a:rPr>
              <a:t>técnica</a:t>
            </a:r>
            <a:endParaRPr lang="en-US" b="1" dirty="0">
              <a:solidFill>
                <a:schemeClr val="tx2"/>
              </a:solidFill>
            </a:endParaRPr>
          </a:p>
        </p:txBody>
      </p:sp>
      <p:sp>
        <p:nvSpPr>
          <p:cNvPr id="28727" name="Rectangle 55"/>
          <p:cNvSpPr>
            <a:spLocks noChangeArrowheads="1"/>
          </p:cNvSpPr>
          <p:nvPr/>
        </p:nvSpPr>
        <p:spPr bwMode="auto">
          <a:xfrm>
            <a:off x="2997855" y="1914904"/>
            <a:ext cx="849593" cy="643766"/>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spAutoFit/>
          </a:bodyPr>
          <a:lstStyle/>
          <a:p>
            <a:pPr algn="ctr" eaLnBrk="0" fontAlgn="auto" hangingPunct="0">
              <a:spcBef>
                <a:spcPts val="0"/>
              </a:spcBef>
              <a:spcAft>
                <a:spcPts val="0"/>
              </a:spcAft>
              <a:defRPr/>
            </a:pPr>
            <a:r>
              <a:rPr lang="en-US" b="1" dirty="0" err="1" smtClean="0">
                <a:solidFill>
                  <a:schemeClr val="tx1">
                    <a:lumMod val="75000"/>
                    <a:lumOff val="25000"/>
                  </a:schemeClr>
                </a:solidFill>
              </a:rPr>
              <a:t>Marca</a:t>
            </a:r>
            <a:endParaRPr lang="en-US" b="1" dirty="0">
              <a:solidFill>
                <a:schemeClr val="tx1">
                  <a:lumMod val="75000"/>
                  <a:lumOff val="25000"/>
                </a:schemeClr>
              </a:solidFill>
            </a:endParaRPr>
          </a:p>
          <a:p>
            <a:pPr algn="ctr" eaLnBrk="0" fontAlgn="auto" hangingPunct="0">
              <a:spcBef>
                <a:spcPts val="0"/>
              </a:spcBef>
              <a:spcAft>
                <a:spcPts val="0"/>
              </a:spcAft>
              <a:defRPr/>
            </a:pPr>
            <a:r>
              <a:rPr lang="en-US" b="1" dirty="0">
                <a:solidFill>
                  <a:schemeClr val="tx1">
                    <a:lumMod val="75000"/>
                    <a:lumOff val="25000"/>
                  </a:schemeClr>
                </a:solidFill>
              </a:rPr>
              <a:t>A</a:t>
            </a:r>
          </a:p>
        </p:txBody>
      </p:sp>
      <p:sp>
        <p:nvSpPr>
          <p:cNvPr id="28728" name="Rectangle 56"/>
          <p:cNvSpPr>
            <a:spLocks noChangeArrowheads="1"/>
          </p:cNvSpPr>
          <p:nvPr/>
        </p:nvSpPr>
        <p:spPr bwMode="auto">
          <a:xfrm>
            <a:off x="3903663" y="1905000"/>
            <a:ext cx="866775" cy="6635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spAutoFit/>
          </a:bodyPr>
          <a:lstStyle/>
          <a:p>
            <a:pPr algn="ctr" eaLnBrk="0" fontAlgn="auto" hangingPunct="0">
              <a:spcBef>
                <a:spcPts val="0"/>
              </a:spcBef>
              <a:spcAft>
                <a:spcPts val="0"/>
              </a:spcAft>
              <a:defRPr/>
            </a:pPr>
            <a:r>
              <a:rPr lang="en-US" b="1" dirty="0" err="1">
                <a:solidFill>
                  <a:schemeClr val="tx1">
                    <a:lumMod val="75000"/>
                    <a:lumOff val="25000"/>
                  </a:schemeClr>
                </a:solidFill>
              </a:rPr>
              <a:t>Marca</a:t>
            </a:r>
            <a:endParaRPr lang="en-US" b="1" dirty="0">
              <a:solidFill>
                <a:schemeClr val="tx1">
                  <a:lumMod val="75000"/>
                  <a:lumOff val="25000"/>
                </a:schemeClr>
              </a:solidFill>
            </a:endParaRPr>
          </a:p>
          <a:p>
            <a:pPr algn="ctr" eaLnBrk="0" fontAlgn="auto" hangingPunct="0">
              <a:spcBef>
                <a:spcPts val="0"/>
              </a:spcBef>
              <a:spcAft>
                <a:spcPts val="0"/>
              </a:spcAft>
              <a:defRPr/>
            </a:pPr>
            <a:r>
              <a:rPr lang="en-US" b="1" dirty="0">
                <a:solidFill>
                  <a:schemeClr val="tx1">
                    <a:lumMod val="75000"/>
                    <a:lumOff val="25000"/>
                  </a:schemeClr>
                </a:solidFill>
              </a:rPr>
              <a:t>B</a:t>
            </a:r>
          </a:p>
        </p:txBody>
      </p:sp>
      <p:sp>
        <p:nvSpPr>
          <p:cNvPr id="28729" name="Rectangle 57"/>
          <p:cNvSpPr>
            <a:spLocks noChangeArrowheads="1"/>
          </p:cNvSpPr>
          <p:nvPr/>
        </p:nvSpPr>
        <p:spPr bwMode="auto">
          <a:xfrm>
            <a:off x="4800600" y="1905000"/>
            <a:ext cx="866775" cy="6635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spAutoFit/>
          </a:bodyPr>
          <a:lstStyle/>
          <a:p>
            <a:pPr algn="ctr" eaLnBrk="0" fontAlgn="auto" hangingPunct="0">
              <a:spcBef>
                <a:spcPts val="0"/>
              </a:spcBef>
              <a:spcAft>
                <a:spcPts val="0"/>
              </a:spcAft>
              <a:defRPr/>
            </a:pPr>
            <a:r>
              <a:rPr lang="en-US" b="1" dirty="0" err="1">
                <a:solidFill>
                  <a:schemeClr val="tx1">
                    <a:lumMod val="75000"/>
                    <a:lumOff val="25000"/>
                  </a:schemeClr>
                </a:solidFill>
              </a:rPr>
              <a:t>Marca</a:t>
            </a:r>
            <a:endParaRPr lang="en-US" b="1" dirty="0">
              <a:solidFill>
                <a:schemeClr val="tx1">
                  <a:lumMod val="75000"/>
                  <a:lumOff val="25000"/>
                </a:schemeClr>
              </a:solidFill>
            </a:endParaRPr>
          </a:p>
          <a:p>
            <a:pPr algn="ctr" eaLnBrk="0" fontAlgn="auto" hangingPunct="0">
              <a:spcBef>
                <a:spcPts val="0"/>
              </a:spcBef>
              <a:spcAft>
                <a:spcPts val="0"/>
              </a:spcAft>
              <a:defRPr/>
            </a:pPr>
            <a:r>
              <a:rPr lang="en-US" b="1" dirty="0">
                <a:solidFill>
                  <a:schemeClr val="tx1">
                    <a:lumMod val="75000"/>
                    <a:lumOff val="25000"/>
                  </a:schemeClr>
                </a:solidFill>
              </a:rPr>
              <a:t>C</a:t>
            </a:r>
          </a:p>
        </p:txBody>
      </p:sp>
      <p:sp>
        <p:nvSpPr>
          <p:cNvPr id="28730" name="Rectangle 58"/>
          <p:cNvSpPr>
            <a:spLocks noChangeArrowheads="1"/>
          </p:cNvSpPr>
          <p:nvPr/>
        </p:nvSpPr>
        <p:spPr bwMode="auto">
          <a:xfrm>
            <a:off x="5715000" y="1905000"/>
            <a:ext cx="866775" cy="6635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spAutoFit/>
          </a:bodyPr>
          <a:lstStyle/>
          <a:p>
            <a:pPr algn="ctr" eaLnBrk="0" fontAlgn="auto" hangingPunct="0">
              <a:spcBef>
                <a:spcPts val="0"/>
              </a:spcBef>
              <a:spcAft>
                <a:spcPts val="0"/>
              </a:spcAft>
              <a:defRPr/>
            </a:pPr>
            <a:r>
              <a:rPr lang="en-US" b="1" dirty="0" err="1">
                <a:solidFill>
                  <a:schemeClr val="tx1">
                    <a:lumMod val="75000"/>
                    <a:lumOff val="25000"/>
                  </a:schemeClr>
                </a:solidFill>
              </a:rPr>
              <a:t>Marca</a:t>
            </a:r>
            <a:endParaRPr lang="en-US" b="1" dirty="0">
              <a:solidFill>
                <a:schemeClr val="tx1">
                  <a:lumMod val="75000"/>
                  <a:lumOff val="25000"/>
                </a:schemeClr>
              </a:solidFill>
            </a:endParaRPr>
          </a:p>
          <a:p>
            <a:pPr algn="ctr" eaLnBrk="0" fontAlgn="auto" hangingPunct="0">
              <a:spcBef>
                <a:spcPts val="0"/>
              </a:spcBef>
              <a:spcAft>
                <a:spcPts val="0"/>
              </a:spcAft>
              <a:defRPr/>
            </a:pPr>
            <a:r>
              <a:rPr lang="en-US" b="1" dirty="0">
                <a:solidFill>
                  <a:schemeClr val="tx1">
                    <a:lumMod val="75000"/>
                    <a:lumOff val="25000"/>
                  </a:schemeClr>
                </a:solidFill>
              </a:rPr>
              <a:t>D</a:t>
            </a:r>
          </a:p>
        </p:txBody>
      </p:sp>
      <p:sp>
        <p:nvSpPr>
          <p:cNvPr id="14348" name="Line 59"/>
          <p:cNvSpPr>
            <a:spLocks noChangeShapeType="1"/>
          </p:cNvSpPr>
          <p:nvPr/>
        </p:nvSpPr>
        <p:spPr bwMode="auto">
          <a:xfrm>
            <a:off x="5381625" y="4610100"/>
            <a:ext cx="0" cy="1930400"/>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4349" name="Line 60"/>
          <p:cNvSpPr>
            <a:spLocks noChangeShapeType="1"/>
          </p:cNvSpPr>
          <p:nvPr/>
        </p:nvSpPr>
        <p:spPr bwMode="auto">
          <a:xfrm flipH="1">
            <a:off x="4003675" y="5727700"/>
            <a:ext cx="2757488" cy="0"/>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28733" name="Rectangle 61"/>
          <p:cNvSpPr>
            <a:spLocks noChangeArrowheads="1"/>
          </p:cNvSpPr>
          <p:nvPr/>
        </p:nvSpPr>
        <p:spPr bwMode="auto">
          <a:xfrm>
            <a:off x="4320679" y="4979752"/>
            <a:ext cx="923331" cy="705321"/>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spAutoFit/>
          </a:bodyPr>
          <a:lstStyle/>
          <a:p>
            <a:pPr algn="ctr" eaLnBrk="0" fontAlgn="auto" hangingPunct="0">
              <a:spcBef>
                <a:spcPts val="0"/>
              </a:spcBef>
              <a:spcAft>
                <a:spcPts val="0"/>
              </a:spcAft>
              <a:defRPr/>
            </a:pPr>
            <a:r>
              <a:rPr lang="en-US" sz="2000" b="1" dirty="0" err="1" smtClean="0">
                <a:solidFill>
                  <a:schemeClr val="tx1">
                    <a:lumMod val="75000"/>
                    <a:lumOff val="25000"/>
                  </a:schemeClr>
                </a:solidFill>
              </a:rPr>
              <a:t>Marca</a:t>
            </a:r>
            <a:endParaRPr lang="en-US" sz="2000" b="1" dirty="0">
              <a:solidFill>
                <a:schemeClr val="tx1">
                  <a:lumMod val="75000"/>
                  <a:lumOff val="25000"/>
                </a:schemeClr>
              </a:solidFill>
            </a:endParaRPr>
          </a:p>
          <a:p>
            <a:pPr algn="ctr" eaLnBrk="0" fontAlgn="auto" hangingPunct="0">
              <a:spcBef>
                <a:spcPts val="0"/>
              </a:spcBef>
              <a:spcAft>
                <a:spcPts val="0"/>
              </a:spcAft>
              <a:defRPr/>
            </a:pPr>
            <a:r>
              <a:rPr lang="en-US" sz="2000" b="1" dirty="0">
                <a:solidFill>
                  <a:schemeClr val="tx1">
                    <a:lumMod val="75000"/>
                    <a:lumOff val="25000"/>
                  </a:schemeClr>
                </a:solidFill>
              </a:rPr>
              <a:t>C</a:t>
            </a:r>
          </a:p>
        </p:txBody>
      </p:sp>
      <p:sp>
        <p:nvSpPr>
          <p:cNvPr id="28734" name="Rectangle 62"/>
          <p:cNvSpPr>
            <a:spLocks noChangeArrowheads="1"/>
          </p:cNvSpPr>
          <p:nvPr/>
        </p:nvSpPr>
        <p:spPr bwMode="auto">
          <a:xfrm>
            <a:off x="5411788" y="5780088"/>
            <a:ext cx="941387" cy="7239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spAutoFit/>
          </a:bodyPr>
          <a:lstStyle/>
          <a:p>
            <a:pPr algn="ctr" eaLnBrk="0" fontAlgn="auto" hangingPunct="0">
              <a:spcBef>
                <a:spcPts val="0"/>
              </a:spcBef>
              <a:spcAft>
                <a:spcPts val="0"/>
              </a:spcAft>
              <a:defRPr/>
            </a:pPr>
            <a:r>
              <a:rPr lang="en-US" sz="2000" b="1" dirty="0" err="1">
                <a:solidFill>
                  <a:schemeClr val="tx1">
                    <a:lumMod val="75000"/>
                    <a:lumOff val="25000"/>
                  </a:schemeClr>
                </a:solidFill>
              </a:rPr>
              <a:t>Marca</a:t>
            </a:r>
            <a:endParaRPr lang="en-US" sz="2000" b="1" dirty="0">
              <a:solidFill>
                <a:schemeClr val="tx1">
                  <a:lumMod val="75000"/>
                  <a:lumOff val="25000"/>
                </a:schemeClr>
              </a:solidFill>
            </a:endParaRPr>
          </a:p>
          <a:p>
            <a:pPr algn="ctr" eaLnBrk="0" fontAlgn="auto" hangingPunct="0">
              <a:spcBef>
                <a:spcPts val="0"/>
              </a:spcBef>
              <a:spcAft>
                <a:spcPts val="0"/>
              </a:spcAft>
              <a:defRPr/>
            </a:pPr>
            <a:r>
              <a:rPr lang="en-US" sz="2000" b="1" dirty="0">
                <a:solidFill>
                  <a:schemeClr val="tx1">
                    <a:lumMod val="75000"/>
                    <a:lumOff val="25000"/>
                  </a:schemeClr>
                </a:solidFill>
              </a:rPr>
              <a:t>A</a:t>
            </a:r>
          </a:p>
        </p:txBody>
      </p:sp>
      <p:sp>
        <p:nvSpPr>
          <p:cNvPr id="28735" name="Rectangle 63"/>
          <p:cNvSpPr>
            <a:spLocks noChangeArrowheads="1"/>
          </p:cNvSpPr>
          <p:nvPr/>
        </p:nvSpPr>
        <p:spPr bwMode="auto">
          <a:xfrm>
            <a:off x="5411788" y="4513263"/>
            <a:ext cx="941387" cy="7239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spAutoFit/>
          </a:bodyPr>
          <a:lstStyle/>
          <a:p>
            <a:pPr algn="ctr" eaLnBrk="0" fontAlgn="auto" hangingPunct="0">
              <a:spcBef>
                <a:spcPts val="0"/>
              </a:spcBef>
              <a:spcAft>
                <a:spcPts val="0"/>
              </a:spcAft>
              <a:defRPr/>
            </a:pPr>
            <a:r>
              <a:rPr lang="en-US" sz="2000" b="1" dirty="0" err="1">
                <a:solidFill>
                  <a:schemeClr val="tx1">
                    <a:lumMod val="75000"/>
                    <a:lumOff val="25000"/>
                  </a:schemeClr>
                </a:solidFill>
              </a:rPr>
              <a:t>Marca</a:t>
            </a:r>
            <a:endParaRPr lang="en-US" sz="2000" b="1" dirty="0">
              <a:solidFill>
                <a:schemeClr val="tx1">
                  <a:lumMod val="75000"/>
                  <a:lumOff val="25000"/>
                </a:schemeClr>
              </a:solidFill>
            </a:endParaRPr>
          </a:p>
          <a:p>
            <a:pPr algn="ctr" eaLnBrk="0" fontAlgn="auto" hangingPunct="0">
              <a:spcBef>
                <a:spcPts val="0"/>
              </a:spcBef>
              <a:spcAft>
                <a:spcPts val="0"/>
              </a:spcAft>
              <a:defRPr/>
            </a:pPr>
            <a:r>
              <a:rPr lang="en-US" sz="2000" b="1" dirty="0">
                <a:solidFill>
                  <a:schemeClr val="tx1">
                    <a:lumMod val="75000"/>
                    <a:lumOff val="25000"/>
                  </a:schemeClr>
                </a:solidFill>
              </a:rPr>
              <a:t>B</a:t>
            </a:r>
          </a:p>
        </p:txBody>
      </p:sp>
      <p:sp>
        <p:nvSpPr>
          <p:cNvPr id="28736" name="Rectangle 64"/>
          <p:cNvSpPr>
            <a:spLocks noChangeArrowheads="1"/>
          </p:cNvSpPr>
          <p:nvPr/>
        </p:nvSpPr>
        <p:spPr bwMode="auto">
          <a:xfrm>
            <a:off x="5832475" y="4913313"/>
            <a:ext cx="941388" cy="7239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lIns="90488" tIns="44450" rIns="90488" bIns="44450" anchor="ctr">
            <a:spAutoFit/>
          </a:bodyPr>
          <a:lstStyle/>
          <a:p>
            <a:pPr algn="ctr" eaLnBrk="0" fontAlgn="auto" hangingPunct="0">
              <a:spcBef>
                <a:spcPts val="0"/>
              </a:spcBef>
              <a:spcAft>
                <a:spcPts val="0"/>
              </a:spcAft>
              <a:defRPr/>
            </a:pPr>
            <a:r>
              <a:rPr lang="en-US" sz="2000" b="1" dirty="0" err="1">
                <a:solidFill>
                  <a:schemeClr val="tx1">
                    <a:lumMod val="75000"/>
                    <a:lumOff val="25000"/>
                  </a:schemeClr>
                </a:solidFill>
              </a:rPr>
              <a:t>Marca</a:t>
            </a:r>
            <a:endParaRPr lang="en-US" sz="2000" b="1" dirty="0">
              <a:solidFill>
                <a:schemeClr val="tx1">
                  <a:lumMod val="75000"/>
                  <a:lumOff val="25000"/>
                </a:schemeClr>
              </a:solidFill>
            </a:endParaRPr>
          </a:p>
          <a:p>
            <a:pPr algn="ctr" eaLnBrk="0" fontAlgn="auto" hangingPunct="0">
              <a:spcBef>
                <a:spcPts val="0"/>
              </a:spcBef>
              <a:spcAft>
                <a:spcPts val="0"/>
              </a:spcAft>
              <a:defRPr/>
            </a:pPr>
            <a:r>
              <a:rPr lang="en-US" sz="2000" b="1" dirty="0">
                <a:solidFill>
                  <a:schemeClr val="tx1">
                    <a:lumMod val="75000"/>
                    <a:lumOff val="25000"/>
                  </a:schemeClr>
                </a:solidFill>
              </a:rPr>
              <a:t>D</a:t>
            </a:r>
          </a:p>
        </p:txBody>
      </p:sp>
      <p:sp>
        <p:nvSpPr>
          <p:cNvPr id="14354" name="Rectangle 65"/>
          <p:cNvSpPr>
            <a:spLocks noChangeArrowheads="1"/>
          </p:cNvSpPr>
          <p:nvPr/>
        </p:nvSpPr>
        <p:spPr bwMode="auto">
          <a:xfrm>
            <a:off x="5203825" y="4114800"/>
            <a:ext cx="398463"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r>
              <a:rPr lang="en-US" sz="2800" b="1"/>
              <a:t>?</a:t>
            </a:r>
          </a:p>
        </p:txBody>
      </p:sp>
      <p:sp>
        <p:nvSpPr>
          <p:cNvPr id="14355" name="Rectangle 66"/>
          <p:cNvSpPr>
            <a:spLocks noChangeArrowheads="1"/>
          </p:cNvSpPr>
          <p:nvPr/>
        </p:nvSpPr>
        <p:spPr bwMode="auto">
          <a:xfrm>
            <a:off x="6769100" y="5429250"/>
            <a:ext cx="398463"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r>
              <a:rPr lang="en-US" sz="2800" b="1"/>
              <a:t>?</a:t>
            </a:r>
          </a:p>
        </p:txBody>
      </p:sp>
      <p:pic>
        <p:nvPicPr>
          <p:cNvPr id="28847" name="Picture 175" descr="magglass copy"/>
          <p:cNvPicPr>
            <a:picLocks noChangeAspect="1" noChangeArrowheads="1"/>
          </p:cNvPicPr>
          <p:nvPr/>
        </p:nvPicPr>
        <p:blipFill>
          <a:blip r:embed="rId3"/>
          <a:srcRect r="4136" b="2632"/>
          <a:stretch>
            <a:fillRect/>
          </a:stretch>
        </p:blipFill>
        <p:spPr bwMode="auto">
          <a:xfrm>
            <a:off x="879475" y="1143000"/>
            <a:ext cx="1787525" cy="2362200"/>
          </a:xfrm>
          <a:prstGeom prst="rect">
            <a:avLst/>
          </a:prstGeom>
          <a:ln>
            <a:noFill/>
          </a:ln>
          <a:effectLst>
            <a:outerShdw blurRad="190500" algn="tl" rotWithShape="0">
              <a:srgbClr val="000000">
                <a:alpha val="70000"/>
              </a:srgbClr>
            </a:outerShdw>
          </a:effectLst>
        </p:spPr>
      </p:pic>
      <p:pic>
        <p:nvPicPr>
          <p:cNvPr id="24" name="Picture 23" descr="j0382673.jpg"/>
          <p:cNvPicPr>
            <a:picLocks noChangeAspect="1"/>
          </p:cNvPicPr>
          <p:nvPr/>
        </p:nvPicPr>
        <p:blipFill>
          <a:blip r:embed="rId4"/>
          <a:srcRect b="5612"/>
          <a:stretch>
            <a:fillRect/>
          </a:stretch>
        </p:blipFill>
        <p:spPr>
          <a:xfrm>
            <a:off x="879475" y="3810000"/>
            <a:ext cx="1787525" cy="2362200"/>
          </a:xfrm>
          <a:prstGeom prst="rect">
            <a:avLst/>
          </a:prstGeom>
          <a:ln>
            <a:noFill/>
          </a:ln>
          <a:effectLst>
            <a:outerShdw blurRad="190500" algn="tl" rotWithShape="0">
              <a:srgbClr val="000000">
                <a:alpha val="70000"/>
              </a:srgbClr>
            </a:outerShdw>
          </a:effectLst>
        </p:spPr>
      </p:pic>
      <p:cxnSp>
        <p:nvCxnSpPr>
          <p:cNvPr id="26" name="Straight Connector 25"/>
          <p:cNvCxnSpPr/>
          <p:nvPr/>
        </p:nvCxnSpPr>
        <p:spPr>
          <a:xfrm>
            <a:off x="457200" y="3657600"/>
            <a:ext cx="8077200" cy="0"/>
          </a:xfrm>
          <a:prstGeom prst="line">
            <a:avLst/>
          </a:prstGeom>
          <a:ln>
            <a:prstDash val="lgDashDot"/>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0"/>
            <a:ext cx="6019800" cy="785813"/>
          </a:xfrm>
        </p:spPr>
        <p:txBody>
          <a:bodyPr/>
          <a:lstStyle/>
          <a:p>
            <a:r>
              <a:rPr lang="en-US" sz="2300" dirty="0" smtClean="0"/>
              <a:t>Los </a:t>
            </a:r>
            <a:r>
              <a:rPr lang="en-US" sz="2300" dirty="0" err="1" smtClean="0"/>
              <a:t>mapas</a:t>
            </a:r>
            <a:r>
              <a:rPr lang="en-US" sz="2300" dirty="0" smtClean="0"/>
              <a:t> </a:t>
            </a:r>
            <a:r>
              <a:rPr lang="en-US" sz="2300" dirty="0" err="1" smtClean="0"/>
              <a:t>perceptuales</a:t>
            </a:r>
            <a:r>
              <a:rPr lang="en-US" sz="2300" dirty="0" smtClean="0"/>
              <a:t> son </a:t>
            </a:r>
            <a:r>
              <a:rPr lang="en-US" sz="2300" dirty="0" err="1" smtClean="0"/>
              <a:t>una</a:t>
            </a:r>
            <a:r>
              <a:rPr lang="en-US" sz="2300" dirty="0" smtClean="0"/>
              <a:t> </a:t>
            </a:r>
            <a:r>
              <a:rPr lang="en-US" sz="2300" dirty="0" err="1" smtClean="0"/>
              <a:t>herramienta</a:t>
            </a:r>
            <a:r>
              <a:rPr lang="en-US" sz="2300" dirty="0" smtClean="0"/>
              <a:t> </a:t>
            </a:r>
            <a:r>
              <a:rPr lang="en-US" sz="2300" dirty="0" err="1" smtClean="0"/>
              <a:t>valiosa</a:t>
            </a:r>
            <a:r>
              <a:rPr lang="en-US" sz="2300" dirty="0" smtClean="0"/>
              <a:t> </a:t>
            </a:r>
            <a:r>
              <a:rPr lang="en-US" sz="2300" dirty="0" err="1" smtClean="0"/>
              <a:t>para</a:t>
            </a:r>
            <a:r>
              <a:rPr lang="en-US" sz="2300" dirty="0" smtClean="0"/>
              <a:t> </a:t>
            </a:r>
            <a:r>
              <a:rPr lang="en-US" sz="2300" dirty="0" err="1" smtClean="0"/>
              <a:t>visualizar</a:t>
            </a:r>
            <a:r>
              <a:rPr lang="en-US" sz="2300" dirty="0" smtClean="0"/>
              <a:t> el </a:t>
            </a:r>
            <a:r>
              <a:rPr lang="en-US" sz="2300" dirty="0" err="1" smtClean="0"/>
              <a:t>posicionamiento</a:t>
            </a:r>
            <a:endParaRPr lang="en-US" sz="2300" dirty="0" smtClean="0"/>
          </a:p>
        </p:txBody>
      </p:sp>
      <p:sp>
        <p:nvSpPr>
          <p:cNvPr id="57" name="Slide Number Placeholder 56"/>
          <p:cNvSpPr>
            <a:spLocks noGrp="1"/>
          </p:cNvSpPr>
          <p:nvPr>
            <p:ph type="sldNum" sz="quarter" idx="12"/>
          </p:nvPr>
        </p:nvSpPr>
        <p:spPr/>
        <p:txBody>
          <a:bodyPr/>
          <a:lstStyle/>
          <a:p>
            <a:pPr>
              <a:defRPr/>
            </a:pPr>
            <a:fld id="{D4ACEA9F-A33B-490F-A761-29F8FD0452C6}" type="slidenum">
              <a:rPr lang="en-US"/>
              <a:pPr>
                <a:defRPr/>
              </a:pPr>
              <a:t>4</a:t>
            </a:fld>
            <a:endParaRPr lang="en-US" dirty="0"/>
          </a:p>
        </p:txBody>
      </p:sp>
      <p:grpSp>
        <p:nvGrpSpPr>
          <p:cNvPr id="15364" name="Group 54"/>
          <p:cNvGrpSpPr>
            <a:grpSpLocks/>
          </p:cNvGrpSpPr>
          <p:nvPr/>
        </p:nvGrpSpPr>
        <p:grpSpPr bwMode="auto">
          <a:xfrm>
            <a:off x="6248400" y="5029200"/>
            <a:ext cx="2438400" cy="1371600"/>
            <a:chOff x="6248400" y="5029200"/>
            <a:chExt cx="2438400" cy="1371600"/>
          </a:xfrm>
        </p:grpSpPr>
        <p:sp>
          <p:nvSpPr>
            <p:cNvPr id="54" name="Rounded Rectangle 53"/>
            <p:cNvSpPr/>
            <p:nvPr/>
          </p:nvSpPr>
          <p:spPr>
            <a:xfrm>
              <a:off x="6248400" y="5029200"/>
              <a:ext cx="2438400" cy="13716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n-US"/>
            </a:p>
          </p:txBody>
        </p:sp>
        <p:sp>
          <p:nvSpPr>
            <p:cNvPr id="15412" name="Rectangle 5"/>
            <p:cNvSpPr>
              <a:spLocks noChangeArrowheads="1"/>
            </p:cNvSpPr>
            <p:nvPr/>
          </p:nvSpPr>
          <p:spPr bwMode="auto">
            <a:xfrm>
              <a:off x="6629400" y="5105400"/>
              <a:ext cx="1647886" cy="442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31762" tIns="66675" rIns="131762" bIns="66675">
              <a:spAutoFit/>
            </a:bodyPr>
            <a:lstStyle/>
            <a:p>
              <a:pPr defTabSz="1855788" eaLnBrk="0" hangingPunct="0"/>
              <a:r>
                <a:rPr lang="en-US" sz="2000" b="1" dirty="0" err="1" smtClean="0">
                  <a:solidFill>
                    <a:schemeClr val="tx2"/>
                  </a:solidFill>
                </a:rPr>
                <a:t>Simbología</a:t>
              </a:r>
              <a:endParaRPr lang="en-US" sz="2000" b="1" dirty="0">
                <a:solidFill>
                  <a:schemeClr val="tx2"/>
                </a:solidFill>
              </a:endParaRPr>
            </a:p>
          </p:txBody>
        </p:sp>
        <p:sp>
          <p:nvSpPr>
            <p:cNvPr id="15413" name="Rectangle 6"/>
            <p:cNvSpPr>
              <a:spLocks noChangeArrowheads="1"/>
            </p:cNvSpPr>
            <p:nvPr/>
          </p:nvSpPr>
          <p:spPr bwMode="auto">
            <a:xfrm>
              <a:off x="6700838" y="5756275"/>
              <a:ext cx="1885950"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31762" tIns="66675" rIns="131762" bIns="66675"/>
            <a:lstStyle/>
            <a:p>
              <a:pPr defTabSz="1855788" eaLnBrk="0" hangingPunct="0"/>
              <a:r>
                <a:rPr lang="en-US" sz="1400" dirty="0" err="1" smtClean="0">
                  <a:solidFill>
                    <a:schemeClr val="tx2"/>
                  </a:solidFill>
                </a:rPr>
                <a:t>Posicionamiento</a:t>
              </a:r>
              <a:r>
                <a:rPr lang="en-US" sz="1400" dirty="0" smtClean="0">
                  <a:solidFill>
                    <a:schemeClr val="tx2"/>
                  </a:solidFill>
                </a:rPr>
                <a:t> </a:t>
              </a:r>
              <a:r>
                <a:rPr lang="en-US" sz="1400" dirty="0" err="1" smtClean="0">
                  <a:solidFill>
                    <a:schemeClr val="tx2"/>
                  </a:solidFill>
                </a:rPr>
                <a:t>marca</a:t>
              </a:r>
              <a:endParaRPr lang="en-US" sz="1400" dirty="0">
                <a:solidFill>
                  <a:schemeClr val="tx2"/>
                </a:solidFill>
              </a:endParaRPr>
            </a:p>
          </p:txBody>
        </p:sp>
        <p:sp>
          <p:nvSpPr>
            <p:cNvPr id="15414" name="AutoShape 7"/>
            <p:cNvSpPr>
              <a:spLocks noChangeArrowheads="1"/>
            </p:cNvSpPr>
            <p:nvPr/>
          </p:nvSpPr>
          <p:spPr bwMode="auto">
            <a:xfrm>
              <a:off x="6484938" y="5880100"/>
              <a:ext cx="187325" cy="204788"/>
            </a:xfrm>
            <a:prstGeom prst="triangle">
              <a:avLst>
                <a:gd name="adj" fmla="val 49995"/>
              </a:avLst>
            </a:prstGeom>
            <a:solidFill>
              <a:srgbClr val="00FF00"/>
            </a:solidFill>
            <a:ln w="12700">
              <a:solidFill>
                <a:srgbClr val="00FF00"/>
              </a:solidFill>
              <a:miter lim="800000"/>
              <a:headEnd/>
              <a:tailEnd/>
            </a:ln>
          </p:spPr>
          <p:txBody>
            <a:bodyPr wrap="none" anchor="ctr"/>
            <a:lstStyle/>
            <a:p>
              <a:endParaRPr lang="en-US"/>
            </a:p>
          </p:txBody>
        </p:sp>
        <p:sp>
          <p:nvSpPr>
            <p:cNvPr id="15415" name="Rectangle 8"/>
            <p:cNvSpPr>
              <a:spLocks noChangeArrowheads="1"/>
            </p:cNvSpPr>
            <p:nvPr/>
          </p:nvSpPr>
          <p:spPr bwMode="auto">
            <a:xfrm>
              <a:off x="6691313" y="5465763"/>
              <a:ext cx="1827422" cy="350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31762" tIns="66675" rIns="131762" bIns="66675">
              <a:spAutoFit/>
            </a:bodyPr>
            <a:lstStyle/>
            <a:p>
              <a:pPr defTabSz="1855788" eaLnBrk="0" hangingPunct="0"/>
              <a:r>
                <a:rPr lang="en-US" sz="1400" dirty="0" smtClean="0">
                  <a:solidFill>
                    <a:schemeClr val="tx2"/>
                  </a:solidFill>
                </a:rPr>
                <a:t>Ideal del </a:t>
              </a:r>
              <a:r>
                <a:rPr lang="en-US" sz="1400" dirty="0" err="1" smtClean="0">
                  <a:solidFill>
                    <a:schemeClr val="tx2"/>
                  </a:solidFill>
                </a:rPr>
                <a:t>segmento</a:t>
              </a:r>
              <a:endParaRPr lang="en-US" sz="1400" dirty="0">
                <a:solidFill>
                  <a:schemeClr val="tx2"/>
                </a:solidFill>
              </a:endParaRPr>
            </a:p>
          </p:txBody>
        </p:sp>
        <p:sp>
          <p:nvSpPr>
            <p:cNvPr id="15416" name="Oval 9"/>
            <p:cNvSpPr>
              <a:spLocks noChangeArrowheads="1"/>
            </p:cNvSpPr>
            <p:nvPr/>
          </p:nvSpPr>
          <p:spPr bwMode="auto">
            <a:xfrm>
              <a:off x="6418263" y="5475288"/>
              <a:ext cx="303212" cy="331787"/>
            </a:xfrm>
            <a:prstGeom prst="ellipse">
              <a:avLst/>
            </a:prstGeom>
            <a:solidFill>
              <a:schemeClr val="bg1"/>
            </a:solidFill>
            <a:ln w="25400">
              <a:solidFill>
                <a:schemeClr val="tx2"/>
              </a:solidFill>
              <a:round/>
              <a:headEnd/>
              <a:tailEnd/>
            </a:ln>
          </p:spPr>
          <p:txBody>
            <a:bodyPr wrap="none" lIns="131762" tIns="66675" rIns="131762" bIns="66675" anchor="ctr"/>
            <a:lstStyle/>
            <a:p>
              <a:pPr algn="ctr" defTabSz="1855788" eaLnBrk="0" hangingPunct="0"/>
              <a:r>
                <a:rPr lang="en-US" sz="1400" b="1">
                  <a:solidFill>
                    <a:schemeClr val="accent2"/>
                  </a:solidFill>
                </a:rPr>
                <a:t>Ot</a:t>
              </a:r>
            </a:p>
          </p:txBody>
        </p:sp>
      </p:grpSp>
      <p:grpSp>
        <p:nvGrpSpPr>
          <p:cNvPr id="15365" name="Group 12"/>
          <p:cNvGrpSpPr>
            <a:grpSpLocks/>
          </p:cNvGrpSpPr>
          <p:nvPr/>
        </p:nvGrpSpPr>
        <p:grpSpPr bwMode="auto">
          <a:xfrm>
            <a:off x="547688" y="2024063"/>
            <a:ext cx="5345112" cy="4332287"/>
            <a:chOff x="345" y="1275"/>
            <a:chExt cx="3367" cy="2729"/>
          </a:xfrm>
        </p:grpSpPr>
        <p:sp>
          <p:nvSpPr>
            <p:cNvPr id="15373" name="Rectangle 13"/>
            <p:cNvSpPr>
              <a:spLocks noChangeArrowheads="1"/>
            </p:cNvSpPr>
            <p:nvPr/>
          </p:nvSpPr>
          <p:spPr bwMode="auto">
            <a:xfrm>
              <a:off x="363" y="1279"/>
              <a:ext cx="3330" cy="2720"/>
            </a:xfrm>
            <a:prstGeom prst="rect">
              <a:avLst/>
            </a:prstGeom>
            <a:solidFill>
              <a:schemeClr val="bg1"/>
            </a:solidFill>
            <a:ln w="25400">
              <a:solidFill>
                <a:schemeClr val="tx1"/>
              </a:solidFill>
              <a:miter lim="800000"/>
              <a:headEnd/>
              <a:tailEnd/>
            </a:ln>
          </p:spPr>
          <p:txBody>
            <a:bodyPr wrap="none" anchor="ctr"/>
            <a:lstStyle/>
            <a:p>
              <a:endParaRPr lang="en-US"/>
            </a:p>
          </p:txBody>
        </p:sp>
        <p:sp>
          <p:nvSpPr>
            <p:cNvPr id="15374" name="Line 14"/>
            <p:cNvSpPr>
              <a:spLocks noChangeShapeType="1"/>
            </p:cNvSpPr>
            <p:nvPr/>
          </p:nvSpPr>
          <p:spPr bwMode="auto">
            <a:xfrm flipH="1">
              <a:off x="345" y="2626"/>
              <a:ext cx="3367" cy="0"/>
            </a:xfrm>
            <a:prstGeom prst="line">
              <a:avLst/>
            </a:prstGeom>
            <a:noFill/>
            <a:ln w="508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5375" name="Line 15"/>
            <p:cNvSpPr>
              <a:spLocks noChangeShapeType="1"/>
            </p:cNvSpPr>
            <p:nvPr/>
          </p:nvSpPr>
          <p:spPr bwMode="auto">
            <a:xfrm>
              <a:off x="2034" y="1305"/>
              <a:ext cx="0" cy="2686"/>
            </a:xfrm>
            <a:prstGeom prst="line">
              <a:avLst/>
            </a:prstGeom>
            <a:noFill/>
            <a:ln w="508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5376" name="Line 16"/>
            <p:cNvSpPr>
              <a:spLocks noChangeShapeType="1"/>
            </p:cNvSpPr>
            <p:nvPr/>
          </p:nvSpPr>
          <p:spPr bwMode="auto">
            <a:xfrm>
              <a:off x="365" y="3323"/>
              <a:ext cx="3327"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5377" name="Line 17"/>
            <p:cNvSpPr>
              <a:spLocks noChangeShapeType="1"/>
            </p:cNvSpPr>
            <p:nvPr/>
          </p:nvSpPr>
          <p:spPr bwMode="auto">
            <a:xfrm>
              <a:off x="365" y="1955"/>
              <a:ext cx="3333"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5378" name="Line 18"/>
            <p:cNvSpPr>
              <a:spLocks noChangeShapeType="1"/>
            </p:cNvSpPr>
            <p:nvPr/>
          </p:nvSpPr>
          <p:spPr bwMode="auto">
            <a:xfrm>
              <a:off x="1198" y="1275"/>
              <a:ext cx="0" cy="272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5379" name="Line 19"/>
            <p:cNvSpPr>
              <a:spLocks noChangeShapeType="1"/>
            </p:cNvSpPr>
            <p:nvPr/>
          </p:nvSpPr>
          <p:spPr bwMode="auto">
            <a:xfrm>
              <a:off x="2881" y="1287"/>
              <a:ext cx="0" cy="2716"/>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5380" name="Rectangle 20"/>
            <p:cNvSpPr>
              <a:spLocks noChangeArrowheads="1"/>
            </p:cNvSpPr>
            <p:nvPr/>
          </p:nvSpPr>
          <p:spPr bwMode="auto">
            <a:xfrm>
              <a:off x="2075" y="1287"/>
              <a:ext cx="23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p>
              <a:pPr algn="ctr" defTabSz="825500" eaLnBrk="0" hangingPunct="0">
                <a:spcBef>
                  <a:spcPct val="50000"/>
                </a:spcBef>
              </a:pPr>
              <a:r>
                <a:rPr lang="en-US" sz="1700" b="1"/>
                <a:t>+20</a:t>
              </a:r>
            </a:p>
          </p:txBody>
        </p:sp>
        <p:sp>
          <p:nvSpPr>
            <p:cNvPr id="15381" name="Rectangle 21"/>
            <p:cNvSpPr>
              <a:spLocks noChangeArrowheads="1"/>
            </p:cNvSpPr>
            <p:nvPr/>
          </p:nvSpPr>
          <p:spPr bwMode="auto">
            <a:xfrm>
              <a:off x="3456" y="2404"/>
              <a:ext cx="23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p>
              <a:pPr algn="ctr" defTabSz="825500" eaLnBrk="0" hangingPunct="0">
                <a:spcBef>
                  <a:spcPct val="50000"/>
                </a:spcBef>
              </a:pPr>
              <a:r>
                <a:rPr lang="en-US" sz="1700" b="1"/>
                <a:t>+20</a:t>
              </a:r>
            </a:p>
          </p:txBody>
        </p:sp>
        <p:sp>
          <p:nvSpPr>
            <p:cNvPr id="15382" name="Rectangle 22"/>
            <p:cNvSpPr>
              <a:spLocks noChangeArrowheads="1"/>
            </p:cNvSpPr>
            <p:nvPr/>
          </p:nvSpPr>
          <p:spPr bwMode="auto">
            <a:xfrm>
              <a:off x="2091" y="3841"/>
              <a:ext cx="19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p>
              <a:pPr algn="ctr" defTabSz="825500" eaLnBrk="0" hangingPunct="0">
                <a:spcBef>
                  <a:spcPct val="50000"/>
                </a:spcBef>
              </a:pPr>
              <a:r>
                <a:rPr lang="en-US" sz="1700" b="1"/>
                <a:t>-20</a:t>
              </a:r>
            </a:p>
          </p:txBody>
        </p:sp>
        <p:sp>
          <p:nvSpPr>
            <p:cNvPr id="15383" name="Rectangle 23"/>
            <p:cNvSpPr>
              <a:spLocks noChangeArrowheads="1"/>
            </p:cNvSpPr>
            <p:nvPr/>
          </p:nvSpPr>
          <p:spPr bwMode="auto">
            <a:xfrm>
              <a:off x="383" y="2404"/>
              <a:ext cx="19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p>
              <a:pPr algn="ctr" defTabSz="825500" eaLnBrk="0" hangingPunct="0">
                <a:spcBef>
                  <a:spcPct val="50000"/>
                </a:spcBef>
              </a:pPr>
              <a:r>
                <a:rPr lang="en-US" sz="1700" b="1"/>
                <a:t>-20</a:t>
              </a:r>
            </a:p>
          </p:txBody>
        </p:sp>
        <p:sp>
          <p:nvSpPr>
            <p:cNvPr id="15384" name="AutoShape 24"/>
            <p:cNvSpPr>
              <a:spLocks noChangeArrowheads="1"/>
            </p:cNvSpPr>
            <p:nvPr/>
          </p:nvSpPr>
          <p:spPr bwMode="auto">
            <a:xfrm rot="10800000" flipH="1">
              <a:off x="576" y="1498"/>
              <a:ext cx="160" cy="174"/>
            </a:xfrm>
            <a:prstGeom prst="triangle">
              <a:avLst>
                <a:gd name="adj" fmla="val 49995"/>
              </a:avLst>
            </a:prstGeom>
            <a:solidFill>
              <a:schemeClr val="tx2"/>
            </a:solidFill>
            <a:ln w="12700">
              <a:solidFill>
                <a:schemeClr val="tx2"/>
              </a:solidFill>
              <a:miter lim="800000"/>
              <a:headEnd/>
              <a:tailEnd/>
            </a:ln>
          </p:spPr>
          <p:txBody>
            <a:bodyPr wrap="none" anchor="ctr"/>
            <a:lstStyle/>
            <a:p>
              <a:endParaRPr lang="en-US"/>
            </a:p>
          </p:txBody>
        </p:sp>
        <p:sp>
          <p:nvSpPr>
            <p:cNvPr id="15385" name="Rectangle 25"/>
            <p:cNvSpPr>
              <a:spLocks noChangeArrowheads="1"/>
            </p:cNvSpPr>
            <p:nvPr/>
          </p:nvSpPr>
          <p:spPr bwMode="auto">
            <a:xfrm>
              <a:off x="348" y="1349"/>
              <a:ext cx="376"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7312" tIns="44450" rIns="87312" bIns="44450">
              <a:spAutoFit/>
            </a:bodyPr>
            <a:lstStyle/>
            <a:p>
              <a:pPr defTabSz="825500" eaLnBrk="0" hangingPunct="0"/>
              <a:r>
                <a:rPr lang="en-US" sz="1300" b="1">
                  <a:solidFill>
                    <a:schemeClr val="tx2"/>
                  </a:solidFill>
                </a:rPr>
                <a:t>SELF</a:t>
              </a:r>
            </a:p>
          </p:txBody>
        </p:sp>
        <p:sp>
          <p:nvSpPr>
            <p:cNvPr id="15386" name="Oval 26"/>
            <p:cNvSpPr>
              <a:spLocks noChangeArrowheads="1"/>
            </p:cNvSpPr>
            <p:nvPr/>
          </p:nvSpPr>
          <p:spPr bwMode="auto">
            <a:xfrm>
              <a:off x="1237" y="1986"/>
              <a:ext cx="204" cy="224"/>
            </a:xfrm>
            <a:prstGeom prst="ellipse">
              <a:avLst/>
            </a:prstGeom>
            <a:solidFill>
              <a:schemeClr val="bg1"/>
            </a:solidFill>
            <a:ln w="25400">
              <a:solidFill>
                <a:schemeClr val="tx2"/>
              </a:solidFill>
              <a:round/>
              <a:headEnd/>
              <a:tailEnd/>
            </a:ln>
          </p:spPr>
          <p:txBody>
            <a:bodyPr wrap="none" lIns="87312" tIns="44450" rIns="87312" bIns="44450" anchor="ctr"/>
            <a:lstStyle/>
            <a:p>
              <a:pPr algn="ctr" defTabSz="825500" eaLnBrk="0" hangingPunct="0"/>
              <a:r>
                <a:rPr lang="en-US" sz="1700" b="1">
                  <a:solidFill>
                    <a:schemeClr val="tx2"/>
                  </a:solidFill>
                </a:rPr>
                <a:t>Pr</a:t>
              </a:r>
            </a:p>
          </p:txBody>
        </p:sp>
        <p:sp>
          <p:nvSpPr>
            <p:cNvPr id="15387" name="Oval 27"/>
            <p:cNvSpPr>
              <a:spLocks noChangeArrowheads="1"/>
            </p:cNvSpPr>
            <p:nvPr/>
          </p:nvSpPr>
          <p:spPr bwMode="auto">
            <a:xfrm>
              <a:off x="900" y="2169"/>
              <a:ext cx="205" cy="223"/>
            </a:xfrm>
            <a:prstGeom prst="ellipse">
              <a:avLst/>
            </a:prstGeom>
            <a:solidFill>
              <a:schemeClr val="bg1"/>
            </a:solidFill>
            <a:ln w="25400">
              <a:solidFill>
                <a:schemeClr val="tx2"/>
              </a:solidFill>
              <a:round/>
              <a:headEnd/>
              <a:tailEnd/>
            </a:ln>
          </p:spPr>
          <p:txBody>
            <a:bodyPr wrap="none" lIns="87312" tIns="44450" rIns="87312" bIns="44450" anchor="ctr"/>
            <a:lstStyle/>
            <a:p>
              <a:pPr algn="ctr" defTabSz="825500" eaLnBrk="0" hangingPunct="0"/>
              <a:r>
                <a:rPr lang="en-US" sz="1700" b="1">
                  <a:solidFill>
                    <a:schemeClr val="tx2"/>
                  </a:solidFill>
                </a:rPr>
                <a:t>Hi</a:t>
              </a:r>
            </a:p>
          </p:txBody>
        </p:sp>
        <p:sp>
          <p:nvSpPr>
            <p:cNvPr id="15388" name="Oval 28"/>
            <p:cNvSpPr>
              <a:spLocks noChangeArrowheads="1"/>
            </p:cNvSpPr>
            <p:nvPr/>
          </p:nvSpPr>
          <p:spPr bwMode="auto">
            <a:xfrm>
              <a:off x="2226" y="1405"/>
              <a:ext cx="205" cy="223"/>
            </a:xfrm>
            <a:prstGeom prst="ellipse">
              <a:avLst/>
            </a:prstGeom>
            <a:solidFill>
              <a:schemeClr val="bg1"/>
            </a:solidFill>
            <a:ln w="25400">
              <a:solidFill>
                <a:schemeClr val="tx2"/>
              </a:solidFill>
              <a:round/>
              <a:headEnd/>
              <a:tailEnd/>
            </a:ln>
          </p:spPr>
          <p:txBody>
            <a:bodyPr wrap="none" lIns="87312" tIns="44450" rIns="87312" bIns="44450" anchor="ctr"/>
            <a:lstStyle/>
            <a:p>
              <a:pPr algn="ctr" defTabSz="825500" eaLnBrk="0" hangingPunct="0"/>
              <a:r>
                <a:rPr lang="en-US" sz="1700" b="1">
                  <a:solidFill>
                    <a:schemeClr val="tx2"/>
                  </a:solidFill>
                </a:rPr>
                <a:t>Bu</a:t>
              </a:r>
            </a:p>
          </p:txBody>
        </p:sp>
        <p:sp>
          <p:nvSpPr>
            <p:cNvPr id="15389" name="Oval 29"/>
            <p:cNvSpPr>
              <a:spLocks noChangeArrowheads="1"/>
            </p:cNvSpPr>
            <p:nvPr/>
          </p:nvSpPr>
          <p:spPr bwMode="auto">
            <a:xfrm>
              <a:off x="2510" y="2499"/>
              <a:ext cx="205" cy="224"/>
            </a:xfrm>
            <a:prstGeom prst="ellipse">
              <a:avLst/>
            </a:prstGeom>
            <a:solidFill>
              <a:schemeClr val="bg1"/>
            </a:solidFill>
            <a:ln w="25400">
              <a:solidFill>
                <a:schemeClr val="tx2"/>
              </a:solidFill>
              <a:round/>
              <a:headEnd/>
              <a:tailEnd/>
            </a:ln>
          </p:spPr>
          <p:txBody>
            <a:bodyPr wrap="none" lIns="87312" tIns="44450" rIns="87312" bIns="44450" anchor="ctr"/>
            <a:lstStyle/>
            <a:p>
              <a:pPr algn="ctr" defTabSz="825500" eaLnBrk="0" hangingPunct="0"/>
              <a:r>
                <a:rPr lang="en-US" sz="1700" b="1">
                  <a:solidFill>
                    <a:schemeClr val="tx2"/>
                  </a:solidFill>
                </a:rPr>
                <a:t>Si</a:t>
              </a:r>
            </a:p>
          </p:txBody>
        </p:sp>
        <p:sp>
          <p:nvSpPr>
            <p:cNvPr id="15390" name="Oval 30"/>
            <p:cNvSpPr>
              <a:spLocks noChangeArrowheads="1"/>
            </p:cNvSpPr>
            <p:nvPr/>
          </p:nvSpPr>
          <p:spPr bwMode="auto">
            <a:xfrm>
              <a:off x="2974" y="3377"/>
              <a:ext cx="204" cy="223"/>
            </a:xfrm>
            <a:prstGeom prst="ellipse">
              <a:avLst/>
            </a:prstGeom>
            <a:solidFill>
              <a:schemeClr val="bg1"/>
            </a:solidFill>
            <a:ln w="25400">
              <a:solidFill>
                <a:schemeClr val="tx2"/>
              </a:solidFill>
              <a:round/>
              <a:headEnd/>
              <a:tailEnd/>
            </a:ln>
          </p:spPr>
          <p:txBody>
            <a:bodyPr wrap="none" lIns="87312" tIns="44450" rIns="87312" bIns="44450" anchor="ctr"/>
            <a:lstStyle/>
            <a:p>
              <a:pPr algn="ctr" defTabSz="825500" eaLnBrk="0" hangingPunct="0"/>
              <a:r>
                <a:rPr lang="en-US" sz="1700" b="1">
                  <a:solidFill>
                    <a:schemeClr val="tx2"/>
                  </a:solidFill>
                </a:rPr>
                <a:t>Ot</a:t>
              </a:r>
            </a:p>
          </p:txBody>
        </p:sp>
        <p:sp>
          <p:nvSpPr>
            <p:cNvPr id="15391" name="AutoShape 31"/>
            <p:cNvSpPr>
              <a:spLocks noChangeArrowheads="1"/>
            </p:cNvSpPr>
            <p:nvPr/>
          </p:nvSpPr>
          <p:spPr bwMode="auto">
            <a:xfrm rot="10800000" flipH="1">
              <a:off x="1049" y="1806"/>
              <a:ext cx="160" cy="174"/>
            </a:xfrm>
            <a:prstGeom prst="triangle">
              <a:avLst>
                <a:gd name="adj" fmla="val 49995"/>
              </a:avLst>
            </a:prstGeom>
            <a:solidFill>
              <a:schemeClr val="tx2"/>
            </a:solidFill>
            <a:ln w="12700">
              <a:solidFill>
                <a:schemeClr val="tx2"/>
              </a:solidFill>
              <a:miter lim="800000"/>
              <a:headEnd/>
              <a:tailEnd/>
            </a:ln>
          </p:spPr>
          <p:txBody>
            <a:bodyPr wrap="none" anchor="ctr"/>
            <a:lstStyle/>
            <a:p>
              <a:endParaRPr lang="en-US"/>
            </a:p>
          </p:txBody>
        </p:sp>
        <p:sp>
          <p:nvSpPr>
            <p:cNvPr id="15392" name="Rectangle 32"/>
            <p:cNvSpPr>
              <a:spLocks noChangeArrowheads="1"/>
            </p:cNvSpPr>
            <p:nvPr/>
          </p:nvSpPr>
          <p:spPr bwMode="auto">
            <a:xfrm>
              <a:off x="822" y="1657"/>
              <a:ext cx="364"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7312" tIns="44450" rIns="87312" bIns="44450">
              <a:spAutoFit/>
            </a:bodyPr>
            <a:lstStyle/>
            <a:p>
              <a:pPr defTabSz="825500" eaLnBrk="0" hangingPunct="0"/>
              <a:r>
                <a:rPr lang="en-US" sz="1300" b="1">
                  <a:solidFill>
                    <a:schemeClr val="tx2"/>
                  </a:solidFill>
                </a:rPr>
                <a:t>SEMI</a:t>
              </a:r>
            </a:p>
          </p:txBody>
        </p:sp>
        <p:sp>
          <p:nvSpPr>
            <p:cNvPr id="15393" name="AutoShape 33"/>
            <p:cNvSpPr>
              <a:spLocks noChangeArrowheads="1"/>
            </p:cNvSpPr>
            <p:nvPr/>
          </p:nvSpPr>
          <p:spPr bwMode="auto">
            <a:xfrm>
              <a:off x="1196" y="1429"/>
              <a:ext cx="160" cy="175"/>
            </a:xfrm>
            <a:prstGeom prst="diamond">
              <a:avLst/>
            </a:prstGeom>
            <a:solidFill>
              <a:srgbClr val="DC0081"/>
            </a:solidFill>
            <a:ln w="12700">
              <a:solidFill>
                <a:srgbClr val="F95AB7"/>
              </a:solidFill>
              <a:miter lim="800000"/>
              <a:headEnd/>
              <a:tailEnd/>
            </a:ln>
          </p:spPr>
          <p:txBody>
            <a:bodyPr wrap="none" anchor="ctr"/>
            <a:lstStyle/>
            <a:p>
              <a:endParaRPr lang="en-US"/>
            </a:p>
          </p:txBody>
        </p:sp>
        <p:sp>
          <p:nvSpPr>
            <p:cNvPr id="15394" name="Rectangle 34"/>
            <p:cNvSpPr>
              <a:spLocks noChangeArrowheads="1"/>
            </p:cNvSpPr>
            <p:nvPr/>
          </p:nvSpPr>
          <p:spPr bwMode="auto">
            <a:xfrm>
              <a:off x="1004" y="1288"/>
              <a:ext cx="416"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spAutoFit/>
            </a:bodyPr>
            <a:lstStyle/>
            <a:p>
              <a:pPr defTabSz="825500" eaLnBrk="0" hangingPunct="0">
                <a:spcBef>
                  <a:spcPct val="50000"/>
                </a:spcBef>
              </a:pPr>
              <a:r>
                <a:rPr lang="en-US" sz="1300" b="1">
                  <a:solidFill>
                    <a:srgbClr val="DC0081"/>
                  </a:solidFill>
                </a:rPr>
                <a:t>SONO</a:t>
              </a:r>
            </a:p>
          </p:txBody>
        </p:sp>
        <p:sp>
          <p:nvSpPr>
            <p:cNvPr id="15395" name="Line 35"/>
            <p:cNvSpPr>
              <a:spLocks noChangeShapeType="1"/>
            </p:cNvSpPr>
            <p:nvPr/>
          </p:nvSpPr>
          <p:spPr bwMode="auto">
            <a:xfrm>
              <a:off x="786" y="2275"/>
              <a:ext cx="6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5396" name="Line 36"/>
            <p:cNvSpPr>
              <a:spLocks noChangeShapeType="1"/>
            </p:cNvSpPr>
            <p:nvPr/>
          </p:nvSpPr>
          <p:spPr bwMode="auto">
            <a:xfrm flipV="1">
              <a:off x="860" y="2060"/>
              <a:ext cx="65" cy="219"/>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5397" name="AutoShape 37"/>
            <p:cNvSpPr>
              <a:spLocks noChangeArrowheads="1"/>
            </p:cNvSpPr>
            <p:nvPr/>
          </p:nvSpPr>
          <p:spPr bwMode="auto">
            <a:xfrm>
              <a:off x="870" y="1937"/>
              <a:ext cx="160" cy="174"/>
            </a:xfrm>
            <a:prstGeom prst="diamond">
              <a:avLst/>
            </a:prstGeom>
            <a:solidFill>
              <a:srgbClr val="DC0081"/>
            </a:solidFill>
            <a:ln w="12700">
              <a:solidFill>
                <a:srgbClr val="F95AB7"/>
              </a:solidFill>
              <a:miter lim="800000"/>
              <a:headEnd/>
              <a:tailEnd/>
            </a:ln>
          </p:spPr>
          <p:txBody>
            <a:bodyPr wrap="none" anchor="ctr"/>
            <a:lstStyle/>
            <a:p>
              <a:endParaRPr lang="en-US"/>
            </a:p>
          </p:txBody>
        </p:sp>
        <p:sp>
          <p:nvSpPr>
            <p:cNvPr id="15398" name="Rectangle 38"/>
            <p:cNvSpPr>
              <a:spLocks noChangeArrowheads="1"/>
            </p:cNvSpPr>
            <p:nvPr/>
          </p:nvSpPr>
          <p:spPr bwMode="auto">
            <a:xfrm>
              <a:off x="446" y="2189"/>
              <a:ext cx="399"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87312" tIns="44450" rIns="87312" bIns="44450">
              <a:spAutoFit/>
            </a:bodyPr>
            <a:lstStyle/>
            <a:p>
              <a:pPr defTabSz="825500" eaLnBrk="0" hangingPunct="0">
                <a:spcBef>
                  <a:spcPct val="50000"/>
                </a:spcBef>
              </a:pPr>
              <a:r>
                <a:rPr lang="en-US" sz="1300" b="1">
                  <a:solidFill>
                    <a:srgbClr val="DC0081"/>
                  </a:solidFill>
                </a:rPr>
                <a:t>SOLD</a:t>
              </a:r>
            </a:p>
          </p:txBody>
        </p:sp>
        <p:sp>
          <p:nvSpPr>
            <p:cNvPr id="15399" name="AutoShape 39"/>
            <p:cNvSpPr>
              <a:spLocks noChangeArrowheads="1"/>
            </p:cNvSpPr>
            <p:nvPr/>
          </p:nvSpPr>
          <p:spPr bwMode="auto">
            <a:xfrm>
              <a:off x="644" y="1988"/>
              <a:ext cx="160" cy="174"/>
            </a:xfrm>
            <a:prstGeom prst="triangle">
              <a:avLst>
                <a:gd name="adj" fmla="val 49995"/>
              </a:avLst>
            </a:prstGeom>
            <a:solidFill>
              <a:srgbClr val="00FF00"/>
            </a:solidFill>
            <a:ln w="12700">
              <a:solidFill>
                <a:srgbClr val="00FF00"/>
              </a:solidFill>
              <a:miter lim="800000"/>
              <a:headEnd/>
              <a:tailEnd/>
            </a:ln>
          </p:spPr>
          <p:txBody>
            <a:bodyPr wrap="none" anchor="ctr"/>
            <a:lstStyle/>
            <a:p>
              <a:endParaRPr lang="en-US"/>
            </a:p>
          </p:txBody>
        </p:sp>
        <p:sp>
          <p:nvSpPr>
            <p:cNvPr id="15400" name="Rectangle 40"/>
            <p:cNvSpPr>
              <a:spLocks noChangeArrowheads="1"/>
            </p:cNvSpPr>
            <p:nvPr/>
          </p:nvSpPr>
          <p:spPr bwMode="auto">
            <a:xfrm>
              <a:off x="405" y="1951"/>
              <a:ext cx="335"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7312" tIns="44450" rIns="87312" bIns="44450">
              <a:spAutoFit/>
            </a:bodyPr>
            <a:lstStyle/>
            <a:p>
              <a:pPr defTabSz="825500" eaLnBrk="0" hangingPunct="0"/>
              <a:r>
                <a:rPr lang="en-US" sz="1300" b="1">
                  <a:solidFill>
                    <a:srgbClr val="00AE00"/>
                  </a:solidFill>
                </a:rPr>
                <a:t>SULI</a:t>
              </a:r>
            </a:p>
          </p:txBody>
        </p:sp>
        <p:sp>
          <p:nvSpPr>
            <p:cNvPr id="15401" name="Rectangle 41"/>
            <p:cNvSpPr>
              <a:spLocks noChangeArrowheads="1"/>
            </p:cNvSpPr>
            <p:nvPr/>
          </p:nvSpPr>
          <p:spPr bwMode="auto">
            <a:xfrm>
              <a:off x="2354" y="3555"/>
              <a:ext cx="485"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7312" tIns="44450" rIns="87312" bIns="44450">
              <a:spAutoFit/>
            </a:bodyPr>
            <a:lstStyle/>
            <a:p>
              <a:pPr defTabSz="825500" eaLnBrk="0" hangingPunct="0"/>
              <a:r>
                <a:rPr lang="en-US" sz="1300" b="1">
                  <a:solidFill>
                    <a:schemeClr val="accent1"/>
                  </a:solidFill>
                </a:rPr>
                <a:t>SAMA</a:t>
              </a:r>
            </a:p>
          </p:txBody>
        </p:sp>
        <p:sp>
          <p:nvSpPr>
            <p:cNvPr id="30762" name="AutoShape 42"/>
            <p:cNvSpPr>
              <a:spLocks noChangeArrowheads="1"/>
            </p:cNvSpPr>
            <p:nvPr/>
          </p:nvSpPr>
          <p:spPr bwMode="auto">
            <a:xfrm>
              <a:off x="2699" y="3553"/>
              <a:ext cx="160" cy="175"/>
            </a:xfrm>
            <a:prstGeom prst="star5">
              <a:avLst/>
            </a:prstGeom>
            <a:solidFill>
              <a:schemeClr val="accent1"/>
            </a:solidFill>
            <a:ln w="12700">
              <a:solidFill>
                <a:schemeClr val="accent1"/>
              </a:solidFill>
              <a:miter lim="800000"/>
              <a:headEnd/>
              <a:tailEnd/>
            </a:ln>
            <a:effectLst/>
          </p:spPr>
          <p:txBody>
            <a:bodyPr wrap="none" anchor="ctr"/>
            <a:lstStyle/>
            <a:p>
              <a:pPr fontAlgn="auto">
                <a:spcBef>
                  <a:spcPts val="0"/>
                </a:spcBef>
                <a:spcAft>
                  <a:spcPts val="0"/>
                </a:spcAft>
                <a:defRPr/>
              </a:pPr>
              <a:endParaRPr lang="en-US" dirty="0">
                <a:latin typeface="+mn-lt"/>
              </a:endParaRPr>
            </a:p>
          </p:txBody>
        </p:sp>
        <p:sp>
          <p:nvSpPr>
            <p:cNvPr id="15403" name="AutoShape 43"/>
            <p:cNvSpPr>
              <a:spLocks noChangeArrowheads="1"/>
            </p:cNvSpPr>
            <p:nvPr/>
          </p:nvSpPr>
          <p:spPr bwMode="auto">
            <a:xfrm>
              <a:off x="2825" y="3356"/>
              <a:ext cx="160" cy="174"/>
            </a:xfrm>
            <a:prstGeom prst="triangle">
              <a:avLst>
                <a:gd name="adj" fmla="val 49995"/>
              </a:avLst>
            </a:prstGeom>
            <a:solidFill>
              <a:srgbClr val="00FF00"/>
            </a:solidFill>
            <a:ln w="12700">
              <a:solidFill>
                <a:srgbClr val="00FF00"/>
              </a:solidFill>
              <a:miter lim="800000"/>
              <a:headEnd/>
              <a:tailEnd/>
            </a:ln>
          </p:spPr>
          <p:txBody>
            <a:bodyPr wrap="none" anchor="ctr"/>
            <a:lstStyle/>
            <a:p>
              <a:endParaRPr lang="en-US"/>
            </a:p>
          </p:txBody>
        </p:sp>
        <p:sp>
          <p:nvSpPr>
            <p:cNvPr id="15404" name="Rectangle 44"/>
            <p:cNvSpPr>
              <a:spLocks noChangeArrowheads="1"/>
            </p:cNvSpPr>
            <p:nvPr/>
          </p:nvSpPr>
          <p:spPr bwMode="auto">
            <a:xfrm>
              <a:off x="2565" y="3327"/>
              <a:ext cx="399"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7312" tIns="44450" rIns="87312" bIns="44450">
              <a:spAutoFit/>
            </a:bodyPr>
            <a:lstStyle/>
            <a:p>
              <a:pPr defTabSz="825500" eaLnBrk="0" hangingPunct="0"/>
              <a:r>
                <a:rPr lang="en-US" sz="1300" b="1">
                  <a:solidFill>
                    <a:srgbClr val="00AE00"/>
                  </a:solidFill>
                </a:rPr>
                <a:t>SUSI</a:t>
              </a:r>
            </a:p>
          </p:txBody>
        </p:sp>
        <p:sp>
          <p:nvSpPr>
            <p:cNvPr id="15405" name="Rectangle 45"/>
            <p:cNvSpPr>
              <a:spLocks noChangeArrowheads="1"/>
            </p:cNvSpPr>
            <p:nvPr/>
          </p:nvSpPr>
          <p:spPr bwMode="auto">
            <a:xfrm>
              <a:off x="691" y="3106"/>
              <a:ext cx="486"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7312" tIns="44450" rIns="87312" bIns="44450">
              <a:spAutoFit/>
            </a:bodyPr>
            <a:lstStyle/>
            <a:p>
              <a:pPr defTabSz="825500" eaLnBrk="0" hangingPunct="0"/>
              <a:r>
                <a:rPr lang="en-US" sz="1300" b="1">
                  <a:solidFill>
                    <a:schemeClr val="accent1"/>
                  </a:solidFill>
                </a:rPr>
                <a:t>SALT</a:t>
              </a:r>
            </a:p>
          </p:txBody>
        </p:sp>
        <p:sp>
          <p:nvSpPr>
            <p:cNvPr id="30766" name="AutoShape 46"/>
            <p:cNvSpPr>
              <a:spLocks noChangeArrowheads="1"/>
            </p:cNvSpPr>
            <p:nvPr/>
          </p:nvSpPr>
          <p:spPr bwMode="auto">
            <a:xfrm>
              <a:off x="1036" y="3105"/>
              <a:ext cx="161" cy="174"/>
            </a:xfrm>
            <a:prstGeom prst="star5">
              <a:avLst/>
            </a:prstGeom>
            <a:solidFill>
              <a:schemeClr val="accent1"/>
            </a:solidFill>
            <a:ln w="12700">
              <a:solidFill>
                <a:schemeClr val="accent1"/>
              </a:solidFill>
              <a:miter lim="800000"/>
              <a:headEnd/>
              <a:tailEnd/>
            </a:ln>
            <a:effectLst/>
          </p:spPr>
          <p:txBody>
            <a:bodyPr wrap="none" anchor="ctr"/>
            <a:lstStyle/>
            <a:p>
              <a:pPr fontAlgn="auto">
                <a:spcBef>
                  <a:spcPts val="0"/>
                </a:spcBef>
                <a:spcAft>
                  <a:spcPts val="0"/>
                </a:spcAft>
                <a:defRPr/>
              </a:pPr>
              <a:endParaRPr lang="en-US" dirty="0">
                <a:latin typeface="+mn-lt"/>
              </a:endParaRPr>
            </a:p>
          </p:txBody>
        </p:sp>
        <p:sp>
          <p:nvSpPr>
            <p:cNvPr id="15407" name="Rectangle 47"/>
            <p:cNvSpPr>
              <a:spLocks noChangeArrowheads="1"/>
            </p:cNvSpPr>
            <p:nvPr/>
          </p:nvSpPr>
          <p:spPr bwMode="auto">
            <a:xfrm>
              <a:off x="1376" y="3411"/>
              <a:ext cx="27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7312" tIns="44450" rIns="87312" bIns="44450"/>
            <a:lstStyle/>
            <a:p>
              <a:pPr defTabSz="825500" eaLnBrk="0" hangingPunct="0"/>
              <a:r>
                <a:rPr lang="en-US" sz="1300" b="1">
                  <a:solidFill>
                    <a:srgbClr val="3C0023"/>
                  </a:solidFill>
                </a:rPr>
                <a:t>SIBI</a:t>
              </a:r>
            </a:p>
          </p:txBody>
        </p:sp>
        <p:sp>
          <p:nvSpPr>
            <p:cNvPr id="15408" name="Rectangle 48"/>
            <p:cNvSpPr>
              <a:spLocks noChangeArrowheads="1"/>
            </p:cNvSpPr>
            <p:nvPr/>
          </p:nvSpPr>
          <p:spPr bwMode="auto">
            <a:xfrm>
              <a:off x="1640" y="3409"/>
              <a:ext cx="160" cy="174"/>
            </a:xfrm>
            <a:prstGeom prst="rect">
              <a:avLst/>
            </a:prstGeom>
            <a:solidFill>
              <a:srgbClr val="3C0023"/>
            </a:solidFill>
            <a:ln w="12700">
              <a:solidFill>
                <a:srgbClr val="3C0023"/>
              </a:solidFill>
              <a:miter lim="800000"/>
              <a:headEnd/>
              <a:tailEnd/>
            </a:ln>
          </p:spPr>
          <p:txBody>
            <a:bodyPr wrap="none" anchor="ctr"/>
            <a:lstStyle/>
            <a:p>
              <a:endParaRPr lang="en-US"/>
            </a:p>
          </p:txBody>
        </p:sp>
        <p:sp>
          <p:nvSpPr>
            <p:cNvPr id="15409" name="Rectangle 49"/>
            <p:cNvSpPr>
              <a:spLocks noChangeArrowheads="1"/>
            </p:cNvSpPr>
            <p:nvPr/>
          </p:nvSpPr>
          <p:spPr bwMode="auto">
            <a:xfrm>
              <a:off x="2976" y="3783"/>
              <a:ext cx="309"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7312" tIns="44450" rIns="87312" bIns="44450"/>
            <a:lstStyle/>
            <a:p>
              <a:pPr defTabSz="825500" eaLnBrk="0" hangingPunct="0"/>
              <a:r>
                <a:rPr lang="en-US" sz="1300" b="1">
                  <a:solidFill>
                    <a:srgbClr val="3C0023"/>
                  </a:solidFill>
                </a:rPr>
                <a:t>SIRO</a:t>
              </a:r>
            </a:p>
          </p:txBody>
        </p:sp>
        <p:sp>
          <p:nvSpPr>
            <p:cNvPr id="15410" name="Rectangle 50"/>
            <p:cNvSpPr>
              <a:spLocks noChangeArrowheads="1"/>
            </p:cNvSpPr>
            <p:nvPr/>
          </p:nvSpPr>
          <p:spPr bwMode="auto">
            <a:xfrm>
              <a:off x="3057" y="3629"/>
              <a:ext cx="160" cy="175"/>
            </a:xfrm>
            <a:prstGeom prst="rect">
              <a:avLst/>
            </a:prstGeom>
            <a:solidFill>
              <a:srgbClr val="3C0023"/>
            </a:solidFill>
            <a:ln w="12700">
              <a:solidFill>
                <a:srgbClr val="3C0023"/>
              </a:solidFill>
              <a:miter lim="800000"/>
              <a:headEnd/>
              <a:tailEnd/>
            </a:ln>
          </p:spPr>
          <p:txBody>
            <a:bodyPr wrap="none" anchor="ctr"/>
            <a:lstStyle/>
            <a:p>
              <a:endParaRPr lang="en-US"/>
            </a:p>
          </p:txBody>
        </p:sp>
      </p:grpSp>
      <p:sp>
        <p:nvSpPr>
          <p:cNvPr id="56" name="Oval 55"/>
          <p:cNvSpPr/>
          <p:nvPr/>
        </p:nvSpPr>
        <p:spPr>
          <a:xfrm>
            <a:off x="5715000" y="1066800"/>
            <a:ext cx="3124200"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
                <a:rot lat="0" lon="0" rev="10800000"/>
              </a:lightRig>
            </a:scene3d>
            <a:sp3d>
              <a:bevelT w="27940" h="12700"/>
              <a:contourClr>
                <a:srgbClr val="DDDDDD"/>
              </a:contourClr>
            </a:sp3d>
          </a:bodyPr>
          <a:lstStyle/>
          <a:p>
            <a:pPr algn="ctr" defTabSz="825500" eaLnBrk="0" fontAlgn="auto" hangingPunct="0">
              <a:spcBef>
                <a:spcPts val="0"/>
              </a:spcBef>
              <a:spcAft>
                <a:spcPts val="0"/>
              </a:spcAft>
              <a:defRPr/>
            </a:pPr>
            <a:r>
              <a:rPr lang="en-US" b="1" spc="150" dirty="0" err="1" smtClean="0">
                <a:ln w="11430"/>
                <a:solidFill>
                  <a:schemeClr val="bg1"/>
                </a:solidFill>
                <a:effectLst>
                  <a:outerShdw blurRad="25400" algn="tl" rotWithShape="0">
                    <a:srgbClr val="000000">
                      <a:alpha val="43000"/>
                    </a:srgbClr>
                  </a:outerShdw>
                </a:effectLst>
              </a:rPr>
              <a:t>Mapa</a:t>
            </a:r>
            <a:r>
              <a:rPr lang="en-US" b="1" spc="150" dirty="0" smtClean="0">
                <a:ln w="11430"/>
                <a:solidFill>
                  <a:schemeClr val="bg1"/>
                </a:solidFill>
                <a:effectLst>
                  <a:outerShdw blurRad="25400" algn="tl" rotWithShape="0">
                    <a:srgbClr val="000000">
                      <a:alpha val="43000"/>
                    </a:srgbClr>
                  </a:outerShdw>
                </a:effectLst>
              </a:rPr>
              <a:t> perceptual </a:t>
            </a:r>
            <a:r>
              <a:rPr lang="en-US" b="1" spc="150" dirty="0" err="1" smtClean="0">
                <a:ln w="11430"/>
                <a:solidFill>
                  <a:schemeClr val="bg1"/>
                </a:solidFill>
                <a:effectLst>
                  <a:outerShdw blurRad="25400" algn="tl" rotWithShape="0">
                    <a:srgbClr val="000000">
                      <a:alpha val="43000"/>
                    </a:srgbClr>
                  </a:outerShdw>
                </a:effectLst>
              </a:rPr>
              <a:t>basado</a:t>
            </a:r>
            <a:r>
              <a:rPr lang="en-US" b="1" spc="150" dirty="0" smtClean="0">
                <a:ln w="11430"/>
                <a:solidFill>
                  <a:schemeClr val="bg1"/>
                </a:solidFill>
                <a:effectLst>
                  <a:outerShdw blurRad="25400" algn="tl" rotWithShape="0">
                    <a:srgbClr val="000000">
                      <a:alpha val="43000"/>
                    </a:srgbClr>
                  </a:outerShdw>
                </a:effectLst>
              </a:rPr>
              <a:t> en MDS</a:t>
            </a:r>
            <a:endParaRPr lang="en-US" b="1" spc="150" dirty="0">
              <a:ln w="11430"/>
              <a:solidFill>
                <a:schemeClr val="bg1"/>
              </a:solidFill>
              <a:effectLst>
                <a:outerShdw blurRad="25400" algn="tl" rotWithShape="0">
                  <a:srgbClr val="000000">
                    <a:alpha val="43000"/>
                  </a:srgbClr>
                </a:outerShdw>
              </a:effectLst>
            </a:endParaRPr>
          </a:p>
        </p:txBody>
      </p:sp>
      <p:sp>
        <p:nvSpPr>
          <p:cNvPr id="52" name="Rounded Rectangle 51"/>
          <p:cNvSpPr/>
          <p:nvPr/>
        </p:nvSpPr>
        <p:spPr>
          <a:xfrm>
            <a:off x="2351087" y="1600200"/>
            <a:ext cx="1763713" cy="38100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b="1" dirty="0" err="1" smtClean="0">
                <a:solidFill>
                  <a:schemeClr val="bg1"/>
                </a:solidFill>
              </a:rPr>
              <a:t>Necesidad</a:t>
            </a:r>
            <a:r>
              <a:rPr lang="en-US" b="1" dirty="0" smtClean="0">
                <a:solidFill>
                  <a:schemeClr val="bg1"/>
                </a:solidFill>
              </a:rPr>
              <a:t> 2</a:t>
            </a:r>
            <a:endParaRPr lang="en-US" b="1" dirty="0">
              <a:solidFill>
                <a:schemeClr val="bg1"/>
              </a:solidFill>
            </a:endParaRPr>
          </a:p>
        </p:txBody>
      </p:sp>
      <p:sp>
        <p:nvSpPr>
          <p:cNvPr id="53" name="Rounded Rectangle 52"/>
          <p:cNvSpPr/>
          <p:nvPr/>
        </p:nvSpPr>
        <p:spPr>
          <a:xfrm>
            <a:off x="5943599" y="3962400"/>
            <a:ext cx="1763713" cy="38100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b="1" dirty="0" err="1" smtClean="0">
                <a:solidFill>
                  <a:schemeClr val="bg1"/>
                </a:solidFill>
              </a:rPr>
              <a:t>Necesidad</a:t>
            </a:r>
            <a:r>
              <a:rPr lang="en-US" b="1" dirty="0" smtClean="0">
                <a:solidFill>
                  <a:schemeClr val="bg1"/>
                </a:solidFill>
              </a:rPr>
              <a:t> 1</a:t>
            </a:r>
            <a:endParaRPr lang="en-US" b="1" dirty="0">
              <a:solidFill>
                <a:schemeClr val="bg1"/>
              </a:solidFill>
            </a:endParaRPr>
          </a:p>
        </p:txBody>
      </p:sp>
    </p:spTree>
  </p:cSld>
  <p:clrMapOvr>
    <a:masterClrMapping/>
  </p:clrMapOvr>
  <p:transition>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0"/>
            <a:ext cx="5715000" cy="785813"/>
          </a:xfrm>
        </p:spPr>
        <p:txBody>
          <a:bodyPr/>
          <a:lstStyle/>
          <a:p>
            <a:r>
              <a:rPr lang="en-US" dirty="0" smtClean="0"/>
              <a:t>Hay dos </a:t>
            </a:r>
            <a:r>
              <a:rPr lang="en-US" dirty="0" err="1" smtClean="0"/>
              <a:t>formas</a:t>
            </a:r>
            <a:r>
              <a:rPr lang="en-US" dirty="0" smtClean="0"/>
              <a:t> de </a:t>
            </a:r>
            <a:r>
              <a:rPr lang="en-US" dirty="0" err="1" smtClean="0"/>
              <a:t>reposicionar</a:t>
            </a:r>
            <a:r>
              <a:rPr lang="en-US" dirty="0" smtClean="0"/>
              <a:t> </a:t>
            </a:r>
            <a:r>
              <a:rPr lang="en-US" dirty="0" err="1" smtClean="0"/>
              <a:t>marcas</a:t>
            </a:r>
            <a:r>
              <a:rPr lang="en-US" dirty="0" smtClean="0"/>
              <a:t> en </a:t>
            </a:r>
            <a:r>
              <a:rPr lang="en-US" dirty="0" err="1" smtClean="0"/>
              <a:t>Markstrat</a:t>
            </a:r>
            <a:endParaRPr lang="en-US" dirty="0" smtClean="0"/>
          </a:p>
        </p:txBody>
      </p:sp>
      <p:sp>
        <p:nvSpPr>
          <p:cNvPr id="25" name="Slide Number Placeholder 24"/>
          <p:cNvSpPr>
            <a:spLocks noGrp="1"/>
          </p:cNvSpPr>
          <p:nvPr>
            <p:ph type="sldNum" sz="quarter" idx="12"/>
          </p:nvPr>
        </p:nvSpPr>
        <p:spPr/>
        <p:txBody>
          <a:bodyPr/>
          <a:lstStyle/>
          <a:p>
            <a:pPr>
              <a:defRPr/>
            </a:pPr>
            <a:fld id="{2558CDAE-C0FB-4A57-AAB1-3881C270F182}" type="slidenum">
              <a:rPr lang="en-US"/>
              <a:pPr>
                <a:defRPr/>
              </a:pPr>
              <a:t>5</a:t>
            </a:fld>
            <a:endParaRPr lang="en-US" dirty="0"/>
          </a:p>
        </p:txBody>
      </p:sp>
      <p:grpSp>
        <p:nvGrpSpPr>
          <p:cNvPr id="16388" name="Group 3"/>
          <p:cNvGrpSpPr>
            <a:grpSpLocks/>
          </p:cNvGrpSpPr>
          <p:nvPr/>
        </p:nvGrpSpPr>
        <p:grpSpPr bwMode="auto">
          <a:xfrm>
            <a:off x="1500188" y="1717675"/>
            <a:ext cx="5624512" cy="4559300"/>
            <a:chOff x="945" y="1219"/>
            <a:chExt cx="3543" cy="2872"/>
          </a:xfrm>
        </p:grpSpPr>
        <p:sp>
          <p:nvSpPr>
            <p:cNvPr id="16402" name="Rectangle 4"/>
            <p:cNvSpPr>
              <a:spLocks noChangeArrowheads="1"/>
            </p:cNvSpPr>
            <p:nvPr/>
          </p:nvSpPr>
          <p:spPr bwMode="auto">
            <a:xfrm>
              <a:off x="963" y="1223"/>
              <a:ext cx="3506" cy="2864"/>
            </a:xfrm>
            <a:prstGeom prst="rect">
              <a:avLst/>
            </a:prstGeom>
            <a:solidFill>
              <a:schemeClr val="bg1"/>
            </a:solidFill>
            <a:ln w="25400">
              <a:solidFill>
                <a:schemeClr val="tx1"/>
              </a:solidFill>
              <a:miter lim="800000"/>
              <a:headEnd/>
              <a:tailEnd/>
            </a:ln>
          </p:spPr>
          <p:txBody>
            <a:bodyPr wrap="none" anchor="ctr"/>
            <a:lstStyle/>
            <a:p>
              <a:endParaRPr lang="en-US"/>
            </a:p>
          </p:txBody>
        </p:sp>
        <p:sp>
          <p:nvSpPr>
            <p:cNvPr id="16403" name="Line 5"/>
            <p:cNvSpPr>
              <a:spLocks noChangeShapeType="1"/>
            </p:cNvSpPr>
            <p:nvPr/>
          </p:nvSpPr>
          <p:spPr bwMode="auto">
            <a:xfrm flipH="1">
              <a:off x="945" y="2641"/>
              <a:ext cx="3543" cy="0"/>
            </a:xfrm>
            <a:prstGeom prst="line">
              <a:avLst/>
            </a:prstGeom>
            <a:noFill/>
            <a:ln w="508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16404" name="Line 6"/>
            <p:cNvSpPr>
              <a:spLocks noChangeShapeType="1"/>
            </p:cNvSpPr>
            <p:nvPr/>
          </p:nvSpPr>
          <p:spPr bwMode="auto">
            <a:xfrm>
              <a:off x="2722" y="1249"/>
              <a:ext cx="0" cy="2830"/>
            </a:xfrm>
            <a:prstGeom prst="line">
              <a:avLst/>
            </a:prstGeom>
            <a:noFill/>
            <a:ln w="508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CL"/>
            </a:p>
          </p:txBody>
        </p:sp>
        <p:sp>
          <p:nvSpPr>
            <p:cNvPr id="16405" name="Line 7"/>
            <p:cNvSpPr>
              <a:spLocks noChangeShapeType="1"/>
            </p:cNvSpPr>
            <p:nvPr/>
          </p:nvSpPr>
          <p:spPr bwMode="auto">
            <a:xfrm>
              <a:off x="965" y="3375"/>
              <a:ext cx="3503" cy="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6406" name="Line 8"/>
            <p:cNvSpPr>
              <a:spLocks noChangeShapeType="1"/>
            </p:cNvSpPr>
            <p:nvPr/>
          </p:nvSpPr>
          <p:spPr bwMode="auto">
            <a:xfrm>
              <a:off x="965" y="1935"/>
              <a:ext cx="3509" cy="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6407" name="Line 9"/>
            <p:cNvSpPr>
              <a:spLocks noChangeShapeType="1"/>
            </p:cNvSpPr>
            <p:nvPr/>
          </p:nvSpPr>
          <p:spPr bwMode="auto">
            <a:xfrm>
              <a:off x="1842" y="1219"/>
              <a:ext cx="0" cy="2872"/>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6408" name="Line 10"/>
            <p:cNvSpPr>
              <a:spLocks noChangeShapeType="1"/>
            </p:cNvSpPr>
            <p:nvPr/>
          </p:nvSpPr>
          <p:spPr bwMode="auto">
            <a:xfrm>
              <a:off x="3614" y="1231"/>
              <a:ext cx="0" cy="286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grpSp>
      <p:sp>
        <p:nvSpPr>
          <p:cNvPr id="32779" name="AutoShape 11"/>
          <p:cNvSpPr>
            <a:spLocks noChangeArrowheads="1"/>
          </p:cNvSpPr>
          <p:nvPr/>
        </p:nvSpPr>
        <p:spPr bwMode="auto">
          <a:xfrm>
            <a:off x="2627313" y="5129213"/>
            <a:ext cx="296862" cy="322262"/>
          </a:xfrm>
          <a:prstGeom prst="star5">
            <a:avLst/>
          </a:prstGeom>
          <a:solidFill>
            <a:srgbClr val="C1D82F"/>
          </a:solidFill>
          <a:ln w="12700">
            <a:solidFill>
              <a:srgbClr val="3C0023"/>
            </a:solidFill>
            <a:miter lim="800000"/>
            <a:headEnd/>
            <a:tailEnd/>
          </a:ln>
          <a:effectLst/>
        </p:spPr>
        <p:txBody>
          <a:bodyPr wrap="none" anchor="ctr"/>
          <a:lstStyle/>
          <a:p>
            <a:pPr fontAlgn="auto">
              <a:spcBef>
                <a:spcPts val="0"/>
              </a:spcBef>
              <a:spcAft>
                <a:spcPts val="0"/>
              </a:spcAft>
              <a:defRPr/>
            </a:pPr>
            <a:endParaRPr lang="en-US" dirty="0">
              <a:latin typeface="+mn-lt"/>
            </a:endParaRPr>
          </a:p>
        </p:txBody>
      </p:sp>
      <p:sp>
        <p:nvSpPr>
          <p:cNvPr id="32780" name="AutoShape 12"/>
          <p:cNvSpPr>
            <a:spLocks noChangeArrowheads="1"/>
          </p:cNvSpPr>
          <p:nvPr/>
        </p:nvSpPr>
        <p:spPr bwMode="auto">
          <a:xfrm>
            <a:off x="2627313" y="3248025"/>
            <a:ext cx="296862" cy="322263"/>
          </a:xfrm>
          <a:prstGeom prst="star5">
            <a:avLst/>
          </a:prstGeom>
          <a:solidFill>
            <a:srgbClr val="C1D82F"/>
          </a:solidFill>
          <a:ln w="12700">
            <a:solidFill>
              <a:srgbClr val="3C0023"/>
            </a:solidFill>
            <a:miter lim="800000"/>
            <a:headEnd/>
            <a:tailEnd/>
          </a:ln>
          <a:effectLst/>
        </p:spPr>
        <p:txBody>
          <a:bodyPr wrap="none" anchor="ctr"/>
          <a:lstStyle/>
          <a:p>
            <a:pPr fontAlgn="auto">
              <a:spcBef>
                <a:spcPts val="0"/>
              </a:spcBef>
              <a:spcAft>
                <a:spcPts val="0"/>
              </a:spcAft>
              <a:defRPr/>
            </a:pPr>
            <a:endParaRPr lang="en-US" dirty="0">
              <a:latin typeface="+mn-lt"/>
            </a:endParaRPr>
          </a:p>
        </p:txBody>
      </p:sp>
      <p:sp>
        <p:nvSpPr>
          <p:cNvPr id="32781" name="AutoShape 13"/>
          <p:cNvSpPr>
            <a:spLocks noChangeArrowheads="1"/>
          </p:cNvSpPr>
          <p:nvPr/>
        </p:nvSpPr>
        <p:spPr bwMode="auto">
          <a:xfrm>
            <a:off x="3001963" y="2686050"/>
            <a:ext cx="296862" cy="322263"/>
          </a:xfrm>
          <a:prstGeom prst="star5">
            <a:avLst/>
          </a:prstGeom>
          <a:solidFill>
            <a:srgbClr val="C1D82F"/>
          </a:solidFill>
          <a:ln w="12700">
            <a:solidFill>
              <a:srgbClr val="3C0023"/>
            </a:solidFill>
            <a:miter lim="800000"/>
            <a:headEnd/>
            <a:tailEnd/>
          </a:ln>
          <a:effectLst/>
        </p:spPr>
        <p:txBody>
          <a:bodyPr wrap="none" anchor="ctr"/>
          <a:lstStyle/>
          <a:p>
            <a:pPr fontAlgn="auto">
              <a:spcBef>
                <a:spcPts val="0"/>
              </a:spcBef>
              <a:spcAft>
                <a:spcPts val="0"/>
              </a:spcAft>
              <a:defRPr/>
            </a:pPr>
            <a:endParaRPr lang="en-US" dirty="0">
              <a:latin typeface="+mn-lt"/>
            </a:endParaRPr>
          </a:p>
        </p:txBody>
      </p:sp>
      <p:sp>
        <p:nvSpPr>
          <p:cNvPr id="16392" name="Line 14"/>
          <p:cNvSpPr>
            <a:spLocks noChangeShapeType="1"/>
          </p:cNvSpPr>
          <p:nvPr/>
        </p:nvSpPr>
        <p:spPr bwMode="auto">
          <a:xfrm flipV="1">
            <a:off x="2774950" y="3554413"/>
            <a:ext cx="0" cy="154940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6393" name="AutoShape 15"/>
          <p:cNvSpPr>
            <a:spLocks noChangeArrowheads="1"/>
          </p:cNvSpPr>
          <p:nvPr/>
        </p:nvSpPr>
        <p:spPr bwMode="auto">
          <a:xfrm>
            <a:off x="1590675" y="4276725"/>
            <a:ext cx="877424" cy="459100"/>
          </a:xfrm>
          <a:prstGeom prst="homePlate">
            <a:avLst>
              <a:gd name="adj" fmla="val 83664"/>
            </a:avLst>
          </a:prstGeom>
          <a:noFill/>
          <a:ln w="254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0488" tIns="44450" rIns="90488" bIns="44450">
            <a:spAutoFit/>
          </a:bodyPr>
          <a:lstStyle/>
          <a:p>
            <a:pPr eaLnBrk="0" hangingPunct="0">
              <a:spcBef>
                <a:spcPct val="50000"/>
              </a:spcBef>
            </a:pPr>
            <a:r>
              <a:rPr lang="en-US" sz="2400" b="1" dirty="0" smtClean="0">
                <a:solidFill>
                  <a:schemeClr val="accent2"/>
                </a:solidFill>
              </a:rPr>
              <a:t>I+D</a:t>
            </a:r>
            <a:endParaRPr lang="en-US" sz="2400" b="1" dirty="0">
              <a:solidFill>
                <a:schemeClr val="accent2"/>
              </a:solidFill>
            </a:endParaRPr>
          </a:p>
        </p:txBody>
      </p:sp>
      <p:sp>
        <p:nvSpPr>
          <p:cNvPr id="16394" name="Line 16"/>
          <p:cNvSpPr>
            <a:spLocks noChangeShapeType="1"/>
          </p:cNvSpPr>
          <p:nvPr/>
        </p:nvSpPr>
        <p:spPr bwMode="auto">
          <a:xfrm flipV="1">
            <a:off x="2854325" y="2951163"/>
            <a:ext cx="187325" cy="388937"/>
          </a:xfrm>
          <a:prstGeom prst="line">
            <a:avLst/>
          </a:prstGeom>
          <a:noFill/>
          <a:ln w="25400">
            <a:solidFill>
              <a:srgbClr val="800000"/>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32785" name="AutoShape 17"/>
          <p:cNvSpPr>
            <a:spLocks noChangeArrowheads="1"/>
          </p:cNvSpPr>
          <p:nvPr/>
        </p:nvSpPr>
        <p:spPr bwMode="auto">
          <a:xfrm>
            <a:off x="350838" y="2928938"/>
            <a:ext cx="2088637" cy="459100"/>
          </a:xfrm>
          <a:prstGeom prst="homePlate">
            <a:avLst>
              <a:gd name="adj" fmla="val 154305"/>
            </a:avLst>
          </a:prstGeom>
          <a:solidFill>
            <a:schemeClr val="bg1"/>
          </a:solidFill>
          <a:ln w="25400">
            <a:solidFill>
              <a:srgbClr val="000099"/>
            </a:solidFill>
            <a:miter lim="800000"/>
            <a:headEnd/>
            <a:tailEnd/>
          </a:ln>
          <a:effectLst/>
        </p:spPr>
        <p:txBody>
          <a:bodyPr wrap="none" lIns="90488" tIns="44450" rIns="90488" bIns="44450">
            <a:spAutoFit/>
          </a:bodyPr>
          <a:lstStyle/>
          <a:p>
            <a:pPr eaLnBrk="0" fontAlgn="auto" hangingPunct="0">
              <a:spcBef>
                <a:spcPct val="50000"/>
              </a:spcBef>
              <a:spcAft>
                <a:spcPts val="0"/>
              </a:spcAft>
              <a:defRPr/>
            </a:pPr>
            <a:r>
              <a:rPr lang="en-US" sz="2400" b="1" dirty="0" err="1" smtClean="0">
                <a:solidFill>
                  <a:schemeClr val="tx1">
                    <a:lumMod val="75000"/>
                    <a:lumOff val="25000"/>
                  </a:schemeClr>
                </a:solidFill>
                <a:latin typeface="+mn-lt"/>
              </a:rPr>
              <a:t>Publicidad</a:t>
            </a:r>
            <a:endParaRPr lang="en-US" sz="2400" b="1" dirty="0">
              <a:solidFill>
                <a:schemeClr val="tx1">
                  <a:lumMod val="75000"/>
                  <a:lumOff val="25000"/>
                </a:schemeClr>
              </a:solidFill>
              <a:latin typeface="+mn-lt"/>
            </a:endParaRPr>
          </a:p>
        </p:txBody>
      </p:sp>
      <p:sp>
        <p:nvSpPr>
          <p:cNvPr id="21" name="Rounded Rectangle 20"/>
          <p:cNvSpPr/>
          <p:nvPr/>
        </p:nvSpPr>
        <p:spPr>
          <a:xfrm>
            <a:off x="4495800" y="1295400"/>
            <a:ext cx="1676400" cy="68580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eaLnBrk="0" fontAlgn="auto" hangingPunct="0">
              <a:spcBef>
                <a:spcPts val="0"/>
              </a:spcBef>
              <a:spcAft>
                <a:spcPts val="0"/>
              </a:spcAft>
              <a:defRPr/>
            </a:pPr>
            <a:r>
              <a:rPr lang="en-US" b="1" dirty="0" err="1" smtClean="0">
                <a:solidFill>
                  <a:schemeClr val="tx2"/>
                </a:solidFill>
              </a:rPr>
              <a:t>Desempeño</a:t>
            </a:r>
            <a:r>
              <a:rPr lang="en-US" b="1" dirty="0" smtClean="0">
                <a:solidFill>
                  <a:schemeClr val="tx2"/>
                </a:solidFill>
              </a:rPr>
              <a:t> </a:t>
            </a:r>
            <a:r>
              <a:rPr lang="en-US" b="1" dirty="0" err="1" smtClean="0">
                <a:solidFill>
                  <a:schemeClr val="tx2"/>
                </a:solidFill>
              </a:rPr>
              <a:t>percibido</a:t>
            </a:r>
            <a:endParaRPr lang="en-US" b="1" dirty="0">
              <a:solidFill>
                <a:schemeClr val="tx2"/>
              </a:solidFill>
            </a:endParaRPr>
          </a:p>
        </p:txBody>
      </p:sp>
      <p:sp>
        <p:nvSpPr>
          <p:cNvPr id="22" name="Rounded Rectangle 21"/>
          <p:cNvSpPr/>
          <p:nvPr/>
        </p:nvSpPr>
        <p:spPr>
          <a:xfrm>
            <a:off x="7239000" y="3581400"/>
            <a:ext cx="1676400" cy="68580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eaLnBrk="0" fontAlgn="auto" hangingPunct="0">
              <a:spcBef>
                <a:spcPts val="0"/>
              </a:spcBef>
              <a:spcAft>
                <a:spcPts val="0"/>
              </a:spcAft>
              <a:defRPr/>
            </a:pPr>
            <a:r>
              <a:rPr lang="en-US" b="1" dirty="0" err="1" smtClean="0">
                <a:solidFill>
                  <a:schemeClr val="tx2"/>
                </a:solidFill>
              </a:rPr>
              <a:t>Economía</a:t>
            </a:r>
            <a:r>
              <a:rPr lang="en-US" b="1" dirty="0" smtClean="0">
                <a:solidFill>
                  <a:schemeClr val="tx2"/>
                </a:solidFill>
              </a:rPr>
              <a:t> </a:t>
            </a:r>
            <a:r>
              <a:rPr lang="en-US" b="1" dirty="0" err="1" smtClean="0">
                <a:solidFill>
                  <a:schemeClr val="tx2"/>
                </a:solidFill>
              </a:rPr>
              <a:t>percibida</a:t>
            </a:r>
            <a:endParaRPr lang="en-US" b="1" dirty="0">
              <a:solidFill>
                <a:schemeClr val="tx2"/>
              </a:solidFill>
            </a:endParaRPr>
          </a:p>
        </p:txBody>
      </p:sp>
    </p:spTree>
  </p:cSld>
  <p:clrMapOvr>
    <a:masterClrMapping/>
  </p:clrMapOvr>
  <p:transition>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0"/>
            <a:ext cx="5715000" cy="785813"/>
          </a:xfrm>
        </p:spPr>
        <p:txBody>
          <a:bodyPr/>
          <a:lstStyle/>
          <a:p>
            <a:r>
              <a:rPr lang="en-US" sz="2000" dirty="0" err="1" smtClean="0"/>
              <a:t>Posicionar</a:t>
            </a:r>
            <a:r>
              <a:rPr lang="en-US" sz="2000" dirty="0" smtClean="0"/>
              <a:t> con I+D </a:t>
            </a:r>
            <a:r>
              <a:rPr lang="en-US" sz="2000" dirty="0" err="1" smtClean="0"/>
              <a:t>requiere</a:t>
            </a:r>
            <a:r>
              <a:rPr lang="en-US" sz="2000" dirty="0" smtClean="0"/>
              <a:t> </a:t>
            </a:r>
            <a:r>
              <a:rPr lang="en-US" sz="2000" dirty="0" err="1" smtClean="0"/>
              <a:t>conectar</a:t>
            </a:r>
            <a:r>
              <a:rPr lang="en-US" sz="2000" dirty="0" smtClean="0"/>
              <a:t> </a:t>
            </a:r>
            <a:r>
              <a:rPr lang="en-US" sz="2000" dirty="0" err="1" smtClean="0"/>
              <a:t>las</a:t>
            </a:r>
            <a:r>
              <a:rPr lang="en-US" sz="2000" dirty="0" smtClean="0"/>
              <a:t> </a:t>
            </a:r>
            <a:r>
              <a:rPr lang="en-US" sz="2000" dirty="0" err="1" smtClean="0"/>
              <a:t>características</a:t>
            </a:r>
            <a:r>
              <a:rPr lang="en-US" sz="2000" dirty="0" smtClean="0"/>
              <a:t> con </a:t>
            </a:r>
            <a:r>
              <a:rPr lang="en-US" sz="2000" dirty="0" err="1" smtClean="0"/>
              <a:t>las</a:t>
            </a:r>
            <a:r>
              <a:rPr lang="en-US" sz="2000" dirty="0" smtClean="0"/>
              <a:t> </a:t>
            </a:r>
            <a:r>
              <a:rPr lang="en-US" sz="2000" dirty="0" err="1" smtClean="0"/>
              <a:t>necesidades</a:t>
            </a:r>
            <a:r>
              <a:rPr lang="en-US" sz="2000" dirty="0" smtClean="0"/>
              <a:t> del </a:t>
            </a:r>
            <a:r>
              <a:rPr lang="en-US" sz="2000" dirty="0" err="1" smtClean="0"/>
              <a:t>consumidor</a:t>
            </a:r>
            <a:endParaRPr lang="en-US" sz="2000" dirty="0" smtClean="0"/>
          </a:p>
        </p:txBody>
      </p:sp>
      <p:sp>
        <p:nvSpPr>
          <p:cNvPr id="97" name="Slide Number Placeholder 96"/>
          <p:cNvSpPr>
            <a:spLocks noGrp="1"/>
          </p:cNvSpPr>
          <p:nvPr>
            <p:ph type="sldNum" sz="quarter" idx="12"/>
          </p:nvPr>
        </p:nvSpPr>
        <p:spPr/>
        <p:txBody>
          <a:bodyPr/>
          <a:lstStyle/>
          <a:p>
            <a:pPr>
              <a:defRPr/>
            </a:pPr>
            <a:fld id="{BBD23BC3-A832-4F73-8E10-8622BC261605}" type="slidenum">
              <a:rPr lang="en-US"/>
              <a:pPr>
                <a:defRPr/>
              </a:pPr>
              <a:t>6</a:t>
            </a:fld>
            <a:endParaRPr lang="en-US" dirty="0"/>
          </a:p>
        </p:txBody>
      </p:sp>
      <p:sp>
        <p:nvSpPr>
          <p:cNvPr id="34898" name="AutoShape 82"/>
          <p:cNvSpPr>
            <a:spLocks noChangeArrowheads="1"/>
          </p:cNvSpPr>
          <p:nvPr/>
        </p:nvSpPr>
        <p:spPr bwMode="auto">
          <a:xfrm>
            <a:off x="260350" y="3654425"/>
            <a:ext cx="1504950" cy="1376362"/>
          </a:xfrm>
          <a:prstGeom prst="cube">
            <a:avLst>
              <a:gd name="adj" fmla="val 24995"/>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fontAlgn="auto">
              <a:spcBef>
                <a:spcPts val="0"/>
              </a:spcBef>
              <a:spcAft>
                <a:spcPts val="0"/>
              </a:spcAft>
              <a:defRPr/>
            </a:pPr>
            <a:endParaRPr lang="en-US" dirty="0"/>
          </a:p>
        </p:txBody>
      </p:sp>
      <p:sp>
        <p:nvSpPr>
          <p:cNvPr id="17415" name="Rectangle 83"/>
          <p:cNvSpPr>
            <a:spLocks noChangeArrowheads="1"/>
          </p:cNvSpPr>
          <p:nvPr/>
        </p:nvSpPr>
        <p:spPr bwMode="auto">
          <a:xfrm rot="-1980000">
            <a:off x="166688" y="4295775"/>
            <a:ext cx="135255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33350" tIns="66675" rIns="133350" bIns="66675" anchor="ctr">
            <a:spAutoFit/>
          </a:bodyPr>
          <a:lstStyle/>
          <a:p>
            <a:pPr defTabSz="1895475" eaLnBrk="0" hangingPunct="0">
              <a:spcBef>
                <a:spcPct val="50000"/>
              </a:spcBef>
            </a:pPr>
            <a:r>
              <a:rPr lang="en-US" sz="2900" b="1">
                <a:solidFill>
                  <a:schemeClr val="bg1"/>
                </a:solidFill>
              </a:rPr>
              <a:t>SAMA</a:t>
            </a:r>
          </a:p>
        </p:txBody>
      </p:sp>
      <p:sp>
        <p:nvSpPr>
          <p:cNvPr id="34900" name="AutoShape 84"/>
          <p:cNvSpPr>
            <a:spLocks noChangeArrowheads="1"/>
          </p:cNvSpPr>
          <p:nvPr/>
        </p:nvSpPr>
        <p:spPr bwMode="auto">
          <a:xfrm rot="16200000">
            <a:off x="1366044" y="4093369"/>
            <a:ext cx="2184400" cy="474662"/>
          </a:xfrm>
          <a:prstGeom prst="homePlate">
            <a:avLst>
              <a:gd name="adj" fmla="val 153400"/>
            </a:avLst>
          </a:prstGeom>
          <a:ln>
            <a:headEnd/>
            <a:tailEnd/>
          </a:ln>
        </p:spPr>
        <p:style>
          <a:lnRef idx="0">
            <a:schemeClr val="accent2"/>
          </a:lnRef>
          <a:fillRef idx="3">
            <a:schemeClr val="accent2"/>
          </a:fillRef>
          <a:effectRef idx="3">
            <a:schemeClr val="accent2"/>
          </a:effectRef>
          <a:fontRef idx="minor">
            <a:schemeClr val="lt1"/>
          </a:fontRef>
        </p:style>
        <p:txBody>
          <a:bodyPr wrap="none" lIns="90488" tIns="44450" rIns="90488" bIns="44450" anchor="ctr"/>
          <a:lstStyle/>
          <a:p>
            <a:pPr algn="ctr" eaLnBrk="0" fontAlgn="auto" hangingPunct="0">
              <a:spcBef>
                <a:spcPts val="0"/>
              </a:spcBef>
              <a:spcAft>
                <a:spcPts val="0"/>
              </a:spcAft>
              <a:defRPr/>
            </a:pPr>
            <a:r>
              <a:rPr lang="en-US" sz="2400" b="1" dirty="0" err="1" smtClean="0">
                <a:solidFill>
                  <a:schemeClr val="bg1"/>
                </a:solidFill>
              </a:rPr>
              <a:t>Precio</a:t>
            </a:r>
            <a:endParaRPr lang="en-US" sz="2400" b="1" dirty="0">
              <a:solidFill>
                <a:schemeClr val="bg1"/>
              </a:solidFill>
            </a:endParaRPr>
          </a:p>
        </p:txBody>
      </p:sp>
      <p:sp>
        <p:nvSpPr>
          <p:cNvPr id="34902" name="AutoShape 86"/>
          <p:cNvSpPr>
            <a:spLocks noChangeArrowheads="1"/>
          </p:cNvSpPr>
          <p:nvPr/>
        </p:nvSpPr>
        <p:spPr bwMode="auto">
          <a:xfrm rot="16200000">
            <a:off x="4252119" y="4126706"/>
            <a:ext cx="2184400" cy="474662"/>
          </a:xfrm>
          <a:prstGeom prst="homePlate">
            <a:avLst>
              <a:gd name="adj" fmla="val 153400"/>
            </a:avLst>
          </a:prstGeom>
          <a:ln>
            <a:headEnd/>
            <a:tailEnd/>
          </a:ln>
        </p:spPr>
        <p:style>
          <a:lnRef idx="0">
            <a:schemeClr val="accent2"/>
          </a:lnRef>
          <a:fillRef idx="3">
            <a:schemeClr val="accent2"/>
          </a:fillRef>
          <a:effectRef idx="3">
            <a:schemeClr val="accent2"/>
          </a:effectRef>
          <a:fontRef idx="minor">
            <a:schemeClr val="lt1"/>
          </a:fontRef>
        </p:style>
        <p:txBody>
          <a:bodyPr wrap="none" lIns="90488" tIns="44450" rIns="90488" bIns="44450" anchor="ctr"/>
          <a:lstStyle/>
          <a:p>
            <a:pPr algn="ctr" eaLnBrk="0" fontAlgn="auto" hangingPunct="0">
              <a:spcBef>
                <a:spcPts val="0"/>
              </a:spcBef>
              <a:spcAft>
                <a:spcPts val="0"/>
              </a:spcAft>
              <a:defRPr/>
            </a:pPr>
            <a:r>
              <a:rPr lang="en-US" sz="2400" b="1" dirty="0" err="1" smtClean="0">
                <a:solidFill>
                  <a:schemeClr val="bg1"/>
                </a:solidFill>
              </a:rPr>
              <a:t>Frec</a:t>
            </a:r>
            <a:r>
              <a:rPr lang="en-US" sz="2400" b="1" dirty="0" smtClean="0">
                <a:solidFill>
                  <a:schemeClr val="bg1"/>
                </a:solidFill>
              </a:rPr>
              <a:t>. </a:t>
            </a:r>
            <a:r>
              <a:rPr lang="en-US" sz="2400" b="1" dirty="0" err="1" smtClean="0">
                <a:solidFill>
                  <a:schemeClr val="bg1"/>
                </a:solidFill>
              </a:rPr>
              <a:t>Máx</a:t>
            </a:r>
            <a:r>
              <a:rPr lang="en-US" sz="2400" b="1" dirty="0" smtClean="0">
                <a:solidFill>
                  <a:schemeClr val="bg1"/>
                </a:solidFill>
              </a:rPr>
              <a:t>.</a:t>
            </a:r>
            <a:endParaRPr lang="en-US" sz="2400" b="1" dirty="0">
              <a:solidFill>
                <a:schemeClr val="bg1"/>
              </a:solidFill>
            </a:endParaRPr>
          </a:p>
        </p:txBody>
      </p:sp>
      <p:sp>
        <p:nvSpPr>
          <p:cNvPr id="34903" name="AutoShape 87"/>
          <p:cNvSpPr>
            <a:spLocks noChangeArrowheads="1"/>
          </p:cNvSpPr>
          <p:nvPr/>
        </p:nvSpPr>
        <p:spPr bwMode="auto">
          <a:xfrm rot="16200000">
            <a:off x="3566319" y="4126706"/>
            <a:ext cx="2184400" cy="474662"/>
          </a:xfrm>
          <a:prstGeom prst="homePlate">
            <a:avLst>
              <a:gd name="adj" fmla="val 153400"/>
            </a:avLst>
          </a:prstGeom>
          <a:ln>
            <a:headEnd/>
            <a:tailEnd/>
          </a:ln>
        </p:spPr>
        <p:style>
          <a:lnRef idx="0">
            <a:schemeClr val="accent2"/>
          </a:lnRef>
          <a:fillRef idx="3">
            <a:schemeClr val="accent2"/>
          </a:fillRef>
          <a:effectRef idx="3">
            <a:schemeClr val="accent2"/>
          </a:effectRef>
          <a:fontRef idx="minor">
            <a:schemeClr val="lt1"/>
          </a:fontRef>
        </p:style>
        <p:txBody>
          <a:bodyPr wrap="none" lIns="90488" tIns="44450" rIns="90488" bIns="44450" anchor="ctr"/>
          <a:lstStyle/>
          <a:p>
            <a:pPr algn="ctr" eaLnBrk="0" fontAlgn="auto" hangingPunct="0">
              <a:spcBef>
                <a:spcPts val="0"/>
              </a:spcBef>
              <a:spcAft>
                <a:spcPts val="0"/>
              </a:spcAft>
              <a:defRPr/>
            </a:pPr>
            <a:r>
              <a:rPr lang="en-US" sz="2400" b="1" dirty="0" err="1" smtClean="0">
                <a:solidFill>
                  <a:schemeClr val="bg1"/>
                </a:solidFill>
              </a:rPr>
              <a:t>Potencia</a:t>
            </a:r>
            <a:endParaRPr lang="en-US" sz="2400" b="1" dirty="0">
              <a:solidFill>
                <a:schemeClr val="bg1"/>
              </a:solidFill>
            </a:endParaRPr>
          </a:p>
        </p:txBody>
      </p:sp>
      <p:sp>
        <p:nvSpPr>
          <p:cNvPr id="34904" name="AutoShape 88"/>
          <p:cNvSpPr>
            <a:spLocks noChangeArrowheads="1"/>
          </p:cNvSpPr>
          <p:nvPr/>
        </p:nvSpPr>
        <p:spPr bwMode="auto">
          <a:xfrm rot="16200000">
            <a:off x="5852319" y="4152106"/>
            <a:ext cx="2184400" cy="474662"/>
          </a:xfrm>
          <a:prstGeom prst="homePlate">
            <a:avLst>
              <a:gd name="adj" fmla="val 153400"/>
            </a:avLst>
          </a:prstGeom>
          <a:ln>
            <a:headEnd/>
            <a:tailEnd/>
          </a:ln>
        </p:spPr>
        <p:style>
          <a:lnRef idx="0">
            <a:schemeClr val="accent2"/>
          </a:lnRef>
          <a:fillRef idx="3">
            <a:schemeClr val="accent2"/>
          </a:fillRef>
          <a:effectRef idx="3">
            <a:schemeClr val="accent2"/>
          </a:effectRef>
          <a:fontRef idx="minor">
            <a:schemeClr val="lt1"/>
          </a:fontRef>
        </p:style>
        <p:txBody>
          <a:bodyPr wrap="none" lIns="90488" tIns="44450" rIns="90488" bIns="44450" anchor="ctr"/>
          <a:lstStyle/>
          <a:p>
            <a:pPr algn="ctr" eaLnBrk="0" fontAlgn="auto" hangingPunct="0">
              <a:spcBef>
                <a:spcPts val="0"/>
              </a:spcBef>
              <a:spcAft>
                <a:spcPts val="0"/>
              </a:spcAft>
              <a:defRPr/>
            </a:pPr>
            <a:r>
              <a:rPr lang="en-US" sz="2400" b="1" dirty="0" err="1" smtClean="0">
                <a:solidFill>
                  <a:schemeClr val="bg1"/>
                </a:solidFill>
              </a:rPr>
              <a:t>Diseño</a:t>
            </a:r>
            <a:endParaRPr lang="en-US" sz="2400" b="1" dirty="0">
              <a:solidFill>
                <a:schemeClr val="bg1"/>
              </a:solidFill>
            </a:endParaRPr>
          </a:p>
        </p:txBody>
      </p:sp>
      <p:sp>
        <p:nvSpPr>
          <p:cNvPr id="34905" name="AutoShape 89"/>
          <p:cNvSpPr>
            <a:spLocks noChangeArrowheads="1"/>
          </p:cNvSpPr>
          <p:nvPr/>
        </p:nvSpPr>
        <p:spPr bwMode="auto">
          <a:xfrm rot="16200000">
            <a:off x="6479382" y="4152105"/>
            <a:ext cx="2184400" cy="474663"/>
          </a:xfrm>
          <a:prstGeom prst="homePlate">
            <a:avLst>
              <a:gd name="adj" fmla="val 153400"/>
            </a:avLst>
          </a:prstGeom>
          <a:ln>
            <a:headEnd/>
            <a:tailEnd/>
          </a:ln>
        </p:spPr>
        <p:style>
          <a:lnRef idx="0">
            <a:schemeClr val="accent2"/>
          </a:lnRef>
          <a:fillRef idx="3">
            <a:schemeClr val="accent2"/>
          </a:fillRef>
          <a:effectRef idx="3">
            <a:schemeClr val="accent2"/>
          </a:effectRef>
          <a:fontRef idx="minor">
            <a:schemeClr val="lt1"/>
          </a:fontRef>
        </p:style>
        <p:txBody>
          <a:bodyPr wrap="none" lIns="90488" tIns="44450" rIns="90488" bIns="44450" anchor="ctr"/>
          <a:lstStyle/>
          <a:p>
            <a:pPr algn="ctr" eaLnBrk="0" fontAlgn="auto" hangingPunct="0">
              <a:spcBef>
                <a:spcPts val="0"/>
              </a:spcBef>
              <a:spcAft>
                <a:spcPts val="0"/>
              </a:spcAft>
              <a:defRPr/>
            </a:pPr>
            <a:r>
              <a:rPr lang="en-US" sz="2400" b="1" dirty="0" err="1" smtClean="0">
                <a:solidFill>
                  <a:schemeClr val="bg1"/>
                </a:solidFill>
              </a:rPr>
              <a:t>Volumen</a:t>
            </a:r>
            <a:endParaRPr lang="en-US" sz="2400" b="1" dirty="0">
              <a:solidFill>
                <a:schemeClr val="bg1"/>
              </a:solidFill>
            </a:endParaRPr>
          </a:p>
        </p:txBody>
      </p:sp>
      <p:sp>
        <p:nvSpPr>
          <p:cNvPr id="34906" name="AutoShape 90"/>
          <p:cNvSpPr>
            <a:spLocks noChangeArrowheads="1"/>
          </p:cNvSpPr>
          <p:nvPr/>
        </p:nvSpPr>
        <p:spPr bwMode="auto">
          <a:xfrm rot="16200000">
            <a:off x="7071519" y="4126706"/>
            <a:ext cx="2184400" cy="474662"/>
          </a:xfrm>
          <a:prstGeom prst="homePlate">
            <a:avLst>
              <a:gd name="adj" fmla="val 153400"/>
            </a:avLst>
          </a:prstGeom>
          <a:ln>
            <a:headEnd/>
            <a:tailEnd/>
          </a:ln>
        </p:spPr>
        <p:style>
          <a:lnRef idx="0">
            <a:schemeClr val="accent2"/>
          </a:lnRef>
          <a:fillRef idx="3">
            <a:schemeClr val="accent2"/>
          </a:fillRef>
          <a:effectRef idx="3">
            <a:schemeClr val="accent2"/>
          </a:effectRef>
          <a:fontRef idx="minor">
            <a:schemeClr val="lt1"/>
          </a:fontRef>
        </p:style>
        <p:txBody>
          <a:bodyPr wrap="none" lIns="90488" tIns="44450" rIns="90488" bIns="44450" anchor="ctr"/>
          <a:lstStyle/>
          <a:p>
            <a:pPr algn="ctr" eaLnBrk="0" fontAlgn="auto" hangingPunct="0">
              <a:spcBef>
                <a:spcPts val="0"/>
              </a:spcBef>
              <a:spcAft>
                <a:spcPts val="0"/>
              </a:spcAft>
              <a:defRPr/>
            </a:pPr>
            <a:r>
              <a:rPr lang="en-US" sz="2400" b="1" dirty="0" smtClean="0">
                <a:solidFill>
                  <a:schemeClr val="bg1"/>
                </a:solidFill>
              </a:rPr>
              <a:t>Peso</a:t>
            </a:r>
            <a:endParaRPr lang="en-US" sz="2400" b="1" dirty="0">
              <a:solidFill>
                <a:schemeClr val="bg1"/>
              </a:solidFill>
            </a:endParaRPr>
          </a:p>
        </p:txBody>
      </p:sp>
      <p:sp>
        <p:nvSpPr>
          <p:cNvPr id="17" name="Rounded Rectangle 16"/>
          <p:cNvSpPr/>
          <p:nvPr/>
        </p:nvSpPr>
        <p:spPr>
          <a:xfrm>
            <a:off x="1219200" y="1676400"/>
            <a:ext cx="7315200" cy="45720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sz="3200" b="1" cap="all" spc="200" dirty="0" err="1" smtClean="0">
                <a:solidFill>
                  <a:schemeClr val="tx2"/>
                </a:solidFill>
              </a:rPr>
              <a:t>Necesidades</a:t>
            </a:r>
            <a:r>
              <a:rPr lang="en-US" sz="3200" b="1" cap="all" spc="200" dirty="0" smtClean="0">
                <a:solidFill>
                  <a:schemeClr val="tx2"/>
                </a:solidFill>
              </a:rPr>
              <a:t> </a:t>
            </a:r>
            <a:r>
              <a:rPr lang="en-US" sz="3200" b="1" cap="all" spc="200" dirty="0" err="1" smtClean="0">
                <a:solidFill>
                  <a:schemeClr val="tx2"/>
                </a:solidFill>
              </a:rPr>
              <a:t>consumidor</a:t>
            </a:r>
            <a:endParaRPr lang="en-US" sz="3200" b="1" cap="all" spc="200" dirty="0">
              <a:solidFill>
                <a:schemeClr val="tx2"/>
              </a:solidFill>
            </a:endParaRPr>
          </a:p>
        </p:txBody>
      </p:sp>
      <p:sp>
        <p:nvSpPr>
          <p:cNvPr id="19" name="Rounded Rectangle 18"/>
          <p:cNvSpPr/>
          <p:nvPr/>
        </p:nvSpPr>
        <p:spPr>
          <a:xfrm>
            <a:off x="1219200" y="2209800"/>
            <a:ext cx="2209800" cy="8382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2400" b="1" dirty="0" err="1" smtClean="0">
                <a:solidFill>
                  <a:schemeClr val="tx1">
                    <a:lumMod val="75000"/>
                    <a:lumOff val="25000"/>
                  </a:schemeClr>
                </a:solidFill>
              </a:rPr>
              <a:t>Economía</a:t>
            </a:r>
            <a:endParaRPr lang="en-US" sz="2400" b="1" dirty="0">
              <a:solidFill>
                <a:schemeClr val="tx1">
                  <a:lumMod val="75000"/>
                  <a:lumOff val="25000"/>
                </a:schemeClr>
              </a:solidFill>
            </a:endParaRPr>
          </a:p>
        </p:txBody>
      </p:sp>
      <p:sp>
        <p:nvSpPr>
          <p:cNvPr id="20" name="Rounded Rectangle 19"/>
          <p:cNvSpPr/>
          <p:nvPr/>
        </p:nvSpPr>
        <p:spPr>
          <a:xfrm>
            <a:off x="3705225" y="2209800"/>
            <a:ext cx="2209800" cy="8382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2400" b="1" dirty="0" err="1" smtClean="0">
                <a:solidFill>
                  <a:schemeClr val="tx1">
                    <a:lumMod val="75000"/>
                    <a:lumOff val="25000"/>
                  </a:schemeClr>
                </a:solidFill>
              </a:rPr>
              <a:t>Desempeño</a:t>
            </a:r>
            <a:endParaRPr lang="en-US" sz="2400" b="1" dirty="0">
              <a:solidFill>
                <a:schemeClr val="tx1">
                  <a:lumMod val="75000"/>
                  <a:lumOff val="25000"/>
                </a:schemeClr>
              </a:solidFill>
            </a:endParaRPr>
          </a:p>
        </p:txBody>
      </p:sp>
      <p:sp>
        <p:nvSpPr>
          <p:cNvPr id="21" name="Rounded Rectangle 20"/>
          <p:cNvSpPr/>
          <p:nvPr/>
        </p:nvSpPr>
        <p:spPr>
          <a:xfrm>
            <a:off x="6248400" y="2209800"/>
            <a:ext cx="2209800" cy="8382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eaLnBrk="0" fontAlgn="auto" hangingPunct="0">
              <a:spcBef>
                <a:spcPts val="0"/>
              </a:spcBef>
              <a:spcAft>
                <a:spcPts val="0"/>
              </a:spcAft>
              <a:defRPr/>
            </a:pPr>
            <a:r>
              <a:rPr lang="en-US" sz="2000" b="1" dirty="0" err="1" smtClean="0">
                <a:solidFill>
                  <a:schemeClr val="tx1">
                    <a:lumMod val="75000"/>
                    <a:lumOff val="25000"/>
                  </a:schemeClr>
                </a:solidFill>
              </a:rPr>
              <a:t>Conveniencia</a:t>
            </a:r>
            <a:endParaRPr lang="en-US" sz="2000" b="1" dirty="0">
              <a:solidFill>
                <a:schemeClr val="tx1">
                  <a:lumMod val="75000"/>
                  <a:lumOff val="25000"/>
                </a:schemeClr>
              </a:solidFill>
            </a:endParaRPr>
          </a:p>
        </p:txBody>
      </p:sp>
      <p:sp>
        <p:nvSpPr>
          <p:cNvPr id="22" name="Rounded Rectangle 21"/>
          <p:cNvSpPr/>
          <p:nvPr/>
        </p:nvSpPr>
        <p:spPr>
          <a:xfrm>
            <a:off x="1219200" y="5410200"/>
            <a:ext cx="7315200" cy="4572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800" b="1" cap="all" spc="200" dirty="0" err="1" smtClean="0">
                <a:solidFill>
                  <a:schemeClr val="bg1"/>
                </a:solidFill>
              </a:rPr>
              <a:t>Características</a:t>
            </a:r>
            <a:r>
              <a:rPr lang="en-US" sz="2800" b="1" cap="all" spc="200" dirty="0" smtClean="0">
                <a:solidFill>
                  <a:schemeClr val="bg1"/>
                </a:solidFill>
              </a:rPr>
              <a:t> de MARCA</a:t>
            </a:r>
            <a:endParaRPr lang="en-US" sz="2800" b="1" cap="all" spc="200" dirty="0">
              <a:solidFill>
                <a:schemeClr val="bg1"/>
              </a:solidFill>
            </a:endParaRPr>
          </a:p>
        </p:txBody>
      </p:sp>
    </p:spTree>
  </p:cSld>
  <p:clrMapOvr>
    <a:masterClrMapping/>
  </p:clrMapOvr>
  <p:transition>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0"/>
            <a:ext cx="5715000" cy="785813"/>
          </a:xfrm>
        </p:spPr>
        <p:txBody>
          <a:bodyPr/>
          <a:lstStyle/>
          <a:p>
            <a:r>
              <a:rPr lang="en-US" dirty="0" err="1" smtClean="0"/>
              <a:t>Posicionar</a:t>
            </a:r>
            <a:r>
              <a:rPr lang="en-US" dirty="0" smtClean="0"/>
              <a:t> con </a:t>
            </a:r>
            <a:r>
              <a:rPr lang="en-US" dirty="0" err="1" smtClean="0"/>
              <a:t>publicidad</a:t>
            </a:r>
            <a:r>
              <a:rPr lang="en-US" dirty="0" smtClean="0"/>
              <a:t> </a:t>
            </a:r>
            <a:r>
              <a:rPr lang="en-US" dirty="0" err="1" smtClean="0"/>
              <a:t>requiere</a:t>
            </a:r>
            <a:r>
              <a:rPr lang="en-US" dirty="0" smtClean="0"/>
              <a:t> </a:t>
            </a:r>
            <a:r>
              <a:rPr lang="en-US" dirty="0" err="1" smtClean="0"/>
              <a:t>fijar</a:t>
            </a:r>
            <a:r>
              <a:rPr lang="en-US" dirty="0" smtClean="0"/>
              <a:t> </a:t>
            </a:r>
            <a:r>
              <a:rPr lang="en-US" dirty="0" err="1" smtClean="0"/>
              <a:t>objetivos</a:t>
            </a:r>
            <a:r>
              <a:rPr lang="en-US" dirty="0" smtClean="0"/>
              <a:t> </a:t>
            </a:r>
            <a:r>
              <a:rPr lang="en-US" dirty="0" err="1" smtClean="0"/>
              <a:t>perceptuales</a:t>
            </a:r>
            <a:endParaRPr lang="en-US" dirty="0" smtClean="0"/>
          </a:p>
        </p:txBody>
      </p:sp>
      <p:sp>
        <p:nvSpPr>
          <p:cNvPr id="39" name="Slide Number Placeholder 38"/>
          <p:cNvSpPr>
            <a:spLocks noGrp="1"/>
          </p:cNvSpPr>
          <p:nvPr>
            <p:ph type="sldNum" sz="quarter" idx="12"/>
          </p:nvPr>
        </p:nvSpPr>
        <p:spPr/>
        <p:txBody>
          <a:bodyPr/>
          <a:lstStyle/>
          <a:p>
            <a:pPr>
              <a:defRPr/>
            </a:pPr>
            <a:fld id="{B219F812-807A-4364-BABB-900F362108E1}" type="slidenum">
              <a:rPr lang="en-US"/>
              <a:pPr>
                <a:defRPr/>
              </a:pPr>
              <a:t>7</a:t>
            </a:fld>
            <a:endParaRPr lang="en-US" dirty="0"/>
          </a:p>
        </p:txBody>
      </p:sp>
      <p:sp>
        <p:nvSpPr>
          <p:cNvPr id="18436" name="Rectangle 3"/>
          <p:cNvSpPr>
            <a:spLocks noChangeArrowheads="1"/>
          </p:cNvSpPr>
          <p:nvPr/>
        </p:nvSpPr>
        <p:spPr bwMode="auto">
          <a:xfrm>
            <a:off x="1031875" y="5632450"/>
            <a:ext cx="5111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-20</a:t>
            </a:r>
          </a:p>
        </p:txBody>
      </p:sp>
      <p:sp>
        <p:nvSpPr>
          <p:cNvPr id="18437" name="Oval 5"/>
          <p:cNvSpPr>
            <a:spLocks noChangeArrowheads="1"/>
          </p:cNvSpPr>
          <p:nvPr/>
        </p:nvSpPr>
        <p:spPr bwMode="auto">
          <a:xfrm>
            <a:off x="6011863" y="2354263"/>
            <a:ext cx="344487" cy="374650"/>
          </a:xfrm>
          <a:prstGeom prst="ellipse">
            <a:avLst/>
          </a:prstGeom>
          <a:solidFill>
            <a:schemeClr val="bg1"/>
          </a:solidFill>
          <a:ln w="25400">
            <a:solidFill>
              <a:schemeClr val="tx2"/>
            </a:solidFill>
            <a:round/>
            <a:headEnd/>
            <a:tailEnd/>
          </a:ln>
        </p:spPr>
        <p:txBody>
          <a:bodyPr wrap="none" lIns="90488" tIns="44450" rIns="90488" bIns="44450" anchor="ctr"/>
          <a:lstStyle/>
          <a:p>
            <a:pPr algn="ctr" eaLnBrk="0" hangingPunct="0"/>
            <a:r>
              <a:rPr lang="en-US" b="1">
                <a:solidFill>
                  <a:schemeClr val="tx2"/>
                </a:solidFill>
              </a:rPr>
              <a:t>Si</a:t>
            </a:r>
          </a:p>
        </p:txBody>
      </p:sp>
      <p:sp>
        <p:nvSpPr>
          <p:cNvPr id="18438" name="Line 6"/>
          <p:cNvSpPr>
            <a:spLocks noChangeShapeType="1"/>
          </p:cNvSpPr>
          <p:nvPr/>
        </p:nvSpPr>
        <p:spPr bwMode="auto">
          <a:xfrm>
            <a:off x="4383088" y="2571750"/>
            <a:ext cx="1574800"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8439" name="Line 7"/>
          <p:cNvSpPr>
            <a:spLocks noChangeShapeType="1"/>
          </p:cNvSpPr>
          <p:nvPr/>
        </p:nvSpPr>
        <p:spPr bwMode="auto">
          <a:xfrm>
            <a:off x="5961063" y="2584450"/>
            <a:ext cx="0" cy="974725"/>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8440" name="Line 8"/>
          <p:cNvSpPr>
            <a:spLocks noChangeShapeType="1"/>
          </p:cNvSpPr>
          <p:nvPr/>
        </p:nvSpPr>
        <p:spPr bwMode="auto">
          <a:xfrm>
            <a:off x="4383088" y="3000375"/>
            <a:ext cx="71278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8441" name="Line 9"/>
          <p:cNvSpPr>
            <a:spLocks noChangeShapeType="1"/>
          </p:cNvSpPr>
          <p:nvPr/>
        </p:nvSpPr>
        <p:spPr bwMode="auto">
          <a:xfrm>
            <a:off x="5099050" y="3022600"/>
            <a:ext cx="0" cy="5461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8442" name="Rectangle 10"/>
          <p:cNvSpPr>
            <a:spLocks noChangeArrowheads="1"/>
          </p:cNvSpPr>
          <p:nvPr/>
        </p:nvSpPr>
        <p:spPr bwMode="auto">
          <a:xfrm>
            <a:off x="1133475" y="2263775"/>
            <a:ext cx="4349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10</a:t>
            </a:r>
          </a:p>
        </p:txBody>
      </p:sp>
      <p:sp>
        <p:nvSpPr>
          <p:cNvPr id="18443" name="Rectangle 11"/>
          <p:cNvSpPr>
            <a:spLocks noChangeArrowheads="1"/>
          </p:cNvSpPr>
          <p:nvPr/>
        </p:nvSpPr>
        <p:spPr bwMode="auto">
          <a:xfrm>
            <a:off x="1582738" y="1323975"/>
            <a:ext cx="5564187" cy="45466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8444" name="Line 12"/>
          <p:cNvSpPr>
            <a:spLocks noChangeShapeType="1"/>
          </p:cNvSpPr>
          <p:nvPr/>
        </p:nvSpPr>
        <p:spPr bwMode="auto">
          <a:xfrm flipH="1">
            <a:off x="1552575" y="3575050"/>
            <a:ext cx="5626100" cy="0"/>
          </a:xfrm>
          <a:prstGeom prst="line">
            <a:avLst/>
          </a:prstGeom>
          <a:noFill/>
          <a:ln w="508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8445" name="Line 13"/>
          <p:cNvSpPr>
            <a:spLocks noChangeShapeType="1"/>
          </p:cNvSpPr>
          <p:nvPr/>
        </p:nvSpPr>
        <p:spPr bwMode="auto">
          <a:xfrm>
            <a:off x="4373563" y="1365250"/>
            <a:ext cx="0" cy="4492625"/>
          </a:xfrm>
          <a:prstGeom prst="line">
            <a:avLst/>
          </a:prstGeom>
          <a:noFill/>
          <a:ln w="508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18446" name="Line 14"/>
          <p:cNvSpPr>
            <a:spLocks noChangeShapeType="1"/>
          </p:cNvSpPr>
          <p:nvPr/>
        </p:nvSpPr>
        <p:spPr bwMode="auto">
          <a:xfrm>
            <a:off x="1584325" y="4740275"/>
            <a:ext cx="5562600" cy="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8447" name="Line 15"/>
          <p:cNvSpPr>
            <a:spLocks noChangeShapeType="1"/>
          </p:cNvSpPr>
          <p:nvPr/>
        </p:nvSpPr>
        <p:spPr bwMode="auto">
          <a:xfrm>
            <a:off x="1584325" y="2454275"/>
            <a:ext cx="5570538" cy="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8448" name="Line 16"/>
          <p:cNvSpPr>
            <a:spLocks noChangeShapeType="1"/>
          </p:cNvSpPr>
          <p:nvPr/>
        </p:nvSpPr>
        <p:spPr bwMode="auto">
          <a:xfrm>
            <a:off x="2976563" y="1317625"/>
            <a:ext cx="0" cy="455930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8449" name="Line 17"/>
          <p:cNvSpPr>
            <a:spLocks noChangeShapeType="1"/>
          </p:cNvSpPr>
          <p:nvPr/>
        </p:nvSpPr>
        <p:spPr bwMode="auto">
          <a:xfrm>
            <a:off x="5789613" y="1336675"/>
            <a:ext cx="0" cy="454025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CL"/>
          </a:p>
        </p:txBody>
      </p:sp>
      <p:sp>
        <p:nvSpPr>
          <p:cNvPr id="18450" name="Rectangle 18"/>
          <p:cNvSpPr>
            <a:spLocks noChangeArrowheads="1"/>
          </p:cNvSpPr>
          <p:nvPr/>
        </p:nvSpPr>
        <p:spPr bwMode="auto">
          <a:xfrm>
            <a:off x="1219200" y="3384550"/>
            <a:ext cx="3079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0</a:t>
            </a:r>
          </a:p>
        </p:txBody>
      </p:sp>
      <p:sp>
        <p:nvSpPr>
          <p:cNvPr id="18451" name="Rectangle 19"/>
          <p:cNvSpPr>
            <a:spLocks noChangeArrowheads="1"/>
          </p:cNvSpPr>
          <p:nvPr/>
        </p:nvSpPr>
        <p:spPr bwMode="auto">
          <a:xfrm>
            <a:off x="1101725" y="1117600"/>
            <a:ext cx="4349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20</a:t>
            </a:r>
          </a:p>
        </p:txBody>
      </p:sp>
      <p:sp>
        <p:nvSpPr>
          <p:cNvPr id="18452" name="Rectangle 20"/>
          <p:cNvSpPr>
            <a:spLocks noChangeArrowheads="1"/>
          </p:cNvSpPr>
          <p:nvPr/>
        </p:nvSpPr>
        <p:spPr bwMode="auto">
          <a:xfrm>
            <a:off x="1031875" y="4546600"/>
            <a:ext cx="5111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-10</a:t>
            </a:r>
          </a:p>
        </p:txBody>
      </p:sp>
      <p:sp>
        <p:nvSpPr>
          <p:cNvPr id="18453" name="Rectangle 21"/>
          <p:cNvSpPr>
            <a:spLocks noChangeArrowheads="1"/>
          </p:cNvSpPr>
          <p:nvPr/>
        </p:nvSpPr>
        <p:spPr bwMode="auto">
          <a:xfrm>
            <a:off x="1330325" y="5862638"/>
            <a:ext cx="51117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-20</a:t>
            </a:r>
          </a:p>
        </p:txBody>
      </p:sp>
      <p:sp>
        <p:nvSpPr>
          <p:cNvPr id="18454" name="Rectangle 22"/>
          <p:cNvSpPr>
            <a:spLocks noChangeArrowheads="1"/>
          </p:cNvSpPr>
          <p:nvPr/>
        </p:nvSpPr>
        <p:spPr bwMode="auto">
          <a:xfrm>
            <a:off x="2667000" y="5862638"/>
            <a:ext cx="51117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-10</a:t>
            </a:r>
          </a:p>
        </p:txBody>
      </p:sp>
      <p:sp>
        <p:nvSpPr>
          <p:cNvPr id="18455" name="Rectangle 23"/>
          <p:cNvSpPr>
            <a:spLocks noChangeArrowheads="1"/>
          </p:cNvSpPr>
          <p:nvPr/>
        </p:nvSpPr>
        <p:spPr bwMode="auto">
          <a:xfrm>
            <a:off x="4232275" y="5862638"/>
            <a:ext cx="30797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0</a:t>
            </a:r>
          </a:p>
        </p:txBody>
      </p:sp>
      <p:sp>
        <p:nvSpPr>
          <p:cNvPr id="18456" name="Rectangle 24"/>
          <p:cNvSpPr>
            <a:spLocks noChangeArrowheads="1"/>
          </p:cNvSpPr>
          <p:nvPr/>
        </p:nvSpPr>
        <p:spPr bwMode="auto">
          <a:xfrm>
            <a:off x="5551488" y="5862638"/>
            <a:ext cx="43497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10</a:t>
            </a:r>
          </a:p>
        </p:txBody>
      </p:sp>
      <p:sp>
        <p:nvSpPr>
          <p:cNvPr id="18457" name="Rectangle 25"/>
          <p:cNvSpPr>
            <a:spLocks noChangeArrowheads="1"/>
          </p:cNvSpPr>
          <p:nvPr/>
        </p:nvSpPr>
        <p:spPr bwMode="auto">
          <a:xfrm>
            <a:off x="6905625" y="5862638"/>
            <a:ext cx="43497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p>
            <a:pPr eaLnBrk="0" hangingPunct="0">
              <a:spcBef>
                <a:spcPct val="50000"/>
              </a:spcBef>
            </a:pPr>
            <a:r>
              <a:rPr lang="en-US" b="1"/>
              <a:t>20</a:t>
            </a:r>
          </a:p>
        </p:txBody>
      </p:sp>
      <p:sp>
        <p:nvSpPr>
          <p:cNvPr id="18458" name="AutoShape 26"/>
          <p:cNvSpPr>
            <a:spLocks noChangeArrowheads="1"/>
          </p:cNvSpPr>
          <p:nvPr/>
        </p:nvSpPr>
        <p:spPr bwMode="auto">
          <a:xfrm>
            <a:off x="4951413" y="2820988"/>
            <a:ext cx="296862" cy="322262"/>
          </a:xfrm>
          <a:prstGeom prst="triangle">
            <a:avLst>
              <a:gd name="adj" fmla="val 49995"/>
            </a:avLst>
          </a:prstGeom>
          <a:solidFill>
            <a:srgbClr val="C1D82F"/>
          </a:solidFill>
          <a:ln w="12700">
            <a:solidFill>
              <a:schemeClr val="tx1"/>
            </a:solidFill>
            <a:miter lim="800000"/>
            <a:headEnd/>
            <a:tailEnd/>
          </a:ln>
        </p:spPr>
        <p:txBody>
          <a:bodyPr wrap="none" anchor="ctr"/>
          <a:lstStyle/>
          <a:p>
            <a:endParaRPr lang="en-US"/>
          </a:p>
        </p:txBody>
      </p:sp>
      <p:sp>
        <p:nvSpPr>
          <p:cNvPr id="18459" name="AutoShape 27"/>
          <p:cNvSpPr>
            <a:spLocks noChangeArrowheads="1"/>
          </p:cNvSpPr>
          <p:nvPr/>
        </p:nvSpPr>
        <p:spPr bwMode="auto">
          <a:xfrm>
            <a:off x="5813425" y="2439988"/>
            <a:ext cx="296863" cy="322262"/>
          </a:xfrm>
          <a:prstGeom prst="triangle">
            <a:avLst>
              <a:gd name="adj" fmla="val 49995"/>
            </a:avLst>
          </a:prstGeom>
          <a:solidFill>
            <a:srgbClr val="C1D82F"/>
          </a:solidFill>
          <a:ln w="12700">
            <a:solidFill>
              <a:schemeClr val="tx1"/>
            </a:solidFill>
            <a:miter lim="800000"/>
            <a:headEnd/>
            <a:tailEnd/>
          </a:ln>
        </p:spPr>
        <p:txBody>
          <a:bodyPr wrap="none" anchor="ctr"/>
          <a:lstStyle/>
          <a:p>
            <a:endParaRPr lang="en-US"/>
          </a:p>
        </p:txBody>
      </p:sp>
      <p:sp>
        <p:nvSpPr>
          <p:cNvPr id="18460" name="Rectangle 28"/>
          <p:cNvSpPr>
            <a:spLocks noChangeArrowheads="1"/>
          </p:cNvSpPr>
          <p:nvPr/>
        </p:nvSpPr>
        <p:spPr bwMode="auto">
          <a:xfrm>
            <a:off x="4013200" y="2820988"/>
            <a:ext cx="239713"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8" tIns="44450" rIns="90488" bIns="44450">
            <a:spAutoFit/>
          </a:bodyPr>
          <a:lstStyle/>
          <a:p>
            <a:pPr eaLnBrk="0" hangingPunct="0">
              <a:spcBef>
                <a:spcPct val="50000"/>
              </a:spcBef>
            </a:pPr>
            <a:r>
              <a:rPr lang="en-US" sz="2400" b="1"/>
              <a:t>5</a:t>
            </a:r>
          </a:p>
        </p:txBody>
      </p:sp>
      <p:sp>
        <p:nvSpPr>
          <p:cNvPr id="18461" name="Rectangle 29"/>
          <p:cNvSpPr>
            <a:spLocks noChangeArrowheads="1"/>
          </p:cNvSpPr>
          <p:nvPr/>
        </p:nvSpPr>
        <p:spPr bwMode="auto">
          <a:xfrm>
            <a:off x="4953000" y="3625850"/>
            <a:ext cx="239713"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8" tIns="44450" rIns="90488" bIns="44450">
            <a:spAutoFit/>
          </a:bodyPr>
          <a:lstStyle/>
          <a:p>
            <a:pPr eaLnBrk="0" hangingPunct="0">
              <a:spcBef>
                <a:spcPct val="50000"/>
              </a:spcBef>
            </a:pPr>
            <a:r>
              <a:rPr lang="en-US" sz="2400" b="1"/>
              <a:t>5</a:t>
            </a:r>
          </a:p>
        </p:txBody>
      </p:sp>
      <p:sp>
        <p:nvSpPr>
          <p:cNvPr id="18462" name="Rectangle 30"/>
          <p:cNvSpPr>
            <a:spLocks noChangeArrowheads="1"/>
          </p:cNvSpPr>
          <p:nvPr/>
        </p:nvSpPr>
        <p:spPr bwMode="auto">
          <a:xfrm>
            <a:off x="4013200" y="2382838"/>
            <a:ext cx="239713"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8" tIns="44450" rIns="90488" bIns="44450">
            <a:spAutoFit/>
          </a:bodyPr>
          <a:lstStyle/>
          <a:p>
            <a:pPr eaLnBrk="0" hangingPunct="0">
              <a:spcBef>
                <a:spcPct val="50000"/>
              </a:spcBef>
            </a:pPr>
            <a:r>
              <a:rPr lang="en-US" sz="2400" b="1">
                <a:solidFill>
                  <a:schemeClr val="accent2"/>
                </a:solidFill>
              </a:rPr>
              <a:t>9</a:t>
            </a:r>
          </a:p>
        </p:txBody>
      </p:sp>
      <p:sp>
        <p:nvSpPr>
          <p:cNvPr id="18463" name="Rectangle 31"/>
          <p:cNvSpPr>
            <a:spLocks noChangeArrowheads="1"/>
          </p:cNvSpPr>
          <p:nvPr/>
        </p:nvSpPr>
        <p:spPr bwMode="auto">
          <a:xfrm>
            <a:off x="5735638" y="3625850"/>
            <a:ext cx="6445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8" tIns="44450" rIns="90488" bIns="44450">
            <a:spAutoFit/>
          </a:bodyPr>
          <a:lstStyle/>
          <a:p>
            <a:pPr eaLnBrk="0" hangingPunct="0">
              <a:spcBef>
                <a:spcPct val="50000"/>
              </a:spcBef>
            </a:pPr>
            <a:r>
              <a:rPr lang="en-US" sz="2400" b="1">
                <a:solidFill>
                  <a:schemeClr val="accent2"/>
                </a:solidFill>
              </a:rPr>
              <a:t>11</a:t>
            </a:r>
          </a:p>
        </p:txBody>
      </p:sp>
      <p:sp>
        <p:nvSpPr>
          <p:cNvPr id="18464" name="Line 32"/>
          <p:cNvSpPr>
            <a:spLocks noChangeShapeType="1"/>
          </p:cNvSpPr>
          <p:nvPr/>
        </p:nvSpPr>
        <p:spPr bwMode="auto">
          <a:xfrm flipV="1">
            <a:off x="5237163" y="2730500"/>
            <a:ext cx="552450" cy="263525"/>
          </a:xfrm>
          <a:prstGeom prst="line">
            <a:avLst/>
          </a:prstGeom>
          <a:noFill/>
          <a:ln w="25400">
            <a:solidFill>
              <a:srgbClr val="800000"/>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35" name="Rounded Rectangle 34"/>
          <p:cNvSpPr/>
          <p:nvPr/>
        </p:nvSpPr>
        <p:spPr>
          <a:xfrm>
            <a:off x="4572000" y="990600"/>
            <a:ext cx="1676400" cy="68580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eaLnBrk="0" fontAlgn="auto" hangingPunct="0">
              <a:spcBef>
                <a:spcPts val="0"/>
              </a:spcBef>
              <a:spcAft>
                <a:spcPts val="0"/>
              </a:spcAft>
              <a:defRPr/>
            </a:pPr>
            <a:r>
              <a:rPr lang="en-US" b="1" dirty="0" err="1" smtClean="0">
                <a:solidFill>
                  <a:schemeClr val="tx2"/>
                </a:solidFill>
              </a:rPr>
              <a:t>Desempeño</a:t>
            </a:r>
            <a:r>
              <a:rPr lang="en-US" b="1" dirty="0" smtClean="0">
                <a:solidFill>
                  <a:schemeClr val="tx2"/>
                </a:solidFill>
              </a:rPr>
              <a:t> </a:t>
            </a:r>
            <a:r>
              <a:rPr lang="en-US" b="1" dirty="0" err="1" smtClean="0">
                <a:solidFill>
                  <a:schemeClr val="tx2"/>
                </a:solidFill>
              </a:rPr>
              <a:t>percibido</a:t>
            </a:r>
            <a:endParaRPr lang="en-US" b="1" dirty="0">
              <a:solidFill>
                <a:schemeClr val="tx2"/>
              </a:solidFill>
            </a:endParaRPr>
          </a:p>
        </p:txBody>
      </p:sp>
      <p:sp>
        <p:nvSpPr>
          <p:cNvPr id="36" name="Rounded Rectangle 35"/>
          <p:cNvSpPr/>
          <p:nvPr/>
        </p:nvSpPr>
        <p:spPr>
          <a:xfrm>
            <a:off x="7239000" y="3276600"/>
            <a:ext cx="1676400" cy="68580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eaLnBrk="0" fontAlgn="auto" hangingPunct="0">
              <a:spcBef>
                <a:spcPts val="0"/>
              </a:spcBef>
              <a:spcAft>
                <a:spcPts val="0"/>
              </a:spcAft>
              <a:defRPr/>
            </a:pPr>
            <a:r>
              <a:rPr lang="en-US" b="1" dirty="0" err="1" smtClean="0">
                <a:solidFill>
                  <a:schemeClr val="tx2"/>
                </a:solidFill>
              </a:rPr>
              <a:t>Economía</a:t>
            </a:r>
            <a:r>
              <a:rPr lang="en-US" b="1" dirty="0" smtClean="0">
                <a:solidFill>
                  <a:schemeClr val="tx2"/>
                </a:solidFill>
              </a:rPr>
              <a:t> </a:t>
            </a:r>
            <a:r>
              <a:rPr lang="en-US" b="1" dirty="0" err="1" smtClean="0">
                <a:solidFill>
                  <a:schemeClr val="tx2"/>
                </a:solidFill>
              </a:rPr>
              <a:t>percibida</a:t>
            </a:r>
            <a:endParaRPr lang="en-US" b="1" dirty="0">
              <a:solidFill>
                <a:schemeClr val="tx2"/>
              </a:solidFill>
            </a:endParaRPr>
          </a:p>
        </p:txBody>
      </p:sp>
    </p:spTree>
  </p:cSld>
  <p:clrMapOvr>
    <a:masterClrMapping/>
  </p:clrMapOvr>
  <p:transition>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21"/>
          <p:cNvSpPr>
            <a:spLocks noGrp="1"/>
          </p:cNvSpPr>
          <p:nvPr>
            <p:ph type="sldNum" sz="quarter" idx="12"/>
          </p:nvPr>
        </p:nvSpPr>
        <p:spPr/>
        <p:txBody>
          <a:bodyPr/>
          <a:lstStyle/>
          <a:p>
            <a:pPr>
              <a:defRPr/>
            </a:pPr>
            <a:fld id="{B8CC3599-5D16-421A-81C4-AF8ACAD82763}" type="slidenum">
              <a:rPr lang="en-US"/>
              <a:pPr>
                <a:defRPr/>
              </a:pPr>
              <a:t>8</a:t>
            </a:fld>
            <a:endParaRPr lang="en-US" dirty="0"/>
          </a:p>
        </p:txBody>
      </p:sp>
      <p:grpSp>
        <p:nvGrpSpPr>
          <p:cNvPr id="19460" name="Group 20"/>
          <p:cNvGrpSpPr>
            <a:grpSpLocks/>
          </p:cNvGrpSpPr>
          <p:nvPr/>
        </p:nvGrpSpPr>
        <p:grpSpPr bwMode="auto">
          <a:xfrm>
            <a:off x="1200150" y="2155825"/>
            <a:ext cx="6267450" cy="3484563"/>
            <a:chOff x="1200150" y="2155825"/>
            <a:chExt cx="6267450" cy="3484563"/>
          </a:xfrm>
        </p:grpSpPr>
        <p:sp>
          <p:nvSpPr>
            <p:cNvPr id="20" name="Right Arrow 19"/>
            <p:cNvSpPr/>
            <p:nvPr/>
          </p:nvSpPr>
          <p:spPr>
            <a:xfrm>
              <a:off x="3657600" y="2438400"/>
              <a:ext cx="3810000" cy="1295400"/>
            </a:xfrm>
            <a:prstGeom prst="rightArrow">
              <a:avLst>
                <a:gd name="adj1" fmla="val 62648"/>
                <a:gd name="adj2" fmla="val 57652"/>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n-US" dirty="0"/>
            </a:p>
          </p:txBody>
        </p:sp>
        <p:sp>
          <p:nvSpPr>
            <p:cNvPr id="19" name="Right Arrow 18"/>
            <p:cNvSpPr/>
            <p:nvPr/>
          </p:nvSpPr>
          <p:spPr>
            <a:xfrm>
              <a:off x="3657600" y="3810000"/>
              <a:ext cx="3810000" cy="1295400"/>
            </a:xfrm>
            <a:prstGeom prst="rightArrow">
              <a:avLst>
                <a:gd name="adj1" fmla="val 62648"/>
                <a:gd name="adj2" fmla="val 57652"/>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ectangle 5"/>
            <p:cNvSpPr>
              <a:spLocks noChangeArrowheads="1"/>
            </p:cNvSpPr>
            <p:nvPr/>
          </p:nvSpPr>
          <p:spPr bwMode="auto">
            <a:xfrm>
              <a:off x="4214992" y="2819400"/>
              <a:ext cx="3100208" cy="543096"/>
            </a:xfrm>
            <a:prstGeom prst="rect">
              <a:avLst/>
            </a:prstGeom>
            <a:noFill/>
            <a:ln w="25400">
              <a:noFill/>
              <a:miter lim="800000"/>
              <a:headEnd/>
              <a:tailEnd/>
            </a:ln>
            <a:effectLst/>
          </p:spPr>
          <p:txBody>
            <a:bodyPr wrap="none" lIns="111125" tIns="55562" rIns="111125" bIns="55562">
              <a:spAutoFit/>
            </a:bodyPr>
            <a:lstStyle/>
            <a:p>
              <a:pPr defTabSz="1316038" eaLnBrk="0" fontAlgn="auto" hangingPunct="0">
                <a:spcBef>
                  <a:spcPts val="0"/>
                </a:spcBef>
                <a:spcAft>
                  <a:spcPts val="0"/>
                </a:spcAft>
                <a:defRPr/>
              </a:pPr>
              <a:r>
                <a:rPr lang="en-US" sz="2800" b="1" dirty="0" err="1" smtClean="0">
                  <a:solidFill>
                    <a:schemeClr val="tx1">
                      <a:lumMod val="75000"/>
                      <a:lumOff val="25000"/>
                    </a:schemeClr>
                  </a:solidFill>
                  <a:latin typeface="+mn-lt"/>
                </a:rPr>
                <a:t>Posicionamiento</a:t>
              </a:r>
              <a:endParaRPr lang="en-US" sz="2800" b="1" dirty="0">
                <a:solidFill>
                  <a:schemeClr val="tx1">
                    <a:lumMod val="75000"/>
                    <a:lumOff val="25000"/>
                  </a:schemeClr>
                </a:solidFill>
                <a:latin typeface="+mn-lt"/>
              </a:endParaRPr>
            </a:p>
          </p:txBody>
        </p:sp>
        <p:sp>
          <p:nvSpPr>
            <p:cNvPr id="19464" name="Rectangle 7"/>
            <p:cNvSpPr>
              <a:spLocks noChangeArrowheads="1"/>
            </p:cNvSpPr>
            <p:nvPr/>
          </p:nvSpPr>
          <p:spPr bwMode="auto">
            <a:xfrm>
              <a:off x="4800600" y="4191000"/>
              <a:ext cx="915315" cy="635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111125" tIns="55562" rIns="111125" bIns="55562">
              <a:spAutoFit/>
            </a:bodyPr>
            <a:lstStyle/>
            <a:p>
              <a:pPr defTabSz="1316038" eaLnBrk="0" hangingPunct="0"/>
              <a:r>
                <a:rPr lang="en-US" sz="3400" b="1" dirty="0" smtClean="0">
                  <a:solidFill>
                    <a:schemeClr val="bg1"/>
                  </a:solidFill>
                </a:rPr>
                <a:t>I+D</a:t>
              </a:r>
              <a:endParaRPr lang="en-US" sz="3400" b="1" dirty="0">
                <a:solidFill>
                  <a:schemeClr val="bg1"/>
                </a:solidFill>
              </a:endParaRPr>
            </a:p>
          </p:txBody>
        </p:sp>
        <p:sp>
          <p:nvSpPr>
            <p:cNvPr id="18" name="Oval 8"/>
            <p:cNvSpPr>
              <a:spLocks noChangeArrowheads="1"/>
            </p:cNvSpPr>
            <p:nvPr/>
          </p:nvSpPr>
          <p:spPr bwMode="auto">
            <a:xfrm>
              <a:off x="1200150" y="2155825"/>
              <a:ext cx="3227388" cy="3484563"/>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lIns="111125" tIns="55562" rIns="111125" bIns="55562" anchor="ctr"/>
            <a:lstStyle/>
            <a:p>
              <a:pPr algn="ctr" defTabSz="1316038" eaLnBrk="0" fontAlgn="auto" hangingPunct="0">
                <a:spcBef>
                  <a:spcPts val="0"/>
                </a:spcBef>
                <a:spcAft>
                  <a:spcPts val="0"/>
                </a:spcAft>
                <a:defRPr/>
              </a:pPr>
              <a:r>
                <a:rPr lang="en-US" sz="4800" b="1" dirty="0" err="1" smtClean="0"/>
                <a:t>Estrategia</a:t>
              </a:r>
              <a:endParaRPr lang="en-US" sz="4800" b="1" dirty="0"/>
            </a:p>
          </p:txBody>
        </p:sp>
      </p:grpSp>
      <p:sp>
        <p:nvSpPr>
          <p:cNvPr id="11" name="Rectangle 2"/>
          <p:cNvSpPr>
            <a:spLocks noGrp="1" noChangeArrowheads="1"/>
          </p:cNvSpPr>
          <p:nvPr>
            <p:ph type="title"/>
          </p:nvPr>
        </p:nvSpPr>
        <p:spPr>
          <a:xfrm>
            <a:off x="19050" y="0"/>
            <a:ext cx="6534150" cy="785813"/>
          </a:xfrm>
        </p:spPr>
        <p:txBody>
          <a:bodyPr/>
          <a:lstStyle/>
          <a:p>
            <a:r>
              <a:rPr lang="en-US" dirty="0" smtClean="0"/>
              <a:t>El </a:t>
            </a:r>
            <a:r>
              <a:rPr lang="en-US" dirty="0" err="1" smtClean="0"/>
              <a:t>éxito</a:t>
            </a:r>
            <a:r>
              <a:rPr lang="en-US" dirty="0" smtClean="0"/>
              <a:t> </a:t>
            </a:r>
            <a:r>
              <a:rPr lang="en-US" dirty="0" err="1" smtClean="0"/>
              <a:t>depende</a:t>
            </a:r>
            <a:r>
              <a:rPr lang="en-US" dirty="0" smtClean="0"/>
              <a:t> de la </a:t>
            </a:r>
            <a:r>
              <a:rPr lang="en-US" dirty="0" err="1" smtClean="0"/>
              <a:t>habilidad</a:t>
            </a:r>
            <a:r>
              <a:rPr lang="en-US" dirty="0" smtClean="0"/>
              <a:t> de </a:t>
            </a:r>
            <a:r>
              <a:rPr lang="en-US" dirty="0" err="1" smtClean="0"/>
              <a:t>gestionar</a:t>
            </a:r>
            <a:r>
              <a:rPr lang="en-US" dirty="0" smtClean="0"/>
              <a:t> el </a:t>
            </a:r>
            <a:r>
              <a:rPr lang="en-US" dirty="0" err="1" smtClean="0"/>
              <a:t>desarrollo</a:t>
            </a:r>
            <a:r>
              <a:rPr lang="en-US" dirty="0" smtClean="0"/>
              <a:t> y </a:t>
            </a:r>
            <a:r>
              <a:rPr lang="en-US" dirty="0" err="1" smtClean="0"/>
              <a:t>posicionamiento</a:t>
            </a:r>
            <a:r>
              <a:rPr lang="en-US" dirty="0" smtClean="0"/>
              <a:t> de </a:t>
            </a:r>
            <a:r>
              <a:rPr lang="en-US" dirty="0" err="1" smtClean="0"/>
              <a:t>marcas</a:t>
            </a:r>
            <a:endParaRPr lang="en-US" dirty="0" smtClean="0"/>
          </a:p>
        </p:txBody>
      </p:sp>
    </p:spTree>
  </p:cSld>
  <p:clrMapOvr>
    <a:masterClrMapping/>
  </p:clrMapOvr>
  <p:transition>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0"/>
            <a:ext cx="5957888" cy="785813"/>
          </a:xfrm>
        </p:spPr>
        <p:txBody>
          <a:bodyPr/>
          <a:lstStyle/>
          <a:p>
            <a:r>
              <a:rPr lang="en-US" sz="2300" dirty="0" smtClean="0"/>
              <a:t>El </a:t>
            </a:r>
            <a:r>
              <a:rPr lang="en-US" sz="2300" dirty="0" err="1" smtClean="0"/>
              <a:t>éxito</a:t>
            </a:r>
            <a:r>
              <a:rPr lang="en-US" sz="2300" dirty="0" smtClean="0"/>
              <a:t> en I+D </a:t>
            </a:r>
            <a:r>
              <a:rPr lang="en-US" sz="2300" dirty="0" err="1" smtClean="0"/>
              <a:t>requiere</a:t>
            </a:r>
            <a:r>
              <a:rPr lang="en-US" sz="2300" dirty="0" smtClean="0"/>
              <a:t> </a:t>
            </a:r>
            <a:r>
              <a:rPr lang="en-US" sz="2300" dirty="0" err="1" smtClean="0"/>
              <a:t>pensamiento</a:t>
            </a:r>
            <a:r>
              <a:rPr lang="en-US" sz="2300" dirty="0" smtClean="0"/>
              <a:t> de largo </a:t>
            </a:r>
            <a:r>
              <a:rPr lang="en-US" sz="2300" dirty="0" err="1" smtClean="0"/>
              <a:t>plazo</a:t>
            </a:r>
            <a:r>
              <a:rPr lang="en-US" sz="2300" dirty="0" smtClean="0"/>
              <a:t> y </a:t>
            </a:r>
            <a:r>
              <a:rPr lang="en-US" sz="2300" dirty="0" err="1" smtClean="0"/>
              <a:t>habilidad</a:t>
            </a:r>
            <a:r>
              <a:rPr lang="en-US" sz="2300" dirty="0" smtClean="0"/>
              <a:t> </a:t>
            </a:r>
            <a:r>
              <a:rPr lang="en-US" sz="2300" dirty="0" err="1" smtClean="0"/>
              <a:t>para</a:t>
            </a:r>
            <a:r>
              <a:rPr lang="en-US" sz="2300" dirty="0" smtClean="0"/>
              <a:t> </a:t>
            </a:r>
            <a:r>
              <a:rPr lang="en-US" sz="2300" dirty="0" err="1" smtClean="0"/>
              <a:t>identificar</a:t>
            </a:r>
            <a:r>
              <a:rPr lang="en-US" sz="2300" dirty="0" smtClean="0"/>
              <a:t> </a:t>
            </a:r>
            <a:r>
              <a:rPr lang="en-US" sz="2300" dirty="0" err="1" smtClean="0"/>
              <a:t>oportunidades</a:t>
            </a:r>
            <a:endParaRPr lang="en-US" sz="2300" dirty="0" smtClean="0"/>
          </a:p>
        </p:txBody>
      </p:sp>
      <p:sp>
        <p:nvSpPr>
          <p:cNvPr id="36" name="Slide Number Placeholder 35"/>
          <p:cNvSpPr>
            <a:spLocks noGrp="1"/>
          </p:cNvSpPr>
          <p:nvPr>
            <p:ph type="sldNum" sz="quarter" idx="12"/>
          </p:nvPr>
        </p:nvSpPr>
        <p:spPr/>
        <p:txBody>
          <a:bodyPr/>
          <a:lstStyle/>
          <a:p>
            <a:pPr>
              <a:defRPr/>
            </a:pPr>
            <a:fld id="{9282B64D-3911-468A-919A-FEF768867DF2}" type="slidenum">
              <a:rPr lang="en-US"/>
              <a:pPr>
                <a:defRPr/>
              </a:pPr>
              <a:t>9</a:t>
            </a:fld>
            <a:endParaRPr lang="en-US" dirty="0"/>
          </a:p>
        </p:txBody>
      </p:sp>
      <p:grpSp>
        <p:nvGrpSpPr>
          <p:cNvPr id="20484" name="Group 3"/>
          <p:cNvGrpSpPr>
            <a:grpSpLocks/>
          </p:cNvGrpSpPr>
          <p:nvPr/>
        </p:nvGrpSpPr>
        <p:grpSpPr bwMode="auto">
          <a:xfrm>
            <a:off x="790575" y="1917700"/>
            <a:ext cx="1504950" cy="1546225"/>
            <a:chOff x="498" y="1208"/>
            <a:chExt cx="948" cy="974"/>
          </a:xfrm>
        </p:grpSpPr>
        <p:sp>
          <p:nvSpPr>
            <p:cNvPr id="40964" name="Line 4"/>
            <p:cNvSpPr>
              <a:spLocks noChangeShapeType="1"/>
            </p:cNvSpPr>
            <p:nvPr/>
          </p:nvSpPr>
          <p:spPr bwMode="auto">
            <a:xfrm>
              <a:off x="972" y="1208"/>
              <a:ext cx="0" cy="974"/>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fontAlgn="auto">
                <a:spcBef>
                  <a:spcPts val="0"/>
                </a:spcBef>
                <a:spcAft>
                  <a:spcPts val="0"/>
                </a:spcAft>
                <a:defRPr/>
              </a:pPr>
              <a:endParaRPr lang="en-US" dirty="0"/>
            </a:p>
          </p:txBody>
        </p:sp>
        <p:sp>
          <p:nvSpPr>
            <p:cNvPr id="40965" name="Line 5"/>
            <p:cNvSpPr>
              <a:spLocks noChangeShapeType="1"/>
            </p:cNvSpPr>
            <p:nvPr/>
          </p:nvSpPr>
          <p:spPr bwMode="auto">
            <a:xfrm>
              <a:off x="498" y="1677"/>
              <a:ext cx="948" cy="0"/>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fontAlgn="auto">
                <a:spcBef>
                  <a:spcPts val="0"/>
                </a:spcBef>
                <a:spcAft>
                  <a:spcPts val="0"/>
                </a:spcAft>
                <a:defRPr/>
              </a:pPr>
              <a:endParaRPr lang="en-US" dirty="0"/>
            </a:p>
          </p:txBody>
        </p:sp>
      </p:grpSp>
      <p:sp>
        <p:nvSpPr>
          <p:cNvPr id="20485" name="Line 6"/>
          <p:cNvSpPr>
            <a:spLocks noChangeShapeType="1"/>
          </p:cNvSpPr>
          <p:nvPr/>
        </p:nvSpPr>
        <p:spPr bwMode="auto">
          <a:xfrm flipH="1">
            <a:off x="1604963" y="2092325"/>
            <a:ext cx="512762" cy="46355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20486" name="AutoShape 8"/>
          <p:cNvSpPr>
            <a:spLocks noChangeArrowheads="1"/>
          </p:cNvSpPr>
          <p:nvPr/>
        </p:nvSpPr>
        <p:spPr bwMode="auto">
          <a:xfrm>
            <a:off x="2535238" y="1539875"/>
            <a:ext cx="268287" cy="292100"/>
          </a:xfrm>
          <a:prstGeom prst="triangle">
            <a:avLst>
              <a:gd name="adj" fmla="val 49995"/>
            </a:avLst>
          </a:prstGeom>
          <a:solidFill>
            <a:srgbClr val="C1D82F"/>
          </a:solidFill>
          <a:ln w="12700">
            <a:solidFill>
              <a:schemeClr val="tx2"/>
            </a:solidFill>
            <a:miter lim="800000"/>
            <a:headEnd/>
            <a:tailEnd/>
          </a:ln>
        </p:spPr>
        <p:txBody>
          <a:bodyPr wrap="none" anchor="ctr"/>
          <a:lstStyle/>
          <a:p>
            <a:endParaRPr lang="en-US"/>
          </a:p>
        </p:txBody>
      </p:sp>
      <p:sp>
        <p:nvSpPr>
          <p:cNvPr id="20487" name="Oval 9"/>
          <p:cNvSpPr>
            <a:spLocks noChangeArrowheads="1"/>
          </p:cNvSpPr>
          <p:nvPr/>
        </p:nvSpPr>
        <p:spPr bwMode="auto">
          <a:xfrm>
            <a:off x="2098675" y="1611313"/>
            <a:ext cx="461963" cy="520700"/>
          </a:xfrm>
          <a:prstGeom prst="ellipse">
            <a:avLst/>
          </a:prstGeom>
          <a:solidFill>
            <a:schemeClr val="bg1"/>
          </a:solidFill>
          <a:ln w="12700">
            <a:solidFill>
              <a:schemeClr val="tx2"/>
            </a:solidFill>
            <a:round/>
            <a:headEnd/>
            <a:tailEnd/>
          </a:ln>
        </p:spPr>
        <p:txBody>
          <a:bodyPr wrap="none" lIns="90488" tIns="44450" rIns="90488" bIns="44450" anchor="ctr"/>
          <a:lstStyle/>
          <a:p>
            <a:pPr algn="ctr" eaLnBrk="0" hangingPunct="0"/>
            <a:r>
              <a:rPr lang="en-US" sz="2000" b="1">
                <a:solidFill>
                  <a:schemeClr val="tx2"/>
                </a:solidFill>
              </a:rPr>
              <a:t>Hi</a:t>
            </a:r>
          </a:p>
        </p:txBody>
      </p:sp>
      <p:grpSp>
        <p:nvGrpSpPr>
          <p:cNvPr id="20488" name="Group 10"/>
          <p:cNvGrpSpPr>
            <a:grpSpLocks/>
          </p:cNvGrpSpPr>
          <p:nvPr/>
        </p:nvGrpSpPr>
        <p:grpSpPr bwMode="auto">
          <a:xfrm>
            <a:off x="4905375" y="1524000"/>
            <a:ext cx="1504950" cy="1546225"/>
            <a:chOff x="2946" y="1109"/>
            <a:chExt cx="948" cy="974"/>
          </a:xfrm>
        </p:grpSpPr>
        <p:sp>
          <p:nvSpPr>
            <p:cNvPr id="40971" name="Line 11"/>
            <p:cNvSpPr>
              <a:spLocks noChangeShapeType="1"/>
            </p:cNvSpPr>
            <p:nvPr/>
          </p:nvSpPr>
          <p:spPr bwMode="auto">
            <a:xfrm>
              <a:off x="3420" y="1109"/>
              <a:ext cx="0" cy="974"/>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fontAlgn="auto">
                <a:spcBef>
                  <a:spcPts val="0"/>
                </a:spcBef>
                <a:spcAft>
                  <a:spcPts val="0"/>
                </a:spcAft>
                <a:defRPr/>
              </a:pPr>
              <a:endParaRPr lang="en-US" dirty="0"/>
            </a:p>
          </p:txBody>
        </p:sp>
        <p:sp>
          <p:nvSpPr>
            <p:cNvPr id="40972" name="Line 12"/>
            <p:cNvSpPr>
              <a:spLocks noChangeShapeType="1"/>
            </p:cNvSpPr>
            <p:nvPr/>
          </p:nvSpPr>
          <p:spPr bwMode="auto">
            <a:xfrm>
              <a:off x="2946" y="1578"/>
              <a:ext cx="948" cy="0"/>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fontAlgn="auto">
                <a:spcBef>
                  <a:spcPts val="0"/>
                </a:spcBef>
                <a:spcAft>
                  <a:spcPts val="0"/>
                </a:spcAft>
                <a:defRPr/>
              </a:pPr>
              <a:endParaRPr lang="en-US" dirty="0"/>
            </a:p>
          </p:txBody>
        </p:sp>
      </p:grpSp>
      <p:sp>
        <p:nvSpPr>
          <p:cNvPr id="20489" name="Oval 14"/>
          <p:cNvSpPr>
            <a:spLocks noChangeArrowheads="1"/>
          </p:cNvSpPr>
          <p:nvPr/>
        </p:nvSpPr>
        <p:spPr bwMode="auto">
          <a:xfrm>
            <a:off x="5040313" y="1574800"/>
            <a:ext cx="461962" cy="501650"/>
          </a:xfrm>
          <a:prstGeom prst="ellipse">
            <a:avLst/>
          </a:prstGeom>
          <a:solidFill>
            <a:schemeClr val="bg1"/>
          </a:solidFill>
          <a:ln w="12700">
            <a:solidFill>
              <a:schemeClr val="tx2"/>
            </a:solidFill>
            <a:round/>
            <a:headEnd/>
            <a:tailEnd/>
          </a:ln>
        </p:spPr>
        <p:txBody>
          <a:bodyPr wrap="none" lIns="90488" tIns="44450" rIns="90488" bIns="44450" anchor="ctr"/>
          <a:lstStyle/>
          <a:p>
            <a:pPr algn="ctr" eaLnBrk="0" hangingPunct="0"/>
            <a:r>
              <a:rPr lang="en-US" sz="2000" b="1">
                <a:solidFill>
                  <a:schemeClr val="tx2"/>
                </a:solidFill>
              </a:rPr>
              <a:t>Si</a:t>
            </a:r>
          </a:p>
        </p:txBody>
      </p:sp>
      <p:grpSp>
        <p:nvGrpSpPr>
          <p:cNvPr id="20490" name="Group 15"/>
          <p:cNvGrpSpPr>
            <a:grpSpLocks/>
          </p:cNvGrpSpPr>
          <p:nvPr/>
        </p:nvGrpSpPr>
        <p:grpSpPr bwMode="auto">
          <a:xfrm>
            <a:off x="6272213" y="4603750"/>
            <a:ext cx="1504950" cy="1546225"/>
            <a:chOff x="3951" y="2900"/>
            <a:chExt cx="948" cy="974"/>
          </a:xfrm>
        </p:grpSpPr>
        <p:sp>
          <p:nvSpPr>
            <p:cNvPr id="40976" name="Line 16"/>
            <p:cNvSpPr>
              <a:spLocks noChangeShapeType="1"/>
            </p:cNvSpPr>
            <p:nvPr/>
          </p:nvSpPr>
          <p:spPr bwMode="auto">
            <a:xfrm>
              <a:off x="4425" y="2900"/>
              <a:ext cx="0" cy="974"/>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fontAlgn="auto">
                <a:spcBef>
                  <a:spcPts val="0"/>
                </a:spcBef>
                <a:spcAft>
                  <a:spcPts val="0"/>
                </a:spcAft>
                <a:defRPr/>
              </a:pPr>
              <a:endParaRPr lang="en-US" dirty="0"/>
            </a:p>
          </p:txBody>
        </p:sp>
        <p:sp>
          <p:nvSpPr>
            <p:cNvPr id="40977" name="Line 17"/>
            <p:cNvSpPr>
              <a:spLocks noChangeShapeType="1"/>
            </p:cNvSpPr>
            <p:nvPr/>
          </p:nvSpPr>
          <p:spPr bwMode="auto">
            <a:xfrm>
              <a:off x="3951" y="3369"/>
              <a:ext cx="948" cy="0"/>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fontAlgn="auto">
                <a:spcBef>
                  <a:spcPts val="0"/>
                </a:spcBef>
                <a:spcAft>
                  <a:spcPts val="0"/>
                </a:spcAft>
                <a:defRPr/>
              </a:pPr>
              <a:endParaRPr lang="en-US" dirty="0"/>
            </a:p>
          </p:txBody>
        </p:sp>
      </p:grpSp>
      <p:sp>
        <p:nvSpPr>
          <p:cNvPr id="20491" name="Line 19"/>
          <p:cNvSpPr>
            <a:spLocks noChangeShapeType="1"/>
          </p:cNvSpPr>
          <p:nvPr/>
        </p:nvSpPr>
        <p:spPr bwMode="auto">
          <a:xfrm flipV="1">
            <a:off x="7200900" y="5689600"/>
            <a:ext cx="650875" cy="20320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20492" name="Oval 20"/>
          <p:cNvSpPr>
            <a:spLocks noChangeArrowheads="1"/>
          </p:cNvSpPr>
          <p:nvPr/>
        </p:nvSpPr>
        <p:spPr bwMode="auto">
          <a:xfrm>
            <a:off x="6719888" y="5730875"/>
            <a:ext cx="461962" cy="520700"/>
          </a:xfrm>
          <a:prstGeom prst="ellipse">
            <a:avLst/>
          </a:prstGeom>
          <a:solidFill>
            <a:schemeClr val="bg1"/>
          </a:solidFill>
          <a:ln w="12700">
            <a:solidFill>
              <a:schemeClr val="tx2"/>
            </a:solidFill>
            <a:round/>
            <a:headEnd/>
            <a:tailEnd/>
          </a:ln>
        </p:spPr>
        <p:txBody>
          <a:bodyPr wrap="none" lIns="90488" tIns="44450" rIns="90488" bIns="44450" anchor="ctr"/>
          <a:lstStyle/>
          <a:p>
            <a:pPr algn="ctr" eaLnBrk="0" hangingPunct="0"/>
            <a:r>
              <a:rPr lang="en-US" sz="2000" b="1">
                <a:solidFill>
                  <a:schemeClr val="tx2"/>
                </a:solidFill>
              </a:rPr>
              <a:t>Ot</a:t>
            </a:r>
          </a:p>
        </p:txBody>
      </p:sp>
      <p:sp>
        <p:nvSpPr>
          <p:cNvPr id="40981" name="AutoShape 21"/>
          <p:cNvSpPr>
            <a:spLocks noChangeArrowheads="1"/>
          </p:cNvSpPr>
          <p:nvPr/>
        </p:nvSpPr>
        <p:spPr bwMode="auto">
          <a:xfrm>
            <a:off x="6402388" y="5848350"/>
            <a:ext cx="327025" cy="355600"/>
          </a:xfrm>
          <a:prstGeom prst="star5">
            <a:avLst/>
          </a:prstGeom>
          <a:solidFill>
            <a:srgbClr val="7030A0"/>
          </a:solidFill>
          <a:ln w="12700">
            <a:solidFill>
              <a:schemeClr val="tx1"/>
            </a:solidFill>
            <a:miter lim="800000"/>
            <a:headEnd/>
            <a:tailEnd/>
          </a:ln>
          <a:effectLst/>
        </p:spPr>
        <p:txBody>
          <a:bodyPr wrap="none" anchor="ctr"/>
          <a:lstStyle/>
          <a:p>
            <a:pPr fontAlgn="auto">
              <a:spcBef>
                <a:spcPts val="0"/>
              </a:spcBef>
              <a:spcAft>
                <a:spcPts val="0"/>
              </a:spcAft>
              <a:defRPr/>
            </a:pPr>
            <a:endParaRPr lang="en-US" dirty="0">
              <a:latin typeface="+mn-lt"/>
            </a:endParaRPr>
          </a:p>
        </p:txBody>
      </p:sp>
      <p:sp>
        <p:nvSpPr>
          <p:cNvPr id="20494" name="Rectangle 22"/>
          <p:cNvSpPr>
            <a:spLocks noChangeArrowheads="1"/>
          </p:cNvSpPr>
          <p:nvPr/>
        </p:nvSpPr>
        <p:spPr bwMode="auto">
          <a:xfrm>
            <a:off x="4672013" y="4165600"/>
            <a:ext cx="309562" cy="317500"/>
          </a:xfrm>
          <a:prstGeom prst="rect">
            <a:avLst/>
          </a:prstGeom>
          <a:solidFill>
            <a:srgbClr val="414141"/>
          </a:solidFill>
          <a:ln w="25400">
            <a:solidFill>
              <a:srgbClr val="414141"/>
            </a:solidFill>
            <a:miter lim="800000"/>
            <a:headEnd/>
            <a:tailEnd/>
          </a:ln>
        </p:spPr>
        <p:txBody>
          <a:bodyPr wrap="none" anchor="ctr"/>
          <a:lstStyle/>
          <a:p>
            <a:endParaRPr lang="en-US"/>
          </a:p>
        </p:txBody>
      </p:sp>
      <p:grpSp>
        <p:nvGrpSpPr>
          <p:cNvPr id="20495" name="Group 23"/>
          <p:cNvGrpSpPr>
            <a:grpSpLocks/>
          </p:cNvGrpSpPr>
          <p:nvPr/>
        </p:nvGrpSpPr>
        <p:grpSpPr bwMode="auto">
          <a:xfrm>
            <a:off x="3240088" y="4284663"/>
            <a:ext cx="1503362" cy="1546225"/>
            <a:chOff x="2041" y="2699"/>
            <a:chExt cx="947" cy="974"/>
          </a:xfrm>
        </p:grpSpPr>
        <p:sp>
          <p:nvSpPr>
            <p:cNvPr id="40984" name="Line 24"/>
            <p:cNvSpPr>
              <a:spLocks noChangeShapeType="1"/>
            </p:cNvSpPr>
            <p:nvPr/>
          </p:nvSpPr>
          <p:spPr bwMode="auto">
            <a:xfrm>
              <a:off x="2514" y="2699"/>
              <a:ext cx="0" cy="974"/>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fontAlgn="auto">
                <a:spcBef>
                  <a:spcPts val="0"/>
                </a:spcBef>
                <a:spcAft>
                  <a:spcPts val="0"/>
                </a:spcAft>
                <a:defRPr/>
              </a:pPr>
              <a:endParaRPr lang="en-US" dirty="0"/>
            </a:p>
          </p:txBody>
        </p:sp>
        <p:sp>
          <p:nvSpPr>
            <p:cNvPr id="40985" name="Line 25"/>
            <p:cNvSpPr>
              <a:spLocks noChangeShapeType="1"/>
            </p:cNvSpPr>
            <p:nvPr/>
          </p:nvSpPr>
          <p:spPr bwMode="auto">
            <a:xfrm>
              <a:off x="2041" y="3168"/>
              <a:ext cx="947" cy="0"/>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fontAlgn="auto">
                <a:spcBef>
                  <a:spcPts val="0"/>
                </a:spcBef>
                <a:spcAft>
                  <a:spcPts val="0"/>
                </a:spcAft>
                <a:defRPr/>
              </a:pPr>
              <a:endParaRPr lang="en-US" dirty="0"/>
            </a:p>
          </p:txBody>
        </p:sp>
      </p:grpSp>
      <p:sp>
        <p:nvSpPr>
          <p:cNvPr id="20496" name="Oval 26"/>
          <p:cNvSpPr>
            <a:spLocks noChangeArrowheads="1"/>
          </p:cNvSpPr>
          <p:nvPr/>
        </p:nvSpPr>
        <p:spPr bwMode="auto">
          <a:xfrm>
            <a:off x="3278188" y="4459288"/>
            <a:ext cx="268287" cy="292100"/>
          </a:xfrm>
          <a:prstGeom prst="ellipse">
            <a:avLst/>
          </a:prstGeom>
          <a:solidFill>
            <a:srgbClr val="000099"/>
          </a:solidFill>
          <a:ln w="12700">
            <a:solidFill>
              <a:schemeClr val="accent1"/>
            </a:solidFill>
            <a:round/>
            <a:headEnd/>
            <a:tailEnd/>
          </a:ln>
        </p:spPr>
        <p:txBody>
          <a:bodyPr wrap="none" anchor="ctr"/>
          <a:lstStyle/>
          <a:p>
            <a:endParaRPr lang="en-US"/>
          </a:p>
        </p:txBody>
      </p:sp>
      <p:sp>
        <p:nvSpPr>
          <p:cNvPr id="20497" name="Oval 27"/>
          <p:cNvSpPr>
            <a:spLocks noChangeArrowheads="1"/>
          </p:cNvSpPr>
          <p:nvPr/>
        </p:nvSpPr>
        <p:spPr bwMode="auto">
          <a:xfrm>
            <a:off x="4452938" y="4445000"/>
            <a:ext cx="268287" cy="292100"/>
          </a:xfrm>
          <a:prstGeom prst="ellipse">
            <a:avLst/>
          </a:prstGeom>
          <a:solidFill>
            <a:srgbClr val="000099"/>
          </a:solidFill>
          <a:ln w="12700">
            <a:solidFill>
              <a:schemeClr val="accent1"/>
            </a:solidFill>
            <a:round/>
            <a:headEnd/>
            <a:tailEnd/>
          </a:ln>
        </p:spPr>
        <p:txBody>
          <a:bodyPr wrap="none" anchor="ctr"/>
          <a:lstStyle/>
          <a:p>
            <a:endParaRPr lang="en-US"/>
          </a:p>
        </p:txBody>
      </p:sp>
      <p:sp>
        <p:nvSpPr>
          <p:cNvPr id="20498" name="Line 28"/>
          <p:cNvSpPr>
            <a:spLocks noChangeShapeType="1"/>
          </p:cNvSpPr>
          <p:nvPr/>
        </p:nvSpPr>
        <p:spPr bwMode="auto">
          <a:xfrm>
            <a:off x="3660775" y="4614863"/>
            <a:ext cx="727075"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CL"/>
          </a:p>
        </p:txBody>
      </p:sp>
      <p:sp>
        <p:nvSpPr>
          <p:cNvPr id="20499" name="Oval 29"/>
          <p:cNvSpPr>
            <a:spLocks noChangeArrowheads="1"/>
          </p:cNvSpPr>
          <p:nvPr/>
        </p:nvSpPr>
        <p:spPr bwMode="auto">
          <a:xfrm>
            <a:off x="4846638" y="4373563"/>
            <a:ext cx="461962" cy="520700"/>
          </a:xfrm>
          <a:prstGeom prst="ellipse">
            <a:avLst/>
          </a:prstGeom>
          <a:solidFill>
            <a:schemeClr val="bg1"/>
          </a:solidFill>
          <a:ln w="12700">
            <a:solidFill>
              <a:schemeClr val="tx2"/>
            </a:solidFill>
            <a:round/>
            <a:headEnd/>
            <a:tailEnd/>
          </a:ln>
        </p:spPr>
        <p:txBody>
          <a:bodyPr wrap="none" lIns="90488" tIns="44450" rIns="90488" bIns="44450" anchor="ctr"/>
          <a:lstStyle/>
          <a:p>
            <a:pPr algn="ctr" eaLnBrk="0" hangingPunct="0"/>
            <a:r>
              <a:rPr lang="en-US" sz="2000" b="1">
                <a:solidFill>
                  <a:schemeClr val="tx2"/>
                </a:solidFill>
              </a:rPr>
              <a:t>Pr</a:t>
            </a:r>
          </a:p>
        </p:txBody>
      </p:sp>
      <p:sp>
        <p:nvSpPr>
          <p:cNvPr id="32" name="Rounded Rectangle 31"/>
          <p:cNvSpPr/>
          <p:nvPr/>
        </p:nvSpPr>
        <p:spPr>
          <a:xfrm>
            <a:off x="152400" y="3352800"/>
            <a:ext cx="1828800" cy="9906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sz="1600" b="1" dirty="0" err="1" smtClean="0">
                <a:solidFill>
                  <a:schemeClr val="tx1">
                    <a:lumMod val="85000"/>
                    <a:lumOff val="15000"/>
                  </a:schemeClr>
                </a:solidFill>
              </a:rPr>
              <a:t>Cambio</a:t>
            </a:r>
            <a:r>
              <a:rPr lang="en-US" sz="1600" b="1" dirty="0" smtClean="0">
                <a:solidFill>
                  <a:schemeClr val="tx1">
                    <a:lumMod val="85000"/>
                    <a:lumOff val="15000"/>
                  </a:schemeClr>
                </a:solidFill>
              </a:rPr>
              <a:t> en </a:t>
            </a:r>
            <a:r>
              <a:rPr lang="en-US" sz="1600" b="1" dirty="0" err="1" smtClean="0">
                <a:solidFill>
                  <a:schemeClr val="tx1">
                    <a:lumMod val="85000"/>
                    <a:lumOff val="15000"/>
                  </a:schemeClr>
                </a:solidFill>
              </a:rPr>
              <a:t>las</a:t>
            </a:r>
            <a:r>
              <a:rPr lang="en-US" sz="1600" b="1" dirty="0" smtClean="0">
                <a:solidFill>
                  <a:schemeClr val="tx1">
                    <a:lumMod val="85000"/>
                    <a:lumOff val="15000"/>
                  </a:schemeClr>
                </a:solidFill>
              </a:rPr>
              <a:t> </a:t>
            </a:r>
            <a:r>
              <a:rPr lang="en-US" sz="1600" b="1" dirty="0" err="1" smtClean="0">
                <a:solidFill>
                  <a:schemeClr val="tx1">
                    <a:lumMod val="85000"/>
                    <a:lumOff val="15000"/>
                  </a:schemeClr>
                </a:solidFill>
              </a:rPr>
              <a:t>necesidades</a:t>
            </a:r>
            <a:r>
              <a:rPr lang="en-US" sz="1600" b="1" dirty="0" smtClean="0">
                <a:solidFill>
                  <a:schemeClr val="tx1">
                    <a:lumMod val="85000"/>
                    <a:lumOff val="15000"/>
                  </a:schemeClr>
                </a:solidFill>
              </a:rPr>
              <a:t> del </a:t>
            </a:r>
            <a:r>
              <a:rPr lang="en-US" sz="1600" b="1" dirty="0" err="1" smtClean="0">
                <a:solidFill>
                  <a:schemeClr val="tx1">
                    <a:lumMod val="85000"/>
                    <a:lumOff val="15000"/>
                  </a:schemeClr>
                </a:solidFill>
              </a:rPr>
              <a:t>segmento</a:t>
            </a:r>
            <a:endParaRPr lang="en-US" sz="1600" b="1" dirty="0">
              <a:solidFill>
                <a:schemeClr val="tx1">
                  <a:lumMod val="85000"/>
                  <a:lumOff val="15000"/>
                </a:schemeClr>
              </a:solidFill>
            </a:endParaRPr>
          </a:p>
        </p:txBody>
      </p:sp>
      <p:sp>
        <p:nvSpPr>
          <p:cNvPr id="33" name="Rounded Rectangle 32"/>
          <p:cNvSpPr/>
          <p:nvPr/>
        </p:nvSpPr>
        <p:spPr>
          <a:xfrm>
            <a:off x="5105400" y="2582862"/>
            <a:ext cx="1828800" cy="9906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b="1" dirty="0" err="1" smtClean="0">
                <a:solidFill>
                  <a:schemeClr val="tx1">
                    <a:lumMod val="85000"/>
                    <a:lumOff val="15000"/>
                  </a:schemeClr>
                </a:solidFill>
              </a:rPr>
              <a:t>Nuevos</a:t>
            </a:r>
            <a:r>
              <a:rPr lang="en-US" b="1" dirty="0" smtClean="0">
                <a:solidFill>
                  <a:schemeClr val="tx1">
                    <a:lumMod val="85000"/>
                    <a:lumOff val="15000"/>
                  </a:schemeClr>
                </a:solidFill>
              </a:rPr>
              <a:t> </a:t>
            </a:r>
            <a:r>
              <a:rPr lang="en-US" b="1" dirty="0" err="1" smtClean="0">
                <a:solidFill>
                  <a:schemeClr val="tx1">
                    <a:lumMod val="85000"/>
                    <a:lumOff val="15000"/>
                  </a:schemeClr>
                </a:solidFill>
              </a:rPr>
              <a:t>segmentos</a:t>
            </a:r>
            <a:r>
              <a:rPr lang="en-US" b="1" dirty="0" smtClean="0">
                <a:solidFill>
                  <a:schemeClr val="tx1">
                    <a:lumMod val="85000"/>
                    <a:lumOff val="15000"/>
                  </a:schemeClr>
                </a:solidFill>
              </a:rPr>
              <a:t> de </a:t>
            </a:r>
            <a:r>
              <a:rPr lang="en-US" b="1" dirty="0" err="1" smtClean="0">
                <a:solidFill>
                  <a:schemeClr val="tx1">
                    <a:lumMod val="85000"/>
                    <a:lumOff val="15000"/>
                  </a:schemeClr>
                </a:solidFill>
              </a:rPr>
              <a:t>mercado</a:t>
            </a:r>
            <a:endParaRPr lang="en-US" b="1" dirty="0">
              <a:solidFill>
                <a:schemeClr val="tx1">
                  <a:lumMod val="85000"/>
                  <a:lumOff val="15000"/>
                </a:schemeClr>
              </a:solidFill>
            </a:endParaRPr>
          </a:p>
        </p:txBody>
      </p:sp>
      <p:sp>
        <p:nvSpPr>
          <p:cNvPr id="34" name="Rounded Rectangle 33"/>
          <p:cNvSpPr/>
          <p:nvPr/>
        </p:nvSpPr>
        <p:spPr>
          <a:xfrm>
            <a:off x="2819400" y="5715000"/>
            <a:ext cx="2209800" cy="6858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eaLnBrk="0" fontAlgn="auto" hangingPunct="0">
              <a:spcBef>
                <a:spcPts val="0"/>
              </a:spcBef>
              <a:spcAft>
                <a:spcPts val="0"/>
              </a:spcAft>
              <a:defRPr/>
            </a:pPr>
            <a:r>
              <a:rPr lang="en-US" b="1" dirty="0" err="1" smtClean="0">
                <a:solidFill>
                  <a:schemeClr val="tx1">
                    <a:lumMod val="85000"/>
                    <a:lumOff val="15000"/>
                  </a:schemeClr>
                </a:solidFill>
              </a:rPr>
              <a:t>Entrada</a:t>
            </a:r>
            <a:r>
              <a:rPr lang="en-US" b="1" dirty="0" smtClean="0">
                <a:solidFill>
                  <a:schemeClr val="tx1">
                    <a:lumMod val="85000"/>
                    <a:lumOff val="15000"/>
                  </a:schemeClr>
                </a:solidFill>
              </a:rPr>
              <a:t> de </a:t>
            </a:r>
            <a:r>
              <a:rPr lang="en-US" b="1" dirty="0" err="1" smtClean="0">
                <a:solidFill>
                  <a:schemeClr val="tx1">
                    <a:lumMod val="85000"/>
                    <a:lumOff val="15000"/>
                  </a:schemeClr>
                </a:solidFill>
              </a:rPr>
              <a:t>competidores</a:t>
            </a:r>
            <a:endParaRPr lang="en-US" b="1" dirty="0">
              <a:solidFill>
                <a:schemeClr val="tx1">
                  <a:lumMod val="85000"/>
                  <a:lumOff val="15000"/>
                </a:schemeClr>
              </a:solidFill>
            </a:endParaRPr>
          </a:p>
        </p:txBody>
      </p:sp>
      <p:sp>
        <p:nvSpPr>
          <p:cNvPr id="37" name="Rounded Rectangle 36"/>
          <p:cNvSpPr/>
          <p:nvPr/>
        </p:nvSpPr>
        <p:spPr>
          <a:xfrm>
            <a:off x="7239000" y="3886200"/>
            <a:ext cx="1524000" cy="9906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b="1" dirty="0" err="1" smtClean="0">
                <a:solidFill>
                  <a:schemeClr val="tx1">
                    <a:lumMod val="85000"/>
                    <a:lumOff val="15000"/>
                  </a:schemeClr>
                </a:solidFill>
              </a:rPr>
              <a:t>Presión</a:t>
            </a:r>
            <a:r>
              <a:rPr lang="en-US" b="1" dirty="0" smtClean="0">
                <a:solidFill>
                  <a:schemeClr val="tx1">
                    <a:lumMod val="85000"/>
                    <a:lumOff val="15000"/>
                  </a:schemeClr>
                </a:solidFill>
              </a:rPr>
              <a:t> </a:t>
            </a:r>
            <a:r>
              <a:rPr lang="en-US" b="1" dirty="0" err="1" smtClean="0">
                <a:solidFill>
                  <a:schemeClr val="tx1">
                    <a:lumMod val="85000"/>
                    <a:lumOff val="15000"/>
                  </a:schemeClr>
                </a:solidFill>
              </a:rPr>
              <a:t>sobre</a:t>
            </a:r>
            <a:r>
              <a:rPr lang="en-US" b="1" dirty="0" smtClean="0">
                <a:solidFill>
                  <a:schemeClr val="tx1">
                    <a:lumMod val="85000"/>
                    <a:lumOff val="15000"/>
                  </a:schemeClr>
                </a:solidFill>
              </a:rPr>
              <a:t> </a:t>
            </a:r>
            <a:r>
              <a:rPr lang="en-US" b="1" dirty="0" err="1" smtClean="0">
                <a:solidFill>
                  <a:schemeClr val="tx1">
                    <a:lumMod val="85000"/>
                    <a:lumOff val="15000"/>
                  </a:schemeClr>
                </a:solidFill>
              </a:rPr>
              <a:t>márgenes</a:t>
            </a:r>
            <a:endParaRPr lang="en-US" b="1" dirty="0">
              <a:solidFill>
                <a:schemeClr val="tx1">
                  <a:lumMod val="85000"/>
                  <a:lumOff val="15000"/>
                </a:schemeClr>
              </a:solidFill>
            </a:endParaRPr>
          </a:p>
        </p:txBody>
      </p:sp>
    </p:spTree>
  </p:cSld>
  <p:clrMapOvr>
    <a:masterClrMapping/>
  </p:clrMapOvr>
  <p:transition>
    <p:strips dir="ru"/>
  </p:transition>
  <p:timing>
    <p:tnLst>
      <p:par>
        <p:cTn id="1" dur="indefinite" restart="never" nodeType="tmRoot"/>
      </p:par>
    </p:tnLst>
  </p:timing>
</p:sld>
</file>

<file path=ppt/theme/theme1.xml><?xml version="1.0" encoding="utf-8"?>
<a:theme xmlns:a="http://schemas.openxmlformats.org/drawingml/2006/main" name="Makstrat_PPT">
  <a:themeElements>
    <a:clrScheme name="Markstrat">
      <a:dk1>
        <a:sysClr val="windowText" lastClr="000000"/>
      </a:dk1>
      <a:lt1>
        <a:sysClr val="window" lastClr="FFFFFF"/>
      </a:lt1>
      <a:dk2>
        <a:srgbClr val="002E56"/>
      </a:dk2>
      <a:lt2>
        <a:srgbClr val="EEECE1"/>
      </a:lt2>
      <a:accent1>
        <a:srgbClr val="C1D82F"/>
      </a:accent1>
      <a:accent2>
        <a:srgbClr val="76923C"/>
      </a:accent2>
      <a:accent3>
        <a:srgbClr val="C3D69B"/>
      </a:accent3>
      <a:accent4>
        <a:srgbClr val="007DC3"/>
      </a:accent4>
      <a:accent5>
        <a:srgbClr val="595959"/>
      </a:accent5>
      <a:accent6>
        <a:srgbClr val="A5A5A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Makstrat_PPT</Template>
  <TotalTime>1912</TotalTime>
  <Words>5522</Words>
  <Application>Microsoft Office PowerPoint</Application>
  <PresentationFormat>Presentación en pantalla (4:3)</PresentationFormat>
  <Paragraphs>485</Paragraphs>
  <Slides>25</Slides>
  <Notes>24</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Makstrat_PPT</vt:lpstr>
      <vt:lpstr>El Desafío Markstrat II  Christian Diez</vt:lpstr>
      <vt:lpstr>El éxito depende de la habilidad de gestionar el desarrollo y posicionamiento de marcas</vt:lpstr>
      <vt:lpstr>Los consumidores compran basados en sus percepciones sobre las marcas</vt:lpstr>
      <vt:lpstr>Los mapas perceptuales son una herramienta valiosa para visualizar el posicionamiento</vt:lpstr>
      <vt:lpstr>Hay dos formas de reposicionar marcas en Markstrat</vt:lpstr>
      <vt:lpstr>Posicionar con I+D requiere conectar las características con las necesidades del consumidor</vt:lpstr>
      <vt:lpstr>Posicionar con publicidad requiere fijar objetivos perceptuales</vt:lpstr>
      <vt:lpstr>El éxito depende de la habilidad de gestionar el desarrollo y posicionamiento de marcas</vt:lpstr>
      <vt:lpstr>El éxito en I+D requiere pensamiento de largo plazo y habilidad para identificar oportunidades</vt:lpstr>
      <vt:lpstr>. . . y también requiere de trabajar efectivamente con el dpto. de I+D</vt:lpstr>
      <vt:lpstr>Tener en mente el posicionamiento y la eficiencia en costos</vt:lpstr>
      <vt:lpstr>Impacto de las caraterísticas físicas en el costo base</vt:lpstr>
      <vt:lpstr>El presupuesto necesario para completar un proyecto I+D es función de varios factores</vt:lpstr>
      <vt:lpstr>Hay dos resultados posibles para cualquier proyecto I+D</vt:lpstr>
      <vt:lpstr>Un proyecto terminado puede ser usado para modificar marcas existentes o lanzar nuevas</vt:lpstr>
      <vt:lpstr>El lanzamiento de proyectos I+D exitosos puede generar inventario obsoleto</vt:lpstr>
      <vt:lpstr>Los proyectos de reducción de costos se deben contrarrestar con la curva de experiencia</vt:lpstr>
      <vt:lpstr>El estudio MDS mide la imagen de marca en tres dimensiones compuestas </vt:lpstr>
      <vt:lpstr>... Las cuales son más o menos influenciadas por las características</vt:lpstr>
      <vt:lpstr>Nuevas decisiones para el periodo 2</vt:lpstr>
      <vt:lpstr>Ahora podrán extender el portafolio lanzando nuevas marcas ...</vt:lpstr>
      <vt:lpstr>... También se puede modificar marcas existentes</vt:lpstr>
      <vt:lpstr>Para enviar el mensaje correcto al mercado, fija objetivos perceptuales para cada marca</vt:lpstr>
      <vt:lpstr>Se pueden iniciar hasta 5 proyectos I+D por periodo y tipo de producto (cinco Sonite y cinco Vodite)</vt:lpstr>
      <vt:lpstr>Ya sabes todo lo que necesitas.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Markstrat Challenge II</dc:title>
  <dc:creator>Christian Diez</dc:creator>
  <cp:lastModifiedBy>Christian Diez</cp:lastModifiedBy>
  <cp:revision>34</cp:revision>
  <dcterms:created xsi:type="dcterms:W3CDTF">2010-02-23T08:59:03Z</dcterms:created>
  <dcterms:modified xsi:type="dcterms:W3CDTF">2011-08-11T05:39:50Z</dcterms:modified>
</cp:coreProperties>
</file>