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21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BEDA06-CC90-4588-A2F4-6E1AC6BC63C5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CL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398D41B-F45C-4945-89CD-5DA800147DE8}" type="slidenum">
              <a:rPr lang="es-CL" smtClean="0"/>
              <a:t>‹Nº›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41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88419" name="2 Marcador de notas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s-CL" smtClean="0"/>
          </a:p>
        </p:txBody>
      </p:sp>
      <p:sp>
        <p:nvSpPr>
          <p:cNvPr id="188420" name="3 Marcador de número de diapositiva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226FF784-AEFD-4013-87E9-C1F606CA8ABB}" type="slidenum">
              <a:rPr lang="es-ES" smtClean="0"/>
              <a:pPr/>
              <a:t>1</a:t>
            </a:fld>
            <a:endParaRPr lang="es-E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8CF0FB-E141-408B-AB5F-498F11687486}" type="datetimeFigureOut">
              <a:rPr lang="es-CL" smtClean="0"/>
              <a:t>28-10-2010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C86491-FC92-4A93-AFBA-DF4741BA920F}" type="slidenum">
              <a:rPr lang="es-CL" smtClean="0"/>
              <a:t>‹Nº›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Text Box 2"/>
          <p:cNvSpPr txBox="1">
            <a:spLocks noChangeArrowheads="1"/>
          </p:cNvSpPr>
          <p:nvPr/>
        </p:nvSpPr>
        <p:spPr bwMode="auto">
          <a:xfrm>
            <a:off x="1619250" y="692150"/>
            <a:ext cx="69342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3200" dirty="0">
                <a:solidFill>
                  <a:srgbClr val="FF0000"/>
                </a:solidFill>
              </a:rPr>
              <a:t>3 Hojas: Proyecto Estudio de Caso</a:t>
            </a:r>
          </a:p>
        </p:txBody>
      </p:sp>
      <p:sp>
        <p:nvSpPr>
          <p:cNvPr id="91139" name="Text Box 3"/>
          <p:cNvSpPr txBox="1">
            <a:spLocks noChangeArrowheads="1"/>
          </p:cNvSpPr>
          <p:nvPr/>
        </p:nvSpPr>
        <p:spPr bwMode="auto">
          <a:xfrm>
            <a:off x="685800" y="2362200"/>
            <a:ext cx="22098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endParaRPr lang="es-CL" sz="2000">
              <a:latin typeface="Times New Roman" pitchFamily="18" charset="0"/>
            </a:endParaRPr>
          </a:p>
        </p:txBody>
      </p:sp>
      <p:sp>
        <p:nvSpPr>
          <p:cNvPr id="91140" name="Text Box 4"/>
          <p:cNvSpPr txBox="1">
            <a:spLocks noChangeArrowheads="1"/>
          </p:cNvSpPr>
          <p:nvPr/>
        </p:nvSpPr>
        <p:spPr bwMode="auto">
          <a:xfrm>
            <a:off x="609600" y="2438400"/>
            <a:ext cx="2286000" cy="3173413"/>
          </a:xfrm>
          <a:prstGeom prst="rect">
            <a:avLst/>
          </a:prstGeom>
          <a:solidFill>
            <a:schemeClr val="bg1">
              <a:alpha val="36862"/>
            </a:scheme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s-ES_tradnl" sz="2000" b="1"/>
              <a:t>Título</a:t>
            </a:r>
          </a:p>
          <a:p>
            <a:pPr eaLnBrk="0" hangingPunct="0"/>
            <a:endParaRPr lang="es-ES_tradnl" sz="800" b="1"/>
          </a:p>
          <a:p>
            <a:pPr eaLnBrk="0" hangingPunct="0"/>
            <a:r>
              <a:rPr lang="es-ES_tradnl" sz="2000" b="1"/>
              <a:t>Antecedentes</a:t>
            </a:r>
          </a:p>
          <a:p>
            <a:pPr eaLnBrk="0" hangingPunct="0"/>
            <a:endParaRPr lang="es-ES_tradnl" sz="2000" b="1"/>
          </a:p>
          <a:p>
            <a:pPr eaLnBrk="0" hangingPunct="0">
              <a:spcBef>
                <a:spcPct val="50000"/>
              </a:spcBef>
            </a:pPr>
            <a:r>
              <a:rPr lang="es-ES_tradnl" sz="1600" i="1"/>
              <a:t>Que permitan la delimitación del problema de estudio y den cuenta de la relación entre tema y las políticas públicas</a:t>
            </a:r>
          </a:p>
          <a:p>
            <a:pPr eaLnBrk="0" hangingPunct="0">
              <a:spcBef>
                <a:spcPct val="50000"/>
              </a:spcBef>
            </a:pPr>
            <a:endParaRPr lang="es-ES_tradnl" sz="1600" i="1"/>
          </a:p>
          <a:p>
            <a:pPr eaLnBrk="0" hangingPunct="0"/>
            <a:endParaRPr lang="es-ES_tradnl" sz="2000"/>
          </a:p>
        </p:txBody>
      </p:sp>
      <p:sp>
        <p:nvSpPr>
          <p:cNvPr id="91141" name="Text Box 5"/>
          <p:cNvSpPr txBox="1">
            <a:spLocks noChangeArrowheads="1"/>
          </p:cNvSpPr>
          <p:nvPr/>
        </p:nvSpPr>
        <p:spPr bwMode="auto">
          <a:xfrm>
            <a:off x="3200400" y="2590800"/>
            <a:ext cx="2362200" cy="256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es-ES_tradnl" sz="2000" b="1"/>
              <a:t>Objetivos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 i="1"/>
              <a:t>General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 i="1"/>
              <a:t>Específicos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2000" b="1"/>
              <a:t>Metodología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 i="1"/>
              <a:t>Tipo de estudio, enfoque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 i="1"/>
              <a:t>Técnicas de recopilación y análisis de información</a:t>
            </a:r>
          </a:p>
        </p:txBody>
      </p:sp>
      <p:sp>
        <p:nvSpPr>
          <p:cNvPr id="91142" name="Rectangle 6"/>
          <p:cNvSpPr>
            <a:spLocks noChangeArrowheads="1"/>
          </p:cNvSpPr>
          <p:nvPr/>
        </p:nvSpPr>
        <p:spPr bwMode="auto">
          <a:xfrm>
            <a:off x="3124200" y="2420938"/>
            <a:ext cx="2514600" cy="3168650"/>
          </a:xfrm>
          <a:prstGeom prst="rect">
            <a:avLst/>
          </a:prstGeom>
          <a:solidFill>
            <a:schemeClr val="bg1">
              <a:alpha val="3137"/>
            </a:scheme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  <p:sp>
        <p:nvSpPr>
          <p:cNvPr id="91143" name="Text Box 7"/>
          <p:cNvSpPr txBox="1">
            <a:spLocks noChangeArrowheads="1"/>
          </p:cNvSpPr>
          <p:nvPr/>
        </p:nvSpPr>
        <p:spPr bwMode="auto">
          <a:xfrm>
            <a:off x="5791200" y="2438400"/>
            <a:ext cx="2286000" cy="3031599"/>
          </a:xfrm>
          <a:prstGeom prst="rect">
            <a:avLst/>
          </a:prstGeom>
          <a:solidFill>
            <a:schemeClr val="bg1">
              <a:alpha val="16862"/>
            </a:scheme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s-ES_tradnl" sz="2000" b="1" dirty="0"/>
              <a:t>Resultados Esperado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 i="1" dirty="0"/>
              <a:t>Revisar su correspondencia con objetivos propuestos</a:t>
            </a:r>
          </a:p>
          <a:p>
            <a:pPr eaLnBrk="0" hangingPunct="0">
              <a:spcBef>
                <a:spcPct val="50000"/>
              </a:spcBef>
            </a:pPr>
            <a:endParaRPr lang="es-ES_tradnl" sz="1000" i="1" dirty="0"/>
          </a:p>
          <a:p>
            <a:pPr eaLnBrk="0" hangingPunct="0"/>
            <a:r>
              <a:rPr lang="es-ES_tradnl" sz="2000" b="1" dirty="0"/>
              <a:t>Referencias Bibliográficas</a:t>
            </a:r>
          </a:p>
          <a:p>
            <a:pPr eaLnBrk="0" hangingPunct="0">
              <a:spcBef>
                <a:spcPct val="50000"/>
              </a:spcBef>
            </a:pPr>
            <a:r>
              <a:rPr lang="es-ES_tradnl" sz="1600" i="1" dirty="0"/>
              <a:t>   </a:t>
            </a:r>
            <a:r>
              <a:rPr lang="es-ES_tradnl" sz="1600" i="1" dirty="0" err="1"/>
              <a:t>V°B°</a:t>
            </a:r>
            <a:r>
              <a:rPr lang="es-ES_tradnl" sz="1600" i="1" dirty="0"/>
              <a:t> 	           </a:t>
            </a:r>
            <a:r>
              <a:rPr lang="es-ES_tradnl" sz="1600" i="1" dirty="0" err="1"/>
              <a:t>V°B°</a:t>
            </a:r>
            <a:r>
              <a:rPr lang="es-ES_tradnl" sz="1600" i="1" dirty="0"/>
              <a:t>      Profesor Guía    Alumno</a:t>
            </a:r>
          </a:p>
        </p:txBody>
      </p:sp>
      <p:sp>
        <p:nvSpPr>
          <p:cNvPr id="91144" name="AutoShape 8"/>
          <p:cNvSpPr>
            <a:spLocks noChangeArrowheads="1"/>
          </p:cNvSpPr>
          <p:nvPr/>
        </p:nvSpPr>
        <p:spPr bwMode="auto">
          <a:xfrm>
            <a:off x="611188" y="5949950"/>
            <a:ext cx="7489825" cy="431800"/>
          </a:xfrm>
          <a:prstGeom prst="rightArrow">
            <a:avLst>
              <a:gd name="adj1" fmla="val 50000"/>
              <a:gd name="adj2" fmla="val 433640"/>
            </a:avLst>
          </a:prstGeom>
          <a:solidFill>
            <a:srgbClr val="FF00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s-C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59</Words>
  <Application>Microsoft Office PowerPoint</Application>
  <PresentationFormat>Presentación en pantalla (4:3)</PresentationFormat>
  <Paragraphs>18</Paragraphs>
  <Slides>1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Company>............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M. Angelica Pavez</dc:creator>
  <cp:lastModifiedBy>M. Angelica Pavez</cp:lastModifiedBy>
  <cp:revision>1</cp:revision>
  <dcterms:created xsi:type="dcterms:W3CDTF">2010-10-28T17:31:21Z</dcterms:created>
  <dcterms:modified xsi:type="dcterms:W3CDTF">2010-10-28T17:32:06Z</dcterms:modified>
</cp:coreProperties>
</file>

<file path=docProps/thumbnail.jpeg>
</file>