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diagrams/layout1.xml" ContentType="application/vnd.openxmlformats-officedocument.drawingml.diagramLayout+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diagrams/drawing1.xml" ContentType="application/vnd.ms-office.drawingml.diagramDrawing+xml"/>
  <Override PartName="/ppt/slides/slide1.xml" ContentType="application/vnd.openxmlformats-officedocument.presentationml.slide+xml"/>
  <Override PartName="/ppt/slides/slide15.xml" ContentType="application/vnd.openxmlformats-officedocument.presentationml.slide+xml"/>
  <Default Extension="jpeg" ContentType="image/jpeg"/>
  <Override PartName="/ppt/slideLayouts/slideLayout3.xml" ContentType="application/vnd.openxmlformats-officedocument.presentationml.slideLayout+xml"/>
  <Override PartName="/ppt/diagrams/quickStyle1.xml" ContentType="application/vnd.openxmlformats-officedocument.drawingml.diagramStyl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25"/>
  </p:notesMasterIdLst>
  <p:sldIdLst>
    <p:sldId id="256" r:id="rId2"/>
    <p:sldId id="307" r:id="rId3"/>
    <p:sldId id="257" r:id="rId4"/>
    <p:sldId id="275" r:id="rId5"/>
    <p:sldId id="317" r:id="rId6"/>
    <p:sldId id="321" r:id="rId7"/>
    <p:sldId id="320" r:id="rId8"/>
    <p:sldId id="298" r:id="rId9"/>
    <p:sldId id="322" r:id="rId10"/>
    <p:sldId id="323" r:id="rId11"/>
    <p:sldId id="325" r:id="rId12"/>
    <p:sldId id="326" r:id="rId13"/>
    <p:sldId id="327" r:id="rId14"/>
    <p:sldId id="328" r:id="rId15"/>
    <p:sldId id="329" r:id="rId16"/>
    <p:sldId id="330" r:id="rId17"/>
    <p:sldId id="331" r:id="rId18"/>
    <p:sldId id="332" r:id="rId19"/>
    <p:sldId id="333" r:id="rId20"/>
    <p:sldId id="334" r:id="rId21"/>
    <p:sldId id="335" r:id="rId22"/>
    <p:sldId id="336" r:id="rId23"/>
    <p:sldId id="337" r:id="rId24"/>
  </p:sldIdLst>
  <p:sldSz cx="9144000" cy="6858000" type="screen4x3"/>
  <p:notesSz cx="7099300" cy="10234613"/>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0" d="100"/>
          <a:sy n="70" d="100"/>
        </p:scale>
        <p:origin x="-1158"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C72E408-BB34-4EFD-A88C-38B8730D5A71}" type="doc">
      <dgm:prSet loTypeId="urn:microsoft.com/office/officeart/2005/8/layout/matrix1" loCatId="matrix" qsTypeId="urn:microsoft.com/office/officeart/2005/8/quickstyle/simple1" qsCatId="simple" csTypeId="urn:microsoft.com/office/officeart/2005/8/colors/accent1_2" csCatId="accent1" phldr="1"/>
      <dgm:spPr/>
      <dgm:t>
        <a:bodyPr/>
        <a:lstStyle/>
        <a:p>
          <a:endParaRPr lang="es-ES"/>
        </a:p>
      </dgm:t>
    </dgm:pt>
    <dgm:pt modelId="{1B886E8B-4407-497F-9F0B-1AEBFB455B09}">
      <dgm:prSet phldrT="[Texto]"/>
      <dgm:spPr>
        <a:ln>
          <a:solidFill>
            <a:srgbClr val="FF0000"/>
          </a:solidFill>
        </a:ln>
      </dgm:spPr>
      <dgm:t>
        <a:bodyPr/>
        <a:lstStyle/>
        <a:p>
          <a:r>
            <a:rPr lang="es-ES" dirty="0" smtClean="0"/>
            <a:t>Características Estudio de casos  </a:t>
          </a:r>
          <a:endParaRPr lang="es-ES" dirty="0"/>
        </a:p>
      </dgm:t>
    </dgm:pt>
    <dgm:pt modelId="{F7ACAD2E-5479-40EA-B96C-465BC52F26C4}" type="parTrans" cxnId="{7B27E88C-6956-4F21-883C-2A3E774D769F}">
      <dgm:prSet/>
      <dgm:spPr/>
      <dgm:t>
        <a:bodyPr/>
        <a:lstStyle/>
        <a:p>
          <a:endParaRPr lang="es-ES"/>
        </a:p>
      </dgm:t>
    </dgm:pt>
    <dgm:pt modelId="{16466D70-EA7D-4B98-B1DF-7DDE2607779A}" type="sibTrans" cxnId="{7B27E88C-6956-4F21-883C-2A3E774D769F}">
      <dgm:prSet/>
      <dgm:spPr/>
      <dgm:t>
        <a:bodyPr/>
        <a:lstStyle/>
        <a:p>
          <a:endParaRPr lang="es-ES"/>
        </a:p>
      </dgm:t>
    </dgm:pt>
    <dgm:pt modelId="{9A6A0F42-6F00-4F5D-8A9C-62BC4E1D9C65}">
      <dgm:prSet phldrT="[Texto]"/>
      <dgm:spPr>
        <a:solidFill>
          <a:schemeClr val="bg2">
            <a:lumMod val="90000"/>
          </a:schemeClr>
        </a:solidFill>
      </dgm:spPr>
      <dgm:t>
        <a:bodyPr/>
        <a:lstStyle/>
        <a:p>
          <a:r>
            <a:rPr lang="es-ES" dirty="0" smtClean="0">
              <a:solidFill>
                <a:schemeClr val="tx1"/>
              </a:solidFill>
            </a:rPr>
            <a:t>Investiga fenómenos contemporáneos en un contexto real</a:t>
          </a:r>
          <a:endParaRPr lang="es-ES" dirty="0">
            <a:solidFill>
              <a:schemeClr val="tx1"/>
            </a:solidFill>
          </a:endParaRPr>
        </a:p>
      </dgm:t>
    </dgm:pt>
    <dgm:pt modelId="{B40A3AF4-A930-4705-B393-702042FD9FEB}" type="parTrans" cxnId="{60A2D3C4-BE0E-4592-ABF6-F64EFCEB4FBD}">
      <dgm:prSet/>
      <dgm:spPr/>
      <dgm:t>
        <a:bodyPr/>
        <a:lstStyle/>
        <a:p>
          <a:endParaRPr lang="es-ES"/>
        </a:p>
      </dgm:t>
    </dgm:pt>
    <dgm:pt modelId="{5C383E25-79E6-4273-A9A7-7065C19B990D}" type="sibTrans" cxnId="{60A2D3C4-BE0E-4592-ABF6-F64EFCEB4FBD}">
      <dgm:prSet/>
      <dgm:spPr/>
      <dgm:t>
        <a:bodyPr/>
        <a:lstStyle/>
        <a:p>
          <a:endParaRPr lang="es-ES"/>
        </a:p>
      </dgm:t>
    </dgm:pt>
    <dgm:pt modelId="{86EE90FC-FCEF-4894-AA7F-FF4BA00E0FD9}">
      <dgm:prSet phldrT="[Texto]"/>
      <dgm:spPr>
        <a:solidFill>
          <a:schemeClr val="bg2">
            <a:lumMod val="90000"/>
          </a:schemeClr>
        </a:solidFill>
      </dgm:spPr>
      <dgm:t>
        <a:bodyPr/>
        <a:lstStyle/>
        <a:p>
          <a:r>
            <a:rPr lang="es-ES" dirty="0" smtClean="0">
              <a:solidFill>
                <a:schemeClr val="tx1"/>
              </a:solidFill>
            </a:rPr>
            <a:t>Utiliza múltiples fuentes de información y de análisis de datos</a:t>
          </a:r>
          <a:endParaRPr lang="es-ES" dirty="0">
            <a:solidFill>
              <a:schemeClr val="tx1"/>
            </a:solidFill>
          </a:endParaRPr>
        </a:p>
      </dgm:t>
    </dgm:pt>
    <dgm:pt modelId="{4543E75C-FF48-4459-83BF-052065612598}" type="parTrans" cxnId="{43401CDA-F2B4-4807-ABCC-6FD788F41DF9}">
      <dgm:prSet/>
      <dgm:spPr/>
      <dgm:t>
        <a:bodyPr/>
        <a:lstStyle/>
        <a:p>
          <a:endParaRPr lang="es-ES"/>
        </a:p>
      </dgm:t>
    </dgm:pt>
    <dgm:pt modelId="{4197C7CB-3A7B-4BE8-901A-B34BD589D615}" type="sibTrans" cxnId="{43401CDA-F2B4-4807-ABCC-6FD788F41DF9}">
      <dgm:prSet/>
      <dgm:spPr/>
      <dgm:t>
        <a:bodyPr/>
        <a:lstStyle/>
        <a:p>
          <a:endParaRPr lang="es-ES"/>
        </a:p>
      </dgm:t>
    </dgm:pt>
    <dgm:pt modelId="{F1A7CF51-AC15-4AB3-BF65-BD964DD94BA5}">
      <dgm:prSet phldrT="[Texto]"/>
      <dgm:spPr>
        <a:solidFill>
          <a:schemeClr val="bg2">
            <a:lumMod val="90000"/>
          </a:schemeClr>
        </a:solidFill>
      </dgm:spPr>
      <dgm:t>
        <a:bodyPr/>
        <a:lstStyle/>
        <a:p>
          <a:r>
            <a:rPr lang="es-ES" dirty="0" smtClean="0">
              <a:solidFill>
                <a:schemeClr val="tx1"/>
              </a:solidFill>
            </a:rPr>
            <a:t>Límites difusos entre  fenómeno y  contexto</a:t>
          </a:r>
          <a:endParaRPr lang="es-ES" dirty="0">
            <a:solidFill>
              <a:schemeClr val="tx1"/>
            </a:solidFill>
          </a:endParaRPr>
        </a:p>
      </dgm:t>
    </dgm:pt>
    <dgm:pt modelId="{33DAEDE2-46E2-4CC1-851B-B478290F9765}" type="parTrans" cxnId="{F99E2195-2ED0-4AFD-8B8C-22839BC62623}">
      <dgm:prSet/>
      <dgm:spPr/>
      <dgm:t>
        <a:bodyPr/>
        <a:lstStyle/>
        <a:p>
          <a:endParaRPr lang="es-ES"/>
        </a:p>
      </dgm:t>
    </dgm:pt>
    <dgm:pt modelId="{7EEEC241-5EF5-49C5-8740-CAC81495E031}" type="sibTrans" cxnId="{F99E2195-2ED0-4AFD-8B8C-22839BC62623}">
      <dgm:prSet/>
      <dgm:spPr/>
      <dgm:t>
        <a:bodyPr/>
        <a:lstStyle/>
        <a:p>
          <a:endParaRPr lang="es-ES"/>
        </a:p>
      </dgm:t>
    </dgm:pt>
    <dgm:pt modelId="{93DEDD32-615C-4362-B66D-2434435CF759}">
      <dgm:prSet phldrT="[Texto]" phldr="1"/>
      <dgm:spPr/>
      <dgm:t>
        <a:bodyPr/>
        <a:lstStyle/>
        <a:p>
          <a:endParaRPr lang="es-ES" dirty="0"/>
        </a:p>
      </dgm:t>
    </dgm:pt>
    <dgm:pt modelId="{FA7BF14B-F705-4983-8971-5ED337DDE433}" type="parTrans" cxnId="{A994EFFA-4B2C-4056-BABA-AE0164E391AF}">
      <dgm:prSet/>
      <dgm:spPr/>
      <dgm:t>
        <a:bodyPr/>
        <a:lstStyle/>
        <a:p>
          <a:endParaRPr lang="es-ES"/>
        </a:p>
      </dgm:t>
    </dgm:pt>
    <dgm:pt modelId="{35AB4F61-FF36-4EFC-8E92-111E1D505D99}" type="sibTrans" cxnId="{A994EFFA-4B2C-4056-BABA-AE0164E391AF}">
      <dgm:prSet/>
      <dgm:spPr/>
      <dgm:t>
        <a:bodyPr/>
        <a:lstStyle/>
        <a:p>
          <a:endParaRPr lang="es-ES"/>
        </a:p>
      </dgm:t>
    </dgm:pt>
    <dgm:pt modelId="{542D710D-EDCC-4320-A404-A8F182A9A83D}">
      <dgm:prSet/>
      <dgm:spPr>
        <a:solidFill>
          <a:schemeClr val="bg2">
            <a:lumMod val="90000"/>
          </a:schemeClr>
        </a:solidFill>
      </dgm:spPr>
      <dgm:t>
        <a:bodyPr/>
        <a:lstStyle/>
        <a:p>
          <a:r>
            <a:rPr lang="es-ES" dirty="0" smtClean="0">
              <a:solidFill>
                <a:schemeClr val="tx1"/>
              </a:solidFill>
            </a:rPr>
            <a:t>Combina métodos cualitativos y cuantitativos</a:t>
          </a:r>
          <a:endParaRPr lang="es-ES" dirty="0">
            <a:solidFill>
              <a:schemeClr val="tx1"/>
            </a:solidFill>
          </a:endParaRPr>
        </a:p>
      </dgm:t>
    </dgm:pt>
    <dgm:pt modelId="{242C7EBC-CBFC-47A3-8199-0B461BCD3C02}" type="parTrans" cxnId="{E68B295A-92CC-4DE9-8BB8-AAFE822803E4}">
      <dgm:prSet/>
      <dgm:spPr/>
      <dgm:t>
        <a:bodyPr/>
        <a:lstStyle/>
        <a:p>
          <a:endParaRPr lang="es-ES"/>
        </a:p>
      </dgm:t>
    </dgm:pt>
    <dgm:pt modelId="{11DC3C8C-1B16-4EB5-8775-A2F3940B6BAC}" type="sibTrans" cxnId="{E68B295A-92CC-4DE9-8BB8-AAFE822803E4}">
      <dgm:prSet/>
      <dgm:spPr/>
      <dgm:t>
        <a:bodyPr/>
        <a:lstStyle/>
        <a:p>
          <a:endParaRPr lang="es-ES"/>
        </a:p>
      </dgm:t>
    </dgm:pt>
    <dgm:pt modelId="{A6F6CCFA-BAB1-4104-BC11-52FA64D28C66}">
      <dgm:prSet/>
      <dgm:spPr/>
      <dgm:t>
        <a:bodyPr/>
        <a:lstStyle/>
        <a:p>
          <a:endParaRPr lang="es-ES"/>
        </a:p>
      </dgm:t>
    </dgm:pt>
    <dgm:pt modelId="{9DFBFFD7-E8DD-400D-BF52-4F5D2731B10C}" type="parTrans" cxnId="{A47A18B3-6F84-443B-9B49-C97F40A5685F}">
      <dgm:prSet/>
      <dgm:spPr/>
      <dgm:t>
        <a:bodyPr/>
        <a:lstStyle/>
        <a:p>
          <a:endParaRPr lang="es-ES"/>
        </a:p>
      </dgm:t>
    </dgm:pt>
    <dgm:pt modelId="{B9839210-F458-41F1-BA6E-915B2D101B23}" type="sibTrans" cxnId="{A47A18B3-6F84-443B-9B49-C97F40A5685F}">
      <dgm:prSet/>
      <dgm:spPr/>
      <dgm:t>
        <a:bodyPr/>
        <a:lstStyle/>
        <a:p>
          <a:endParaRPr lang="es-ES"/>
        </a:p>
      </dgm:t>
    </dgm:pt>
    <dgm:pt modelId="{F80F6BF3-9B50-4ECA-973C-04040217F898}" type="pres">
      <dgm:prSet presAssocID="{0C72E408-BB34-4EFD-A88C-38B8730D5A71}" presName="diagram" presStyleCnt="0">
        <dgm:presLayoutVars>
          <dgm:chMax val="1"/>
          <dgm:dir/>
          <dgm:animLvl val="ctr"/>
          <dgm:resizeHandles val="exact"/>
        </dgm:presLayoutVars>
      </dgm:prSet>
      <dgm:spPr/>
      <dgm:t>
        <a:bodyPr/>
        <a:lstStyle/>
        <a:p>
          <a:endParaRPr lang="es-ES"/>
        </a:p>
      </dgm:t>
    </dgm:pt>
    <dgm:pt modelId="{82A415A0-0001-4A8F-8C11-DB22CD6788F1}" type="pres">
      <dgm:prSet presAssocID="{0C72E408-BB34-4EFD-A88C-38B8730D5A71}" presName="matrix" presStyleCnt="0"/>
      <dgm:spPr/>
    </dgm:pt>
    <dgm:pt modelId="{B9341C45-2368-40A5-BEE2-59F6C3135B9E}" type="pres">
      <dgm:prSet presAssocID="{0C72E408-BB34-4EFD-A88C-38B8730D5A71}" presName="tile1" presStyleLbl="node1" presStyleIdx="0" presStyleCnt="4"/>
      <dgm:spPr/>
      <dgm:t>
        <a:bodyPr/>
        <a:lstStyle/>
        <a:p>
          <a:endParaRPr lang="es-ES"/>
        </a:p>
      </dgm:t>
    </dgm:pt>
    <dgm:pt modelId="{F30D09E7-F29F-42F3-A75A-2A53E3FCB068}" type="pres">
      <dgm:prSet presAssocID="{0C72E408-BB34-4EFD-A88C-38B8730D5A71}" presName="tile1text" presStyleLbl="node1" presStyleIdx="0" presStyleCnt="4">
        <dgm:presLayoutVars>
          <dgm:chMax val="0"/>
          <dgm:chPref val="0"/>
          <dgm:bulletEnabled val="1"/>
        </dgm:presLayoutVars>
      </dgm:prSet>
      <dgm:spPr/>
      <dgm:t>
        <a:bodyPr/>
        <a:lstStyle/>
        <a:p>
          <a:endParaRPr lang="es-ES"/>
        </a:p>
      </dgm:t>
    </dgm:pt>
    <dgm:pt modelId="{56AD5BF9-475D-4825-B4A7-55A2068E75A7}" type="pres">
      <dgm:prSet presAssocID="{0C72E408-BB34-4EFD-A88C-38B8730D5A71}" presName="tile2" presStyleLbl="node1" presStyleIdx="1" presStyleCnt="4"/>
      <dgm:spPr/>
      <dgm:t>
        <a:bodyPr/>
        <a:lstStyle/>
        <a:p>
          <a:endParaRPr lang="es-ES"/>
        </a:p>
      </dgm:t>
    </dgm:pt>
    <dgm:pt modelId="{08F3F62D-F06A-4304-8DD1-4F7565723D5A}" type="pres">
      <dgm:prSet presAssocID="{0C72E408-BB34-4EFD-A88C-38B8730D5A71}" presName="tile2text" presStyleLbl="node1" presStyleIdx="1" presStyleCnt="4">
        <dgm:presLayoutVars>
          <dgm:chMax val="0"/>
          <dgm:chPref val="0"/>
          <dgm:bulletEnabled val="1"/>
        </dgm:presLayoutVars>
      </dgm:prSet>
      <dgm:spPr/>
      <dgm:t>
        <a:bodyPr/>
        <a:lstStyle/>
        <a:p>
          <a:endParaRPr lang="es-ES"/>
        </a:p>
      </dgm:t>
    </dgm:pt>
    <dgm:pt modelId="{1A6504D2-0682-4CE2-81CD-1263C37A291E}" type="pres">
      <dgm:prSet presAssocID="{0C72E408-BB34-4EFD-A88C-38B8730D5A71}" presName="tile3" presStyleLbl="node1" presStyleIdx="2" presStyleCnt="4"/>
      <dgm:spPr/>
      <dgm:t>
        <a:bodyPr/>
        <a:lstStyle/>
        <a:p>
          <a:endParaRPr lang="es-ES"/>
        </a:p>
      </dgm:t>
    </dgm:pt>
    <dgm:pt modelId="{7E9570EC-A50D-443B-BE82-6F8D8238BE3A}" type="pres">
      <dgm:prSet presAssocID="{0C72E408-BB34-4EFD-A88C-38B8730D5A71}" presName="tile3text" presStyleLbl="node1" presStyleIdx="2" presStyleCnt="4">
        <dgm:presLayoutVars>
          <dgm:chMax val="0"/>
          <dgm:chPref val="0"/>
          <dgm:bulletEnabled val="1"/>
        </dgm:presLayoutVars>
      </dgm:prSet>
      <dgm:spPr/>
      <dgm:t>
        <a:bodyPr/>
        <a:lstStyle/>
        <a:p>
          <a:endParaRPr lang="es-ES"/>
        </a:p>
      </dgm:t>
    </dgm:pt>
    <dgm:pt modelId="{04AED3D6-22F9-4653-B254-4C2E6B22DFCC}" type="pres">
      <dgm:prSet presAssocID="{0C72E408-BB34-4EFD-A88C-38B8730D5A71}" presName="tile4" presStyleLbl="node1" presStyleIdx="3" presStyleCnt="4"/>
      <dgm:spPr/>
      <dgm:t>
        <a:bodyPr/>
        <a:lstStyle/>
        <a:p>
          <a:endParaRPr lang="es-ES"/>
        </a:p>
      </dgm:t>
    </dgm:pt>
    <dgm:pt modelId="{D46AF321-EAF9-4D6A-8B5B-21B42AB31206}" type="pres">
      <dgm:prSet presAssocID="{0C72E408-BB34-4EFD-A88C-38B8730D5A71}" presName="tile4text" presStyleLbl="node1" presStyleIdx="3" presStyleCnt="4">
        <dgm:presLayoutVars>
          <dgm:chMax val="0"/>
          <dgm:chPref val="0"/>
          <dgm:bulletEnabled val="1"/>
        </dgm:presLayoutVars>
      </dgm:prSet>
      <dgm:spPr/>
      <dgm:t>
        <a:bodyPr/>
        <a:lstStyle/>
        <a:p>
          <a:endParaRPr lang="es-ES"/>
        </a:p>
      </dgm:t>
    </dgm:pt>
    <dgm:pt modelId="{21E5D9FD-1A10-49A4-B569-06FD56B76533}" type="pres">
      <dgm:prSet presAssocID="{0C72E408-BB34-4EFD-A88C-38B8730D5A71}" presName="centerTile" presStyleLbl="fgShp" presStyleIdx="0" presStyleCnt="1">
        <dgm:presLayoutVars>
          <dgm:chMax val="0"/>
          <dgm:chPref val="0"/>
        </dgm:presLayoutVars>
      </dgm:prSet>
      <dgm:spPr/>
      <dgm:t>
        <a:bodyPr/>
        <a:lstStyle/>
        <a:p>
          <a:endParaRPr lang="es-ES"/>
        </a:p>
      </dgm:t>
    </dgm:pt>
  </dgm:ptLst>
  <dgm:cxnLst>
    <dgm:cxn modelId="{7B27E88C-6956-4F21-883C-2A3E774D769F}" srcId="{0C72E408-BB34-4EFD-A88C-38B8730D5A71}" destId="{1B886E8B-4407-497F-9F0B-1AEBFB455B09}" srcOrd="0" destOrd="0" parTransId="{F7ACAD2E-5479-40EA-B96C-465BC52F26C4}" sibTransId="{16466D70-EA7D-4B98-B1DF-7DDE2607779A}"/>
    <dgm:cxn modelId="{135BE886-76C0-41C3-9AFE-039A1D988E28}" type="presOf" srcId="{542D710D-EDCC-4320-A404-A8F182A9A83D}" destId="{D46AF321-EAF9-4D6A-8B5B-21B42AB31206}" srcOrd="1" destOrd="0" presId="urn:microsoft.com/office/officeart/2005/8/layout/matrix1"/>
    <dgm:cxn modelId="{93DC6281-8FBF-4997-9D15-D79FFB710C1C}" type="presOf" srcId="{1B886E8B-4407-497F-9F0B-1AEBFB455B09}" destId="{21E5D9FD-1A10-49A4-B569-06FD56B76533}" srcOrd="0" destOrd="0" presId="urn:microsoft.com/office/officeart/2005/8/layout/matrix1"/>
    <dgm:cxn modelId="{5D828C58-C8A1-434C-9547-32180640829D}" type="presOf" srcId="{542D710D-EDCC-4320-A404-A8F182A9A83D}" destId="{04AED3D6-22F9-4653-B254-4C2E6B22DFCC}" srcOrd="0" destOrd="0" presId="urn:microsoft.com/office/officeart/2005/8/layout/matrix1"/>
    <dgm:cxn modelId="{60A2D3C4-BE0E-4592-ABF6-F64EFCEB4FBD}" srcId="{1B886E8B-4407-497F-9F0B-1AEBFB455B09}" destId="{9A6A0F42-6F00-4F5D-8A9C-62BC4E1D9C65}" srcOrd="0" destOrd="0" parTransId="{B40A3AF4-A930-4705-B393-702042FD9FEB}" sibTransId="{5C383E25-79E6-4273-A9A7-7065C19B990D}"/>
    <dgm:cxn modelId="{A47A18B3-6F84-443B-9B49-C97F40A5685F}" srcId="{1B886E8B-4407-497F-9F0B-1AEBFB455B09}" destId="{A6F6CCFA-BAB1-4104-BC11-52FA64D28C66}" srcOrd="4" destOrd="0" parTransId="{9DFBFFD7-E8DD-400D-BF52-4F5D2731B10C}" sibTransId="{B9839210-F458-41F1-BA6E-915B2D101B23}"/>
    <dgm:cxn modelId="{84827057-2036-4FC9-ACAD-BAC7C8FD8A9E}" type="presOf" srcId="{F1A7CF51-AC15-4AB3-BF65-BD964DD94BA5}" destId="{7E9570EC-A50D-443B-BE82-6F8D8238BE3A}" srcOrd="1" destOrd="0" presId="urn:microsoft.com/office/officeart/2005/8/layout/matrix1"/>
    <dgm:cxn modelId="{A994EFFA-4B2C-4056-BABA-AE0164E391AF}" srcId="{1B886E8B-4407-497F-9F0B-1AEBFB455B09}" destId="{93DEDD32-615C-4362-B66D-2434435CF759}" srcOrd="5" destOrd="0" parTransId="{FA7BF14B-F705-4983-8971-5ED337DDE433}" sibTransId="{35AB4F61-FF36-4EFC-8E92-111E1D505D99}"/>
    <dgm:cxn modelId="{186F667D-15E5-44A5-8B32-9BF02AEDB801}" type="presOf" srcId="{86EE90FC-FCEF-4894-AA7F-FF4BA00E0FD9}" destId="{56AD5BF9-475D-4825-B4A7-55A2068E75A7}" srcOrd="0" destOrd="0" presId="urn:microsoft.com/office/officeart/2005/8/layout/matrix1"/>
    <dgm:cxn modelId="{B8DAFC7A-C584-44E2-BAF4-FD145F9C9FDA}" type="presOf" srcId="{9A6A0F42-6F00-4F5D-8A9C-62BC4E1D9C65}" destId="{B9341C45-2368-40A5-BEE2-59F6C3135B9E}" srcOrd="0" destOrd="0" presId="urn:microsoft.com/office/officeart/2005/8/layout/matrix1"/>
    <dgm:cxn modelId="{CEA0E96B-4C8D-4A2E-861E-613DE1D08A77}" type="presOf" srcId="{9A6A0F42-6F00-4F5D-8A9C-62BC4E1D9C65}" destId="{F30D09E7-F29F-42F3-A75A-2A53E3FCB068}" srcOrd="1" destOrd="0" presId="urn:microsoft.com/office/officeart/2005/8/layout/matrix1"/>
    <dgm:cxn modelId="{0EE483E0-3067-4ACD-9338-68178730F80C}" type="presOf" srcId="{0C72E408-BB34-4EFD-A88C-38B8730D5A71}" destId="{F80F6BF3-9B50-4ECA-973C-04040217F898}" srcOrd="0" destOrd="0" presId="urn:microsoft.com/office/officeart/2005/8/layout/matrix1"/>
    <dgm:cxn modelId="{9F6C6CDD-3A2E-4580-B61A-364CCC7D845D}" type="presOf" srcId="{86EE90FC-FCEF-4894-AA7F-FF4BA00E0FD9}" destId="{08F3F62D-F06A-4304-8DD1-4F7565723D5A}" srcOrd="1" destOrd="0" presId="urn:microsoft.com/office/officeart/2005/8/layout/matrix1"/>
    <dgm:cxn modelId="{E68B295A-92CC-4DE9-8BB8-AAFE822803E4}" srcId="{1B886E8B-4407-497F-9F0B-1AEBFB455B09}" destId="{542D710D-EDCC-4320-A404-A8F182A9A83D}" srcOrd="3" destOrd="0" parTransId="{242C7EBC-CBFC-47A3-8199-0B461BCD3C02}" sibTransId="{11DC3C8C-1B16-4EB5-8775-A2F3940B6BAC}"/>
    <dgm:cxn modelId="{43401CDA-F2B4-4807-ABCC-6FD788F41DF9}" srcId="{1B886E8B-4407-497F-9F0B-1AEBFB455B09}" destId="{86EE90FC-FCEF-4894-AA7F-FF4BA00E0FD9}" srcOrd="1" destOrd="0" parTransId="{4543E75C-FF48-4459-83BF-052065612598}" sibTransId="{4197C7CB-3A7B-4BE8-901A-B34BD589D615}"/>
    <dgm:cxn modelId="{980166F6-9790-4F05-ADAF-E8F2299A9D0A}" type="presOf" srcId="{F1A7CF51-AC15-4AB3-BF65-BD964DD94BA5}" destId="{1A6504D2-0682-4CE2-81CD-1263C37A291E}" srcOrd="0" destOrd="0" presId="urn:microsoft.com/office/officeart/2005/8/layout/matrix1"/>
    <dgm:cxn modelId="{F99E2195-2ED0-4AFD-8B8C-22839BC62623}" srcId="{1B886E8B-4407-497F-9F0B-1AEBFB455B09}" destId="{F1A7CF51-AC15-4AB3-BF65-BD964DD94BA5}" srcOrd="2" destOrd="0" parTransId="{33DAEDE2-46E2-4CC1-851B-B478290F9765}" sibTransId="{7EEEC241-5EF5-49C5-8740-CAC81495E031}"/>
    <dgm:cxn modelId="{096F0139-892D-44BF-9792-0299987A1D7A}" type="presParOf" srcId="{F80F6BF3-9B50-4ECA-973C-04040217F898}" destId="{82A415A0-0001-4A8F-8C11-DB22CD6788F1}" srcOrd="0" destOrd="0" presId="urn:microsoft.com/office/officeart/2005/8/layout/matrix1"/>
    <dgm:cxn modelId="{24FA0A1A-703F-485C-8B01-CE3D7BEF0FA3}" type="presParOf" srcId="{82A415A0-0001-4A8F-8C11-DB22CD6788F1}" destId="{B9341C45-2368-40A5-BEE2-59F6C3135B9E}" srcOrd="0" destOrd="0" presId="urn:microsoft.com/office/officeart/2005/8/layout/matrix1"/>
    <dgm:cxn modelId="{5013FCC7-766F-41AF-882E-BBD1F0536A3F}" type="presParOf" srcId="{82A415A0-0001-4A8F-8C11-DB22CD6788F1}" destId="{F30D09E7-F29F-42F3-A75A-2A53E3FCB068}" srcOrd="1" destOrd="0" presId="urn:microsoft.com/office/officeart/2005/8/layout/matrix1"/>
    <dgm:cxn modelId="{7D17D591-45CC-4EEC-B3E2-6B6FEA6AD130}" type="presParOf" srcId="{82A415A0-0001-4A8F-8C11-DB22CD6788F1}" destId="{56AD5BF9-475D-4825-B4A7-55A2068E75A7}" srcOrd="2" destOrd="0" presId="urn:microsoft.com/office/officeart/2005/8/layout/matrix1"/>
    <dgm:cxn modelId="{D795EF58-D2EA-4CD1-8319-AE3ADD733921}" type="presParOf" srcId="{82A415A0-0001-4A8F-8C11-DB22CD6788F1}" destId="{08F3F62D-F06A-4304-8DD1-4F7565723D5A}" srcOrd="3" destOrd="0" presId="urn:microsoft.com/office/officeart/2005/8/layout/matrix1"/>
    <dgm:cxn modelId="{CE2E7AA6-D266-464D-89C9-603AD7279520}" type="presParOf" srcId="{82A415A0-0001-4A8F-8C11-DB22CD6788F1}" destId="{1A6504D2-0682-4CE2-81CD-1263C37A291E}" srcOrd="4" destOrd="0" presId="urn:microsoft.com/office/officeart/2005/8/layout/matrix1"/>
    <dgm:cxn modelId="{3D36D528-0E9A-4DD7-AC28-0BE4C9977F4C}" type="presParOf" srcId="{82A415A0-0001-4A8F-8C11-DB22CD6788F1}" destId="{7E9570EC-A50D-443B-BE82-6F8D8238BE3A}" srcOrd="5" destOrd="0" presId="urn:microsoft.com/office/officeart/2005/8/layout/matrix1"/>
    <dgm:cxn modelId="{C7F7FD61-B92B-419F-AE0B-A79225F4C5F0}" type="presParOf" srcId="{82A415A0-0001-4A8F-8C11-DB22CD6788F1}" destId="{04AED3D6-22F9-4653-B254-4C2E6B22DFCC}" srcOrd="6" destOrd="0" presId="urn:microsoft.com/office/officeart/2005/8/layout/matrix1"/>
    <dgm:cxn modelId="{50955830-4179-4E7E-A0E6-583FCCF2DAB8}" type="presParOf" srcId="{82A415A0-0001-4A8F-8C11-DB22CD6788F1}" destId="{D46AF321-EAF9-4D6A-8B5B-21B42AB31206}" srcOrd="7" destOrd="0" presId="urn:microsoft.com/office/officeart/2005/8/layout/matrix1"/>
    <dgm:cxn modelId="{CC715235-2F1D-4C40-9517-2B7FAAA7B465}" type="presParOf" srcId="{F80F6BF3-9B50-4ECA-973C-04040217F898}" destId="{21E5D9FD-1A10-49A4-B569-06FD56B76533}" srcOrd="1" destOrd="0" presId="urn:microsoft.com/office/officeart/2005/8/layout/matrix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B9341C45-2368-40A5-BEE2-59F6C3135B9E}">
      <dsp:nvSpPr>
        <dsp:cNvPr id="0" name=""/>
        <dsp:cNvSpPr/>
      </dsp:nvSpPr>
      <dsp:spPr>
        <a:xfrm rot="16200000">
          <a:off x="504056" y="-504056"/>
          <a:ext cx="3240360" cy="4248472"/>
        </a:xfrm>
        <a:prstGeom prst="round1Rect">
          <a:avLst/>
        </a:prstGeom>
        <a:solidFill>
          <a:schemeClr val="bg2">
            <a:lumMod val="9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0688" tIns="170688" rIns="170688" bIns="170688" numCol="1" spcCol="1270" anchor="ctr" anchorCtr="0">
          <a:noAutofit/>
        </a:bodyPr>
        <a:lstStyle/>
        <a:p>
          <a:pPr lvl="0" algn="ctr" defTabSz="1066800">
            <a:lnSpc>
              <a:spcPct val="90000"/>
            </a:lnSpc>
            <a:spcBef>
              <a:spcPct val="0"/>
            </a:spcBef>
            <a:spcAft>
              <a:spcPct val="35000"/>
            </a:spcAft>
          </a:pPr>
          <a:r>
            <a:rPr lang="es-ES" sz="2400" kern="1200" dirty="0" smtClean="0">
              <a:solidFill>
                <a:schemeClr val="tx1"/>
              </a:solidFill>
            </a:rPr>
            <a:t>Investiga fenómenos contemporáneos en un contexto real</a:t>
          </a:r>
          <a:endParaRPr lang="es-ES" sz="2400" kern="1200" dirty="0">
            <a:solidFill>
              <a:schemeClr val="tx1"/>
            </a:solidFill>
          </a:endParaRPr>
        </a:p>
      </dsp:txBody>
      <dsp:txXfrm rot="16200000">
        <a:off x="909101" y="-909101"/>
        <a:ext cx="2430270" cy="4248472"/>
      </dsp:txXfrm>
    </dsp:sp>
    <dsp:sp modelId="{56AD5BF9-475D-4825-B4A7-55A2068E75A7}">
      <dsp:nvSpPr>
        <dsp:cNvPr id="0" name=""/>
        <dsp:cNvSpPr/>
      </dsp:nvSpPr>
      <dsp:spPr>
        <a:xfrm>
          <a:off x="4248472" y="0"/>
          <a:ext cx="4248472" cy="3240360"/>
        </a:xfrm>
        <a:prstGeom prst="round1Rect">
          <a:avLst/>
        </a:prstGeom>
        <a:solidFill>
          <a:schemeClr val="bg2">
            <a:lumMod val="9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0688" tIns="170688" rIns="170688" bIns="170688" numCol="1" spcCol="1270" anchor="ctr" anchorCtr="0">
          <a:noAutofit/>
        </a:bodyPr>
        <a:lstStyle/>
        <a:p>
          <a:pPr lvl="0" algn="ctr" defTabSz="1066800">
            <a:lnSpc>
              <a:spcPct val="90000"/>
            </a:lnSpc>
            <a:spcBef>
              <a:spcPct val="0"/>
            </a:spcBef>
            <a:spcAft>
              <a:spcPct val="35000"/>
            </a:spcAft>
          </a:pPr>
          <a:r>
            <a:rPr lang="es-ES" sz="2400" kern="1200" dirty="0" smtClean="0">
              <a:solidFill>
                <a:schemeClr val="tx1"/>
              </a:solidFill>
            </a:rPr>
            <a:t>Utiliza múltiples fuentes de información y de análisis de datos</a:t>
          </a:r>
          <a:endParaRPr lang="es-ES" sz="2400" kern="1200" dirty="0">
            <a:solidFill>
              <a:schemeClr val="tx1"/>
            </a:solidFill>
          </a:endParaRPr>
        </a:p>
      </dsp:txBody>
      <dsp:txXfrm>
        <a:off x="4248472" y="0"/>
        <a:ext cx="4248472" cy="2430270"/>
      </dsp:txXfrm>
    </dsp:sp>
    <dsp:sp modelId="{1A6504D2-0682-4CE2-81CD-1263C37A291E}">
      <dsp:nvSpPr>
        <dsp:cNvPr id="0" name=""/>
        <dsp:cNvSpPr/>
      </dsp:nvSpPr>
      <dsp:spPr>
        <a:xfrm rot="10800000">
          <a:off x="0" y="3240360"/>
          <a:ext cx="4248472" cy="3240360"/>
        </a:xfrm>
        <a:prstGeom prst="round1Rect">
          <a:avLst/>
        </a:prstGeom>
        <a:solidFill>
          <a:schemeClr val="bg2">
            <a:lumMod val="9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0688" tIns="170688" rIns="170688" bIns="170688" numCol="1" spcCol="1270" anchor="ctr" anchorCtr="0">
          <a:noAutofit/>
        </a:bodyPr>
        <a:lstStyle/>
        <a:p>
          <a:pPr lvl="0" algn="ctr" defTabSz="1066800">
            <a:lnSpc>
              <a:spcPct val="90000"/>
            </a:lnSpc>
            <a:spcBef>
              <a:spcPct val="0"/>
            </a:spcBef>
            <a:spcAft>
              <a:spcPct val="35000"/>
            </a:spcAft>
          </a:pPr>
          <a:r>
            <a:rPr lang="es-ES" sz="2400" kern="1200" dirty="0" smtClean="0">
              <a:solidFill>
                <a:schemeClr val="tx1"/>
              </a:solidFill>
            </a:rPr>
            <a:t>Límites difusos entre  fenómeno y  contexto</a:t>
          </a:r>
          <a:endParaRPr lang="es-ES" sz="2400" kern="1200" dirty="0">
            <a:solidFill>
              <a:schemeClr val="tx1"/>
            </a:solidFill>
          </a:endParaRPr>
        </a:p>
      </dsp:txBody>
      <dsp:txXfrm rot="10800000">
        <a:off x="0" y="4050450"/>
        <a:ext cx="4248472" cy="2430270"/>
      </dsp:txXfrm>
    </dsp:sp>
    <dsp:sp modelId="{04AED3D6-22F9-4653-B254-4C2E6B22DFCC}">
      <dsp:nvSpPr>
        <dsp:cNvPr id="0" name=""/>
        <dsp:cNvSpPr/>
      </dsp:nvSpPr>
      <dsp:spPr>
        <a:xfrm rot="5400000">
          <a:off x="4752528" y="2736304"/>
          <a:ext cx="3240360" cy="4248472"/>
        </a:xfrm>
        <a:prstGeom prst="round1Rect">
          <a:avLst/>
        </a:prstGeom>
        <a:solidFill>
          <a:schemeClr val="bg2">
            <a:lumMod val="9000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0688" tIns="170688" rIns="170688" bIns="170688" numCol="1" spcCol="1270" anchor="ctr" anchorCtr="0">
          <a:noAutofit/>
        </a:bodyPr>
        <a:lstStyle/>
        <a:p>
          <a:pPr lvl="0" algn="ctr" defTabSz="1066800">
            <a:lnSpc>
              <a:spcPct val="90000"/>
            </a:lnSpc>
            <a:spcBef>
              <a:spcPct val="0"/>
            </a:spcBef>
            <a:spcAft>
              <a:spcPct val="35000"/>
            </a:spcAft>
          </a:pPr>
          <a:r>
            <a:rPr lang="es-ES" sz="2400" kern="1200" dirty="0" smtClean="0">
              <a:solidFill>
                <a:schemeClr val="tx1"/>
              </a:solidFill>
            </a:rPr>
            <a:t>Combina métodos cualitativos y cuantitativos</a:t>
          </a:r>
          <a:endParaRPr lang="es-ES" sz="2400" kern="1200" dirty="0">
            <a:solidFill>
              <a:schemeClr val="tx1"/>
            </a:solidFill>
          </a:endParaRPr>
        </a:p>
      </dsp:txBody>
      <dsp:txXfrm rot="5400000">
        <a:off x="5157573" y="3141349"/>
        <a:ext cx="2430270" cy="4248472"/>
      </dsp:txXfrm>
    </dsp:sp>
    <dsp:sp modelId="{21E5D9FD-1A10-49A4-B569-06FD56B76533}">
      <dsp:nvSpPr>
        <dsp:cNvPr id="0" name=""/>
        <dsp:cNvSpPr/>
      </dsp:nvSpPr>
      <dsp:spPr>
        <a:xfrm>
          <a:off x="2973930" y="2430270"/>
          <a:ext cx="2549083" cy="1620180"/>
        </a:xfrm>
        <a:prstGeom prst="roundRect">
          <a:avLst/>
        </a:prstGeom>
        <a:solidFill>
          <a:schemeClr val="accent1">
            <a:tint val="60000"/>
            <a:hueOff val="0"/>
            <a:satOff val="0"/>
            <a:lumOff val="0"/>
            <a:alphaOff val="0"/>
          </a:schemeClr>
        </a:solidFill>
        <a:ln w="25400" cap="flat" cmpd="sng" algn="ctr">
          <a:solidFill>
            <a:srgbClr val="FF0000"/>
          </a:solidFill>
          <a:prstDash val="solid"/>
        </a:ln>
        <a:effectLst/>
      </dsp:spPr>
      <dsp:style>
        <a:lnRef idx="2">
          <a:scrgbClr r="0" g="0" b="0"/>
        </a:lnRef>
        <a:fillRef idx="1">
          <a:scrgbClr r="0" g="0" b="0"/>
        </a:fillRef>
        <a:effectRef idx="0">
          <a:scrgbClr r="0" g="0" b="0"/>
        </a:effectRef>
        <a:fontRef idx="minor"/>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es-ES" sz="2400" kern="1200" dirty="0" smtClean="0"/>
            <a:t>Características Estudio de casos  </a:t>
          </a:r>
          <a:endParaRPr lang="es-ES" sz="2400" kern="1200" dirty="0"/>
        </a:p>
      </dsp:txBody>
      <dsp:txXfrm>
        <a:off x="2973930" y="2430270"/>
        <a:ext cx="2549083" cy="1620180"/>
      </dsp:txXfrm>
    </dsp:sp>
  </dsp:spTree>
</dsp:drawing>
</file>

<file path=ppt/diagrams/layout1.xml><?xml version="1.0" encoding="utf-8"?>
<dgm:layoutDef xmlns:dgm="http://schemas.openxmlformats.org/drawingml/2006/diagram" xmlns:a="http://schemas.openxmlformats.org/drawingml/2006/main" uniqueId="urn:microsoft.com/office/officeart/2005/8/layout/matrix1">
  <dgm:title val=""/>
  <dgm:desc val=""/>
  <dgm:catLst>
    <dgm:cat type="matrix" pri="2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3" destOrd="0"/>
      </dgm:cxnLst>
      <dgm:bg/>
      <dgm:whole/>
    </dgm:dataModel>
  </dgm:styleData>
  <dgm:clrData>
    <dgm:dataModel>
      <dgm:ptLst>
        <dgm:pt modelId="0" type="doc"/>
        <dgm:pt modelId="1"/>
        <dgm:pt modelId="11"/>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3" destOrd="0"/>
      </dgm:cxnLst>
      <dgm:bg/>
      <dgm:whole/>
    </dgm:dataModel>
  </dgm:clrData>
  <dgm:layoutNode name="diagram">
    <dgm:varLst>
      <dgm:chMax val="1"/>
      <dgm:dir/>
      <dgm:animLvl val="ctr"/>
      <dgm:resizeHandles val="exact"/>
    </dgm:varLst>
    <dgm:alg type="composite"/>
    <dgm:shape xmlns:r="http://schemas.openxmlformats.org/officeDocument/2006/relationships" r:blip="">
      <dgm:adjLst/>
    </dgm:shape>
    <dgm:presOf/>
    <dgm:constrLst>
      <dgm:constr type="ctrX" for="ch" forName="matrix" refType="w" fact="0.5"/>
      <dgm:constr type="ctrY" for="ch" forName="matrix" refType="h" fact="0.5"/>
      <dgm:constr type="w" for="ch" forName="matrix" refType="w"/>
      <dgm:constr type="h" for="ch" forName="matrix" refType="h"/>
      <dgm:constr type="ctrX" for="ch" forName="centerTile" refType="w" fact="0.5"/>
      <dgm:constr type="ctrY" for="ch" forName="centerTile" refType="h" fact="0.5"/>
      <dgm:constr type="w" for="ch" forName="centerTile" refType="w" fact="0.3"/>
      <dgm:constr type="h" for="ch" forName="centerTile" refType="h" fact="0.25"/>
      <dgm:constr type="primFontSz" for="des" ptType="node" op="equ" val="65"/>
    </dgm:constrLst>
    <dgm:ruleLst/>
    <dgm:choose name="Name0">
      <dgm:if name="Name1" axis="ch" ptType="node" func="cnt" op="gte" val="1">
        <dgm:layoutNode name="matrix">
          <dgm:alg type="composite"/>
          <dgm:shape xmlns:r="http://schemas.openxmlformats.org/officeDocument/2006/relationships" r:blip="">
            <dgm:adjLst/>
          </dgm:shape>
          <dgm:presOf/>
          <dgm:constrLst>
            <dgm:constr type="l" for="ch" forName="tile1"/>
            <dgm:constr type="t" for="ch" forName="tile1"/>
            <dgm:constr type="r" for="ch" forName="tile1" refType="w" fact="0.5"/>
            <dgm:constr type="b" for="ch" forName="tile1" refType="h" fact="0.5"/>
            <dgm:constr type="l" for="ch" forName="tile1text" refType="l" refFor="ch" refForName="tile1"/>
            <dgm:constr type="t" for="ch" forName="tile1text" refType="t" refFor="ch" refForName="tile1"/>
            <dgm:constr type="w" for="ch" forName="tile1text" refType="w" refFor="ch" refForName="tile1"/>
            <dgm:constr type="h" for="ch" forName="tile1text" refType="h" refFor="ch" refForName="tile1" fact="0.75"/>
            <dgm:constr type="r" for="ch" forName="tile2" refType="w"/>
            <dgm:constr type="t" for="ch" forName="tile2"/>
            <dgm:constr type="l" for="ch" forName="tile2" refType="w" fact="0.5"/>
            <dgm:constr type="b" for="ch" forName="tile2" refType="h" fact="0.5"/>
            <dgm:constr type="r" for="ch" forName="tile2text" refType="r" refFor="ch" refForName="tile2"/>
            <dgm:constr type="t" for="ch" forName="tile2text" refType="t" refFor="ch" refForName="tile2"/>
            <dgm:constr type="w" for="ch" forName="tile2text" refType="w" refFor="ch" refForName="tile2"/>
            <dgm:constr type="h" for="ch" forName="tile2text" refType="h" refFor="ch" refForName="tile2" fact="0.75"/>
            <dgm:constr type="l" for="ch" forName="tile3"/>
            <dgm:constr type="b" for="ch" forName="tile3" refType="h"/>
            <dgm:constr type="r" for="ch" forName="tile3" refType="w" fact="0.5"/>
            <dgm:constr type="t" for="ch" forName="tile3" refType="h" fact="0.5"/>
            <dgm:constr type="l" for="ch" forName="tile3text" refType="l" refFor="ch" refForName="tile3"/>
            <dgm:constr type="b" for="ch" forName="tile3text" refType="b" refFor="ch" refForName="tile3"/>
            <dgm:constr type="w" for="ch" forName="tile3text" refType="w" refFor="ch" refForName="tile3"/>
            <dgm:constr type="h" for="ch" forName="tile3text" refType="h" refFor="ch" refForName="tile3" fact="0.75"/>
            <dgm:constr type="r" for="ch" forName="tile4" refType="w"/>
            <dgm:constr type="b" for="ch" forName="tile4" refType="h"/>
            <dgm:constr type="l" for="ch" forName="tile4" refType="w" fact="0.5"/>
            <dgm:constr type="t" for="ch" forName="tile4" refType="h" fact="0.5"/>
            <dgm:constr type="r" for="ch" forName="tile4text" refType="r" refFor="ch" refForName="tile4"/>
            <dgm:constr type="b" for="ch" forName="tile4text" refType="b" refFor="ch" refForName="tile4"/>
            <dgm:constr type="w" for="ch" forName="tile4text" refType="w" refFor="ch" refForName="tile4"/>
            <dgm:constr type="h" for="ch" forName="tile4text" refType="h" refFor="ch" refForName="tile4" fact="0.75"/>
          </dgm:constrLst>
          <dgm:ruleLst/>
          <dgm:layoutNode name="tile1" styleLbl="node1">
            <dgm:alg type="sp"/>
            <dgm:shape xmlns:r="http://schemas.openxmlformats.org/officeDocument/2006/relationships" rot="270" type="round1Rect" r:blip="">
              <dgm:adjLst/>
            </dgm:shape>
            <dgm:choose name="Name2">
              <dgm:if name="Name3" func="var" arg="dir" op="equ" val="norm">
                <dgm:presOf axis="ch ch desOrSelf" ptType="node node node" st="1 1 1" cnt="1 1 0"/>
              </dgm:if>
              <dgm:else name="Name4">
                <dgm:presOf axis="ch ch desOrSelf" ptType="node node node" st="1 2 1" cnt="1 1 0"/>
              </dgm:else>
            </dgm:choose>
            <dgm:constrLst/>
            <dgm:ruleLst/>
          </dgm:layoutNode>
          <dgm:layoutNode name="tile1text" styleLbl="node1">
            <dgm:varLst>
              <dgm:chMax val="0"/>
              <dgm:chPref val="0"/>
              <dgm:bulletEnabled val="1"/>
            </dgm:varLst>
            <dgm:choose name="Name5">
              <dgm:if name="Name6" axis="root des" func="maxDepth" op="gte" val="3">
                <dgm:alg type="tx">
                  <dgm:param type="txAnchorVert" val="t"/>
                  <dgm:param type="parTxLTRAlign" val="l"/>
                  <dgm:param type="parTxRTLAlign" val="r"/>
                </dgm:alg>
              </dgm:if>
              <dgm:else name="Name7">
                <dgm:alg type="tx"/>
              </dgm:else>
            </dgm:choose>
            <dgm:shape xmlns:r="http://schemas.openxmlformats.org/officeDocument/2006/relationships" rot="270" type="rect" r:blip="" hideGeom="1">
              <dgm:adjLst>
                <dgm:adj idx="1" val="0.2"/>
              </dgm:adjLst>
            </dgm:shape>
            <dgm:choose name="Name8">
              <dgm:if name="Name9" func="var" arg="dir" op="equ" val="norm">
                <dgm:presOf axis="ch ch desOrSelf" ptType="node node node" st="1 1 1" cnt="1 1 0"/>
              </dgm:if>
              <dgm:else name="Name10">
                <dgm:presOf axis="ch ch desOrSelf" ptType="node node node" st="1 2 1" cnt="1 1 0"/>
              </dgm:else>
            </dgm:choose>
            <dgm:constrLst/>
            <dgm:ruleLst>
              <dgm:rule type="primFontSz" val="5" fact="NaN" max="NaN"/>
            </dgm:ruleLst>
          </dgm:layoutNode>
          <dgm:layoutNode name="tile2" styleLbl="node1">
            <dgm:alg type="sp"/>
            <dgm:shape xmlns:r="http://schemas.openxmlformats.org/officeDocument/2006/relationships" type="round1Rect" r:blip="">
              <dgm:adjLst/>
            </dgm:shape>
            <dgm:choose name="Name11">
              <dgm:if name="Name12" func="var" arg="dir" op="equ" val="norm">
                <dgm:presOf axis="ch ch desOrSelf" ptType="node node node" st="1 2 1" cnt="1 1 0"/>
              </dgm:if>
              <dgm:else name="Name13">
                <dgm:presOf axis="ch ch desOrSelf" ptType="node node node" st="1 1 1" cnt="1 1 0"/>
              </dgm:else>
            </dgm:choose>
            <dgm:constrLst/>
            <dgm:ruleLst/>
          </dgm:layoutNode>
          <dgm:layoutNode name="tile2text" styleLbl="node1">
            <dgm:varLst>
              <dgm:chMax val="0"/>
              <dgm:chPref val="0"/>
              <dgm:bulletEnabled val="1"/>
            </dgm:varLst>
            <dgm:choose name="Name14">
              <dgm:if name="Name15" axis="root des" func="maxDepth" op="gte" val="3">
                <dgm:alg type="tx">
                  <dgm:param type="txAnchorVert" val="t"/>
                  <dgm:param type="parTxLTRAlign" val="l"/>
                  <dgm:param type="parTxRTLAlign" val="r"/>
                </dgm:alg>
              </dgm:if>
              <dgm:else name="Name16">
                <dgm:alg type="tx"/>
              </dgm:else>
            </dgm:choose>
            <dgm:shape xmlns:r="http://schemas.openxmlformats.org/officeDocument/2006/relationships" type="rect" r:blip="" hideGeom="1">
              <dgm:adjLst/>
            </dgm:shape>
            <dgm:choose name="Name17">
              <dgm:if name="Name18" func="var" arg="dir" op="equ" val="norm">
                <dgm:presOf axis="ch ch desOrSelf" ptType="node node node" st="1 2 1" cnt="1 1 0"/>
              </dgm:if>
              <dgm:else name="Name19">
                <dgm:presOf axis="ch ch desOrSelf" ptType="node node node" st="1 1 1" cnt="1 1 0"/>
              </dgm:else>
            </dgm:choose>
            <dgm:constrLst/>
            <dgm:ruleLst>
              <dgm:rule type="primFontSz" val="5" fact="NaN" max="NaN"/>
            </dgm:ruleLst>
          </dgm:layoutNode>
          <dgm:layoutNode name="tile3" styleLbl="node1">
            <dgm:alg type="sp"/>
            <dgm:shape xmlns:r="http://schemas.openxmlformats.org/officeDocument/2006/relationships" rot="180" type="round1Rect" r:blip="">
              <dgm:adjLst/>
            </dgm:shape>
            <dgm:choose name="Name20">
              <dgm:if name="Name21" func="var" arg="dir" op="equ" val="norm">
                <dgm:presOf axis="ch ch desOrSelf" ptType="node node node" st="1 3 1" cnt="1 1 0"/>
              </dgm:if>
              <dgm:else name="Name22">
                <dgm:presOf axis="ch ch desOrSelf" ptType="node node node" st="1 4 1" cnt="1 1 0"/>
              </dgm:else>
            </dgm:choose>
            <dgm:constrLst/>
            <dgm:ruleLst/>
          </dgm:layoutNode>
          <dgm:layoutNode name="tile3text" styleLbl="node1">
            <dgm:varLst>
              <dgm:chMax val="0"/>
              <dgm:chPref val="0"/>
              <dgm:bulletEnabled val="1"/>
            </dgm:varLst>
            <dgm:choose name="Name23">
              <dgm:if name="Name24" axis="root des" func="maxDepth" op="gte" val="3">
                <dgm:alg type="tx">
                  <dgm:param type="txAnchorVert" val="t"/>
                  <dgm:param type="parTxLTRAlign" val="l"/>
                  <dgm:param type="parTxRTLAlign" val="r"/>
                </dgm:alg>
              </dgm:if>
              <dgm:else name="Name25">
                <dgm:alg type="tx"/>
              </dgm:else>
            </dgm:choose>
            <dgm:shape xmlns:r="http://schemas.openxmlformats.org/officeDocument/2006/relationships" rot="180" type="rect" r:blip="" hideGeom="1">
              <dgm:adjLst/>
            </dgm:shape>
            <dgm:choose name="Name26">
              <dgm:if name="Name27" func="var" arg="dir" op="equ" val="norm">
                <dgm:presOf axis="ch ch desOrSelf" ptType="node node node" st="1 3 1" cnt="1 1 0"/>
              </dgm:if>
              <dgm:else name="Name28">
                <dgm:presOf axis="ch ch desOrSelf" ptType="node node node" st="1 4 1" cnt="1 1 0"/>
              </dgm:else>
            </dgm:choose>
            <dgm:constrLst/>
            <dgm:ruleLst>
              <dgm:rule type="primFontSz" val="5" fact="NaN" max="NaN"/>
            </dgm:ruleLst>
          </dgm:layoutNode>
          <dgm:layoutNode name="tile4" styleLbl="node1">
            <dgm:alg type="sp"/>
            <dgm:shape xmlns:r="http://schemas.openxmlformats.org/officeDocument/2006/relationships" rot="90" type="round1Rect" r:blip="">
              <dgm:adjLst/>
            </dgm:shape>
            <dgm:choose name="Name29">
              <dgm:if name="Name30" func="var" arg="dir" op="equ" val="norm">
                <dgm:presOf axis="ch ch desOrSelf" ptType="node node node" st="1 4 1" cnt="1 1 0"/>
              </dgm:if>
              <dgm:else name="Name31">
                <dgm:presOf axis="ch ch desOrSelf" ptType="node node node" st="1 3 1" cnt="1 1 0"/>
              </dgm:else>
            </dgm:choose>
            <dgm:constrLst/>
            <dgm:ruleLst/>
          </dgm:layoutNode>
          <dgm:layoutNode name="tile4text" styleLbl="node1">
            <dgm:varLst>
              <dgm:chMax val="0"/>
              <dgm:chPref val="0"/>
              <dgm:bulletEnabled val="1"/>
            </dgm:varLst>
            <dgm:choose name="Name32">
              <dgm:if name="Name33" axis="root des" func="maxDepth" op="gte" val="3">
                <dgm:alg type="tx">
                  <dgm:param type="txAnchorVert" val="t"/>
                  <dgm:param type="parTxLTRAlign" val="l"/>
                  <dgm:param type="parTxRTLAlign" val="r"/>
                </dgm:alg>
              </dgm:if>
              <dgm:else name="Name34">
                <dgm:alg type="tx"/>
              </dgm:else>
            </dgm:choose>
            <dgm:shape xmlns:r="http://schemas.openxmlformats.org/officeDocument/2006/relationships" rot="90" type="rect" r:blip="" hideGeom="1">
              <dgm:adjLst/>
            </dgm:shape>
            <dgm:choose name="Name35">
              <dgm:if name="Name36" func="var" arg="dir" op="equ" val="norm">
                <dgm:presOf axis="ch ch desOrSelf" ptType="node node node" st="1 4 1" cnt="1 1 0"/>
              </dgm:if>
              <dgm:else name="Name37">
                <dgm:presOf axis="ch ch desOrSelf" ptType="node node node" st="1 3 1" cnt="1 1 0"/>
              </dgm:else>
            </dgm:choose>
            <dgm:constrLst/>
            <dgm:ruleLst>
              <dgm:rule type="primFontSz" val="5" fact="NaN" max="NaN"/>
            </dgm:ruleLst>
          </dgm:layoutNode>
        </dgm:layoutNode>
        <dgm:layoutNode name="centerTile" styleLbl="fgShp">
          <dgm:varLst>
            <dgm:chMax val="0"/>
            <dgm:chPref val="0"/>
          </dgm:varLst>
          <dgm:alg type="tx"/>
          <dgm:shape xmlns:r="http://schemas.openxmlformats.org/officeDocument/2006/relationships" type="roundRect" r:blip="">
            <dgm:adjLst/>
          </dgm:shape>
          <dgm:presOf axis="ch" ptType="node" cnt="1"/>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38"/>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3076575" cy="511175"/>
          </a:xfrm>
          <a:prstGeom prst="rect">
            <a:avLst/>
          </a:prstGeom>
        </p:spPr>
        <p:txBody>
          <a:bodyPr vert="horz" lIns="91440" tIns="45720" rIns="91440" bIns="45720" rtlCol="0"/>
          <a:lstStyle>
            <a:lvl1pPr algn="l">
              <a:defRPr sz="1200"/>
            </a:lvl1pPr>
          </a:lstStyle>
          <a:p>
            <a:endParaRPr lang="es-CL"/>
          </a:p>
        </p:txBody>
      </p:sp>
      <p:sp>
        <p:nvSpPr>
          <p:cNvPr id="3" name="2 Marcador de fecha"/>
          <p:cNvSpPr>
            <a:spLocks noGrp="1"/>
          </p:cNvSpPr>
          <p:nvPr>
            <p:ph type="dt" idx="1"/>
          </p:nvPr>
        </p:nvSpPr>
        <p:spPr>
          <a:xfrm>
            <a:off x="4021138" y="0"/>
            <a:ext cx="3076575" cy="511175"/>
          </a:xfrm>
          <a:prstGeom prst="rect">
            <a:avLst/>
          </a:prstGeom>
        </p:spPr>
        <p:txBody>
          <a:bodyPr vert="horz" lIns="91440" tIns="45720" rIns="91440" bIns="45720" rtlCol="0"/>
          <a:lstStyle>
            <a:lvl1pPr algn="r">
              <a:defRPr sz="1200"/>
            </a:lvl1pPr>
          </a:lstStyle>
          <a:p>
            <a:fld id="{22751F06-AEEF-4FD8-B3E7-E941ACE45B47}" type="datetimeFigureOut">
              <a:rPr lang="es-CL" smtClean="0"/>
              <a:pPr/>
              <a:t>29-07-2011</a:t>
            </a:fld>
            <a:endParaRPr lang="es-CL"/>
          </a:p>
        </p:txBody>
      </p:sp>
      <p:sp>
        <p:nvSpPr>
          <p:cNvPr id="4" name="3 Marcador de imagen de diapositiva"/>
          <p:cNvSpPr>
            <a:spLocks noGrp="1" noRot="1" noChangeAspect="1"/>
          </p:cNvSpPr>
          <p:nvPr>
            <p:ph type="sldImg" idx="2"/>
          </p:nvPr>
        </p:nvSpPr>
        <p:spPr>
          <a:xfrm>
            <a:off x="992188" y="768350"/>
            <a:ext cx="5114925" cy="3836988"/>
          </a:xfrm>
          <a:prstGeom prst="rect">
            <a:avLst/>
          </a:prstGeom>
          <a:noFill/>
          <a:ln w="12700">
            <a:solidFill>
              <a:prstClr val="black"/>
            </a:solidFill>
          </a:ln>
        </p:spPr>
        <p:txBody>
          <a:bodyPr vert="horz" lIns="91440" tIns="45720" rIns="91440" bIns="45720" rtlCol="0" anchor="ctr"/>
          <a:lstStyle/>
          <a:p>
            <a:endParaRPr lang="es-CL"/>
          </a:p>
        </p:txBody>
      </p:sp>
      <p:sp>
        <p:nvSpPr>
          <p:cNvPr id="5" name="4 Marcador de notas"/>
          <p:cNvSpPr>
            <a:spLocks noGrp="1"/>
          </p:cNvSpPr>
          <p:nvPr>
            <p:ph type="body" sz="quarter" idx="3"/>
          </p:nvPr>
        </p:nvSpPr>
        <p:spPr>
          <a:xfrm>
            <a:off x="709613" y="4860925"/>
            <a:ext cx="5680075" cy="4605338"/>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CL"/>
          </a:p>
        </p:txBody>
      </p:sp>
      <p:sp>
        <p:nvSpPr>
          <p:cNvPr id="6" name="5 Marcador de pie de página"/>
          <p:cNvSpPr>
            <a:spLocks noGrp="1"/>
          </p:cNvSpPr>
          <p:nvPr>
            <p:ph type="ftr" sz="quarter" idx="4"/>
          </p:nvPr>
        </p:nvSpPr>
        <p:spPr>
          <a:xfrm>
            <a:off x="0" y="9721850"/>
            <a:ext cx="3076575" cy="511175"/>
          </a:xfrm>
          <a:prstGeom prst="rect">
            <a:avLst/>
          </a:prstGeom>
        </p:spPr>
        <p:txBody>
          <a:bodyPr vert="horz" lIns="91440" tIns="45720" rIns="91440" bIns="45720" rtlCol="0" anchor="b"/>
          <a:lstStyle>
            <a:lvl1pPr algn="l">
              <a:defRPr sz="1200"/>
            </a:lvl1pPr>
          </a:lstStyle>
          <a:p>
            <a:endParaRPr lang="es-CL"/>
          </a:p>
        </p:txBody>
      </p:sp>
      <p:sp>
        <p:nvSpPr>
          <p:cNvPr id="7" name="6 Marcador de número de diapositiva"/>
          <p:cNvSpPr>
            <a:spLocks noGrp="1"/>
          </p:cNvSpPr>
          <p:nvPr>
            <p:ph type="sldNum" sz="quarter" idx="5"/>
          </p:nvPr>
        </p:nvSpPr>
        <p:spPr>
          <a:xfrm>
            <a:off x="4021138" y="9721850"/>
            <a:ext cx="3076575" cy="511175"/>
          </a:xfrm>
          <a:prstGeom prst="rect">
            <a:avLst/>
          </a:prstGeom>
        </p:spPr>
        <p:txBody>
          <a:bodyPr vert="horz" lIns="91440" tIns="45720" rIns="91440" bIns="45720" rtlCol="0" anchor="b"/>
          <a:lstStyle>
            <a:lvl1pPr algn="r">
              <a:defRPr sz="1200"/>
            </a:lvl1pPr>
          </a:lstStyle>
          <a:p>
            <a:fld id="{C070180F-3D5F-4A3E-BB81-D4BE5C278EE1}" type="slidenum">
              <a:rPr lang="es-CL" smtClean="0"/>
              <a:pPr/>
              <a:t>‹Nº›</a:t>
            </a:fld>
            <a:endParaRPr lang="es-CL"/>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6" name="1 Marcador de imagen de diapositiva"/>
          <p:cNvSpPr>
            <a:spLocks noGrp="1" noRot="1" noChangeAspect="1" noTextEdit="1"/>
          </p:cNvSpPr>
          <p:nvPr>
            <p:ph type="sldImg"/>
          </p:nvPr>
        </p:nvSpPr>
        <p:spPr>
          <a:ln/>
        </p:spPr>
      </p:sp>
      <p:sp>
        <p:nvSpPr>
          <p:cNvPr id="98307" name="2 Marcador de notas"/>
          <p:cNvSpPr>
            <a:spLocks noGrp="1"/>
          </p:cNvSpPr>
          <p:nvPr>
            <p:ph type="body" idx="1"/>
          </p:nvPr>
        </p:nvSpPr>
        <p:spPr>
          <a:noFill/>
          <a:ln/>
        </p:spPr>
        <p:txBody>
          <a:bodyPr/>
          <a:lstStyle/>
          <a:p>
            <a:pPr eaLnBrk="1" hangingPunct="1"/>
            <a:endParaRPr lang="es-CL" smtClean="0"/>
          </a:p>
        </p:txBody>
      </p:sp>
      <p:sp>
        <p:nvSpPr>
          <p:cNvPr id="98308" name="3 Marcador de número de diapositiva"/>
          <p:cNvSpPr>
            <a:spLocks noGrp="1"/>
          </p:cNvSpPr>
          <p:nvPr>
            <p:ph type="sldNum" sz="quarter" idx="5"/>
          </p:nvPr>
        </p:nvSpPr>
        <p:spPr>
          <a:noFill/>
        </p:spPr>
        <p:txBody>
          <a:bodyPr/>
          <a:lstStyle/>
          <a:p>
            <a:fld id="{A6790A9D-C420-4EEB-8B9A-8286885647EA}" type="slidenum">
              <a:rPr lang="es-ES" smtClean="0"/>
              <a:pPr/>
              <a:t>10</a:t>
            </a:fld>
            <a:endParaRPr lang="es-E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050" name="1 Marcador de imagen de diapositiva"/>
          <p:cNvSpPr>
            <a:spLocks noGrp="1" noRot="1" noChangeAspect="1" noTextEdit="1"/>
          </p:cNvSpPr>
          <p:nvPr>
            <p:ph type="sldImg"/>
          </p:nvPr>
        </p:nvSpPr>
        <p:spPr>
          <a:ln/>
        </p:spPr>
      </p:sp>
      <p:sp>
        <p:nvSpPr>
          <p:cNvPr id="130051" name="2 Marcador de notas"/>
          <p:cNvSpPr>
            <a:spLocks noGrp="1"/>
          </p:cNvSpPr>
          <p:nvPr>
            <p:ph type="body" idx="1"/>
          </p:nvPr>
        </p:nvSpPr>
        <p:spPr>
          <a:noFill/>
          <a:ln/>
        </p:spPr>
        <p:txBody>
          <a:bodyPr/>
          <a:lstStyle/>
          <a:p>
            <a:pPr eaLnBrk="1" hangingPunct="1"/>
            <a:endParaRPr lang="es-CL" smtClean="0"/>
          </a:p>
        </p:txBody>
      </p:sp>
      <p:sp>
        <p:nvSpPr>
          <p:cNvPr id="130052" name="3 Marcador de número de diapositiva"/>
          <p:cNvSpPr>
            <a:spLocks noGrp="1"/>
          </p:cNvSpPr>
          <p:nvPr>
            <p:ph type="sldNum" sz="quarter" idx="5"/>
          </p:nvPr>
        </p:nvSpPr>
        <p:spPr>
          <a:noFill/>
        </p:spPr>
        <p:txBody>
          <a:bodyPr/>
          <a:lstStyle/>
          <a:p>
            <a:fld id="{727CFE51-5018-4C4F-B936-E712CEE0FCF6}" type="slidenum">
              <a:rPr lang="es-ES" smtClean="0"/>
              <a:pPr/>
              <a:t>21</a:t>
            </a:fld>
            <a:endParaRPr lang="es-E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074" name="1 Marcador de imagen de diapositiva"/>
          <p:cNvSpPr>
            <a:spLocks noGrp="1" noRot="1" noChangeAspect="1" noTextEdit="1"/>
          </p:cNvSpPr>
          <p:nvPr>
            <p:ph type="sldImg"/>
          </p:nvPr>
        </p:nvSpPr>
        <p:spPr>
          <a:ln/>
        </p:spPr>
      </p:sp>
      <p:sp>
        <p:nvSpPr>
          <p:cNvPr id="131075" name="2 Marcador de notas"/>
          <p:cNvSpPr>
            <a:spLocks noGrp="1"/>
          </p:cNvSpPr>
          <p:nvPr>
            <p:ph type="body" idx="1"/>
          </p:nvPr>
        </p:nvSpPr>
        <p:spPr>
          <a:noFill/>
          <a:ln/>
        </p:spPr>
        <p:txBody>
          <a:bodyPr/>
          <a:lstStyle/>
          <a:p>
            <a:pPr eaLnBrk="1" hangingPunct="1"/>
            <a:endParaRPr lang="es-CL" smtClean="0"/>
          </a:p>
        </p:txBody>
      </p:sp>
      <p:sp>
        <p:nvSpPr>
          <p:cNvPr id="131076" name="3 Marcador de número de diapositiva"/>
          <p:cNvSpPr>
            <a:spLocks noGrp="1"/>
          </p:cNvSpPr>
          <p:nvPr>
            <p:ph type="sldNum" sz="quarter" idx="5"/>
          </p:nvPr>
        </p:nvSpPr>
        <p:spPr>
          <a:noFill/>
        </p:spPr>
        <p:txBody>
          <a:bodyPr/>
          <a:lstStyle/>
          <a:p>
            <a:fld id="{8C098B5E-90F6-45A3-9CB9-E3C8BC0545CB}" type="slidenum">
              <a:rPr lang="es-ES" smtClean="0"/>
              <a:pPr/>
              <a:t>22</a:t>
            </a:fld>
            <a:endParaRPr lang="es-E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354" name="1 Marcador de imagen de diapositiva"/>
          <p:cNvSpPr>
            <a:spLocks noGrp="1" noRot="1" noChangeAspect="1" noTextEdit="1"/>
          </p:cNvSpPr>
          <p:nvPr>
            <p:ph type="sldImg"/>
          </p:nvPr>
        </p:nvSpPr>
        <p:spPr>
          <a:ln/>
        </p:spPr>
      </p:sp>
      <p:sp>
        <p:nvSpPr>
          <p:cNvPr id="100355" name="2 Marcador de notas"/>
          <p:cNvSpPr>
            <a:spLocks noGrp="1"/>
          </p:cNvSpPr>
          <p:nvPr>
            <p:ph type="body" idx="1"/>
          </p:nvPr>
        </p:nvSpPr>
        <p:spPr>
          <a:noFill/>
          <a:ln/>
        </p:spPr>
        <p:txBody>
          <a:bodyPr/>
          <a:lstStyle/>
          <a:p>
            <a:pPr eaLnBrk="1" hangingPunct="1"/>
            <a:endParaRPr lang="es-CL" smtClean="0"/>
          </a:p>
        </p:txBody>
      </p:sp>
      <p:sp>
        <p:nvSpPr>
          <p:cNvPr id="100356" name="3 Marcador de número de diapositiva"/>
          <p:cNvSpPr>
            <a:spLocks noGrp="1"/>
          </p:cNvSpPr>
          <p:nvPr>
            <p:ph type="sldNum" sz="quarter" idx="5"/>
          </p:nvPr>
        </p:nvSpPr>
        <p:spPr>
          <a:noFill/>
        </p:spPr>
        <p:txBody>
          <a:bodyPr/>
          <a:lstStyle/>
          <a:p>
            <a:fld id="{D00EB75F-CEBB-4404-8955-6F9F5F4DAFC2}" type="slidenum">
              <a:rPr lang="es-ES" smtClean="0"/>
              <a:pPr/>
              <a:t>11</a:t>
            </a:fld>
            <a:endParaRPr lang="es-E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8" name="1 Marcador de imagen de diapositiva"/>
          <p:cNvSpPr>
            <a:spLocks noGrp="1" noRot="1" noChangeAspect="1" noTextEdit="1"/>
          </p:cNvSpPr>
          <p:nvPr>
            <p:ph type="sldImg"/>
          </p:nvPr>
        </p:nvSpPr>
        <p:spPr>
          <a:ln/>
        </p:spPr>
      </p:sp>
      <p:sp>
        <p:nvSpPr>
          <p:cNvPr id="101379" name="2 Marcador de notas"/>
          <p:cNvSpPr>
            <a:spLocks noGrp="1"/>
          </p:cNvSpPr>
          <p:nvPr>
            <p:ph type="body" idx="1"/>
          </p:nvPr>
        </p:nvSpPr>
        <p:spPr>
          <a:noFill/>
          <a:ln/>
        </p:spPr>
        <p:txBody>
          <a:bodyPr/>
          <a:lstStyle/>
          <a:p>
            <a:pPr eaLnBrk="1" hangingPunct="1"/>
            <a:endParaRPr lang="es-CL" smtClean="0"/>
          </a:p>
        </p:txBody>
      </p:sp>
      <p:sp>
        <p:nvSpPr>
          <p:cNvPr id="101380" name="3 Marcador de número de diapositiva"/>
          <p:cNvSpPr>
            <a:spLocks noGrp="1"/>
          </p:cNvSpPr>
          <p:nvPr>
            <p:ph type="sldNum" sz="quarter" idx="5"/>
          </p:nvPr>
        </p:nvSpPr>
        <p:spPr>
          <a:noFill/>
        </p:spPr>
        <p:txBody>
          <a:bodyPr/>
          <a:lstStyle/>
          <a:p>
            <a:fld id="{6C60C66F-12F0-413F-91D9-68AD00C8D28E}" type="slidenum">
              <a:rPr lang="es-ES" smtClean="0"/>
              <a:pPr/>
              <a:t>12</a:t>
            </a:fld>
            <a:endParaRPr lang="es-E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1 Marcador de imagen de diapositiva"/>
          <p:cNvSpPr>
            <a:spLocks noGrp="1" noRot="1" noChangeAspect="1" noTextEdit="1"/>
          </p:cNvSpPr>
          <p:nvPr>
            <p:ph type="sldImg"/>
          </p:nvPr>
        </p:nvSpPr>
        <p:spPr>
          <a:ln/>
        </p:spPr>
      </p:sp>
      <p:sp>
        <p:nvSpPr>
          <p:cNvPr id="102403" name="2 Marcador de notas"/>
          <p:cNvSpPr>
            <a:spLocks noGrp="1"/>
          </p:cNvSpPr>
          <p:nvPr>
            <p:ph type="body" idx="1"/>
          </p:nvPr>
        </p:nvSpPr>
        <p:spPr>
          <a:noFill/>
          <a:ln/>
        </p:spPr>
        <p:txBody>
          <a:bodyPr/>
          <a:lstStyle/>
          <a:p>
            <a:pPr eaLnBrk="1" hangingPunct="1"/>
            <a:endParaRPr lang="es-CL" smtClean="0"/>
          </a:p>
        </p:txBody>
      </p:sp>
      <p:sp>
        <p:nvSpPr>
          <p:cNvPr id="102404" name="3 Marcador de número de diapositiva"/>
          <p:cNvSpPr>
            <a:spLocks noGrp="1"/>
          </p:cNvSpPr>
          <p:nvPr>
            <p:ph type="sldNum" sz="quarter" idx="5"/>
          </p:nvPr>
        </p:nvSpPr>
        <p:spPr>
          <a:noFill/>
        </p:spPr>
        <p:txBody>
          <a:bodyPr/>
          <a:lstStyle/>
          <a:p>
            <a:fld id="{88FFB9BE-92BC-497E-8EA7-6758AD116924}" type="slidenum">
              <a:rPr lang="es-ES" smtClean="0"/>
              <a:pPr/>
              <a:t>13</a:t>
            </a:fld>
            <a:endParaRPr lang="es-E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3426" name="1 Marcador de imagen de diapositiva"/>
          <p:cNvSpPr>
            <a:spLocks noGrp="1" noRot="1" noChangeAspect="1" noTextEdit="1"/>
          </p:cNvSpPr>
          <p:nvPr>
            <p:ph type="sldImg"/>
          </p:nvPr>
        </p:nvSpPr>
        <p:spPr>
          <a:ln/>
        </p:spPr>
      </p:sp>
      <p:sp>
        <p:nvSpPr>
          <p:cNvPr id="103427" name="2 Marcador de notas"/>
          <p:cNvSpPr>
            <a:spLocks noGrp="1"/>
          </p:cNvSpPr>
          <p:nvPr>
            <p:ph type="body" idx="1"/>
          </p:nvPr>
        </p:nvSpPr>
        <p:spPr>
          <a:noFill/>
          <a:ln/>
        </p:spPr>
        <p:txBody>
          <a:bodyPr/>
          <a:lstStyle/>
          <a:p>
            <a:pPr eaLnBrk="1" hangingPunct="1"/>
            <a:endParaRPr lang="es-CL" smtClean="0"/>
          </a:p>
        </p:txBody>
      </p:sp>
      <p:sp>
        <p:nvSpPr>
          <p:cNvPr id="103428" name="3 Marcador de número de diapositiva"/>
          <p:cNvSpPr>
            <a:spLocks noGrp="1"/>
          </p:cNvSpPr>
          <p:nvPr>
            <p:ph type="sldNum" sz="quarter" idx="5"/>
          </p:nvPr>
        </p:nvSpPr>
        <p:spPr>
          <a:noFill/>
        </p:spPr>
        <p:txBody>
          <a:bodyPr/>
          <a:lstStyle/>
          <a:p>
            <a:fld id="{C86C39BE-D968-45DD-BD58-820088033371}" type="slidenum">
              <a:rPr lang="es-ES" smtClean="0"/>
              <a:pPr/>
              <a:t>14</a:t>
            </a:fld>
            <a:endParaRPr lang="es-E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0" name="1 Marcador de imagen de diapositiva"/>
          <p:cNvSpPr>
            <a:spLocks noGrp="1" noRot="1" noChangeAspect="1" noTextEdit="1"/>
          </p:cNvSpPr>
          <p:nvPr>
            <p:ph type="sldImg"/>
          </p:nvPr>
        </p:nvSpPr>
        <p:spPr>
          <a:ln/>
        </p:spPr>
      </p:sp>
      <p:sp>
        <p:nvSpPr>
          <p:cNvPr id="104451" name="2 Marcador de notas"/>
          <p:cNvSpPr>
            <a:spLocks noGrp="1"/>
          </p:cNvSpPr>
          <p:nvPr>
            <p:ph type="body" idx="1"/>
          </p:nvPr>
        </p:nvSpPr>
        <p:spPr>
          <a:noFill/>
          <a:ln/>
        </p:spPr>
        <p:txBody>
          <a:bodyPr/>
          <a:lstStyle/>
          <a:p>
            <a:pPr eaLnBrk="1" hangingPunct="1"/>
            <a:endParaRPr lang="es-CL" smtClean="0"/>
          </a:p>
        </p:txBody>
      </p:sp>
      <p:sp>
        <p:nvSpPr>
          <p:cNvPr id="104452" name="3 Marcador de número de diapositiva"/>
          <p:cNvSpPr>
            <a:spLocks noGrp="1"/>
          </p:cNvSpPr>
          <p:nvPr>
            <p:ph type="sldNum" sz="quarter" idx="5"/>
          </p:nvPr>
        </p:nvSpPr>
        <p:spPr>
          <a:noFill/>
        </p:spPr>
        <p:txBody>
          <a:bodyPr/>
          <a:lstStyle/>
          <a:p>
            <a:fld id="{22C45903-FA0D-4089-964F-9A448E629807}" type="slidenum">
              <a:rPr lang="es-ES" smtClean="0"/>
              <a:pPr/>
              <a:t>15</a:t>
            </a:fld>
            <a:endParaRPr lang="es-E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474" name="1 Marcador de imagen de diapositiva"/>
          <p:cNvSpPr>
            <a:spLocks noGrp="1" noRot="1" noChangeAspect="1" noTextEdit="1"/>
          </p:cNvSpPr>
          <p:nvPr>
            <p:ph type="sldImg"/>
          </p:nvPr>
        </p:nvSpPr>
        <p:spPr>
          <a:ln/>
        </p:spPr>
      </p:sp>
      <p:sp>
        <p:nvSpPr>
          <p:cNvPr id="105475" name="2 Marcador de notas"/>
          <p:cNvSpPr>
            <a:spLocks noGrp="1"/>
          </p:cNvSpPr>
          <p:nvPr>
            <p:ph type="body" idx="1"/>
          </p:nvPr>
        </p:nvSpPr>
        <p:spPr>
          <a:noFill/>
          <a:ln/>
        </p:spPr>
        <p:txBody>
          <a:bodyPr/>
          <a:lstStyle/>
          <a:p>
            <a:pPr eaLnBrk="1" hangingPunct="1"/>
            <a:endParaRPr lang="es-CL" smtClean="0"/>
          </a:p>
        </p:txBody>
      </p:sp>
      <p:sp>
        <p:nvSpPr>
          <p:cNvPr id="105476" name="3 Marcador de número de diapositiva"/>
          <p:cNvSpPr>
            <a:spLocks noGrp="1"/>
          </p:cNvSpPr>
          <p:nvPr>
            <p:ph type="sldNum" sz="quarter" idx="5"/>
          </p:nvPr>
        </p:nvSpPr>
        <p:spPr>
          <a:noFill/>
        </p:spPr>
        <p:txBody>
          <a:bodyPr/>
          <a:lstStyle/>
          <a:p>
            <a:fld id="{BBBF6CE7-E0A1-49A0-AA4E-162781B22485}" type="slidenum">
              <a:rPr lang="es-ES" smtClean="0"/>
              <a:pPr/>
              <a:t>17</a:t>
            </a:fld>
            <a:endParaRPr lang="es-E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5346" name="1 Marcador de imagen de diapositiva"/>
          <p:cNvSpPr>
            <a:spLocks noGrp="1" noRot="1" noChangeAspect="1" noTextEdit="1"/>
          </p:cNvSpPr>
          <p:nvPr>
            <p:ph type="sldImg"/>
          </p:nvPr>
        </p:nvSpPr>
        <p:spPr>
          <a:ln/>
        </p:spPr>
      </p:sp>
      <p:sp>
        <p:nvSpPr>
          <p:cNvPr id="185347" name="2 Marcador de notas"/>
          <p:cNvSpPr>
            <a:spLocks noGrp="1"/>
          </p:cNvSpPr>
          <p:nvPr>
            <p:ph type="body" idx="1"/>
          </p:nvPr>
        </p:nvSpPr>
        <p:spPr>
          <a:noFill/>
          <a:ln/>
        </p:spPr>
        <p:txBody>
          <a:bodyPr/>
          <a:lstStyle/>
          <a:p>
            <a:pPr eaLnBrk="1" hangingPunct="1"/>
            <a:endParaRPr lang="es-CL" smtClean="0"/>
          </a:p>
        </p:txBody>
      </p:sp>
      <p:sp>
        <p:nvSpPr>
          <p:cNvPr id="185348" name="3 Marcador de número de diapositiva"/>
          <p:cNvSpPr>
            <a:spLocks noGrp="1"/>
          </p:cNvSpPr>
          <p:nvPr>
            <p:ph type="sldNum" sz="quarter" idx="5"/>
          </p:nvPr>
        </p:nvSpPr>
        <p:spPr>
          <a:noFill/>
        </p:spPr>
        <p:txBody>
          <a:bodyPr/>
          <a:lstStyle/>
          <a:p>
            <a:fld id="{09B8FADB-533D-4E1C-9339-F00EEF245C5A}" type="slidenum">
              <a:rPr lang="es-ES" smtClean="0"/>
              <a:pPr/>
              <a:t>19</a:t>
            </a:fld>
            <a:endParaRPr lang="es-E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6370" name="1 Marcador de imagen de diapositiva"/>
          <p:cNvSpPr>
            <a:spLocks noGrp="1" noRot="1" noChangeAspect="1" noTextEdit="1"/>
          </p:cNvSpPr>
          <p:nvPr>
            <p:ph type="sldImg"/>
          </p:nvPr>
        </p:nvSpPr>
        <p:spPr>
          <a:ln/>
        </p:spPr>
      </p:sp>
      <p:sp>
        <p:nvSpPr>
          <p:cNvPr id="186371" name="2 Marcador de notas"/>
          <p:cNvSpPr>
            <a:spLocks noGrp="1"/>
          </p:cNvSpPr>
          <p:nvPr>
            <p:ph type="body" idx="1"/>
          </p:nvPr>
        </p:nvSpPr>
        <p:spPr>
          <a:noFill/>
          <a:ln/>
        </p:spPr>
        <p:txBody>
          <a:bodyPr/>
          <a:lstStyle/>
          <a:p>
            <a:pPr eaLnBrk="1" hangingPunct="1"/>
            <a:endParaRPr lang="es-CL" smtClean="0"/>
          </a:p>
        </p:txBody>
      </p:sp>
      <p:sp>
        <p:nvSpPr>
          <p:cNvPr id="186372" name="3 Marcador de número de diapositiva"/>
          <p:cNvSpPr>
            <a:spLocks noGrp="1"/>
          </p:cNvSpPr>
          <p:nvPr>
            <p:ph type="sldNum" sz="quarter" idx="5"/>
          </p:nvPr>
        </p:nvSpPr>
        <p:spPr>
          <a:noFill/>
        </p:spPr>
        <p:txBody>
          <a:bodyPr/>
          <a:lstStyle/>
          <a:p>
            <a:fld id="{F0CD1241-7DA5-4A85-8747-6DD0FDD8B36A}" type="slidenum">
              <a:rPr lang="es-ES" smtClean="0"/>
              <a:pPr/>
              <a:t>20</a:t>
            </a:fld>
            <a:endParaRPr lang="es-E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bg>
      <p:bgRef idx="1001">
        <a:schemeClr val="bg1"/>
      </p:bgRef>
    </p:bg>
    <p:spTree>
      <p:nvGrpSpPr>
        <p:cNvPr id="1" name=""/>
        <p:cNvGrpSpPr/>
        <p:nvPr/>
      </p:nvGrpSpPr>
      <p:grpSpPr>
        <a:xfrm>
          <a:off x="0" y="0"/>
          <a:ext cx="0" cy="0"/>
          <a:chOff x="0" y="0"/>
          <a:chExt cx="0" cy="0"/>
        </a:xfrm>
      </p:grpSpPr>
      <p:sp>
        <p:nvSpPr>
          <p:cNvPr id="8" name="7 Título"/>
          <p:cNvSpPr>
            <a:spLocks noGrp="1"/>
          </p:cNvSpPr>
          <p:nvPr>
            <p:ph type="ctrTitle"/>
          </p:nvPr>
        </p:nvSpPr>
        <p:spPr>
          <a:xfrm>
            <a:off x="2286000" y="3124200"/>
            <a:ext cx="6172200" cy="1894362"/>
          </a:xfrm>
        </p:spPr>
        <p:txBody>
          <a:bodyPr/>
          <a:lstStyle>
            <a:lvl1pPr>
              <a:defRPr b="1"/>
            </a:lvl1pPr>
          </a:lstStyle>
          <a:p>
            <a:r>
              <a:rPr kumimoji="0" lang="es-ES" smtClean="0"/>
              <a:t>Haga clic para modificar el estilo de título del patrón</a:t>
            </a:r>
            <a:endParaRPr kumimoji="0" lang="en-US"/>
          </a:p>
        </p:txBody>
      </p:sp>
      <p:sp>
        <p:nvSpPr>
          <p:cNvPr id="9" name="8 Subtítulo"/>
          <p:cNvSpPr>
            <a:spLocks noGrp="1"/>
          </p:cNvSpPr>
          <p:nvPr>
            <p:ph type="subTitle" idx="1"/>
          </p:nvPr>
        </p:nvSpPr>
        <p:spPr>
          <a:xfrm>
            <a:off x="2286000" y="5003322"/>
            <a:ext cx="6172200" cy="1371600"/>
          </a:xfrm>
        </p:spPr>
        <p:txBody>
          <a:bodyPr/>
          <a:lstStyle>
            <a:lvl1pPr marL="0" indent="0" algn="l">
              <a:buNone/>
              <a:defRPr sz="1800" b="1">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 smtClean="0"/>
              <a:t>Haga clic para modificar el estilo de subtítulo del patrón</a:t>
            </a:r>
            <a:endParaRPr kumimoji="0" lang="en-US"/>
          </a:p>
        </p:txBody>
      </p:sp>
      <p:sp>
        <p:nvSpPr>
          <p:cNvPr id="28" name="27 Marcador de fecha"/>
          <p:cNvSpPr>
            <a:spLocks noGrp="1"/>
          </p:cNvSpPr>
          <p:nvPr>
            <p:ph type="dt" sz="half" idx="10"/>
          </p:nvPr>
        </p:nvSpPr>
        <p:spPr bwMode="auto">
          <a:xfrm rot="5400000">
            <a:off x="7764621" y="1174097"/>
            <a:ext cx="2286000" cy="381000"/>
          </a:xfrm>
        </p:spPr>
        <p:txBody>
          <a:bodyPr/>
          <a:lstStyle/>
          <a:p>
            <a:fld id="{A5D35740-45FC-4455-86A3-461551B83943}" type="datetimeFigureOut">
              <a:rPr lang="es-ES" smtClean="0"/>
              <a:pPr/>
              <a:t>29/07/2011</a:t>
            </a:fld>
            <a:endParaRPr lang="es-ES"/>
          </a:p>
        </p:txBody>
      </p:sp>
      <p:sp>
        <p:nvSpPr>
          <p:cNvPr id="17" name="16 Marcador de pie de página"/>
          <p:cNvSpPr>
            <a:spLocks noGrp="1"/>
          </p:cNvSpPr>
          <p:nvPr>
            <p:ph type="ftr" sz="quarter" idx="11"/>
          </p:nvPr>
        </p:nvSpPr>
        <p:spPr bwMode="auto">
          <a:xfrm rot="5400000">
            <a:off x="7077269" y="4181669"/>
            <a:ext cx="3657600" cy="384048"/>
          </a:xfrm>
        </p:spPr>
        <p:txBody>
          <a:bodyPr/>
          <a:lstStyle/>
          <a:p>
            <a:endParaRPr lang="es-ES"/>
          </a:p>
        </p:txBody>
      </p:sp>
      <p:sp>
        <p:nvSpPr>
          <p:cNvPr id="10" name="9 Rectángulo"/>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11 Rectángulo"/>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4" name="13 Rectángulo"/>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18 Rectángulo"/>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10 Conector recto"/>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17 Conector recto"/>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0" name="19 Conector recto"/>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15 Conector recto"/>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14 Conector recto"/>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2" name="21 Conector recto"/>
          <p:cNvSpPr>
            <a:spLocks noChangeShapeType="1"/>
          </p:cNvSpPr>
          <p:nvPr/>
        </p:nvSpPr>
        <p:spPr bwMode="auto">
          <a:xfrm>
            <a:off x="9113856"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27" name="26 Rectángulo"/>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20 Elipse"/>
          <p:cNvSpPr/>
          <p:nvPr/>
        </p:nvSpPr>
        <p:spPr bwMode="auto">
          <a:xfrm>
            <a:off x="609600" y="3429000"/>
            <a:ext cx="1295400" cy="1295400"/>
          </a:xfrm>
          <a:prstGeom prst="ellipse">
            <a:avLst/>
          </a:prstGeom>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22 Elipse"/>
          <p:cNvSpPr/>
          <p:nvPr/>
        </p:nvSpPr>
        <p:spPr bwMode="auto">
          <a:xfrm>
            <a:off x="1309632"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4" name="23 Elipse"/>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25 Elipse"/>
          <p:cNvSpPr/>
          <p:nvPr/>
        </p:nvSpPr>
        <p:spPr bwMode="auto">
          <a:xfrm>
            <a:off x="1664208" y="5788152"/>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5" name="24 Elipse"/>
          <p:cNvSpPr/>
          <p:nvPr/>
        </p:nvSpPr>
        <p:spPr>
          <a:xfrm>
            <a:off x="1905000" y="4495800"/>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9" name="28 Marcador de número de diapositiva"/>
          <p:cNvSpPr>
            <a:spLocks noGrp="1"/>
          </p:cNvSpPr>
          <p:nvPr>
            <p:ph type="sldNum" sz="quarter" idx="12"/>
          </p:nvPr>
        </p:nvSpPr>
        <p:spPr bwMode="auto">
          <a:xfrm>
            <a:off x="1325544" y="4928702"/>
            <a:ext cx="609600" cy="517524"/>
          </a:xfrm>
        </p:spPr>
        <p:txBody>
          <a:bodyPr/>
          <a:lstStyle/>
          <a:p>
            <a:fld id="{180B88E6-2DE3-4122-8876-A700F2735E48}" type="slidenum">
              <a:rPr lang="es-ES" smtClean="0"/>
              <a:pPr/>
              <a:t>‹Nº›</a:t>
            </a:fld>
            <a:endParaRPr lang="es-ES"/>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A5D35740-45FC-4455-86A3-461551B83943}" type="datetimeFigureOut">
              <a:rPr lang="es-ES" smtClean="0"/>
              <a:pPr/>
              <a:t>29/07/2011</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80B88E6-2DE3-4122-8876-A700F2735E48}" type="slidenum">
              <a:rPr lang="es-ES" smtClean="0"/>
              <a:pPr/>
              <a:t>‹Nº›</a:t>
            </a:fld>
            <a:endParaRPr lang="es-E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9"/>
            <a:ext cx="1676400" cy="5851525"/>
          </a:xfrm>
        </p:spPr>
        <p:txBody>
          <a:bodyPr vert="eaVer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274638"/>
            <a:ext cx="6019800" cy="5851525"/>
          </a:xfrm>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A5D35740-45FC-4455-86A3-461551B83943}" type="datetimeFigureOut">
              <a:rPr lang="es-ES" smtClean="0"/>
              <a:pPr/>
              <a:t>29/07/2011</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80B88E6-2DE3-4122-8876-A700F2735E48}" type="slidenum">
              <a:rPr lang="es-ES" smtClean="0"/>
              <a:pPr/>
              <a:t>‹Nº›</a:t>
            </a:fld>
            <a:endParaRPr lang="es-E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8" name="7 Marcador de contenido"/>
          <p:cNvSpPr>
            <a:spLocks noGrp="1"/>
          </p:cNvSpPr>
          <p:nvPr>
            <p:ph sz="quarter" idx="1"/>
          </p:nvPr>
        </p:nvSpPr>
        <p:spPr>
          <a:xfrm>
            <a:off x="457200" y="1600200"/>
            <a:ext cx="7467600" cy="4873752"/>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4"/>
          </p:nvPr>
        </p:nvSpPr>
        <p:spPr/>
        <p:txBody>
          <a:bodyPr rtlCol="0"/>
          <a:lstStyle/>
          <a:p>
            <a:fld id="{A5D35740-45FC-4455-86A3-461551B83943}" type="datetimeFigureOut">
              <a:rPr lang="es-ES" smtClean="0"/>
              <a:pPr/>
              <a:t>29/07/2011</a:t>
            </a:fld>
            <a:endParaRPr lang="es-ES"/>
          </a:p>
        </p:txBody>
      </p:sp>
      <p:sp>
        <p:nvSpPr>
          <p:cNvPr id="9" name="8 Marcador de número de diapositiva"/>
          <p:cNvSpPr>
            <a:spLocks noGrp="1"/>
          </p:cNvSpPr>
          <p:nvPr>
            <p:ph type="sldNum" sz="quarter" idx="15"/>
          </p:nvPr>
        </p:nvSpPr>
        <p:spPr/>
        <p:txBody>
          <a:bodyPr rtlCol="0"/>
          <a:lstStyle/>
          <a:p>
            <a:fld id="{180B88E6-2DE3-4122-8876-A700F2735E48}" type="slidenum">
              <a:rPr lang="es-ES" smtClean="0"/>
              <a:pPr/>
              <a:t>‹Nº›</a:t>
            </a:fld>
            <a:endParaRPr lang="es-ES"/>
          </a:p>
        </p:txBody>
      </p:sp>
      <p:sp>
        <p:nvSpPr>
          <p:cNvPr id="10" name="9 Marcador de pie de página"/>
          <p:cNvSpPr>
            <a:spLocks noGrp="1"/>
          </p:cNvSpPr>
          <p:nvPr>
            <p:ph type="ftr" sz="quarter" idx="16"/>
          </p:nvPr>
        </p:nvSpPr>
        <p:spPr/>
        <p:txBody>
          <a:bodyPr rtlCol="0"/>
          <a:lstStyle/>
          <a:p>
            <a:endParaRPr lang="es-E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Encabezado de sección">
    <p:bg>
      <p:bgRef idx="1001">
        <a:schemeClr val="bg2"/>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2286000" y="2895600"/>
            <a:ext cx="6172200" cy="2053590"/>
          </a:xfrm>
        </p:spPr>
        <p:txBody>
          <a:bodyPr/>
          <a:lstStyle>
            <a:lvl1pPr algn="l">
              <a:buNone/>
              <a:defRPr sz="3000" b="1" cap="small" baseline="0"/>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2286000" y="5010150"/>
            <a:ext cx="6172200" cy="1371600"/>
          </a:xfrm>
        </p:spPr>
        <p:txBody>
          <a:bodyPr anchor="t"/>
          <a:lstStyle>
            <a:lvl1pPr marL="0" indent="0">
              <a:buNone/>
              <a:defRPr sz="1800" b="1">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bwMode="auto">
          <a:xfrm rot="5400000">
            <a:off x="7763256" y="1170432"/>
            <a:ext cx="2286000" cy="381000"/>
          </a:xfrm>
        </p:spPr>
        <p:txBody>
          <a:bodyPr/>
          <a:lstStyle/>
          <a:p>
            <a:fld id="{A5D35740-45FC-4455-86A3-461551B83943}" type="datetimeFigureOut">
              <a:rPr lang="es-ES" smtClean="0"/>
              <a:pPr/>
              <a:t>29/07/2011</a:t>
            </a:fld>
            <a:endParaRPr lang="es-ES"/>
          </a:p>
        </p:txBody>
      </p:sp>
      <p:sp>
        <p:nvSpPr>
          <p:cNvPr id="5" name="4 Marcador de pie de página"/>
          <p:cNvSpPr>
            <a:spLocks noGrp="1"/>
          </p:cNvSpPr>
          <p:nvPr>
            <p:ph type="ftr" sz="quarter" idx="11"/>
          </p:nvPr>
        </p:nvSpPr>
        <p:spPr bwMode="auto">
          <a:xfrm rot="5400000">
            <a:off x="7077456" y="4178808"/>
            <a:ext cx="3657600" cy="384048"/>
          </a:xfrm>
        </p:spPr>
        <p:txBody>
          <a:bodyPr/>
          <a:lstStyle/>
          <a:p>
            <a:endParaRPr lang="es-ES"/>
          </a:p>
        </p:txBody>
      </p:sp>
      <p:sp>
        <p:nvSpPr>
          <p:cNvPr id="9" name="8 Rectángulo"/>
          <p:cNvSpPr/>
          <p:nvPr/>
        </p:nvSpPr>
        <p:spPr bwMode="auto">
          <a:xfrm>
            <a:off x="381000" y="0"/>
            <a:ext cx="609600" cy="6858000"/>
          </a:xfrm>
          <a:prstGeom prst="rect">
            <a:avLst/>
          </a:prstGeom>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9 Rectángulo"/>
          <p:cNvSpPr/>
          <p:nvPr/>
        </p:nvSpPr>
        <p:spPr bwMode="auto">
          <a:xfrm>
            <a:off x="276336" y="0"/>
            <a:ext cx="104664" cy="6858000"/>
          </a:xfrm>
          <a:prstGeom prst="rect">
            <a:avLst/>
          </a:prstGeom>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10 Rectángulo"/>
          <p:cNvSpPr/>
          <p:nvPr/>
        </p:nvSpPr>
        <p:spPr bwMode="auto">
          <a:xfrm>
            <a:off x="990600" y="0"/>
            <a:ext cx="181872" cy="6858000"/>
          </a:xfrm>
          <a:prstGeom prst="rect">
            <a:avLst/>
          </a:prstGeom>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11 Rectángulo"/>
          <p:cNvSpPr/>
          <p:nvPr/>
        </p:nvSpPr>
        <p:spPr bwMode="auto">
          <a:xfrm>
            <a:off x="1141320" y="0"/>
            <a:ext cx="230280" cy="6858000"/>
          </a:xfrm>
          <a:prstGeom prst="rect">
            <a:avLst/>
          </a:prstGeom>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12 Conector recto"/>
          <p:cNvSpPr>
            <a:spLocks noChangeShapeType="1"/>
          </p:cNvSpPr>
          <p:nvPr/>
        </p:nvSpPr>
        <p:spPr bwMode="auto">
          <a:xfrm>
            <a:off x="106344" y="0"/>
            <a:ext cx="0" cy="6858000"/>
          </a:xfrm>
          <a:prstGeom prst="line">
            <a:avLst/>
          </a:prstGeom>
          <a:noFill/>
          <a:ln w="57150" cap="flat" cmpd="sng" algn="ctr">
            <a:solidFill>
              <a:schemeClr val="accent1">
                <a:tint val="60000"/>
                <a:alpha val="7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13 Conector recto"/>
          <p:cNvSpPr>
            <a:spLocks noChangeShapeType="1"/>
          </p:cNvSpPr>
          <p:nvPr/>
        </p:nvSpPr>
        <p:spPr bwMode="auto">
          <a:xfrm>
            <a:off x="914400" y="0"/>
            <a:ext cx="0" cy="6858000"/>
          </a:xfrm>
          <a:prstGeom prst="line">
            <a:avLst/>
          </a:prstGeom>
          <a:noFill/>
          <a:ln w="57150" cap="flat" cmpd="sng" algn="ctr">
            <a:solidFill>
              <a:schemeClr val="accent1">
                <a:tint val="20000"/>
                <a:alpha val="83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5" name="14 Conector recto"/>
          <p:cNvSpPr>
            <a:spLocks noChangeShapeType="1"/>
          </p:cNvSpPr>
          <p:nvPr/>
        </p:nvSpPr>
        <p:spPr bwMode="auto">
          <a:xfrm>
            <a:off x="854112" y="0"/>
            <a:ext cx="0" cy="6858000"/>
          </a:xfrm>
          <a:prstGeom prst="line">
            <a:avLst/>
          </a:prstGeom>
          <a:noFill/>
          <a:ln w="5715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6" name="15 Conector recto"/>
          <p:cNvSpPr>
            <a:spLocks noChangeShapeType="1"/>
          </p:cNvSpPr>
          <p:nvPr/>
        </p:nvSpPr>
        <p:spPr bwMode="auto">
          <a:xfrm>
            <a:off x="1726640" y="0"/>
            <a:ext cx="0" cy="6858000"/>
          </a:xfrm>
          <a:prstGeom prst="line">
            <a:avLst/>
          </a:prstGeom>
          <a:noFill/>
          <a:ln w="28575" cap="flat" cmpd="sng" algn="ctr">
            <a:solidFill>
              <a:schemeClr val="accent1">
                <a:tint val="60000"/>
                <a:alpha val="82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7" name="16 Conector recto"/>
          <p:cNvSpPr>
            <a:spLocks noChangeShapeType="1"/>
          </p:cNvSpPr>
          <p:nvPr/>
        </p:nvSpPr>
        <p:spPr bwMode="auto">
          <a:xfrm>
            <a:off x="1066800" y="0"/>
            <a:ext cx="0" cy="6858000"/>
          </a:xfrm>
          <a:prstGeom prst="line">
            <a:avLst/>
          </a:prstGeom>
          <a:noFill/>
          <a:ln w="9525"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8" name="17 Rectángulo"/>
          <p:cNvSpPr/>
          <p:nvPr/>
        </p:nvSpPr>
        <p:spPr bwMode="auto">
          <a:xfrm>
            <a:off x="1219200" y="0"/>
            <a:ext cx="76200" cy="6858000"/>
          </a:xfrm>
          <a:prstGeom prst="rect">
            <a:avLst/>
          </a:prstGeom>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9" name="18 Elipse"/>
          <p:cNvSpPr/>
          <p:nvPr/>
        </p:nvSpPr>
        <p:spPr bwMode="auto">
          <a:xfrm>
            <a:off x="609600" y="3429000"/>
            <a:ext cx="1295400" cy="129540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0" name="19 Elipse"/>
          <p:cNvSpPr/>
          <p:nvPr/>
        </p:nvSpPr>
        <p:spPr bwMode="auto">
          <a:xfrm>
            <a:off x="1324704" y="4866752"/>
            <a:ext cx="641424" cy="641424"/>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1" name="20 Elipse"/>
          <p:cNvSpPr/>
          <p:nvPr/>
        </p:nvSpPr>
        <p:spPr bwMode="auto">
          <a:xfrm>
            <a:off x="1091080" y="5500632"/>
            <a:ext cx="137160" cy="13716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21 Elipse"/>
          <p:cNvSpPr/>
          <p:nvPr/>
        </p:nvSpPr>
        <p:spPr bwMode="auto">
          <a:xfrm>
            <a:off x="1664208" y="5791200"/>
            <a:ext cx="274320" cy="274320"/>
          </a:xfrm>
          <a:prstGeom prst="ellipse">
            <a:avLst/>
          </a:prstGeom>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22 Elipse"/>
          <p:cNvSpPr/>
          <p:nvPr/>
        </p:nvSpPr>
        <p:spPr bwMode="auto">
          <a:xfrm>
            <a:off x="1879040" y="4479888"/>
            <a:ext cx="365760" cy="365760"/>
          </a:xfrm>
          <a:prstGeom prst="ellipse">
            <a:avLst/>
          </a:prstGeom>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6" name="25 Conector recto"/>
          <p:cNvSpPr>
            <a:spLocks noChangeShapeType="1"/>
          </p:cNvSpPr>
          <p:nvPr/>
        </p:nvSpPr>
        <p:spPr bwMode="auto">
          <a:xfrm>
            <a:off x="9097944"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6" name="5 Marcador de número de diapositiva"/>
          <p:cNvSpPr>
            <a:spLocks noGrp="1"/>
          </p:cNvSpPr>
          <p:nvPr>
            <p:ph type="sldNum" sz="quarter" idx="12"/>
          </p:nvPr>
        </p:nvSpPr>
        <p:spPr bwMode="auto">
          <a:xfrm>
            <a:off x="1340616" y="4928702"/>
            <a:ext cx="609600" cy="517524"/>
          </a:xfrm>
        </p:spPr>
        <p:txBody>
          <a:bodyPr/>
          <a:lstStyle/>
          <a:p>
            <a:fld id="{180B88E6-2DE3-4122-8876-A700F2735E48}" type="slidenum">
              <a:rPr lang="es-ES" smtClean="0"/>
              <a:pPr/>
              <a:t>‹Nº›</a:t>
            </a:fld>
            <a:endParaRPr lang="es-E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5" name="4 Marcador de fecha"/>
          <p:cNvSpPr>
            <a:spLocks noGrp="1"/>
          </p:cNvSpPr>
          <p:nvPr>
            <p:ph type="dt" sz="half" idx="10"/>
          </p:nvPr>
        </p:nvSpPr>
        <p:spPr/>
        <p:txBody>
          <a:bodyPr/>
          <a:lstStyle/>
          <a:p>
            <a:fld id="{A5D35740-45FC-4455-86A3-461551B83943}" type="datetimeFigureOut">
              <a:rPr lang="es-ES" smtClean="0"/>
              <a:pPr/>
              <a:t>29/07/2011</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180B88E6-2DE3-4122-8876-A700F2735E48}" type="slidenum">
              <a:rPr lang="es-ES" smtClean="0"/>
              <a:pPr/>
              <a:t>‹Nº›</a:t>
            </a:fld>
            <a:endParaRPr lang="es-ES"/>
          </a:p>
        </p:txBody>
      </p:sp>
      <p:sp>
        <p:nvSpPr>
          <p:cNvPr id="9" name="8 Marcador de contenido"/>
          <p:cNvSpPr>
            <a:spLocks noGrp="1"/>
          </p:cNvSpPr>
          <p:nvPr>
            <p:ph sz="quarter" idx="1"/>
          </p:nvPr>
        </p:nvSpPr>
        <p:spPr>
          <a:xfrm>
            <a:off x="457200" y="1600200"/>
            <a:ext cx="3657600" cy="4572000"/>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11" name="10 Marcador de contenido"/>
          <p:cNvSpPr>
            <a:spLocks noGrp="1"/>
          </p:cNvSpPr>
          <p:nvPr>
            <p:ph sz="quarter" idx="2"/>
          </p:nvPr>
        </p:nvSpPr>
        <p:spPr>
          <a:xfrm>
            <a:off x="4270248" y="1600200"/>
            <a:ext cx="3657600" cy="4572000"/>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7543800" cy="1143000"/>
          </a:xfrm>
        </p:spPr>
        <p:txBody>
          <a:bodyPr anchor="b"/>
          <a:lstStyle>
            <a:lvl1pPr>
              <a:defRPr/>
            </a:lvl1pPr>
          </a:lstStyle>
          <a:p>
            <a:r>
              <a:rPr kumimoji="0" lang="es-ES" smtClean="0"/>
              <a:t>Haga clic para modificar el estilo de título del patrón</a:t>
            </a:r>
            <a:endParaRPr kumimoji="0" lang="en-US"/>
          </a:p>
        </p:txBody>
      </p:sp>
      <p:sp>
        <p:nvSpPr>
          <p:cNvPr id="7" name="6 Marcador de fecha"/>
          <p:cNvSpPr>
            <a:spLocks noGrp="1"/>
          </p:cNvSpPr>
          <p:nvPr>
            <p:ph type="dt" sz="half" idx="10"/>
          </p:nvPr>
        </p:nvSpPr>
        <p:spPr/>
        <p:txBody>
          <a:bodyPr/>
          <a:lstStyle/>
          <a:p>
            <a:fld id="{A5D35740-45FC-4455-86A3-461551B83943}" type="datetimeFigureOut">
              <a:rPr lang="es-ES" smtClean="0"/>
              <a:pPr/>
              <a:t>29/07/2011</a:t>
            </a:fld>
            <a:endParaRPr lang="es-ES"/>
          </a:p>
        </p:txBody>
      </p:sp>
      <p:sp>
        <p:nvSpPr>
          <p:cNvPr id="8" name="7 Marcador de pie de página"/>
          <p:cNvSpPr>
            <a:spLocks noGrp="1"/>
          </p:cNvSpPr>
          <p:nvPr>
            <p:ph type="ftr" sz="quarter" idx="11"/>
          </p:nvPr>
        </p:nvSpPr>
        <p:spPr/>
        <p:txBody>
          <a:bodyPr/>
          <a:lstStyle/>
          <a:p>
            <a:endParaRPr lang="es-ES"/>
          </a:p>
        </p:txBody>
      </p:sp>
      <p:sp>
        <p:nvSpPr>
          <p:cNvPr id="9" name="8 Marcador de número de diapositiva"/>
          <p:cNvSpPr>
            <a:spLocks noGrp="1"/>
          </p:cNvSpPr>
          <p:nvPr>
            <p:ph type="sldNum" sz="quarter" idx="12"/>
          </p:nvPr>
        </p:nvSpPr>
        <p:spPr/>
        <p:txBody>
          <a:bodyPr/>
          <a:lstStyle/>
          <a:p>
            <a:fld id="{180B88E6-2DE3-4122-8876-A700F2735E48}" type="slidenum">
              <a:rPr lang="es-ES" smtClean="0"/>
              <a:pPr/>
              <a:t>‹Nº›</a:t>
            </a:fld>
            <a:endParaRPr lang="es-ES"/>
          </a:p>
        </p:txBody>
      </p:sp>
      <p:sp>
        <p:nvSpPr>
          <p:cNvPr id="11" name="10 Marcador de contenido"/>
          <p:cNvSpPr>
            <a:spLocks noGrp="1"/>
          </p:cNvSpPr>
          <p:nvPr>
            <p:ph sz="quarter" idx="2"/>
          </p:nvPr>
        </p:nvSpPr>
        <p:spPr>
          <a:xfrm>
            <a:off x="457200" y="2362200"/>
            <a:ext cx="3657600" cy="3886200"/>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13" name="12 Marcador de contenido"/>
          <p:cNvSpPr>
            <a:spLocks noGrp="1"/>
          </p:cNvSpPr>
          <p:nvPr>
            <p:ph sz="quarter" idx="4"/>
          </p:nvPr>
        </p:nvSpPr>
        <p:spPr>
          <a:xfrm>
            <a:off x="4371975" y="2362200"/>
            <a:ext cx="3657600" cy="3886200"/>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12" name="11 Marcador de texto"/>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es-ES" smtClean="0"/>
              <a:t>Haga clic para modificar el estilo de texto del patrón</a:t>
            </a:r>
          </a:p>
        </p:txBody>
      </p:sp>
      <p:sp>
        <p:nvSpPr>
          <p:cNvPr id="14" name="13 Marcador de texto"/>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rtlCol="0" anchor="ctr">
            <a:noAutofit/>
          </a:bodyPr>
          <a:lstStyle>
            <a:lvl1pPr marL="0" indent="0">
              <a:buFontTx/>
              <a:buNone/>
              <a:defRPr sz="2000" b="1">
                <a:solidFill>
                  <a:srgbClr val="FFFFFF"/>
                </a:solidFill>
              </a:defRPr>
            </a:lvl1pPr>
          </a:lstStyle>
          <a:p>
            <a:pPr lvl="0" eaLnBrk="1" latinLnBrk="0" hangingPunct="1"/>
            <a:r>
              <a:rPr kumimoji="0" lang="es-ES" smtClean="0"/>
              <a:t>Haga clic para modificar el estilo de texto del patrón</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6" name="5 Marcador de fecha"/>
          <p:cNvSpPr>
            <a:spLocks noGrp="1"/>
          </p:cNvSpPr>
          <p:nvPr>
            <p:ph type="dt" sz="half" idx="10"/>
          </p:nvPr>
        </p:nvSpPr>
        <p:spPr/>
        <p:txBody>
          <a:bodyPr rtlCol="0"/>
          <a:lstStyle/>
          <a:p>
            <a:fld id="{A5D35740-45FC-4455-86A3-461551B83943}" type="datetimeFigureOut">
              <a:rPr lang="es-ES" smtClean="0"/>
              <a:pPr/>
              <a:t>29/07/2011</a:t>
            </a:fld>
            <a:endParaRPr lang="es-ES"/>
          </a:p>
        </p:txBody>
      </p:sp>
      <p:sp>
        <p:nvSpPr>
          <p:cNvPr id="7" name="6 Marcador de número de diapositiva"/>
          <p:cNvSpPr>
            <a:spLocks noGrp="1"/>
          </p:cNvSpPr>
          <p:nvPr>
            <p:ph type="sldNum" sz="quarter" idx="11"/>
          </p:nvPr>
        </p:nvSpPr>
        <p:spPr/>
        <p:txBody>
          <a:bodyPr rtlCol="0"/>
          <a:lstStyle/>
          <a:p>
            <a:fld id="{180B88E6-2DE3-4122-8876-A700F2735E48}" type="slidenum">
              <a:rPr lang="es-ES" smtClean="0"/>
              <a:pPr/>
              <a:t>‹Nº›</a:t>
            </a:fld>
            <a:endParaRPr lang="es-ES"/>
          </a:p>
        </p:txBody>
      </p:sp>
      <p:sp>
        <p:nvSpPr>
          <p:cNvPr id="8" name="7 Marcador de pie de página"/>
          <p:cNvSpPr>
            <a:spLocks noGrp="1"/>
          </p:cNvSpPr>
          <p:nvPr>
            <p:ph type="ftr" sz="quarter" idx="12"/>
          </p:nvPr>
        </p:nvSpPr>
        <p:spPr/>
        <p:txBody>
          <a:bodyPr rtlCol="0"/>
          <a:lstStyle/>
          <a:p>
            <a:endParaRPr lang="es-E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A5D35740-45FC-4455-86A3-461551B83943}" type="datetimeFigureOut">
              <a:rPr lang="es-ES" smtClean="0"/>
              <a:pPr/>
              <a:t>29/07/2011</a:t>
            </a:fld>
            <a:endParaRPr lang="es-ES"/>
          </a:p>
        </p:txBody>
      </p:sp>
      <p:sp>
        <p:nvSpPr>
          <p:cNvPr id="3" name="2 Marcador de pie de página"/>
          <p:cNvSpPr>
            <a:spLocks noGrp="1"/>
          </p:cNvSpPr>
          <p:nvPr>
            <p:ph type="ftr" sz="quarter" idx="11"/>
          </p:nvPr>
        </p:nvSpPr>
        <p:spPr/>
        <p:txBody>
          <a:bodyPr/>
          <a:lstStyle/>
          <a:p>
            <a:endParaRPr lang="es-ES"/>
          </a:p>
        </p:txBody>
      </p:sp>
      <p:sp>
        <p:nvSpPr>
          <p:cNvPr id="4" name="3 Marcador de número de diapositiva"/>
          <p:cNvSpPr>
            <a:spLocks noGrp="1"/>
          </p:cNvSpPr>
          <p:nvPr>
            <p:ph type="sldNum" sz="quarter" idx="12"/>
          </p:nvPr>
        </p:nvSpPr>
        <p:spPr/>
        <p:txBody>
          <a:bodyPr/>
          <a:lstStyle/>
          <a:p>
            <a:fld id="{180B88E6-2DE3-4122-8876-A700F2735E48}" type="slidenum">
              <a:rPr lang="es-ES" smtClean="0"/>
              <a:pPr/>
              <a:t>‹Nº›</a:t>
            </a:fld>
            <a:endParaRPr lang="es-E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bg>
      <p:bgRef idx="1001">
        <a:schemeClr val="bg1"/>
      </p:bgRef>
    </p:bg>
    <p:spTree>
      <p:nvGrpSpPr>
        <p:cNvPr id="1" name=""/>
        <p:cNvGrpSpPr/>
        <p:nvPr/>
      </p:nvGrpSpPr>
      <p:grpSpPr>
        <a:xfrm>
          <a:off x="0" y="0"/>
          <a:ext cx="0" cy="0"/>
          <a:chOff x="0" y="0"/>
          <a:chExt cx="0" cy="0"/>
        </a:xfrm>
      </p:grpSpPr>
      <p:sp>
        <p:nvSpPr>
          <p:cNvPr id="10" name="9 Conector recto"/>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 name="1 Título"/>
          <p:cNvSpPr>
            <a:spLocks noGrp="1"/>
          </p:cNvSpPr>
          <p:nvPr>
            <p:ph type="title"/>
          </p:nvPr>
        </p:nvSpPr>
        <p:spPr>
          <a:xfrm rot="5400000">
            <a:off x="3371850" y="3200400"/>
            <a:ext cx="6309360" cy="457200"/>
          </a:xfrm>
        </p:spPr>
        <p:txBody>
          <a:bodyPr anchor="b"/>
          <a:lstStyle>
            <a:lvl1pPr algn="l">
              <a:buNone/>
              <a:defRPr sz="2000" b="1" cap="small" baseline="0"/>
            </a:lvl1pPr>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6812280" y="274320"/>
            <a:ext cx="1527048" cy="4983480"/>
          </a:xfrm>
        </p:spPr>
        <p:txBody>
          <a:bodyPr/>
          <a:lstStyle>
            <a:lvl1pPr marL="0" indent="0">
              <a:spcBef>
                <a:spcPts val="400"/>
              </a:spcBef>
              <a:spcAft>
                <a:spcPts val="1000"/>
              </a:spcAft>
              <a:buNone/>
              <a:defRPr sz="1200"/>
            </a:lvl1pPr>
            <a:lvl2pPr>
              <a:buNone/>
              <a:defRPr sz="1200"/>
            </a:lvl2pPr>
            <a:lvl3pPr>
              <a:buNone/>
              <a:defRPr sz="1000"/>
            </a:lvl3pPr>
            <a:lvl4pPr>
              <a:buNone/>
              <a:defRPr sz="900"/>
            </a:lvl4pPr>
            <a:lvl5pPr>
              <a:buNone/>
              <a:defRPr sz="900"/>
            </a:lvl5pPr>
          </a:lstStyle>
          <a:p>
            <a:pPr lvl="0" eaLnBrk="1" latinLnBrk="0" hangingPunct="1"/>
            <a:r>
              <a:rPr kumimoji="0" lang="es-ES" smtClean="0"/>
              <a:t>Haga clic para modificar el estilo de texto del patrón</a:t>
            </a:r>
          </a:p>
        </p:txBody>
      </p:sp>
      <p:sp>
        <p:nvSpPr>
          <p:cNvPr id="8" name="7 Conector recto"/>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9" name="8 Conector recto"/>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1" name="10 Conector recto"/>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11 Rectángulo"/>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12 Conector recto"/>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13 Elipse"/>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18" name="17 Marcador de contenido"/>
          <p:cNvSpPr>
            <a:spLocks noGrp="1"/>
          </p:cNvSpPr>
          <p:nvPr>
            <p:ph sz="quarter" idx="1"/>
          </p:nvPr>
        </p:nvSpPr>
        <p:spPr>
          <a:xfrm>
            <a:off x="304800" y="274320"/>
            <a:ext cx="5638800" cy="6327648"/>
          </a:xfrm>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21" name="20 Marcador de fecha"/>
          <p:cNvSpPr>
            <a:spLocks noGrp="1"/>
          </p:cNvSpPr>
          <p:nvPr>
            <p:ph type="dt" sz="half" idx="14"/>
          </p:nvPr>
        </p:nvSpPr>
        <p:spPr/>
        <p:txBody>
          <a:bodyPr rtlCol="0"/>
          <a:lstStyle/>
          <a:p>
            <a:fld id="{A5D35740-45FC-4455-86A3-461551B83943}" type="datetimeFigureOut">
              <a:rPr lang="es-ES" smtClean="0"/>
              <a:pPr/>
              <a:t>29/07/2011</a:t>
            </a:fld>
            <a:endParaRPr lang="es-ES"/>
          </a:p>
        </p:txBody>
      </p:sp>
      <p:sp>
        <p:nvSpPr>
          <p:cNvPr id="22" name="21 Marcador de número de diapositiva"/>
          <p:cNvSpPr>
            <a:spLocks noGrp="1"/>
          </p:cNvSpPr>
          <p:nvPr>
            <p:ph type="sldNum" sz="quarter" idx="15"/>
          </p:nvPr>
        </p:nvSpPr>
        <p:spPr/>
        <p:txBody>
          <a:bodyPr rtlCol="0"/>
          <a:lstStyle/>
          <a:p>
            <a:fld id="{180B88E6-2DE3-4122-8876-A700F2735E48}" type="slidenum">
              <a:rPr lang="es-ES" smtClean="0"/>
              <a:pPr/>
              <a:t>‹Nº›</a:t>
            </a:fld>
            <a:endParaRPr lang="es-ES"/>
          </a:p>
        </p:txBody>
      </p:sp>
      <p:sp>
        <p:nvSpPr>
          <p:cNvPr id="23" name="22 Marcador de pie de página"/>
          <p:cNvSpPr>
            <a:spLocks noGrp="1"/>
          </p:cNvSpPr>
          <p:nvPr>
            <p:ph type="ftr" sz="quarter" idx="16"/>
          </p:nvPr>
        </p:nvSpPr>
        <p:spPr/>
        <p:txBody>
          <a:bodyPr rtlCol="0"/>
          <a:lstStyle/>
          <a:p>
            <a:endParaRPr lang="es-E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spTree>
      <p:nvGrpSpPr>
        <p:cNvPr id="1" name=""/>
        <p:cNvGrpSpPr/>
        <p:nvPr/>
      </p:nvGrpSpPr>
      <p:grpSpPr>
        <a:xfrm>
          <a:off x="0" y="0"/>
          <a:ext cx="0" cy="0"/>
          <a:chOff x="0" y="0"/>
          <a:chExt cx="0" cy="0"/>
        </a:xfrm>
      </p:grpSpPr>
      <p:sp>
        <p:nvSpPr>
          <p:cNvPr id="9" name="8 Conector recto"/>
          <p:cNvSpPr>
            <a:spLocks noChangeShapeType="1"/>
          </p:cNvSpPr>
          <p:nvPr/>
        </p:nvSpPr>
        <p:spPr bwMode="auto">
          <a:xfrm>
            <a:off x="87630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12 Elipse"/>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 name="1 Título"/>
          <p:cNvSpPr>
            <a:spLocks noGrp="1"/>
          </p:cNvSpPr>
          <p:nvPr>
            <p:ph type="title"/>
          </p:nvPr>
        </p:nvSpPr>
        <p:spPr>
          <a:xfrm rot="5400000">
            <a:off x="3350133" y="3200400"/>
            <a:ext cx="6309360" cy="457200"/>
          </a:xfrm>
        </p:spPr>
        <p:txBody>
          <a:bodyPr anchor="b"/>
          <a:lstStyle>
            <a:lvl1pPr algn="l">
              <a:buNone/>
              <a:defRPr sz="2000" b="1"/>
            </a:lvl1pPr>
          </a:lstStyle>
          <a:p>
            <a:r>
              <a:rPr kumimoji="0" lang="es-ES" smtClean="0"/>
              <a:t>Haga clic para modificar el estilo de título del patrón</a:t>
            </a:r>
            <a:endParaRPr kumimoji="0" lang="en-US"/>
          </a:p>
        </p:txBody>
      </p:sp>
      <p:sp>
        <p:nvSpPr>
          <p:cNvPr id="3" name="2 Marcador de posición de imagen"/>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lstStyle>
            <a:lvl1pPr marL="0" indent="0">
              <a:buNone/>
              <a:defRPr sz="3200"/>
            </a:lvl1pPr>
          </a:lstStyle>
          <a:p>
            <a:pPr algn="ctr" eaLnBrk="1" latinLnBrk="0" hangingPunct="1">
              <a:buFontTx/>
              <a:buNone/>
            </a:pPr>
            <a:r>
              <a:rPr kumimoji="0" lang="es-ES" smtClean="0"/>
              <a:t>Haga clic en el icono para agregar una imagen</a:t>
            </a:r>
            <a:endParaRPr kumimoji="0" lang="en-US" dirty="0"/>
          </a:p>
        </p:txBody>
      </p:sp>
      <p:sp>
        <p:nvSpPr>
          <p:cNvPr id="4" name="3 Marcador de texto"/>
          <p:cNvSpPr>
            <a:spLocks noGrp="1"/>
          </p:cNvSpPr>
          <p:nvPr>
            <p:ph type="body" sz="half" idx="2"/>
          </p:nvPr>
        </p:nvSpPr>
        <p:spPr>
          <a:xfrm>
            <a:off x="6765798" y="264795"/>
            <a:ext cx="1524000" cy="4956048"/>
          </a:xfrm>
        </p:spPr>
        <p:txBody>
          <a:bodyPr rot="0" spcFirstLastPara="0" vertOverflow="overflow" horzOverflow="overflow" vert="horz" wrap="square" lIns="91440" tIns="45720" rIns="91440" bIns="45720" numCol="1" spcCol="274320" rtlCol="0" fromWordArt="0" anchor="t" anchorCtr="0" forceAA="0" compatLnSpc="1">
            <a:normAutofit/>
          </a:bodyPr>
          <a:lstStyle>
            <a:lvl1pPr marL="0" indent="0">
              <a:spcBef>
                <a:spcPts val="100"/>
              </a:spcBef>
              <a:spcAft>
                <a:spcPts val="400"/>
              </a:spcAft>
              <a:buFontTx/>
              <a:buNone/>
              <a:defRPr sz="1200"/>
            </a:lvl1pPr>
            <a:lvl2pPr>
              <a:defRPr sz="1200"/>
            </a:lvl2pPr>
            <a:lvl3pPr>
              <a:defRPr sz="1000"/>
            </a:lvl3pPr>
            <a:lvl4pPr>
              <a:defRPr sz="900"/>
            </a:lvl4pPr>
            <a:lvl5pPr>
              <a:defRPr sz="900"/>
            </a:lvl5pPr>
          </a:lstStyle>
          <a:p>
            <a:pPr lvl="0" eaLnBrk="1" latinLnBrk="0" hangingPunct="1"/>
            <a:r>
              <a:rPr kumimoji="0" lang="es-ES" smtClean="0"/>
              <a:t>Haga clic para modificar el estilo de texto del patrón</a:t>
            </a:r>
          </a:p>
        </p:txBody>
      </p:sp>
      <p:sp>
        <p:nvSpPr>
          <p:cNvPr id="10" name="9 Conector recto"/>
          <p:cNvSpPr>
            <a:spLocks noChangeShapeType="1"/>
          </p:cNvSpPr>
          <p:nvPr/>
        </p:nvSpPr>
        <p:spPr bwMode="auto">
          <a:xfrm>
            <a:off x="8991600" y="0"/>
            <a:ext cx="0" cy="6858000"/>
          </a:xfrm>
          <a:prstGeom prst="line">
            <a:avLst/>
          </a:prstGeom>
          <a:noFill/>
          <a:ln w="9525" cap="flat" cmpd="sng" algn="ctr">
            <a:solidFill>
              <a:schemeClr val="tx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1" name="10 Rectángulo"/>
          <p:cNvSpPr/>
          <p:nvPr/>
        </p:nvSpPr>
        <p:spPr bwMode="auto">
          <a:xfrm>
            <a:off x="8839200" y="0"/>
            <a:ext cx="304800" cy="6858000"/>
          </a:xfrm>
          <a:prstGeom prst="rect">
            <a:avLst/>
          </a:prstGeom>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11 Conector recto"/>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9" name="18 Conector recto"/>
          <p:cNvSpPr>
            <a:spLocks noChangeShapeType="1"/>
          </p:cNvSpPr>
          <p:nvPr/>
        </p:nvSpPr>
        <p:spPr bwMode="auto">
          <a:xfrm>
            <a:off x="6248400" y="0"/>
            <a:ext cx="0" cy="6858000"/>
          </a:xfrm>
          <a:prstGeom prst="line">
            <a:avLst/>
          </a:prstGeom>
          <a:noFill/>
          <a:ln w="38100" cap="flat" cmpd="sng"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0" name="19 Conector recto"/>
          <p:cNvSpPr>
            <a:spLocks noChangeShapeType="1"/>
          </p:cNvSpPr>
          <p:nvPr/>
        </p:nvSpPr>
        <p:spPr bwMode="auto">
          <a:xfrm>
            <a:off x="6192296" y="0"/>
            <a:ext cx="0" cy="6858000"/>
          </a:xfrm>
          <a:prstGeom prst="line">
            <a:avLst/>
          </a:prstGeom>
          <a:noFill/>
          <a:ln w="1270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17" name="16 Marcador de fecha"/>
          <p:cNvSpPr>
            <a:spLocks noGrp="1"/>
          </p:cNvSpPr>
          <p:nvPr>
            <p:ph type="dt" sz="half" idx="10"/>
          </p:nvPr>
        </p:nvSpPr>
        <p:spPr/>
        <p:txBody>
          <a:bodyPr rtlCol="0"/>
          <a:lstStyle/>
          <a:p>
            <a:fld id="{A5D35740-45FC-4455-86A3-461551B83943}" type="datetimeFigureOut">
              <a:rPr lang="es-ES" smtClean="0"/>
              <a:pPr/>
              <a:t>29/07/2011</a:t>
            </a:fld>
            <a:endParaRPr lang="es-ES"/>
          </a:p>
        </p:txBody>
      </p:sp>
      <p:sp>
        <p:nvSpPr>
          <p:cNvPr id="18" name="17 Marcador de número de diapositiva"/>
          <p:cNvSpPr>
            <a:spLocks noGrp="1"/>
          </p:cNvSpPr>
          <p:nvPr>
            <p:ph type="sldNum" sz="quarter" idx="11"/>
          </p:nvPr>
        </p:nvSpPr>
        <p:spPr/>
        <p:txBody>
          <a:bodyPr rtlCol="0"/>
          <a:lstStyle/>
          <a:p>
            <a:fld id="{180B88E6-2DE3-4122-8876-A700F2735E48}" type="slidenum">
              <a:rPr lang="es-ES" smtClean="0"/>
              <a:pPr/>
              <a:t>‹Nº›</a:t>
            </a:fld>
            <a:endParaRPr lang="es-ES"/>
          </a:p>
        </p:txBody>
      </p:sp>
      <p:sp>
        <p:nvSpPr>
          <p:cNvPr id="21" name="20 Marcador de pie de página"/>
          <p:cNvSpPr>
            <a:spLocks noGrp="1"/>
          </p:cNvSpPr>
          <p:nvPr>
            <p:ph type="ftr" sz="quarter" idx="12"/>
          </p:nvPr>
        </p:nvSpPr>
        <p:spPr/>
        <p:txBody>
          <a:bodyPr rtlCol="0"/>
          <a:lstStyle/>
          <a:p>
            <a:endParaRPr lang="es-E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6" name="15 Conector recto"/>
          <p:cNvSpPr>
            <a:spLocks noChangeShapeType="1"/>
          </p:cNvSpPr>
          <p:nvPr/>
        </p:nvSpPr>
        <p:spPr bwMode="auto">
          <a:xfrm>
            <a:off x="8763000" y="0"/>
            <a:ext cx="0" cy="6858000"/>
          </a:xfrm>
          <a:prstGeom prst="line">
            <a:avLst/>
          </a:prstGeom>
          <a:noFill/>
          <a:ln w="38100" cap="flat" cmpd="sng" algn="ctr">
            <a:solidFill>
              <a:schemeClr val="accent1">
                <a:tint val="60000"/>
                <a:alpha val="93000"/>
              </a:schemeClr>
            </a:solidFill>
            <a:prstDash val="solid"/>
            <a:round/>
            <a:headEnd type="none" w="med" len="med"/>
            <a:tailEnd type="none" w="med" len="med"/>
          </a:ln>
          <a:effectLst/>
        </p:spPr>
        <p:txBody>
          <a:bodyPr vert="horz" wrap="square" lIns="91440" tIns="45720" rIns="91440" bIns="45720" anchor="t" compatLnSpc="1"/>
          <a:lstStyle/>
          <a:p>
            <a:endParaRPr kumimoji="0" lang="en-US" dirty="0"/>
          </a:p>
        </p:txBody>
      </p:sp>
      <p:sp>
        <p:nvSpPr>
          <p:cNvPr id="22" name="21 Marcador de título"/>
          <p:cNvSpPr>
            <a:spLocks noGrp="1"/>
          </p:cNvSpPr>
          <p:nvPr>
            <p:ph type="title"/>
          </p:nvPr>
        </p:nvSpPr>
        <p:spPr>
          <a:xfrm>
            <a:off x="457200" y="274638"/>
            <a:ext cx="7467600" cy="1143000"/>
          </a:xfrm>
          <a:prstGeom prst="rect">
            <a:avLst/>
          </a:prstGeom>
        </p:spPr>
        <p:txBody>
          <a:bodyPr vert="horz" anchor="b">
            <a:normAutofit/>
          </a:bodyPr>
          <a:lstStyle/>
          <a:p>
            <a:r>
              <a:rPr kumimoji="0" lang="es-ES" smtClean="0"/>
              <a:t>Haga clic para modificar el estilo de título del patrón</a:t>
            </a:r>
            <a:endParaRPr kumimoji="0" lang="en-US"/>
          </a:p>
        </p:txBody>
      </p:sp>
      <p:sp>
        <p:nvSpPr>
          <p:cNvPr id="13" name="12 Marcador de texto"/>
          <p:cNvSpPr>
            <a:spLocks noGrp="1"/>
          </p:cNvSpPr>
          <p:nvPr>
            <p:ph type="body" idx="1"/>
          </p:nvPr>
        </p:nvSpPr>
        <p:spPr>
          <a:xfrm>
            <a:off x="457200" y="1600200"/>
            <a:ext cx="7467600" cy="4873752"/>
          </a:xfrm>
          <a:prstGeom prst="rect">
            <a:avLst/>
          </a:prstGeom>
        </p:spPr>
        <p:txBody>
          <a:bodyPr vert="horz">
            <a:normAutofit/>
          </a:bodyPr>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4" name="13 Marcador de fecha"/>
          <p:cNvSpPr>
            <a:spLocks noGrp="1"/>
          </p:cNvSpPr>
          <p:nvPr>
            <p:ph type="dt" sz="half" idx="2"/>
          </p:nvPr>
        </p:nvSpPr>
        <p:spPr>
          <a:xfrm rot="5400000">
            <a:off x="7589520" y="1081851"/>
            <a:ext cx="2011680" cy="384048"/>
          </a:xfrm>
          <a:prstGeom prst="rect">
            <a:avLst/>
          </a:prstGeom>
        </p:spPr>
        <p:txBody>
          <a:bodyPr vert="horz" anchor="ctr" anchorCtr="0"/>
          <a:lstStyle>
            <a:lvl1pPr algn="r" eaLnBrk="1" latinLnBrk="0" hangingPunct="1">
              <a:defRPr kumimoji="0" sz="1200">
                <a:solidFill>
                  <a:schemeClr val="tx2"/>
                </a:solidFill>
              </a:defRPr>
            </a:lvl1pPr>
          </a:lstStyle>
          <a:p>
            <a:fld id="{A5D35740-45FC-4455-86A3-461551B83943}" type="datetimeFigureOut">
              <a:rPr lang="es-ES" smtClean="0"/>
              <a:pPr/>
              <a:t>29/07/2011</a:t>
            </a:fld>
            <a:endParaRPr lang="es-ES"/>
          </a:p>
        </p:txBody>
      </p:sp>
      <p:sp>
        <p:nvSpPr>
          <p:cNvPr id="3" name="2 Marcador de pie de página"/>
          <p:cNvSpPr>
            <a:spLocks noGrp="1"/>
          </p:cNvSpPr>
          <p:nvPr>
            <p:ph type="ftr" sz="quarter" idx="3"/>
          </p:nvPr>
        </p:nvSpPr>
        <p:spPr>
          <a:xfrm rot="5400000">
            <a:off x="6990186" y="3737240"/>
            <a:ext cx="3200400" cy="365760"/>
          </a:xfrm>
          <a:prstGeom prst="rect">
            <a:avLst/>
          </a:prstGeom>
        </p:spPr>
        <p:txBody>
          <a:bodyPr vert="horz" anchor="ctr" anchorCtr="0"/>
          <a:lstStyle>
            <a:lvl1pPr algn="l" eaLnBrk="1" latinLnBrk="0" hangingPunct="1">
              <a:defRPr kumimoji="0" sz="1200">
                <a:solidFill>
                  <a:schemeClr val="tx2"/>
                </a:solidFill>
              </a:defRPr>
            </a:lvl1pPr>
          </a:lstStyle>
          <a:p>
            <a:endParaRPr lang="es-ES"/>
          </a:p>
        </p:txBody>
      </p:sp>
      <p:sp>
        <p:nvSpPr>
          <p:cNvPr id="7" name="6 Conector recto"/>
          <p:cNvSpPr>
            <a:spLocks noChangeShapeType="1"/>
          </p:cNvSpPr>
          <p:nvPr/>
        </p:nvSpPr>
        <p:spPr bwMode="auto">
          <a:xfrm>
            <a:off x="76200" y="0"/>
            <a:ext cx="0" cy="6858000"/>
          </a:xfrm>
          <a:prstGeom prst="line">
            <a:avLst/>
          </a:prstGeom>
          <a:noFill/>
          <a:ln w="57150" cap="flat" cmpd="thickThin" algn="ctr">
            <a:solidFill>
              <a:schemeClr val="accent1">
                <a:tint val="60000"/>
              </a:schemeClr>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9" name="8 Conector recto"/>
          <p:cNvSpPr>
            <a:spLocks noChangeShapeType="1"/>
          </p:cNvSpPr>
          <p:nvPr/>
        </p:nvSpPr>
        <p:spPr bwMode="auto">
          <a:xfrm>
            <a:off x="8991600" y="0"/>
            <a:ext cx="0" cy="6858000"/>
          </a:xfrm>
          <a:prstGeom prst="line">
            <a:avLst/>
          </a:prstGeom>
          <a:noFill/>
          <a:ln w="19050"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0" name="9 Rectángulo"/>
          <p:cNvSpPr/>
          <p:nvPr/>
        </p:nvSpPr>
        <p:spPr bwMode="auto">
          <a:xfrm>
            <a:off x="8839200" y="0"/>
            <a:ext cx="304800" cy="6858000"/>
          </a:xfrm>
          <a:prstGeom prst="rect">
            <a:avLst/>
          </a:prstGeom>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10 Conector recto"/>
          <p:cNvSpPr>
            <a:spLocks noChangeShapeType="1"/>
          </p:cNvSpPr>
          <p:nvPr/>
        </p:nvSpPr>
        <p:spPr bwMode="auto">
          <a:xfrm>
            <a:off x="8915400" y="0"/>
            <a:ext cx="0" cy="6858000"/>
          </a:xfrm>
          <a:prstGeom prst="line">
            <a:avLst/>
          </a:prstGeom>
          <a:noFill/>
          <a:ln w="9525" cap="flat" cmpd="sng" algn="ctr">
            <a:solidFill>
              <a:schemeClr val="accent1"/>
            </a:soli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11 Elipse"/>
          <p:cNvSpPr/>
          <p:nvPr/>
        </p:nvSpPr>
        <p:spPr>
          <a:xfrm>
            <a:off x="8156448" y="5715000"/>
            <a:ext cx="548640" cy="548640"/>
          </a:xfrm>
          <a:prstGeom prst="ellipse">
            <a:avLst/>
          </a:prstGeom>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3" name="22 Marcador de número de diapositiva"/>
          <p:cNvSpPr>
            <a:spLocks noGrp="1"/>
          </p:cNvSpPr>
          <p:nvPr>
            <p:ph type="sldNum" sz="quarter" idx="4"/>
          </p:nvPr>
        </p:nvSpPr>
        <p:spPr>
          <a:xfrm>
            <a:off x="8129016" y="5734050"/>
            <a:ext cx="609600" cy="521208"/>
          </a:xfrm>
          <a:prstGeom prst="rect">
            <a:avLst/>
          </a:prstGeom>
        </p:spPr>
        <p:txBody>
          <a:bodyPr vert="horz" anchor="ctr"/>
          <a:lstStyle>
            <a:lvl1pPr algn="ctr" eaLnBrk="1" latinLnBrk="0" hangingPunct="1">
              <a:defRPr kumimoji="0" sz="1400" b="1">
                <a:solidFill>
                  <a:srgbClr val="FFFFFF"/>
                </a:solidFill>
              </a:defRPr>
            </a:lvl1pPr>
          </a:lstStyle>
          <a:p>
            <a:fld id="{180B88E6-2DE3-4122-8876-A700F2735E48}" type="slidenum">
              <a:rPr lang="es-ES" smtClean="0"/>
              <a:pPr/>
              <a:t>‹Nº›</a:t>
            </a:fld>
            <a:endParaRPr lang="es-E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000" b="0" kern="1200" cap="small" baseline="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0000"/>
        <a:buFont typeface="Wingdings"/>
        <a:buChar char=""/>
        <a:defRPr kumimoji="0" sz="2400" kern="1200">
          <a:solidFill>
            <a:schemeClr val="tx1"/>
          </a:solidFill>
          <a:latin typeface="+mn-lt"/>
          <a:ea typeface="+mn-ea"/>
          <a:cs typeface="+mn-cs"/>
        </a:defRPr>
      </a:lvl1pPr>
      <a:lvl2pPr marL="640080" indent="-274320" algn="l" rtl="0" eaLnBrk="1" latinLnBrk="0" hangingPunct="1">
        <a:spcBef>
          <a:spcPct val="20000"/>
        </a:spcBef>
        <a:buClr>
          <a:schemeClr val="accent1"/>
        </a:buClr>
        <a:buSzPct val="80000"/>
        <a:buFont typeface="Wingdings 2"/>
        <a:buChar char=""/>
        <a:defRPr kumimoji="0" sz="2100" kern="1200">
          <a:solidFill>
            <a:schemeClr val="tx1"/>
          </a:solidFill>
          <a:latin typeface="+mn-lt"/>
          <a:ea typeface="+mn-ea"/>
          <a:cs typeface="+mn-cs"/>
        </a:defRPr>
      </a:lvl2pPr>
      <a:lvl3pPr marL="914400" indent="-182880" algn="l" rtl="0" eaLnBrk="1" latinLnBrk="0" hangingPunct="1">
        <a:spcBef>
          <a:spcPct val="20000"/>
        </a:spcBef>
        <a:buClr>
          <a:schemeClr val="accent1">
            <a:shade val="75000"/>
          </a:schemeClr>
        </a:buClr>
        <a:buSzPct val="60000"/>
        <a:buFont typeface="Wingdings"/>
        <a:buChar char=""/>
        <a:defRPr kumimoji="0" sz="1800" kern="1200">
          <a:solidFill>
            <a:schemeClr val="tx1"/>
          </a:solidFill>
          <a:latin typeface="+mn-lt"/>
          <a:ea typeface="+mn-ea"/>
          <a:cs typeface="+mn-cs"/>
        </a:defRPr>
      </a:lvl3pPr>
      <a:lvl4pPr marL="1188720" indent="-182880" algn="l" rtl="0" eaLnBrk="1" latinLnBrk="0" hangingPunct="1">
        <a:spcBef>
          <a:spcPct val="20000"/>
        </a:spcBef>
        <a:buClr>
          <a:schemeClr val="accent1">
            <a:tint val="60000"/>
          </a:schemeClr>
        </a:buClr>
        <a:buSzPct val="60000"/>
        <a:buFont typeface="Wingdings"/>
        <a:buChar char=""/>
        <a:defRPr kumimoji="0" sz="1800" kern="1200">
          <a:solidFill>
            <a:schemeClr val="tx1"/>
          </a:solidFill>
          <a:latin typeface="+mn-lt"/>
          <a:ea typeface="+mn-ea"/>
          <a:cs typeface="+mn-cs"/>
        </a:defRPr>
      </a:lvl4pPr>
      <a:lvl5pPr marL="1463040" indent="-182880" algn="l" rtl="0" eaLnBrk="1" latinLnBrk="0" hangingPunct="1">
        <a:spcBef>
          <a:spcPct val="20000"/>
        </a:spcBef>
        <a:buClr>
          <a:schemeClr val="accent2">
            <a:tint val="60000"/>
          </a:schemeClr>
        </a:buClr>
        <a:buSzPct val="68000"/>
        <a:buFont typeface="Wingdings 2"/>
        <a:buChar char=""/>
        <a:defRPr kumimoji="0" sz="1600" kern="1200">
          <a:solidFill>
            <a:schemeClr val="tx1"/>
          </a:solidFill>
          <a:latin typeface="+mn-lt"/>
          <a:ea typeface="+mn-ea"/>
          <a:cs typeface="+mn-cs"/>
        </a:defRPr>
      </a:lvl5pPr>
      <a:lvl6pPr marL="1737360" indent="-182880" algn="l" rtl="0" eaLnBrk="1" latinLnBrk="0" hangingPunct="1">
        <a:spcBef>
          <a:spcPct val="20000"/>
        </a:spcBef>
        <a:buClr>
          <a:schemeClr val="accent1"/>
        </a:buClr>
        <a:buChar char="•"/>
        <a:defRPr kumimoji="0" sz="1600" kern="1200">
          <a:solidFill>
            <a:schemeClr val="tx2"/>
          </a:solidFill>
          <a:latin typeface="+mn-lt"/>
          <a:ea typeface="+mn-ea"/>
          <a:cs typeface="+mn-cs"/>
        </a:defRPr>
      </a:lvl6pPr>
      <a:lvl7pPr marL="2011680" indent="-182880" algn="l" rtl="0" eaLnBrk="1" latinLnBrk="0" hangingPunct="1">
        <a:spcBef>
          <a:spcPct val="20000"/>
        </a:spcBef>
        <a:buClr>
          <a:schemeClr val="accent1">
            <a:tint val="60000"/>
          </a:schemeClr>
        </a:buClr>
        <a:buSzPct val="60000"/>
        <a:buFont typeface="Wingdings"/>
        <a:buChar char=""/>
        <a:defRPr kumimoji="0" sz="1400" kern="1200" baseline="0">
          <a:solidFill>
            <a:schemeClr val="tx2"/>
          </a:solidFill>
          <a:latin typeface="+mn-lt"/>
          <a:ea typeface="+mn-ea"/>
          <a:cs typeface="+mn-cs"/>
        </a:defRPr>
      </a:lvl7pPr>
      <a:lvl8pPr marL="2286000" indent="-182880" algn="l" rtl="0" eaLnBrk="1" latinLnBrk="0" hangingPunct="1">
        <a:spcBef>
          <a:spcPct val="20000"/>
        </a:spcBef>
        <a:buClr>
          <a:schemeClr val="accent2"/>
        </a:buClr>
        <a:buChar char="•"/>
        <a:defRPr kumimoji="0" sz="1400" kern="1200" cap="small" baseline="0">
          <a:solidFill>
            <a:schemeClr val="tx2"/>
          </a:solidFill>
          <a:latin typeface="+mn-lt"/>
          <a:ea typeface="+mn-ea"/>
          <a:cs typeface="+mn-cs"/>
        </a:defRPr>
      </a:lvl8pPr>
      <a:lvl9pPr marL="2560320" indent="-182880" algn="l" rtl="0" eaLnBrk="1" latinLnBrk="0" hangingPunct="1">
        <a:spcBef>
          <a:spcPct val="20000"/>
        </a:spcBef>
        <a:buClr>
          <a:schemeClr val="accent1">
            <a:shade val="75000"/>
          </a:schemeClr>
        </a:buClr>
        <a:buChar char="•"/>
        <a:defRPr kumimoji="0" sz="1400" kern="1200" baseline="0">
          <a:solidFill>
            <a:schemeClr val="tx2"/>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a:xfrm>
            <a:off x="2267744" y="1556792"/>
            <a:ext cx="6172200" cy="1024880"/>
          </a:xfrm>
        </p:spPr>
        <p:txBody>
          <a:bodyPr>
            <a:normAutofit/>
          </a:bodyPr>
          <a:lstStyle/>
          <a:p>
            <a:r>
              <a:rPr lang="es-ES" sz="4800" dirty="0" smtClean="0">
                <a:solidFill>
                  <a:schemeClr val="tx1"/>
                </a:solidFill>
                <a:latin typeface="Arial" pitchFamily="34" charset="0"/>
                <a:cs typeface="Arial" pitchFamily="34" charset="0"/>
              </a:rPr>
              <a:t>Estudio de Casos </a:t>
            </a:r>
            <a:endParaRPr lang="es-ES" sz="4800" dirty="0">
              <a:solidFill>
                <a:schemeClr val="tx1"/>
              </a:solidFill>
              <a:latin typeface="Arial" pitchFamily="34" charset="0"/>
              <a:cs typeface="Arial" pitchFamily="34" charset="0"/>
            </a:endParaRPr>
          </a:p>
        </p:txBody>
      </p:sp>
      <p:sp>
        <p:nvSpPr>
          <p:cNvPr id="3" name="2 Subtítulo"/>
          <p:cNvSpPr>
            <a:spLocks noGrp="1"/>
          </p:cNvSpPr>
          <p:nvPr>
            <p:ph type="subTitle" idx="1"/>
          </p:nvPr>
        </p:nvSpPr>
        <p:spPr>
          <a:xfrm>
            <a:off x="1979712" y="5013176"/>
            <a:ext cx="6984776" cy="1584176"/>
          </a:xfrm>
        </p:spPr>
        <p:txBody>
          <a:bodyPr>
            <a:noAutofit/>
          </a:bodyPr>
          <a:lstStyle/>
          <a:p>
            <a:pPr algn="just"/>
            <a:r>
              <a:rPr lang="es-ES" sz="2800" b="0" dirty="0" smtClean="0">
                <a:latin typeface="Arial" pitchFamily="34" charset="0"/>
                <a:cs typeface="Arial" pitchFamily="34" charset="0"/>
              </a:rPr>
              <a:t>María Angélica </a:t>
            </a:r>
            <a:r>
              <a:rPr lang="es-ES" sz="2800" b="0" dirty="0" err="1" smtClean="0">
                <a:latin typeface="Arial" pitchFamily="34" charset="0"/>
                <a:cs typeface="Arial" pitchFamily="34" charset="0"/>
              </a:rPr>
              <a:t>Pavez</a:t>
            </a:r>
            <a:r>
              <a:rPr lang="es-ES" sz="2800" b="0" dirty="0" smtClean="0">
                <a:latin typeface="Arial" pitchFamily="34" charset="0"/>
                <a:cs typeface="Arial" pitchFamily="34" charset="0"/>
              </a:rPr>
              <a:t>- María Pía Martin</a:t>
            </a:r>
          </a:p>
          <a:p>
            <a:pPr algn="r"/>
            <a:r>
              <a:rPr lang="es-ES" sz="2800" b="0" dirty="0" smtClean="0">
                <a:latin typeface="Arial" pitchFamily="34" charset="0"/>
                <a:cs typeface="Arial" pitchFamily="34" charset="0"/>
              </a:rPr>
              <a:t>MGPP-DII</a:t>
            </a:r>
          </a:p>
          <a:p>
            <a:pPr algn="r"/>
            <a:r>
              <a:rPr lang="es-ES" sz="2800" b="0" dirty="0" smtClean="0">
                <a:latin typeface="Arial" pitchFamily="34" charset="0"/>
                <a:cs typeface="Arial" pitchFamily="34" charset="0"/>
              </a:rPr>
              <a:t>Universidad de Chile</a:t>
            </a:r>
            <a:endParaRPr lang="es-ES" sz="2800" b="0" dirty="0">
              <a:latin typeface="Arial" pitchFamily="34" charset="0"/>
              <a:cs typeface="Arial" pitchFamily="34" charset="0"/>
            </a:endParaRPr>
          </a:p>
        </p:txBody>
      </p:sp>
      <p:sp>
        <p:nvSpPr>
          <p:cNvPr id="1026" name="AutoShape 2" descr="http://docs.google.com/?pid=bl&amp;srcid=ADGEESjaFXGIxIYbLRcqxy8fcZoyA7KCo2jR1eNUH-g3C_rF6APR1jHoOBOn1bnnS6WanfQTh592a-aT18Geh8R2t1rLxnNlwjhOfnCLYA4MtpAYxVBwapFXNVAw2Pq6kyB5GVG-IVW-&amp;q=cache%3ASmWKzy6BS6EJ%3Amedusa.unimet.edu.ve%2Fdidactica%2Fdium%2Fmyweb%2FDocumentos%2FEstudio%2520de%2520Casos.ppt%20estudio%20de%20casos%20ppt&amp;docid=c9b8623e13670abf52d79038059bbe4c&amp;a=bi&amp;pagenumber=3&amp;w=138"/>
          <p:cNvSpPr>
            <a:spLocks noChangeAspect="1" noChangeArrowheads="1"/>
          </p:cNvSpPr>
          <p:nvPr/>
        </p:nvSpPr>
        <p:spPr bwMode="auto">
          <a:xfrm>
            <a:off x="155575" y="-144463"/>
            <a:ext cx="304800" cy="304801"/>
          </a:xfrm>
          <a:prstGeom prst="rect">
            <a:avLst/>
          </a:prstGeom>
          <a:noFill/>
        </p:spPr>
        <p:txBody>
          <a:bodyPr vert="horz" wrap="square" lIns="91440" tIns="45720" rIns="91440" bIns="45720" numCol="1" anchor="t" anchorCtr="0" compatLnSpc="1">
            <a:prstTxWarp prst="textNoShape">
              <a:avLst/>
            </a:prstTxWarp>
          </a:bodyPr>
          <a:lstStyle/>
          <a:p>
            <a:endParaRPr lang="es-E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074" name="Rectangle 2"/>
          <p:cNvSpPr>
            <a:spLocks noGrp="1" noChangeArrowheads="1"/>
          </p:cNvSpPr>
          <p:nvPr>
            <p:ph type="ctrTitle"/>
          </p:nvPr>
        </p:nvSpPr>
        <p:spPr/>
        <p:txBody>
          <a:bodyPr>
            <a:normAutofit fontScale="90000"/>
          </a:bodyPr>
          <a:lstStyle/>
          <a:p>
            <a:pPr eaLnBrk="1" hangingPunct="1"/>
            <a:r>
              <a:rPr lang="es-CL" sz="4800" dirty="0" smtClean="0">
                <a:solidFill>
                  <a:schemeClr val="tx1"/>
                </a:solidFill>
              </a:rPr>
              <a:t>TALLER DE</a:t>
            </a:r>
            <a:br>
              <a:rPr lang="es-CL" sz="4800" dirty="0" smtClean="0">
                <a:solidFill>
                  <a:schemeClr val="tx1"/>
                </a:solidFill>
              </a:rPr>
            </a:br>
            <a:r>
              <a:rPr lang="es-CL" sz="4800" dirty="0" smtClean="0">
                <a:solidFill>
                  <a:schemeClr val="tx1"/>
                </a:solidFill>
              </a:rPr>
              <a:t>ESTUDIOS DE CASO</a:t>
            </a:r>
            <a:br>
              <a:rPr lang="es-CL" sz="4800" dirty="0" smtClean="0">
                <a:solidFill>
                  <a:schemeClr val="tx1"/>
                </a:solidFill>
              </a:rPr>
            </a:br>
            <a:r>
              <a:rPr lang="es-CL" sz="4800" dirty="0" smtClean="0">
                <a:solidFill>
                  <a:schemeClr val="tx1"/>
                </a:solidFill>
              </a:rPr>
              <a:t/>
            </a:r>
            <a:br>
              <a:rPr lang="es-CL" sz="4800" dirty="0" smtClean="0">
                <a:solidFill>
                  <a:schemeClr val="tx1"/>
                </a:solidFill>
              </a:rPr>
            </a:br>
            <a:endParaRPr lang="es-ES" sz="3200" dirty="0" smtClean="0">
              <a:solidFill>
                <a:schemeClr val="tx1"/>
              </a:solidFill>
            </a:endParaRPr>
          </a:p>
        </p:txBody>
      </p:sp>
      <p:sp>
        <p:nvSpPr>
          <p:cNvPr id="3075" name="Rectangle 3"/>
          <p:cNvSpPr>
            <a:spLocks noGrp="1" noChangeArrowheads="1"/>
          </p:cNvSpPr>
          <p:nvPr>
            <p:ph type="subTitle" idx="1"/>
          </p:nvPr>
        </p:nvSpPr>
        <p:spPr/>
        <p:txBody>
          <a:bodyPr>
            <a:normAutofit fontScale="92500" lnSpcReduction="20000"/>
          </a:bodyPr>
          <a:lstStyle/>
          <a:p>
            <a:pPr algn="r" eaLnBrk="1" hangingPunct="1">
              <a:lnSpc>
                <a:spcPct val="80000"/>
              </a:lnSpc>
            </a:pPr>
            <a:endParaRPr lang="es-CL" sz="2000" dirty="0" smtClean="0"/>
          </a:p>
          <a:p>
            <a:pPr algn="r" eaLnBrk="1" hangingPunct="1">
              <a:lnSpc>
                <a:spcPct val="80000"/>
              </a:lnSpc>
            </a:pPr>
            <a:endParaRPr lang="es-CL" sz="2000" dirty="0" smtClean="0"/>
          </a:p>
          <a:p>
            <a:pPr algn="r" eaLnBrk="1" hangingPunct="1">
              <a:lnSpc>
                <a:spcPct val="80000"/>
              </a:lnSpc>
            </a:pPr>
            <a:endParaRPr lang="es-CL" sz="2000" dirty="0" smtClean="0"/>
          </a:p>
          <a:p>
            <a:pPr algn="r" eaLnBrk="1" hangingPunct="1">
              <a:lnSpc>
                <a:spcPct val="80000"/>
              </a:lnSpc>
            </a:pPr>
            <a:endParaRPr lang="es-CL" sz="2000" dirty="0" smtClean="0"/>
          </a:p>
          <a:p>
            <a:pPr algn="r" eaLnBrk="1" hangingPunct="1">
              <a:lnSpc>
                <a:spcPct val="80000"/>
              </a:lnSpc>
            </a:pPr>
            <a:r>
              <a:rPr lang="es-CL" sz="2000" dirty="0" smtClean="0"/>
              <a:t>Magíster en Gestión y Políticas Públicas</a:t>
            </a:r>
          </a:p>
        </p:txBody>
      </p:sp>
      <p:cxnSp>
        <p:nvCxnSpPr>
          <p:cNvPr id="5" name="4 Conector recto"/>
          <p:cNvCxnSpPr/>
          <p:nvPr/>
        </p:nvCxnSpPr>
        <p:spPr>
          <a:xfrm>
            <a:off x="395536" y="4365104"/>
            <a:ext cx="8424936" cy="0"/>
          </a:xfrm>
          <a:prstGeom prst="line">
            <a:avLst/>
          </a:prstGeom>
        </p:spPr>
        <p:style>
          <a:lnRef idx="3">
            <a:schemeClr val="accent2"/>
          </a:lnRef>
          <a:fillRef idx="0">
            <a:schemeClr val="accent2"/>
          </a:fillRef>
          <a:effectRef idx="2">
            <a:schemeClr val="accent2"/>
          </a:effectRef>
          <a:fontRef idx="minor">
            <a:schemeClr val="tx1"/>
          </a:fontRef>
        </p:style>
      </p:cxn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5122" name="Rectangle 4"/>
          <p:cNvSpPr>
            <a:spLocks noGrp="1" noChangeArrowheads="1"/>
          </p:cNvSpPr>
          <p:nvPr>
            <p:ph type="ctrTitle"/>
          </p:nvPr>
        </p:nvSpPr>
        <p:spPr>
          <a:xfrm>
            <a:off x="2555875" y="1371600"/>
            <a:ext cx="6054725" cy="4144963"/>
          </a:xfrm>
        </p:spPr>
        <p:txBody>
          <a:bodyPr/>
          <a:lstStyle/>
          <a:p>
            <a:pPr algn="ctr" eaLnBrk="1" hangingPunct="1"/>
            <a:r>
              <a:rPr lang="es-CL" dirty="0" smtClean="0"/>
              <a:t>Programa del taller de estudios de caso y cronograma administrativo</a:t>
            </a:r>
            <a:endParaRPr lang="es-ES" dirty="0" smtClean="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p:txBody>
          <a:bodyPr/>
          <a:lstStyle/>
          <a:p>
            <a:pPr eaLnBrk="1" hangingPunct="1"/>
            <a:r>
              <a:rPr lang="es-CL" smtClean="0"/>
              <a:t>Objetivos del Taller (1)</a:t>
            </a:r>
            <a:endParaRPr lang="es-ES" smtClean="0"/>
          </a:p>
        </p:txBody>
      </p:sp>
      <p:sp>
        <p:nvSpPr>
          <p:cNvPr id="6147" name="Rectangle 3"/>
          <p:cNvSpPr>
            <a:spLocks noGrp="1" noChangeArrowheads="1"/>
          </p:cNvSpPr>
          <p:nvPr>
            <p:ph type="body" idx="1"/>
          </p:nvPr>
        </p:nvSpPr>
        <p:spPr/>
        <p:txBody>
          <a:bodyPr/>
          <a:lstStyle/>
          <a:p>
            <a:pPr eaLnBrk="1" hangingPunct="1">
              <a:buFont typeface="Arial Narrow" pitchFamily="34" charset="0"/>
              <a:buNone/>
            </a:pPr>
            <a:r>
              <a:rPr lang="es-ES_tradnl" sz="2600" b="1" smtClean="0">
                <a:solidFill>
                  <a:schemeClr val="tx1"/>
                </a:solidFill>
              </a:rPr>
              <a:t>Conocimiento y Comprensión:</a:t>
            </a:r>
          </a:p>
          <a:p>
            <a:pPr eaLnBrk="1" hangingPunct="1"/>
            <a:endParaRPr lang="es-ES_tradnl" sz="2600" smtClean="0">
              <a:solidFill>
                <a:schemeClr val="tx1"/>
              </a:solidFill>
            </a:endParaRPr>
          </a:p>
          <a:p>
            <a:pPr eaLnBrk="1" hangingPunct="1"/>
            <a:r>
              <a:rPr lang="es-ES_tradnl" sz="2600" smtClean="0">
                <a:solidFill>
                  <a:schemeClr val="tx1"/>
                </a:solidFill>
              </a:rPr>
              <a:t>Conocer los fundamentos básicos de los estudios de caso como enfoque de investigación.</a:t>
            </a:r>
          </a:p>
          <a:p>
            <a:pPr eaLnBrk="1" hangingPunct="1"/>
            <a:endParaRPr lang="es-ES_tradnl" sz="2600" smtClean="0">
              <a:solidFill>
                <a:schemeClr val="tx1"/>
              </a:solidFill>
            </a:endParaRPr>
          </a:p>
          <a:p>
            <a:pPr eaLnBrk="1" hangingPunct="1"/>
            <a:r>
              <a:rPr lang="es-ES_tradnl" sz="2600" smtClean="0">
                <a:solidFill>
                  <a:schemeClr val="tx1"/>
                </a:solidFill>
              </a:rPr>
              <a:t>Conocer e identificar herramientas metodológicas y teóricas para el desarrollo de estudios de caso</a:t>
            </a:r>
            <a:endParaRPr lang="es-ES" sz="2600" smtClean="0"/>
          </a:p>
          <a:p>
            <a:pPr eaLnBrk="1" hangingPunct="1"/>
            <a:endParaRPr lang="es-ES" sz="2600" smtClean="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p:txBody>
          <a:bodyPr/>
          <a:lstStyle/>
          <a:p>
            <a:pPr eaLnBrk="1" hangingPunct="1"/>
            <a:r>
              <a:rPr lang="es-CL" smtClean="0"/>
              <a:t>Objetivos del Taller (2)</a:t>
            </a:r>
            <a:endParaRPr lang="es-ES" smtClean="0"/>
          </a:p>
        </p:txBody>
      </p:sp>
      <p:sp>
        <p:nvSpPr>
          <p:cNvPr id="7171" name="Rectangle 3"/>
          <p:cNvSpPr>
            <a:spLocks noGrp="1" noChangeArrowheads="1"/>
          </p:cNvSpPr>
          <p:nvPr>
            <p:ph type="body" idx="1"/>
          </p:nvPr>
        </p:nvSpPr>
        <p:spPr/>
        <p:txBody>
          <a:bodyPr/>
          <a:lstStyle/>
          <a:p>
            <a:pPr eaLnBrk="1" hangingPunct="1">
              <a:lnSpc>
                <a:spcPct val="90000"/>
              </a:lnSpc>
              <a:buFont typeface="Arial Narrow" pitchFamily="34" charset="0"/>
              <a:buNone/>
            </a:pPr>
            <a:r>
              <a:rPr lang="es-ES_tradnl" sz="2600" b="1" smtClean="0">
                <a:solidFill>
                  <a:schemeClr val="tx1"/>
                </a:solidFill>
              </a:rPr>
              <a:t>Aplicación y Evaluación:</a:t>
            </a:r>
          </a:p>
          <a:p>
            <a:pPr eaLnBrk="1" hangingPunct="1">
              <a:lnSpc>
                <a:spcPct val="90000"/>
              </a:lnSpc>
            </a:pPr>
            <a:endParaRPr lang="es-ES_tradnl" sz="2600" b="1" smtClean="0">
              <a:solidFill>
                <a:schemeClr val="tx1"/>
              </a:solidFill>
            </a:endParaRPr>
          </a:p>
          <a:p>
            <a:pPr eaLnBrk="1" hangingPunct="1">
              <a:lnSpc>
                <a:spcPct val="90000"/>
              </a:lnSpc>
            </a:pPr>
            <a:r>
              <a:rPr lang="es-ES_tradnl" sz="2600" smtClean="0">
                <a:solidFill>
                  <a:schemeClr val="tx1"/>
                </a:solidFill>
              </a:rPr>
              <a:t>Formular y desarrollar proyectos de estudios de caso pertinentes y fundamentados teórica y metodológicamente.</a:t>
            </a:r>
          </a:p>
          <a:p>
            <a:pPr eaLnBrk="1" hangingPunct="1">
              <a:lnSpc>
                <a:spcPct val="90000"/>
              </a:lnSpc>
            </a:pPr>
            <a:endParaRPr lang="es-ES_tradnl" sz="2600" smtClean="0">
              <a:solidFill>
                <a:schemeClr val="tx1"/>
              </a:solidFill>
            </a:endParaRPr>
          </a:p>
          <a:p>
            <a:pPr eaLnBrk="1" hangingPunct="1">
              <a:lnSpc>
                <a:spcPct val="90000"/>
              </a:lnSpc>
            </a:pPr>
            <a:r>
              <a:rPr lang="es-ES_tradnl" sz="2600" smtClean="0">
                <a:solidFill>
                  <a:schemeClr val="tx1"/>
                </a:solidFill>
              </a:rPr>
              <a:t>Concluir los estudios de caso en los plazos establecidos por el programa y con los estándares académicos requeridos</a:t>
            </a:r>
            <a:endParaRPr lang="es-ES" sz="2600" smtClean="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p:txBody>
          <a:bodyPr/>
          <a:lstStyle/>
          <a:p>
            <a:pPr eaLnBrk="1" hangingPunct="1"/>
            <a:r>
              <a:rPr lang="es-ES" smtClean="0"/>
              <a:t>Metodología del Taller</a:t>
            </a:r>
          </a:p>
        </p:txBody>
      </p:sp>
      <p:sp>
        <p:nvSpPr>
          <p:cNvPr id="8195" name="Oval 6"/>
          <p:cNvSpPr>
            <a:spLocks noChangeArrowheads="1"/>
          </p:cNvSpPr>
          <p:nvPr/>
        </p:nvSpPr>
        <p:spPr bwMode="auto">
          <a:xfrm>
            <a:off x="1600200" y="2133600"/>
            <a:ext cx="3657600" cy="3505200"/>
          </a:xfrm>
          <a:prstGeom prst="ellipse">
            <a:avLst/>
          </a:prstGeom>
          <a:noFill/>
          <a:ln w="28575">
            <a:solidFill>
              <a:srgbClr val="FF0000"/>
            </a:solidFill>
            <a:round/>
            <a:headEnd/>
            <a:tailEnd/>
          </a:ln>
        </p:spPr>
        <p:txBody>
          <a:bodyPr wrap="none" anchor="ctr"/>
          <a:lstStyle/>
          <a:p>
            <a:endParaRPr lang="es-CL"/>
          </a:p>
        </p:txBody>
      </p:sp>
      <p:sp>
        <p:nvSpPr>
          <p:cNvPr id="8196" name="Oval 7"/>
          <p:cNvSpPr>
            <a:spLocks noChangeArrowheads="1"/>
          </p:cNvSpPr>
          <p:nvPr/>
        </p:nvSpPr>
        <p:spPr bwMode="auto">
          <a:xfrm>
            <a:off x="3708400" y="2133600"/>
            <a:ext cx="3886200" cy="3505200"/>
          </a:xfrm>
          <a:prstGeom prst="ellipse">
            <a:avLst/>
          </a:prstGeom>
          <a:noFill/>
          <a:ln w="28575">
            <a:solidFill>
              <a:srgbClr val="FF0000"/>
            </a:solidFill>
            <a:round/>
            <a:headEnd/>
            <a:tailEnd/>
          </a:ln>
        </p:spPr>
        <p:txBody>
          <a:bodyPr wrap="none" anchor="ctr"/>
          <a:lstStyle/>
          <a:p>
            <a:endParaRPr lang="es-CL"/>
          </a:p>
        </p:txBody>
      </p:sp>
      <p:sp>
        <p:nvSpPr>
          <p:cNvPr id="87048" name="Text Box 8"/>
          <p:cNvSpPr txBox="1">
            <a:spLocks noChangeArrowheads="1"/>
          </p:cNvSpPr>
          <p:nvPr/>
        </p:nvSpPr>
        <p:spPr bwMode="auto">
          <a:xfrm>
            <a:off x="2209800" y="3581400"/>
            <a:ext cx="1524000" cy="779463"/>
          </a:xfrm>
          <a:prstGeom prst="rect">
            <a:avLst/>
          </a:prstGeom>
          <a:noFill/>
          <a:ln w="9525">
            <a:noFill/>
            <a:miter lim="800000"/>
            <a:headEnd/>
            <a:tailEnd/>
          </a:ln>
        </p:spPr>
        <p:txBody>
          <a:bodyPr>
            <a:spAutoFit/>
          </a:bodyPr>
          <a:lstStyle/>
          <a:p>
            <a:pPr algn="ctr" eaLnBrk="0" hangingPunct="0">
              <a:spcBef>
                <a:spcPct val="50000"/>
              </a:spcBef>
            </a:pPr>
            <a:r>
              <a:rPr lang="es-ES_tradnl">
                <a:solidFill>
                  <a:srgbClr val="0000FF"/>
                </a:solidFill>
              </a:rPr>
              <a:t>Sesiones</a:t>
            </a:r>
          </a:p>
          <a:p>
            <a:pPr algn="ctr" eaLnBrk="0" hangingPunct="0">
              <a:spcBef>
                <a:spcPct val="50000"/>
              </a:spcBef>
            </a:pPr>
            <a:r>
              <a:rPr lang="es-ES_tradnl">
                <a:solidFill>
                  <a:srgbClr val="0000FF"/>
                </a:solidFill>
              </a:rPr>
              <a:t>Ampliadas</a:t>
            </a:r>
          </a:p>
        </p:txBody>
      </p:sp>
      <p:sp>
        <p:nvSpPr>
          <p:cNvPr id="87049" name="Text Box 9"/>
          <p:cNvSpPr txBox="1">
            <a:spLocks noChangeArrowheads="1"/>
          </p:cNvSpPr>
          <p:nvPr/>
        </p:nvSpPr>
        <p:spPr bwMode="auto">
          <a:xfrm>
            <a:off x="5715000" y="3581400"/>
            <a:ext cx="1371600" cy="779463"/>
          </a:xfrm>
          <a:prstGeom prst="rect">
            <a:avLst/>
          </a:prstGeom>
          <a:noFill/>
          <a:ln w="9525">
            <a:noFill/>
            <a:miter lim="800000"/>
            <a:headEnd/>
            <a:tailEnd/>
          </a:ln>
        </p:spPr>
        <p:txBody>
          <a:bodyPr>
            <a:spAutoFit/>
          </a:bodyPr>
          <a:lstStyle/>
          <a:p>
            <a:pPr algn="ctr" eaLnBrk="0" hangingPunct="0">
              <a:spcBef>
                <a:spcPct val="50000"/>
              </a:spcBef>
            </a:pPr>
            <a:r>
              <a:rPr lang="es-ES_tradnl">
                <a:solidFill>
                  <a:srgbClr val="0000FF"/>
                </a:solidFill>
              </a:rPr>
              <a:t>Sesiones</a:t>
            </a:r>
          </a:p>
          <a:p>
            <a:pPr algn="ctr" eaLnBrk="0" hangingPunct="0">
              <a:spcBef>
                <a:spcPct val="50000"/>
              </a:spcBef>
            </a:pPr>
            <a:r>
              <a:rPr lang="es-ES_tradnl">
                <a:solidFill>
                  <a:srgbClr val="0000FF"/>
                </a:solidFill>
              </a:rPr>
              <a:t>Grupales</a:t>
            </a:r>
          </a:p>
        </p:txBody>
      </p:sp>
      <p:sp>
        <p:nvSpPr>
          <p:cNvPr id="87050" name="Text Box 10"/>
          <p:cNvSpPr txBox="1">
            <a:spLocks noChangeArrowheads="1"/>
          </p:cNvSpPr>
          <p:nvPr/>
        </p:nvSpPr>
        <p:spPr bwMode="auto">
          <a:xfrm>
            <a:off x="3886200" y="3733800"/>
            <a:ext cx="1371600" cy="366713"/>
          </a:xfrm>
          <a:prstGeom prst="rect">
            <a:avLst/>
          </a:prstGeom>
          <a:noFill/>
          <a:ln w="9525">
            <a:noFill/>
            <a:miter lim="800000"/>
            <a:headEnd/>
            <a:tailEnd/>
          </a:ln>
        </p:spPr>
        <p:txBody>
          <a:bodyPr>
            <a:spAutoFit/>
          </a:bodyPr>
          <a:lstStyle/>
          <a:p>
            <a:pPr algn="ctr" eaLnBrk="0" hangingPunct="0">
              <a:spcBef>
                <a:spcPct val="50000"/>
              </a:spcBef>
            </a:pPr>
            <a:r>
              <a:rPr lang="es-ES_tradnl">
                <a:solidFill>
                  <a:srgbClr val="0000FF"/>
                </a:solidFill>
              </a:rPr>
              <a:t>Tutorías</a:t>
            </a:r>
          </a:p>
        </p:txBody>
      </p:sp>
      <p:sp>
        <p:nvSpPr>
          <p:cNvPr id="8200" name="AutoShape 12"/>
          <p:cNvSpPr>
            <a:spLocks noChangeArrowheads="1"/>
          </p:cNvSpPr>
          <p:nvPr/>
        </p:nvSpPr>
        <p:spPr bwMode="auto">
          <a:xfrm rot="-2688763">
            <a:off x="0" y="4149725"/>
            <a:ext cx="2808288" cy="1223963"/>
          </a:xfrm>
          <a:prstGeom prst="curvedDownArrow">
            <a:avLst>
              <a:gd name="adj1" fmla="val 45888"/>
              <a:gd name="adj2" fmla="val 91777"/>
              <a:gd name="adj3" fmla="val 74236"/>
            </a:avLst>
          </a:prstGeom>
          <a:solidFill>
            <a:srgbClr val="99CCFF"/>
          </a:solidFill>
          <a:ln w="9525">
            <a:solidFill>
              <a:schemeClr val="tx1"/>
            </a:solidFill>
            <a:miter lim="800000"/>
            <a:headEnd/>
            <a:tailEnd/>
          </a:ln>
        </p:spPr>
        <p:txBody>
          <a:bodyPr wrap="none" anchor="ctr"/>
          <a:lstStyle/>
          <a:p>
            <a:endParaRPr lang="es-CL"/>
          </a:p>
        </p:txBody>
      </p:sp>
      <p:sp>
        <p:nvSpPr>
          <p:cNvPr id="8201" name="Text Box 13"/>
          <p:cNvSpPr txBox="1">
            <a:spLocks noChangeArrowheads="1"/>
          </p:cNvSpPr>
          <p:nvPr/>
        </p:nvSpPr>
        <p:spPr bwMode="auto">
          <a:xfrm>
            <a:off x="1403350" y="5876925"/>
            <a:ext cx="2016125" cy="366713"/>
          </a:xfrm>
          <a:prstGeom prst="rect">
            <a:avLst/>
          </a:prstGeom>
          <a:noFill/>
          <a:ln w="9525">
            <a:noFill/>
            <a:miter lim="800000"/>
            <a:headEnd/>
            <a:tailEnd/>
          </a:ln>
        </p:spPr>
        <p:txBody>
          <a:bodyPr>
            <a:spAutoFit/>
          </a:bodyPr>
          <a:lstStyle/>
          <a:p>
            <a:pPr>
              <a:spcBef>
                <a:spcPct val="50000"/>
              </a:spcBef>
            </a:pPr>
            <a:r>
              <a:rPr lang="es-CL"/>
              <a:t>Apoyo metodológico</a:t>
            </a:r>
            <a:endParaRPr lang="es-ES"/>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3" presetClass="entr" presetSubtype="528" fill="hold" grpId="0" nodeType="clickEffect">
                                  <p:stCondLst>
                                    <p:cond delay="0"/>
                                  </p:stCondLst>
                                  <p:childTnLst>
                                    <p:set>
                                      <p:cBhvr>
                                        <p:cTn id="6" dur="1" fill="hold">
                                          <p:stCondLst>
                                            <p:cond delay="0"/>
                                          </p:stCondLst>
                                        </p:cTn>
                                        <p:tgtEl>
                                          <p:spTgt spid="87048"/>
                                        </p:tgtEl>
                                        <p:attrNameLst>
                                          <p:attrName>style.visibility</p:attrName>
                                        </p:attrNameLst>
                                      </p:cBhvr>
                                      <p:to>
                                        <p:strVal val="visible"/>
                                      </p:to>
                                    </p:set>
                                    <p:anim calcmode="lin" valueType="num">
                                      <p:cBhvr>
                                        <p:cTn id="7" dur="500" fill="hold"/>
                                        <p:tgtEl>
                                          <p:spTgt spid="87048"/>
                                        </p:tgtEl>
                                        <p:attrNameLst>
                                          <p:attrName>ppt_w</p:attrName>
                                        </p:attrNameLst>
                                      </p:cBhvr>
                                      <p:tavLst>
                                        <p:tav tm="0">
                                          <p:val>
                                            <p:fltVal val="0"/>
                                          </p:val>
                                        </p:tav>
                                        <p:tav tm="100000">
                                          <p:val>
                                            <p:strVal val="#ppt_w"/>
                                          </p:val>
                                        </p:tav>
                                      </p:tavLst>
                                    </p:anim>
                                    <p:anim calcmode="lin" valueType="num">
                                      <p:cBhvr>
                                        <p:cTn id="8" dur="500" fill="hold"/>
                                        <p:tgtEl>
                                          <p:spTgt spid="87048"/>
                                        </p:tgtEl>
                                        <p:attrNameLst>
                                          <p:attrName>ppt_h</p:attrName>
                                        </p:attrNameLst>
                                      </p:cBhvr>
                                      <p:tavLst>
                                        <p:tav tm="0">
                                          <p:val>
                                            <p:fltVal val="0"/>
                                          </p:val>
                                        </p:tav>
                                        <p:tav tm="100000">
                                          <p:val>
                                            <p:strVal val="#ppt_h"/>
                                          </p:val>
                                        </p:tav>
                                      </p:tavLst>
                                    </p:anim>
                                    <p:anim calcmode="lin" valueType="num">
                                      <p:cBhvr>
                                        <p:cTn id="9" dur="500" fill="hold"/>
                                        <p:tgtEl>
                                          <p:spTgt spid="87048"/>
                                        </p:tgtEl>
                                        <p:attrNameLst>
                                          <p:attrName>ppt_x</p:attrName>
                                        </p:attrNameLst>
                                      </p:cBhvr>
                                      <p:tavLst>
                                        <p:tav tm="0">
                                          <p:val>
                                            <p:fltVal val="0.5"/>
                                          </p:val>
                                        </p:tav>
                                        <p:tav tm="100000">
                                          <p:val>
                                            <p:strVal val="#ppt_x"/>
                                          </p:val>
                                        </p:tav>
                                      </p:tavLst>
                                    </p:anim>
                                    <p:anim calcmode="lin" valueType="num">
                                      <p:cBhvr>
                                        <p:cTn id="10" dur="500" fill="hold"/>
                                        <p:tgtEl>
                                          <p:spTgt spid="87048"/>
                                        </p:tgtEl>
                                        <p:attrNameLst>
                                          <p:attrName>ppt_y</p:attrName>
                                        </p:attrNameLst>
                                      </p:cBhvr>
                                      <p:tavLst>
                                        <p:tav tm="0">
                                          <p:val>
                                            <p:fltVal val="0.5"/>
                                          </p:val>
                                        </p:tav>
                                        <p:tav tm="100000">
                                          <p:val>
                                            <p:strVal val="#ppt_y"/>
                                          </p:val>
                                        </p:tav>
                                      </p:tavLst>
                                    </p:anim>
                                  </p:childTnLst>
                                </p:cTn>
                              </p:par>
                            </p:childTnLst>
                          </p:cTn>
                        </p:par>
                      </p:childTnLst>
                    </p:cTn>
                  </p:par>
                  <p:par>
                    <p:cTn id="11" fill="hold">
                      <p:stCondLst>
                        <p:cond delay="indefinite"/>
                      </p:stCondLst>
                      <p:childTnLst>
                        <p:par>
                          <p:cTn id="12" fill="hold">
                            <p:stCondLst>
                              <p:cond delay="0"/>
                            </p:stCondLst>
                            <p:childTnLst>
                              <p:par>
                                <p:cTn id="13" presetID="23" presetClass="entr" presetSubtype="528" fill="hold" grpId="0" nodeType="clickEffect">
                                  <p:stCondLst>
                                    <p:cond delay="0"/>
                                  </p:stCondLst>
                                  <p:childTnLst>
                                    <p:set>
                                      <p:cBhvr>
                                        <p:cTn id="14" dur="1" fill="hold">
                                          <p:stCondLst>
                                            <p:cond delay="0"/>
                                          </p:stCondLst>
                                        </p:cTn>
                                        <p:tgtEl>
                                          <p:spTgt spid="87049"/>
                                        </p:tgtEl>
                                        <p:attrNameLst>
                                          <p:attrName>style.visibility</p:attrName>
                                        </p:attrNameLst>
                                      </p:cBhvr>
                                      <p:to>
                                        <p:strVal val="visible"/>
                                      </p:to>
                                    </p:set>
                                    <p:anim calcmode="lin" valueType="num">
                                      <p:cBhvr>
                                        <p:cTn id="15" dur="500" fill="hold"/>
                                        <p:tgtEl>
                                          <p:spTgt spid="87049"/>
                                        </p:tgtEl>
                                        <p:attrNameLst>
                                          <p:attrName>ppt_w</p:attrName>
                                        </p:attrNameLst>
                                      </p:cBhvr>
                                      <p:tavLst>
                                        <p:tav tm="0">
                                          <p:val>
                                            <p:fltVal val="0"/>
                                          </p:val>
                                        </p:tav>
                                        <p:tav tm="100000">
                                          <p:val>
                                            <p:strVal val="#ppt_w"/>
                                          </p:val>
                                        </p:tav>
                                      </p:tavLst>
                                    </p:anim>
                                    <p:anim calcmode="lin" valueType="num">
                                      <p:cBhvr>
                                        <p:cTn id="16" dur="500" fill="hold"/>
                                        <p:tgtEl>
                                          <p:spTgt spid="87049"/>
                                        </p:tgtEl>
                                        <p:attrNameLst>
                                          <p:attrName>ppt_h</p:attrName>
                                        </p:attrNameLst>
                                      </p:cBhvr>
                                      <p:tavLst>
                                        <p:tav tm="0">
                                          <p:val>
                                            <p:fltVal val="0"/>
                                          </p:val>
                                        </p:tav>
                                        <p:tav tm="100000">
                                          <p:val>
                                            <p:strVal val="#ppt_h"/>
                                          </p:val>
                                        </p:tav>
                                      </p:tavLst>
                                    </p:anim>
                                    <p:anim calcmode="lin" valueType="num">
                                      <p:cBhvr>
                                        <p:cTn id="17" dur="500" fill="hold"/>
                                        <p:tgtEl>
                                          <p:spTgt spid="87049"/>
                                        </p:tgtEl>
                                        <p:attrNameLst>
                                          <p:attrName>ppt_x</p:attrName>
                                        </p:attrNameLst>
                                      </p:cBhvr>
                                      <p:tavLst>
                                        <p:tav tm="0">
                                          <p:val>
                                            <p:fltVal val="0.5"/>
                                          </p:val>
                                        </p:tav>
                                        <p:tav tm="100000">
                                          <p:val>
                                            <p:strVal val="#ppt_x"/>
                                          </p:val>
                                        </p:tav>
                                      </p:tavLst>
                                    </p:anim>
                                    <p:anim calcmode="lin" valueType="num">
                                      <p:cBhvr>
                                        <p:cTn id="18" dur="500" fill="hold"/>
                                        <p:tgtEl>
                                          <p:spTgt spid="87049"/>
                                        </p:tgtEl>
                                        <p:attrNameLst>
                                          <p:attrName>ppt_y</p:attrName>
                                        </p:attrNameLst>
                                      </p:cBhvr>
                                      <p:tavLst>
                                        <p:tav tm="0">
                                          <p:val>
                                            <p:fltVal val="0.5"/>
                                          </p:val>
                                        </p:tav>
                                        <p:tav tm="100000">
                                          <p:val>
                                            <p:strVal val="#ppt_y"/>
                                          </p:val>
                                        </p:tav>
                                      </p:tavLst>
                                    </p:anim>
                                  </p:childTnLst>
                                </p:cTn>
                              </p:par>
                            </p:childTnLst>
                          </p:cTn>
                        </p:par>
                      </p:childTnLst>
                    </p:cTn>
                  </p:par>
                  <p:par>
                    <p:cTn id="19" fill="hold">
                      <p:stCondLst>
                        <p:cond delay="indefinite"/>
                      </p:stCondLst>
                      <p:childTnLst>
                        <p:par>
                          <p:cTn id="20" fill="hold">
                            <p:stCondLst>
                              <p:cond delay="0"/>
                            </p:stCondLst>
                            <p:childTnLst>
                              <p:par>
                                <p:cTn id="21" presetID="23" presetClass="entr" presetSubtype="528" fill="hold" grpId="0" nodeType="clickEffect">
                                  <p:stCondLst>
                                    <p:cond delay="0"/>
                                  </p:stCondLst>
                                  <p:childTnLst>
                                    <p:set>
                                      <p:cBhvr>
                                        <p:cTn id="22" dur="1" fill="hold">
                                          <p:stCondLst>
                                            <p:cond delay="0"/>
                                          </p:stCondLst>
                                        </p:cTn>
                                        <p:tgtEl>
                                          <p:spTgt spid="87050"/>
                                        </p:tgtEl>
                                        <p:attrNameLst>
                                          <p:attrName>style.visibility</p:attrName>
                                        </p:attrNameLst>
                                      </p:cBhvr>
                                      <p:to>
                                        <p:strVal val="visible"/>
                                      </p:to>
                                    </p:set>
                                    <p:anim calcmode="lin" valueType="num">
                                      <p:cBhvr>
                                        <p:cTn id="23" dur="500" fill="hold"/>
                                        <p:tgtEl>
                                          <p:spTgt spid="87050"/>
                                        </p:tgtEl>
                                        <p:attrNameLst>
                                          <p:attrName>ppt_w</p:attrName>
                                        </p:attrNameLst>
                                      </p:cBhvr>
                                      <p:tavLst>
                                        <p:tav tm="0">
                                          <p:val>
                                            <p:fltVal val="0"/>
                                          </p:val>
                                        </p:tav>
                                        <p:tav tm="100000">
                                          <p:val>
                                            <p:strVal val="#ppt_w"/>
                                          </p:val>
                                        </p:tav>
                                      </p:tavLst>
                                    </p:anim>
                                    <p:anim calcmode="lin" valueType="num">
                                      <p:cBhvr>
                                        <p:cTn id="24" dur="500" fill="hold"/>
                                        <p:tgtEl>
                                          <p:spTgt spid="87050"/>
                                        </p:tgtEl>
                                        <p:attrNameLst>
                                          <p:attrName>ppt_h</p:attrName>
                                        </p:attrNameLst>
                                      </p:cBhvr>
                                      <p:tavLst>
                                        <p:tav tm="0">
                                          <p:val>
                                            <p:fltVal val="0"/>
                                          </p:val>
                                        </p:tav>
                                        <p:tav tm="100000">
                                          <p:val>
                                            <p:strVal val="#ppt_h"/>
                                          </p:val>
                                        </p:tav>
                                      </p:tavLst>
                                    </p:anim>
                                    <p:anim calcmode="lin" valueType="num">
                                      <p:cBhvr>
                                        <p:cTn id="25" dur="500" fill="hold"/>
                                        <p:tgtEl>
                                          <p:spTgt spid="87050"/>
                                        </p:tgtEl>
                                        <p:attrNameLst>
                                          <p:attrName>ppt_x</p:attrName>
                                        </p:attrNameLst>
                                      </p:cBhvr>
                                      <p:tavLst>
                                        <p:tav tm="0">
                                          <p:val>
                                            <p:fltVal val="0.5"/>
                                          </p:val>
                                        </p:tav>
                                        <p:tav tm="100000">
                                          <p:val>
                                            <p:strVal val="#ppt_x"/>
                                          </p:val>
                                        </p:tav>
                                      </p:tavLst>
                                    </p:anim>
                                    <p:anim calcmode="lin" valueType="num">
                                      <p:cBhvr>
                                        <p:cTn id="26" dur="500" fill="hold"/>
                                        <p:tgtEl>
                                          <p:spTgt spid="87050"/>
                                        </p:tgtEl>
                                        <p:attrNameLst>
                                          <p:attrName>ppt_y</p:attrName>
                                        </p:attrNameLst>
                                      </p:cBhvr>
                                      <p:tavLst>
                                        <p:tav tm="0">
                                          <p:val>
                                            <p:fltVal val="0.5"/>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87048" grpId="0" autoUpdateAnimBg="0"/>
      <p:bldP spid="87049" grpId="0" autoUpdateAnimBg="0"/>
      <p:bldP spid="87050" grpId="0" autoUpdateAnimBg="0"/>
    </p:bldLst>
  </p:timing>
</p:sld>
</file>

<file path=ppt/slides/slide15.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9218" name="Text Box 2"/>
          <p:cNvSpPr txBox="1">
            <a:spLocks noChangeArrowheads="1"/>
          </p:cNvSpPr>
          <p:nvPr/>
        </p:nvSpPr>
        <p:spPr bwMode="auto">
          <a:xfrm>
            <a:off x="1547813" y="549275"/>
            <a:ext cx="6321425" cy="731838"/>
          </a:xfrm>
          <a:prstGeom prst="rect">
            <a:avLst/>
          </a:prstGeom>
          <a:noFill/>
          <a:ln w="9525">
            <a:noFill/>
            <a:miter lim="800000"/>
            <a:headEnd/>
            <a:tailEnd/>
          </a:ln>
        </p:spPr>
        <p:txBody>
          <a:bodyPr>
            <a:spAutoFit/>
          </a:bodyPr>
          <a:lstStyle/>
          <a:p>
            <a:pPr eaLnBrk="0" hangingPunct="0">
              <a:spcBef>
                <a:spcPct val="50000"/>
              </a:spcBef>
            </a:pPr>
            <a:r>
              <a:rPr lang="es-ES_tradnl" sz="4200">
                <a:solidFill>
                  <a:schemeClr val="tx2"/>
                </a:solidFill>
              </a:rPr>
              <a:t>Evaluación Taller </a:t>
            </a:r>
            <a:r>
              <a:rPr lang="es-ES_tradnl" sz="2400">
                <a:solidFill>
                  <a:schemeClr val="tx2"/>
                </a:solidFill>
              </a:rPr>
              <a:t>1er semestre</a:t>
            </a:r>
          </a:p>
        </p:txBody>
      </p:sp>
      <p:sp>
        <p:nvSpPr>
          <p:cNvPr id="100355" name="Text Box 3"/>
          <p:cNvSpPr txBox="1">
            <a:spLocks noChangeArrowheads="1"/>
          </p:cNvSpPr>
          <p:nvPr/>
        </p:nvSpPr>
        <p:spPr bwMode="auto">
          <a:xfrm>
            <a:off x="5791200" y="2514600"/>
            <a:ext cx="2819400" cy="915988"/>
          </a:xfrm>
          <a:prstGeom prst="rect">
            <a:avLst/>
          </a:prstGeom>
          <a:noFill/>
          <a:ln w="9525">
            <a:noFill/>
            <a:miter lim="800000"/>
            <a:headEnd/>
            <a:tailEnd/>
          </a:ln>
        </p:spPr>
        <p:txBody>
          <a:bodyPr>
            <a:spAutoFit/>
          </a:bodyPr>
          <a:lstStyle/>
          <a:p>
            <a:pPr algn="just" eaLnBrk="0" hangingPunct="0">
              <a:spcBef>
                <a:spcPct val="50000"/>
              </a:spcBef>
              <a:buClr>
                <a:srgbClr val="FF0000"/>
              </a:buClr>
              <a:buFont typeface="Arial Narrow" pitchFamily="34" charset="0"/>
              <a:buChar char="¢"/>
            </a:pPr>
            <a:r>
              <a:rPr lang="es-ES_tradnl" b="1" i="1">
                <a:solidFill>
                  <a:srgbClr val="000066"/>
                </a:solidFill>
              </a:rPr>
              <a:t>Sesiones Ampliadas y Reuniones grupales con asistencia obligatoria</a:t>
            </a:r>
            <a:endParaRPr lang="es-ES_tradnl">
              <a:solidFill>
                <a:srgbClr val="B2B2B2"/>
              </a:solidFill>
            </a:endParaRPr>
          </a:p>
        </p:txBody>
      </p:sp>
      <p:sp>
        <p:nvSpPr>
          <p:cNvPr id="100356" name="Text Box 4"/>
          <p:cNvSpPr txBox="1">
            <a:spLocks noChangeArrowheads="1"/>
          </p:cNvSpPr>
          <p:nvPr/>
        </p:nvSpPr>
        <p:spPr bwMode="auto">
          <a:xfrm>
            <a:off x="5867400" y="5105400"/>
            <a:ext cx="2743200" cy="641350"/>
          </a:xfrm>
          <a:prstGeom prst="rect">
            <a:avLst/>
          </a:prstGeom>
          <a:noFill/>
          <a:ln w="9525">
            <a:noFill/>
            <a:miter lim="800000"/>
            <a:headEnd/>
            <a:tailEnd/>
          </a:ln>
        </p:spPr>
        <p:txBody>
          <a:bodyPr>
            <a:spAutoFit/>
          </a:bodyPr>
          <a:lstStyle/>
          <a:p>
            <a:pPr algn="just" eaLnBrk="0" hangingPunct="0">
              <a:spcBef>
                <a:spcPct val="50000"/>
              </a:spcBef>
              <a:buClr>
                <a:srgbClr val="FF0000"/>
              </a:buClr>
              <a:buFont typeface="Arial Narrow" pitchFamily="34" charset="0"/>
              <a:buChar char="¢"/>
            </a:pPr>
            <a:r>
              <a:rPr lang="es-ES_tradnl" b="1" i="1">
                <a:solidFill>
                  <a:srgbClr val="000066"/>
                </a:solidFill>
              </a:rPr>
              <a:t>Informe de Avance 30% Estudio de Caso</a:t>
            </a:r>
          </a:p>
        </p:txBody>
      </p:sp>
      <p:sp>
        <p:nvSpPr>
          <p:cNvPr id="100357" name="Text Box 5"/>
          <p:cNvSpPr txBox="1">
            <a:spLocks noChangeArrowheads="1"/>
          </p:cNvSpPr>
          <p:nvPr/>
        </p:nvSpPr>
        <p:spPr bwMode="auto">
          <a:xfrm>
            <a:off x="5867400" y="3810000"/>
            <a:ext cx="3048000" cy="366713"/>
          </a:xfrm>
          <a:prstGeom prst="rect">
            <a:avLst/>
          </a:prstGeom>
          <a:noFill/>
          <a:ln w="9525">
            <a:noFill/>
            <a:miter lim="800000"/>
            <a:headEnd/>
            <a:tailEnd/>
          </a:ln>
        </p:spPr>
        <p:txBody>
          <a:bodyPr>
            <a:spAutoFit/>
          </a:bodyPr>
          <a:lstStyle/>
          <a:p>
            <a:pPr algn="just" eaLnBrk="0" hangingPunct="0">
              <a:spcBef>
                <a:spcPct val="50000"/>
              </a:spcBef>
              <a:buClr>
                <a:srgbClr val="FF0000"/>
              </a:buClr>
              <a:buFont typeface="Arial Narrow" pitchFamily="34" charset="0"/>
              <a:buChar char="¢"/>
            </a:pPr>
            <a:r>
              <a:rPr lang="es-ES_tradnl" b="1" i="1">
                <a:solidFill>
                  <a:srgbClr val="000066"/>
                </a:solidFill>
              </a:rPr>
              <a:t>Propuesta de Estudio de Caso </a:t>
            </a:r>
          </a:p>
        </p:txBody>
      </p:sp>
      <p:sp>
        <p:nvSpPr>
          <p:cNvPr id="9222" name="Text Box 6"/>
          <p:cNvSpPr txBox="1">
            <a:spLocks noChangeArrowheads="1"/>
          </p:cNvSpPr>
          <p:nvPr/>
        </p:nvSpPr>
        <p:spPr bwMode="auto">
          <a:xfrm>
            <a:off x="990600" y="2590800"/>
            <a:ext cx="3505200" cy="519113"/>
          </a:xfrm>
          <a:prstGeom prst="rect">
            <a:avLst/>
          </a:prstGeom>
          <a:noFill/>
          <a:ln w="9525">
            <a:noFill/>
            <a:miter lim="800000"/>
            <a:headEnd/>
            <a:tailEnd/>
          </a:ln>
        </p:spPr>
        <p:txBody>
          <a:bodyPr>
            <a:spAutoFit/>
          </a:bodyPr>
          <a:lstStyle/>
          <a:p>
            <a:pPr eaLnBrk="0" hangingPunct="0">
              <a:spcBef>
                <a:spcPct val="50000"/>
              </a:spcBef>
            </a:pPr>
            <a:r>
              <a:rPr lang="es-ES_tradnl" sz="2800">
                <a:solidFill>
                  <a:srgbClr val="000066"/>
                </a:solidFill>
              </a:rPr>
              <a:t>Asistencia</a:t>
            </a:r>
          </a:p>
        </p:txBody>
      </p:sp>
      <p:sp>
        <p:nvSpPr>
          <p:cNvPr id="9223" name="Text Box 7"/>
          <p:cNvSpPr txBox="1">
            <a:spLocks noChangeArrowheads="1"/>
          </p:cNvSpPr>
          <p:nvPr/>
        </p:nvSpPr>
        <p:spPr bwMode="auto">
          <a:xfrm>
            <a:off x="914400" y="4114800"/>
            <a:ext cx="4724400" cy="519113"/>
          </a:xfrm>
          <a:prstGeom prst="rect">
            <a:avLst/>
          </a:prstGeom>
          <a:noFill/>
          <a:ln w="9525">
            <a:noFill/>
            <a:miter lim="800000"/>
            <a:headEnd/>
            <a:tailEnd/>
          </a:ln>
        </p:spPr>
        <p:txBody>
          <a:bodyPr>
            <a:spAutoFit/>
          </a:bodyPr>
          <a:lstStyle/>
          <a:p>
            <a:pPr eaLnBrk="0" hangingPunct="0">
              <a:spcBef>
                <a:spcPct val="50000"/>
              </a:spcBef>
            </a:pPr>
            <a:r>
              <a:rPr lang="es-ES_tradnl" sz="2800">
                <a:solidFill>
                  <a:srgbClr val="000066"/>
                </a:solidFill>
              </a:rPr>
              <a:t>Propuesta Estudio de Caso</a:t>
            </a:r>
            <a:endParaRPr lang="es-ES_tradnl" sz="2800">
              <a:solidFill>
                <a:srgbClr val="B2B2B2"/>
              </a:solidFill>
            </a:endParaRPr>
          </a:p>
        </p:txBody>
      </p:sp>
      <p:sp>
        <p:nvSpPr>
          <p:cNvPr id="9224" name="Text Box 8"/>
          <p:cNvSpPr txBox="1">
            <a:spLocks noChangeArrowheads="1"/>
          </p:cNvSpPr>
          <p:nvPr/>
        </p:nvSpPr>
        <p:spPr bwMode="auto">
          <a:xfrm>
            <a:off x="990600" y="5562600"/>
            <a:ext cx="3581400" cy="519113"/>
          </a:xfrm>
          <a:prstGeom prst="rect">
            <a:avLst/>
          </a:prstGeom>
          <a:noFill/>
          <a:ln w="9525">
            <a:noFill/>
            <a:miter lim="800000"/>
            <a:headEnd/>
            <a:tailEnd/>
          </a:ln>
        </p:spPr>
        <p:txBody>
          <a:bodyPr>
            <a:spAutoFit/>
          </a:bodyPr>
          <a:lstStyle/>
          <a:p>
            <a:pPr eaLnBrk="0" hangingPunct="0">
              <a:spcBef>
                <a:spcPct val="50000"/>
              </a:spcBef>
            </a:pPr>
            <a:r>
              <a:rPr lang="es-ES_tradnl" sz="2800">
                <a:solidFill>
                  <a:srgbClr val="000066"/>
                </a:solidFill>
              </a:rPr>
              <a:t>Informe de Avance</a:t>
            </a:r>
          </a:p>
        </p:txBody>
      </p:sp>
      <p:sp>
        <p:nvSpPr>
          <p:cNvPr id="9225" name="Rectangle 9"/>
          <p:cNvSpPr>
            <a:spLocks noChangeArrowheads="1"/>
          </p:cNvSpPr>
          <p:nvPr/>
        </p:nvSpPr>
        <p:spPr bwMode="auto">
          <a:xfrm>
            <a:off x="838200" y="2209800"/>
            <a:ext cx="4876800" cy="1295400"/>
          </a:xfrm>
          <a:prstGeom prst="rect">
            <a:avLst/>
          </a:prstGeom>
          <a:noFill/>
          <a:ln w="9525">
            <a:solidFill>
              <a:schemeClr val="tx1"/>
            </a:solidFill>
            <a:miter lim="800000"/>
            <a:headEnd/>
            <a:tailEnd/>
          </a:ln>
        </p:spPr>
        <p:txBody>
          <a:bodyPr wrap="none" anchor="ctr"/>
          <a:lstStyle/>
          <a:p>
            <a:endParaRPr lang="es-CL"/>
          </a:p>
        </p:txBody>
      </p:sp>
      <p:sp>
        <p:nvSpPr>
          <p:cNvPr id="9226" name="Rectangle 10"/>
          <p:cNvSpPr>
            <a:spLocks noChangeArrowheads="1"/>
          </p:cNvSpPr>
          <p:nvPr/>
        </p:nvSpPr>
        <p:spPr bwMode="auto">
          <a:xfrm>
            <a:off x="838200" y="3657600"/>
            <a:ext cx="4876800" cy="1295400"/>
          </a:xfrm>
          <a:prstGeom prst="rect">
            <a:avLst/>
          </a:prstGeom>
          <a:noFill/>
          <a:ln w="9525">
            <a:solidFill>
              <a:schemeClr val="tx1"/>
            </a:solidFill>
            <a:miter lim="800000"/>
            <a:headEnd/>
            <a:tailEnd/>
          </a:ln>
        </p:spPr>
        <p:txBody>
          <a:bodyPr wrap="none" anchor="ctr"/>
          <a:lstStyle/>
          <a:p>
            <a:endParaRPr lang="es-CL"/>
          </a:p>
        </p:txBody>
      </p:sp>
      <p:sp>
        <p:nvSpPr>
          <p:cNvPr id="9227" name="Rectangle 11"/>
          <p:cNvSpPr>
            <a:spLocks noChangeArrowheads="1"/>
          </p:cNvSpPr>
          <p:nvPr/>
        </p:nvSpPr>
        <p:spPr bwMode="auto">
          <a:xfrm>
            <a:off x="838200" y="5105400"/>
            <a:ext cx="4876800" cy="1295400"/>
          </a:xfrm>
          <a:prstGeom prst="rect">
            <a:avLst/>
          </a:prstGeom>
          <a:noFill/>
          <a:ln w="9525">
            <a:solidFill>
              <a:schemeClr val="tx1"/>
            </a:solidFill>
            <a:miter lim="800000"/>
            <a:headEnd/>
            <a:tailEnd/>
          </a:ln>
        </p:spPr>
        <p:txBody>
          <a:bodyPr wrap="none" anchor="ctr"/>
          <a:lstStyle/>
          <a:p>
            <a:endParaRPr lang="es-CL"/>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8" presetClass="entr" presetSubtype="12" fill="hold" grpId="0" nodeType="clickEffect">
                                  <p:stCondLst>
                                    <p:cond delay="0"/>
                                  </p:stCondLst>
                                  <p:childTnLst>
                                    <p:set>
                                      <p:cBhvr>
                                        <p:cTn id="6" dur="1" fill="hold">
                                          <p:stCondLst>
                                            <p:cond delay="0"/>
                                          </p:stCondLst>
                                        </p:cTn>
                                        <p:tgtEl>
                                          <p:spTgt spid="100355"/>
                                        </p:tgtEl>
                                        <p:attrNameLst>
                                          <p:attrName>style.visibility</p:attrName>
                                        </p:attrNameLst>
                                      </p:cBhvr>
                                      <p:to>
                                        <p:strVal val="visible"/>
                                      </p:to>
                                    </p:set>
                                    <p:animEffect transition="in" filter="strips(downLeft)">
                                      <p:cBhvr>
                                        <p:cTn id="7" dur="500"/>
                                        <p:tgtEl>
                                          <p:spTgt spid="100355"/>
                                        </p:tgtEl>
                                      </p:cBhvr>
                                    </p:animEffect>
                                  </p:childTnLst>
                                </p:cTn>
                              </p:par>
                            </p:childTnLst>
                          </p:cTn>
                        </p:par>
                      </p:childTnLst>
                    </p:cTn>
                  </p:par>
                  <p:par>
                    <p:cTn id="8" fill="hold">
                      <p:stCondLst>
                        <p:cond delay="indefinite"/>
                      </p:stCondLst>
                      <p:childTnLst>
                        <p:par>
                          <p:cTn id="9" fill="hold">
                            <p:stCondLst>
                              <p:cond delay="0"/>
                            </p:stCondLst>
                            <p:childTnLst>
                              <p:par>
                                <p:cTn id="10" presetID="18" presetClass="entr" presetSubtype="6" fill="hold" grpId="0" nodeType="clickEffect">
                                  <p:stCondLst>
                                    <p:cond delay="0"/>
                                  </p:stCondLst>
                                  <p:childTnLst>
                                    <p:set>
                                      <p:cBhvr>
                                        <p:cTn id="11" dur="1" fill="hold">
                                          <p:stCondLst>
                                            <p:cond delay="0"/>
                                          </p:stCondLst>
                                        </p:cTn>
                                        <p:tgtEl>
                                          <p:spTgt spid="100357"/>
                                        </p:tgtEl>
                                        <p:attrNameLst>
                                          <p:attrName>style.visibility</p:attrName>
                                        </p:attrNameLst>
                                      </p:cBhvr>
                                      <p:to>
                                        <p:strVal val="visible"/>
                                      </p:to>
                                    </p:set>
                                    <p:animEffect transition="in" filter="strips(downRight)">
                                      <p:cBhvr>
                                        <p:cTn id="12" dur="500"/>
                                        <p:tgtEl>
                                          <p:spTgt spid="100357"/>
                                        </p:tgtEl>
                                      </p:cBhvr>
                                    </p:animEffect>
                                  </p:childTnLst>
                                </p:cTn>
                              </p:par>
                            </p:childTnLst>
                          </p:cTn>
                        </p:par>
                      </p:childTnLst>
                    </p:cTn>
                  </p:par>
                  <p:par>
                    <p:cTn id="13" fill="hold">
                      <p:stCondLst>
                        <p:cond delay="indefinite"/>
                      </p:stCondLst>
                      <p:childTnLst>
                        <p:par>
                          <p:cTn id="14" fill="hold">
                            <p:stCondLst>
                              <p:cond delay="0"/>
                            </p:stCondLst>
                            <p:childTnLst>
                              <p:par>
                                <p:cTn id="15" presetID="18" presetClass="entr" presetSubtype="9" fill="hold" grpId="0" nodeType="clickEffect">
                                  <p:stCondLst>
                                    <p:cond delay="0"/>
                                  </p:stCondLst>
                                  <p:childTnLst>
                                    <p:set>
                                      <p:cBhvr>
                                        <p:cTn id="16" dur="1" fill="hold">
                                          <p:stCondLst>
                                            <p:cond delay="0"/>
                                          </p:stCondLst>
                                        </p:cTn>
                                        <p:tgtEl>
                                          <p:spTgt spid="100356"/>
                                        </p:tgtEl>
                                        <p:attrNameLst>
                                          <p:attrName>style.visibility</p:attrName>
                                        </p:attrNameLst>
                                      </p:cBhvr>
                                      <p:to>
                                        <p:strVal val="visible"/>
                                      </p:to>
                                    </p:set>
                                    <p:animEffect transition="in" filter="strips(upLeft)">
                                      <p:cBhvr>
                                        <p:cTn id="17" dur="500"/>
                                        <p:tgtEl>
                                          <p:spTgt spid="10035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0355" grpId="0" autoUpdateAnimBg="0"/>
      <p:bldP spid="100356" grpId="0" autoUpdateAnimBg="0"/>
      <p:bldP spid="100357" grpId="0" autoUpdateAnimBg="0"/>
    </p:bldLst>
  </p:timing>
</p:sld>
</file>

<file path=ppt/slides/slide16.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0242" name="1 Título"/>
          <p:cNvSpPr>
            <a:spLocks noGrp="1"/>
          </p:cNvSpPr>
          <p:nvPr>
            <p:ph type="title"/>
          </p:nvPr>
        </p:nvSpPr>
        <p:spPr/>
        <p:txBody>
          <a:bodyPr/>
          <a:lstStyle/>
          <a:p>
            <a:r>
              <a:rPr lang="es-CL" smtClean="0">
                <a:solidFill>
                  <a:srgbClr val="FF0000"/>
                </a:solidFill>
              </a:rPr>
              <a:t>Profesores a cargo del Taller (por confirmar)</a:t>
            </a:r>
          </a:p>
        </p:txBody>
      </p:sp>
      <p:sp>
        <p:nvSpPr>
          <p:cNvPr id="10243" name="2 Marcador de contenido"/>
          <p:cNvSpPr>
            <a:spLocks noGrp="1"/>
          </p:cNvSpPr>
          <p:nvPr>
            <p:ph idx="1"/>
          </p:nvPr>
        </p:nvSpPr>
        <p:spPr/>
        <p:txBody>
          <a:bodyPr/>
          <a:lstStyle/>
          <a:p>
            <a:r>
              <a:rPr lang="es-CL" smtClean="0"/>
              <a:t>María Pía Martin</a:t>
            </a:r>
          </a:p>
          <a:p>
            <a:r>
              <a:rPr lang="es-CL" smtClean="0"/>
              <a:t>M. Angélica Pavez</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pPr eaLnBrk="1" hangingPunct="1"/>
            <a:r>
              <a:rPr lang="es-CL" smtClean="0"/>
              <a:t>CALENDARIO</a:t>
            </a:r>
            <a:endParaRPr lang="es-ES" smtClean="0"/>
          </a:p>
        </p:txBody>
      </p:sp>
      <p:sp>
        <p:nvSpPr>
          <p:cNvPr id="11267" name="Rectangle 3"/>
          <p:cNvSpPr>
            <a:spLocks noGrp="1" noChangeArrowheads="1"/>
          </p:cNvSpPr>
          <p:nvPr>
            <p:ph type="body" idx="1"/>
          </p:nvPr>
        </p:nvSpPr>
        <p:spPr>
          <a:xfrm>
            <a:off x="1524000" y="1905000"/>
            <a:ext cx="7010400" cy="4619625"/>
          </a:xfrm>
        </p:spPr>
        <p:txBody>
          <a:bodyPr/>
          <a:lstStyle/>
          <a:p>
            <a:pPr eaLnBrk="1" hangingPunct="1">
              <a:lnSpc>
                <a:spcPct val="80000"/>
              </a:lnSpc>
              <a:buFont typeface="Wingdings" pitchFamily="2" charset="2"/>
              <a:buNone/>
            </a:pPr>
            <a:r>
              <a:rPr lang="es-CL" sz="2000" smtClean="0">
                <a:solidFill>
                  <a:srgbClr val="FF0000"/>
                </a:solidFill>
              </a:rPr>
              <a:t>AGOSTO</a:t>
            </a:r>
          </a:p>
          <a:p>
            <a:pPr eaLnBrk="1" hangingPunct="1">
              <a:lnSpc>
                <a:spcPct val="80000"/>
              </a:lnSpc>
              <a:buFontTx/>
              <a:buChar char="-"/>
            </a:pPr>
            <a:r>
              <a:rPr lang="es-CL" sz="2000" smtClean="0"/>
              <a:t>Revisión de los borradores de propuestas de Estudios de caso para enviar a la escuela de postgrado y escoger profesor guía</a:t>
            </a:r>
          </a:p>
          <a:p>
            <a:pPr eaLnBrk="1" hangingPunct="1">
              <a:lnSpc>
                <a:spcPct val="80000"/>
              </a:lnSpc>
              <a:buFontTx/>
              <a:buChar char="-"/>
            </a:pPr>
            <a:r>
              <a:rPr lang="es-CL" sz="2000" smtClean="0"/>
              <a:t>Solicitud a la escuela de Postgrado la aprobación del tema de tesis + Formularios</a:t>
            </a:r>
          </a:p>
          <a:p>
            <a:pPr eaLnBrk="1" hangingPunct="1">
              <a:lnSpc>
                <a:spcPct val="80000"/>
              </a:lnSpc>
              <a:buFontTx/>
              <a:buNone/>
            </a:pPr>
            <a:r>
              <a:rPr lang="es-CL" sz="2000" smtClean="0">
                <a:solidFill>
                  <a:srgbClr val="FF0000"/>
                </a:solidFill>
              </a:rPr>
              <a:t>FINES DE OCTUBRE (5 de noviembre)</a:t>
            </a:r>
          </a:p>
          <a:p>
            <a:pPr eaLnBrk="1" hangingPunct="1">
              <a:lnSpc>
                <a:spcPct val="80000"/>
              </a:lnSpc>
              <a:buFontTx/>
              <a:buChar char="-"/>
            </a:pPr>
            <a:r>
              <a:rPr lang="es-CL" sz="2000" smtClean="0"/>
              <a:t>Primer informe de avance (30%)</a:t>
            </a:r>
          </a:p>
          <a:p>
            <a:pPr eaLnBrk="1" hangingPunct="1">
              <a:lnSpc>
                <a:spcPct val="80000"/>
              </a:lnSpc>
              <a:buFontTx/>
              <a:buNone/>
            </a:pPr>
            <a:r>
              <a:rPr lang="es-ES" sz="2100" smtClean="0">
                <a:solidFill>
                  <a:srgbClr val="FF0000"/>
                </a:solidFill>
              </a:rPr>
              <a:t>ENERO </a:t>
            </a:r>
          </a:p>
          <a:p>
            <a:pPr eaLnBrk="1" hangingPunct="1">
              <a:lnSpc>
                <a:spcPct val="80000"/>
              </a:lnSpc>
              <a:buFontTx/>
              <a:buChar char="-"/>
            </a:pPr>
            <a:r>
              <a:rPr lang="es-CL" sz="2000" smtClean="0"/>
              <a:t>Presentación oral y 2do Informe (60%)</a:t>
            </a:r>
          </a:p>
          <a:p>
            <a:pPr eaLnBrk="1" hangingPunct="1">
              <a:lnSpc>
                <a:spcPct val="80000"/>
              </a:lnSpc>
              <a:buFont typeface="Wingdings" pitchFamily="2" charset="2"/>
              <a:buNone/>
            </a:pPr>
            <a:r>
              <a:rPr lang="es-CL" sz="2000" smtClean="0">
                <a:solidFill>
                  <a:srgbClr val="FF0000"/>
                </a:solidFill>
              </a:rPr>
              <a:t>MAYO</a:t>
            </a:r>
          </a:p>
          <a:p>
            <a:pPr eaLnBrk="1" hangingPunct="1">
              <a:lnSpc>
                <a:spcPct val="80000"/>
              </a:lnSpc>
              <a:buFontTx/>
              <a:buChar char="-"/>
            </a:pPr>
            <a:r>
              <a:rPr lang="es-CL" sz="2000" smtClean="0"/>
              <a:t>Versión preliminar y solicitud de examen de grado</a:t>
            </a:r>
          </a:p>
          <a:p>
            <a:pPr eaLnBrk="1" hangingPunct="1">
              <a:lnSpc>
                <a:spcPct val="80000"/>
              </a:lnSpc>
              <a:buFontTx/>
              <a:buNone/>
            </a:pPr>
            <a:r>
              <a:rPr lang="es-ES" sz="2100" smtClean="0">
                <a:solidFill>
                  <a:srgbClr val="FF0000"/>
                </a:solidFill>
              </a:rPr>
              <a:t>AGOSTO DEL 2012</a:t>
            </a:r>
          </a:p>
          <a:p>
            <a:pPr eaLnBrk="1" hangingPunct="1">
              <a:lnSpc>
                <a:spcPct val="80000"/>
              </a:lnSpc>
              <a:buFontTx/>
              <a:buChar char="-"/>
            </a:pPr>
            <a:r>
              <a:rPr lang="es-CL" sz="2000" smtClean="0"/>
              <a:t>Examen de grado del Estudio de Caso</a:t>
            </a:r>
            <a:endParaRPr lang="es-ES" sz="2000" smtClean="0"/>
          </a:p>
        </p:txBody>
      </p:sp>
      <p:sp>
        <p:nvSpPr>
          <p:cNvPr id="11268" name="AutoShape 4"/>
          <p:cNvSpPr>
            <a:spLocks noChangeArrowheads="1"/>
          </p:cNvSpPr>
          <p:nvPr/>
        </p:nvSpPr>
        <p:spPr bwMode="auto">
          <a:xfrm>
            <a:off x="468313" y="1628775"/>
            <a:ext cx="485775" cy="4941888"/>
          </a:xfrm>
          <a:prstGeom prst="downArrow">
            <a:avLst>
              <a:gd name="adj1" fmla="val 50000"/>
              <a:gd name="adj2" fmla="val 254330"/>
            </a:avLst>
          </a:prstGeom>
          <a:solidFill>
            <a:srgbClr val="FF0000"/>
          </a:solidFill>
          <a:ln w="9525">
            <a:solidFill>
              <a:schemeClr val="tx1"/>
            </a:solidFill>
            <a:miter lim="800000"/>
            <a:headEnd/>
            <a:tailEnd/>
          </a:ln>
        </p:spPr>
        <p:txBody>
          <a:bodyPr wrap="none" anchor="ctr"/>
          <a:lstStyle/>
          <a:p>
            <a:endParaRPr lang="es-CL"/>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12290" name="3 Título"/>
          <p:cNvSpPr>
            <a:spLocks noGrp="1"/>
          </p:cNvSpPr>
          <p:nvPr>
            <p:ph type="title"/>
          </p:nvPr>
        </p:nvSpPr>
        <p:spPr/>
        <p:txBody>
          <a:bodyPr/>
          <a:lstStyle/>
          <a:p>
            <a:r>
              <a:rPr lang="es-CL" smtClean="0">
                <a:solidFill>
                  <a:srgbClr val="FF0000"/>
                </a:solidFill>
              </a:rPr>
              <a:t>Lo central del estudio de caso…</a:t>
            </a:r>
          </a:p>
        </p:txBody>
      </p:sp>
      <p:sp>
        <p:nvSpPr>
          <p:cNvPr id="12291" name="4 Marcador de contenido"/>
          <p:cNvSpPr>
            <a:spLocks noGrp="1"/>
          </p:cNvSpPr>
          <p:nvPr>
            <p:ph idx="1"/>
          </p:nvPr>
        </p:nvSpPr>
        <p:spPr>
          <a:xfrm>
            <a:off x="395288" y="1905000"/>
            <a:ext cx="8497887" cy="4114800"/>
          </a:xfrm>
        </p:spPr>
        <p:txBody>
          <a:bodyPr/>
          <a:lstStyle/>
          <a:p>
            <a:r>
              <a:rPr lang="es-CL" smtClean="0"/>
              <a:t>El peso del estudio de caso en el Magister</a:t>
            </a:r>
          </a:p>
          <a:p>
            <a:r>
              <a:rPr lang="es-CL" smtClean="0"/>
              <a:t>Calendario de trabajo claro y común</a:t>
            </a:r>
          </a:p>
          <a:p>
            <a:r>
              <a:rPr lang="es-CL" smtClean="0"/>
              <a:t>Profesores de Comisión</a:t>
            </a:r>
          </a:p>
          <a:p>
            <a:pPr lvl="1"/>
            <a:r>
              <a:rPr lang="es-CL" smtClean="0"/>
              <a:t>Profesor Guia</a:t>
            </a:r>
          </a:p>
          <a:p>
            <a:pPr lvl="1"/>
            <a:r>
              <a:rPr lang="es-CL" smtClean="0"/>
              <a:t>Profesores lectores</a:t>
            </a:r>
          </a:p>
          <a:p>
            <a:r>
              <a:rPr lang="es-CL" smtClean="0"/>
              <a:t>Condiciones de aprobación del taller I y Taller II</a:t>
            </a:r>
          </a:p>
          <a:p>
            <a:r>
              <a:rPr lang="es-CL" smtClean="0"/>
              <a:t>Calificación de los talleres</a:t>
            </a:r>
          </a:p>
          <a:p>
            <a:r>
              <a:rPr lang="es-CL" smtClean="0"/>
              <a:t>Examen de grado</a:t>
            </a:r>
          </a:p>
          <a:p>
            <a:pPr algn="ctr"/>
            <a:endParaRPr lang="es-CL" smtClean="0"/>
          </a:p>
        </p:txBody>
      </p:sp>
      <p:cxnSp>
        <p:nvCxnSpPr>
          <p:cNvPr id="7" name="6 Conector recto"/>
          <p:cNvCxnSpPr/>
          <p:nvPr/>
        </p:nvCxnSpPr>
        <p:spPr>
          <a:xfrm rot="5400000">
            <a:off x="4887913" y="3429000"/>
            <a:ext cx="6858000" cy="0"/>
          </a:xfrm>
          <a:prstGeom prst="line">
            <a:avLst/>
          </a:prstGeom>
          <a:ln w="76200">
            <a:solidFill>
              <a:srgbClr val="FF0000"/>
            </a:solidFill>
          </a:ln>
        </p:spPr>
        <p:style>
          <a:lnRef idx="1">
            <a:schemeClr val="dk1"/>
          </a:lnRef>
          <a:fillRef idx="0">
            <a:schemeClr val="dk1"/>
          </a:fillRef>
          <a:effectRef idx="0">
            <a:schemeClr val="dk1"/>
          </a:effectRef>
          <a:fontRef idx="minor">
            <a:schemeClr val="tx1"/>
          </a:fontRef>
        </p:style>
      </p:cxnSp>
      <p:cxnSp>
        <p:nvCxnSpPr>
          <p:cNvPr id="11" name="10 Conector recto"/>
          <p:cNvCxnSpPr/>
          <p:nvPr/>
        </p:nvCxnSpPr>
        <p:spPr>
          <a:xfrm rot="5400000">
            <a:off x="5175249" y="3402013"/>
            <a:ext cx="6858001" cy="0"/>
          </a:xfrm>
          <a:prstGeom prst="line">
            <a:avLst/>
          </a:prstGeom>
          <a:ln w="76200">
            <a:solidFill>
              <a:srgbClr val="FF0000"/>
            </a:solidFill>
          </a:ln>
        </p:spPr>
        <p:style>
          <a:lnRef idx="1">
            <a:schemeClr val="dk1"/>
          </a:lnRef>
          <a:fillRef idx="0">
            <a:schemeClr val="dk1"/>
          </a:fillRef>
          <a:effectRef idx="0">
            <a:schemeClr val="dk1"/>
          </a:effectRef>
          <a:fontRef idx="minor">
            <a:schemeClr val="tx1"/>
          </a:fontRef>
        </p:style>
      </p:cxn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94210" name="Text Box 2"/>
          <p:cNvSpPr txBox="1">
            <a:spLocks noChangeArrowheads="1"/>
          </p:cNvSpPr>
          <p:nvPr/>
        </p:nvSpPr>
        <p:spPr bwMode="auto">
          <a:xfrm>
            <a:off x="1619250" y="692150"/>
            <a:ext cx="6934200" cy="579438"/>
          </a:xfrm>
          <a:prstGeom prst="rect">
            <a:avLst/>
          </a:prstGeom>
          <a:noFill/>
          <a:ln w="9525">
            <a:noFill/>
            <a:miter lim="800000"/>
            <a:headEnd/>
            <a:tailEnd/>
          </a:ln>
        </p:spPr>
        <p:txBody>
          <a:bodyPr>
            <a:spAutoFit/>
          </a:bodyPr>
          <a:lstStyle/>
          <a:p>
            <a:pPr eaLnBrk="0" hangingPunct="0">
              <a:spcBef>
                <a:spcPct val="50000"/>
              </a:spcBef>
            </a:pPr>
            <a:r>
              <a:rPr lang="es-ES_tradnl" sz="3200">
                <a:solidFill>
                  <a:srgbClr val="FF0000"/>
                </a:solidFill>
              </a:rPr>
              <a:t>3 Hojas: Proyecto Estudio de Caso</a:t>
            </a:r>
          </a:p>
        </p:txBody>
      </p:sp>
      <p:sp>
        <p:nvSpPr>
          <p:cNvPr id="94211" name="Text Box 3"/>
          <p:cNvSpPr txBox="1">
            <a:spLocks noChangeArrowheads="1"/>
          </p:cNvSpPr>
          <p:nvPr/>
        </p:nvSpPr>
        <p:spPr bwMode="auto">
          <a:xfrm>
            <a:off x="685800" y="2362200"/>
            <a:ext cx="2209800" cy="396875"/>
          </a:xfrm>
          <a:prstGeom prst="rect">
            <a:avLst/>
          </a:prstGeom>
          <a:noFill/>
          <a:ln w="9525">
            <a:noFill/>
            <a:miter lim="800000"/>
            <a:headEnd/>
            <a:tailEnd/>
          </a:ln>
        </p:spPr>
        <p:txBody>
          <a:bodyPr>
            <a:spAutoFit/>
          </a:bodyPr>
          <a:lstStyle/>
          <a:p>
            <a:pPr eaLnBrk="0" hangingPunct="0">
              <a:spcBef>
                <a:spcPct val="50000"/>
              </a:spcBef>
            </a:pPr>
            <a:endParaRPr lang="es-CL" sz="2000">
              <a:latin typeface="Times New Roman" pitchFamily="18" charset="0"/>
            </a:endParaRPr>
          </a:p>
        </p:txBody>
      </p:sp>
      <p:sp>
        <p:nvSpPr>
          <p:cNvPr id="94212" name="Text Box 4"/>
          <p:cNvSpPr txBox="1">
            <a:spLocks noChangeArrowheads="1"/>
          </p:cNvSpPr>
          <p:nvPr/>
        </p:nvSpPr>
        <p:spPr bwMode="auto">
          <a:xfrm>
            <a:off x="609600" y="2438400"/>
            <a:ext cx="2286000" cy="3173413"/>
          </a:xfrm>
          <a:prstGeom prst="rect">
            <a:avLst/>
          </a:prstGeom>
          <a:solidFill>
            <a:schemeClr val="bg1">
              <a:alpha val="36862"/>
            </a:schemeClr>
          </a:solidFill>
          <a:ln w="28575">
            <a:solidFill>
              <a:schemeClr val="tx1"/>
            </a:solidFill>
            <a:miter lim="800000"/>
            <a:headEnd/>
            <a:tailEnd/>
          </a:ln>
        </p:spPr>
        <p:txBody>
          <a:bodyPr>
            <a:spAutoFit/>
          </a:bodyPr>
          <a:lstStyle/>
          <a:p>
            <a:pPr eaLnBrk="0" hangingPunct="0"/>
            <a:r>
              <a:rPr lang="es-ES_tradnl" sz="2000" b="1"/>
              <a:t>Título</a:t>
            </a:r>
          </a:p>
          <a:p>
            <a:pPr eaLnBrk="0" hangingPunct="0"/>
            <a:endParaRPr lang="es-ES_tradnl" sz="800" b="1"/>
          </a:p>
          <a:p>
            <a:pPr eaLnBrk="0" hangingPunct="0"/>
            <a:r>
              <a:rPr lang="es-ES_tradnl" sz="2000" b="1"/>
              <a:t>Antecedentes</a:t>
            </a:r>
          </a:p>
          <a:p>
            <a:pPr eaLnBrk="0" hangingPunct="0"/>
            <a:endParaRPr lang="es-ES_tradnl" sz="2000" b="1"/>
          </a:p>
          <a:p>
            <a:pPr eaLnBrk="0" hangingPunct="0">
              <a:spcBef>
                <a:spcPct val="50000"/>
              </a:spcBef>
            </a:pPr>
            <a:r>
              <a:rPr lang="es-ES_tradnl" sz="1600" i="1"/>
              <a:t>Que permitan la delimitación del problema de estudio y den cuenta de la relación entre tema y las políticas públicas</a:t>
            </a:r>
          </a:p>
          <a:p>
            <a:pPr eaLnBrk="0" hangingPunct="0">
              <a:spcBef>
                <a:spcPct val="50000"/>
              </a:spcBef>
            </a:pPr>
            <a:endParaRPr lang="es-ES_tradnl" sz="1600" i="1"/>
          </a:p>
          <a:p>
            <a:pPr eaLnBrk="0" hangingPunct="0"/>
            <a:endParaRPr lang="es-ES_tradnl" sz="2000"/>
          </a:p>
        </p:txBody>
      </p:sp>
      <p:sp>
        <p:nvSpPr>
          <p:cNvPr id="94213" name="Text Box 5"/>
          <p:cNvSpPr txBox="1">
            <a:spLocks noChangeArrowheads="1"/>
          </p:cNvSpPr>
          <p:nvPr/>
        </p:nvSpPr>
        <p:spPr bwMode="auto">
          <a:xfrm>
            <a:off x="3200400" y="2590800"/>
            <a:ext cx="2362200" cy="2565400"/>
          </a:xfrm>
          <a:prstGeom prst="rect">
            <a:avLst/>
          </a:prstGeom>
          <a:noFill/>
          <a:ln w="9525">
            <a:noFill/>
            <a:miter lim="800000"/>
            <a:headEnd/>
            <a:tailEnd/>
          </a:ln>
        </p:spPr>
        <p:txBody>
          <a:bodyPr>
            <a:spAutoFit/>
          </a:bodyPr>
          <a:lstStyle/>
          <a:p>
            <a:pPr eaLnBrk="0" hangingPunct="0">
              <a:spcBef>
                <a:spcPct val="50000"/>
              </a:spcBef>
            </a:pPr>
            <a:r>
              <a:rPr lang="es-ES_tradnl" sz="2000" b="1"/>
              <a:t>Objetivos</a:t>
            </a:r>
          </a:p>
          <a:p>
            <a:pPr eaLnBrk="0" hangingPunct="0">
              <a:spcBef>
                <a:spcPct val="50000"/>
              </a:spcBef>
            </a:pPr>
            <a:r>
              <a:rPr lang="es-ES_tradnl" sz="1600" i="1"/>
              <a:t>General</a:t>
            </a:r>
          </a:p>
          <a:p>
            <a:pPr eaLnBrk="0" hangingPunct="0">
              <a:spcBef>
                <a:spcPct val="50000"/>
              </a:spcBef>
            </a:pPr>
            <a:r>
              <a:rPr lang="es-ES_tradnl" sz="1600" i="1"/>
              <a:t>Específicos</a:t>
            </a:r>
          </a:p>
          <a:p>
            <a:pPr eaLnBrk="0" hangingPunct="0">
              <a:spcBef>
                <a:spcPct val="50000"/>
              </a:spcBef>
            </a:pPr>
            <a:r>
              <a:rPr lang="es-ES_tradnl" sz="2000" b="1"/>
              <a:t>Metodología</a:t>
            </a:r>
          </a:p>
          <a:p>
            <a:pPr eaLnBrk="0" hangingPunct="0">
              <a:spcBef>
                <a:spcPct val="50000"/>
              </a:spcBef>
            </a:pPr>
            <a:r>
              <a:rPr lang="es-ES_tradnl" sz="1600" i="1"/>
              <a:t>Tipo de estudio, enfoque</a:t>
            </a:r>
          </a:p>
          <a:p>
            <a:pPr eaLnBrk="0" hangingPunct="0">
              <a:spcBef>
                <a:spcPct val="50000"/>
              </a:spcBef>
            </a:pPr>
            <a:r>
              <a:rPr lang="es-ES_tradnl" sz="1600" i="1"/>
              <a:t>Técnicas de recopilación y análisis de información</a:t>
            </a:r>
          </a:p>
        </p:txBody>
      </p:sp>
      <p:sp>
        <p:nvSpPr>
          <p:cNvPr id="94214" name="Rectangle 6"/>
          <p:cNvSpPr>
            <a:spLocks noChangeArrowheads="1"/>
          </p:cNvSpPr>
          <p:nvPr/>
        </p:nvSpPr>
        <p:spPr bwMode="auto">
          <a:xfrm>
            <a:off x="3124200" y="2420938"/>
            <a:ext cx="2514600" cy="3168650"/>
          </a:xfrm>
          <a:prstGeom prst="rect">
            <a:avLst/>
          </a:prstGeom>
          <a:solidFill>
            <a:schemeClr val="bg1">
              <a:alpha val="3137"/>
            </a:schemeClr>
          </a:solidFill>
          <a:ln w="28575">
            <a:solidFill>
              <a:schemeClr val="tx1"/>
            </a:solidFill>
            <a:miter lim="800000"/>
            <a:headEnd/>
            <a:tailEnd/>
          </a:ln>
        </p:spPr>
        <p:txBody>
          <a:bodyPr wrap="none" anchor="ctr"/>
          <a:lstStyle/>
          <a:p>
            <a:endParaRPr lang="es-CL"/>
          </a:p>
        </p:txBody>
      </p:sp>
      <p:sp>
        <p:nvSpPr>
          <p:cNvPr id="94215" name="Text Box 7"/>
          <p:cNvSpPr txBox="1">
            <a:spLocks noChangeArrowheads="1"/>
          </p:cNvSpPr>
          <p:nvPr/>
        </p:nvSpPr>
        <p:spPr bwMode="auto">
          <a:xfrm>
            <a:off x="5791200" y="2438400"/>
            <a:ext cx="2286000" cy="3157538"/>
          </a:xfrm>
          <a:prstGeom prst="rect">
            <a:avLst/>
          </a:prstGeom>
          <a:solidFill>
            <a:schemeClr val="bg1">
              <a:alpha val="16862"/>
            </a:schemeClr>
          </a:solidFill>
          <a:ln w="28575">
            <a:solidFill>
              <a:schemeClr val="tx1"/>
            </a:solidFill>
            <a:miter lim="800000"/>
            <a:headEnd/>
            <a:tailEnd/>
          </a:ln>
        </p:spPr>
        <p:txBody>
          <a:bodyPr>
            <a:spAutoFit/>
          </a:bodyPr>
          <a:lstStyle/>
          <a:p>
            <a:pPr eaLnBrk="0" hangingPunct="0"/>
            <a:r>
              <a:rPr lang="es-ES_tradnl" sz="2000" b="1"/>
              <a:t>Resultados Esperado</a:t>
            </a:r>
          </a:p>
          <a:p>
            <a:pPr eaLnBrk="0" hangingPunct="0">
              <a:spcBef>
                <a:spcPct val="50000"/>
              </a:spcBef>
            </a:pPr>
            <a:r>
              <a:rPr lang="es-ES_tradnl" sz="1600" i="1"/>
              <a:t>Revisar su correspondencia con objetivos propuestos</a:t>
            </a:r>
          </a:p>
          <a:p>
            <a:pPr eaLnBrk="0" hangingPunct="0">
              <a:spcBef>
                <a:spcPct val="50000"/>
              </a:spcBef>
            </a:pPr>
            <a:endParaRPr lang="es-ES_tradnl" sz="1600" i="1"/>
          </a:p>
          <a:p>
            <a:pPr eaLnBrk="0" hangingPunct="0">
              <a:spcBef>
                <a:spcPct val="50000"/>
              </a:spcBef>
            </a:pPr>
            <a:endParaRPr lang="es-ES_tradnl" sz="1000" i="1"/>
          </a:p>
          <a:p>
            <a:pPr eaLnBrk="0" hangingPunct="0"/>
            <a:r>
              <a:rPr lang="es-ES_tradnl" sz="2000" b="1"/>
              <a:t>Referencias Bibliográficas</a:t>
            </a:r>
          </a:p>
          <a:p>
            <a:pPr eaLnBrk="0" hangingPunct="0">
              <a:spcBef>
                <a:spcPct val="50000"/>
              </a:spcBef>
            </a:pPr>
            <a:r>
              <a:rPr lang="es-ES_tradnl" sz="1600" i="1"/>
              <a:t>   V°B° 	           V°B°      Profesor Guía    Alumno</a:t>
            </a:r>
          </a:p>
        </p:txBody>
      </p:sp>
      <p:sp>
        <p:nvSpPr>
          <p:cNvPr id="94216" name="AutoShape 8"/>
          <p:cNvSpPr>
            <a:spLocks noChangeArrowheads="1"/>
          </p:cNvSpPr>
          <p:nvPr/>
        </p:nvSpPr>
        <p:spPr bwMode="auto">
          <a:xfrm>
            <a:off x="611188" y="5949950"/>
            <a:ext cx="7489825" cy="431800"/>
          </a:xfrm>
          <a:prstGeom prst="rightArrow">
            <a:avLst>
              <a:gd name="adj1" fmla="val 50000"/>
              <a:gd name="adj2" fmla="val 433640"/>
            </a:avLst>
          </a:prstGeom>
          <a:solidFill>
            <a:srgbClr val="FF0000"/>
          </a:solidFill>
          <a:ln w="9525">
            <a:solidFill>
              <a:schemeClr val="tx1"/>
            </a:solidFill>
            <a:miter lim="800000"/>
            <a:headEnd/>
            <a:tailEnd/>
          </a:ln>
        </p:spPr>
        <p:txBody>
          <a:bodyPr wrap="none" anchor="ctr"/>
          <a:lstStyle/>
          <a:p>
            <a:endParaRPr lang="es-CL"/>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Estudio de casos</a:t>
            </a:r>
            <a:endParaRPr lang="es-ES" dirty="0"/>
          </a:p>
        </p:txBody>
      </p:sp>
      <p:sp>
        <p:nvSpPr>
          <p:cNvPr id="3" name="2 Marcador de contenido"/>
          <p:cNvSpPr>
            <a:spLocks noGrp="1"/>
          </p:cNvSpPr>
          <p:nvPr>
            <p:ph sz="quarter" idx="1"/>
          </p:nvPr>
        </p:nvSpPr>
        <p:spPr>
          <a:xfrm>
            <a:off x="179512" y="1484784"/>
            <a:ext cx="7745288" cy="4989168"/>
          </a:xfrm>
        </p:spPr>
        <p:txBody>
          <a:bodyPr>
            <a:normAutofit/>
          </a:bodyPr>
          <a:lstStyle/>
          <a:p>
            <a:pPr marL="514350" indent="-514350" algn="just">
              <a:buFont typeface="+mj-lt"/>
              <a:buAutoNum type="arabicPeriod"/>
            </a:pPr>
            <a:r>
              <a:rPr lang="es-ES" sz="2800" b="1" dirty="0" smtClean="0"/>
              <a:t>Antecedentes</a:t>
            </a:r>
          </a:p>
          <a:p>
            <a:pPr marL="514350" indent="-514350" algn="just">
              <a:buFont typeface="+mj-lt"/>
              <a:buAutoNum type="arabicPeriod"/>
            </a:pPr>
            <a:endParaRPr lang="es-ES" sz="2800" b="1" dirty="0" smtClean="0"/>
          </a:p>
          <a:p>
            <a:pPr marL="514350" indent="-514350" algn="just">
              <a:buFont typeface="+mj-lt"/>
              <a:buAutoNum type="arabicPeriod"/>
            </a:pPr>
            <a:r>
              <a:rPr lang="es-ES" sz="2800" b="1" dirty="0" smtClean="0"/>
              <a:t> Definición </a:t>
            </a:r>
          </a:p>
          <a:p>
            <a:pPr marL="514350" indent="-514350" algn="just">
              <a:buFont typeface="+mj-lt"/>
              <a:buAutoNum type="arabicPeriod"/>
            </a:pPr>
            <a:endParaRPr lang="es-ES" sz="2800" b="1" dirty="0" smtClean="0"/>
          </a:p>
          <a:p>
            <a:pPr marL="514350" indent="-514350" algn="just">
              <a:buFont typeface="+mj-lt"/>
              <a:buAutoNum type="arabicPeriod"/>
            </a:pPr>
            <a:r>
              <a:rPr lang="es-ES" sz="2800" b="1" dirty="0" smtClean="0"/>
              <a:t>Características principales</a:t>
            </a:r>
          </a:p>
          <a:p>
            <a:pPr marL="514350" indent="-514350" algn="just">
              <a:buFont typeface="+mj-lt"/>
              <a:buAutoNum type="arabicPeriod"/>
            </a:pPr>
            <a:endParaRPr lang="es-ES" sz="2800" b="1" dirty="0" smtClean="0"/>
          </a:p>
          <a:p>
            <a:pPr marL="514350" indent="-514350" algn="just">
              <a:buFont typeface="+mj-lt"/>
              <a:buAutoNum type="arabicPeriod"/>
            </a:pPr>
            <a:r>
              <a:rPr lang="es-ES" sz="2800" b="1" dirty="0" smtClean="0"/>
              <a:t>Tipos de Estudio de casos</a:t>
            </a:r>
          </a:p>
          <a:p>
            <a:pPr marL="514350" indent="-514350" algn="just">
              <a:buNone/>
            </a:pPr>
            <a:endParaRPr lang="es-ES" sz="2800" b="1" dirty="0" smtClean="0"/>
          </a:p>
          <a:p>
            <a:pPr>
              <a:buNone/>
            </a:pPr>
            <a:endParaRPr lang="es-ES" sz="2800"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95234" name="Text Box 2"/>
          <p:cNvSpPr txBox="1">
            <a:spLocks noChangeArrowheads="1"/>
          </p:cNvSpPr>
          <p:nvPr/>
        </p:nvSpPr>
        <p:spPr bwMode="auto">
          <a:xfrm>
            <a:off x="1619250" y="692150"/>
            <a:ext cx="6934200" cy="579438"/>
          </a:xfrm>
          <a:prstGeom prst="rect">
            <a:avLst/>
          </a:prstGeom>
          <a:noFill/>
          <a:ln w="9525">
            <a:noFill/>
            <a:miter lim="800000"/>
            <a:headEnd/>
            <a:tailEnd/>
          </a:ln>
        </p:spPr>
        <p:txBody>
          <a:bodyPr>
            <a:spAutoFit/>
          </a:bodyPr>
          <a:lstStyle/>
          <a:p>
            <a:pPr eaLnBrk="0" hangingPunct="0">
              <a:spcBef>
                <a:spcPct val="50000"/>
              </a:spcBef>
            </a:pPr>
            <a:r>
              <a:rPr lang="es-ES_tradnl" sz="3200">
                <a:solidFill>
                  <a:srgbClr val="FF0000"/>
                </a:solidFill>
              </a:rPr>
              <a:t>3 Hojas: Proyecto Estudio de Caso</a:t>
            </a:r>
          </a:p>
        </p:txBody>
      </p:sp>
      <p:sp>
        <p:nvSpPr>
          <p:cNvPr id="95235" name="Text Box 3"/>
          <p:cNvSpPr txBox="1">
            <a:spLocks noChangeArrowheads="1"/>
          </p:cNvSpPr>
          <p:nvPr/>
        </p:nvSpPr>
        <p:spPr bwMode="auto">
          <a:xfrm>
            <a:off x="685800" y="2362200"/>
            <a:ext cx="2209800" cy="396875"/>
          </a:xfrm>
          <a:prstGeom prst="rect">
            <a:avLst/>
          </a:prstGeom>
          <a:noFill/>
          <a:ln w="9525">
            <a:noFill/>
            <a:miter lim="800000"/>
            <a:headEnd/>
            <a:tailEnd/>
          </a:ln>
        </p:spPr>
        <p:txBody>
          <a:bodyPr>
            <a:spAutoFit/>
          </a:bodyPr>
          <a:lstStyle/>
          <a:p>
            <a:pPr eaLnBrk="0" hangingPunct="0">
              <a:spcBef>
                <a:spcPct val="50000"/>
              </a:spcBef>
            </a:pPr>
            <a:endParaRPr lang="es-CL" sz="2000">
              <a:latin typeface="Times New Roman" pitchFamily="18" charset="0"/>
            </a:endParaRPr>
          </a:p>
        </p:txBody>
      </p:sp>
      <p:sp>
        <p:nvSpPr>
          <p:cNvPr id="95236" name="AutoShape 4"/>
          <p:cNvSpPr>
            <a:spLocks noChangeArrowheads="1"/>
          </p:cNvSpPr>
          <p:nvPr/>
        </p:nvSpPr>
        <p:spPr bwMode="auto">
          <a:xfrm>
            <a:off x="611188" y="5949950"/>
            <a:ext cx="7489825" cy="431800"/>
          </a:xfrm>
          <a:prstGeom prst="rightArrow">
            <a:avLst>
              <a:gd name="adj1" fmla="val 50000"/>
              <a:gd name="adj2" fmla="val 433640"/>
            </a:avLst>
          </a:prstGeom>
          <a:solidFill>
            <a:srgbClr val="FF0000"/>
          </a:solidFill>
          <a:ln w="9525">
            <a:solidFill>
              <a:schemeClr val="tx1"/>
            </a:solidFill>
            <a:miter lim="800000"/>
            <a:headEnd/>
            <a:tailEnd/>
          </a:ln>
        </p:spPr>
        <p:txBody>
          <a:bodyPr wrap="none" anchor="ctr"/>
          <a:lstStyle/>
          <a:p>
            <a:endParaRPr lang="es-CL"/>
          </a:p>
        </p:txBody>
      </p:sp>
      <p:sp>
        <p:nvSpPr>
          <p:cNvPr id="95237" name="Rectangle 5"/>
          <p:cNvSpPr>
            <a:spLocks noChangeArrowheads="1"/>
          </p:cNvSpPr>
          <p:nvPr/>
        </p:nvSpPr>
        <p:spPr bwMode="auto">
          <a:xfrm>
            <a:off x="539552" y="1844675"/>
            <a:ext cx="8064896" cy="4114800"/>
          </a:xfrm>
          <a:prstGeom prst="rect">
            <a:avLst/>
          </a:prstGeom>
          <a:noFill/>
          <a:ln w="9525">
            <a:noFill/>
            <a:miter lim="800000"/>
            <a:headEnd/>
            <a:tailEnd/>
          </a:ln>
        </p:spPr>
        <p:txBody>
          <a:bodyPr/>
          <a:lstStyle/>
          <a:p>
            <a:pPr marL="342900" indent="-342900">
              <a:lnSpc>
                <a:spcPct val="90000"/>
              </a:lnSpc>
              <a:spcBef>
                <a:spcPct val="20000"/>
              </a:spcBef>
              <a:buClr>
                <a:schemeClr val="tx1"/>
              </a:buClr>
              <a:buSzPct val="70000"/>
              <a:buFont typeface="Arial Narrow" pitchFamily="34" charset="0"/>
              <a:buChar char="¢"/>
            </a:pPr>
            <a:r>
              <a:rPr lang="es-CL" sz="3000" dirty="0"/>
              <a:t>Elaboración de una primera versión para recibir Feedback por parte de la directora de estudios de caso</a:t>
            </a:r>
          </a:p>
          <a:p>
            <a:pPr marL="342900" indent="-342900">
              <a:lnSpc>
                <a:spcPct val="90000"/>
              </a:lnSpc>
              <a:spcBef>
                <a:spcPct val="20000"/>
              </a:spcBef>
              <a:buClr>
                <a:schemeClr val="tx1"/>
              </a:buClr>
              <a:buSzPct val="70000"/>
              <a:buFont typeface="Arial Narrow" pitchFamily="34" charset="0"/>
              <a:buChar char="¢"/>
            </a:pPr>
            <a:r>
              <a:rPr lang="es-CL" sz="3000" dirty="0"/>
              <a:t>Identificación conjunta de un profesor guía adecuado al tema y necesidades</a:t>
            </a:r>
          </a:p>
          <a:p>
            <a:pPr marL="342900" indent="-342900">
              <a:lnSpc>
                <a:spcPct val="90000"/>
              </a:lnSpc>
              <a:spcBef>
                <a:spcPct val="20000"/>
              </a:spcBef>
              <a:buClr>
                <a:schemeClr val="tx1"/>
              </a:buClr>
              <a:buSzPct val="70000"/>
              <a:buFont typeface="Arial Narrow" pitchFamily="34" charset="0"/>
              <a:buChar char="¢"/>
            </a:pPr>
            <a:r>
              <a:rPr lang="es-CL" sz="3000" dirty="0"/>
              <a:t>Envíos, revisiones y modificaciones por parte de posible profesor guía</a:t>
            </a:r>
          </a:p>
          <a:p>
            <a:pPr marL="342900" indent="-342900">
              <a:lnSpc>
                <a:spcPct val="90000"/>
              </a:lnSpc>
              <a:spcBef>
                <a:spcPct val="20000"/>
              </a:spcBef>
              <a:buClr>
                <a:schemeClr val="tx1"/>
              </a:buClr>
              <a:buSzPct val="70000"/>
              <a:buFont typeface="Arial Narrow" pitchFamily="34" charset="0"/>
              <a:buChar char="¢"/>
            </a:pPr>
            <a:r>
              <a:rPr lang="es-CL" sz="3000" dirty="0"/>
              <a:t>Aprobación del tema de tesis por parte de la Escuela de Postgrado</a:t>
            </a:r>
            <a:endParaRPr lang="es-ES" sz="3000"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6866" name="Text Box 2"/>
          <p:cNvSpPr txBox="1">
            <a:spLocks noChangeArrowheads="1"/>
          </p:cNvSpPr>
          <p:nvPr/>
        </p:nvSpPr>
        <p:spPr bwMode="auto">
          <a:xfrm>
            <a:off x="3124200" y="609600"/>
            <a:ext cx="3048000" cy="396875"/>
          </a:xfrm>
          <a:prstGeom prst="rect">
            <a:avLst/>
          </a:prstGeom>
          <a:noFill/>
          <a:ln w="9525">
            <a:noFill/>
            <a:miter lim="800000"/>
            <a:headEnd/>
            <a:tailEnd/>
          </a:ln>
        </p:spPr>
        <p:txBody>
          <a:bodyPr>
            <a:spAutoFit/>
          </a:bodyPr>
          <a:lstStyle/>
          <a:p>
            <a:pPr eaLnBrk="0" hangingPunct="0">
              <a:spcBef>
                <a:spcPct val="50000"/>
              </a:spcBef>
            </a:pPr>
            <a:endParaRPr lang="es-ES_tradnl" sz="2000">
              <a:solidFill>
                <a:srgbClr val="003366"/>
              </a:solidFill>
              <a:latin typeface="Arial Black" pitchFamily="34" charset="0"/>
            </a:endParaRPr>
          </a:p>
        </p:txBody>
      </p:sp>
      <p:sp>
        <p:nvSpPr>
          <p:cNvPr id="205827" name="Rectangle 3"/>
          <p:cNvSpPr>
            <a:spLocks noChangeArrowheads="1"/>
          </p:cNvSpPr>
          <p:nvPr/>
        </p:nvSpPr>
        <p:spPr bwMode="auto">
          <a:xfrm>
            <a:off x="533400" y="1423988"/>
            <a:ext cx="3822700" cy="5029200"/>
          </a:xfrm>
          <a:prstGeom prst="rect">
            <a:avLst/>
          </a:prstGeom>
          <a:solidFill>
            <a:srgbClr val="FF0000"/>
          </a:solidFill>
          <a:ln w="9525">
            <a:solidFill>
              <a:schemeClr val="tx1"/>
            </a:solidFill>
            <a:miter lim="800000"/>
            <a:headEnd/>
            <a:tailEnd/>
          </a:ln>
          <a:effectLst>
            <a:prstShdw prst="shdw13" dist="53882" dir="13500000">
              <a:schemeClr val="bg2"/>
            </a:prstShdw>
          </a:effectLst>
        </p:spPr>
        <p:txBody>
          <a:bodyPr wrap="none" anchor="ctr"/>
          <a:lstStyle/>
          <a:p>
            <a:endParaRPr lang="es-CL"/>
          </a:p>
        </p:txBody>
      </p:sp>
      <p:sp>
        <p:nvSpPr>
          <p:cNvPr id="205828" name="Rectangle 4"/>
          <p:cNvSpPr>
            <a:spLocks noChangeArrowheads="1"/>
          </p:cNvSpPr>
          <p:nvPr/>
        </p:nvSpPr>
        <p:spPr bwMode="auto">
          <a:xfrm>
            <a:off x="4643438" y="1423988"/>
            <a:ext cx="3960812" cy="5029200"/>
          </a:xfrm>
          <a:prstGeom prst="rect">
            <a:avLst/>
          </a:prstGeom>
          <a:solidFill>
            <a:srgbClr val="99CCFF"/>
          </a:solidFill>
          <a:ln w="9525">
            <a:noFill/>
            <a:miter lim="800000"/>
            <a:headEnd/>
            <a:tailEnd/>
          </a:ln>
          <a:effectLst>
            <a:prstShdw prst="shdw13" dist="53882" dir="13500000">
              <a:schemeClr val="bg2"/>
            </a:prstShdw>
          </a:effectLst>
        </p:spPr>
        <p:txBody>
          <a:bodyPr wrap="none" anchor="ctr"/>
          <a:lstStyle/>
          <a:p>
            <a:pPr>
              <a:buFont typeface="Arial" charset="0"/>
              <a:buChar char="•"/>
            </a:pPr>
            <a:endParaRPr lang="es-CL"/>
          </a:p>
        </p:txBody>
      </p:sp>
      <p:sp>
        <p:nvSpPr>
          <p:cNvPr id="36869" name="Text Box 6"/>
          <p:cNvSpPr txBox="1">
            <a:spLocks noChangeArrowheads="1"/>
          </p:cNvSpPr>
          <p:nvPr/>
        </p:nvSpPr>
        <p:spPr bwMode="auto">
          <a:xfrm>
            <a:off x="1042988" y="1700213"/>
            <a:ext cx="2590800" cy="457200"/>
          </a:xfrm>
          <a:prstGeom prst="rect">
            <a:avLst/>
          </a:prstGeom>
          <a:noFill/>
          <a:ln w="9525">
            <a:noFill/>
            <a:miter lim="800000"/>
            <a:headEnd/>
            <a:tailEnd/>
          </a:ln>
        </p:spPr>
        <p:txBody>
          <a:bodyPr>
            <a:spAutoFit/>
          </a:bodyPr>
          <a:lstStyle/>
          <a:p>
            <a:pPr algn="ctr" eaLnBrk="0" hangingPunct="0">
              <a:spcBef>
                <a:spcPct val="50000"/>
              </a:spcBef>
            </a:pPr>
            <a:r>
              <a:rPr lang="es-ES_tradnl" sz="2400">
                <a:solidFill>
                  <a:schemeClr val="bg1"/>
                </a:solidFill>
              </a:rPr>
              <a:t>Expectativas</a:t>
            </a:r>
            <a:endParaRPr lang="es-ES_tradnl" sz="2400"/>
          </a:p>
        </p:txBody>
      </p:sp>
      <p:sp>
        <p:nvSpPr>
          <p:cNvPr id="36870" name="Text Box 7"/>
          <p:cNvSpPr txBox="1">
            <a:spLocks noChangeArrowheads="1"/>
          </p:cNvSpPr>
          <p:nvPr/>
        </p:nvSpPr>
        <p:spPr bwMode="auto">
          <a:xfrm>
            <a:off x="5435600" y="1628775"/>
            <a:ext cx="2286000" cy="457200"/>
          </a:xfrm>
          <a:prstGeom prst="rect">
            <a:avLst/>
          </a:prstGeom>
          <a:noFill/>
          <a:ln w="9525">
            <a:noFill/>
            <a:miter lim="800000"/>
            <a:headEnd/>
            <a:tailEnd/>
          </a:ln>
        </p:spPr>
        <p:txBody>
          <a:bodyPr>
            <a:spAutoFit/>
          </a:bodyPr>
          <a:lstStyle/>
          <a:p>
            <a:pPr algn="ctr" eaLnBrk="0" hangingPunct="0">
              <a:spcBef>
                <a:spcPct val="50000"/>
              </a:spcBef>
            </a:pPr>
            <a:r>
              <a:rPr lang="es-ES_tradnl" sz="2400"/>
              <a:t>Competencias</a:t>
            </a:r>
          </a:p>
        </p:txBody>
      </p:sp>
      <p:sp>
        <p:nvSpPr>
          <p:cNvPr id="36871" name="Text Box 9"/>
          <p:cNvSpPr txBox="1">
            <a:spLocks noChangeArrowheads="1"/>
          </p:cNvSpPr>
          <p:nvPr/>
        </p:nvSpPr>
        <p:spPr bwMode="auto">
          <a:xfrm>
            <a:off x="838200" y="2414588"/>
            <a:ext cx="3302000" cy="3046412"/>
          </a:xfrm>
          <a:prstGeom prst="rect">
            <a:avLst/>
          </a:prstGeom>
          <a:noFill/>
          <a:ln w="9525">
            <a:noFill/>
            <a:miter lim="800000"/>
            <a:headEnd/>
            <a:tailEnd/>
          </a:ln>
        </p:spPr>
        <p:txBody>
          <a:bodyPr>
            <a:spAutoFit/>
          </a:bodyPr>
          <a:lstStyle/>
          <a:p>
            <a:pPr eaLnBrk="0" hangingPunct="0">
              <a:spcBef>
                <a:spcPct val="50000"/>
              </a:spcBef>
              <a:buFont typeface="Wingdings" pitchFamily="2" charset="2"/>
              <a:buChar char="§"/>
            </a:pPr>
            <a:r>
              <a:rPr lang="es-ES_tradnl" sz="2400">
                <a:solidFill>
                  <a:schemeClr val="bg1"/>
                </a:solidFill>
              </a:rPr>
              <a:t> </a:t>
            </a:r>
            <a:r>
              <a:rPr lang="es-ES_tradnl" sz="2400" b="1">
                <a:solidFill>
                  <a:schemeClr val="bg1"/>
                </a:solidFill>
              </a:rPr>
              <a:t>Curso - Taller Estudio de Caso</a:t>
            </a:r>
          </a:p>
          <a:p>
            <a:pPr eaLnBrk="0" hangingPunct="0">
              <a:spcBef>
                <a:spcPct val="50000"/>
              </a:spcBef>
              <a:buFont typeface="Wingdings" pitchFamily="2" charset="2"/>
              <a:buChar char="§"/>
            </a:pPr>
            <a:endParaRPr lang="es-ES_tradnl" sz="2400" b="1">
              <a:solidFill>
                <a:schemeClr val="bg1"/>
              </a:solidFill>
            </a:endParaRPr>
          </a:p>
          <a:p>
            <a:pPr eaLnBrk="0" hangingPunct="0">
              <a:spcBef>
                <a:spcPct val="50000"/>
              </a:spcBef>
              <a:buFont typeface="Wingdings" pitchFamily="2" charset="2"/>
              <a:buChar char="§"/>
            </a:pPr>
            <a:r>
              <a:rPr lang="es-ES_tradnl" sz="2400" b="1">
                <a:solidFill>
                  <a:schemeClr val="bg1"/>
                </a:solidFill>
              </a:rPr>
              <a:t> Estudio de Caso</a:t>
            </a:r>
          </a:p>
          <a:p>
            <a:pPr eaLnBrk="0" hangingPunct="0">
              <a:spcBef>
                <a:spcPct val="50000"/>
              </a:spcBef>
              <a:buFont typeface="Wingdings" pitchFamily="2" charset="2"/>
              <a:buChar char="§"/>
            </a:pPr>
            <a:endParaRPr lang="es-ES_tradnl" sz="2400" b="1">
              <a:solidFill>
                <a:schemeClr val="bg1"/>
              </a:solidFill>
            </a:endParaRPr>
          </a:p>
          <a:p>
            <a:pPr eaLnBrk="0" hangingPunct="0">
              <a:spcBef>
                <a:spcPct val="50000"/>
              </a:spcBef>
              <a:buFont typeface="Wingdings" pitchFamily="2" charset="2"/>
              <a:buChar char="§"/>
            </a:pPr>
            <a:r>
              <a:rPr lang="es-ES_tradnl" sz="2400" b="1">
                <a:solidFill>
                  <a:schemeClr val="bg1"/>
                </a:solidFill>
              </a:rPr>
              <a:t> Proceso de Finalización</a:t>
            </a:r>
            <a:endParaRPr lang="es-ES_tradnl" sz="2400">
              <a:solidFill>
                <a:schemeClr val="bg1"/>
              </a:solidFill>
            </a:endParaRPr>
          </a:p>
        </p:txBody>
      </p:sp>
      <p:sp>
        <p:nvSpPr>
          <p:cNvPr id="205834" name="Text Box 10"/>
          <p:cNvSpPr txBox="1">
            <a:spLocks noChangeArrowheads="1"/>
          </p:cNvSpPr>
          <p:nvPr/>
        </p:nvSpPr>
        <p:spPr bwMode="auto">
          <a:xfrm>
            <a:off x="4859338" y="2565400"/>
            <a:ext cx="3430587" cy="3416300"/>
          </a:xfrm>
          <a:prstGeom prst="rect">
            <a:avLst/>
          </a:prstGeom>
          <a:noFill/>
          <a:ln w="9525">
            <a:noFill/>
            <a:miter lim="800000"/>
            <a:headEnd/>
            <a:tailEnd/>
          </a:ln>
        </p:spPr>
        <p:txBody>
          <a:bodyPr>
            <a:spAutoFit/>
          </a:bodyPr>
          <a:lstStyle/>
          <a:p>
            <a:pPr eaLnBrk="0" hangingPunct="0">
              <a:spcBef>
                <a:spcPct val="50000"/>
              </a:spcBef>
              <a:buFont typeface="Arial" charset="0"/>
              <a:buChar char="•"/>
            </a:pPr>
            <a:r>
              <a:rPr lang="es-ES_tradnl" sz="2400" b="1"/>
              <a:t> Estudios e investigación</a:t>
            </a:r>
          </a:p>
          <a:p>
            <a:pPr eaLnBrk="0" hangingPunct="0">
              <a:spcBef>
                <a:spcPct val="50000"/>
              </a:spcBef>
              <a:buFont typeface="Arial" charset="0"/>
              <a:buChar char="•"/>
            </a:pPr>
            <a:endParaRPr lang="es-ES_tradnl" sz="2400" b="1"/>
          </a:p>
          <a:p>
            <a:pPr eaLnBrk="0" hangingPunct="0">
              <a:spcBef>
                <a:spcPct val="50000"/>
              </a:spcBef>
              <a:buFont typeface="Arial" charset="0"/>
              <a:buChar char="•"/>
            </a:pPr>
            <a:r>
              <a:rPr lang="es-ES_tradnl" sz="2400" b="1"/>
              <a:t> Metodología y técnicas</a:t>
            </a:r>
          </a:p>
          <a:p>
            <a:pPr eaLnBrk="0" hangingPunct="0">
              <a:spcBef>
                <a:spcPct val="50000"/>
              </a:spcBef>
              <a:buFont typeface="Arial" charset="0"/>
              <a:buChar char="•"/>
            </a:pPr>
            <a:endParaRPr lang="es-ES_tradnl" sz="2400" b="1"/>
          </a:p>
          <a:p>
            <a:pPr eaLnBrk="0" hangingPunct="0">
              <a:spcBef>
                <a:spcPct val="50000"/>
              </a:spcBef>
              <a:buFont typeface="Arial" charset="0"/>
              <a:buChar char="•"/>
            </a:pPr>
            <a:r>
              <a:rPr lang="es-ES_tradnl" sz="2400" b="1"/>
              <a:t> Otros aportes para desarrollo del estudio de caso</a:t>
            </a:r>
          </a:p>
        </p:txBody>
      </p:sp>
      <p:sp>
        <p:nvSpPr>
          <p:cNvPr id="36873" name="Rectangle 12"/>
          <p:cNvSpPr>
            <a:spLocks noChangeArrowheads="1"/>
          </p:cNvSpPr>
          <p:nvPr/>
        </p:nvSpPr>
        <p:spPr bwMode="auto">
          <a:xfrm>
            <a:off x="971550" y="620713"/>
            <a:ext cx="7561263" cy="519112"/>
          </a:xfrm>
          <a:prstGeom prst="rect">
            <a:avLst/>
          </a:prstGeom>
          <a:noFill/>
          <a:ln w="9525">
            <a:noFill/>
            <a:miter lim="800000"/>
            <a:headEnd/>
            <a:tailEnd/>
          </a:ln>
        </p:spPr>
        <p:txBody>
          <a:bodyPr>
            <a:spAutoFit/>
          </a:bodyPr>
          <a:lstStyle/>
          <a:p>
            <a:pPr algn="ctr" eaLnBrk="0" hangingPunct="0">
              <a:spcBef>
                <a:spcPct val="50000"/>
              </a:spcBef>
              <a:buClr>
                <a:schemeClr val="accent2"/>
              </a:buClr>
              <a:buFont typeface="Arial Narrow" pitchFamily="34" charset="0"/>
              <a:buNone/>
            </a:pPr>
            <a:r>
              <a:rPr lang="es-ES_tradnl" sz="2800">
                <a:solidFill>
                  <a:schemeClr val="tx2"/>
                </a:solidFill>
              </a:rPr>
              <a:t>Expectativas  y competencias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05827"/>
                                        </p:tgtEl>
                                        <p:attrNameLst>
                                          <p:attrName>style.visibility</p:attrName>
                                        </p:attrNameLst>
                                      </p:cBhvr>
                                      <p:to>
                                        <p:strVal val="visible"/>
                                      </p:to>
                                    </p:set>
                                    <p:animEffect transition="in" filter="dissolve">
                                      <p:cBhvr>
                                        <p:cTn id="7" dur="500"/>
                                        <p:tgtEl>
                                          <p:spTgt spid="205827"/>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205828"/>
                                        </p:tgtEl>
                                        <p:attrNameLst>
                                          <p:attrName>style.visibility</p:attrName>
                                        </p:attrNameLst>
                                      </p:cBhvr>
                                      <p:to>
                                        <p:strVal val="visible"/>
                                      </p:to>
                                    </p:set>
                                    <p:animEffect transition="in" filter="dissolve">
                                      <p:cBhvr>
                                        <p:cTn id="12" dur="500"/>
                                        <p:tgtEl>
                                          <p:spTgt spid="205828"/>
                                        </p:tgtEl>
                                      </p:cBhvr>
                                    </p:animEffect>
                                  </p:childTnLst>
                                </p:cTn>
                              </p:par>
                            </p:childTnLst>
                          </p:cTn>
                        </p:par>
                      </p:childTnLst>
                    </p:cTn>
                  </p:par>
                  <p:par>
                    <p:cTn id="13" fill="hold">
                      <p:stCondLst>
                        <p:cond delay="indefinite"/>
                      </p:stCondLst>
                      <p:childTnLst>
                        <p:par>
                          <p:cTn id="14" fill="hold">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205834"/>
                                        </p:tgtEl>
                                        <p:attrNameLst>
                                          <p:attrName>style.visibility</p:attrName>
                                        </p:attrNameLst>
                                      </p:cBhvr>
                                      <p:to>
                                        <p:strVal val="visible"/>
                                      </p:to>
                                    </p:set>
                                    <p:animEffect transition="in" filter="dissolve">
                                      <p:cBhvr>
                                        <p:cTn id="17" dur="500"/>
                                        <p:tgtEl>
                                          <p:spTgt spid="20583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5827" grpId="0" animBg="1"/>
      <p:bldP spid="205828" grpId="0" animBg="1"/>
      <p:bldP spid="205834" grpId="0" autoUpdateAnimBg="0"/>
    </p:bldLst>
  </p:timing>
</p:sld>
</file>

<file path=ppt/slides/slide22.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37890" name="Text Box 2"/>
          <p:cNvSpPr txBox="1">
            <a:spLocks noChangeArrowheads="1"/>
          </p:cNvSpPr>
          <p:nvPr/>
        </p:nvSpPr>
        <p:spPr bwMode="auto">
          <a:xfrm>
            <a:off x="3124200" y="609600"/>
            <a:ext cx="3048000" cy="396875"/>
          </a:xfrm>
          <a:prstGeom prst="rect">
            <a:avLst/>
          </a:prstGeom>
          <a:noFill/>
          <a:ln w="9525">
            <a:noFill/>
            <a:miter lim="800000"/>
            <a:headEnd/>
            <a:tailEnd/>
          </a:ln>
        </p:spPr>
        <p:txBody>
          <a:bodyPr>
            <a:spAutoFit/>
          </a:bodyPr>
          <a:lstStyle/>
          <a:p>
            <a:pPr eaLnBrk="0" hangingPunct="0">
              <a:spcBef>
                <a:spcPct val="50000"/>
              </a:spcBef>
            </a:pPr>
            <a:endParaRPr lang="es-ES_tradnl" sz="2000">
              <a:solidFill>
                <a:srgbClr val="003366"/>
              </a:solidFill>
              <a:latin typeface="Arial Black" pitchFamily="34" charset="0"/>
            </a:endParaRPr>
          </a:p>
        </p:txBody>
      </p:sp>
      <p:sp>
        <p:nvSpPr>
          <p:cNvPr id="205827" name="Rectangle 3"/>
          <p:cNvSpPr>
            <a:spLocks noChangeArrowheads="1"/>
          </p:cNvSpPr>
          <p:nvPr/>
        </p:nvSpPr>
        <p:spPr bwMode="auto">
          <a:xfrm>
            <a:off x="533400" y="1423988"/>
            <a:ext cx="3822700" cy="5029200"/>
          </a:xfrm>
          <a:prstGeom prst="rect">
            <a:avLst/>
          </a:prstGeom>
          <a:solidFill>
            <a:srgbClr val="FF0000">
              <a:alpha val="12157"/>
            </a:srgbClr>
          </a:solidFill>
          <a:ln w="9525">
            <a:solidFill>
              <a:schemeClr val="tx1"/>
            </a:solidFill>
            <a:miter lim="800000"/>
            <a:headEnd/>
            <a:tailEnd/>
          </a:ln>
          <a:effectLst>
            <a:prstShdw prst="shdw13" dist="53882" dir="13500000">
              <a:schemeClr val="bg2"/>
            </a:prstShdw>
          </a:effectLst>
        </p:spPr>
        <p:txBody>
          <a:bodyPr wrap="none" anchor="ctr"/>
          <a:lstStyle/>
          <a:p>
            <a:endParaRPr lang="es-CL"/>
          </a:p>
        </p:txBody>
      </p:sp>
      <p:sp>
        <p:nvSpPr>
          <p:cNvPr id="205828" name="Rectangle 4"/>
          <p:cNvSpPr>
            <a:spLocks noChangeArrowheads="1"/>
          </p:cNvSpPr>
          <p:nvPr/>
        </p:nvSpPr>
        <p:spPr bwMode="auto">
          <a:xfrm>
            <a:off x="4643438" y="1423988"/>
            <a:ext cx="3960812" cy="5029200"/>
          </a:xfrm>
          <a:prstGeom prst="rect">
            <a:avLst/>
          </a:prstGeom>
          <a:solidFill>
            <a:srgbClr val="99CCFF"/>
          </a:solidFill>
          <a:ln w="9525">
            <a:noFill/>
            <a:miter lim="800000"/>
            <a:headEnd/>
            <a:tailEnd/>
          </a:ln>
          <a:effectLst>
            <a:prstShdw prst="shdw13" dist="53882" dir="13500000">
              <a:schemeClr val="bg2"/>
            </a:prstShdw>
          </a:effectLst>
        </p:spPr>
        <p:txBody>
          <a:bodyPr wrap="none" anchor="ctr"/>
          <a:lstStyle/>
          <a:p>
            <a:pPr>
              <a:buFont typeface="Arial" charset="0"/>
              <a:buChar char="•"/>
            </a:pPr>
            <a:endParaRPr lang="es-CL"/>
          </a:p>
        </p:txBody>
      </p:sp>
      <p:sp>
        <p:nvSpPr>
          <p:cNvPr id="37893" name="Text Box 6"/>
          <p:cNvSpPr txBox="1">
            <a:spLocks noChangeArrowheads="1"/>
          </p:cNvSpPr>
          <p:nvPr/>
        </p:nvSpPr>
        <p:spPr bwMode="auto">
          <a:xfrm>
            <a:off x="1042988" y="1700213"/>
            <a:ext cx="2590800" cy="457200"/>
          </a:xfrm>
          <a:prstGeom prst="rect">
            <a:avLst/>
          </a:prstGeom>
          <a:noFill/>
          <a:ln w="9525">
            <a:noFill/>
            <a:miter lim="800000"/>
            <a:headEnd/>
            <a:tailEnd/>
          </a:ln>
        </p:spPr>
        <p:txBody>
          <a:bodyPr>
            <a:spAutoFit/>
          </a:bodyPr>
          <a:lstStyle/>
          <a:p>
            <a:pPr algn="ctr" eaLnBrk="0" hangingPunct="0">
              <a:spcBef>
                <a:spcPct val="50000"/>
              </a:spcBef>
            </a:pPr>
            <a:r>
              <a:rPr lang="es-ES_tradnl" sz="2400">
                <a:solidFill>
                  <a:schemeClr val="bg1"/>
                </a:solidFill>
              </a:rPr>
              <a:t>Expectativas</a:t>
            </a:r>
            <a:endParaRPr lang="es-ES_tradnl" sz="2400"/>
          </a:p>
        </p:txBody>
      </p:sp>
      <p:sp>
        <p:nvSpPr>
          <p:cNvPr id="37894" name="Text Box 7"/>
          <p:cNvSpPr txBox="1">
            <a:spLocks noChangeArrowheads="1"/>
          </p:cNvSpPr>
          <p:nvPr/>
        </p:nvSpPr>
        <p:spPr bwMode="auto">
          <a:xfrm>
            <a:off x="5435600" y="1628775"/>
            <a:ext cx="2286000" cy="457200"/>
          </a:xfrm>
          <a:prstGeom prst="rect">
            <a:avLst/>
          </a:prstGeom>
          <a:noFill/>
          <a:ln w="9525">
            <a:noFill/>
            <a:miter lim="800000"/>
            <a:headEnd/>
            <a:tailEnd/>
          </a:ln>
        </p:spPr>
        <p:txBody>
          <a:bodyPr>
            <a:spAutoFit/>
          </a:bodyPr>
          <a:lstStyle/>
          <a:p>
            <a:pPr algn="ctr" eaLnBrk="0" hangingPunct="0">
              <a:spcBef>
                <a:spcPct val="50000"/>
              </a:spcBef>
            </a:pPr>
            <a:r>
              <a:rPr lang="es-ES_tradnl" sz="2400"/>
              <a:t>Competencias</a:t>
            </a:r>
          </a:p>
        </p:txBody>
      </p:sp>
      <p:sp>
        <p:nvSpPr>
          <p:cNvPr id="205834" name="Text Box 10"/>
          <p:cNvSpPr txBox="1">
            <a:spLocks noChangeArrowheads="1"/>
          </p:cNvSpPr>
          <p:nvPr/>
        </p:nvSpPr>
        <p:spPr bwMode="auto">
          <a:xfrm>
            <a:off x="4859338" y="2565400"/>
            <a:ext cx="3430587" cy="461963"/>
          </a:xfrm>
          <a:prstGeom prst="rect">
            <a:avLst/>
          </a:prstGeom>
          <a:noFill/>
          <a:ln w="9525">
            <a:noFill/>
            <a:miter lim="800000"/>
            <a:headEnd/>
            <a:tailEnd/>
          </a:ln>
        </p:spPr>
        <p:txBody>
          <a:bodyPr>
            <a:spAutoFit/>
          </a:bodyPr>
          <a:lstStyle/>
          <a:p>
            <a:pPr eaLnBrk="0" hangingPunct="0">
              <a:spcBef>
                <a:spcPct val="50000"/>
              </a:spcBef>
              <a:buFont typeface="Arial" charset="0"/>
              <a:buChar char="•"/>
            </a:pPr>
            <a:r>
              <a:rPr lang="es-ES_tradnl" sz="2400" b="1"/>
              <a:t> </a:t>
            </a:r>
          </a:p>
        </p:txBody>
      </p:sp>
      <p:sp>
        <p:nvSpPr>
          <p:cNvPr id="37896" name="Rectangle 12"/>
          <p:cNvSpPr>
            <a:spLocks noChangeArrowheads="1"/>
          </p:cNvSpPr>
          <p:nvPr/>
        </p:nvSpPr>
        <p:spPr bwMode="auto">
          <a:xfrm>
            <a:off x="971550" y="620713"/>
            <a:ext cx="7561263" cy="519112"/>
          </a:xfrm>
          <a:prstGeom prst="rect">
            <a:avLst/>
          </a:prstGeom>
          <a:noFill/>
          <a:ln w="9525">
            <a:noFill/>
            <a:miter lim="800000"/>
            <a:headEnd/>
            <a:tailEnd/>
          </a:ln>
        </p:spPr>
        <p:txBody>
          <a:bodyPr>
            <a:spAutoFit/>
          </a:bodyPr>
          <a:lstStyle/>
          <a:p>
            <a:pPr algn="ctr" eaLnBrk="0" hangingPunct="0">
              <a:spcBef>
                <a:spcPct val="50000"/>
              </a:spcBef>
              <a:buClr>
                <a:schemeClr val="accent2"/>
              </a:buClr>
              <a:buFont typeface="Arial Narrow" pitchFamily="34" charset="0"/>
              <a:buNone/>
            </a:pPr>
            <a:r>
              <a:rPr lang="es-ES_tradnl" sz="2800">
                <a:solidFill>
                  <a:schemeClr val="tx2"/>
                </a:solidFill>
              </a:rPr>
              <a:t>Expectativas  y competencias</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205827"/>
                                        </p:tgtEl>
                                        <p:attrNameLst>
                                          <p:attrName>style.visibility</p:attrName>
                                        </p:attrNameLst>
                                      </p:cBhvr>
                                      <p:to>
                                        <p:strVal val="visible"/>
                                      </p:to>
                                    </p:set>
                                    <p:animEffect transition="in" filter="dissolve">
                                      <p:cBhvr>
                                        <p:cTn id="7" dur="500"/>
                                        <p:tgtEl>
                                          <p:spTgt spid="205827"/>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205828"/>
                                        </p:tgtEl>
                                        <p:attrNameLst>
                                          <p:attrName>style.visibility</p:attrName>
                                        </p:attrNameLst>
                                      </p:cBhvr>
                                      <p:to>
                                        <p:strVal val="visible"/>
                                      </p:to>
                                    </p:set>
                                    <p:animEffect transition="in" filter="dissolve">
                                      <p:cBhvr>
                                        <p:cTn id="12" dur="500"/>
                                        <p:tgtEl>
                                          <p:spTgt spid="205828"/>
                                        </p:tgtEl>
                                      </p:cBhvr>
                                    </p:animEffect>
                                  </p:childTnLst>
                                </p:cTn>
                              </p:par>
                            </p:childTnLst>
                          </p:cTn>
                        </p:par>
                      </p:childTnLst>
                    </p:cTn>
                  </p:par>
                  <p:par>
                    <p:cTn id="13" fill="hold">
                      <p:stCondLst>
                        <p:cond delay="indefinite"/>
                      </p:stCondLst>
                      <p:childTnLst>
                        <p:par>
                          <p:cTn id="14" fill="hold">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205834"/>
                                        </p:tgtEl>
                                        <p:attrNameLst>
                                          <p:attrName>style.visibility</p:attrName>
                                        </p:attrNameLst>
                                      </p:cBhvr>
                                      <p:to>
                                        <p:strVal val="visible"/>
                                      </p:to>
                                    </p:set>
                                    <p:animEffect transition="in" filter="dissolve">
                                      <p:cBhvr>
                                        <p:cTn id="17" dur="500"/>
                                        <p:tgtEl>
                                          <p:spTgt spid="20583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05827" grpId="0" animBg="1"/>
      <p:bldP spid="205828" grpId="0" animBg="1"/>
      <p:bldP spid="205834" grpId="0" autoUpdateAnimBg="0"/>
    </p:bldLst>
  </p:timing>
</p:sld>
</file>

<file path=ppt/slides/slide23.xml><?xml version="1.0" encoding="utf-8"?>
<p:sld xmlns:a="http://schemas.openxmlformats.org/drawingml/2006/main" xmlns:r="http://schemas.openxmlformats.org/officeDocument/2006/relationships" xmlns:p="http://schemas.openxmlformats.org/presentationml/2006/main" showMasterSp="0">
  <p:cSld>
    <p:bg>
      <p:bgPr>
        <a:solidFill>
          <a:schemeClr val="bg1">
            <a:lumMod val="85000"/>
          </a:schemeClr>
        </a:solidFill>
        <a:effectLst/>
      </p:bgPr>
    </p:bg>
    <p:spTree>
      <p:nvGrpSpPr>
        <p:cNvPr id="1" name=""/>
        <p:cNvGrpSpPr/>
        <p:nvPr/>
      </p:nvGrpSpPr>
      <p:grpSpPr>
        <a:xfrm>
          <a:off x="0" y="0"/>
          <a:ext cx="0" cy="0"/>
          <a:chOff x="0" y="0"/>
          <a:chExt cx="0" cy="0"/>
        </a:xfrm>
      </p:grpSpPr>
      <p:sp>
        <p:nvSpPr>
          <p:cNvPr id="38914" name="1 Título"/>
          <p:cNvSpPr>
            <a:spLocks noGrp="1"/>
          </p:cNvSpPr>
          <p:nvPr>
            <p:ph type="title"/>
          </p:nvPr>
        </p:nvSpPr>
        <p:spPr/>
        <p:txBody>
          <a:bodyPr/>
          <a:lstStyle/>
          <a:p>
            <a:r>
              <a:rPr lang="es-CL" smtClean="0">
                <a:solidFill>
                  <a:srgbClr val="FF0000"/>
                </a:solidFill>
              </a:rPr>
              <a:t>Áreas de interés y primeros temas</a:t>
            </a:r>
          </a:p>
        </p:txBody>
      </p:sp>
      <p:sp>
        <p:nvSpPr>
          <p:cNvPr id="38915" name="3 Marcador de contenido"/>
          <p:cNvSpPr>
            <a:spLocks noGrp="1"/>
          </p:cNvSpPr>
          <p:nvPr>
            <p:ph idx="1"/>
          </p:nvPr>
        </p:nvSpPr>
        <p:spPr>
          <a:xfrm>
            <a:off x="323850" y="1905000"/>
            <a:ext cx="8496300" cy="4114800"/>
          </a:xfrm>
        </p:spPr>
        <p:txBody>
          <a:bodyPr/>
          <a:lstStyle/>
          <a:p>
            <a:pPr>
              <a:spcBef>
                <a:spcPct val="50000"/>
              </a:spcBef>
              <a:buFont typeface="Wingdings" pitchFamily="2" charset="2"/>
              <a:buChar char="§"/>
            </a:pPr>
            <a:r>
              <a:rPr lang="es-ES_tradnl" sz="3200" smtClean="0"/>
              <a:t>Área de interés o ámbitos prioritarios…</a:t>
            </a:r>
          </a:p>
          <a:p>
            <a:pPr>
              <a:spcBef>
                <a:spcPct val="50000"/>
              </a:spcBef>
              <a:buFont typeface="Wingdings" pitchFamily="2" charset="2"/>
              <a:buChar char="§"/>
            </a:pPr>
            <a:endParaRPr lang="es-ES_tradnl" sz="3200" smtClean="0"/>
          </a:p>
          <a:p>
            <a:pPr>
              <a:spcBef>
                <a:spcPct val="50000"/>
              </a:spcBef>
              <a:buFont typeface="Wingdings" pitchFamily="2" charset="2"/>
              <a:buChar char="§"/>
            </a:pPr>
            <a:r>
              <a:rPr lang="es-ES_tradnl" sz="3200" smtClean="0"/>
              <a:t> Posibles temas</a:t>
            </a:r>
          </a:p>
          <a:p>
            <a:pPr>
              <a:spcBef>
                <a:spcPct val="50000"/>
              </a:spcBef>
              <a:buFont typeface="Wingdings" pitchFamily="2" charset="2"/>
              <a:buChar char="§"/>
            </a:pPr>
            <a:endParaRPr lang="es-ES_tradnl" sz="3200" smtClean="0"/>
          </a:p>
          <a:p>
            <a:pPr>
              <a:spcBef>
                <a:spcPct val="50000"/>
              </a:spcBef>
              <a:buFont typeface="Wingdings" pitchFamily="2" charset="2"/>
              <a:buChar char="§"/>
            </a:pPr>
            <a:r>
              <a:rPr lang="es-ES_tradnl" sz="3200" smtClean="0"/>
              <a:t> Vinculación temas con los contenidos del MGPP</a:t>
            </a:r>
          </a:p>
          <a:p>
            <a:endParaRPr lang="es-CL" smtClean="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7467600" cy="706090"/>
          </a:xfrm>
        </p:spPr>
        <p:txBody>
          <a:bodyPr/>
          <a:lstStyle/>
          <a:p>
            <a:r>
              <a:rPr lang="es-ES" dirty="0" smtClean="0"/>
              <a:t>Antecedentes estudio de casos</a:t>
            </a:r>
            <a:endParaRPr lang="es-ES" dirty="0"/>
          </a:p>
        </p:txBody>
      </p:sp>
      <p:sp>
        <p:nvSpPr>
          <p:cNvPr id="3" name="2 Marcador de contenido"/>
          <p:cNvSpPr>
            <a:spLocks noGrp="1"/>
          </p:cNvSpPr>
          <p:nvPr>
            <p:ph sz="quarter" idx="1"/>
          </p:nvPr>
        </p:nvSpPr>
        <p:spPr>
          <a:xfrm>
            <a:off x="179512" y="1052736"/>
            <a:ext cx="8568952" cy="5805264"/>
          </a:xfrm>
        </p:spPr>
        <p:txBody>
          <a:bodyPr>
            <a:normAutofit/>
          </a:bodyPr>
          <a:lstStyle/>
          <a:p>
            <a:pPr algn="just"/>
            <a:r>
              <a:rPr lang="es-ES" sz="2800" dirty="0" smtClean="0">
                <a:cs typeface="Calibri" pitchFamily="34" charset="0"/>
              </a:rPr>
              <a:t>Originado en investigación médica y psicológica. Amplio uso en sociología, educación,  empresas, derecho.</a:t>
            </a:r>
          </a:p>
          <a:p>
            <a:pPr algn="just"/>
            <a:endParaRPr lang="es-ES" sz="2800" dirty="0" smtClean="0">
              <a:cs typeface="Calibri" pitchFamily="34" charset="0"/>
            </a:endParaRPr>
          </a:p>
          <a:p>
            <a:pPr algn="just"/>
            <a:r>
              <a:rPr lang="es-ES" sz="2800" dirty="0" smtClean="0">
                <a:cs typeface="Calibri" pitchFamily="34" charset="0"/>
              </a:rPr>
              <a:t>No tiene especificidad, cualquier disciplina puede usarlo para responder a preguntas de la investigación para la que se use (Yin, 2009)</a:t>
            </a:r>
          </a:p>
          <a:p>
            <a:pPr algn="just">
              <a:buNone/>
            </a:pPr>
            <a:endParaRPr lang="es-ES" sz="2800" dirty="0" smtClean="0">
              <a:cs typeface="Calibri" pitchFamily="34" charset="0"/>
            </a:endParaRPr>
          </a:p>
          <a:p>
            <a:pPr algn="just"/>
            <a:r>
              <a:rPr lang="es-ES" sz="2800" dirty="0" smtClean="0">
                <a:cs typeface="Calibri" pitchFamily="34" charset="0"/>
              </a:rPr>
              <a:t>Caso-persona organización, programa, institución, </a:t>
            </a:r>
            <a:r>
              <a:rPr lang="es-ES" sz="2800" b="1" dirty="0" smtClean="0">
                <a:cs typeface="Calibri" pitchFamily="34" charset="0"/>
              </a:rPr>
              <a:t>procesos, </a:t>
            </a:r>
            <a:r>
              <a:rPr lang="es-ES" sz="2800" dirty="0" smtClean="0">
                <a:cs typeface="Calibri" pitchFamily="34" charset="0"/>
              </a:rPr>
              <a:t>acontecimiento, etc. </a:t>
            </a:r>
          </a:p>
          <a:p>
            <a:pPr algn="just">
              <a:buNone/>
            </a:pPr>
            <a:endParaRPr lang="es-ES" sz="2800" dirty="0" smtClean="0">
              <a:cs typeface="Calibri" pitchFamily="34" charset="0"/>
            </a:endParaRPr>
          </a:p>
          <a:p>
            <a:pPr algn="just">
              <a:buNone/>
            </a:pPr>
            <a:endParaRPr lang="es-ES" sz="2800" dirty="0" smtClean="0">
              <a:cs typeface="Calibri" pitchFamily="34" charset="0"/>
            </a:endParaRPr>
          </a:p>
          <a:p>
            <a:endParaRPr lang="es-ES" dirty="0"/>
          </a:p>
        </p:txBody>
      </p:sp>
      <p:sp>
        <p:nvSpPr>
          <p:cNvPr id="4" name="3 Flecha derecha"/>
          <p:cNvSpPr/>
          <p:nvPr/>
        </p:nvSpPr>
        <p:spPr>
          <a:xfrm flipV="1">
            <a:off x="2915816" y="5013176"/>
            <a:ext cx="720080" cy="216023"/>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E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Definición estudio de caso</a:t>
            </a:r>
            <a:endParaRPr lang="es-ES" dirty="0"/>
          </a:p>
        </p:txBody>
      </p:sp>
      <p:sp>
        <p:nvSpPr>
          <p:cNvPr id="3" name="2 Marcador de contenido"/>
          <p:cNvSpPr>
            <a:spLocks noGrp="1"/>
          </p:cNvSpPr>
          <p:nvPr>
            <p:ph sz="quarter" idx="1"/>
          </p:nvPr>
        </p:nvSpPr>
        <p:spPr>
          <a:xfrm>
            <a:off x="323528" y="1412776"/>
            <a:ext cx="7601272" cy="5061176"/>
          </a:xfrm>
        </p:spPr>
        <p:txBody>
          <a:bodyPr>
            <a:normAutofit fontScale="92500"/>
          </a:bodyPr>
          <a:lstStyle/>
          <a:p>
            <a:pPr algn="just"/>
            <a:r>
              <a:rPr lang="es-ES" sz="2800" dirty="0" smtClean="0"/>
              <a:t>“Una estrategia de investigación que se caracteriza por estudiar los fenómenos en su  propio contexto, utilizando múltiples fuentes de evidencia, con el fin de poder explicar el fenómeno observado de forma global y teniendo en cuenta toda su complejidad, afrontan preguntas relacionadas con el “cómo y el por qué” se producen los fenómenos analizados”. (Yin, 1994:11-13) </a:t>
            </a:r>
          </a:p>
          <a:p>
            <a:pPr algn="just"/>
            <a:endParaRPr lang="es-ES" sz="2800" dirty="0" smtClean="0"/>
          </a:p>
          <a:p>
            <a:pPr algn="just"/>
            <a:r>
              <a:rPr lang="es-ES" sz="2800" dirty="0" smtClean="0"/>
              <a:t>Diferentes definiciones y líneas investigación</a:t>
            </a:r>
          </a:p>
          <a:p>
            <a:pPr algn="just">
              <a:buNone/>
            </a:pPr>
            <a:endParaRPr lang="es-ES" sz="2800" dirty="0" smtClean="0"/>
          </a:p>
          <a:p>
            <a:endParaRPr lang="es-E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C</a:t>
            </a:r>
            <a:endParaRPr lang="es-ES" dirty="0"/>
          </a:p>
        </p:txBody>
      </p:sp>
      <p:graphicFrame>
        <p:nvGraphicFramePr>
          <p:cNvPr id="5" name="4 Marcador de contenido"/>
          <p:cNvGraphicFramePr>
            <a:graphicFrameLocks noGrp="1"/>
          </p:cNvGraphicFramePr>
          <p:nvPr>
            <p:ph sz="quarter" idx="1"/>
          </p:nvPr>
        </p:nvGraphicFramePr>
        <p:xfrm>
          <a:off x="179512" y="188640"/>
          <a:ext cx="8496944" cy="648072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Tipos de estudio de casos</a:t>
            </a:r>
            <a:endParaRPr lang="es-ES" dirty="0"/>
          </a:p>
        </p:txBody>
      </p:sp>
      <p:sp>
        <p:nvSpPr>
          <p:cNvPr id="3" name="2 Marcador de contenido"/>
          <p:cNvSpPr>
            <a:spLocks noGrp="1"/>
          </p:cNvSpPr>
          <p:nvPr>
            <p:ph sz="quarter" idx="1"/>
          </p:nvPr>
        </p:nvSpPr>
        <p:spPr/>
        <p:txBody>
          <a:bodyPr>
            <a:normAutofit/>
          </a:bodyPr>
          <a:lstStyle/>
          <a:p>
            <a:endParaRPr lang="es-ES" sz="2800" dirty="0" smtClean="0"/>
          </a:p>
          <a:p>
            <a:endParaRPr lang="es-ES" sz="2800" dirty="0" smtClean="0"/>
          </a:p>
          <a:p>
            <a:r>
              <a:rPr lang="es-ES" sz="2800" dirty="0" smtClean="0"/>
              <a:t>Estudio de casos investigativo</a:t>
            </a:r>
          </a:p>
          <a:p>
            <a:endParaRPr lang="es-ES" sz="2800" dirty="0" smtClean="0"/>
          </a:p>
          <a:p>
            <a:r>
              <a:rPr lang="es-ES" sz="2800" dirty="0" smtClean="0"/>
              <a:t>Estudio de casos pedagógico (</a:t>
            </a:r>
            <a:r>
              <a:rPr lang="es-ES" sz="2800" i="1" dirty="0" err="1" smtClean="0"/>
              <a:t>teaching</a:t>
            </a:r>
            <a:r>
              <a:rPr lang="es-ES" sz="2800" i="1" dirty="0" smtClean="0"/>
              <a:t> case</a:t>
            </a:r>
            <a:r>
              <a:rPr lang="es-ES" sz="2800" dirty="0" smtClean="0"/>
              <a:t>)</a:t>
            </a:r>
            <a:endParaRPr lang="es-ES" sz="28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179512" y="0"/>
            <a:ext cx="8496944" cy="836712"/>
          </a:xfrm>
        </p:spPr>
        <p:txBody>
          <a:bodyPr>
            <a:normAutofit fontScale="90000"/>
          </a:bodyPr>
          <a:lstStyle/>
          <a:p>
            <a:pPr algn="just"/>
            <a:r>
              <a:rPr lang="es-ES" dirty="0" smtClean="0"/>
              <a:t>Estudio de Casos Pedagógico </a:t>
            </a:r>
            <a:r>
              <a:rPr lang="es-ES" i="1" dirty="0" err="1" smtClean="0"/>
              <a:t>Teaching</a:t>
            </a:r>
            <a:r>
              <a:rPr lang="es-ES" i="1" dirty="0" smtClean="0"/>
              <a:t> case</a:t>
            </a:r>
            <a:endParaRPr lang="es-ES" i="1" dirty="0"/>
          </a:p>
        </p:txBody>
      </p:sp>
      <p:sp>
        <p:nvSpPr>
          <p:cNvPr id="3" name="2 Marcador de contenido"/>
          <p:cNvSpPr>
            <a:spLocks noGrp="1"/>
          </p:cNvSpPr>
          <p:nvPr>
            <p:ph sz="quarter" idx="1"/>
          </p:nvPr>
        </p:nvSpPr>
        <p:spPr>
          <a:xfrm>
            <a:off x="0" y="836712"/>
            <a:ext cx="8820472" cy="5637240"/>
          </a:xfrm>
        </p:spPr>
        <p:txBody>
          <a:bodyPr>
            <a:normAutofit/>
          </a:bodyPr>
          <a:lstStyle/>
          <a:p>
            <a:pPr algn="just"/>
            <a:r>
              <a:rPr lang="es-ES" dirty="0" smtClean="0"/>
              <a:t>Narración /Historia de un caso real  con confusiones, contradicciones,  actores tal como  ocurren en la realidad. Se deben desentrañar los componentes para facilitar el conocimiento, explicitación, contraste y reelaboración de las ideas y de los conocimientos. </a:t>
            </a:r>
          </a:p>
          <a:p>
            <a:pPr algn="just"/>
            <a:endParaRPr lang="es-ES" dirty="0" smtClean="0"/>
          </a:p>
          <a:p>
            <a:pPr algn="just"/>
            <a:r>
              <a:rPr lang="es-ES" dirty="0" smtClean="0"/>
              <a:t>Propósito desarrollar  capacidad crítica, expresadas en:  manejo de dilemas éticos formas y estilos de posicionamiento político,  elaboración de cursos de acción, toma de decisiones, entre otros.</a:t>
            </a:r>
          </a:p>
          <a:p>
            <a:pPr>
              <a:buNone/>
            </a:pPr>
            <a:endParaRPr lang="es-ES" dirty="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Estudio de caso investigativo</a:t>
            </a:r>
            <a:endParaRPr lang="es-ES" dirty="0"/>
          </a:p>
        </p:txBody>
      </p:sp>
      <p:sp>
        <p:nvSpPr>
          <p:cNvPr id="3" name="2 Marcador de contenido"/>
          <p:cNvSpPr>
            <a:spLocks noGrp="1"/>
          </p:cNvSpPr>
          <p:nvPr>
            <p:ph sz="quarter" idx="1"/>
          </p:nvPr>
        </p:nvSpPr>
        <p:spPr>
          <a:xfrm>
            <a:off x="179512" y="1412776"/>
            <a:ext cx="8568952" cy="5445224"/>
          </a:xfrm>
        </p:spPr>
        <p:txBody>
          <a:bodyPr>
            <a:normAutofit/>
          </a:bodyPr>
          <a:lstStyle/>
          <a:p>
            <a:pPr algn="just"/>
            <a:endParaRPr lang="es-ES" dirty="0" smtClean="0"/>
          </a:p>
          <a:p>
            <a:pPr algn="just"/>
            <a:endParaRPr lang="es-ES" dirty="0" smtClean="0"/>
          </a:p>
          <a:p>
            <a:pPr algn="just"/>
            <a:r>
              <a:rPr lang="es-ES" dirty="0" smtClean="0"/>
              <a:t>Requiere  enunciar preguntas, proposiciones o hipótesis de investigación. Son afirmaciones sobre el </a:t>
            </a:r>
            <a:r>
              <a:rPr lang="es-ES" b="1" dirty="0" smtClean="0">
                <a:solidFill>
                  <a:srgbClr val="FF0000"/>
                </a:solidFill>
              </a:rPr>
              <a:t>problema a partir de las bases teóricas de la investigación.  Orientan </a:t>
            </a:r>
            <a:r>
              <a:rPr lang="es-ES" dirty="0" smtClean="0"/>
              <a:t>la investigación mostrando aquello que es necesario observar para obtener evidencias y evitar "recogerlo todo".</a:t>
            </a:r>
          </a:p>
          <a:p>
            <a:pPr algn="just">
              <a:buNone/>
            </a:pPr>
            <a:endParaRPr lang="es-ES" dirty="0" smtClean="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0" y="0"/>
            <a:ext cx="7924800" cy="764704"/>
          </a:xfrm>
        </p:spPr>
        <p:txBody>
          <a:bodyPr>
            <a:normAutofit/>
          </a:bodyPr>
          <a:lstStyle/>
          <a:p>
            <a:r>
              <a:rPr lang="es-ES" dirty="0" smtClean="0"/>
              <a:t>Estudio de casos  investigativo</a:t>
            </a:r>
            <a:endParaRPr lang="es-ES" dirty="0"/>
          </a:p>
        </p:txBody>
      </p:sp>
      <p:sp>
        <p:nvSpPr>
          <p:cNvPr id="3" name="2 Marcador de contenido"/>
          <p:cNvSpPr>
            <a:spLocks noGrp="1"/>
          </p:cNvSpPr>
          <p:nvPr>
            <p:ph sz="quarter" idx="1"/>
          </p:nvPr>
        </p:nvSpPr>
        <p:spPr>
          <a:xfrm>
            <a:off x="0" y="836712"/>
            <a:ext cx="8748464" cy="6021288"/>
          </a:xfrm>
        </p:spPr>
        <p:txBody>
          <a:bodyPr/>
          <a:lstStyle/>
          <a:p>
            <a:endParaRPr lang="es-ES" dirty="0" smtClean="0"/>
          </a:p>
          <a:p>
            <a:r>
              <a:rPr lang="es-ES" dirty="0" smtClean="0"/>
              <a:t>El caso sirve para: </a:t>
            </a:r>
          </a:p>
          <a:p>
            <a:pPr>
              <a:buNone/>
            </a:pPr>
            <a:endParaRPr lang="es-ES" dirty="0" smtClean="0"/>
          </a:p>
          <a:p>
            <a:pPr>
              <a:buNone/>
            </a:pPr>
            <a:endParaRPr lang="es-ES" dirty="0" smtClean="0"/>
          </a:p>
          <a:p>
            <a:pPr>
              <a:buFont typeface="Wingdings" pitchFamily="2" charset="2"/>
              <a:buChar char="ü"/>
            </a:pPr>
            <a:r>
              <a:rPr lang="es-ES" dirty="0" smtClean="0"/>
              <a:t>Comprobar</a:t>
            </a:r>
          </a:p>
          <a:p>
            <a:pPr>
              <a:buNone/>
            </a:pPr>
            <a:endParaRPr lang="es-ES" dirty="0" smtClean="0"/>
          </a:p>
          <a:p>
            <a:pPr>
              <a:buFont typeface="Wingdings" pitchFamily="2" charset="2"/>
              <a:buChar char="ü"/>
            </a:pPr>
            <a:r>
              <a:rPr lang="es-ES" dirty="0" smtClean="0"/>
              <a:t>Ilustrar</a:t>
            </a:r>
          </a:p>
          <a:p>
            <a:pPr>
              <a:buNone/>
            </a:pPr>
            <a:endParaRPr lang="es-ES" dirty="0" smtClean="0"/>
          </a:p>
          <a:p>
            <a:pPr>
              <a:buFont typeface="Wingdings" pitchFamily="2" charset="2"/>
              <a:buChar char="ü"/>
            </a:pPr>
            <a:r>
              <a:rPr lang="es-ES" dirty="0" smtClean="0"/>
              <a:t>Construir</a:t>
            </a:r>
            <a:endParaRPr lang="es-ES" dirty="0"/>
          </a:p>
        </p:txBody>
      </p:sp>
      <p:sp>
        <p:nvSpPr>
          <p:cNvPr id="4" name="3 Cerrar llave"/>
          <p:cNvSpPr/>
          <p:nvPr/>
        </p:nvSpPr>
        <p:spPr>
          <a:xfrm>
            <a:off x="1979712" y="2708920"/>
            <a:ext cx="1152128" cy="2016224"/>
          </a:xfrm>
          <a:prstGeom prst="righ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s-ES" dirty="0"/>
          </a:p>
        </p:txBody>
      </p:sp>
      <p:sp>
        <p:nvSpPr>
          <p:cNvPr id="5" name="4 Elipse"/>
          <p:cNvSpPr/>
          <p:nvPr/>
        </p:nvSpPr>
        <p:spPr>
          <a:xfrm>
            <a:off x="3131840" y="2996952"/>
            <a:ext cx="1800200" cy="1224136"/>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Teoría</a:t>
            </a:r>
            <a:endParaRPr lang="es-ES" dirty="0"/>
          </a:p>
        </p:txBody>
      </p:sp>
      <p:sp>
        <p:nvSpPr>
          <p:cNvPr id="7" name="6 Rectángulo redondeado"/>
          <p:cNvSpPr/>
          <p:nvPr/>
        </p:nvSpPr>
        <p:spPr>
          <a:xfrm>
            <a:off x="5220072" y="4581128"/>
            <a:ext cx="3528392" cy="1656184"/>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Parten de un modelo teórico menos elaborado, ya que tratan de construir teorías a partir de las observaciones</a:t>
            </a:r>
            <a:endParaRPr lang="es-ES" dirty="0"/>
          </a:p>
        </p:txBody>
      </p:sp>
      <p:cxnSp>
        <p:nvCxnSpPr>
          <p:cNvPr id="10" name="9 Conector recto de flecha"/>
          <p:cNvCxnSpPr>
            <a:endCxn id="5" idx="5"/>
          </p:cNvCxnSpPr>
          <p:nvPr/>
        </p:nvCxnSpPr>
        <p:spPr>
          <a:xfrm rot="16200000" flipV="1">
            <a:off x="4638581" y="4071644"/>
            <a:ext cx="611318" cy="551665"/>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Mirador">
  <a:themeElements>
    <a:clrScheme name="Concurrencia">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Mirador">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tx="0" ty="0" sx="40000" sy="50000" flip="y" algn="tl"/>
        </a:blip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Oriel</Template>
  <TotalTime>2172</TotalTime>
  <Words>848</Words>
  <Application>Microsoft Office PowerPoint</Application>
  <PresentationFormat>Presentación en pantalla (4:3)</PresentationFormat>
  <Paragraphs>169</Paragraphs>
  <Slides>23</Slides>
  <Notes>11</Notes>
  <HiddenSlides>0</HiddenSlides>
  <MMClips>0</MMClips>
  <ScaleCrop>false</ScaleCrop>
  <HeadingPairs>
    <vt:vector size="4" baseType="variant">
      <vt:variant>
        <vt:lpstr>Tema</vt:lpstr>
      </vt:variant>
      <vt:variant>
        <vt:i4>1</vt:i4>
      </vt:variant>
      <vt:variant>
        <vt:lpstr>Títulos de diapositiva</vt:lpstr>
      </vt:variant>
      <vt:variant>
        <vt:i4>23</vt:i4>
      </vt:variant>
    </vt:vector>
  </HeadingPairs>
  <TitlesOfParts>
    <vt:vector size="24" baseType="lpstr">
      <vt:lpstr>Mirador</vt:lpstr>
      <vt:lpstr>Estudio de Casos </vt:lpstr>
      <vt:lpstr>Estudio de casos</vt:lpstr>
      <vt:lpstr>Antecedentes estudio de casos</vt:lpstr>
      <vt:lpstr>Definición estudio de caso</vt:lpstr>
      <vt:lpstr>C</vt:lpstr>
      <vt:lpstr>Tipos de estudio de casos</vt:lpstr>
      <vt:lpstr>Estudio de Casos Pedagógico Teaching case</vt:lpstr>
      <vt:lpstr>Estudio de caso investigativo</vt:lpstr>
      <vt:lpstr>Estudio de casos  investigativo</vt:lpstr>
      <vt:lpstr>TALLER DE ESTUDIOS DE CASO  </vt:lpstr>
      <vt:lpstr>Programa del taller de estudios de caso y cronograma administrativo</vt:lpstr>
      <vt:lpstr>Objetivos del Taller (1)</vt:lpstr>
      <vt:lpstr>Objetivos del Taller (2)</vt:lpstr>
      <vt:lpstr>Metodología del Taller</vt:lpstr>
      <vt:lpstr>Diapositiva 15</vt:lpstr>
      <vt:lpstr>Profesores a cargo del Taller (por confirmar)</vt:lpstr>
      <vt:lpstr>CALENDARIO</vt:lpstr>
      <vt:lpstr>Lo central del estudio de caso…</vt:lpstr>
      <vt:lpstr>Diapositiva 19</vt:lpstr>
      <vt:lpstr>Diapositiva 20</vt:lpstr>
      <vt:lpstr>Diapositiva 21</vt:lpstr>
      <vt:lpstr>Diapositiva 22</vt:lpstr>
      <vt:lpstr>Áreas de interés y primeros temas</vt:lpstr>
    </vt:vector>
  </TitlesOfParts>
  <Company>HP</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Estudio de Casos</dc:title>
  <dc:creator>USER2</dc:creator>
  <cp:lastModifiedBy>M. Angelica Pavez</cp:lastModifiedBy>
  <cp:revision>99</cp:revision>
  <dcterms:created xsi:type="dcterms:W3CDTF">2011-04-27T19:56:02Z</dcterms:created>
  <dcterms:modified xsi:type="dcterms:W3CDTF">2011-07-29T20:50:47Z</dcterms:modified>
</cp:coreProperties>
</file>

<file path=docProps/thumbnail.jpeg>
</file>