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62F4-9AB4-4A12-884E-0A112F0683B2}" type="datetimeFigureOut">
              <a:rPr lang="es-CL" smtClean="0"/>
              <a:pPr/>
              <a:t>21-12-2011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Trabajo Grupal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Análisis a desarrollar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Normas generales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Grupos de </a:t>
            </a:r>
            <a:r>
              <a:rPr lang="es-MX" dirty="0" smtClean="0"/>
              <a:t>5 </a:t>
            </a:r>
            <a:r>
              <a:rPr lang="es-MX" dirty="0" smtClean="0"/>
              <a:t>personas</a:t>
            </a:r>
          </a:p>
          <a:p>
            <a:r>
              <a:rPr lang="es-MX" dirty="0" smtClean="0"/>
              <a:t>Elegir una empresa multinacional con algún problema, oportunidad o que sea un ejemplo de internacionalización.</a:t>
            </a:r>
          </a:p>
          <a:p>
            <a:r>
              <a:rPr lang="es-MX" dirty="0" smtClean="0"/>
              <a:t>Entregar nombre de los grupos  a más tardar martes 27 de diciembre y breve explicación de la empresa elegida</a:t>
            </a:r>
          </a:p>
          <a:p>
            <a:r>
              <a:rPr lang="es-MX" dirty="0" smtClean="0"/>
              <a:t>Informe de No más de 5.000 palabras a entregar el última día de clases (martes 10 enero)</a:t>
            </a:r>
          </a:p>
          <a:p>
            <a:r>
              <a:rPr lang="es-MX" dirty="0" smtClean="0"/>
              <a:t>Deben </a:t>
            </a:r>
            <a:r>
              <a:rPr lang="es-MX" dirty="0" smtClean="0"/>
              <a:t>incluir los siguientes aspectos en el análisis:</a:t>
            </a:r>
            <a:endParaRPr lang="es-C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del trabajo (P1)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Visión y misión del negocio</a:t>
            </a:r>
          </a:p>
          <a:p>
            <a:r>
              <a:rPr lang="es-MX" dirty="0" smtClean="0"/>
              <a:t>Objetivos del negocio (priorizados y medidos)</a:t>
            </a:r>
          </a:p>
          <a:p>
            <a:r>
              <a:rPr lang="es-MX" dirty="0" smtClean="0"/>
              <a:t>Análisis de la situación (temas vistos en clases)</a:t>
            </a:r>
          </a:p>
          <a:p>
            <a:pPr lvl="1"/>
            <a:r>
              <a:rPr lang="es-MX" dirty="0" smtClean="0"/>
              <a:t>Interno (organizacional): recursos y capacidades (fortalezas y debilidades)</a:t>
            </a:r>
          </a:p>
          <a:p>
            <a:pPr lvl="1"/>
            <a:r>
              <a:rPr lang="es-MX" dirty="0" smtClean="0"/>
              <a:t>Externo (ambiente): Oportunidades y amenazas</a:t>
            </a:r>
          </a:p>
          <a:p>
            <a:pPr lvl="2"/>
            <a:r>
              <a:rPr lang="es-MX" dirty="0" smtClean="0"/>
              <a:t>Compradores</a:t>
            </a:r>
          </a:p>
          <a:p>
            <a:pPr lvl="2"/>
            <a:r>
              <a:rPr lang="es-MX" dirty="0" smtClean="0"/>
              <a:t>Competidores</a:t>
            </a:r>
          </a:p>
          <a:p>
            <a:pPr lvl="2"/>
            <a:r>
              <a:rPr lang="es-MX" dirty="0" smtClean="0"/>
              <a:t>Países, productos, mercado, tecnología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/>
              <a:t>Contenido del trabajo (P2)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r>
              <a:rPr lang="es-MX" sz="2400" dirty="0" smtClean="0"/>
              <a:t>Áreas de decisión: Problemas/oportunidades de negocios internacionales</a:t>
            </a:r>
          </a:p>
          <a:p>
            <a:pPr lvl="1"/>
            <a:r>
              <a:rPr lang="es-MX" sz="2000" dirty="0" smtClean="0"/>
              <a:t>Tamaño y crecimiento</a:t>
            </a:r>
          </a:p>
          <a:p>
            <a:pPr lvl="1"/>
            <a:r>
              <a:rPr lang="es-MX" sz="2000" dirty="0" err="1" smtClean="0"/>
              <a:t>Firm</a:t>
            </a:r>
            <a:r>
              <a:rPr lang="es-MX" sz="2000" dirty="0" smtClean="0"/>
              <a:t> Share</a:t>
            </a:r>
          </a:p>
          <a:p>
            <a:pPr lvl="1"/>
            <a:r>
              <a:rPr lang="es-MX" sz="2000" dirty="0" smtClean="0"/>
              <a:t>Segmentos de clientes y productos</a:t>
            </a:r>
          </a:p>
          <a:p>
            <a:r>
              <a:rPr lang="es-MX" sz="2400" dirty="0" smtClean="0"/>
              <a:t>Alternativas de decisión (opciones), dos o más.</a:t>
            </a:r>
          </a:p>
          <a:p>
            <a:r>
              <a:rPr lang="es-MX" sz="2400" dirty="0" smtClean="0"/>
              <a:t>Criterio de decisión (priorizado)</a:t>
            </a:r>
          </a:p>
          <a:p>
            <a:pPr lvl="1"/>
            <a:r>
              <a:rPr lang="es-MX" sz="2000" dirty="0" smtClean="0"/>
              <a:t>Compañía. Recursos, capacidades, tecnología</a:t>
            </a:r>
          </a:p>
          <a:p>
            <a:pPr lvl="1"/>
            <a:r>
              <a:rPr lang="es-MX" sz="2000" dirty="0" smtClean="0"/>
              <a:t>Oportunidad de mercado: tamaño, estructura, segmento, clientes.</a:t>
            </a:r>
          </a:p>
          <a:p>
            <a:pPr lvl="1"/>
            <a:r>
              <a:rPr lang="es-MX" sz="2000" dirty="0" smtClean="0"/>
              <a:t>Competencia: N°, tamaño, intensidad</a:t>
            </a:r>
          </a:p>
          <a:p>
            <a:pPr lvl="1"/>
            <a:r>
              <a:rPr lang="es-MX" sz="2000" dirty="0" smtClean="0"/>
              <a:t>Característica de la industria: economías de escala, cambio tecnológico</a:t>
            </a:r>
          </a:p>
          <a:p>
            <a:pPr lvl="1"/>
            <a:r>
              <a:rPr lang="es-MX" sz="2000" dirty="0" smtClean="0"/>
              <a:t>Costo/eficiencia: financieras y no financieras</a:t>
            </a:r>
          </a:p>
          <a:p>
            <a:pPr lvl="1"/>
            <a:r>
              <a:rPr lang="es-MX" sz="2000" dirty="0" smtClean="0"/>
              <a:t>Facilidad para implementación.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/>
              <a:t>Contenido del trabajo (P3)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es-MX" sz="2400" dirty="0" smtClean="0"/>
              <a:t>Evaluación de las alternativas  según los criterios</a:t>
            </a:r>
          </a:p>
          <a:p>
            <a:r>
              <a:rPr lang="es-MX" sz="2400" dirty="0" smtClean="0"/>
              <a:t>Recomendaciones y justificaciones a la opción elegida</a:t>
            </a:r>
          </a:p>
          <a:p>
            <a:r>
              <a:rPr lang="es-MX" sz="2400" dirty="0" smtClean="0"/>
              <a:t>Plan de acción e implementación</a:t>
            </a:r>
          </a:p>
          <a:p>
            <a:pPr lvl="1"/>
            <a:r>
              <a:rPr lang="es-MX" sz="2000" dirty="0" smtClean="0"/>
              <a:t>Operatividad</a:t>
            </a:r>
          </a:p>
          <a:p>
            <a:pPr lvl="1"/>
            <a:r>
              <a:rPr lang="es-MX" sz="2000" dirty="0" smtClean="0"/>
              <a:t>Recursos</a:t>
            </a:r>
          </a:p>
          <a:p>
            <a:pPr lvl="1"/>
            <a:r>
              <a:rPr lang="es-MX" sz="2000" dirty="0" smtClean="0"/>
              <a:t>Estructura de la organización y procesos </a:t>
            </a:r>
          </a:p>
          <a:p>
            <a:endParaRPr lang="es-MX" dirty="0"/>
          </a:p>
          <a:p>
            <a:r>
              <a:rPr lang="es-MX" dirty="0" smtClean="0"/>
              <a:t>Importante: aplicar los tópicos aprendidos en cada una de las partes del trabajo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266</Words>
  <Application>Microsoft Office PowerPoint</Application>
  <PresentationFormat>Presentación en pantalla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Trabajo Grupal</vt:lpstr>
      <vt:lpstr>Normas generales</vt:lpstr>
      <vt:lpstr>Contenido del trabajo (P1)</vt:lpstr>
      <vt:lpstr>Contenido del trabajo (P2)</vt:lpstr>
      <vt:lpstr>Contenido del trabajo (P3)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Grupal</dc:title>
  <dc:creator>jzunigac</dc:creator>
  <cp:lastModifiedBy>jzuniga</cp:lastModifiedBy>
  <cp:revision>4</cp:revision>
  <dcterms:created xsi:type="dcterms:W3CDTF">2009-08-23T23:34:58Z</dcterms:created>
  <dcterms:modified xsi:type="dcterms:W3CDTF">2011-12-21T21:29:12Z</dcterms:modified>
</cp:coreProperties>
</file>