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8"/>
  </p:notesMasterIdLst>
  <p:sldIdLst>
    <p:sldId id="256" r:id="rId2"/>
    <p:sldId id="311" r:id="rId3"/>
    <p:sldId id="351" r:id="rId4"/>
    <p:sldId id="352" r:id="rId5"/>
    <p:sldId id="353" r:id="rId6"/>
    <p:sldId id="354" r:id="rId7"/>
    <p:sldId id="356" r:id="rId8"/>
    <p:sldId id="355" r:id="rId9"/>
    <p:sldId id="302" r:id="rId10"/>
    <p:sldId id="349" r:id="rId11"/>
    <p:sldId id="350" r:id="rId12"/>
    <p:sldId id="357" r:id="rId13"/>
    <p:sldId id="358" r:id="rId14"/>
    <p:sldId id="359" r:id="rId15"/>
    <p:sldId id="360" r:id="rId16"/>
    <p:sldId id="297" r:id="rId17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 autoAdjust="0"/>
    <p:restoredTop sz="58264" autoAdjust="0"/>
  </p:normalViewPr>
  <p:slideViewPr>
    <p:cSldViewPr>
      <p:cViewPr varScale="1">
        <p:scale>
          <a:sx n="69" d="100"/>
          <a:sy n="69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N°5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Diferencias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Culturales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Política económica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714488"/>
            <a:ext cx="8215370" cy="492922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político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económico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social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Político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gobierno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Colectivismo v/s individualismo (Filosofía)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Democracia v/s totalitarismo (Sistema)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Colectivismo: derechos colectivos por sobre los derechos individuales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Socialismo: raíces en K. Marx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Comunismo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Social democracia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Individualismo: garantía de libertades individuales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Democracia, gobierno es por la gente a través de elección de representantes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Totalitarismo: una persona asume el absoluto control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Comunismo totalitario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teocrático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tribal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Right-wing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Económico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de Mercado: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Todas las actividades productivas son privadas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El rol del gobierno es fortalecer y estimular el libre comercio y un comercio justo</a:t>
            </a:r>
          </a:p>
          <a:p>
            <a:pPr lvl="1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dirigida: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Bienes, servicios, cantidad y precio son planeados por el gobierno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El estado es propietario de las empresas y tienen bajos incentivos en control de costos y en eficiencia.</a:t>
            </a:r>
          </a:p>
          <a:p>
            <a:pPr lvl="1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Mixta: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Ciertos sectores de la economía son dejados para ser privatizados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legal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Reglas, leyes o regulaciones de comportamiento son diferentes en países en 3 aspectos: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Diferentes sistemas legales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común (Inglaterra): interpretación de la ley.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civil (Chile): leyes y códigos, se aplica la ley.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teocrática (Islam,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Hindues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Judios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): ley moral.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Diferencias en leyes contractuales: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Es el cuerpo de la ley sobre la cual se establecen contratos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Diferencias en derechos de propiedad: Cuerpo legal de derechos sobre el uso de ciertos recursos: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Patentes: garantía para el inventor sobre el exclusivo derecho en un período.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Derechos de autor: derechos legal de publicación y promoción de su trabajo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Marcas registradas: registro de diseños y nombres.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Determinantes del desarrollo económico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PIB (Producto Interno Bruto)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PGB (Producto geográfico bruto)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PPP (Poder de paridad de compra)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Nuevos indicadores: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Indice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de desarrollo humano (HDI)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Esperanza de vida al nacer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Nivel educacional (años de estudio)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Nivel de ingresos suficientes para satisfacer las necesidades básicas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Amartya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Sen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Menos mediciones de productividad y más de capacidades y oportunidades de felicidad de la gente.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 económica y progreso económico: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son el motor de crecimiento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requiere economía de mercado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requiere fuertes derechos de propiedad intelectual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requiere un sistema político democrático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ambiente político, económico y legal de un país influencia el atractivo para hacer negocios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atractivo depende de costos, beneficios y riesgos de hacer negocios en el extranjero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Libertad política …  democracia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Libertad económica ….  Libre mercado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Marco legal …..  Protección de la propiedad intelectual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Impuestos, salarios, incentivos, subsidios, garantías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Proximidad a los recursos y mercados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Infraestructura local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Tamaño de la población, ingreso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percapita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tasa de crecimiento.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Identificar las futuras economías estrellas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Ganancias por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advantage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Cultura?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valores y normas, las cuales son compartidas entre un grupo de personas y que tomadas en conjunto constituyen un diseño de vida.</a:t>
            </a:r>
            <a:endParaRPr lang="es-MX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Valores: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ideas abstractas de un grupo respecto de las creencias de lo bueno, correcto y deseable.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Normas: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reglas sociales y guías que prescriben el comportamiento apropiado en situaciones particulares.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Sociedad: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grupo de personas quienes comparten un conjunto en común de valores y normas.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No hay una estricta relación (uno a uno) entre sociedad y nación-estado.</a:t>
            </a: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Irak: Kurdos,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Shiitas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Sunitas.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Determinantes de la Cultura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Filosofía política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Filosofía económica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Estructura social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Lenguaje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Religión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Educación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Historia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Social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Organización social: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Grado en el cual la unidad básica de organización social es el individuo como oposición al grupo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Grado en el cual la sociedad es estratificada dentro de clases o castas.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Grupo: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asociación de 2 o más individuos quienes tienen un sentido de identidad compartido.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Japón: el grupo es un status social (más énfasis en el grupo que en el individualismo)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Estratificación Social (estrato social):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de movilidad del estrato social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 Castas: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cerrado de estratificación, en la cual la posición social es determinado por la familia. (India)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 clases: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Posición social determinada por la situación económica, en la cual la movilidad es posible.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Conciencia de clase: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la gente tiende a percibirse ellos mismos en términos de su historia de clase.</a:t>
            </a:r>
          </a:p>
          <a:p>
            <a:endParaRPr lang="es-MX" sz="1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religioso y ético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Religión: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creencias y rituales compartidos que se relacionan con los sagrado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Cristianismo: 1,7 billones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Max Weber (1904) conexión entre la ética protestante y el espíritu del capitalismo. (trabajar duro y acumular riqueza es permitido)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Islam: 1 billón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Profeta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Muhamed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. Prohíbe el consumo de cerdo y alcohol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Corán establece explícitamente algunos principios económicos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Hinduismo: 750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mill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Religión más antigua (principalmente en India). Basado en fuerza moral, devotos de la vida espiritual mas que material. No busca creación de riqueza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Budismo: 350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mill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Siddhartha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Goutama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Buddha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), vida de iluminación y transformación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Confusionismo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Fue el sistema ético oficial de China en 1949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Lealtad, obligaciones recíprocas, honestidad.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Guaxi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 relaciones.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Cultura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b="1" dirty="0" err="1" smtClean="0">
                <a:latin typeface="Arial" pitchFamily="34" charset="0"/>
                <a:cs typeface="Arial" pitchFamily="34" charset="0"/>
              </a:rPr>
              <a:t>Geert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err="1" smtClean="0">
                <a:latin typeface="Arial" pitchFamily="34" charset="0"/>
                <a:cs typeface="Arial" pitchFamily="34" charset="0"/>
              </a:rPr>
              <a:t>Hofstede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, estudio de IBM, 100.000 individuos en 40 países. (posteriormente 64)</a:t>
            </a:r>
            <a:endParaRPr lang="es-MX" sz="105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Poder de distancia: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grado de desigualdad considerada normal por la gente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Alto índice en sociedades con fuerte estratificación social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Individualismo: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en que una sociedad refuerza los logros individuales por sobre los colectivos.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Derechos de los individuos mas importantes que los de grupo (US vs Japón)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Masculinidad: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en los que una sociedad refuerza los valores masculinos de logros, control y poder por sobre los femeninos como: calidad de vida, cuidado personal, relaciones, servicios, solidaridad.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Desigualdad entre géneros (Islam)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Aversión a la incerteza: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nivel de intolerancia a la incerteza y ambigüedad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Países orientados a las reglas no tolerando diversidad de opinión.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Orientación al largo plazo: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(dinámica confusionista) actitud hacia el tiempo.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Respeto por el pasado y las tradiciones y valores de largo plazo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Hofstede’s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Dimension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1142984"/>
            <a:ext cx="763174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Desarrollar habilidades “Cross-cultural” 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A pesar de la globalización, diferencias sustanciales persisten entre países.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Valores nacionales vs organizacionales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Valores de las culturas nacionales persisten por sobre la cultura de las multinacionales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La cultura nacional influencia sobre  los valores del lugar de trabajo.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Los valores no son universales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Las MNC pueden crear problemas morales si ellas han uniformado normas alrededor del mundo.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Distancia geográfica y cultural entre dos países puede no ser equivalente</a:t>
            </a: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Para un efectivo manejo internacional debe entender su propia cultura y la cultura de otros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Etnocentrismo: creencia de la superioridad de la propia ética por sobre otros grupos y culturas</a:t>
            </a:r>
          </a:p>
          <a:p>
            <a:pPr lvl="1"/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Policentrismo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: orientación multicultural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Diferencias nacionales pueden influenciar en como se conducen negocios internacionales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Que países facilitan los negocios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Donde se producen los competidores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Nuevas estrategias de marketing/liderazgos, etc.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Diferencias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Nacionales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Política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16445</TotalTime>
  <Words>1209</Words>
  <Application>Microsoft Office PowerPoint</Application>
  <PresentationFormat>Presentación en pantalla (4:3)</PresentationFormat>
  <Paragraphs>151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Presentación para trabajos sobre un país</vt:lpstr>
      <vt:lpstr>Clase N°5 Diferencias Culturales  Capítulo 3</vt:lpstr>
      <vt:lpstr>¿Qué es Cultura?</vt:lpstr>
      <vt:lpstr>Determinantes de la Cultura</vt:lpstr>
      <vt:lpstr>Estructura Social</vt:lpstr>
      <vt:lpstr>Sistema religioso y ético</vt:lpstr>
      <vt:lpstr>Cultura</vt:lpstr>
      <vt:lpstr>Hofstede’s Dimension</vt:lpstr>
      <vt:lpstr>Implicaciones para managers</vt:lpstr>
      <vt:lpstr>Diferencias Nacionales en Política Económica  Capítulo 2</vt:lpstr>
      <vt:lpstr>Política económica</vt:lpstr>
      <vt:lpstr>Sistema Político</vt:lpstr>
      <vt:lpstr>Sistema Económico</vt:lpstr>
      <vt:lpstr>Sistema legal</vt:lpstr>
      <vt:lpstr>Determinantes del desarrollo económico</vt:lpstr>
      <vt:lpstr>Implicaciones para managers</vt:lpstr>
      <vt:lpstr>Consultas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creator>jzunigac</dc:creator>
  <cp:lastModifiedBy>jzuniga</cp:lastModifiedBy>
  <cp:revision>58</cp:revision>
  <dcterms:created xsi:type="dcterms:W3CDTF">2009-06-21T14:30:49Z</dcterms:created>
  <dcterms:modified xsi:type="dcterms:W3CDTF">2011-11-30T21:43:29Z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