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8114-C1C9-4A8D-978C-B170720FD08A}" type="datetimeFigureOut">
              <a:rPr lang="es-MX" smtClean="0"/>
              <a:t>28/10/2011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D229-933D-445C-ADF8-424129F6D060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8114-C1C9-4A8D-978C-B170720FD08A}" type="datetimeFigureOut">
              <a:rPr lang="es-MX" smtClean="0"/>
              <a:t>28/10/2011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D229-933D-445C-ADF8-424129F6D06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8114-C1C9-4A8D-978C-B170720FD08A}" type="datetimeFigureOut">
              <a:rPr lang="es-MX" smtClean="0"/>
              <a:t>28/10/2011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D229-933D-445C-ADF8-424129F6D06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8114-C1C9-4A8D-978C-B170720FD08A}" type="datetimeFigureOut">
              <a:rPr lang="es-MX" smtClean="0"/>
              <a:t>28/10/2011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D229-933D-445C-ADF8-424129F6D06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8114-C1C9-4A8D-978C-B170720FD08A}" type="datetimeFigureOut">
              <a:rPr lang="es-MX" smtClean="0"/>
              <a:t>28/10/2011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D229-933D-445C-ADF8-424129F6D060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8114-C1C9-4A8D-978C-B170720FD08A}" type="datetimeFigureOut">
              <a:rPr lang="es-MX" smtClean="0"/>
              <a:t>28/10/2011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D229-933D-445C-ADF8-424129F6D06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8114-C1C9-4A8D-978C-B170720FD08A}" type="datetimeFigureOut">
              <a:rPr lang="es-MX" smtClean="0"/>
              <a:t>28/10/2011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D229-933D-445C-ADF8-424129F6D06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8114-C1C9-4A8D-978C-B170720FD08A}" type="datetimeFigureOut">
              <a:rPr lang="es-MX" smtClean="0"/>
              <a:t>28/10/2011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D229-933D-445C-ADF8-424129F6D06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8114-C1C9-4A8D-978C-B170720FD08A}" type="datetimeFigureOut">
              <a:rPr lang="es-MX" smtClean="0"/>
              <a:t>28/10/2011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D229-933D-445C-ADF8-424129F6D06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8114-C1C9-4A8D-978C-B170720FD08A}" type="datetimeFigureOut">
              <a:rPr lang="es-MX" smtClean="0"/>
              <a:t>28/10/2011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D229-933D-445C-ADF8-424129F6D060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69A8114-C1C9-4A8D-978C-B170720FD08A}" type="datetimeFigureOut">
              <a:rPr lang="es-MX" smtClean="0"/>
              <a:t>28/10/2011</a:t>
            </a:fld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E08D229-933D-445C-ADF8-424129F6D060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69A8114-C1C9-4A8D-978C-B170720FD08A}" type="datetimeFigureOut">
              <a:rPr lang="es-MX" smtClean="0"/>
              <a:t>28/10/2011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E08D229-933D-445C-ADF8-424129F6D06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Parte II: Conceptos adicionales</a:t>
            </a:r>
            <a:endParaRPr lang="es-CL" dirty="0"/>
          </a:p>
        </p:txBody>
      </p:sp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IN5502</a:t>
            </a:r>
          </a:p>
          <a:p>
            <a:r>
              <a:rPr lang="es-CL" dirty="0" smtClean="0"/>
              <a:t>Diseño de Procesos de Negocio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7270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Looping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Actividad</a:t>
            </a:r>
            <a:r>
              <a:rPr lang="en-US" sz="2400" dirty="0" smtClean="0"/>
              <a:t> Looping: Do-While; While-Do; Multiple Instance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Flujo</a:t>
            </a:r>
            <a:r>
              <a:rPr lang="en-US" sz="2400" dirty="0" smtClean="0"/>
              <a:t> de </a:t>
            </a:r>
            <a:r>
              <a:rPr lang="en-US" sz="2400" dirty="0" err="1" smtClean="0"/>
              <a:t>Secuencia</a:t>
            </a:r>
            <a:r>
              <a:rPr lang="en-US" sz="2400" dirty="0" smtClean="0"/>
              <a:t> Looping</a:t>
            </a:r>
            <a:endParaRPr lang="es-CL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276872"/>
            <a:ext cx="44729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104"/>
            <a:ext cx="9144000" cy="206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210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Timers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39952" y="5661248"/>
            <a:ext cx="4824536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sz="2000" dirty="0" smtClean="0"/>
              <a:t>Tiempos de espera para la excepción</a:t>
            </a:r>
            <a:endParaRPr lang="es-CL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645024"/>
            <a:ext cx="3286125" cy="191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507605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251520" y="3284984"/>
            <a:ext cx="482453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s-CL" sz="2000" dirty="0" smtClean="0"/>
              <a:t>Temporizadores para añadir los retrasos en el Proceso.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54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Antipatrones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89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81819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Notación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64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5219"/>
            <a:ext cx="6840760" cy="660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24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6287491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91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016625" cy="616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41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589096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19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16691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41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2"/>
            <a:ext cx="5904656" cy="626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Flujo Normal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s-CL" dirty="0" smtClean="0"/>
              <a:t>Secuencia de flujo normal se refiere al flujo que se origina en un evento de inicio y continúa a través de actividades alternativas y/o paralelas hasta que termina en un evento de finalización.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s-CL" dirty="0" smtClean="0"/>
              <a:t>Flujo normal no incluye el flujo de excepción o de compensación de caudal.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1352"/>
            <a:ext cx="9144000" cy="250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39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6911057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42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Trabajo en Grupo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827584" y="263691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MX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Caso </a:t>
            </a:r>
          </a:p>
        </p:txBody>
      </p:sp>
    </p:spTree>
    <p:extLst>
      <p:ext uri="{BB962C8B-B14F-4D97-AF65-F5344CB8AC3E}">
        <p14:creationId xmlns:p14="http://schemas.microsoft.com/office/powerpoint/2010/main" val="157660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Eventos Link dentro de un proceso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400" dirty="0" smtClean="0"/>
              <a:t>Eventos Link se puede utilizar para conexiones fuera de la página.</a:t>
            </a:r>
          </a:p>
          <a:p>
            <a:r>
              <a:rPr lang="es-CL" sz="2400" dirty="0" smtClean="0"/>
              <a:t>Eventos Link se pueden utilizar como  "</a:t>
            </a:r>
            <a:r>
              <a:rPr lang="es-CL" sz="2400" dirty="0" err="1" smtClean="0"/>
              <a:t>Go-To</a:t>
            </a:r>
            <a:r>
              <a:rPr lang="es-CL" sz="2400" dirty="0" smtClean="0"/>
              <a:t>“.</a:t>
            </a:r>
            <a:r>
              <a:rPr lang="es-CL" dirty="0" smtClean="0"/>
              <a:t> 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504" y="3068963"/>
            <a:ext cx="8964000" cy="378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559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Niveles de procesos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95325"/>
            <a:ext cx="8229600" cy="4525963"/>
          </a:xfrm>
        </p:spPr>
        <p:txBody>
          <a:bodyPr/>
          <a:lstStyle/>
          <a:p>
            <a:pPr indent="11113">
              <a:buNone/>
            </a:pPr>
            <a:r>
              <a:rPr lang="es-CL" sz="2800" dirty="0" smtClean="0"/>
              <a:t>Los procesos pueden ser desarrollados de forma jerárquica, con múltiples niveles a través de sub-procesos</a:t>
            </a:r>
          </a:p>
          <a:p>
            <a:pPr lvl="1"/>
            <a:r>
              <a:rPr lang="es-CL" sz="2400" dirty="0" smtClean="0"/>
              <a:t>Una secuencia de flujo no puede cruzar un límite de sub-proceso</a:t>
            </a:r>
            <a:r>
              <a:rPr lang="es-CL" dirty="0" smtClean="0"/>
              <a:t>.</a:t>
            </a:r>
          </a:p>
          <a:p>
            <a:pPr lvl="1"/>
            <a:r>
              <a:rPr lang="es-CL" sz="2400" dirty="0" smtClean="0"/>
              <a:t>Flujo de mensajes y Asociaciones pueden cruzar Sub-</a:t>
            </a:r>
            <a:br>
              <a:rPr lang="es-CL" sz="2400" dirty="0" smtClean="0"/>
            </a:br>
            <a:r>
              <a:rPr lang="es-CL" sz="2400" dirty="0" smtClean="0"/>
              <a:t>Proceso de límites</a:t>
            </a:r>
            <a:endParaRPr lang="es-CL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622998"/>
            <a:ext cx="8143875" cy="226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5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0061" cy="605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61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Flujos de datos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20552"/>
            <a:ext cx="84010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863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Excepciones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indent="11113">
              <a:buNone/>
            </a:pPr>
            <a:r>
              <a:rPr lang="es-CL" sz="2000" dirty="0" smtClean="0"/>
              <a:t>Los eventos intermedios unido al “</a:t>
            </a:r>
            <a:r>
              <a:rPr lang="es-CL" sz="2000" dirty="0" err="1" smtClean="0"/>
              <a:t>boundary</a:t>
            </a:r>
            <a:r>
              <a:rPr lang="es-CL" sz="2000" dirty="0" smtClean="0"/>
              <a:t>” de una actividad representan factores desencadenantes que pueden interrumpir la actividad. Todo el trabajo dentro de la actividad se detendrá y el flujo se procederá del evento. Contador de tiempo, errores, mensajes, </a:t>
            </a:r>
            <a:r>
              <a:rPr lang="es-CL" sz="2000" dirty="0" err="1" smtClean="0"/>
              <a:t>etc</a:t>
            </a:r>
            <a:r>
              <a:rPr lang="es-CL" sz="2000" dirty="0" smtClean="0"/>
              <a:t> pueden ser desencadenantes.</a:t>
            </a:r>
            <a:r>
              <a:rPr lang="es-CL" sz="2800" dirty="0" smtClean="0"/>
              <a:t/>
            </a:r>
            <a:br>
              <a:rPr lang="es-CL" sz="2800" dirty="0" smtClean="0"/>
            </a:br>
            <a:endParaRPr lang="es-CL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3276600"/>
            <a:ext cx="89058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07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Compensaciones y Transacciones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27984" y="1600200"/>
            <a:ext cx="4392488" cy="4925144"/>
          </a:xfrm>
        </p:spPr>
        <p:txBody>
          <a:bodyPr>
            <a:normAutofit fontScale="92500" lnSpcReduction="20000"/>
          </a:bodyPr>
          <a:lstStyle/>
          <a:p>
            <a:r>
              <a:rPr lang="es-CL" sz="2000" dirty="0" smtClean="0"/>
              <a:t>Una transacción es una actividad que tiene doble borde. Las transacciones son soportadas por un protocolo de transacción (WS).</a:t>
            </a:r>
          </a:p>
          <a:p>
            <a:r>
              <a:rPr lang="es-CL" sz="2000" dirty="0" smtClean="0"/>
              <a:t>La salida normal de los flujos de secuencia representan el camino para seguir la finalización exitosa.</a:t>
            </a:r>
          </a:p>
          <a:p>
            <a:r>
              <a:rPr lang="es-CL" sz="2000" dirty="0" smtClean="0"/>
              <a:t>Un evento intermedio de cancelación representan el camino para seguir una finalización cancelada.</a:t>
            </a:r>
          </a:p>
          <a:p>
            <a:r>
              <a:rPr lang="es-CL" sz="2000" dirty="0" smtClean="0"/>
              <a:t>Un evento intermedio de excepción representa el camino para seguir una </a:t>
            </a:r>
            <a:r>
              <a:rPr lang="es-CL" sz="2000" dirty="0" smtClean="0"/>
              <a:t>transacción </a:t>
            </a:r>
            <a:r>
              <a:rPr lang="es-CL" sz="2000" dirty="0" smtClean="0"/>
              <a:t>riesgosa (pero no es desarrollada la compensación).</a:t>
            </a:r>
          </a:p>
          <a:p>
            <a:r>
              <a:rPr lang="es-CL" sz="2000" dirty="0" smtClean="0"/>
              <a:t>Las actividades usadas para compensar son las que están fuera del flujo normal y se asocian sus actividades normales. La compensación fluye hacia atrás.</a:t>
            </a:r>
          </a:p>
          <a:p>
            <a:endParaRPr lang="es-CL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84" y="1541156"/>
            <a:ext cx="4248000" cy="534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010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631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842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</TotalTime>
  <Words>160</Words>
  <Application>Microsoft Office PowerPoint</Application>
  <PresentationFormat>Presentación en pantalla (4:3)</PresentationFormat>
  <Paragraphs>36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Módulo</vt:lpstr>
      <vt:lpstr>Parte II: Conceptos adicionales</vt:lpstr>
      <vt:lpstr>Flujo Normal</vt:lpstr>
      <vt:lpstr>Eventos Link dentro de un proceso</vt:lpstr>
      <vt:lpstr>Niveles de procesos</vt:lpstr>
      <vt:lpstr>Presentación de PowerPoint</vt:lpstr>
      <vt:lpstr>Flujos de datos</vt:lpstr>
      <vt:lpstr>Excepciones</vt:lpstr>
      <vt:lpstr>Compensaciones y Transacciones</vt:lpstr>
      <vt:lpstr>Presentación de PowerPoint</vt:lpstr>
      <vt:lpstr>Looping</vt:lpstr>
      <vt:lpstr>Timers</vt:lpstr>
      <vt:lpstr>Antipatrones</vt:lpstr>
      <vt:lpstr>Notación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Trabajo en Grupo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BPMN</dc:title>
  <dc:creator>Monin</dc:creator>
  <cp:lastModifiedBy>Monin</cp:lastModifiedBy>
  <cp:revision>4</cp:revision>
  <dcterms:created xsi:type="dcterms:W3CDTF">2011-10-28T15:03:13Z</dcterms:created>
  <dcterms:modified xsi:type="dcterms:W3CDTF">2011-10-28T15:42:55Z</dcterms:modified>
</cp:coreProperties>
</file>