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Default Extension="fntdata" ContentType="application/x-fontdata"/>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tags/tag1.xml" ContentType="application/vnd.openxmlformats-officedocument.presentationml.tags+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744" r:id="rId1"/>
  </p:sldMasterIdLst>
  <p:notesMasterIdLst>
    <p:notesMasterId r:id="rId29"/>
  </p:notesMasterIdLst>
  <p:handoutMasterIdLst>
    <p:handoutMasterId r:id="rId30"/>
  </p:handoutMasterIdLst>
  <p:sldIdLst>
    <p:sldId id="259" r:id="rId2"/>
    <p:sldId id="260" r:id="rId3"/>
    <p:sldId id="261" r:id="rId4"/>
    <p:sldId id="302" r:id="rId5"/>
    <p:sldId id="263" r:id="rId6"/>
    <p:sldId id="293" r:id="rId7"/>
    <p:sldId id="307" r:id="rId8"/>
    <p:sldId id="297" r:id="rId9"/>
    <p:sldId id="308" r:id="rId10"/>
    <p:sldId id="316" r:id="rId11"/>
    <p:sldId id="309" r:id="rId12"/>
    <p:sldId id="310" r:id="rId13"/>
    <p:sldId id="322" r:id="rId14"/>
    <p:sldId id="314" r:id="rId15"/>
    <p:sldId id="315" r:id="rId16"/>
    <p:sldId id="319" r:id="rId17"/>
    <p:sldId id="318" r:id="rId18"/>
    <p:sldId id="306" r:id="rId19"/>
    <p:sldId id="298" r:id="rId20"/>
    <p:sldId id="299" r:id="rId21"/>
    <p:sldId id="320" r:id="rId22"/>
    <p:sldId id="321" r:id="rId23"/>
    <p:sldId id="285" r:id="rId24"/>
    <p:sldId id="325" r:id="rId25"/>
    <p:sldId id="326" r:id="rId26"/>
    <p:sldId id="328" r:id="rId27"/>
    <p:sldId id="329" r:id="rId28"/>
  </p:sldIdLst>
  <p:sldSz cx="9144000" cy="6858000" type="screen4x3"/>
  <p:notesSz cx="7010400" cy="9296400"/>
  <p:embeddedFontLst>
    <p:embeddedFont>
      <p:font typeface="Bookman Old Style" pitchFamily="18" charset="0"/>
      <p:regular r:id="rId31"/>
      <p:bold r:id="rId32"/>
      <p:italic r:id="rId33"/>
      <p:boldItalic r:id="rId34"/>
    </p:embeddedFont>
    <p:embeddedFont>
      <p:font typeface="Wingdings 3" pitchFamily="18" charset="2"/>
      <p:regular r:id="rId35"/>
    </p:embeddedFont>
    <p:embeddedFont>
      <p:font typeface="Gill Sans MT" pitchFamily="34" charset="0"/>
      <p:regular r:id="rId36"/>
      <p:bold r:id="rId37"/>
      <p:italic r:id="rId38"/>
      <p:boldItalic r:id="rId39"/>
    </p:embeddedFont>
    <p:embeddedFont>
      <p:font typeface="CMMI10"/>
      <p:regular r:id="rId40"/>
    </p:embeddedFont>
    <p:embeddedFont>
      <p:font typeface="CMR10"/>
      <p:regular r:id="rId41"/>
    </p:embeddedFont>
    <p:embeddedFont>
      <p:font typeface="CMSY10"/>
      <p:regular r:id="rId42"/>
    </p:embeddedFont>
    <p:embeddedFont>
      <p:font typeface="Calibri" pitchFamily="34" charset="0"/>
      <p:regular r:id="rId43"/>
      <p:bold r:id="rId44"/>
      <p:italic r:id="rId45"/>
      <p:boldItalic r:id="rId46"/>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arcelo Olivares" initials="mo" lastIdx="6"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D2DA7A"/>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1353" autoAdjust="0"/>
  </p:normalViewPr>
  <p:slideViewPr>
    <p:cSldViewPr>
      <p:cViewPr varScale="1">
        <p:scale>
          <a:sx n="78" d="100"/>
          <a:sy n="78" d="100"/>
        </p:scale>
        <p:origin x="-888" y="-96"/>
      </p:cViewPr>
      <p:guideLst>
        <p:guide orient="horz" pos="2160"/>
        <p:guide pos="2880"/>
      </p:guideLst>
    </p:cSldViewPr>
  </p:slideViewPr>
  <p:notesTextViewPr>
    <p:cViewPr>
      <p:scale>
        <a:sx n="100" d="100"/>
        <a:sy n="100" d="100"/>
      </p:scale>
      <p:origin x="0" y="0"/>
    </p:cViewPr>
  </p:notesTextViewPr>
  <p:notesViewPr>
    <p:cSldViewPr>
      <p:cViewPr varScale="1">
        <p:scale>
          <a:sx n="87" d="100"/>
          <a:sy n="87" d="100"/>
        </p:scale>
        <p:origin x="-924" y="-84"/>
      </p:cViewPr>
      <p:guideLst>
        <p:guide orient="horz" pos="2928"/>
        <p:guide pos="2208"/>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9.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font" Target="fonts/font4.fntdata"/><Relationship Id="rId42" Type="http://schemas.openxmlformats.org/officeDocument/2006/relationships/font" Target="fonts/font12.fntdata"/><Relationship Id="rId47" Type="http://schemas.openxmlformats.org/officeDocument/2006/relationships/commentAuthors" Target="commentAuthors.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3.fntdata"/><Relationship Id="rId38" Type="http://schemas.openxmlformats.org/officeDocument/2006/relationships/font" Target="fonts/font8.fntdata"/><Relationship Id="rId46" Type="http://schemas.openxmlformats.org/officeDocument/2006/relationships/font" Target="fonts/font16.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41" Type="http://schemas.openxmlformats.org/officeDocument/2006/relationships/font" Target="fonts/font11.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2.fntdata"/><Relationship Id="rId37" Type="http://schemas.openxmlformats.org/officeDocument/2006/relationships/font" Target="fonts/font7.fntdata"/><Relationship Id="rId40" Type="http://schemas.openxmlformats.org/officeDocument/2006/relationships/font" Target="fonts/font10.fntdata"/><Relationship Id="rId45" Type="http://schemas.openxmlformats.org/officeDocument/2006/relationships/font" Target="fonts/font15.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6.fntdata"/><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1.fntdata"/><Relationship Id="rId44" Type="http://schemas.openxmlformats.org/officeDocument/2006/relationships/font" Target="fonts/font14.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 Id="rId35" Type="http://schemas.openxmlformats.org/officeDocument/2006/relationships/font" Target="fonts/font5.fntdata"/><Relationship Id="rId43" Type="http://schemas.openxmlformats.org/officeDocument/2006/relationships/font" Target="fonts/font13.fntdata"/><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Book1"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s-CL"/>
  <c:chart>
    <c:plotArea>
      <c:layout/>
      <c:scatterChart>
        <c:scatterStyle val="smoothMarker"/>
        <c:ser>
          <c:idx val="0"/>
          <c:order val="0"/>
          <c:marker>
            <c:symbol val="none"/>
          </c:marker>
          <c:xVal>
            <c:numRef>
              <c:f>Sheet2!$A$2:$A$12</c:f>
              <c:numCache>
                <c:formatCode>General</c:formatCode>
                <c:ptCount val="11"/>
                <c:pt idx="0">
                  <c:v>0</c:v>
                </c:pt>
                <c:pt idx="1">
                  <c:v>0.1</c:v>
                </c:pt>
                <c:pt idx="2">
                  <c:v>0.2</c:v>
                </c:pt>
                <c:pt idx="3">
                  <c:v>0.30000000000000032</c:v>
                </c:pt>
                <c:pt idx="4">
                  <c:v>0.4</c:v>
                </c:pt>
                <c:pt idx="5">
                  <c:v>0.5</c:v>
                </c:pt>
                <c:pt idx="6">
                  <c:v>0.60000000000000064</c:v>
                </c:pt>
                <c:pt idx="7">
                  <c:v>0.70000000000000062</c:v>
                </c:pt>
                <c:pt idx="8">
                  <c:v>0.8</c:v>
                </c:pt>
                <c:pt idx="9">
                  <c:v>0.9</c:v>
                </c:pt>
                <c:pt idx="10">
                  <c:v>0.96000000000000063</c:v>
                </c:pt>
              </c:numCache>
            </c:numRef>
          </c:xVal>
          <c:yVal>
            <c:numRef>
              <c:f>Sheet2!$B$2:$B$12</c:f>
              <c:numCache>
                <c:formatCode>General</c:formatCode>
                <c:ptCount val="11"/>
                <c:pt idx="0">
                  <c:v>0</c:v>
                </c:pt>
                <c:pt idx="1">
                  <c:v>0.1111111111111112</c:v>
                </c:pt>
                <c:pt idx="2">
                  <c:v>0.25</c:v>
                </c:pt>
                <c:pt idx="3">
                  <c:v>0.4285714285714286</c:v>
                </c:pt>
                <c:pt idx="4">
                  <c:v>0.66666666666666674</c:v>
                </c:pt>
                <c:pt idx="5">
                  <c:v>1</c:v>
                </c:pt>
                <c:pt idx="6">
                  <c:v>1.4999999999999949</c:v>
                </c:pt>
                <c:pt idx="7">
                  <c:v>2.333333333333333</c:v>
                </c:pt>
                <c:pt idx="8">
                  <c:v>4.0000000000000009</c:v>
                </c:pt>
                <c:pt idx="9">
                  <c:v>9.0000000000000018</c:v>
                </c:pt>
                <c:pt idx="10">
                  <c:v>23.999999999999979</c:v>
                </c:pt>
              </c:numCache>
            </c:numRef>
          </c:yVal>
          <c:smooth val="1"/>
        </c:ser>
        <c:ser>
          <c:idx val="1"/>
          <c:order val="1"/>
          <c:spPr>
            <a:ln w="12700">
              <a:solidFill>
                <a:schemeClr val="tx1"/>
              </a:solidFill>
              <a:prstDash val="dash"/>
            </a:ln>
          </c:spPr>
          <c:marker>
            <c:symbol val="none"/>
          </c:marker>
          <c:xVal>
            <c:numRef>
              <c:f>Sheet2!$D$19:$D$20</c:f>
              <c:numCache>
                <c:formatCode>General</c:formatCode>
                <c:ptCount val="2"/>
                <c:pt idx="0">
                  <c:v>1</c:v>
                </c:pt>
                <c:pt idx="1">
                  <c:v>1</c:v>
                </c:pt>
              </c:numCache>
            </c:numRef>
          </c:xVal>
          <c:yVal>
            <c:numRef>
              <c:f>Sheet2!$E$19:$E$20</c:f>
              <c:numCache>
                <c:formatCode>General</c:formatCode>
                <c:ptCount val="2"/>
                <c:pt idx="0">
                  <c:v>0</c:v>
                </c:pt>
                <c:pt idx="1">
                  <c:v>25</c:v>
                </c:pt>
              </c:numCache>
            </c:numRef>
          </c:yVal>
          <c:smooth val="1"/>
        </c:ser>
        <c:axId val="73712384"/>
        <c:axId val="73714304"/>
      </c:scatterChart>
      <c:valAx>
        <c:axId val="73712384"/>
        <c:scaling>
          <c:orientation val="minMax"/>
          <c:max val="1"/>
        </c:scaling>
        <c:axPos val="b"/>
        <c:title>
          <c:tx>
            <c:rich>
              <a:bodyPr/>
              <a:lstStyle/>
              <a:p>
                <a:pPr>
                  <a:defRPr/>
                </a:pPr>
                <a:r>
                  <a:rPr lang="en-US"/>
                  <a:t>utilization </a:t>
                </a:r>
                <a:r>
                  <a:rPr lang="el-GR">
                    <a:latin typeface="Times New Roman"/>
                    <a:cs typeface="Times New Roman"/>
                  </a:rPr>
                  <a:t>ρ</a:t>
                </a:r>
                <a:endParaRPr lang="en-US"/>
              </a:p>
            </c:rich>
          </c:tx>
        </c:title>
        <c:numFmt formatCode="General" sourceLinked="1"/>
        <c:tickLblPos val="nextTo"/>
        <c:crossAx val="73714304"/>
        <c:crosses val="autoZero"/>
        <c:crossBetween val="midCat"/>
      </c:valAx>
      <c:valAx>
        <c:axId val="73714304"/>
        <c:scaling>
          <c:orientation val="minMax"/>
          <c:max val="25"/>
        </c:scaling>
        <c:axPos val="l"/>
        <c:title>
          <c:tx>
            <c:rich>
              <a:bodyPr rot="-5400000" vert="horz"/>
              <a:lstStyle/>
              <a:p>
                <a:pPr>
                  <a:defRPr/>
                </a:pPr>
                <a:r>
                  <a:rPr lang="en-US"/>
                  <a:t>Wiating Time (Tq)</a:t>
                </a:r>
              </a:p>
            </c:rich>
          </c:tx>
        </c:title>
        <c:numFmt formatCode="General" sourceLinked="1"/>
        <c:tickLblPos val="nextTo"/>
        <c:crossAx val="73712384"/>
        <c:crosses val="autoZero"/>
        <c:crossBetween val="midCat"/>
      </c:valAx>
    </c:plotArea>
    <c:plotVisOnly val="1"/>
    <c:dispBlanksAs val="gap"/>
  </c:chart>
  <c:externalData r:id="rId1"/>
</c:chartSpace>
</file>

<file path=ppt/drawings/_rels/vmlDrawing1.v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image" Target="../media/image3.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image" Target="../media/image6.wmf"/><Relationship Id="rId1" Type="http://schemas.openxmlformats.org/officeDocument/2006/relationships/image" Target="../media/image5.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image" Target="../media/image8.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image" Target="../media/image11.wmf"/><Relationship Id="rId1" Type="http://schemas.openxmlformats.org/officeDocument/2006/relationships/image" Target="../media/image10.wmf"/><Relationship Id="rId4" Type="http://schemas.openxmlformats.org/officeDocument/2006/relationships/image" Target="../media/image13.w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image" Target="../media/image14.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6.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image" Target="../media/image18.wmf"/><Relationship Id="rId1" Type="http://schemas.openxmlformats.org/officeDocument/2006/relationships/image" Target="../media/image17.w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image" Target="../media/image20.wmf"/></Relationships>
</file>

<file path=ppt/drawings/_rels/vmlDrawing9.vml.rels><?xml version="1.0" encoding="UTF-8" standalone="yes"?>
<Relationships xmlns="http://schemas.openxmlformats.org/package/2006/relationships"><Relationship Id="rId2" Type="http://schemas.openxmlformats.org/officeDocument/2006/relationships/image" Target="../media/image23.wmf"/><Relationship Id="rId1" Type="http://schemas.openxmlformats.org/officeDocument/2006/relationships/image" Target="../media/image22.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58" tIns="46580" rIns="93158" bIns="46580" rtlCol="0"/>
          <a:lstStyle>
            <a:lvl1pPr algn="l">
              <a:defRPr sz="13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58" tIns="46580" rIns="93158" bIns="46580" rtlCol="0"/>
          <a:lstStyle>
            <a:lvl1pPr algn="r">
              <a:defRPr sz="1300"/>
            </a:lvl1pPr>
          </a:lstStyle>
          <a:p>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58" tIns="46580" rIns="93158" bIns="46580" rtlCol="0" anchor="b"/>
          <a:lstStyle>
            <a:lvl1pPr algn="l">
              <a:defRPr sz="13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58" tIns="46580" rIns="93158" bIns="46580" rtlCol="0" anchor="b"/>
          <a:lstStyle>
            <a:lvl1pPr algn="r">
              <a:defRPr sz="1300"/>
            </a:lvl1pPr>
          </a:lstStyle>
          <a:p>
            <a:fld id="{B6F296F8-BA89-420B-93E3-7ED22E3A2ACD}" type="slidenum">
              <a:rPr lang="en-US" smtClean="0"/>
              <a:pPr/>
              <a:t>‹Nº›</a:t>
            </a:fld>
            <a:endParaRPr lang="en-US"/>
          </a:p>
        </p:txBody>
      </p:sp>
    </p:spTree>
    <p:extLst>
      <p:ext uri="{BB962C8B-B14F-4D97-AF65-F5344CB8AC3E}">
        <p14:creationId xmlns="" xmlns:p14="http://schemas.microsoft.com/office/powerpoint/2010/main" val="1882553961"/>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58" tIns="46580" rIns="93158" bIns="46580" rtlCol="0"/>
          <a:lstStyle>
            <a:lvl1pPr algn="l">
              <a:defRPr sz="13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58" tIns="46580" rIns="93158" bIns="46580" rtlCol="0"/>
          <a:lstStyle>
            <a:lvl1pPr algn="r">
              <a:defRPr sz="1300"/>
            </a:lvl1pPr>
          </a:lstStyle>
          <a:p>
            <a:endParaRPr lang="en-US"/>
          </a:p>
        </p:txBody>
      </p:sp>
      <p:sp>
        <p:nvSpPr>
          <p:cNvPr id="4" name="Slide Image Placeholder 3"/>
          <p:cNvSpPr>
            <a:spLocks noGrp="1" noRot="1" noChangeAspect="1"/>
          </p:cNvSpPr>
          <p:nvPr>
            <p:ph type="sldImg" idx="2"/>
          </p:nvPr>
        </p:nvSpPr>
        <p:spPr>
          <a:xfrm>
            <a:off x="1181100" y="698500"/>
            <a:ext cx="4648200" cy="3486150"/>
          </a:xfrm>
          <a:prstGeom prst="rect">
            <a:avLst/>
          </a:prstGeom>
          <a:noFill/>
          <a:ln w="12700">
            <a:solidFill>
              <a:prstClr val="black"/>
            </a:solidFill>
          </a:ln>
        </p:spPr>
        <p:txBody>
          <a:bodyPr vert="horz" lIns="93158" tIns="46580" rIns="93158" bIns="46580"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58" tIns="46580" rIns="93158" bIns="4658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58" tIns="46580" rIns="93158" bIns="46580" rtlCol="0" anchor="b"/>
          <a:lstStyle>
            <a:lvl1pPr algn="l">
              <a:defRPr sz="13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58" tIns="46580" rIns="93158" bIns="46580" rtlCol="0" anchor="b"/>
          <a:lstStyle>
            <a:lvl1pPr algn="r">
              <a:defRPr sz="1300"/>
            </a:lvl1pPr>
          </a:lstStyle>
          <a:p>
            <a:fld id="{41F20E15-CF45-461B-B4E6-3DC316FBCAFA}" type="slidenum">
              <a:rPr lang="en-US" smtClean="0"/>
              <a:pPr/>
              <a:t>‹Nº›</a:t>
            </a:fld>
            <a:endParaRPr lang="en-US"/>
          </a:p>
        </p:txBody>
      </p:sp>
    </p:spTree>
    <p:extLst>
      <p:ext uri="{BB962C8B-B14F-4D97-AF65-F5344CB8AC3E}">
        <p14:creationId xmlns="" xmlns:p14="http://schemas.microsoft.com/office/powerpoint/2010/main" val="2703127417"/>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1F20E15-CF45-461B-B4E6-3DC316FBCAFA}" type="slidenum">
              <a:rPr lang="en-US" smtClean="0"/>
              <a:pPr/>
              <a:t>1</a:t>
            </a:fld>
            <a:endParaRPr lang="en-US"/>
          </a:p>
        </p:txBody>
      </p:sp>
      <p:sp>
        <p:nvSpPr>
          <p:cNvPr id="5" name="Date Placeholder 4"/>
          <p:cNvSpPr>
            <a:spLocks noGrp="1"/>
          </p:cNvSpPr>
          <p:nvPr>
            <p:ph type="dt" idx="11"/>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Slide Image Placeholder 1"/>
          <p:cNvSpPr>
            <a:spLocks noGrp="1" noRot="1" noChangeAspect="1"/>
          </p:cNvSpPr>
          <p:nvPr>
            <p:ph type="sldImg"/>
          </p:nvPr>
        </p:nvSpPr>
        <p:spPr bwMode="auto">
          <a:noFill/>
          <a:ln>
            <a:solidFill>
              <a:srgbClr val="000000"/>
            </a:solidFill>
            <a:miter lim="800000"/>
            <a:headEnd/>
            <a:tailEnd/>
          </a:ln>
        </p:spPr>
      </p:sp>
      <p:sp>
        <p:nvSpPr>
          <p:cNvPr id="89090" name="Notes Placeholder 2"/>
          <p:cNvSpPr>
            <a:spLocks noGrp="1"/>
          </p:cNvSpPr>
          <p:nvPr>
            <p:ph type="body" idx="1"/>
          </p:nvPr>
        </p:nvSpPr>
        <p:spPr>
          <a:noFill/>
          <a:ln/>
        </p:spPr>
        <p:txBody>
          <a:bodyPr/>
          <a:lstStyle/>
          <a:p>
            <a:pPr eaLnBrk="1" hangingPunct="1">
              <a:spcBef>
                <a:spcPct val="0"/>
              </a:spcBef>
            </a:pPr>
            <a:r>
              <a:rPr lang="en-US" dirty="0" smtClean="0"/>
              <a:t>“Seasonality” in the pattern of arrival=&gt; arrivals are not stationary.</a:t>
            </a:r>
          </a:p>
          <a:p>
            <a:pPr eaLnBrk="1" hangingPunct="1">
              <a:spcBef>
                <a:spcPct val="0"/>
              </a:spcBef>
            </a:pPr>
            <a:r>
              <a:rPr lang="en-US" dirty="0" smtClean="0"/>
              <a:t>Slice the day into intervals of high demand / low demand.</a:t>
            </a:r>
          </a:p>
          <a:p>
            <a:pPr eaLnBrk="1" hangingPunct="1">
              <a:spcBef>
                <a:spcPct val="0"/>
              </a:spcBef>
            </a:pPr>
            <a:r>
              <a:rPr lang="en-US" dirty="0" smtClean="0"/>
              <a:t>Within each interval, time between consecutive arrivals are exponential.</a:t>
            </a:r>
          </a:p>
          <a:p>
            <a:pPr eaLnBrk="1" hangingPunct="1">
              <a:spcBef>
                <a:spcPct val="0"/>
              </a:spcBef>
            </a:pPr>
            <a:r>
              <a:rPr lang="en-US" dirty="0" smtClean="0"/>
              <a:t>This justifies the Poisson distribution for arrivals (within each interval).</a:t>
            </a:r>
          </a:p>
          <a:p>
            <a:pPr eaLnBrk="1" hangingPunct="1">
              <a:spcBef>
                <a:spcPct val="0"/>
              </a:spcBef>
            </a:pPr>
            <a:r>
              <a:rPr lang="en-US" dirty="0" smtClean="0"/>
              <a:t>Talk about using long-run averages formulas over short time intervals. For high levels of utilization, they can give poor approximations.</a:t>
            </a:r>
          </a:p>
        </p:txBody>
      </p:sp>
      <p:sp>
        <p:nvSpPr>
          <p:cNvPr id="89091" name="Slide Number Placeholder 3"/>
          <p:cNvSpPr>
            <a:spLocks noGrp="1"/>
          </p:cNvSpPr>
          <p:nvPr>
            <p:ph type="sldNum" sz="quarter" idx="5"/>
          </p:nvPr>
        </p:nvSpPr>
        <p:spPr>
          <a:noFill/>
        </p:spPr>
        <p:txBody>
          <a:bodyPr/>
          <a:lstStyle/>
          <a:p>
            <a:fld id="{369EE93F-B35A-4291-9B81-168813AEF81E}" type="slidenum">
              <a:rPr lang="en-US" smtClean="0"/>
              <a:pPr/>
              <a:t>10</a:t>
            </a:fld>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2"/>
          <p:cNvSpPr>
            <a:spLocks noGrp="1" noRot="1" noChangeAspect="1" noTextEdit="1"/>
          </p:cNvSpPr>
          <p:nvPr>
            <p:ph type="sldImg"/>
          </p:nvPr>
        </p:nvSpPr>
        <p:spPr bwMode="auto">
          <a:noFill/>
          <a:ln>
            <a:solidFill>
              <a:srgbClr val="000000"/>
            </a:solidFill>
            <a:miter lim="800000"/>
            <a:headEnd/>
            <a:tailEnd/>
          </a:ln>
        </p:spPr>
      </p:sp>
      <p:sp>
        <p:nvSpPr>
          <p:cNvPr id="49154" name="Rectangle 3"/>
          <p:cNvSpPr>
            <a:spLocks noGrp="1"/>
          </p:cNvSpPr>
          <p:nvPr>
            <p:ph type="body" idx="1"/>
          </p:nvPr>
        </p:nvSpPr>
        <p:spPr>
          <a:noFill/>
          <a:ln/>
        </p:spPr>
        <p:txBody>
          <a:bodyPr/>
          <a:lstStyle/>
          <a:p>
            <a:pPr eaLnBrk="1" hangingPunct="1"/>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2"/>
          <p:cNvSpPr>
            <a:spLocks noGrp="1" noRot="1" noChangeAspect="1" noTextEdit="1"/>
          </p:cNvSpPr>
          <p:nvPr>
            <p:ph type="sldImg"/>
          </p:nvPr>
        </p:nvSpPr>
        <p:spPr bwMode="auto">
          <a:noFill/>
          <a:ln>
            <a:solidFill>
              <a:srgbClr val="000000"/>
            </a:solidFill>
            <a:miter lim="800000"/>
            <a:headEnd/>
            <a:tailEnd/>
          </a:ln>
        </p:spPr>
      </p:sp>
      <p:sp>
        <p:nvSpPr>
          <p:cNvPr id="51202" name="Rectangle 3"/>
          <p:cNvSpPr>
            <a:spLocks noGrp="1"/>
          </p:cNvSpPr>
          <p:nvPr>
            <p:ph type="body" idx="1"/>
          </p:nvPr>
        </p:nvSpPr>
        <p:spPr>
          <a:noFill/>
          <a:ln/>
        </p:spPr>
        <p:txBody>
          <a:bodyPr/>
          <a:lstStyle/>
          <a:p>
            <a:pPr eaLnBrk="1" hangingPunct="1"/>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0418" name="Rectangle 3"/>
          <p:cNvSpPr>
            <a:spLocks noGrp="1" noChangeArrowheads="1"/>
          </p:cNvSpPr>
          <p:nvPr>
            <p:ph type="body" idx="1"/>
          </p:nvPr>
        </p:nvSpPr>
        <p:spPr>
          <a:noFill/>
          <a:ln/>
        </p:spPr>
        <p:txBody>
          <a:bodyPr/>
          <a:lstStyle/>
          <a:p>
            <a:pPr eaLnBrk="1" hangingPunct="1">
              <a:spcBef>
                <a:spcPct val="0"/>
              </a:spcBef>
            </a:pPr>
            <a:r>
              <a:rPr lang="en-US" smtClean="0">
                <a:latin typeface="Arial" charset="0"/>
              </a:rPr>
              <a:t>def prob of delay, a customer walks in, what is the prob that he or she has to wait? no delay if and only if the system is empty, i.e....</a:t>
            </a:r>
          </a:p>
          <a:p>
            <a:pPr eaLnBrk="1" hangingPunct="1">
              <a:spcBef>
                <a:spcPct val="0"/>
              </a:spcBef>
            </a:pPr>
            <a:r>
              <a:rPr lang="en-US" smtClean="0">
                <a:latin typeface="Arial" charset="0"/>
              </a:rPr>
              <a:t>delay is the complement of that event.</a:t>
            </a:r>
          </a:p>
          <a:p>
            <a:pPr eaLnBrk="1" hangingPunct="1">
              <a:spcBef>
                <a:spcPct val="0"/>
              </a:spcBef>
            </a:pPr>
            <a:r>
              <a:rPr lang="en-US" smtClean="0">
                <a:latin typeface="Arial" charset="0"/>
              </a:rPr>
              <a:t>again intuition, if the system is highly utilized, then it is more likely to see delays.</a:t>
            </a:r>
          </a:p>
          <a:p>
            <a:pPr eaLnBrk="1" hangingPunct="1">
              <a:spcBef>
                <a:spcPct val="0"/>
              </a:spcBef>
            </a:pPr>
            <a:r>
              <a:rPr lang="en-US" smtClean="0">
                <a:latin typeface="Arial" charset="0"/>
              </a:rPr>
              <a:t>average number of customers in system. derivation skipped.just the mean of a geometric distribution.</a:t>
            </a:r>
          </a:p>
          <a:p>
            <a:pPr eaLnBrk="1" hangingPunct="1">
              <a:spcBef>
                <a:spcPct val="0"/>
              </a:spcBef>
            </a:pPr>
            <a:r>
              <a:rPr lang="en-US" smtClean="0">
                <a:latin typeface="Arial" charset="0"/>
              </a:rPr>
              <a:t>average time spent in system?? derive, and explain.</a:t>
            </a:r>
          </a:p>
          <a:p>
            <a:pPr eaLnBrk="1" hangingPunct="1">
              <a:spcBef>
                <a:spcPct val="0"/>
              </a:spcBef>
            </a:pPr>
            <a:r>
              <a:rPr lang="en-US" smtClean="0">
                <a:latin typeface="Arial" charset="0"/>
              </a:rPr>
              <a:t>Emphasize difference between System measures (subscript s) from queue measures.</a:t>
            </a:r>
          </a:p>
          <a:p>
            <a:pPr eaLnBrk="1" hangingPunct="1">
              <a:spcBef>
                <a:spcPct val="0"/>
              </a:spcBef>
            </a:pPr>
            <a:r>
              <a:rPr lang="en-US" smtClean="0">
                <a:latin typeface="Arial" charset="0"/>
              </a:rPr>
              <a:t>what else do we want to know about the system performance?</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3490" name="Rectangle 3"/>
          <p:cNvSpPr>
            <a:spLocks noGrp="1" noChangeArrowheads="1"/>
          </p:cNvSpPr>
          <p:nvPr>
            <p:ph type="body" idx="1"/>
          </p:nvPr>
        </p:nvSpPr>
        <p:spPr>
          <a:noFill/>
          <a:ln/>
        </p:spPr>
        <p:txBody>
          <a:bodyPr/>
          <a:lstStyle/>
          <a:p>
            <a:pPr eaLnBrk="1" hangingPunct="1">
              <a:spcBef>
                <a:spcPct val="0"/>
              </a:spcBef>
            </a:pPr>
            <a:r>
              <a:rPr lang="en-US" smtClean="0">
                <a:latin typeface="Arial" charset="0"/>
              </a:rPr>
              <a:t>Average time spent in system = average time spent in queue + service time.</a:t>
            </a:r>
          </a:p>
          <a:p>
            <a:pPr eaLnBrk="1" hangingPunct="1">
              <a:spcBef>
                <a:spcPct val="0"/>
              </a:spcBef>
            </a:pPr>
            <a:r>
              <a:rPr lang="en-US" smtClean="0">
                <a:latin typeface="Arial" charset="0"/>
              </a:rPr>
              <a:t>derive</a:t>
            </a:r>
          </a:p>
          <a:p>
            <a:pPr eaLnBrk="1" hangingPunct="1">
              <a:spcBef>
                <a:spcPct val="0"/>
              </a:spcBef>
            </a:pPr>
            <a:r>
              <a:rPr lang="en-US" smtClean="0">
                <a:latin typeface="Arial" charset="0"/>
              </a:rPr>
              <a:t>average queue length..</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Rot="1" noChangeAspect="1" noChangeArrowheads="1" noTextEdit="1"/>
          </p:cNvSpPr>
          <p:nvPr>
            <p:ph type="sldImg"/>
          </p:nvPr>
        </p:nvSpPr>
        <p:spPr>
          <a:ln/>
        </p:spPr>
      </p:sp>
      <p:sp>
        <p:nvSpPr>
          <p:cNvPr id="40963" name="Rectangle 3"/>
          <p:cNvSpPr>
            <a:spLocks noGrp="1" noChangeArrowheads="1"/>
          </p:cNvSpPr>
          <p:nvPr>
            <p:ph type="body" idx="1"/>
          </p:nvPr>
        </p:nvSpPr>
        <p:spPr>
          <a:noFill/>
          <a:ln w="9525" cmpd="sng"/>
        </p:spPr>
        <p:txBody>
          <a:bodyPr/>
          <a:lstStyle/>
          <a:p>
            <a:r>
              <a:rPr lang="en-US" dirty="0" smtClean="0">
                <a:latin typeface="Arial" pitchFamily="34" charset="0"/>
              </a:rPr>
              <a:t>Here is a relationship between capacity utilization and the average number of customers in system. As the capacity utilization becomes very close to 1, the number of customers in system explodes. This echoes what we saw in the simulation game we played at the beginning of this class.</a:t>
            </a:r>
          </a:p>
          <a:p>
            <a:endParaRPr lang="en-US" dirty="0" smtClean="0">
              <a:latin typeface="Arial" pitchFamily="34" charset="0"/>
            </a:endParaRPr>
          </a:p>
          <a:p>
            <a:r>
              <a:rPr lang="en-US" dirty="0" smtClean="0">
                <a:latin typeface="Arial" pitchFamily="34" charset="0"/>
              </a:rPr>
              <a:t>Trade-off:</a:t>
            </a:r>
            <a:r>
              <a:rPr lang="en-US" baseline="0" dirty="0" smtClean="0">
                <a:latin typeface="Arial" pitchFamily="34" charset="0"/>
              </a:rPr>
              <a:t> waiting </a:t>
            </a:r>
            <a:r>
              <a:rPr lang="en-US" baseline="0" dirty="0" err="1" smtClean="0">
                <a:latin typeface="Arial" pitchFamily="34" charset="0"/>
              </a:rPr>
              <a:t>vs</a:t>
            </a:r>
            <a:r>
              <a:rPr lang="en-US" baseline="0" dirty="0" smtClean="0">
                <a:latin typeface="Arial" pitchFamily="34" charset="0"/>
              </a:rPr>
              <a:t> direct labor costs of serving calls</a:t>
            </a:r>
            <a:endParaRPr lang="en-US" dirty="0" smtClean="0">
              <a:latin typeface="Arial" pitchFamily="34"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Slide Image Placeholder 1"/>
          <p:cNvSpPr>
            <a:spLocks noGrp="1" noRot="1" noChangeAspect="1"/>
          </p:cNvSpPr>
          <p:nvPr>
            <p:ph type="sldImg"/>
          </p:nvPr>
        </p:nvSpPr>
        <p:spPr bwMode="auto">
          <a:noFill/>
          <a:ln>
            <a:solidFill>
              <a:srgbClr val="000000"/>
            </a:solidFill>
            <a:miter lim="800000"/>
            <a:headEnd/>
            <a:tailEnd/>
          </a:ln>
        </p:spPr>
      </p:sp>
      <p:sp>
        <p:nvSpPr>
          <p:cNvPr id="84994" name="Notes Placeholder 2"/>
          <p:cNvSpPr>
            <a:spLocks noGrp="1"/>
          </p:cNvSpPr>
          <p:nvPr>
            <p:ph type="body" idx="1"/>
          </p:nvPr>
        </p:nvSpPr>
        <p:spPr>
          <a:noFill/>
          <a:ln/>
        </p:spPr>
        <p:txBody>
          <a:bodyPr/>
          <a:lstStyle/>
          <a:p>
            <a:pPr eaLnBrk="1" hangingPunct="1">
              <a:spcBef>
                <a:spcPct val="0"/>
              </a:spcBef>
              <a:buFontTx/>
              <a:buChar char="-"/>
            </a:pPr>
            <a:r>
              <a:rPr lang="en-US" dirty="0" smtClean="0"/>
              <a:t>Poisson arrivals are usually supported by real data.</a:t>
            </a:r>
          </a:p>
          <a:p>
            <a:pPr eaLnBrk="1" hangingPunct="1">
              <a:spcBef>
                <a:spcPct val="0"/>
              </a:spcBef>
              <a:buFontTx/>
              <a:buChar char="-"/>
            </a:pPr>
            <a:r>
              <a:rPr lang="en-US" dirty="0" smtClean="0"/>
              <a:t>Service times are less likely to be exponential.</a:t>
            </a:r>
          </a:p>
          <a:p>
            <a:pPr eaLnBrk="1" hangingPunct="1">
              <a:spcBef>
                <a:spcPct val="0"/>
              </a:spcBef>
              <a:buFontTx/>
              <a:buChar char="-"/>
            </a:pPr>
            <a:r>
              <a:rPr lang="en-US" dirty="0" smtClean="0"/>
              <a:t>Can still derive exact formulas for average waiting times for general distribution of service time (these come from the </a:t>
            </a:r>
            <a:r>
              <a:rPr lang="en-US" dirty="0" err="1" smtClean="0"/>
              <a:t>Pollaczek-Khintchine</a:t>
            </a:r>
            <a:r>
              <a:rPr lang="en-US" dirty="0" smtClean="0"/>
              <a:t> formulas of M/G/1).</a:t>
            </a:r>
          </a:p>
          <a:p>
            <a:pPr eaLnBrk="1" hangingPunct="1">
              <a:spcBef>
                <a:spcPct val="0"/>
              </a:spcBef>
              <a:buFontTx/>
              <a:buChar char="-"/>
            </a:pPr>
            <a:r>
              <a:rPr lang="en-US" dirty="0" smtClean="0"/>
              <a:t>For exponential service times, CV=1.</a:t>
            </a:r>
          </a:p>
          <a:p>
            <a:pPr eaLnBrk="1" hangingPunct="1">
              <a:spcBef>
                <a:spcPct val="0"/>
              </a:spcBef>
              <a:buFontTx/>
              <a:buChar char="-"/>
            </a:pPr>
            <a:r>
              <a:rPr lang="en-US" dirty="0" smtClean="0"/>
              <a:t> A CV=1 is relatively high. Hence, the M/M/1 provides an upper bound of the waiting time.</a:t>
            </a:r>
          </a:p>
          <a:p>
            <a:pPr eaLnBrk="1" hangingPunct="1">
              <a:spcBef>
                <a:spcPct val="0"/>
              </a:spcBef>
              <a:buFontTx/>
              <a:buChar char="-"/>
            </a:pPr>
            <a:r>
              <a:rPr lang="en-US" dirty="0" smtClean="0"/>
              <a:t> M/M/1 model can be used as a building block for more complicated models.</a:t>
            </a:r>
          </a:p>
          <a:p>
            <a:pPr eaLnBrk="1" hangingPunct="1">
              <a:spcBef>
                <a:spcPct val="0"/>
              </a:spcBef>
              <a:buFontTx/>
              <a:buChar char="-"/>
            </a:pPr>
            <a:r>
              <a:rPr lang="en-US" dirty="0" smtClean="0"/>
              <a:t> Other performance measures (e.g. probability of finding n customers in the system) cannot be derived exactly.</a:t>
            </a:r>
          </a:p>
        </p:txBody>
      </p:sp>
      <p:sp>
        <p:nvSpPr>
          <p:cNvPr id="84995" name="Slide Number Placeholder 3"/>
          <p:cNvSpPr>
            <a:spLocks noGrp="1"/>
          </p:cNvSpPr>
          <p:nvPr>
            <p:ph type="sldNum" sz="quarter" idx="5"/>
          </p:nvPr>
        </p:nvSpPr>
        <p:spPr>
          <a:noFill/>
        </p:spPr>
        <p:txBody>
          <a:bodyPr/>
          <a:lstStyle/>
          <a:p>
            <a:fld id="{D054C737-C637-4A3E-8C88-9DA2EBB25243}" type="slidenum">
              <a:rPr lang="en-US" smtClean="0"/>
              <a:pPr/>
              <a:t>17</a:t>
            </a:fld>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Rot="1" noChangeAspect="1" noChangeArrowheads="1" noTextEdit="1"/>
          </p:cNvSpPr>
          <p:nvPr>
            <p:ph type="sldImg"/>
          </p:nvPr>
        </p:nvSpPr>
        <p:spPr>
          <a:ln/>
        </p:spPr>
      </p:sp>
      <p:sp>
        <p:nvSpPr>
          <p:cNvPr id="31747" name="Rectangle 3"/>
          <p:cNvSpPr>
            <a:spLocks noGrp="1" noChangeArrowheads="1"/>
          </p:cNvSpPr>
          <p:nvPr>
            <p:ph type="body" idx="1"/>
          </p:nvPr>
        </p:nvSpPr>
        <p:spPr>
          <a:noFill/>
          <a:ln/>
        </p:spPr>
        <p:txBody>
          <a:bodyPr/>
          <a:lstStyle/>
          <a:p>
            <a:r>
              <a:rPr lang="en-US" dirty="0" smtClean="0"/>
              <a:t>- Use spreadsheet.</a:t>
            </a:r>
          </a:p>
          <a:p>
            <a:r>
              <a:rPr lang="en-US" dirty="0" smtClean="0"/>
              <a:t>-Provide example of pooling 2 identical centers</a:t>
            </a:r>
          </a:p>
          <a:p>
            <a:endParaRPr lang="en-US" dirty="0" smtClean="0"/>
          </a:p>
          <a:p>
            <a:r>
              <a:rPr lang="en-US" dirty="0" smtClean="0"/>
              <a:t>-Answers:</a:t>
            </a:r>
          </a:p>
          <a:p>
            <a:r>
              <a:rPr lang="en-US" dirty="0" smtClean="0"/>
              <a:t>1 system with</a:t>
            </a:r>
          </a:p>
          <a:p>
            <a:r>
              <a:rPr lang="en-US" dirty="0" smtClean="0"/>
              <a:t>a=2</a:t>
            </a:r>
            <a:r>
              <a:rPr lang="en-US" baseline="0" dirty="0" smtClean="0"/>
              <a:t> </a:t>
            </a:r>
            <a:r>
              <a:rPr lang="en-US" baseline="0" dirty="0" err="1" smtClean="0"/>
              <a:t>Cva</a:t>
            </a:r>
            <a:r>
              <a:rPr lang="en-US" baseline="0" dirty="0" smtClean="0"/>
              <a:t>=1 m=3 p=4 </a:t>
            </a:r>
            <a:r>
              <a:rPr lang="en-US" baseline="0" dirty="0" err="1" smtClean="0"/>
              <a:t>CVp</a:t>
            </a:r>
            <a:r>
              <a:rPr lang="en-US" baseline="0" dirty="0" smtClean="0"/>
              <a:t>=1/2</a:t>
            </a:r>
          </a:p>
          <a:p>
            <a:endParaRPr lang="en-US" baseline="0" dirty="0" smtClean="0"/>
          </a:p>
          <a:p>
            <a:r>
              <a:rPr lang="en-US" baseline="0" dirty="0" smtClean="0"/>
              <a:t>U= 2/3</a:t>
            </a:r>
          </a:p>
          <a:p>
            <a:r>
              <a:rPr lang="en-US" baseline="0" dirty="0" err="1" smtClean="0"/>
              <a:t>Tq</a:t>
            </a:r>
            <a:r>
              <a:rPr lang="en-US" baseline="0" dirty="0" smtClean="0"/>
              <a:t> (</a:t>
            </a:r>
            <a:r>
              <a:rPr lang="en-US" baseline="0" dirty="0" err="1" smtClean="0"/>
              <a:t>Erlang</a:t>
            </a:r>
            <a:r>
              <a:rPr lang="en-US" baseline="0" dirty="0" smtClean="0"/>
              <a:t>) = 1.78 </a:t>
            </a:r>
            <a:r>
              <a:rPr lang="en-US" baseline="0" dirty="0" err="1" smtClean="0"/>
              <a:t>mins</a:t>
            </a:r>
            <a:r>
              <a:rPr lang="en-US" baseline="0" dirty="0" smtClean="0"/>
              <a:t>.</a:t>
            </a:r>
          </a:p>
          <a:p>
            <a:r>
              <a:rPr lang="en-US" baseline="0" dirty="0" err="1" smtClean="0"/>
              <a:t>Tq</a:t>
            </a:r>
            <a:r>
              <a:rPr lang="en-US" baseline="0" dirty="0" smtClean="0"/>
              <a:t> = </a:t>
            </a:r>
            <a:r>
              <a:rPr lang="en-US" baseline="0" dirty="0" err="1" smtClean="0"/>
              <a:t>Tq</a:t>
            </a:r>
            <a:r>
              <a:rPr lang="en-US" baseline="0" dirty="0" smtClean="0"/>
              <a:t>(</a:t>
            </a:r>
            <a:r>
              <a:rPr lang="en-US" baseline="0" dirty="0" err="1" smtClean="0"/>
              <a:t>Erlang</a:t>
            </a:r>
            <a:r>
              <a:rPr lang="en-US" baseline="0" dirty="0" smtClean="0"/>
              <a:t>) * (1+1/4)/2 = 1.11 min.</a:t>
            </a:r>
          </a:p>
          <a:p>
            <a:r>
              <a:rPr lang="en-US" baseline="0" dirty="0" err="1" smtClean="0"/>
              <a:t>Nq</a:t>
            </a:r>
            <a:r>
              <a:rPr lang="en-US" baseline="0" dirty="0" smtClean="0"/>
              <a:t> = </a:t>
            </a:r>
            <a:r>
              <a:rPr lang="en-US" baseline="0" dirty="0" err="1" smtClean="0"/>
              <a:t>Tq</a:t>
            </a:r>
            <a:r>
              <a:rPr lang="en-US" baseline="0" dirty="0" smtClean="0"/>
              <a:t> x R = 0.56 </a:t>
            </a:r>
            <a:r>
              <a:rPr lang="en-US" baseline="0" dirty="0" err="1" smtClean="0"/>
              <a:t>cust</a:t>
            </a:r>
            <a:endParaRPr lang="en-US" baseline="0" dirty="0" smtClean="0"/>
          </a:p>
          <a:p>
            <a:endParaRPr lang="en-US" baseline="0" dirty="0" smtClean="0"/>
          </a:p>
          <a:p>
            <a:r>
              <a:rPr lang="en-US" baseline="0" dirty="0" smtClean="0"/>
              <a:t>Pool two identical systems:</a:t>
            </a:r>
          </a:p>
          <a:p>
            <a:r>
              <a:rPr lang="en-US" baseline="0" dirty="0" smtClean="0"/>
              <a:t>m=6 , a=1.</a:t>
            </a:r>
          </a:p>
          <a:p>
            <a:endParaRPr lang="en-US" baseline="0" dirty="0" smtClean="0"/>
          </a:p>
          <a:p>
            <a:r>
              <a:rPr lang="en-US" baseline="0" dirty="0" smtClean="0"/>
              <a:t>U = 2/3 (no change)</a:t>
            </a:r>
          </a:p>
          <a:p>
            <a:r>
              <a:rPr lang="en-US" baseline="0" dirty="0" err="1" smtClean="0"/>
              <a:t>Tq</a:t>
            </a:r>
            <a:r>
              <a:rPr lang="en-US" baseline="0" dirty="0" smtClean="0"/>
              <a:t>(</a:t>
            </a:r>
            <a:r>
              <a:rPr lang="en-US" baseline="0" dirty="0" err="1" smtClean="0"/>
              <a:t>erlang</a:t>
            </a:r>
            <a:r>
              <a:rPr lang="en-US" baseline="0" dirty="0" smtClean="0"/>
              <a:t>) = 0.56 </a:t>
            </a:r>
            <a:r>
              <a:rPr lang="en-US" baseline="0" dirty="0" err="1" smtClean="0"/>
              <a:t>mins</a:t>
            </a:r>
            <a:endParaRPr lang="en-US" baseline="0" dirty="0" smtClean="0"/>
          </a:p>
          <a:p>
            <a:r>
              <a:rPr lang="en-US" baseline="0" dirty="0" err="1" smtClean="0"/>
              <a:t>Tq</a:t>
            </a:r>
            <a:r>
              <a:rPr lang="en-US" baseline="0" dirty="0" smtClean="0"/>
              <a:t> = 0.36</a:t>
            </a:r>
          </a:p>
          <a:p>
            <a:endParaRPr lang="en-US" baseline="0" dirty="0"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Rot="1" noChangeAspect="1" noChangeArrowheads="1" noTextEdit="1"/>
          </p:cNvSpPr>
          <p:nvPr>
            <p:ph type="sldImg"/>
          </p:nvPr>
        </p:nvSpPr>
        <p:spPr>
          <a:ln/>
        </p:spPr>
      </p:sp>
      <p:sp>
        <p:nvSpPr>
          <p:cNvPr id="32771"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Rot="1" noChangeAspect="1" noChangeArrowheads="1" noTextEdit="1"/>
          </p:cNvSpPr>
          <p:nvPr>
            <p:ph type="sldImg"/>
          </p:nvPr>
        </p:nvSpPr>
        <p:spPr>
          <a:ln/>
        </p:spPr>
      </p:sp>
      <p:sp>
        <p:nvSpPr>
          <p:cNvPr id="33795"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-Talk about process analysis without variability.</a:t>
            </a:r>
          </a:p>
          <a:p>
            <a:r>
              <a:rPr lang="en-US" dirty="0" smtClean="0"/>
              <a:t>-</a:t>
            </a:r>
            <a:r>
              <a:rPr lang="en-US" baseline="0" dirty="0" smtClean="0"/>
              <a:t> Calculate utilization of the process.</a:t>
            </a:r>
            <a:endParaRPr lang="en-US" dirty="0"/>
          </a:p>
        </p:txBody>
      </p:sp>
      <p:sp>
        <p:nvSpPr>
          <p:cNvPr id="4" name="Slide Number Placeholder 3"/>
          <p:cNvSpPr>
            <a:spLocks noGrp="1"/>
          </p:cNvSpPr>
          <p:nvPr>
            <p:ph type="sldNum" sz="quarter" idx="10"/>
          </p:nvPr>
        </p:nvSpPr>
        <p:spPr/>
        <p:txBody>
          <a:bodyPr/>
          <a:lstStyle/>
          <a:p>
            <a:fld id="{41F20E15-CF45-461B-B4E6-3DC316FBCAFA}" type="slidenum">
              <a:rPr lang="en-US" smtClean="0"/>
              <a:pPr/>
              <a:t>2</a:t>
            </a:fld>
            <a:endParaRPr lang="en-US"/>
          </a:p>
        </p:txBody>
      </p:sp>
      <p:sp>
        <p:nvSpPr>
          <p:cNvPr id="5" name="Date Placeholder 4"/>
          <p:cNvSpPr>
            <a:spLocks noGrp="1"/>
          </p:cNvSpPr>
          <p:nvPr>
            <p:ph type="dt" idx="11"/>
          </p:nvPr>
        </p:nvSpPr>
        <p:spPr/>
        <p:txBody>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Rot="1" noChangeAspect="1" noTextEdit="1"/>
          </p:cNvSpPr>
          <p:nvPr>
            <p:ph type="sldImg"/>
          </p:nvPr>
        </p:nvSpPr>
        <p:spPr bwMode="auto">
          <a:noFill/>
          <a:ln>
            <a:solidFill>
              <a:srgbClr val="000000"/>
            </a:solidFill>
            <a:miter lim="800000"/>
            <a:headEnd/>
            <a:tailEnd/>
          </a:ln>
        </p:spPr>
      </p:sp>
      <p:sp>
        <p:nvSpPr>
          <p:cNvPr id="105475" name="Rectangle 3"/>
          <p:cNvSpPr>
            <a:spLocks noGrp="1"/>
          </p:cNvSpPr>
          <p:nvPr>
            <p:ph type="body" idx="1"/>
          </p:nvPr>
        </p:nvSpPr>
        <p:spPr>
          <a:noFill/>
          <a:ln/>
        </p:spPr>
        <p:txBody>
          <a:bodyPr/>
          <a:lstStyle/>
          <a:p>
            <a:endParaRPr lang="en-US" dirty="0"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2"/>
          <p:cNvSpPr>
            <a:spLocks noGrp="1" noRot="1" noChangeAspect="1" noTextEdit="1"/>
          </p:cNvSpPr>
          <p:nvPr>
            <p:ph type="sldImg"/>
          </p:nvPr>
        </p:nvSpPr>
        <p:spPr bwMode="auto">
          <a:noFill/>
          <a:ln>
            <a:solidFill>
              <a:srgbClr val="000000"/>
            </a:solidFill>
            <a:miter lim="800000"/>
            <a:headEnd/>
            <a:tailEnd/>
          </a:ln>
        </p:spPr>
      </p:sp>
      <p:sp>
        <p:nvSpPr>
          <p:cNvPr id="57346" name="Rectangle 3"/>
          <p:cNvSpPr>
            <a:spLocks noGrp="1"/>
          </p:cNvSpPr>
          <p:nvPr>
            <p:ph type="body" idx="1"/>
          </p:nvPr>
        </p:nvSpPr>
        <p:spPr>
          <a:noFill/>
          <a:ln/>
        </p:spPr>
        <p:txBody>
          <a:bodyPr/>
          <a:lstStyle/>
          <a:p>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1F20E15-CF45-461B-B4E6-3DC316FBCAFA}" type="slidenum">
              <a:rPr lang="en-US" smtClean="0"/>
              <a:pPr/>
              <a:t>23</a:t>
            </a:fld>
            <a:endParaRPr lang="en-US"/>
          </a:p>
        </p:txBody>
      </p:sp>
      <p:sp>
        <p:nvSpPr>
          <p:cNvPr id="5" name="Date Placeholder 4"/>
          <p:cNvSpPr>
            <a:spLocks noGrp="1"/>
          </p:cNvSpPr>
          <p:nvPr>
            <p:ph type="dt" idx="11"/>
          </p:nvPr>
        </p:nvSpPr>
        <p:spPr/>
        <p:txBody>
          <a:bodyP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D22BFC0-9F06-4E65-86C5-712959650582}" type="slidenum">
              <a:rPr lang="en-US"/>
              <a:pPr/>
              <a:t>24</a:t>
            </a:fld>
            <a:endParaRPr lang="en-US"/>
          </a:p>
        </p:txBody>
      </p:sp>
      <p:sp>
        <p:nvSpPr>
          <p:cNvPr id="162818" name="Rectangle 2"/>
          <p:cNvSpPr>
            <a:spLocks noGrp="1" noRot="1" noChangeAspect="1" noChangeArrowheads="1" noTextEdit="1"/>
          </p:cNvSpPr>
          <p:nvPr>
            <p:ph type="sldImg"/>
          </p:nvPr>
        </p:nvSpPr>
        <p:spPr>
          <a:ln/>
        </p:spPr>
      </p:sp>
      <p:sp>
        <p:nvSpPr>
          <p:cNvPr id="162819" name="Rectangle 3"/>
          <p:cNvSpPr>
            <a:spLocks noGrp="1" noChangeArrowheads="1"/>
          </p:cNvSpPr>
          <p:nvPr>
            <p:ph type="body" idx="1"/>
          </p:nvPr>
        </p:nvSpPr>
        <p:spPr/>
        <p:txBody>
          <a:bodyPr/>
          <a:lstStyle/>
          <a:p>
            <a:endParaRPr lang="en-US"/>
          </a:p>
        </p:txBody>
      </p:sp>
      <p:sp>
        <p:nvSpPr>
          <p:cNvPr id="5" name="Date Placeholder 4"/>
          <p:cNvSpPr>
            <a:spLocks noGrp="1"/>
          </p:cNvSpPr>
          <p:nvPr>
            <p:ph type="dt" idx="10"/>
          </p:nvPr>
        </p:nvSpPr>
        <p:spPr/>
        <p:txBody>
          <a:bodyPr/>
          <a:lstStyle/>
          <a:p>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75AD4AB-9FAF-4AD9-ACC8-8BC1E667BF68}" type="slidenum">
              <a:rPr lang="en-US"/>
              <a:pPr/>
              <a:t>25</a:t>
            </a:fld>
            <a:endParaRPr lang="en-US"/>
          </a:p>
        </p:txBody>
      </p:sp>
      <p:sp>
        <p:nvSpPr>
          <p:cNvPr id="192514" name="Rectangle 2"/>
          <p:cNvSpPr>
            <a:spLocks noGrp="1" noRot="1" noChangeAspect="1" noChangeArrowheads="1" noTextEdit="1"/>
          </p:cNvSpPr>
          <p:nvPr>
            <p:ph type="sldImg"/>
          </p:nvPr>
        </p:nvSpPr>
        <p:spPr bwMode="auto">
          <a:xfrm>
            <a:off x="1181100" y="696913"/>
            <a:ext cx="4648200" cy="3486150"/>
          </a:xfrm>
          <a:prstGeom prst="rect">
            <a:avLst/>
          </a:prstGeom>
          <a:solidFill>
            <a:srgbClr val="FFFFFF"/>
          </a:solidFill>
          <a:ln>
            <a:solidFill>
              <a:srgbClr val="000000"/>
            </a:solidFill>
            <a:miter lim="800000"/>
            <a:headEnd/>
            <a:tailEnd/>
          </a:ln>
        </p:spPr>
      </p:sp>
      <p:sp>
        <p:nvSpPr>
          <p:cNvPr id="192515" name="Rectangle 3"/>
          <p:cNvSpPr>
            <a:spLocks noGrp="1" noChangeArrowheads="1"/>
          </p:cNvSpPr>
          <p:nvPr>
            <p:ph type="body" idx="1"/>
          </p:nvPr>
        </p:nvSpPr>
        <p:spPr bwMode="auto">
          <a:xfrm>
            <a:off x="935635" y="4416099"/>
            <a:ext cx="5139134" cy="4183995"/>
          </a:xfrm>
          <a:prstGeom prst="rect">
            <a:avLst/>
          </a:prstGeom>
          <a:solidFill>
            <a:srgbClr val="FFFFFF"/>
          </a:solidFill>
          <a:ln>
            <a:solidFill>
              <a:srgbClr val="000000"/>
            </a:solidFill>
            <a:miter lim="800000"/>
            <a:headEnd/>
            <a:tailEnd/>
          </a:ln>
        </p:spPr>
        <p:txBody>
          <a:bodyPr lIns="91413" tIns="45706" rIns="91413" bIns="45706"/>
          <a:lstStyle/>
          <a:p>
            <a:r>
              <a:rPr lang="en-US"/>
              <a:t>Now we move to a very different topic. In managing queueing systems, perceptions are as important as reality. One theory stipulates that ...</a:t>
            </a:r>
          </a:p>
          <a:p>
            <a:r>
              <a:rPr lang="en-US"/>
              <a:t>If you expect a certain  level of service, and perceice the service received to be better, then you will be a happy customer.</a:t>
            </a:r>
          </a:p>
          <a:p>
            <a:r>
              <a:rPr lang="en-US"/>
              <a:t>Therefore, achieving customer satisfaction also depends on managing customer’s perception of service.</a:t>
            </a:r>
          </a:p>
        </p:txBody>
      </p:sp>
      <p:sp>
        <p:nvSpPr>
          <p:cNvPr id="5" name="Date Placeholder 4"/>
          <p:cNvSpPr>
            <a:spLocks noGrp="1"/>
          </p:cNvSpPr>
          <p:nvPr>
            <p:ph type="dt" idx="10"/>
          </p:nvPr>
        </p:nvSpPr>
        <p:spPr/>
        <p:txBody>
          <a:bodyPr/>
          <a:lstStyle/>
          <a:p>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B1676C8-9689-4988-9C66-8E6F16F00BC1}" type="slidenum">
              <a:rPr lang="en-US"/>
              <a:pPr/>
              <a:t>26</a:t>
            </a:fld>
            <a:endParaRPr lang="en-US"/>
          </a:p>
        </p:txBody>
      </p:sp>
      <p:sp>
        <p:nvSpPr>
          <p:cNvPr id="194562" name="Rectangle 2"/>
          <p:cNvSpPr>
            <a:spLocks noGrp="1" noRot="1" noChangeAspect="1" noChangeArrowheads="1" noTextEdit="1"/>
          </p:cNvSpPr>
          <p:nvPr>
            <p:ph type="sldImg"/>
          </p:nvPr>
        </p:nvSpPr>
        <p:spPr bwMode="auto">
          <a:xfrm>
            <a:off x="1181100" y="696913"/>
            <a:ext cx="4648200" cy="3486150"/>
          </a:xfrm>
          <a:prstGeom prst="rect">
            <a:avLst/>
          </a:prstGeom>
          <a:solidFill>
            <a:srgbClr val="FFFFFF"/>
          </a:solidFill>
          <a:ln>
            <a:solidFill>
              <a:srgbClr val="000000"/>
            </a:solidFill>
            <a:miter lim="800000"/>
            <a:headEnd/>
            <a:tailEnd/>
          </a:ln>
        </p:spPr>
      </p:sp>
      <p:sp>
        <p:nvSpPr>
          <p:cNvPr id="194563" name="Rectangle 3"/>
          <p:cNvSpPr>
            <a:spLocks noGrp="1" noChangeArrowheads="1"/>
          </p:cNvSpPr>
          <p:nvPr>
            <p:ph type="body" idx="1"/>
          </p:nvPr>
        </p:nvSpPr>
        <p:spPr bwMode="auto">
          <a:xfrm>
            <a:off x="935635" y="4416099"/>
            <a:ext cx="5139134" cy="4183995"/>
          </a:xfrm>
          <a:prstGeom prst="rect">
            <a:avLst/>
          </a:prstGeom>
          <a:solidFill>
            <a:srgbClr val="FFFFFF"/>
          </a:solidFill>
          <a:ln>
            <a:solidFill>
              <a:srgbClr val="000000"/>
            </a:solidFill>
            <a:miter lim="800000"/>
            <a:headEnd/>
            <a:tailEnd/>
          </a:ln>
        </p:spPr>
        <p:txBody>
          <a:bodyPr lIns="91413" tIns="45706" rIns="91413" bIns="45706"/>
          <a:lstStyle/>
          <a:p>
            <a:r>
              <a:rPr lang="en-US" dirty="0"/>
              <a:t>These are eight principles that organizations can use to influence customer perception of waiting time.</a:t>
            </a:r>
          </a:p>
          <a:p>
            <a:r>
              <a:rPr lang="en-US" dirty="0"/>
              <a:t>go through each. make sense.</a:t>
            </a:r>
          </a:p>
          <a:p>
            <a:r>
              <a:rPr lang="en-US" dirty="0"/>
              <a:t>if you keep yourself busy, time flies.</a:t>
            </a:r>
          </a:p>
          <a:p>
            <a:r>
              <a:rPr lang="en-US" dirty="0"/>
              <a:t>an example?</a:t>
            </a:r>
          </a:p>
          <a:p>
            <a:r>
              <a:rPr lang="en-US" dirty="0"/>
              <a:t>anxiety makes things worse. (baby sick, waiting to see doctor)</a:t>
            </a:r>
          </a:p>
          <a:p>
            <a:r>
              <a:rPr lang="en-US" dirty="0"/>
              <a:t>if you don’t know what is going to happen, the wait feels longer (airline </a:t>
            </a:r>
            <a:r>
              <a:rPr lang="en-US" dirty="0" err="1"/>
              <a:t>passergers</a:t>
            </a:r>
            <a:r>
              <a:rPr lang="en-US" dirty="0"/>
              <a:t> on runway)</a:t>
            </a:r>
          </a:p>
          <a:p>
            <a:r>
              <a:rPr lang="en-US" dirty="0"/>
              <a:t>giving people why it takes so long may make people feel better</a:t>
            </a:r>
          </a:p>
          <a:p>
            <a:r>
              <a:rPr lang="en-US" dirty="0"/>
              <a:t>social justice is important. first in first out. when a new server becomes available in multi-line system</a:t>
            </a:r>
          </a:p>
          <a:p>
            <a:endParaRPr lang="en-US" dirty="0"/>
          </a:p>
          <a:p>
            <a:r>
              <a:rPr lang="en-US" dirty="0"/>
              <a:t>Based on these principles, what are some of the solutions that you can come up with to manage </a:t>
            </a:r>
            <a:r>
              <a:rPr lang="en-US" dirty="0" err="1"/>
              <a:t>percepton</a:t>
            </a:r>
            <a:r>
              <a:rPr lang="en-US" dirty="0"/>
              <a:t>?</a:t>
            </a:r>
          </a:p>
          <a:p>
            <a:endParaRPr lang="en-US" dirty="0"/>
          </a:p>
        </p:txBody>
      </p:sp>
      <p:sp>
        <p:nvSpPr>
          <p:cNvPr id="5" name="Date Placeholder 4"/>
          <p:cNvSpPr>
            <a:spLocks noGrp="1"/>
          </p:cNvSpPr>
          <p:nvPr>
            <p:ph type="dt" idx="10"/>
          </p:nvPr>
        </p:nvSpPr>
        <p:spPr/>
        <p:txBody>
          <a:bodyPr/>
          <a:lstStyle/>
          <a:p>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145713B-08A0-411F-AEF6-B0EC8ABCCA25}" type="slidenum">
              <a:rPr lang="en-US"/>
              <a:pPr/>
              <a:t>27</a:t>
            </a:fld>
            <a:endParaRPr lang="en-US"/>
          </a:p>
        </p:txBody>
      </p:sp>
      <p:sp>
        <p:nvSpPr>
          <p:cNvPr id="198658" name="Rectangle 2"/>
          <p:cNvSpPr>
            <a:spLocks noGrp="1" noRot="1" noChangeAspect="1" noChangeArrowheads="1" noTextEdit="1"/>
          </p:cNvSpPr>
          <p:nvPr>
            <p:ph type="sldImg"/>
          </p:nvPr>
        </p:nvSpPr>
        <p:spPr bwMode="auto">
          <a:xfrm>
            <a:off x="1181100" y="696913"/>
            <a:ext cx="4648200" cy="3486150"/>
          </a:xfrm>
          <a:prstGeom prst="rect">
            <a:avLst/>
          </a:prstGeom>
          <a:solidFill>
            <a:srgbClr val="FFFFFF"/>
          </a:solidFill>
          <a:ln>
            <a:solidFill>
              <a:srgbClr val="000000"/>
            </a:solidFill>
            <a:miter lim="800000"/>
            <a:headEnd/>
            <a:tailEnd/>
          </a:ln>
        </p:spPr>
      </p:sp>
      <p:sp>
        <p:nvSpPr>
          <p:cNvPr id="198659" name="Rectangle 3"/>
          <p:cNvSpPr>
            <a:spLocks noGrp="1" noChangeArrowheads="1"/>
          </p:cNvSpPr>
          <p:nvPr>
            <p:ph type="body" idx="1"/>
          </p:nvPr>
        </p:nvSpPr>
        <p:spPr bwMode="auto">
          <a:xfrm>
            <a:off x="935635" y="4416099"/>
            <a:ext cx="5139134" cy="4183995"/>
          </a:xfrm>
          <a:prstGeom prst="rect">
            <a:avLst/>
          </a:prstGeom>
          <a:solidFill>
            <a:srgbClr val="FFFFFF"/>
          </a:solidFill>
          <a:ln>
            <a:solidFill>
              <a:srgbClr val="000000"/>
            </a:solidFill>
            <a:miter lim="800000"/>
            <a:headEnd/>
            <a:tailEnd/>
          </a:ln>
        </p:spPr>
        <p:txBody>
          <a:bodyPr lIns="91413" tIns="45706" rIns="91413" bIns="45706"/>
          <a:lstStyle/>
          <a:p>
            <a:r>
              <a:rPr lang="en-US" dirty="0"/>
              <a:t>Here are some of the ways to manage customer perception of wait.</a:t>
            </a:r>
          </a:p>
          <a:p>
            <a:r>
              <a:rPr lang="en-US" dirty="0"/>
              <a:t>example: </a:t>
            </a:r>
          </a:p>
          <a:p>
            <a:r>
              <a:rPr lang="en-US" dirty="0"/>
              <a:t>mirrors near elevators (people will look into the mirror and put on a more cheerful face)</a:t>
            </a:r>
          </a:p>
          <a:p>
            <a:r>
              <a:rPr lang="en-US" dirty="0"/>
              <a:t>sometimes, it makes sense to tell people how much time they will wait.</a:t>
            </a:r>
          </a:p>
          <a:p>
            <a:r>
              <a:rPr lang="en-US" dirty="0"/>
              <a:t>McDonald’s keeping idle workers out of sight</a:t>
            </a:r>
          </a:p>
          <a:p>
            <a:r>
              <a:rPr lang="en-US" dirty="0"/>
              <a:t>friendly server is important</a:t>
            </a:r>
          </a:p>
          <a:p>
            <a:r>
              <a:rPr lang="en-US" dirty="0"/>
              <a:t>it takes many good days to change a customer’s perception, so take a long-term view.</a:t>
            </a:r>
          </a:p>
        </p:txBody>
      </p:sp>
      <p:sp>
        <p:nvSpPr>
          <p:cNvPr id="5" name="Date Placeholder 4"/>
          <p:cNvSpPr>
            <a:spLocks noGrp="1"/>
          </p:cNvSpPr>
          <p:nvPr>
            <p:ph type="dt" idx="10"/>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Char char="-"/>
            </a:pPr>
            <a:r>
              <a:rPr lang="en-US" dirty="0" smtClean="0"/>
              <a:t>Variability in: (1) arrival times</a:t>
            </a:r>
            <a:r>
              <a:rPr lang="en-US" baseline="0" dirty="0" smtClean="0"/>
              <a:t> and (2) service times.</a:t>
            </a:r>
          </a:p>
          <a:p>
            <a:pPr>
              <a:buFontTx/>
              <a:buChar char="-"/>
            </a:pPr>
            <a:r>
              <a:rPr lang="en-US" baseline="0" dirty="0" smtClean="0"/>
              <a:t>Ask for other examples of services that exhibit variability.</a:t>
            </a:r>
          </a:p>
          <a:p>
            <a:pPr>
              <a:buFontTx/>
              <a:buChar char="-"/>
            </a:pPr>
            <a:r>
              <a:rPr lang="en-US" baseline="0" dirty="0" smtClean="0"/>
              <a:t>Talk about histogram</a:t>
            </a:r>
            <a:endParaRPr lang="en-US" dirty="0"/>
          </a:p>
        </p:txBody>
      </p:sp>
      <p:sp>
        <p:nvSpPr>
          <p:cNvPr id="4" name="Slide Number Placeholder 3"/>
          <p:cNvSpPr>
            <a:spLocks noGrp="1"/>
          </p:cNvSpPr>
          <p:nvPr>
            <p:ph type="sldNum" sz="quarter" idx="10"/>
          </p:nvPr>
        </p:nvSpPr>
        <p:spPr/>
        <p:txBody>
          <a:bodyPr/>
          <a:lstStyle/>
          <a:p>
            <a:fld id="{41F20E15-CF45-461B-B4E6-3DC316FBCAFA}" type="slidenum">
              <a:rPr lang="en-US" smtClean="0"/>
              <a:pPr/>
              <a:t>3</a:t>
            </a:fld>
            <a:endParaRPr lang="en-US"/>
          </a:p>
        </p:txBody>
      </p:sp>
      <p:sp>
        <p:nvSpPr>
          <p:cNvPr id="5" name="Date Placeholder 4"/>
          <p:cNvSpPr>
            <a:spLocks noGrp="1"/>
          </p:cNvSpPr>
          <p:nvPr>
            <p:ph type="dt" idx="1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Rot="1" noChangeAspect="1" noChangeArrowheads="1" noTextEdit="1"/>
          </p:cNvSpPr>
          <p:nvPr>
            <p:ph type="sldImg"/>
          </p:nvPr>
        </p:nvSpPr>
        <p:spPr>
          <a:ln/>
        </p:spPr>
      </p:sp>
      <p:sp>
        <p:nvSpPr>
          <p:cNvPr id="25603" name="Rectangle 3"/>
          <p:cNvSpPr>
            <a:spLocks noGrp="1" noChangeArrowheads="1"/>
          </p:cNvSpPr>
          <p:nvPr>
            <p:ph type="body" idx="1"/>
          </p:nvPr>
        </p:nvSpPr>
        <p:spPr>
          <a:noFill/>
          <a:ln/>
        </p:spPr>
        <p:txBody>
          <a:bodyPr/>
          <a:lstStyle/>
          <a:p>
            <a:r>
              <a:rPr lang="en-US" dirty="0" err="1" smtClean="0"/>
              <a:t>Hablar</a:t>
            </a:r>
            <a:r>
              <a:rPr lang="en-US" dirty="0" smtClean="0"/>
              <a:t> de little’s law</a:t>
            </a:r>
          </a:p>
          <a:p>
            <a:r>
              <a:rPr lang="en-US" dirty="0" smtClean="0"/>
              <a:t>L = \lambda</a:t>
            </a:r>
            <a:r>
              <a:rPr lang="en-US" baseline="0" dirty="0" smtClean="0"/>
              <a:t> W</a:t>
            </a:r>
            <a:endParaRPr lang="en-US"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“Physics” of</a:t>
            </a:r>
            <a:r>
              <a:rPr lang="en-US" baseline="0" dirty="0" smtClean="0"/>
              <a:t> the system: waiting time, percent of time busy, abandoned calls, dropped calls, capacity utilization etc.</a:t>
            </a:r>
          </a:p>
          <a:p>
            <a:endParaRPr lang="en-US" baseline="0" dirty="0" smtClean="0"/>
          </a:p>
          <a:p>
            <a:r>
              <a:rPr lang="en-US" baseline="0" dirty="0" smtClean="0"/>
              <a:t>Lead to</a:t>
            </a:r>
          </a:p>
          <a:p>
            <a:r>
              <a:rPr lang="en-US" baseline="0" dirty="0" smtClean="0"/>
              <a:t>Financial consequences:</a:t>
            </a:r>
          </a:p>
          <a:p>
            <a:r>
              <a:rPr lang="en-US" baseline="0" dirty="0" smtClean="0"/>
              <a:t>-lost revenue (e.g. catalogue retailer)</a:t>
            </a:r>
          </a:p>
          <a:p>
            <a:pPr>
              <a:buFontTx/>
              <a:buChar char="-"/>
            </a:pPr>
            <a:r>
              <a:rPr lang="en-US" baseline="0" dirty="0" smtClean="0"/>
              <a:t>Holding cost (1-800 numbers, waiting time area services)</a:t>
            </a:r>
          </a:p>
          <a:p>
            <a:pPr>
              <a:buFontTx/>
              <a:buChar char="-"/>
            </a:pPr>
            <a:r>
              <a:rPr lang="en-US" baseline="0" dirty="0" smtClean="0"/>
              <a:t>Customers don’t return</a:t>
            </a:r>
          </a:p>
          <a:p>
            <a:pPr>
              <a:buFontTx/>
              <a:buChar char="-"/>
            </a:pPr>
            <a:endParaRPr lang="en-US" dirty="0" smtClean="0"/>
          </a:p>
          <a:p>
            <a:pPr>
              <a:buFontTx/>
              <a:buNone/>
            </a:pPr>
            <a:r>
              <a:rPr lang="en-US" dirty="0" smtClean="0"/>
              <a:t>To evaluate changes</a:t>
            </a:r>
            <a:r>
              <a:rPr lang="en-US" baseline="0" dirty="0" smtClean="0"/>
              <a:t> in the design of queuing system=&gt; n</a:t>
            </a:r>
            <a:r>
              <a:rPr lang="en-US" dirty="0" smtClean="0"/>
              <a:t>eed to predict the</a:t>
            </a:r>
            <a:r>
              <a:rPr lang="en-US" baseline="0" dirty="0" smtClean="0"/>
              <a:t> “physics of the system”.</a:t>
            </a:r>
          </a:p>
          <a:p>
            <a:pPr>
              <a:buFontTx/>
              <a:buNone/>
            </a:pPr>
            <a:endParaRPr lang="en-US" dirty="0"/>
          </a:p>
        </p:txBody>
      </p:sp>
      <p:sp>
        <p:nvSpPr>
          <p:cNvPr id="4" name="Slide Number Placeholder 3"/>
          <p:cNvSpPr>
            <a:spLocks noGrp="1"/>
          </p:cNvSpPr>
          <p:nvPr>
            <p:ph type="sldNum" sz="quarter" idx="10"/>
          </p:nvPr>
        </p:nvSpPr>
        <p:spPr/>
        <p:txBody>
          <a:bodyPr/>
          <a:lstStyle/>
          <a:p>
            <a:fld id="{41F20E15-CF45-461B-B4E6-3DC316FBCAFA}" type="slidenum">
              <a:rPr lang="en-US" smtClean="0"/>
              <a:pPr/>
              <a:t>5</a:t>
            </a:fld>
            <a:endParaRPr lang="en-US"/>
          </a:p>
        </p:txBody>
      </p:sp>
      <p:sp>
        <p:nvSpPr>
          <p:cNvPr id="5" name="Date Placeholder 4"/>
          <p:cNvSpPr>
            <a:spLocks noGrp="1"/>
          </p:cNvSpPr>
          <p:nvPr>
            <p:ph type="dt" idx="1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Rot="1" noChangeAspect="1" noChangeArrowheads="1" noTextEdit="1"/>
          </p:cNvSpPr>
          <p:nvPr>
            <p:ph type="sldImg"/>
          </p:nvPr>
        </p:nvSpPr>
        <p:spPr>
          <a:ln/>
        </p:spPr>
      </p:sp>
      <p:sp>
        <p:nvSpPr>
          <p:cNvPr id="28675" name="Rectangle 3"/>
          <p:cNvSpPr>
            <a:spLocks noGrp="1" noChangeArrowheads="1"/>
          </p:cNvSpPr>
          <p:nvPr>
            <p:ph type="body" idx="1"/>
          </p:nvPr>
        </p:nvSpPr>
        <p:spPr>
          <a:noFill/>
          <a:ln/>
        </p:spPr>
        <p:txBody>
          <a:bodyPr/>
          <a:lstStyle/>
          <a:p>
            <a:r>
              <a:rPr lang="en-US" dirty="0" smtClean="0"/>
              <a:t>Talk here about system configurations:</a:t>
            </a:r>
          </a:p>
          <a:p>
            <a:r>
              <a:rPr lang="en-US" dirty="0" smtClean="0"/>
              <a:t>-2</a:t>
            </a:r>
            <a:r>
              <a:rPr lang="en-US" baseline="0" dirty="0" smtClean="0"/>
              <a:t> lines with one server each.</a:t>
            </a:r>
          </a:p>
          <a:p>
            <a:r>
              <a:rPr lang="en-US" baseline="0" dirty="0" smtClean="0"/>
              <a:t>-single line with two server</a:t>
            </a:r>
          </a:p>
          <a:p>
            <a:r>
              <a:rPr lang="en-US" baseline="0" dirty="0" smtClean="0"/>
              <a:t>-priorities.</a:t>
            </a:r>
            <a:endParaRPr lang="en-US" dirty="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2"/>
          <p:cNvSpPr>
            <a:spLocks noGrp="1" noRot="1" noChangeAspect="1" noTextEdit="1"/>
          </p:cNvSpPr>
          <p:nvPr>
            <p:ph type="sldImg"/>
          </p:nvPr>
        </p:nvSpPr>
        <p:spPr bwMode="auto">
          <a:noFill/>
          <a:ln>
            <a:solidFill>
              <a:srgbClr val="000000"/>
            </a:solidFill>
            <a:miter lim="800000"/>
            <a:headEnd/>
            <a:tailEnd/>
          </a:ln>
        </p:spPr>
      </p:sp>
      <p:sp>
        <p:nvSpPr>
          <p:cNvPr id="39938" name="Rectangle 3"/>
          <p:cNvSpPr>
            <a:spLocks noGrp="1"/>
          </p:cNvSpPr>
          <p:nvPr>
            <p:ph type="body" idx="1"/>
          </p:nvPr>
        </p:nvSpPr>
        <p:spPr>
          <a:noFill/>
          <a:ln/>
        </p:spPr>
        <p:txBody>
          <a:bodyPr/>
          <a:lstStyle/>
          <a:p>
            <a:pPr eaLnBrk="1" hangingPunct="1"/>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Date Placeholder 3"/>
          <p:cNvSpPr>
            <a:spLocks noGrp="1"/>
          </p:cNvSpPr>
          <p:nvPr>
            <p:ph type="dt" idx="10"/>
          </p:nvPr>
        </p:nvSpPr>
        <p:spPr/>
        <p:txBody>
          <a:bodyPr/>
          <a:lstStyle/>
          <a:p>
            <a:endParaRPr lang="en-US"/>
          </a:p>
        </p:txBody>
      </p:sp>
      <p:sp>
        <p:nvSpPr>
          <p:cNvPr id="5" name="Slide Number Placeholder 4"/>
          <p:cNvSpPr>
            <a:spLocks noGrp="1"/>
          </p:cNvSpPr>
          <p:nvPr>
            <p:ph type="sldNum" sz="quarter" idx="11"/>
          </p:nvPr>
        </p:nvSpPr>
        <p:spPr/>
        <p:txBody>
          <a:bodyPr/>
          <a:lstStyle/>
          <a:p>
            <a:fld id="{41F20E15-CF45-461B-B4E6-3DC316FBCAFA}"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2"/>
          <p:cNvSpPr>
            <a:spLocks noGrp="1" noRot="1" noChangeAspect="1" noTextEdit="1"/>
          </p:cNvSpPr>
          <p:nvPr>
            <p:ph type="sldImg"/>
          </p:nvPr>
        </p:nvSpPr>
        <p:spPr bwMode="auto">
          <a:noFill/>
          <a:ln>
            <a:solidFill>
              <a:srgbClr val="000000"/>
            </a:solidFill>
            <a:miter lim="800000"/>
            <a:headEnd/>
            <a:tailEnd/>
          </a:ln>
        </p:spPr>
      </p:sp>
      <p:sp>
        <p:nvSpPr>
          <p:cNvPr id="41986" name="Rectangle 3"/>
          <p:cNvSpPr>
            <a:spLocks noGrp="1"/>
          </p:cNvSpPr>
          <p:nvPr>
            <p:ph type="body" idx="1"/>
          </p:nvPr>
        </p:nvSpPr>
        <p:spPr>
          <a:noFill/>
          <a:ln/>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400800" y="6355080"/>
            <a:ext cx="2286000" cy="365760"/>
          </a:xfrm>
        </p:spPr>
        <p:txBody>
          <a:bodyPr/>
          <a:lstStyle>
            <a:lvl1pPr>
              <a:defRPr sz="1400"/>
            </a:lvl1pPr>
          </a:lstStyle>
          <a:p>
            <a:r>
              <a:rPr lang="en-US" smtClean="0"/>
              <a:t>Prof. Marcelo Olivares</a:t>
            </a:r>
            <a:endParaRPr lang="en-US"/>
          </a:p>
        </p:txBody>
      </p:sp>
      <p:sp>
        <p:nvSpPr>
          <p:cNvPr id="17" name="Footer Placeholder 16"/>
          <p:cNvSpPr>
            <a:spLocks noGrp="1"/>
          </p:cNvSpPr>
          <p:nvPr>
            <p:ph type="ftr" sz="quarter" idx="11"/>
          </p:nvPr>
        </p:nvSpPr>
        <p:spPr>
          <a:xfrm>
            <a:off x="2898648" y="6355080"/>
            <a:ext cx="3474720" cy="365760"/>
          </a:xfrm>
        </p:spPr>
        <p:txBody>
          <a:bodyPr/>
          <a:lstStyle/>
          <a:p>
            <a:r>
              <a:rPr lang="en-US" smtClean="0"/>
              <a:t>Gestion de Operaciones II</a:t>
            </a:r>
            <a:endParaRPr lang="en-US"/>
          </a:p>
        </p:txBody>
      </p:sp>
      <p:sp>
        <p:nvSpPr>
          <p:cNvPr id="29" name="Slide Number Placeholder 28"/>
          <p:cNvSpPr>
            <a:spLocks noGrp="1"/>
          </p:cNvSpPr>
          <p:nvPr>
            <p:ph type="sldNum" sz="quarter" idx="12"/>
          </p:nvPr>
        </p:nvSpPr>
        <p:spPr>
          <a:xfrm>
            <a:off x="1216152" y="6355080"/>
            <a:ext cx="1219200" cy="365760"/>
          </a:xfrm>
        </p:spPr>
        <p:txBody>
          <a:bodyPr/>
          <a:lstStyle/>
          <a:p>
            <a:fld id="{2F7DB963-4F8A-4DAA-BCBD-A7A16DAB06B2}" type="slidenum">
              <a:rPr lang="en-US" smtClean="0"/>
              <a:pPr/>
              <a:t>‹Nº›</a:t>
            </a:fld>
            <a:endParaRPr lang="en-US"/>
          </a:p>
        </p:txBody>
      </p:sp>
      <p:sp>
        <p:nvSpPr>
          <p:cNvPr id="21" name="Rectangle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Rectangle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Rectangle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r>
              <a:rPr lang="en-US" smtClean="0"/>
              <a:t>Prof. Marcelo Olivares</a:t>
            </a:r>
            <a:endParaRPr lang="en-US"/>
          </a:p>
        </p:txBody>
      </p:sp>
      <p:sp>
        <p:nvSpPr>
          <p:cNvPr id="5" name="Footer Placeholder 4"/>
          <p:cNvSpPr>
            <a:spLocks noGrp="1"/>
          </p:cNvSpPr>
          <p:nvPr>
            <p:ph type="ftr" sz="quarter" idx="11"/>
          </p:nvPr>
        </p:nvSpPr>
        <p:spPr/>
        <p:txBody>
          <a:bodyPr/>
          <a:lstStyle/>
          <a:p>
            <a:r>
              <a:rPr lang="en-US" smtClean="0"/>
              <a:t>Gestion de Operaciones II</a:t>
            </a:r>
            <a:endParaRPr lang="en-US"/>
          </a:p>
        </p:txBody>
      </p:sp>
      <p:sp>
        <p:nvSpPr>
          <p:cNvPr id="6" name="Slide Number Placeholder 5"/>
          <p:cNvSpPr>
            <a:spLocks noGrp="1"/>
          </p:cNvSpPr>
          <p:nvPr>
            <p:ph type="sldNum" sz="quarter" idx="12"/>
          </p:nvPr>
        </p:nvSpPr>
        <p:spPr/>
        <p:txBody>
          <a:bodyPr/>
          <a:lstStyle/>
          <a:p>
            <a:fld id="{2F7DB963-4F8A-4DAA-BCBD-A7A16DAB06B2}" type="slidenum">
              <a:rPr lang="en-US" smtClean="0"/>
              <a:pPr/>
              <a:t>‹Nº›</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r>
              <a:rPr lang="en-US" smtClean="0"/>
              <a:t>Prof. Marcelo Olivares</a:t>
            </a:r>
            <a:endParaRPr lang="en-US"/>
          </a:p>
        </p:txBody>
      </p:sp>
      <p:sp>
        <p:nvSpPr>
          <p:cNvPr id="5" name="Footer Placeholder 4"/>
          <p:cNvSpPr>
            <a:spLocks noGrp="1"/>
          </p:cNvSpPr>
          <p:nvPr>
            <p:ph type="ftr" sz="quarter" idx="11"/>
          </p:nvPr>
        </p:nvSpPr>
        <p:spPr/>
        <p:txBody>
          <a:bodyPr/>
          <a:lstStyle/>
          <a:p>
            <a:r>
              <a:rPr lang="en-US" smtClean="0"/>
              <a:t>Gestion de Operaciones II</a:t>
            </a:r>
            <a:endParaRPr lang="en-US"/>
          </a:p>
        </p:txBody>
      </p:sp>
      <p:sp>
        <p:nvSpPr>
          <p:cNvPr id="6" name="Slide Number Placeholder 5"/>
          <p:cNvSpPr>
            <a:spLocks noGrp="1"/>
          </p:cNvSpPr>
          <p:nvPr>
            <p:ph type="sldNum" sz="quarter" idx="12"/>
          </p:nvPr>
        </p:nvSpPr>
        <p:spPr/>
        <p:txBody>
          <a:bodyPr/>
          <a:lstStyle/>
          <a:p>
            <a:fld id="{2F7DB963-4F8A-4DAA-BCBD-A7A16DAB06B2}" type="slidenum">
              <a:rPr lang="en-US" smtClean="0"/>
              <a:pPr/>
              <a:t>‹Nº›</a:t>
            </a:fld>
            <a:endParaRPr lang="en-US"/>
          </a:p>
        </p:txBody>
      </p:sp>
      <p:sp>
        <p:nvSpPr>
          <p:cNvPr id="7" name="Straight Connector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Isosceles Triangle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traight Connector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r>
              <a:rPr lang="en-US" smtClean="0"/>
              <a:t>Prof. Marcelo Olivares</a:t>
            </a:r>
            <a:endParaRPr lang="en-US" dirty="0"/>
          </a:p>
        </p:txBody>
      </p:sp>
      <p:sp>
        <p:nvSpPr>
          <p:cNvPr id="5" name="Footer Placeholder 4"/>
          <p:cNvSpPr>
            <a:spLocks noGrp="1"/>
          </p:cNvSpPr>
          <p:nvPr>
            <p:ph type="ftr" sz="quarter" idx="11"/>
          </p:nvPr>
        </p:nvSpPr>
        <p:spPr/>
        <p:txBody>
          <a:bodyPr/>
          <a:lstStyle/>
          <a:p>
            <a:r>
              <a:rPr lang="en-US" smtClean="0"/>
              <a:t>Gestion de Operaciones II</a:t>
            </a:r>
            <a:endParaRPr lang="en-US" dirty="0"/>
          </a:p>
        </p:txBody>
      </p:sp>
      <p:sp>
        <p:nvSpPr>
          <p:cNvPr id="6" name="Slide Number Placeholder 5"/>
          <p:cNvSpPr>
            <a:spLocks noGrp="1"/>
          </p:cNvSpPr>
          <p:nvPr>
            <p:ph type="sldNum" sz="quarter" idx="12"/>
          </p:nvPr>
        </p:nvSpPr>
        <p:spPr/>
        <p:txBody>
          <a:bodyPr/>
          <a:lstStyle/>
          <a:p>
            <a:fld id="{2F7DB963-4F8A-4DAA-BCBD-A7A16DAB06B2}" type="slidenum">
              <a:rPr lang="en-US" smtClean="0"/>
              <a:pPr/>
              <a:t>‹Nº›</a:t>
            </a:fld>
            <a:endParaRPr lang="en-US" dirty="0" smtClean="0"/>
          </a:p>
        </p:txBody>
      </p:sp>
      <p:sp>
        <p:nvSpPr>
          <p:cNvPr id="8" name="Content Placeholder 7"/>
          <p:cNvSpPr>
            <a:spLocks noGrp="1"/>
          </p:cNvSpPr>
          <p:nvPr>
            <p:ph sz="quarter" idx="1"/>
          </p:nvPr>
        </p:nvSpPr>
        <p:spPr>
          <a:xfrm>
            <a:off x="457200" y="1219200"/>
            <a:ext cx="8229600"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6400800" y="6355080"/>
            <a:ext cx="2286000" cy="365760"/>
          </a:xfrm>
        </p:spPr>
        <p:txBody>
          <a:bodyPr/>
          <a:lstStyle/>
          <a:p>
            <a:r>
              <a:rPr lang="en-US" smtClean="0"/>
              <a:t>Prof. Marcelo Olivares</a:t>
            </a:r>
            <a:endParaRPr lang="en-US"/>
          </a:p>
        </p:txBody>
      </p:sp>
      <p:sp>
        <p:nvSpPr>
          <p:cNvPr id="5" name="Footer Placeholder 4"/>
          <p:cNvSpPr>
            <a:spLocks noGrp="1"/>
          </p:cNvSpPr>
          <p:nvPr>
            <p:ph type="ftr" sz="quarter" idx="11"/>
          </p:nvPr>
        </p:nvSpPr>
        <p:spPr>
          <a:xfrm>
            <a:off x="2898648" y="6355080"/>
            <a:ext cx="3474720" cy="365760"/>
          </a:xfrm>
        </p:spPr>
        <p:txBody>
          <a:bodyPr/>
          <a:lstStyle/>
          <a:p>
            <a:r>
              <a:rPr lang="en-US" smtClean="0"/>
              <a:t>Gestion de Operaciones II</a:t>
            </a:r>
            <a:endParaRPr lang="en-US"/>
          </a:p>
        </p:txBody>
      </p:sp>
      <p:sp>
        <p:nvSpPr>
          <p:cNvPr id="6" name="Slide Number Placeholder 5"/>
          <p:cNvSpPr>
            <a:spLocks noGrp="1"/>
          </p:cNvSpPr>
          <p:nvPr>
            <p:ph type="sldNum" sz="quarter" idx="12"/>
          </p:nvPr>
        </p:nvSpPr>
        <p:spPr>
          <a:xfrm>
            <a:off x="1069848" y="6355080"/>
            <a:ext cx="1520952" cy="365760"/>
          </a:xfrm>
        </p:spPr>
        <p:txBody>
          <a:bodyPr/>
          <a:lstStyle/>
          <a:p>
            <a:fld id="{2F7DB963-4F8A-4DAA-BCBD-A7A16DAB06B2}" type="slidenum">
              <a:rPr lang="en-US" smtClean="0"/>
              <a:pPr/>
              <a:t>‹Nº›</a:t>
            </a:fld>
            <a:endParaRPr lang="en-US"/>
          </a:p>
        </p:txBody>
      </p:sp>
      <p:sp>
        <p:nvSpPr>
          <p:cNvPr id="7" name="Rectangle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r>
              <a:rPr lang="en-US" smtClean="0"/>
              <a:t>Prof. Marcelo Olivares</a:t>
            </a:r>
            <a:endParaRPr lang="en-US"/>
          </a:p>
        </p:txBody>
      </p:sp>
      <p:sp>
        <p:nvSpPr>
          <p:cNvPr id="6" name="Footer Placeholder 5"/>
          <p:cNvSpPr>
            <a:spLocks noGrp="1"/>
          </p:cNvSpPr>
          <p:nvPr>
            <p:ph type="ftr" sz="quarter" idx="11"/>
          </p:nvPr>
        </p:nvSpPr>
        <p:spPr/>
        <p:txBody>
          <a:bodyPr/>
          <a:lstStyle/>
          <a:p>
            <a:r>
              <a:rPr lang="en-US" smtClean="0"/>
              <a:t>Gestion de Operaciones II</a:t>
            </a:r>
            <a:endParaRPr lang="en-US"/>
          </a:p>
        </p:txBody>
      </p:sp>
      <p:sp>
        <p:nvSpPr>
          <p:cNvPr id="7" name="Slide Number Placeholder 6"/>
          <p:cNvSpPr>
            <a:spLocks noGrp="1"/>
          </p:cNvSpPr>
          <p:nvPr>
            <p:ph type="sldNum" sz="quarter" idx="12"/>
          </p:nvPr>
        </p:nvSpPr>
        <p:spPr/>
        <p:txBody>
          <a:bodyPr/>
          <a:lstStyle/>
          <a:p>
            <a:fld id="{2F7DB963-4F8A-4DAA-BCBD-A7A16DAB06B2}" type="slidenum">
              <a:rPr lang="en-US" smtClean="0"/>
              <a:pPr/>
              <a:t>‹Nº›</a:t>
            </a:fld>
            <a:endParaRPr lang="en-US"/>
          </a:p>
        </p:txBody>
      </p:sp>
      <p:sp>
        <p:nvSpPr>
          <p:cNvPr id="9" name="Content Placeholder 8"/>
          <p:cNvSpPr>
            <a:spLocks noGrp="1"/>
          </p:cNvSpPr>
          <p:nvPr>
            <p:ph sz="quarter" idx="1"/>
          </p:nvPr>
        </p:nvSpPr>
        <p:spPr>
          <a:xfrm>
            <a:off x="457200" y="1219200"/>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632198" y="1216152"/>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r>
              <a:rPr lang="en-US" smtClean="0"/>
              <a:t>Prof. Marcelo Olivares</a:t>
            </a:r>
            <a:endParaRPr lang="en-US"/>
          </a:p>
        </p:txBody>
      </p:sp>
      <p:sp>
        <p:nvSpPr>
          <p:cNvPr id="8" name="Footer Placeholder 7"/>
          <p:cNvSpPr>
            <a:spLocks noGrp="1"/>
          </p:cNvSpPr>
          <p:nvPr>
            <p:ph type="ftr" sz="quarter" idx="11"/>
          </p:nvPr>
        </p:nvSpPr>
        <p:spPr/>
        <p:txBody>
          <a:bodyPr/>
          <a:lstStyle/>
          <a:p>
            <a:r>
              <a:rPr lang="en-US" smtClean="0"/>
              <a:t>Gestion de Operaciones II</a:t>
            </a:r>
            <a:endParaRPr lang="en-US"/>
          </a:p>
        </p:txBody>
      </p:sp>
      <p:sp>
        <p:nvSpPr>
          <p:cNvPr id="9" name="Slide Number Placeholder 8"/>
          <p:cNvSpPr>
            <a:spLocks noGrp="1"/>
          </p:cNvSpPr>
          <p:nvPr>
            <p:ph type="sldNum" sz="quarter" idx="12"/>
          </p:nvPr>
        </p:nvSpPr>
        <p:spPr/>
        <p:txBody>
          <a:bodyPr/>
          <a:lstStyle/>
          <a:p>
            <a:fld id="{2F7DB963-4F8A-4DAA-BCBD-A7A16DAB06B2}" type="slidenum">
              <a:rPr lang="en-US" smtClean="0"/>
              <a:pPr/>
              <a:t>‹Nº›</a:t>
            </a:fld>
            <a:endParaRPr lang="en-US"/>
          </a:p>
        </p:txBody>
      </p:sp>
      <p:sp>
        <p:nvSpPr>
          <p:cNvPr id="11" name="Content Placeholder 10"/>
          <p:cNvSpPr>
            <a:spLocks noGrp="1"/>
          </p:cNvSpPr>
          <p:nvPr>
            <p:ph sz="quarter" idx="2"/>
          </p:nvPr>
        </p:nvSpPr>
        <p:spPr>
          <a:xfrm>
            <a:off x="457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648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r>
              <a:rPr lang="en-US" smtClean="0"/>
              <a:t>Prof. Marcelo Olivares</a:t>
            </a:r>
            <a:endParaRPr lang="en-US"/>
          </a:p>
        </p:txBody>
      </p:sp>
      <p:sp>
        <p:nvSpPr>
          <p:cNvPr id="4" name="Footer Placeholder 3"/>
          <p:cNvSpPr>
            <a:spLocks noGrp="1"/>
          </p:cNvSpPr>
          <p:nvPr>
            <p:ph type="ftr" sz="quarter" idx="11"/>
          </p:nvPr>
        </p:nvSpPr>
        <p:spPr/>
        <p:txBody>
          <a:bodyPr/>
          <a:lstStyle/>
          <a:p>
            <a:r>
              <a:rPr lang="en-US" smtClean="0"/>
              <a:t>Gestion de Operaciones II</a:t>
            </a:r>
            <a:endParaRPr lang="en-US"/>
          </a:p>
        </p:txBody>
      </p:sp>
      <p:sp>
        <p:nvSpPr>
          <p:cNvPr id="5" name="Slide Number Placeholder 4"/>
          <p:cNvSpPr>
            <a:spLocks noGrp="1"/>
          </p:cNvSpPr>
          <p:nvPr>
            <p:ph type="sldNum" sz="quarter" idx="12"/>
          </p:nvPr>
        </p:nvSpPr>
        <p:spPr/>
        <p:txBody>
          <a:bodyPr/>
          <a:lstStyle/>
          <a:p>
            <a:fld id="{2F7DB963-4F8A-4DAA-BCBD-A7A16DAB06B2}" type="slidenum">
              <a:rPr lang="en-US" smtClean="0"/>
              <a:pPr/>
              <a:t>‹Nº›</a:t>
            </a:fld>
            <a:endParaRPr lang="en-US"/>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Prof. Marcelo Olivares</a:t>
            </a:r>
            <a:endParaRPr lang="en-US"/>
          </a:p>
        </p:txBody>
      </p:sp>
      <p:sp>
        <p:nvSpPr>
          <p:cNvPr id="3" name="Footer Placeholder 2"/>
          <p:cNvSpPr>
            <a:spLocks noGrp="1"/>
          </p:cNvSpPr>
          <p:nvPr>
            <p:ph type="ftr" sz="quarter" idx="11"/>
          </p:nvPr>
        </p:nvSpPr>
        <p:spPr/>
        <p:txBody>
          <a:bodyPr/>
          <a:lstStyle/>
          <a:p>
            <a:r>
              <a:rPr lang="en-US" smtClean="0"/>
              <a:t>Gestion de Operaciones II</a:t>
            </a:r>
            <a:endParaRPr lang="en-US"/>
          </a:p>
        </p:txBody>
      </p:sp>
      <p:sp>
        <p:nvSpPr>
          <p:cNvPr id="4" name="Slide Number Placeholder 3"/>
          <p:cNvSpPr>
            <a:spLocks noGrp="1"/>
          </p:cNvSpPr>
          <p:nvPr>
            <p:ph type="sldNum" sz="quarter" idx="12"/>
          </p:nvPr>
        </p:nvSpPr>
        <p:spPr/>
        <p:txBody>
          <a:bodyPr/>
          <a:lstStyle/>
          <a:p>
            <a:fld id="{2F7DB963-4F8A-4DAA-BCBD-A7A16DAB06B2}" type="slidenum">
              <a:rPr lang="en-US" smtClean="0"/>
              <a:pPr/>
              <a:t>‹Nº›</a:t>
            </a:fld>
            <a:endParaRPr lang="en-US"/>
          </a:p>
        </p:txBody>
      </p:sp>
      <p:sp>
        <p:nvSpPr>
          <p:cNvPr id="5" name="Straight Connector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r>
              <a:rPr lang="en-US" smtClean="0"/>
              <a:t>Prof. Marcelo Olivares</a:t>
            </a:r>
            <a:endParaRPr lang="en-US"/>
          </a:p>
        </p:txBody>
      </p:sp>
      <p:sp>
        <p:nvSpPr>
          <p:cNvPr id="6" name="Footer Placeholder 5"/>
          <p:cNvSpPr>
            <a:spLocks noGrp="1"/>
          </p:cNvSpPr>
          <p:nvPr>
            <p:ph type="ftr" sz="quarter" idx="11"/>
          </p:nvPr>
        </p:nvSpPr>
        <p:spPr/>
        <p:txBody>
          <a:bodyPr/>
          <a:lstStyle/>
          <a:p>
            <a:r>
              <a:rPr lang="en-US" smtClean="0"/>
              <a:t>Gestion de Operaciones II</a:t>
            </a:r>
            <a:endParaRPr lang="en-US"/>
          </a:p>
        </p:txBody>
      </p:sp>
      <p:sp>
        <p:nvSpPr>
          <p:cNvPr id="7" name="Slide Number Placeholder 6"/>
          <p:cNvSpPr>
            <a:spLocks noGrp="1"/>
          </p:cNvSpPr>
          <p:nvPr>
            <p:ph type="sldNum" sz="quarter" idx="12"/>
          </p:nvPr>
        </p:nvSpPr>
        <p:spPr/>
        <p:txBody>
          <a:bodyPr/>
          <a:lstStyle/>
          <a:p>
            <a:fld id="{2F7DB963-4F8A-4DAA-BCBD-A7A16DAB06B2}" type="slidenum">
              <a:rPr lang="en-US" smtClean="0"/>
              <a:pPr/>
              <a:t>‹Nº›</a:t>
            </a:fld>
            <a:endParaRPr lang="en-US"/>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Straight Connector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Content Placeholder 11"/>
          <p:cNvSpPr>
            <a:spLocks noGrp="1"/>
          </p:cNvSpPr>
          <p:nvPr>
            <p:ph sz="quarter" idx="1"/>
          </p:nvPr>
        </p:nvSpPr>
        <p:spPr>
          <a:xfrm>
            <a:off x="304800" y="304800"/>
            <a:ext cx="57150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r>
              <a:rPr lang="en-US" smtClean="0"/>
              <a:t>Prof. Marcelo Olivares</a:t>
            </a:r>
            <a:endParaRPr lang="en-US"/>
          </a:p>
        </p:txBody>
      </p:sp>
      <p:sp>
        <p:nvSpPr>
          <p:cNvPr id="6" name="Footer Placeholder 5"/>
          <p:cNvSpPr>
            <a:spLocks noGrp="1"/>
          </p:cNvSpPr>
          <p:nvPr>
            <p:ph type="ftr" sz="quarter" idx="11"/>
          </p:nvPr>
        </p:nvSpPr>
        <p:spPr/>
        <p:txBody>
          <a:bodyPr/>
          <a:lstStyle/>
          <a:p>
            <a:r>
              <a:rPr lang="en-US" smtClean="0"/>
              <a:t>Gestion de Operaciones II</a:t>
            </a:r>
            <a:endParaRPr lang="en-US"/>
          </a:p>
        </p:txBody>
      </p:sp>
      <p:sp>
        <p:nvSpPr>
          <p:cNvPr id="7" name="Slide Number Placeholder 6"/>
          <p:cNvSpPr>
            <a:spLocks noGrp="1"/>
          </p:cNvSpPr>
          <p:nvPr>
            <p:ph type="sldNum" sz="quarter" idx="12"/>
          </p:nvPr>
        </p:nvSpPr>
        <p:spPr/>
        <p:txBody>
          <a:bodyPr/>
          <a:lstStyle/>
          <a:p>
            <a:fld id="{2F7DB963-4F8A-4DAA-BCBD-A7A16DAB06B2}" type="slidenum">
              <a:rPr lang="en-US" smtClean="0"/>
              <a:pPr/>
              <a:t>‹Nº›</a:t>
            </a:fld>
            <a:endParaRPr lang="en-US"/>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152400"/>
            <a:ext cx="8229600" cy="990600"/>
          </a:xfrm>
          <a:prstGeom prst="rect">
            <a:avLst/>
          </a:prstGeom>
        </p:spPr>
        <p:txBody>
          <a:bodyPr vert="horz"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r>
              <a:rPr lang="en-US" smtClean="0"/>
              <a:t>Prof. Marcelo Olivares</a:t>
            </a:r>
            <a:endParaRPr lang="en-US"/>
          </a:p>
        </p:txBody>
      </p:sp>
      <p:sp>
        <p:nvSpPr>
          <p:cNvPr id="3" name="Footer Placeholder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r>
              <a:rPr lang="en-US" smtClean="0"/>
              <a:t>Gestion de Operaciones II</a:t>
            </a:r>
            <a:endParaRPr lang="en-US"/>
          </a:p>
        </p:txBody>
      </p:sp>
      <p:sp>
        <p:nvSpPr>
          <p:cNvPr id="23" name="Slide Number Placeholder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2F7DB963-4F8A-4DAA-BCBD-A7A16DAB06B2}" type="slidenum">
              <a:rPr lang="en-US" smtClean="0"/>
              <a:pPr/>
              <a:t>‹Nº›</a:t>
            </a:fld>
            <a:endParaRPr lang="en-US"/>
          </a:p>
        </p:txBody>
      </p:sp>
      <p:sp>
        <p:nvSpPr>
          <p:cNvPr id="28" name="Straight Connector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Straight Connector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Isosceles Triangle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hf hdr="0"/>
  <p:txStyles>
    <p:titleStyle>
      <a:lvl1pPr algn="l" rtl="0" eaLnBrk="1" latinLnBrk="0" hangingPunct="1">
        <a:spcBef>
          <a:spcPct val="0"/>
        </a:spcBef>
        <a:buNone/>
        <a:defRPr kumimoji="0"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6.xml"/><Relationship Id="rId1" Type="http://schemas.openxmlformats.org/officeDocument/2006/relationships/vmlDrawing" Target="../drawings/vmlDrawing2.vml"/><Relationship Id="rId6" Type="http://schemas.openxmlformats.org/officeDocument/2006/relationships/oleObject" Target="../embeddings/oleObject5.bin"/><Relationship Id="rId5" Type="http://schemas.openxmlformats.org/officeDocument/2006/relationships/oleObject" Target="../embeddings/oleObject4.bin"/><Relationship Id="rId4" Type="http://schemas.openxmlformats.org/officeDocument/2006/relationships/oleObject" Target="../embeddings/oleObject3.bin"/></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oleObject" Target="../embeddings/oleObject7.bin"/></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3.xml"/><Relationship Id="rId7" Type="http://schemas.openxmlformats.org/officeDocument/2006/relationships/oleObject" Target="../embeddings/oleObject11.bin"/><Relationship Id="rId2" Type="http://schemas.openxmlformats.org/officeDocument/2006/relationships/slideLayout" Target="../slideLayouts/slideLayout6.xml"/><Relationship Id="rId1" Type="http://schemas.openxmlformats.org/officeDocument/2006/relationships/vmlDrawing" Target="../drawings/vmlDrawing4.vml"/><Relationship Id="rId6" Type="http://schemas.openxmlformats.org/officeDocument/2006/relationships/oleObject" Target="../embeddings/oleObject10.bin"/><Relationship Id="rId5" Type="http://schemas.openxmlformats.org/officeDocument/2006/relationships/oleObject" Target="../embeddings/oleObject9.bin"/><Relationship Id="rId4" Type="http://schemas.openxmlformats.org/officeDocument/2006/relationships/oleObject" Target="../embeddings/oleObject8.bin"/></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7.xml"/><Relationship Id="rId1" Type="http://schemas.openxmlformats.org/officeDocument/2006/relationships/vmlDrawing" Target="../drawings/vmlDrawing5.vml"/><Relationship Id="rId5" Type="http://schemas.openxmlformats.org/officeDocument/2006/relationships/oleObject" Target="../embeddings/oleObject13.bin"/><Relationship Id="rId4" Type="http://schemas.openxmlformats.org/officeDocument/2006/relationships/oleObject" Target="../embeddings/oleObject12.bin"/></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6.xml"/><Relationship Id="rId1" Type="http://schemas.openxmlformats.org/officeDocument/2006/relationships/vmlDrawing" Target="../drawings/vmlDrawing6.vml"/><Relationship Id="rId5" Type="http://schemas.openxmlformats.org/officeDocument/2006/relationships/chart" Target="../charts/chart1.xml"/><Relationship Id="rId4" Type="http://schemas.openxmlformats.org/officeDocument/2006/relationships/oleObject" Target="../embeddings/oleObject14.bin"/></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4.xml"/><Relationship Id="rId1" Type="http://schemas.openxmlformats.org/officeDocument/2006/relationships/vmlDrawing" Target="../drawings/vmlDrawing7.vml"/><Relationship Id="rId6" Type="http://schemas.openxmlformats.org/officeDocument/2006/relationships/oleObject" Target="../embeddings/oleObject17.bin"/><Relationship Id="rId5" Type="http://schemas.openxmlformats.org/officeDocument/2006/relationships/oleObject" Target="../embeddings/oleObject16.bin"/><Relationship Id="rId4" Type="http://schemas.openxmlformats.org/officeDocument/2006/relationships/oleObject" Target="../embeddings/oleObject15.bin"/></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6.xml"/><Relationship Id="rId1" Type="http://schemas.openxmlformats.org/officeDocument/2006/relationships/vmlDrawing" Target="../drawings/vmlDrawing8.vml"/><Relationship Id="rId6" Type="http://schemas.openxmlformats.org/officeDocument/2006/relationships/image" Target="../media/image21.png"/><Relationship Id="rId5" Type="http://schemas.openxmlformats.org/officeDocument/2006/relationships/oleObject" Target="../embeddings/oleObject19.bin"/><Relationship Id="rId4" Type="http://schemas.openxmlformats.org/officeDocument/2006/relationships/oleObject" Target="../embeddings/oleObject18.bin"/></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6.xml"/><Relationship Id="rId1" Type="http://schemas.openxmlformats.org/officeDocument/2006/relationships/vmlDrawing" Target="../drawings/vmlDrawing9.vml"/><Relationship Id="rId5" Type="http://schemas.openxmlformats.org/officeDocument/2006/relationships/oleObject" Target="../embeddings/oleObject21.bin"/><Relationship Id="rId4" Type="http://schemas.openxmlformats.org/officeDocument/2006/relationships/oleObject" Target="../embeddings/oleObject20.bin"/></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oleObject" Target="../embeddings/oleObject2.bin"/><Relationship Id="rId4" Type="http://schemas.openxmlformats.org/officeDocument/2006/relationships/oleObject" Target="../embeddings/oleObject1.bin"/></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p:txBody>
          <a:bodyPr>
            <a:normAutofit fontScale="90000"/>
          </a:bodyPr>
          <a:lstStyle/>
          <a:p>
            <a:r>
              <a:rPr lang="en-US" dirty="0" err="1" smtClean="0"/>
              <a:t>Modelos</a:t>
            </a:r>
            <a:r>
              <a:rPr lang="en-US" dirty="0" smtClean="0"/>
              <a:t> de Colas y </a:t>
            </a:r>
            <a:r>
              <a:rPr lang="en-US" dirty="0" err="1" smtClean="0"/>
              <a:t>Tiempos</a:t>
            </a:r>
            <a:r>
              <a:rPr lang="en-US" dirty="0" smtClean="0"/>
              <a:t> de </a:t>
            </a:r>
            <a:r>
              <a:rPr lang="en-US" dirty="0" err="1" smtClean="0"/>
              <a:t>Espera</a:t>
            </a:r>
            <a:r>
              <a:rPr lang="en-US" dirty="0" smtClean="0"/>
              <a:t/>
            </a:r>
            <a:br>
              <a:rPr lang="en-US" dirty="0" smtClean="0"/>
            </a:br>
            <a:endParaRPr lang="en-US" dirty="0"/>
          </a:p>
        </p:txBody>
      </p:sp>
      <p:sp>
        <p:nvSpPr>
          <p:cNvPr id="8" name="Subtitle 7"/>
          <p:cNvSpPr>
            <a:spLocks noGrp="1"/>
          </p:cNvSpPr>
          <p:nvPr>
            <p:ph type="subTitle" idx="1"/>
          </p:nvPr>
        </p:nvSpPr>
        <p:spPr/>
        <p:txBody>
          <a:bodyPr/>
          <a:lstStyle/>
          <a:p>
            <a:endParaRPr lang="en-US" dirty="0"/>
          </a:p>
        </p:txBody>
      </p:sp>
      <p:sp>
        <p:nvSpPr>
          <p:cNvPr id="5" name="Footer Placeholder 4"/>
          <p:cNvSpPr>
            <a:spLocks noGrp="1"/>
          </p:cNvSpPr>
          <p:nvPr>
            <p:ph type="ftr" sz="quarter" idx="11"/>
          </p:nvPr>
        </p:nvSpPr>
        <p:spPr/>
        <p:txBody>
          <a:bodyPr/>
          <a:lstStyle/>
          <a:p>
            <a:r>
              <a:rPr lang="en-US" dirty="0" err="1" smtClean="0"/>
              <a:t>Gestión</a:t>
            </a:r>
            <a:r>
              <a:rPr lang="en-US" dirty="0" smtClean="0"/>
              <a:t> de </a:t>
            </a:r>
            <a:r>
              <a:rPr lang="en-US" dirty="0" err="1" smtClean="0"/>
              <a:t>Operaciones</a:t>
            </a:r>
            <a:r>
              <a:rPr lang="en-US" dirty="0" smtClean="0"/>
              <a:t> II</a:t>
            </a:r>
            <a:endParaRPr lang="en-US" dirty="0"/>
          </a:p>
        </p:txBody>
      </p:sp>
      <p:sp>
        <p:nvSpPr>
          <p:cNvPr id="6" name="Slide Number Placeholder 5"/>
          <p:cNvSpPr>
            <a:spLocks noGrp="1"/>
          </p:cNvSpPr>
          <p:nvPr>
            <p:ph type="sldNum" sz="quarter" idx="12"/>
          </p:nvPr>
        </p:nvSpPr>
        <p:spPr/>
        <p:txBody>
          <a:bodyPr/>
          <a:lstStyle/>
          <a:p>
            <a:fld id="{2F7DB963-4F8A-4DAA-BCBD-A7A16DAB06B2}" type="slidenum">
              <a:rPr lang="en-US" smtClean="0"/>
              <a:pPr/>
              <a:t>1</a:t>
            </a:fld>
            <a:endParaRPr lang="en-US" dirty="0" smtClean="0"/>
          </a:p>
        </p:txBody>
      </p:sp>
      <p:sp>
        <p:nvSpPr>
          <p:cNvPr id="9" name="TextBox 8"/>
          <p:cNvSpPr txBox="1"/>
          <p:nvPr>
            <p:custDataLst>
              <p:tags r:id="rId1"/>
            </p:custDataLst>
          </p:nvPr>
        </p:nvSpPr>
        <p:spPr>
          <a:xfrm>
            <a:off x="0" y="7112000"/>
            <a:ext cx="9144000" cy="646331"/>
          </a:xfrm>
          <a:prstGeom prst="rect">
            <a:avLst/>
          </a:prstGeom>
          <a:noFill/>
        </p:spPr>
        <p:txBody>
          <a:bodyPr vert="horz" rtlCol="0">
            <a:spAutoFit/>
          </a:bodyPr>
          <a:lstStyle/>
          <a:p>
            <a:r>
              <a:rPr lang="en-US" smtClean="0"/>
              <a:t>TexPoint fonts used in EMF. </a:t>
            </a:r>
          </a:p>
          <a:p>
            <a:r>
              <a:rPr lang="en-US" smtClean="0"/>
              <a:t>Read the TexPoint manual before you delete this box.: </a:t>
            </a:r>
            <a:r>
              <a:rPr lang="en-US" smtClean="0">
                <a:latin typeface="CMMI10"/>
              </a:rPr>
              <a:t>A</a:t>
            </a:r>
            <a:r>
              <a:rPr lang="en-US" smtClean="0">
                <a:latin typeface="CMR10"/>
              </a:rPr>
              <a:t>A</a:t>
            </a:r>
            <a:r>
              <a:rPr lang="en-US" smtClean="0">
                <a:latin typeface="CMSY10"/>
              </a:rPr>
              <a:t>A</a:t>
            </a:r>
            <a:endParaRPr lang="en-US"/>
          </a:p>
        </p:txBody>
      </p:sp>
      <p:pic>
        <p:nvPicPr>
          <p:cNvPr id="10" name="Picture 9"/>
          <p:cNvPicPr/>
          <p:nvPr/>
        </p:nvPicPr>
        <p:blipFill>
          <a:blip r:embed="rId4" cstate="print"/>
          <a:srcRect/>
          <a:stretch>
            <a:fillRect/>
          </a:stretch>
        </p:blipFill>
        <p:spPr bwMode="auto">
          <a:xfrm>
            <a:off x="1676400" y="457200"/>
            <a:ext cx="5943600" cy="26003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Line 36"/>
          <p:cNvSpPr>
            <a:spLocks noChangeShapeType="1"/>
          </p:cNvSpPr>
          <p:nvPr/>
        </p:nvSpPr>
        <p:spPr bwMode="auto">
          <a:xfrm>
            <a:off x="738188" y="1806575"/>
            <a:ext cx="3276600" cy="3175"/>
          </a:xfrm>
          <a:prstGeom prst="line">
            <a:avLst/>
          </a:prstGeom>
          <a:noFill/>
          <a:ln w="1588">
            <a:solidFill>
              <a:srgbClr val="000000"/>
            </a:solidFill>
            <a:round/>
            <a:headEnd/>
            <a:tailEnd/>
          </a:ln>
        </p:spPr>
        <p:txBody>
          <a:bodyPr/>
          <a:lstStyle/>
          <a:p>
            <a:endParaRPr lang="en-US"/>
          </a:p>
        </p:txBody>
      </p:sp>
      <p:sp>
        <p:nvSpPr>
          <p:cNvPr id="88066" name="Rectangle 37"/>
          <p:cNvSpPr>
            <a:spLocks noChangeArrowheads="1"/>
          </p:cNvSpPr>
          <p:nvPr/>
        </p:nvSpPr>
        <p:spPr bwMode="auto">
          <a:xfrm>
            <a:off x="738188" y="1806575"/>
            <a:ext cx="3278187" cy="1901825"/>
          </a:xfrm>
          <a:prstGeom prst="rect">
            <a:avLst/>
          </a:prstGeom>
          <a:noFill/>
          <a:ln w="9525">
            <a:solidFill>
              <a:srgbClr val="808080"/>
            </a:solidFill>
            <a:miter lim="800000"/>
            <a:headEnd/>
            <a:tailEnd/>
          </a:ln>
        </p:spPr>
        <p:txBody>
          <a:bodyPr/>
          <a:lstStyle/>
          <a:p>
            <a:endParaRPr lang="en-US">
              <a:latin typeface="Gill Sans MT" pitchFamily="34" charset="0"/>
            </a:endParaRPr>
          </a:p>
        </p:txBody>
      </p:sp>
      <p:sp>
        <p:nvSpPr>
          <p:cNvPr id="88067" name="Line 38"/>
          <p:cNvSpPr>
            <a:spLocks noChangeShapeType="1"/>
          </p:cNvSpPr>
          <p:nvPr/>
        </p:nvSpPr>
        <p:spPr bwMode="auto">
          <a:xfrm>
            <a:off x="738188" y="1806575"/>
            <a:ext cx="1587" cy="1900238"/>
          </a:xfrm>
          <a:prstGeom prst="line">
            <a:avLst/>
          </a:prstGeom>
          <a:noFill/>
          <a:ln w="1588">
            <a:solidFill>
              <a:srgbClr val="000000"/>
            </a:solidFill>
            <a:round/>
            <a:headEnd/>
            <a:tailEnd/>
          </a:ln>
        </p:spPr>
        <p:txBody>
          <a:bodyPr/>
          <a:lstStyle/>
          <a:p>
            <a:endParaRPr lang="en-US"/>
          </a:p>
        </p:txBody>
      </p:sp>
      <p:sp>
        <p:nvSpPr>
          <p:cNvPr id="88068" name="Line 39"/>
          <p:cNvSpPr>
            <a:spLocks noChangeShapeType="1"/>
          </p:cNvSpPr>
          <p:nvPr/>
        </p:nvSpPr>
        <p:spPr bwMode="auto">
          <a:xfrm>
            <a:off x="700088" y="3706813"/>
            <a:ext cx="38100" cy="1587"/>
          </a:xfrm>
          <a:prstGeom prst="line">
            <a:avLst/>
          </a:prstGeom>
          <a:noFill/>
          <a:ln w="1588">
            <a:solidFill>
              <a:srgbClr val="000000"/>
            </a:solidFill>
            <a:round/>
            <a:headEnd/>
            <a:tailEnd/>
          </a:ln>
        </p:spPr>
        <p:txBody>
          <a:bodyPr/>
          <a:lstStyle/>
          <a:p>
            <a:endParaRPr lang="en-US"/>
          </a:p>
        </p:txBody>
      </p:sp>
      <p:sp>
        <p:nvSpPr>
          <p:cNvPr id="88069" name="Line 40"/>
          <p:cNvSpPr>
            <a:spLocks noChangeShapeType="1"/>
          </p:cNvSpPr>
          <p:nvPr/>
        </p:nvSpPr>
        <p:spPr bwMode="auto">
          <a:xfrm>
            <a:off x="700088" y="3467100"/>
            <a:ext cx="38100" cy="1588"/>
          </a:xfrm>
          <a:prstGeom prst="line">
            <a:avLst/>
          </a:prstGeom>
          <a:noFill/>
          <a:ln w="1588">
            <a:solidFill>
              <a:srgbClr val="000000"/>
            </a:solidFill>
            <a:round/>
            <a:headEnd/>
            <a:tailEnd/>
          </a:ln>
        </p:spPr>
        <p:txBody>
          <a:bodyPr/>
          <a:lstStyle/>
          <a:p>
            <a:endParaRPr lang="en-US"/>
          </a:p>
        </p:txBody>
      </p:sp>
      <p:sp>
        <p:nvSpPr>
          <p:cNvPr id="88070" name="Line 41"/>
          <p:cNvSpPr>
            <a:spLocks noChangeShapeType="1"/>
          </p:cNvSpPr>
          <p:nvPr/>
        </p:nvSpPr>
        <p:spPr bwMode="auto">
          <a:xfrm>
            <a:off x="700088" y="3228975"/>
            <a:ext cx="38100" cy="1588"/>
          </a:xfrm>
          <a:prstGeom prst="line">
            <a:avLst/>
          </a:prstGeom>
          <a:noFill/>
          <a:ln w="1588">
            <a:solidFill>
              <a:srgbClr val="000000"/>
            </a:solidFill>
            <a:round/>
            <a:headEnd/>
            <a:tailEnd/>
          </a:ln>
        </p:spPr>
        <p:txBody>
          <a:bodyPr/>
          <a:lstStyle/>
          <a:p>
            <a:endParaRPr lang="en-US"/>
          </a:p>
        </p:txBody>
      </p:sp>
      <p:sp>
        <p:nvSpPr>
          <p:cNvPr id="88071" name="Line 42"/>
          <p:cNvSpPr>
            <a:spLocks noChangeShapeType="1"/>
          </p:cNvSpPr>
          <p:nvPr/>
        </p:nvSpPr>
        <p:spPr bwMode="auto">
          <a:xfrm>
            <a:off x="700088" y="2989263"/>
            <a:ext cx="38100" cy="3175"/>
          </a:xfrm>
          <a:prstGeom prst="line">
            <a:avLst/>
          </a:prstGeom>
          <a:noFill/>
          <a:ln w="1588">
            <a:solidFill>
              <a:srgbClr val="000000"/>
            </a:solidFill>
            <a:round/>
            <a:headEnd/>
            <a:tailEnd/>
          </a:ln>
        </p:spPr>
        <p:txBody>
          <a:bodyPr/>
          <a:lstStyle/>
          <a:p>
            <a:endParaRPr lang="en-US"/>
          </a:p>
        </p:txBody>
      </p:sp>
      <p:sp>
        <p:nvSpPr>
          <p:cNvPr id="88072" name="Line 43"/>
          <p:cNvSpPr>
            <a:spLocks noChangeShapeType="1"/>
          </p:cNvSpPr>
          <p:nvPr/>
        </p:nvSpPr>
        <p:spPr bwMode="auto">
          <a:xfrm>
            <a:off x="700088" y="2762250"/>
            <a:ext cx="38100" cy="1588"/>
          </a:xfrm>
          <a:prstGeom prst="line">
            <a:avLst/>
          </a:prstGeom>
          <a:noFill/>
          <a:ln w="1588">
            <a:solidFill>
              <a:srgbClr val="000000"/>
            </a:solidFill>
            <a:round/>
            <a:headEnd/>
            <a:tailEnd/>
          </a:ln>
        </p:spPr>
        <p:txBody>
          <a:bodyPr/>
          <a:lstStyle/>
          <a:p>
            <a:endParaRPr lang="en-US"/>
          </a:p>
        </p:txBody>
      </p:sp>
      <p:sp>
        <p:nvSpPr>
          <p:cNvPr id="88073" name="Line 44"/>
          <p:cNvSpPr>
            <a:spLocks noChangeShapeType="1"/>
          </p:cNvSpPr>
          <p:nvPr/>
        </p:nvSpPr>
        <p:spPr bwMode="auto">
          <a:xfrm>
            <a:off x="700088" y="2524125"/>
            <a:ext cx="38100" cy="1588"/>
          </a:xfrm>
          <a:prstGeom prst="line">
            <a:avLst/>
          </a:prstGeom>
          <a:noFill/>
          <a:ln w="1588">
            <a:solidFill>
              <a:srgbClr val="000000"/>
            </a:solidFill>
            <a:round/>
            <a:headEnd/>
            <a:tailEnd/>
          </a:ln>
        </p:spPr>
        <p:txBody>
          <a:bodyPr/>
          <a:lstStyle/>
          <a:p>
            <a:endParaRPr lang="en-US"/>
          </a:p>
        </p:txBody>
      </p:sp>
      <p:sp>
        <p:nvSpPr>
          <p:cNvPr id="88074" name="Line 45"/>
          <p:cNvSpPr>
            <a:spLocks noChangeShapeType="1"/>
          </p:cNvSpPr>
          <p:nvPr/>
        </p:nvSpPr>
        <p:spPr bwMode="auto">
          <a:xfrm>
            <a:off x="700088" y="2284413"/>
            <a:ext cx="38100" cy="1587"/>
          </a:xfrm>
          <a:prstGeom prst="line">
            <a:avLst/>
          </a:prstGeom>
          <a:noFill/>
          <a:ln w="1588">
            <a:solidFill>
              <a:srgbClr val="000000"/>
            </a:solidFill>
            <a:round/>
            <a:headEnd/>
            <a:tailEnd/>
          </a:ln>
        </p:spPr>
        <p:txBody>
          <a:bodyPr/>
          <a:lstStyle/>
          <a:p>
            <a:endParaRPr lang="en-US"/>
          </a:p>
        </p:txBody>
      </p:sp>
      <p:sp>
        <p:nvSpPr>
          <p:cNvPr id="88075" name="Line 46"/>
          <p:cNvSpPr>
            <a:spLocks noChangeShapeType="1"/>
          </p:cNvSpPr>
          <p:nvPr/>
        </p:nvSpPr>
        <p:spPr bwMode="auto">
          <a:xfrm>
            <a:off x="700088" y="2046288"/>
            <a:ext cx="38100" cy="1587"/>
          </a:xfrm>
          <a:prstGeom prst="line">
            <a:avLst/>
          </a:prstGeom>
          <a:noFill/>
          <a:ln w="1588">
            <a:solidFill>
              <a:srgbClr val="000000"/>
            </a:solidFill>
            <a:round/>
            <a:headEnd/>
            <a:tailEnd/>
          </a:ln>
        </p:spPr>
        <p:txBody>
          <a:bodyPr/>
          <a:lstStyle/>
          <a:p>
            <a:endParaRPr lang="en-US"/>
          </a:p>
        </p:txBody>
      </p:sp>
      <p:sp>
        <p:nvSpPr>
          <p:cNvPr id="88076" name="Line 47"/>
          <p:cNvSpPr>
            <a:spLocks noChangeShapeType="1"/>
          </p:cNvSpPr>
          <p:nvPr/>
        </p:nvSpPr>
        <p:spPr bwMode="auto">
          <a:xfrm>
            <a:off x="700088" y="1806575"/>
            <a:ext cx="38100" cy="3175"/>
          </a:xfrm>
          <a:prstGeom prst="line">
            <a:avLst/>
          </a:prstGeom>
          <a:noFill/>
          <a:ln w="1588">
            <a:solidFill>
              <a:srgbClr val="000000"/>
            </a:solidFill>
            <a:round/>
            <a:headEnd/>
            <a:tailEnd/>
          </a:ln>
        </p:spPr>
        <p:txBody>
          <a:bodyPr/>
          <a:lstStyle/>
          <a:p>
            <a:endParaRPr lang="en-US"/>
          </a:p>
        </p:txBody>
      </p:sp>
      <p:sp>
        <p:nvSpPr>
          <p:cNvPr id="88077" name="Line 48"/>
          <p:cNvSpPr>
            <a:spLocks noChangeShapeType="1"/>
          </p:cNvSpPr>
          <p:nvPr/>
        </p:nvSpPr>
        <p:spPr bwMode="auto">
          <a:xfrm>
            <a:off x="738188" y="3706813"/>
            <a:ext cx="3276600" cy="1587"/>
          </a:xfrm>
          <a:prstGeom prst="line">
            <a:avLst/>
          </a:prstGeom>
          <a:noFill/>
          <a:ln w="1588">
            <a:solidFill>
              <a:srgbClr val="000000"/>
            </a:solidFill>
            <a:round/>
            <a:headEnd/>
            <a:tailEnd/>
          </a:ln>
        </p:spPr>
        <p:txBody>
          <a:bodyPr/>
          <a:lstStyle/>
          <a:p>
            <a:endParaRPr lang="en-US"/>
          </a:p>
        </p:txBody>
      </p:sp>
      <p:sp>
        <p:nvSpPr>
          <p:cNvPr id="88078" name="Line 49"/>
          <p:cNvSpPr>
            <a:spLocks noChangeShapeType="1"/>
          </p:cNvSpPr>
          <p:nvPr/>
        </p:nvSpPr>
        <p:spPr bwMode="auto">
          <a:xfrm flipV="1">
            <a:off x="738188" y="3706813"/>
            <a:ext cx="1587" cy="42862"/>
          </a:xfrm>
          <a:prstGeom prst="line">
            <a:avLst/>
          </a:prstGeom>
          <a:noFill/>
          <a:ln w="1588">
            <a:solidFill>
              <a:srgbClr val="000000"/>
            </a:solidFill>
            <a:round/>
            <a:headEnd/>
            <a:tailEnd/>
          </a:ln>
        </p:spPr>
        <p:txBody>
          <a:bodyPr/>
          <a:lstStyle/>
          <a:p>
            <a:endParaRPr lang="en-US"/>
          </a:p>
        </p:txBody>
      </p:sp>
      <p:sp>
        <p:nvSpPr>
          <p:cNvPr id="88079" name="Line 50"/>
          <p:cNvSpPr>
            <a:spLocks noChangeShapeType="1"/>
          </p:cNvSpPr>
          <p:nvPr/>
        </p:nvSpPr>
        <p:spPr bwMode="auto">
          <a:xfrm flipV="1">
            <a:off x="776288" y="3706813"/>
            <a:ext cx="1587" cy="42862"/>
          </a:xfrm>
          <a:prstGeom prst="line">
            <a:avLst/>
          </a:prstGeom>
          <a:noFill/>
          <a:ln w="1588">
            <a:solidFill>
              <a:srgbClr val="000000"/>
            </a:solidFill>
            <a:round/>
            <a:headEnd/>
            <a:tailEnd/>
          </a:ln>
        </p:spPr>
        <p:txBody>
          <a:bodyPr/>
          <a:lstStyle/>
          <a:p>
            <a:endParaRPr lang="en-US"/>
          </a:p>
        </p:txBody>
      </p:sp>
      <p:sp>
        <p:nvSpPr>
          <p:cNvPr id="88080" name="Line 51"/>
          <p:cNvSpPr>
            <a:spLocks noChangeShapeType="1"/>
          </p:cNvSpPr>
          <p:nvPr/>
        </p:nvSpPr>
        <p:spPr bwMode="auto">
          <a:xfrm flipV="1">
            <a:off x="804863" y="3706813"/>
            <a:ext cx="1587" cy="42862"/>
          </a:xfrm>
          <a:prstGeom prst="line">
            <a:avLst/>
          </a:prstGeom>
          <a:noFill/>
          <a:ln w="1588">
            <a:solidFill>
              <a:srgbClr val="000000"/>
            </a:solidFill>
            <a:round/>
            <a:headEnd/>
            <a:tailEnd/>
          </a:ln>
        </p:spPr>
        <p:txBody>
          <a:bodyPr/>
          <a:lstStyle/>
          <a:p>
            <a:endParaRPr lang="en-US"/>
          </a:p>
        </p:txBody>
      </p:sp>
      <p:sp>
        <p:nvSpPr>
          <p:cNvPr id="88081" name="Line 52"/>
          <p:cNvSpPr>
            <a:spLocks noChangeShapeType="1"/>
          </p:cNvSpPr>
          <p:nvPr/>
        </p:nvSpPr>
        <p:spPr bwMode="auto">
          <a:xfrm flipV="1">
            <a:off x="842963" y="3706813"/>
            <a:ext cx="1587" cy="42862"/>
          </a:xfrm>
          <a:prstGeom prst="line">
            <a:avLst/>
          </a:prstGeom>
          <a:noFill/>
          <a:ln w="1588">
            <a:solidFill>
              <a:srgbClr val="000000"/>
            </a:solidFill>
            <a:round/>
            <a:headEnd/>
            <a:tailEnd/>
          </a:ln>
        </p:spPr>
        <p:txBody>
          <a:bodyPr/>
          <a:lstStyle/>
          <a:p>
            <a:endParaRPr lang="en-US"/>
          </a:p>
        </p:txBody>
      </p:sp>
      <p:sp>
        <p:nvSpPr>
          <p:cNvPr id="88082" name="Line 53"/>
          <p:cNvSpPr>
            <a:spLocks noChangeShapeType="1"/>
          </p:cNvSpPr>
          <p:nvPr/>
        </p:nvSpPr>
        <p:spPr bwMode="auto">
          <a:xfrm flipV="1">
            <a:off x="871538" y="3706813"/>
            <a:ext cx="1587" cy="42862"/>
          </a:xfrm>
          <a:prstGeom prst="line">
            <a:avLst/>
          </a:prstGeom>
          <a:noFill/>
          <a:ln w="1588">
            <a:solidFill>
              <a:srgbClr val="000000"/>
            </a:solidFill>
            <a:round/>
            <a:headEnd/>
            <a:tailEnd/>
          </a:ln>
        </p:spPr>
        <p:txBody>
          <a:bodyPr/>
          <a:lstStyle/>
          <a:p>
            <a:endParaRPr lang="en-US"/>
          </a:p>
        </p:txBody>
      </p:sp>
      <p:sp>
        <p:nvSpPr>
          <p:cNvPr id="88083" name="Line 54"/>
          <p:cNvSpPr>
            <a:spLocks noChangeShapeType="1"/>
          </p:cNvSpPr>
          <p:nvPr/>
        </p:nvSpPr>
        <p:spPr bwMode="auto">
          <a:xfrm flipV="1">
            <a:off x="909638" y="3706813"/>
            <a:ext cx="1587" cy="42862"/>
          </a:xfrm>
          <a:prstGeom prst="line">
            <a:avLst/>
          </a:prstGeom>
          <a:noFill/>
          <a:ln w="1588">
            <a:solidFill>
              <a:srgbClr val="000000"/>
            </a:solidFill>
            <a:round/>
            <a:headEnd/>
            <a:tailEnd/>
          </a:ln>
        </p:spPr>
        <p:txBody>
          <a:bodyPr/>
          <a:lstStyle/>
          <a:p>
            <a:endParaRPr lang="en-US"/>
          </a:p>
        </p:txBody>
      </p:sp>
      <p:sp>
        <p:nvSpPr>
          <p:cNvPr id="88084" name="Line 55"/>
          <p:cNvSpPr>
            <a:spLocks noChangeShapeType="1"/>
          </p:cNvSpPr>
          <p:nvPr/>
        </p:nvSpPr>
        <p:spPr bwMode="auto">
          <a:xfrm flipV="1">
            <a:off x="947738" y="3706813"/>
            <a:ext cx="1587" cy="42862"/>
          </a:xfrm>
          <a:prstGeom prst="line">
            <a:avLst/>
          </a:prstGeom>
          <a:noFill/>
          <a:ln w="1588">
            <a:solidFill>
              <a:srgbClr val="000000"/>
            </a:solidFill>
            <a:round/>
            <a:headEnd/>
            <a:tailEnd/>
          </a:ln>
        </p:spPr>
        <p:txBody>
          <a:bodyPr/>
          <a:lstStyle/>
          <a:p>
            <a:endParaRPr lang="en-US"/>
          </a:p>
        </p:txBody>
      </p:sp>
      <p:sp>
        <p:nvSpPr>
          <p:cNvPr id="88085" name="Line 56"/>
          <p:cNvSpPr>
            <a:spLocks noChangeShapeType="1"/>
          </p:cNvSpPr>
          <p:nvPr/>
        </p:nvSpPr>
        <p:spPr bwMode="auto">
          <a:xfrm flipV="1">
            <a:off x="976313" y="3706813"/>
            <a:ext cx="1587" cy="42862"/>
          </a:xfrm>
          <a:prstGeom prst="line">
            <a:avLst/>
          </a:prstGeom>
          <a:noFill/>
          <a:ln w="1588">
            <a:solidFill>
              <a:srgbClr val="000000"/>
            </a:solidFill>
            <a:round/>
            <a:headEnd/>
            <a:tailEnd/>
          </a:ln>
        </p:spPr>
        <p:txBody>
          <a:bodyPr/>
          <a:lstStyle/>
          <a:p>
            <a:endParaRPr lang="en-US"/>
          </a:p>
        </p:txBody>
      </p:sp>
      <p:sp>
        <p:nvSpPr>
          <p:cNvPr id="88086" name="Line 57"/>
          <p:cNvSpPr>
            <a:spLocks noChangeShapeType="1"/>
          </p:cNvSpPr>
          <p:nvPr/>
        </p:nvSpPr>
        <p:spPr bwMode="auto">
          <a:xfrm flipV="1">
            <a:off x="1014413" y="3706813"/>
            <a:ext cx="1587" cy="42862"/>
          </a:xfrm>
          <a:prstGeom prst="line">
            <a:avLst/>
          </a:prstGeom>
          <a:noFill/>
          <a:ln w="1588">
            <a:solidFill>
              <a:srgbClr val="000000"/>
            </a:solidFill>
            <a:round/>
            <a:headEnd/>
            <a:tailEnd/>
          </a:ln>
        </p:spPr>
        <p:txBody>
          <a:bodyPr/>
          <a:lstStyle/>
          <a:p>
            <a:endParaRPr lang="en-US"/>
          </a:p>
        </p:txBody>
      </p:sp>
      <p:sp>
        <p:nvSpPr>
          <p:cNvPr id="88087" name="Line 58"/>
          <p:cNvSpPr>
            <a:spLocks noChangeShapeType="1"/>
          </p:cNvSpPr>
          <p:nvPr/>
        </p:nvSpPr>
        <p:spPr bwMode="auto">
          <a:xfrm flipV="1">
            <a:off x="1042988" y="3706813"/>
            <a:ext cx="1587" cy="42862"/>
          </a:xfrm>
          <a:prstGeom prst="line">
            <a:avLst/>
          </a:prstGeom>
          <a:noFill/>
          <a:ln w="1588">
            <a:solidFill>
              <a:srgbClr val="000000"/>
            </a:solidFill>
            <a:round/>
            <a:headEnd/>
            <a:tailEnd/>
          </a:ln>
        </p:spPr>
        <p:txBody>
          <a:bodyPr/>
          <a:lstStyle/>
          <a:p>
            <a:endParaRPr lang="en-US"/>
          </a:p>
        </p:txBody>
      </p:sp>
      <p:sp>
        <p:nvSpPr>
          <p:cNvPr id="88088" name="Line 59"/>
          <p:cNvSpPr>
            <a:spLocks noChangeShapeType="1"/>
          </p:cNvSpPr>
          <p:nvPr/>
        </p:nvSpPr>
        <p:spPr bwMode="auto">
          <a:xfrm flipV="1">
            <a:off x="1081088" y="3706813"/>
            <a:ext cx="1587" cy="42862"/>
          </a:xfrm>
          <a:prstGeom prst="line">
            <a:avLst/>
          </a:prstGeom>
          <a:noFill/>
          <a:ln w="1588">
            <a:solidFill>
              <a:srgbClr val="000000"/>
            </a:solidFill>
            <a:round/>
            <a:headEnd/>
            <a:tailEnd/>
          </a:ln>
        </p:spPr>
        <p:txBody>
          <a:bodyPr/>
          <a:lstStyle/>
          <a:p>
            <a:endParaRPr lang="en-US"/>
          </a:p>
        </p:txBody>
      </p:sp>
      <p:sp>
        <p:nvSpPr>
          <p:cNvPr id="88089" name="Line 60"/>
          <p:cNvSpPr>
            <a:spLocks noChangeShapeType="1"/>
          </p:cNvSpPr>
          <p:nvPr/>
        </p:nvSpPr>
        <p:spPr bwMode="auto">
          <a:xfrm flipV="1">
            <a:off x="1109663" y="3706813"/>
            <a:ext cx="1587" cy="42862"/>
          </a:xfrm>
          <a:prstGeom prst="line">
            <a:avLst/>
          </a:prstGeom>
          <a:noFill/>
          <a:ln w="1588">
            <a:solidFill>
              <a:srgbClr val="000000"/>
            </a:solidFill>
            <a:round/>
            <a:headEnd/>
            <a:tailEnd/>
          </a:ln>
        </p:spPr>
        <p:txBody>
          <a:bodyPr/>
          <a:lstStyle/>
          <a:p>
            <a:endParaRPr lang="en-US"/>
          </a:p>
        </p:txBody>
      </p:sp>
      <p:sp>
        <p:nvSpPr>
          <p:cNvPr id="88090" name="Line 61"/>
          <p:cNvSpPr>
            <a:spLocks noChangeShapeType="1"/>
          </p:cNvSpPr>
          <p:nvPr/>
        </p:nvSpPr>
        <p:spPr bwMode="auto">
          <a:xfrm flipV="1">
            <a:off x="1147763" y="3706813"/>
            <a:ext cx="1587" cy="42862"/>
          </a:xfrm>
          <a:prstGeom prst="line">
            <a:avLst/>
          </a:prstGeom>
          <a:noFill/>
          <a:ln w="1588">
            <a:solidFill>
              <a:srgbClr val="000000"/>
            </a:solidFill>
            <a:round/>
            <a:headEnd/>
            <a:tailEnd/>
          </a:ln>
        </p:spPr>
        <p:txBody>
          <a:bodyPr/>
          <a:lstStyle/>
          <a:p>
            <a:endParaRPr lang="en-US"/>
          </a:p>
        </p:txBody>
      </p:sp>
      <p:sp>
        <p:nvSpPr>
          <p:cNvPr id="88091" name="Line 62"/>
          <p:cNvSpPr>
            <a:spLocks noChangeShapeType="1"/>
          </p:cNvSpPr>
          <p:nvPr/>
        </p:nvSpPr>
        <p:spPr bwMode="auto">
          <a:xfrm flipV="1">
            <a:off x="1185863" y="3706813"/>
            <a:ext cx="1587" cy="42862"/>
          </a:xfrm>
          <a:prstGeom prst="line">
            <a:avLst/>
          </a:prstGeom>
          <a:noFill/>
          <a:ln w="1588">
            <a:solidFill>
              <a:srgbClr val="000000"/>
            </a:solidFill>
            <a:round/>
            <a:headEnd/>
            <a:tailEnd/>
          </a:ln>
        </p:spPr>
        <p:txBody>
          <a:bodyPr/>
          <a:lstStyle/>
          <a:p>
            <a:endParaRPr lang="en-US"/>
          </a:p>
        </p:txBody>
      </p:sp>
      <p:sp>
        <p:nvSpPr>
          <p:cNvPr id="88092" name="Line 63"/>
          <p:cNvSpPr>
            <a:spLocks noChangeShapeType="1"/>
          </p:cNvSpPr>
          <p:nvPr/>
        </p:nvSpPr>
        <p:spPr bwMode="auto">
          <a:xfrm flipV="1">
            <a:off x="1214438" y="3706813"/>
            <a:ext cx="1587" cy="42862"/>
          </a:xfrm>
          <a:prstGeom prst="line">
            <a:avLst/>
          </a:prstGeom>
          <a:noFill/>
          <a:ln w="1588">
            <a:solidFill>
              <a:srgbClr val="000000"/>
            </a:solidFill>
            <a:round/>
            <a:headEnd/>
            <a:tailEnd/>
          </a:ln>
        </p:spPr>
        <p:txBody>
          <a:bodyPr/>
          <a:lstStyle/>
          <a:p>
            <a:endParaRPr lang="en-US"/>
          </a:p>
        </p:txBody>
      </p:sp>
      <p:sp>
        <p:nvSpPr>
          <p:cNvPr id="88093" name="Line 64"/>
          <p:cNvSpPr>
            <a:spLocks noChangeShapeType="1"/>
          </p:cNvSpPr>
          <p:nvPr/>
        </p:nvSpPr>
        <p:spPr bwMode="auto">
          <a:xfrm flipV="1">
            <a:off x="1252538" y="3706813"/>
            <a:ext cx="1587" cy="42862"/>
          </a:xfrm>
          <a:prstGeom prst="line">
            <a:avLst/>
          </a:prstGeom>
          <a:noFill/>
          <a:ln w="1588">
            <a:solidFill>
              <a:srgbClr val="000000"/>
            </a:solidFill>
            <a:round/>
            <a:headEnd/>
            <a:tailEnd/>
          </a:ln>
        </p:spPr>
        <p:txBody>
          <a:bodyPr/>
          <a:lstStyle/>
          <a:p>
            <a:endParaRPr lang="en-US"/>
          </a:p>
        </p:txBody>
      </p:sp>
      <p:sp>
        <p:nvSpPr>
          <p:cNvPr id="88094" name="Line 65"/>
          <p:cNvSpPr>
            <a:spLocks noChangeShapeType="1"/>
          </p:cNvSpPr>
          <p:nvPr/>
        </p:nvSpPr>
        <p:spPr bwMode="auto">
          <a:xfrm flipV="1">
            <a:off x="1281113" y="3706813"/>
            <a:ext cx="1587" cy="42862"/>
          </a:xfrm>
          <a:prstGeom prst="line">
            <a:avLst/>
          </a:prstGeom>
          <a:noFill/>
          <a:ln w="1588">
            <a:solidFill>
              <a:srgbClr val="000000"/>
            </a:solidFill>
            <a:round/>
            <a:headEnd/>
            <a:tailEnd/>
          </a:ln>
        </p:spPr>
        <p:txBody>
          <a:bodyPr/>
          <a:lstStyle/>
          <a:p>
            <a:endParaRPr lang="en-US"/>
          </a:p>
        </p:txBody>
      </p:sp>
      <p:sp>
        <p:nvSpPr>
          <p:cNvPr id="88095" name="Line 66"/>
          <p:cNvSpPr>
            <a:spLocks noChangeShapeType="1"/>
          </p:cNvSpPr>
          <p:nvPr/>
        </p:nvSpPr>
        <p:spPr bwMode="auto">
          <a:xfrm flipV="1">
            <a:off x="1319213" y="3706813"/>
            <a:ext cx="1587" cy="42862"/>
          </a:xfrm>
          <a:prstGeom prst="line">
            <a:avLst/>
          </a:prstGeom>
          <a:noFill/>
          <a:ln w="1588">
            <a:solidFill>
              <a:srgbClr val="000000"/>
            </a:solidFill>
            <a:round/>
            <a:headEnd/>
            <a:tailEnd/>
          </a:ln>
        </p:spPr>
        <p:txBody>
          <a:bodyPr/>
          <a:lstStyle/>
          <a:p>
            <a:endParaRPr lang="en-US"/>
          </a:p>
        </p:txBody>
      </p:sp>
      <p:sp>
        <p:nvSpPr>
          <p:cNvPr id="88096" name="Line 67"/>
          <p:cNvSpPr>
            <a:spLocks noChangeShapeType="1"/>
          </p:cNvSpPr>
          <p:nvPr/>
        </p:nvSpPr>
        <p:spPr bwMode="auto">
          <a:xfrm flipV="1">
            <a:off x="1357313" y="3706813"/>
            <a:ext cx="1587" cy="42862"/>
          </a:xfrm>
          <a:prstGeom prst="line">
            <a:avLst/>
          </a:prstGeom>
          <a:noFill/>
          <a:ln w="1588">
            <a:solidFill>
              <a:srgbClr val="000000"/>
            </a:solidFill>
            <a:round/>
            <a:headEnd/>
            <a:tailEnd/>
          </a:ln>
        </p:spPr>
        <p:txBody>
          <a:bodyPr/>
          <a:lstStyle/>
          <a:p>
            <a:endParaRPr lang="en-US"/>
          </a:p>
        </p:txBody>
      </p:sp>
      <p:sp>
        <p:nvSpPr>
          <p:cNvPr id="88097" name="Line 68"/>
          <p:cNvSpPr>
            <a:spLocks noChangeShapeType="1"/>
          </p:cNvSpPr>
          <p:nvPr/>
        </p:nvSpPr>
        <p:spPr bwMode="auto">
          <a:xfrm flipV="1">
            <a:off x="1385888" y="3706813"/>
            <a:ext cx="1587" cy="42862"/>
          </a:xfrm>
          <a:prstGeom prst="line">
            <a:avLst/>
          </a:prstGeom>
          <a:noFill/>
          <a:ln w="1588">
            <a:solidFill>
              <a:srgbClr val="000000"/>
            </a:solidFill>
            <a:round/>
            <a:headEnd/>
            <a:tailEnd/>
          </a:ln>
        </p:spPr>
        <p:txBody>
          <a:bodyPr/>
          <a:lstStyle/>
          <a:p>
            <a:endParaRPr lang="en-US"/>
          </a:p>
        </p:txBody>
      </p:sp>
      <p:sp>
        <p:nvSpPr>
          <p:cNvPr id="88098" name="Line 69"/>
          <p:cNvSpPr>
            <a:spLocks noChangeShapeType="1"/>
          </p:cNvSpPr>
          <p:nvPr/>
        </p:nvSpPr>
        <p:spPr bwMode="auto">
          <a:xfrm flipV="1">
            <a:off x="1423988" y="3706813"/>
            <a:ext cx="1587" cy="42862"/>
          </a:xfrm>
          <a:prstGeom prst="line">
            <a:avLst/>
          </a:prstGeom>
          <a:noFill/>
          <a:ln w="1588">
            <a:solidFill>
              <a:srgbClr val="000000"/>
            </a:solidFill>
            <a:round/>
            <a:headEnd/>
            <a:tailEnd/>
          </a:ln>
        </p:spPr>
        <p:txBody>
          <a:bodyPr/>
          <a:lstStyle/>
          <a:p>
            <a:endParaRPr lang="en-US"/>
          </a:p>
        </p:txBody>
      </p:sp>
      <p:sp>
        <p:nvSpPr>
          <p:cNvPr id="88099" name="Line 70"/>
          <p:cNvSpPr>
            <a:spLocks noChangeShapeType="1"/>
          </p:cNvSpPr>
          <p:nvPr/>
        </p:nvSpPr>
        <p:spPr bwMode="auto">
          <a:xfrm flipV="1">
            <a:off x="1452563" y="3706813"/>
            <a:ext cx="1587" cy="42862"/>
          </a:xfrm>
          <a:prstGeom prst="line">
            <a:avLst/>
          </a:prstGeom>
          <a:noFill/>
          <a:ln w="1588">
            <a:solidFill>
              <a:srgbClr val="000000"/>
            </a:solidFill>
            <a:round/>
            <a:headEnd/>
            <a:tailEnd/>
          </a:ln>
        </p:spPr>
        <p:txBody>
          <a:bodyPr/>
          <a:lstStyle/>
          <a:p>
            <a:endParaRPr lang="en-US"/>
          </a:p>
        </p:txBody>
      </p:sp>
      <p:sp>
        <p:nvSpPr>
          <p:cNvPr id="88100" name="Line 71"/>
          <p:cNvSpPr>
            <a:spLocks noChangeShapeType="1"/>
          </p:cNvSpPr>
          <p:nvPr/>
        </p:nvSpPr>
        <p:spPr bwMode="auto">
          <a:xfrm flipV="1">
            <a:off x="1490663" y="3706813"/>
            <a:ext cx="1587" cy="42862"/>
          </a:xfrm>
          <a:prstGeom prst="line">
            <a:avLst/>
          </a:prstGeom>
          <a:noFill/>
          <a:ln w="1588">
            <a:solidFill>
              <a:srgbClr val="000000"/>
            </a:solidFill>
            <a:round/>
            <a:headEnd/>
            <a:tailEnd/>
          </a:ln>
        </p:spPr>
        <p:txBody>
          <a:bodyPr/>
          <a:lstStyle/>
          <a:p>
            <a:endParaRPr lang="en-US"/>
          </a:p>
        </p:txBody>
      </p:sp>
      <p:sp>
        <p:nvSpPr>
          <p:cNvPr id="88101" name="Line 72"/>
          <p:cNvSpPr>
            <a:spLocks noChangeShapeType="1"/>
          </p:cNvSpPr>
          <p:nvPr/>
        </p:nvSpPr>
        <p:spPr bwMode="auto">
          <a:xfrm flipV="1">
            <a:off x="1519238" y="3706813"/>
            <a:ext cx="1587" cy="42862"/>
          </a:xfrm>
          <a:prstGeom prst="line">
            <a:avLst/>
          </a:prstGeom>
          <a:noFill/>
          <a:ln w="1588">
            <a:solidFill>
              <a:srgbClr val="000000"/>
            </a:solidFill>
            <a:round/>
            <a:headEnd/>
            <a:tailEnd/>
          </a:ln>
        </p:spPr>
        <p:txBody>
          <a:bodyPr/>
          <a:lstStyle/>
          <a:p>
            <a:endParaRPr lang="en-US"/>
          </a:p>
        </p:txBody>
      </p:sp>
      <p:sp>
        <p:nvSpPr>
          <p:cNvPr id="88102" name="Line 73"/>
          <p:cNvSpPr>
            <a:spLocks noChangeShapeType="1"/>
          </p:cNvSpPr>
          <p:nvPr/>
        </p:nvSpPr>
        <p:spPr bwMode="auto">
          <a:xfrm flipV="1">
            <a:off x="1557338" y="3706813"/>
            <a:ext cx="1587" cy="42862"/>
          </a:xfrm>
          <a:prstGeom prst="line">
            <a:avLst/>
          </a:prstGeom>
          <a:noFill/>
          <a:ln w="1588">
            <a:solidFill>
              <a:srgbClr val="000000"/>
            </a:solidFill>
            <a:round/>
            <a:headEnd/>
            <a:tailEnd/>
          </a:ln>
        </p:spPr>
        <p:txBody>
          <a:bodyPr/>
          <a:lstStyle/>
          <a:p>
            <a:endParaRPr lang="en-US"/>
          </a:p>
        </p:txBody>
      </p:sp>
      <p:sp>
        <p:nvSpPr>
          <p:cNvPr id="88103" name="Line 74"/>
          <p:cNvSpPr>
            <a:spLocks noChangeShapeType="1"/>
          </p:cNvSpPr>
          <p:nvPr/>
        </p:nvSpPr>
        <p:spPr bwMode="auto">
          <a:xfrm flipV="1">
            <a:off x="1595438" y="3706813"/>
            <a:ext cx="1587" cy="42862"/>
          </a:xfrm>
          <a:prstGeom prst="line">
            <a:avLst/>
          </a:prstGeom>
          <a:noFill/>
          <a:ln w="1588">
            <a:solidFill>
              <a:srgbClr val="000000"/>
            </a:solidFill>
            <a:round/>
            <a:headEnd/>
            <a:tailEnd/>
          </a:ln>
        </p:spPr>
        <p:txBody>
          <a:bodyPr/>
          <a:lstStyle/>
          <a:p>
            <a:endParaRPr lang="en-US"/>
          </a:p>
        </p:txBody>
      </p:sp>
      <p:sp>
        <p:nvSpPr>
          <p:cNvPr id="88104" name="Line 75"/>
          <p:cNvSpPr>
            <a:spLocks noChangeShapeType="1"/>
          </p:cNvSpPr>
          <p:nvPr/>
        </p:nvSpPr>
        <p:spPr bwMode="auto">
          <a:xfrm flipV="1">
            <a:off x="1624013" y="3706813"/>
            <a:ext cx="1587" cy="42862"/>
          </a:xfrm>
          <a:prstGeom prst="line">
            <a:avLst/>
          </a:prstGeom>
          <a:noFill/>
          <a:ln w="1588">
            <a:solidFill>
              <a:srgbClr val="000000"/>
            </a:solidFill>
            <a:round/>
            <a:headEnd/>
            <a:tailEnd/>
          </a:ln>
        </p:spPr>
        <p:txBody>
          <a:bodyPr/>
          <a:lstStyle/>
          <a:p>
            <a:endParaRPr lang="en-US"/>
          </a:p>
        </p:txBody>
      </p:sp>
      <p:sp>
        <p:nvSpPr>
          <p:cNvPr id="88105" name="Line 76"/>
          <p:cNvSpPr>
            <a:spLocks noChangeShapeType="1"/>
          </p:cNvSpPr>
          <p:nvPr/>
        </p:nvSpPr>
        <p:spPr bwMode="auto">
          <a:xfrm flipV="1">
            <a:off x="1662113" y="3706813"/>
            <a:ext cx="1587" cy="42862"/>
          </a:xfrm>
          <a:prstGeom prst="line">
            <a:avLst/>
          </a:prstGeom>
          <a:noFill/>
          <a:ln w="1588">
            <a:solidFill>
              <a:srgbClr val="000000"/>
            </a:solidFill>
            <a:round/>
            <a:headEnd/>
            <a:tailEnd/>
          </a:ln>
        </p:spPr>
        <p:txBody>
          <a:bodyPr/>
          <a:lstStyle/>
          <a:p>
            <a:endParaRPr lang="en-US"/>
          </a:p>
        </p:txBody>
      </p:sp>
      <p:sp>
        <p:nvSpPr>
          <p:cNvPr id="88106" name="Line 77"/>
          <p:cNvSpPr>
            <a:spLocks noChangeShapeType="1"/>
          </p:cNvSpPr>
          <p:nvPr/>
        </p:nvSpPr>
        <p:spPr bwMode="auto">
          <a:xfrm flipV="1">
            <a:off x="1690688" y="3706813"/>
            <a:ext cx="1587" cy="42862"/>
          </a:xfrm>
          <a:prstGeom prst="line">
            <a:avLst/>
          </a:prstGeom>
          <a:noFill/>
          <a:ln w="1588">
            <a:solidFill>
              <a:srgbClr val="000000"/>
            </a:solidFill>
            <a:round/>
            <a:headEnd/>
            <a:tailEnd/>
          </a:ln>
        </p:spPr>
        <p:txBody>
          <a:bodyPr/>
          <a:lstStyle/>
          <a:p>
            <a:endParaRPr lang="en-US"/>
          </a:p>
        </p:txBody>
      </p:sp>
      <p:sp>
        <p:nvSpPr>
          <p:cNvPr id="88107" name="Line 78"/>
          <p:cNvSpPr>
            <a:spLocks noChangeShapeType="1"/>
          </p:cNvSpPr>
          <p:nvPr/>
        </p:nvSpPr>
        <p:spPr bwMode="auto">
          <a:xfrm flipV="1">
            <a:off x="1728788" y="3706813"/>
            <a:ext cx="1587" cy="42862"/>
          </a:xfrm>
          <a:prstGeom prst="line">
            <a:avLst/>
          </a:prstGeom>
          <a:noFill/>
          <a:ln w="1588">
            <a:solidFill>
              <a:srgbClr val="000000"/>
            </a:solidFill>
            <a:round/>
            <a:headEnd/>
            <a:tailEnd/>
          </a:ln>
        </p:spPr>
        <p:txBody>
          <a:bodyPr/>
          <a:lstStyle/>
          <a:p>
            <a:endParaRPr lang="en-US"/>
          </a:p>
        </p:txBody>
      </p:sp>
      <p:sp>
        <p:nvSpPr>
          <p:cNvPr id="88108" name="Line 79"/>
          <p:cNvSpPr>
            <a:spLocks noChangeShapeType="1"/>
          </p:cNvSpPr>
          <p:nvPr/>
        </p:nvSpPr>
        <p:spPr bwMode="auto">
          <a:xfrm flipV="1">
            <a:off x="1766888" y="3706813"/>
            <a:ext cx="1587" cy="42862"/>
          </a:xfrm>
          <a:prstGeom prst="line">
            <a:avLst/>
          </a:prstGeom>
          <a:noFill/>
          <a:ln w="1588">
            <a:solidFill>
              <a:srgbClr val="000000"/>
            </a:solidFill>
            <a:round/>
            <a:headEnd/>
            <a:tailEnd/>
          </a:ln>
        </p:spPr>
        <p:txBody>
          <a:bodyPr/>
          <a:lstStyle/>
          <a:p>
            <a:endParaRPr lang="en-US"/>
          </a:p>
        </p:txBody>
      </p:sp>
      <p:sp>
        <p:nvSpPr>
          <p:cNvPr id="88109" name="Line 80"/>
          <p:cNvSpPr>
            <a:spLocks noChangeShapeType="1"/>
          </p:cNvSpPr>
          <p:nvPr/>
        </p:nvSpPr>
        <p:spPr bwMode="auto">
          <a:xfrm flipV="1">
            <a:off x="1795463" y="3706813"/>
            <a:ext cx="1587" cy="42862"/>
          </a:xfrm>
          <a:prstGeom prst="line">
            <a:avLst/>
          </a:prstGeom>
          <a:noFill/>
          <a:ln w="1588">
            <a:solidFill>
              <a:srgbClr val="000000"/>
            </a:solidFill>
            <a:round/>
            <a:headEnd/>
            <a:tailEnd/>
          </a:ln>
        </p:spPr>
        <p:txBody>
          <a:bodyPr/>
          <a:lstStyle/>
          <a:p>
            <a:endParaRPr lang="en-US"/>
          </a:p>
        </p:txBody>
      </p:sp>
      <p:sp>
        <p:nvSpPr>
          <p:cNvPr id="88110" name="Line 81"/>
          <p:cNvSpPr>
            <a:spLocks noChangeShapeType="1"/>
          </p:cNvSpPr>
          <p:nvPr/>
        </p:nvSpPr>
        <p:spPr bwMode="auto">
          <a:xfrm flipV="1">
            <a:off x="1833563" y="3706813"/>
            <a:ext cx="1587" cy="42862"/>
          </a:xfrm>
          <a:prstGeom prst="line">
            <a:avLst/>
          </a:prstGeom>
          <a:noFill/>
          <a:ln w="1588">
            <a:solidFill>
              <a:srgbClr val="000000"/>
            </a:solidFill>
            <a:round/>
            <a:headEnd/>
            <a:tailEnd/>
          </a:ln>
        </p:spPr>
        <p:txBody>
          <a:bodyPr/>
          <a:lstStyle/>
          <a:p>
            <a:endParaRPr lang="en-US"/>
          </a:p>
        </p:txBody>
      </p:sp>
      <p:sp>
        <p:nvSpPr>
          <p:cNvPr id="88111" name="Line 82"/>
          <p:cNvSpPr>
            <a:spLocks noChangeShapeType="1"/>
          </p:cNvSpPr>
          <p:nvPr/>
        </p:nvSpPr>
        <p:spPr bwMode="auto">
          <a:xfrm flipV="1">
            <a:off x="1862138" y="3706813"/>
            <a:ext cx="1587" cy="42862"/>
          </a:xfrm>
          <a:prstGeom prst="line">
            <a:avLst/>
          </a:prstGeom>
          <a:noFill/>
          <a:ln w="1588">
            <a:solidFill>
              <a:srgbClr val="000000"/>
            </a:solidFill>
            <a:round/>
            <a:headEnd/>
            <a:tailEnd/>
          </a:ln>
        </p:spPr>
        <p:txBody>
          <a:bodyPr/>
          <a:lstStyle/>
          <a:p>
            <a:endParaRPr lang="en-US"/>
          </a:p>
        </p:txBody>
      </p:sp>
      <p:sp>
        <p:nvSpPr>
          <p:cNvPr id="88112" name="Line 83"/>
          <p:cNvSpPr>
            <a:spLocks noChangeShapeType="1"/>
          </p:cNvSpPr>
          <p:nvPr/>
        </p:nvSpPr>
        <p:spPr bwMode="auto">
          <a:xfrm flipV="1">
            <a:off x="1900238" y="3706813"/>
            <a:ext cx="1587" cy="42862"/>
          </a:xfrm>
          <a:prstGeom prst="line">
            <a:avLst/>
          </a:prstGeom>
          <a:noFill/>
          <a:ln w="1588">
            <a:solidFill>
              <a:srgbClr val="000000"/>
            </a:solidFill>
            <a:round/>
            <a:headEnd/>
            <a:tailEnd/>
          </a:ln>
        </p:spPr>
        <p:txBody>
          <a:bodyPr/>
          <a:lstStyle/>
          <a:p>
            <a:endParaRPr lang="en-US"/>
          </a:p>
        </p:txBody>
      </p:sp>
      <p:sp>
        <p:nvSpPr>
          <p:cNvPr id="88113" name="Line 84"/>
          <p:cNvSpPr>
            <a:spLocks noChangeShapeType="1"/>
          </p:cNvSpPr>
          <p:nvPr/>
        </p:nvSpPr>
        <p:spPr bwMode="auto">
          <a:xfrm flipV="1">
            <a:off x="1928813" y="3706813"/>
            <a:ext cx="1587" cy="42862"/>
          </a:xfrm>
          <a:prstGeom prst="line">
            <a:avLst/>
          </a:prstGeom>
          <a:noFill/>
          <a:ln w="1588">
            <a:solidFill>
              <a:srgbClr val="000000"/>
            </a:solidFill>
            <a:round/>
            <a:headEnd/>
            <a:tailEnd/>
          </a:ln>
        </p:spPr>
        <p:txBody>
          <a:bodyPr/>
          <a:lstStyle/>
          <a:p>
            <a:endParaRPr lang="en-US"/>
          </a:p>
        </p:txBody>
      </p:sp>
      <p:sp>
        <p:nvSpPr>
          <p:cNvPr id="88114" name="Line 85"/>
          <p:cNvSpPr>
            <a:spLocks noChangeShapeType="1"/>
          </p:cNvSpPr>
          <p:nvPr/>
        </p:nvSpPr>
        <p:spPr bwMode="auto">
          <a:xfrm flipV="1">
            <a:off x="1966913" y="3706813"/>
            <a:ext cx="1587" cy="42862"/>
          </a:xfrm>
          <a:prstGeom prst="line">
            <a:avLst/>
          </a:prstGeom>
          <a:noFill/>
          <a:ln w="1588">
            <a:solidFill>
              <a:srgbClr val="000000"/>
            </a:solidFill>
            <a:round/>
            <a:headEnd/>
            <a:tailEnd/>
          </a:ln>
        </p:spPr>
        <p:txBody>
          <a:bodyPr/>
          <a:lstStyle/>
          <a:p>
            <a:endParaRPr lang="en-US"/>
          </a:p>
        </p:txBody>
      </p:sp>
      <p:sp>
        <p:nvSpPr>
          <p:cNvPr id="88115" name="Line 86"/>
          <p:cNvSpPr>
            <a:spLocks noChangeShapeType="1"/>
          </p:cNvSpPr>
          <p:nvPr/>
        </p:nvSpPr>
        <p:spPr bwMode="auto">
          <a:xfrm flipV="1">
            <a:off x="2005013" y="3706813"/>
            <a:ext cx="1587" cy="42862"/>
          </a:xfrm>
          <a:prstGeom prst="line">
            <a:avLst/>
          </a:prstGeom>
          <a:noFill/>
          <a:ln w="1588">
            <a:solidFill>
              <a:srgbClr val="000000"/>
            </a:solidFill>
            <a:round/>
            <a:headEnd/>
            <a:tailEnd/>
          </a:ln>
        </p:spPr>
        <p:txBody>
          <a:bodyPr/>
          <a:lstStyle/>
          <a:p>
            <a:endParaRPr lang="en-US"/>
          </a:p>
        </p:txBody>
      </p:sp>
      <p:sp>
        <p:nvSpPr>
          <p:cNvPr id="88116" name="Line 87"/>
          <p:cNvSpPr>
            <a:spLocks noChangeShapeType="1"/>
          </p:cNvSpPr>
          <p:nvPr/>
        </p:nvSpPr>
        <p:spPr bwMode="auto">
          <a:xfrm flipV="1">
            <a:off x="2033588" y="3706813"/>
            <a:ext cx="1587" cy="42862"/>
          </a:xfrm>
          <a:prstGeom prst="line">
            <a:avLst/>
          </a:prstGeom>
          <a:noFill/>
          <a:ln w="1588">
            <a:solidFill>
              <a:srgbClr val="000000"/>
            </a:solidFill>
            <a:round/>
            <a:headEnd/>
            <a:tailEnd/>
          </a:ln>
        </p:spPr>
        <p:txBody>
          <a:bodyPr/>
          <a:lstStyle/>
          <a:p>
            <a:endParaRPr lang="en-US"/>
          </a:p>
        </p:txBody>
      </p:sp>
      <p:sp>
        <p:nvSpPr>
          <p:cNvPr id="88117" name="Line 88"/>
          <p:cNvSpPr>
            <a:spLocks noChangeShapeType="1"/>
          </p:cNvSpPr>
          <p:nvPr/>
        </p:nvSpPr>
        <p:spPr bwMode="auto">
          <a:xfrm flipV="1">
            <a:off x="2071688" y="3706813"/>
            <a:ext cx="1587" cy="42862"/>
          </a:xfrm>
          <a:prstGeom prst="line">
            <a:avLst/>
          </a:prstGeom>
          <a:noFill/>
          <a:ln w="1588">
            <a:solidFill>
              <a:srgbClr val="000000"/>
            </a:solidFill>
            <a:round/>
            <a:headEnd/>
            <a:tailEnd/>
          </a:ln>
        </p:spPr>
        <p:txBody>
          <a:bodyPr/>
          <a:lstStyle/>
          <a:p>
            <a:endParaRPr lang="en-US"/>
          </a:p>
        </p:txBody>
      </p:sp>
      <p:sp>
        <p:nvSpPr>
          <p:cNvPr id="88118" name="Line 89"/>
          <p:cNvSpPr>
            <a:spLocks noChangeShapeType="1"/>
          </p:cNvSpPr>
          <p:nvPr/>
        </p:nvSpPr>
        <p:spPr bwMode="auto">
          <a:xfrm flipV="1">
            <a:off x="2100263" y="3706813"/>
            <a:ext cx="1587" cy="42862"/>
          </a:xfrm>
          <a:prstGeom prst="line">
            <a:avLst/>
          </a:prstGeom>
          <a:noFill/>
          <a:ln w="1588">
            <a:solidFill>
              <a:srgbClr val="000000"/>
            </a:solidFill>
            <a:round/>
            <a:headEnd/>
            <a:tailEnd/>
          </a:ln>
        </p:spPr>
        <p:txBody>
          <a:bodyPr/>
          <a:lstStyle/>
          <a:p>
            <a:endParaRPr lang="en-US"/>
          </a:p>
        </p:txBody>
      </p:sp>
      <p:sp>
        <p:nvSpPr>
          <p:cNvPr id="88119" name="Line 90"/>
          <p:cNvSpPr>
            <a:spLocks noChangeShapeType="1"/>
          </p:cNvSpPr>
          <p:nvPr/>
        </p:nvSpPr>
        <p:spPr bwMode="auto">
          <a:xfrm flipV="1">
            <a:off x="2138363" y="3706813"/>
            <a:ext cx="1587" cy="42862"/>
          </a:xfrm>
          <a:prstGeom prst="line">
            <a:avLst/>
          </a:prstGeom>
          <a:noFill/>
          <a:ln w="1588">
            <a:solidFill>
              <a:srgbClr val="000000"/>
            </a:solidFill>
            <a:round/>
            <a:headEnd/>
            <a:tailEnd/>
          </a:ln>
        </p:spPr>
        <p:txBody>
          <a:bodyPr/>
          <a:lstStyle/>
          <a:p>
            <a:endParaRPr lang="en-US"/>
          </a:p>
        </p:txBody>
      </p:sp>
      <p:sp>
        <p:nvSpPr>
          <p:cNvPr id="88120" name="Line 91"/>
          <p:cNvSpPr>
            <a:spLocks noChangeShapeType="1"/>
          </p:cNvSpPr>
          <p:nvPr/>
        </p:nvSpPr>
        <p:spPr bwMode="auto">
          <a:xfrm flipV="1">
            <a:off x="2176463" y="3706813"/>
            <a:ext cx="1587" cy="42862"/>
          </a:xfrm>
          <a:prstGeom prst="line">
            <a:avLst/>
          </a:prstGeom>
          <a:noFill/>
          <a:ln w="1588">
            <a:solidFill>
              <a:srgbClr val="000000"/>
            </a:solidFill>
            <a:round/>
            <a:headEnd/>
            <a:tailEnd/>
          </a:ln>
        </p:spPr>
        <p:txBody>
          <a:bodyPr/>
          <a:lstStyle/>
          <a:p>
            <a:endParaRPr lang="en-US"/>
          </a:p>
        </p:txBody>
      </p:sp>
      <p:sp>
        <p:nvSpPr>
          <p:cNvPr id="88121" name="Line 92"/>
          <p:cNvSpPr>
            <a:spLocks noChangeShapeType="1"/>
          </p:cNvSpPr>
          <p:nvPr/>
        </p:nvSpPr>
        <p:spPr bwMode="auto">
          <a:xfrm flipV="1">
            <a:off x="2205038" y="3706813"/>
            <a:ext cx="1587" cy="42862"/>
          </a:xfrm>
          <a:prstGeom prst="line">
            <a:avLst/>
          </a:prstGeom>
          <a:noFill/>
          <a:ln w="1588">
            <a:solidFill>
              <a:srgbClr val="000000"/>
            </a:solidFill>
            <a:round/>
            <a:headEnd/>
            <a:tailEnd/>
          </a:ln>
        </p:spPr>
        <p:txBody>
          <a:bodyPr/>
          <a:lstStyle/>
          <a:p>
            <a:endParaRPr lang="en-US"/>
          </a:p>
        </p:txBody>
      </p:sp>
      <p:sp>
        <p:nvSpPr>
          <p:cNvPr id="88122" name="Line 93"/>
          <p:cNvSpPr>
            <a:spLocks noChangeShapeType="1"/>
          </p:cNvSpPr>
          <p:nvPr/>
        </p:nvSpPr>
        <p:spPr bwMode="auto">
          <a:xfrm flipV="1">
            <a:off x="2243138" y="3706813"/>
            <a:ext cx="1587" cy="42862"/>
          </a:xfrm>
          <a:prstGeom prst="line">
            <a:avLst/>
          </a:prstGeom>
          <a:noFill/>
          <a:ln w="1588">
            <a:solidFill>
              <a:srgbClr val="000000"/>
            </a:solidFill>
            <a:round/>
            <a:headEnd/>
            <a:tailEnd/>
          </a:ln>
        </p:spPr>
        <p:txBody>
          <a:bodyPr/>
          <a:lstStyle/>
          <a:p>
            <a:endParaRPr lang="en-US"/>
          </a:p>
        </p:txBody>
      </p:sp>
      <p:sp>
        <p:nvSpPr>
          <p:cNvPr id="88123" name="Line 94"/>
          <p:cNvSpPr>
            <a:spLocks noChangeShapeType="1"/>
          </p:cNvSpPr>
          <p:nvPr/>
        </p:nvSpPr>
        <p:spPr bwMode="auto">
          <a:xfrm flipV="1">
            <a:off x="2271713" y="3706813"/>
            <a:ext cx="1587" cy="42862"/>
          </a:xfrm>
          <a:prstGeom prst="line">
            <a:avLst/>
          </a:prstGeom>
          <a:noFill/>
          <a:ln w="1588">
            <a:solidFill>
              <a:srgbClr val="000000"/>
            </a:solidFill>
            <a:round/>
            <a:headEnd/>
            <a:tailEnd/>
          </a:ln>
        </p:spPr>
        <p:txBody>
          <a:bodyPr/>
          <a:lstStyle/>
          <a:p>
            <a:endParaRPr lang="en-US"/>
          </a:p>
        </p:txBody>
      </p:sp>
      <p:sp>
        <p:nvSpPr>
          <p:cNvPr id="88124" name="Line 95"/>
          <p:cNvSpPr>
            <a:spLocks noChangeShapeType="1"/>
          </p:cNvSpPr>
          <p:nvPr/>
        </p:nvSpPr>
        <p:spPr bwMode="auto">
          <a:xfrm flipV="1">
            <a:off x="2309813" y="3706813"/>
            <a:ext cx="1587" cy="42862"/>
          </a:xfrm>
          <a:prstGeom prst="line">
            <a:avLst/>
          </a:prstGeom>
          <a:noFill/>
          <a:ln w="1588">
            <a:solidFill>
              <a:srgbClr val="000000"/>
            </a:solidFill>
            <a:round/>
            <a:headEnd/>
            <a:tailEnd/>
          </a:ln>
        </p:spPr>
        <p:txBody>
          <a:bodyPr/>
          <a:lstStyle/>
          <a:p>
            <a:endParaRPr lang="en-US"/>
          </a:p>
        </p:txBody>
      </p:sp>
      <p:sp>
        <p:nvSpPr>
          <p:cNvPr id="88125" name="Line 96"/>
          <p:cNvSpPr>
            <a:spLocks noChangeShapeType="1"/>
          </p:cNvSpPr>
          <p:nvPr/>
        </p:nvSpPr>
        <p:spPr bwMode="auto">
          <a:xfrm flipV="1">
            <a:off x="2338388" y="3706813"/>
            <a:ext cx="1587" cy="42862"/>
          </a:xfrm>
          <a:prstGeom prst="line">
            <a:avLst/>
          </a:prstGeom>
          <a:noFill/>
          <a:ln w="1588">
            <a:solidFill>
              <a:srgbClr val="000000"/>
            </a:solidFill>
            <a:round/>
            <a:headEnd/>
            <a:tailEnd/>
          </a:ln>
        </p:spPr>
        <p:txBody>
          <a:bodyPr/>
          <a:lstStyle/>
          <a:p>
            <a:endParaRPr lang="en-US"/>
          </a:p>
        </p:txBody>
      </p:sp>
      <p:sp>
        <p:nvSpPr>
          <p:cNvPr id="88126" name="Line 97"/>
          <p:cNvSpPr>
            <a:spLocks noChangeShapeType="1"/>
          </p:cNvSpPr>
          <p:nvPr/>
        </p:nvSpPr>
        <p:spPr bwMode="auto">
          <a:xfrm flipV="1">
            <a:off x="2376488" y="3706813"/>
            <a:ext cx="1587" cy="42862"/>
          </a:xfrm>
          <a:prstGeom prst="line">
            <a:avLst/>
          </a:prstGeom>
          <a:noFill/>
          <a:ln w="1588">
            <a:solidFill>
              <a:srgbClr val="000000"/>
            </a:solidFill>
            <a:round/>
            <a:headEnd/>
            <a:tailEnd/>
          </a:ln>
        </p:spPr>
        <p:txBody>
          <a:bodyPr/>
          <a:lstStyle/>
          <a:p>
            <a:endParaRPr lang="en-US"/>
          </a:p>
        </p:txBody>
      </p:sp>
      <p:sp>
        <p:nvSpPr>
          <p:cNvPr id="88127" name="Line 98"/>
          <p:cNvSpPr>
            <a:spLocks noChangeShapeType="1"/>
          </p:cNvSpPr>
          <p:nvPr/>
        </p:nvSpPr>
        <p:spPr bwMode="auto">
          <a:xfrm flipV="1">
            <a:off x="2414588" y="3706813"/>
            <a:ext cx="1587" cy="42862"/>
          </a:xfrm>
          <a:prstGeom prst="line">
            <a:avLst/>
          </a:prstGeom>
          <a:noFill/>
          <a:ln w="1588">
            <a:solidFill>
              <a:srgbClr val="000000"/>
            </a:solidFill>
            <a:round/>
            <a:headEnd/>
            <a:tailEnd/>
          </a:ln>
        </p:spPr>
        <p:txBody>
          <a:bodyPr/>
          <a:lstStyle/>
          <a:p>
            <a:endParaRPr lang="en-US"/>
          </a:p>
        </p:txBody>
      </p:sp>
      <p:sp>
        <p:nvSpPr>
          <p:cNvPr id="88128" name="Line 99"/>
          <p:cNvSpPr>
            <a:spLocks noChangeShapeType="1"/>
          </p:cNvSpPr>
          <p:nvPr/>
        </p:nvSpPr>
        <p:spPr bwMode="auto">
          <a:xfrm flipV="1">
            <a:off x="2443163" y="3706813"/>
            <a:ext cx="1587" cy="42862"/>
          </a:xfrm>
          <a:prstGeom prst="line">
            <a:avLst/>
          </a:prstGeom>
          <a:noFill/>
          <a:ln w="1588">
            <a:solidFill>
              <a:srgbClr val="000000"/>
            </a:solidFill>
            <a:round/>
            <a:headEnd/>
            <a:tailEnd/>
          </a:ln>
        </p:spPr>
        <p:txBody>
          <a:bodyPr/>
          <a:lstStyle/>
          <a:p>
            <a:endParaRPr lang="en-US"/>
          </a:p>
        </p:txBody>
      </p:sp>
      <p:sp>
        <p:nvSpPr>
          <p:cNvPr id="88129" name="Line 100"/>
          <p:cNvSpPr>
            <a:spLocks noChangeShapeType="1"/>
          </p:cNvSpPr>
          <p:nvPr/>
        </p:nvSpPr>
        <p:spPr bwMode="auto">
          <a:xfrm flipV="1">
            <a:off x="2481263" y="3706813"/>
            <a:ext cx="1587" cy="42862"/>
          </a:xfrm>
          <a:prstGeom prst="line">
            <a:avLst/>
          </a:prstGeom>
          <a:noFill/>
          <a:ln w="1588">
            <a:solidFill>
              <a:srgbClr val="000000"/>
            </a:solidFill>
            <a:round/>
            <a:headEnd/>
            <a:tailEnd/>
          </a:ln>
        </p:spPr>
        <p:txBody>
          <a:bodyPr/>
          <a:lstStyle/>
          <a:p>
            <a:endParaRPr lang="en-US"/>
          </a:p>
        </p:txBody>
      </p:sp>
      <p:sp>
        <p:nvSpPr>
          <p:cNvPr id="88130" name="Line 101"/>
          <p:cNvSpPr>
            <a:spLocks noChangeShapeType="1"/>
          </p:cNvSpPr>
          <p:nvPr/>
        </p:nvSpPr>
        <p:spPr bwMode="auto">
          <a:xfrm flipV="1">
            <a:off x="2509838" y="3706813"/>
            <a:ext cx="1587" cy="42862"/>
          </a:xfrm>
          <a:prstGeom prst="line">
            <a:avLst/>
          </a:prstGeom>
          <a:noFill/>
          <a:ln w="1588">
            <a:solidFill>
              <a:srgbClr val="000000"/>
            </a:solidFill>
            <a:round/>
            <a:headEnd/>
            <a:tailEnd/>
          </a:ln>
        </p:spPr>
        <p:txBody>
          <a:bodyPr/>
          <a:lstStyle/>
          <a:p>
            <a:endParaRPr lang="en-US"/>
          </a:p>
        </p:txBody>
      </p:sp>
      <p:sp>
        <p:nvSpPr>
          <p:cNvPr id="88131" name="Line 102"/>
          <p:cNvSpPr>
            <a:spLocks noChangeShapeType="1"/>
          </p:cNvSpPr>
          <p:nvPr/>
        </p:nvSpPr>
        <p:spPr bwMode="auto">
          <a:xfrm flipV="1">
            <a:off x="2547938" y="3706813"/>
            <a:ext cx="1587" cy="42862"/>
          </a:xfrm>
          <a:prstGeom prst="line">
            <a:avLst/>
          </a:prstGeom>
          <a:noFill/>
          <a:ln w="1588">
            <a:solidFill>
              <a:srgbClr val="000000"/>
            </a:solidFill>
            <a:round/>
            <a:headEnd/>
            <a:tailEnd/>
          </a:ln>
        </p:spPr>
        <p:txBody>
          <a:bodyPr/>
          <a:lstStyle/>
          <a:p>
            <a:endParaRPr lang="en-US"/>
          </a:p>
        </p:txBody>
      </p:sp>
      <p:sp>
        <p:nvSpPr>
          <p:cNvPr id="88132" name="Line 103"/>
          <p:cNvSpPr>
            <a:spLocks noChangeShapeType="1"/>
          </p:cNvSpPr>
          <p:nvPr/>
        </p:nvSpPr>
        <p:spPr bwMode="auto">
          <a:xfrm flipV="1">
            <a:off x="2586038" y="3706813"/>
            <a:ext cx="1587" cy="42862"/>
          </a:xfrm>
          <a:prstGeom prst="line">
            <a:avLst/>
          </a:prstGeom>
          <a:noFill/>
          <a:ln w="1588">
            <a:solidFill>
              <a:srgbClr val="000000"/>
            </a:solidFill>
            <a:round/>
            <a:headEnd/>
            <a:tailEnd/>
          </a:ln>
        </p:spPr>
        <p:txBody>
          <a:bodyPr/>
          <a:lstStyle/>
          <a:p>
            <a:endParaRPr lang="en-US"/>
          </a:p>
        </p:txBody>
      </p:sp>
      <p:sp>
        <p:nvSpPr>
          <p:cNvPr id="88133" name="Line 104"/>
          <p:cNvSpPr>
            <a:spLocks noChangeShapeType="1"/>
          </p:cNvSpPr>
          <p:nvPr/>
        </p:nvSpPr>
        <p:spPr bwMode="auto">
          <a:xfrm flipV="1">
            <a:off x="2614613" y="3706813"/>
            <a:ext cx="1587" cy="42862"/>
          </a:xfrm>
          <a:prstGeom prst="line">
            <a:avLst/>
          </a:prstGeom>
          <a:noFill/>
          <a:ln w="1588">
            <a:solidFill>
              <a:srgbClr val="000000"/>
            </a:solidFill>
            <a:round/>
            <a:headEnd/>
            <a:tailEnd/>
          </a:ln>
        </p:spPr>
        <p:txBody>
          <a:bodyPr/>
          <a:lstStyle/>
          <a:p>
            <a:endParaRPr lang="en-US"/>
          </a:p>
        </p:txBody>
      </p:sp>
      <p:sp>
        <p:nvSpPr>
          <p:cNvPr id="88134" name="Line 105"/>
          <p:cNvSpPr>
            <a:spLocks noChangeShapeType="1"/>
          </p:cNvSpPr>
          <p:nvPr/>
        </p:nvSpPr>
        <p:spPr bwMode="auto">
          <a:xfrm flipV="1">
            <a:off x="2652713" y="3706813"/>
            <a:ext cx="1587" cy="42862"/>
          </a:xfrm>
          <a:prstGeom prst="line">
            <a:avLst/>
          </a:prstGeom>
          <a:noFill/>
          <a:ln w="1588">
            <a:solidFill>
              <a:srgbClr val="000000"/>
            </a:solidFill>
            <a:round/>
            <a:headEnd/>
            <a:tailEnd/>
          </a:ln>
        </p:spPr>
        <p:txBody>
          <a:bodyPr/>
          <a:lstStyle/>
          <a:p>
            <a:endParaRPr lang="en-US"/>
          </a:p>
        </p:txBody>
      </p:sp>
      <p:sp>
        <p:nvSpPr>
          <p:cNvPr id="88135" name="Line 106"/>
          <p:cNvSpPr>
            <a:spLocks noChangeShapeType="1"/>
          </p:cNvSpPr>
          <p:nvPr/>
        </p:nvSpPr>
        <p:spPr bwMode="auto">
          <a:xfrm flipV="1">
            <a:off x="2681288" y="3706813"/>
            <a:ext cx="1587" cy="42862"/>
          </a:xfrm>
          <a:prstGeom prst="line">
            <a:avLst/>
          </a:prstGeom>
          <a:noFill/>
          <a:ln w="1588">
            <a:solidFill>
              <a:srgbClr val="000000"/>
            </a:solidFill>
            <a:round/>
            <a:headEnd/>
            <a:tailEnd/>
          </a:ln>
        </p:spPr>
        <p:txBody>
          <a:bodyPr/>
          <a:lstStyle/>
          <a:p>
            <a:endParaRPr lang="en-US"/>
          </a:p>
        </p:txBody>
      </p:sp>
      <p:sp>
        <p:nvSpPr>
          <p:cNvPr id="88136" name="Line 107"/>
          <p:cNvSpPr>
            <a:spLocks noChangeShapeType="1"/>
          </p:cNvSpPr>
          <p:nvPr/>
        </p:nvSpPr>
        <p:spPr bwMode="auto">
          <a:xfrm flipV="1">
            <a:off x="2719388" y="3706813"/>
            <a:ext cx="1587" cy="42862"/>
          </a:xfrm>
          <a:prstGeom prst="line">
            <a:avLst/>
          </a:prstGeom>
          <a:noFill/>
          <a:ln w="1588">
            <a:solidFill>
              <a:srgbClr val="000000"/>
            </a:solidFill>
            <a:round/>
            <a:headEnd/>
            <a:tailEnd/>
          </a:ln>
        </p:spPr>
        <p:txBody>
          <a:bodyPr/>
          <a:lstStyle/>
          <a:p>
            <a:endParaRPr lang="en-US"/>
          </a:p>
        </p:txBody>
      </p:sp>
      <p:sp>
        <p:nvSpPr>
          <p:cNvPr id="88137" name="Line 108"/>
          <p:cNvSpPr>
            <a:spLocks noChangeShapeType="1"/>
          </p:cNvSpPr>
          <p:nvPr/>
        </p:nvSpPr>
        <p:spPr bwMode="auto">
          <a:xfrm flipV="1">
            <a:off x="2747963" y="3706813"/>
            <a:ext cx="1587" cy="42862"/>
          </a:xfrm>
          <a:prstGeom prst="line">
            <a:avLst/>
          </a:prstGeom>
          <a:noFill/>
          <a:ln w="1588">
            <a:solidFill>
              <a:srgbClr val="000000"/>
            </a:solidFill>
            <a:round/>
            <a:headEnd/>
            <a:tailEnd/>
          </a:ln>
        </p:spPr>
        <p:txBody>
          <a:bodyPr/>
          <a:lstStyle/>
          <a:p>
            <a:endParaRPr lang="en-US"/>
          </a:p>
        </p:txBody>
      </p:sp>
      <p:sp>
        <p:nvSpPr>
          <p:cNvPr id="88138" name="Line 109"/>
          <p:cNvSpPr>
            <a:spLocks noChangeShapeType="1"/>
          </p:cNvSpPr>
          <p:nvPr/>
        </p:nvSpPr>
        <p:spPr bwMode="auto">
          <a:xfrm flipV="1">
            <a:off x="2786063" y="3706813"/>
            <a:ext cx="1587" cy="42862"/>
          </a:xfrm>
          <a:prstGeom prst="line">
            <a:avLst/>
          </a:prstGeom>
          <a:noFill/>
          <a:ln w="1588">
            <a:solidFill>
              <a:srgbClr val="000000"/>
            </a:solidFill>
            <a:round/>
            <a:headEnd/>
            <a:tailEnd/>
          </a:ln>
        </p:spPr>
        <p:txBody>
          <a:bodyPr/>
          <a:lstStyle/>
          <a:p>
            <a:endParaRPr lang="en-US"/>
          </a:p>
        </p:txBody>
      </p:sp>
      <p:sp>
        <p:nvSpPr>
          <p:cNvPr id="88139" name="Line 110"/>
          <p:cNvSpPr>
            <a:spLocks noChangeShapeType="1"/>
          </p:cNvSpPr>
          <p:nvPr/>
        </p:nvSpPr>
        <p:spPr bwMode="auto">
          <a:xfrm flipV="1">
            <a:off x="2824163" y="3706813"/>
            <a:ext cx="1587" cy="42862"/>
          </a:xfrm>
          <a:prstGeom prst="line">
            <a:avLst/>
          </a:prstGeom>
          <a:noFill/>
          <a:ln w="1588">
            <a:solidFill>
              <a:srgbClr val="000000"/>
            </a:solidFill>
            <a:round/>
            <a:headEnd/>
            <a:tailEnd/>
          </a:ln>
        </p:spPr>
        <p:txBody>
          <a:bodyPr/>
          <a:lstStyle/>
          <a:p>
            <a:endParaRPr lang="en-US"/>
          </a:p>
        </p:txBody>
      </p:sp>
      <p:sp>
        <p:nvSpPr>
          <p:cNvPr id="88140" name="Line 111"/>
          <p:cNvSpPr>
            <a:spLocks noChangeShapeType="1"/>
          </p:cNvSpPr>
          <p:nvPr/>
        </p:nvSpPr>
        <p:spPr bwMode="auto">
          <a:xfrm flipV="1">
            <a:off x="2852738" y="3706813"/>
            <a:ext cx="1587" cy="42862"/>
          </a:xfrm>
          <a:prstGeom prst="line">
            <a:avLst/>
          </a:prstGeom>
          <a:noFill/>
          <a:ln w="1588">
            <a:solidFill>
              <a:srgbClr val="000000"/>
            </a:solidFill>
            <a:round/>
            <a:headEnd/>
            <a:tailEnd/>
          </a:ln>
        </p:spPr>
        <p:txBody>
          <a:bodyPr/>
          <a:lstStyle/>
          <a:p>
            <a:endParaRPr lang="en-US"/>
          </a:p>
        </p:txBody>
      </p:sp>
      <p:sp>
        <p:nvSpPr>
          <p:cNvPr id="88141" name="Line 112"/>
          <p:cNvSpPr>
            <a:spLocks noChangeShapeType="1"/>
          </p:cNvSpPr>
          <p:nvPr/>
        </p:nvSpPr>
        <p:spPr bwMode="auto">
          <a:xfrm flipV="1">
            <a:off x="2890838" y="3706813"/>
            <a:ext cx="1587" cy="42862"/>
          </a:xfrm>
          <a:prstGeom prst="line">
            <a:avLst/>
          </a:prstGeom>
          <a:noFill/>
          <a:ln w="1588">
            <a:solidFill>
              <a:srgbClr val="000000"/>
            </a:solidFill>
            <a:round/>
            <a:headEnd/>
            <a:tailEnd/>
          </a:ln>
        </p:spPr>
        <p:txBody>
          <a:bodyPr/>
          <a:lstStyle/>
          <a:p>
            <a:endParaRPr lang="en-US"/>
          </a:p>
        </p:txBody>
      </p:sp>
      <p:sp>
        <p:nvSpPr>
          <p:cNvPr id="88142" name="Line 113"/>
          <p:cNvSpPr>
            <a:spLocks noChangeShapeType="1"/>
          </p:cNvSpPr>
          <p:nvPr/>
        </p:nvSpPr>
        <p:spPr bwMode="auto">
          <a:xfrm flipV="1">
            <a:off x="2919413" y="3706813"/>
            <a:ext cx="1587" cy="42862"/>
          </a:xfrm>
          <a:prstGeom prst="line">
            <a:avLst/>
          </a:prstGeom>
          <a:noFill/>
          <a:ln w="1588">
            <a:solidFill>
              <a:srgbClr val="000000"/>
            </a:solidFill>
            <a:round/>
            <a:headEnd/>
            <a:tailEnd/>
          </a:ln>
        </p:spPr>
        <p:txBody>
          <a:bodyPr/>
          <a:lstStyle/>
          <a:p>
            <a:endParaRPr lang="en-US"/>
          </a:p>
        </p:txBody>
      </p:sp>
      <p:sp>
        <p:nvSpPr>
          <p:cNvPr id="88143" name="Line 114"/>
          <p:cNvSpPr>
            <a:spLocks noChangeShapeType="1"/>
          </p:cNvSpPr>
          <p:nvPr/>
        </p:nvSpPr>
        <p:spPr bwMode="auto">
          <a:xfrm flipV="1">
            <a:off x="2957513" y="3706813"/>
            <a:ext cx="1587" cy="42862"/>
          </a:xfrm>
          <a:prstGeom prst="line">
            <a:avLst/>
          </a:prstGeom>
          <a:noFill/>
          <a:ln w="1588">
            <a:solidFill>
              <a:srgbClr val="000000"/>
            </a:solidFill>
            <a:round/>
            <a:headEnd/>
            <a:tailEnd/>
          </a:ln>
        </p:spPr>
        <p:txBody>
          <a:bodyPr/>
          <a:lstStyle/>
          <a:p>
            <a:endParaRPr lang="en-US"/>
          </a:p>
        </p:txBody>
      </p:sp>
      <p:sp>
        <p:nvSpPr>
          <p:cNvPr id="88144" name="Line 115"/>
          <p:cNvSpPr>
            <a:spLocks noChangeShapeType="1"/>
          </p:cNvSpPr>
          <p:nvPr/>
        </p:nvSpPr>
        <p:spPr bwMode="auto">
          <a:xfrm flipV="1">
            <a:off x="2995613" y="3706813"/>
            <a:ext cx="1587" cy="42862"/>
          </a:xfrm>
          <a:prstGeom prst="line">
            <a:avLst/>
          </a:prstGeom>
          <a:noFill/>
          <a:ln w="1588">
            <a:solidFill>
              <a:srgbClr val="000000"/>
            </a:solidFill>
            <a:round/>
            <a:headEnd/>
            <a:tailEnd/>
          </a:ln>
        </p:spPr>
        <p:txBody>
          <a:bodyPr/>
          <a:lstStyle/>
          <a:p>
            <a:endParaRPr lang="en-US"/>
          </a:p>
        </p:txBody>
      </p:sp>
      <p:sp>
        <p:nvSpPr>
          <p:cNvPr id="88145" name="Line 116"/>
          <p:cNvSpPr>
            <a:spLocks noChangeShapeType="1"/>
          </p:cNvSpPr>
          <p:nvPr/>
        </p:nvSpPr>
        <p:spPr bwMode="auto">
          <a:xfrm flipV="1">
            <a:off x="3024188" y="3706813"/>
            <a:ext cx="1587" cy="42862"/>
          </a:xfrm>
          <a:prstGeom prst="line">
            <a:avLst/>
          </a:prstGeom>
          <a:noFill/>
          <a:ln w="1588">
            <a:solidFill>
              <a:srgbClr val="000000"/>
            </a:solidFill>
            <a:round/>
            <a:headEnd/>
            <a:tailEnd/>
          </a:ln>
        </p:spPr>
        <p:txBody>
          <a:bodyPr/>
          <a:lstStyle/>
          <a:p>
            <a:endParaRPr lang="en-US"/>
          </a:p>
        </p:txBody>
      </p:sp>
      <p:sp>
        <p:nvSpPr>
          <p:cNvPr id="88146" name="Line 117"/>
          <p:cNvSpPr>
            <a:spLocks noChangeShapeType="1"/>
          </p:cNvSpPr>
          <p:nvPr/>
        </p:nvSpPr>
        <p:spPr bwMode="auto">
          <a:xfrm flipV="1">
            <a:off x="3062288" y="3706813"/>
            <a:ext cx="1587" cy="42862"/>
          </a:xfrm>
          <a:prstGeom prst="line">
            <a:avLst/>
          </a:prstGeom>
          <a:noFill/>
          <a:ln w="1588">
            <a:solidFill>
              <a:srgbClr val="000000"/>
            </a:solidFill>
            <a:round/>
            <a:headEnd/>
            <a:tailEnd/>
          </a:ln>
        </p:spPr>
        <p:txBody>
          <a:bodyPr/>
          <a:lstStyle/>
          <a:p>
            <a:endParaRPr lang="en-US"/>
          </a:p>
        </p:txBody>
      </p:sp>
      <p:sp>
        <p:nvSpPr>
          <p:cNvPr id="88147" name="Line 118"/>
          <p:cNvSpPr>
            <a:spLocks noChangeShapeType="1"/>
          </p:cNvSpPr>
          <p:nvPr/>
        </p:nvSpPr>
        <p:spPr bwMode="auto">
          <a:xfrm flipV="1">
            <a:off x="3090863" y="3706813"/>
            <a:ext cx="1587" cy="42862"/>
          </a:xfrm>
          <a:prstGeom prst="line">
            <a:avLst/>
          </a:prstGeom>
          <a:noFill/>
          <a:ln w="1588">
            <a:solidFill>
              <a:srgbClr val="000000"/>
            </a:solidFill>
            <a:round/>
            <a:headEnd/>
            <a:tailEnd/>
          </a:ln>
        </p:spPr>
        <p:txBody>
          <a:bodyPr/>
          <a:lstStyle/>
          <a:p>
            <a:endParaRPr lang="en-US"/>
          </a:p>
        </p:txBody>
      </p:sp>
      <p:sp>
        <p:nvSpPr>
          <p:cNvPr id="88148" name="Line 119"/>
          <p:cNvSpPr>
            <a:spLocks noChangeShapeType="1"/>
          </p:cNvSpPr>
          <p:nvPr/>
        </p:nvSpPr>
        <p:spPr bwMode="auto">
          <a:xfrm flipV="1">
            <a:off x="3128963" y="3706813"/>
            <a:ext cx="1587" cy="42862"/>
          </a:xfrm>
          <a:prstGeom prst="line">
            <a:avLst/>
          </a:prstGeom>
          <a:noFill/>
          <a:ln w="1588">
            <a:solidFill>
              <a:srgbClr val="000000"/>
            </a:solidFill>
            <a:round/>
            <a:headEnd/>
            <a:tailEnd/>
          </a:ln>
        </p:spPr>
        <p:txBody>
          <a:bodyPr/>
          <a:lstStyle/>
          <a:p>
            <a:endParaRPr lang="en-US"/>
          </a:p>
        </p:txBody>
      </p:sp>
      <p:sp>
        <p:nvSpPr>
          <p:cNvPr id="88149" name="Line 120"/>
          <p:cNvSpPr>
            <a:spLocks noChangeShapeType="1"/>
          </p:cNvSpPr>
          <p:nvPr/>
        </p:nvSpPr>
        <p:spPr bwMode="auto">
          <a:xfrm flipV="1">
            <a:off x="3157538" y="3706813"/>
            <a:ext cx="1587" cy="42862"/>
          </a:xfrm>
          <a:prstGeom prst="line">
            <a:avLst/>
          </a:prstGeom>
          <a:noFill/>
          <a:ln w="1588">
            <a:solidFill>
              <a:srgbClr val="000000"/>
            </a:solidFill>
            <a:round/>
            <a:headEnd/>
            <a:tailEnd/>
          </a:ln>
        </p:spPr>
        <p:txBody>
          <a:bodyPr/>
          <a:lstStyle/>
          <a:p>
            <a:endParaRPr lang="en-US"/>
          </a:p>
        </p:txBody>
      </p:sp>
      <p:sp>
        <p:nvSpPr>
          <p:cNvPr id="88150" name="Line 121"/>
          <p:cNvSpPr>
            <a:spLocks noChangeShapeType="1"/>
          </p:cNvSpPr>
          <p:nvPr/>
        </p:nvSpPr>
        <p:spPr bwMode="auto">
          <a:xfrm flipV="1">
            <a:off x="3195638" y="3706813"/>
            <a:ext cx="1587" cy="42862"/>
          </a:xfrm>
          <a:prstGeom prst="line">
            <a:avLst/>
          </a:prstGeom>
          <a:noFill/>
          <a:ln w="1588">
            <a:solidFill>
              <a:srgbClr val="000000"/>
            </a:solidFill>
            <a:round/>
            <a:headEnd/>
            <a:tailEnd/>
          </a:ln>
        </p:spPr>
        <p:txBody>
          <a:bodyPr/>
          <a:lstStyle/>
          <a:p>
            <a:endParaRPr lang="en-US"/>
          </a:p>
        </p:txBody>
      </p:sp>
      <p:sp>
        <p:nvSpPr>
          <p:cNvPr id="88151" name="Line 122"/>
          <p:cNvSpPr>
            <a:spLocks noChangeShapeType="1"/>
          </p:cNvSpPr>
          <p:nvPr/>
        </p:nvSpPr>
        <p:spPr bwMode="auto">
          <a:xfrm flipV="1">
            <a:off x="3233738" y="3706813"/>
            <a:ext cx="1587" cy="42862"/>
          </a:xfrm>
          <a:prstGeom prst="line">
            <a:avLst/>
          </a:prstGeom>
          <a:noFill/>
          <a:ln w="1588">
            <a:solidFill>
              <a:srgbClr val="000000"/>
            </a:solidFill>
            <a:round/>
            <a:headEnd/>
            <a:tailEnd/>
          </a:ln>
        </p:spPr>
        <p:txBody>
          <a:bodyPr/>
          <a:lstStyle/>
          <a:p>
            <a:endParaRPr lang="en-US"/>
          </a:p>
        </p:txBody>
      </p:sp>
      <p:sp>
        <p:nvSpPr>
          <p:cNvPr id="88152" name="Line 123"/>
          <p:cNvSpPr>
            <a:spLocks noChangeShapeType="1"/>
          </p:cNvSpPr>
          <p:nvPr/>
        </p:nvSpPr>
        <p:spPr bwMode="auto">
          <a:xfrm flipV="1">
            <a:off x="3262313" y="3706813"/>
            <a:ext cx="1587" cy="42862"/>
          </a:xfrm>
          <a:prstGeom prst="line">
            <a:avLst/>
          </a:prstGeom>
          <a:noFill/>
          <a:ln w="1588">
            <a:solidFill>
              <a:srgbClr val="000000"/>
            </a:solidFill>
            <a:round/>
            <a:headEnd/>
            <a:tailEnd/>
          </a:ln>
        </p:spPr>
        <p:txBody>
          <a:bodyPr/>
          <a:lstStyle/>
          <a:p>
            <a:endParaRPr lang="en-US"/>
          </a:p>
        </p:txBody>
      </p:sp>
      <p:sp>
        <p:nvSpPr>
          <p:cNvPr id="88153" name="Line 124"/>
          <p:cNvSpPr>
            <a:spLocks noChangeShapeType="1"/>
          </p:cNvSpPr>
          <p:nvPr/>
        </p:nvSpPr>
        <p:spPr bwMode="auto">
          <a:xfrm flipV="1">
            <a:off x="3300413" y="3706813"/>
            <a:ext cx="1587" cy="42862"/>
          </a:xfrm>
          <a:prstGeom prst="line">
            <a:avLst/>
          </a:prstGeom>
          <a:noFill/>
          <a:ln w="1588">
            <a:solidFill>
              <a:srgbClr val="000000"/>
            </a:solidFill>
            <a:round/>
            <a:headEnd/>
            <a:tailEnd/>
          </a:ln>
        </p:spPr>
        <p:txBody>
          <a:bodyPr/>
          <a:lstStyle/>
          <a:p>
            <a:endParaRPr lang="en-US"/>
          </a:p>
        </p:txBody>
      </p:sp>
      <p:sp>
        <p:nvSpPr>
          <p:cNvPr id="88154" name="Line 125"/>
          <p:cNvSpPr>
            <a:spLocks noChangeShapeType="1"/>
          </p:cNvSpPr>
          <p:nvPr/>
        </p:nvSpPr>
        <p:spPr bwMode="auto">
          <a:xfrm flipV="1">
            <a:off x="3328988" y="3706813"/>
            <a:ext cx="1587" cy="42862"/>
          </a:xfrm>
          <a:prstGeom prst="line">
            <a:avLst/>
          </a:prstGeom>
          <a:noFill/>
          <a:ln w="1588">
            <a:solidFill>
              <a:srgbClr val="000000"/>
            </a:solidFill>
            <a:round/>
            <a:headEnd/>
            <a:tailEnd/>
          </a:ln>
        </p:spPr>
        <p:txBody>
          <a:bodyPr/>
          <a:lstStyle/>
          <a:p>
            <a:endParaRPr lang="en-US"/>
          </a:p>
        </p:txBody>
      </p:sp>
      <p:sp>
        <p:nvSpPr>
          <p:cNvPr id="88155" name="Line 126"/>
          <p:cNvSpPr>
            <a:spLocks noChangeShapeType="1"/>
          </p:cNvSpPr>
          <p:nvPr/>
        </p:nvSpPr>
        <p:spPr bwMode="auto">
          <a:xfrm flipV="1">
            <a:off x="3367088" y="3706813"/>
            <a:ext cx="1587" cy="42862"/>
          </a:xfrm>
          <a:prstGeom prst="line">
            <a:avLst/>
          </a:prstGeom>
          <a:noFill/>
          <a:ln w="1588">
            <a:solidFill>
              <a:srgbClr val="000000"/>
            </a:solidFill>
            <a:round/>
            <a:headEnd/>
            <a:tailEnd/>
          </a:ln>
        </p:spPr>
        <p:txBody>
          <a:bodyPr/>
          <a:lstStyle/>
          <a:p>
            <a:endParaRPr lang="en-US"/>
          </a:p>
        </p:txBody>
      </p:sp>
      <p:sp>
        <p:nvSpPr>
          <p:cNvPr id="88156" name="Line 127"/>
          <p:cNvSpPr>
            <a:spLocks noChangeShapeType="1"/>
          </p:cNvSpPr>
          <p:nvPr/>
        </p:nvSpPr>
        <p:spPr bwMode="auto">
          <a:xfrm flipV="1">
            <a:off x="3405188" y="3706813"/>
            <a:ext cx="1587" cy="42862"/>
          </a:xfrm>
          <a:prstGeom prst="line">
            <a:avLst/>
          </a:prstGeom>
          <a:noFill/>
          <a:ln w="1588">
            <a:solidFill>
              <a:srgbClr val="000000"/>
            </a:solidFill>
            <a:round/>
            <a:headEnd/>
            <a:tailEnd/>
          </a:ln>
        </p:spPr>
        <p:txBody>
          <a:bodyPr/>
          <a:lstStyle/>
          <a:p>
            <a:endParaRPr lang="en-US"/>
          </a:p>
        </p:txBody>
      </p:sp>
      <p:sp>
        <p:nvSpPr>
          <p:cNvPr id="88157" name="Line 128"/>
          <p:cNvSpPr>
            <a:spLocks noChangeShapeType="1"/>
          </p:cNvSpPr>
          <p:nvPr/>
        </p:nvSpPr>
        <p:spPr bwMode="auto">
          <a:xfrm flipV="1">
            <a:off x="3433763" y="3706813"/>
            <a:ext cx="1587" cy="42862"/>
          </a:xfrm>
          <a:prstGeom prst="line">
            <a:avLst/>
          </a:prstGeom>
          <a:noFill/>
          <a:ln w="1588">
            <a:solidFill>
              <a:srgbClr val="000000"/>
            </a:solidFill>
            <a:round/>
            <a:headEnd/>
            <a:tailEnd/>
          </a:ln>
        </p:spPr>
        <p:txBody>
          <a:bodyPr/>
          <a:lstStyle/>
          <a:p>
            <a:endParaRPr lang="en-US"/>
          </a:p>
        </p:txBody>
      </p:sp>
      <p:sp>
        <p:nvSpPr>
          <p:cNvPr id="88158" name="Line 129"/>
          <p:cNvSpPr>
            <a:spLocks noChangeShapeType="1"/>
          </p:cNvSpPr>
          <p:nvPr/>
        </p:nvSpPr>
        <p:spPr bwMode="auto">
          <a:xfrm flipV="1">
            <a:off x="3471863" y="3706813"/>
            <a:ext cx="1587" cy="42862"/>
          </a:xfrm>
          <a:prstGeom prst="line">
            <a:avLst/>
          </a:prstGeom>
          <a:noFill/>
          <a:ln w="1588">
            <a:solidFill>
              <a:srgbClr val="000000"/>
            </a:solidFill>
            <a:round/>
            <a:headEnd/>
            <a:tailEnd/>
          </a:ln>
        </p:spPr>
        <p:txBody>
          <a:bodyPr/>
          <a:lstStyle/>
          <a:p>
            <a:endParaRPr lang="en-US"/>
          </a:p>
        </p:txBody>
      </p:sp>
      <p:sp>
        <p:nvSpPr>
          <p:cNvPr id="88159" name="Line 130"/>
          <p:cNvSpPr>
            <a:spLocks noChangeShapeType="1"/>
          </p:cNvSpPr>
          <p:nvPr/>
        </p:nvSpPr>
        <p:spPr bwMode="auto">
          <a:xfrm flipV="1">
            <a:off x="3500438" y="3706813"/>
            <a:ext cx="1587" cy="42862"/>
          </a:xfrm>
          <a:prstGeom prst="line">
            <a:avLst/>
          </a:prstGeom>
          <a:noFill/>
          <a:ln w="1588">
            <a:solidFill>
              <a:srgbClr val="000000"/>
            </a:solidFill>
            <a:round/>
            <a:headEnd/>
            <a:tailEnd/>
          </a:ln>
        </p:spPr>
        <p:txBody>
          <a:bodyPr/>
          <a:lstStyle/>
          <a:p>
            <a:endParaRPr lang="en-US"/>
          </a:p>
        </p:txBody>
      </p:sp>
      <p:sp>
        <p:nvSpPr>
          <p:cNvPr id="88160" name="Line 131"/>
          <p:cNvSpPr>
            <a:spLocks noChangeShapeType="1"/>
          </p:cNvSpPr>
          <p:nvPr/>
        </p:nvSpPr>
        <p:spPr bwMode="auto">
          <a:xfrm flipV="1">
            <a:off x="3538538" y="3706813"/>
            <a:ext cx="1587" cy="42862"/>
          </a:xfrm>
          <a:prstGeom prst="line">
            <a:avLst/>
          </a:prstGeom>
          <a:noFill/>
          <a:ln w="1588">
            <a:solidFill>
              <a:srgbClr val="000000"/>
            </a:solidFill>
            <a:round/>
            <a:headEnd/>
            <a:tailEnd/>
          </a:ln>
        </p:spPr>
        <p:txBody>
          <a:bodyPr/>
          <a:lstStyle/>
          <a:p>
            <a:endParaRPr lang="en-US"/>
          </a:p>
        </p:txBody>
      </p:sp>
      <p:sp>
        <p:nvSpPr>
          <p:cNvPr id="88161" name="Line 132"/>
          <p:cNvSpPr>
            <a:spLocks noChangeShapeType="1"/>
          </p:cNvSpPr>
          <p:nvPr/>
        </p:nvSpPr>
        <p:spPr bwMode="auto">
          <a:xfrm flipV="1">
            <a:off x="3567113" y="3706813"/>
            <a:ext cx="1587" cy="42862"/>
          </a:xfrm>
          <a:prstGeom prst="line">
            <a:avLst/>
          </a:prstGeom>
          <a:noFill/>
          <a:ln w="1588">
            <a:solidFill>
              <a:srgbClr val="000000"/>
            </a:solidFill>
            <a:round/>
            <a:headEnd/>
            <a:tailEnd/>
          </a:ln>
        </p:spPr>
        <p:txBody>
          <a:bodyPr/>
          <a:lstStyle/>
          <a:p>
            <a:endParaRPr lang="en-US"/>
          </a:p>
        </p:txBody>
      </p:sp>
      <p:sp>
        <p:nvSpPr>
          <p:cNvPr id="88162" name="Line 133"/>
          <p:cNvSpPr>
            <a:spLocks noChangeShapeType="1"/>
          </p:cNvSpPr>
          <p:nvPr/>
        </p:nvSpPr>
        <p:spPr bwMode="auto">
          <a:xfrm flipV="1">
            <a:off x="3605213" y="3706813"/>
            <a:ext cx="1587" cy="42862"/>
          </a:xfrm>
          <a:prstGeom prst="line">
            <a:avLst/>
          </a:prstGeom>
          <a:noFill/>
          <a:ln w="1588">
            <a:solidFill>
              <a:srgbClr val="000000"/>
            </a:solidFill>
            <a:round/>
            <a:headEnd/>
            <a:tailEnd/>
          </a:ln>
        </p:spPr>
        <p:txBody>
          <a:bodyPr/>
          <a:lstStyle/>
          <a:p>
            <a:endParaRPr lang="en-US"/>
          </a:p>
        </p:txBody>
      </p:sp>
      <p:sp>
        <p:nvSpPr>
          <p:cNvPr id="88163" name="Line 134"/>
          <p:cNvSpPr>
            <a:spLocks noChangeShapeType="1"/>
          </p:cNvSpPr>
          <p:nvPr/>
        </p:nvSpPr>
        <p:spPr bwMode="auto">
          <a:xfrm flipV="1">
            <a:off x="3643313" y="3706813"/>
            <a:ext cx="1587" cy="42862"/>
          </a:xfrm>
          <a:prstGeom prst="line">
            <a:avLst/>
          </a:prstGeom>
          <a:noFill/>
          <a:ln w="1588">
            <a:solidFill>
              <a:srgbClr val="000000"/>
            </a:solidFill>
            <a:round/>
            <a:headEnd/>
            <a:tailEnd/>
          </a:ln>
        </p:spPr>
        <p:txBody>
          <a:bodyPr/>
          <a:lstStyle/>
          <a:p>
            <a:endParaRPr lang="en-US"/>
          </a:p>
        </p:txBody>
      </p:sp>
      <p:sp>
        <p:nvSpPr>
          <p:cNvPr id="88164" name="Line 135"/>
          <p:cNvSpPr>
            <a:spLocks noChangeShapeType="1"/>
          </p:cNvSpPr>
          <p:nvPr/>
        </p:nvSpPr>
        <p:spPr bwMode="auto">
          <a:xfrm flipV="1">
            <a:off x="3671888" y="3706813"/>
            <a:ext cx="1587" cy="42862"/>
          </a:xfrm>
          <a:prstGeom prst="line">
            <a:avLst/>
          </a:prstGeom>
          <a:noFill/>
          <a:ln w="1588">
            <a:solidFill>
              <a:srgbClr val="000000"/>
            </a:solidFill>
            <a:round/>
            <a:headEnd/>
            <a:tailEnd/>
          </a:ln>
        </p:spPr>
        <p:txBody>
          <a:bodyPr/>
          <a:lstStyle/>
          <a:p>
            <a:endParaRPr lang="en-US"/>
          </a:p>
        </p:txBody>
      </p:sp>
      <p:sp>
        <p:nvSpPr>
          <p:cNvPr id="88165" name="Line 136"/>
          <p:cNvSpPr>
            <a:spLocks noChangeShapeType="1"/>
          </p:cNvSpPr>
          <p:nvPr/>
        </p:nvSpPr>
        <p:spPr bwMode="auto">
          <a:xfrm flipV="1">
            <a:off x="3709988" y="3706813"/>
            <a:ext cx="1587" cy="42862"/>
          </a:xfrm>
          <a:prstGeom prst="line">
            <a:avLst/>
          </a:prstGeom>
          <a:noFill/>
          <a:ln w="1588">
            <a:solidFill>
              <a:srgbClr val="000000"/>
            </a:solidFill>
            <a:round/>
            <a:headEnd/>
            <a:tailEnd/>
          </a:ln>
        </p:spPr>
        <p:txBody>
          <a:bodyPr/>
          <a:lstStyle/>
          <a:p>
            <a:endParaRPr lang="en-US"/>
          </a:p>
        </p:txBody>
      </p:sp>
      <p:sp>
        <p:nvSpPr>
          <p:cNvPr id="88166" name="Line 137"/>
          <p:cNvSpPr>
            <a:spLocks noChangeShapeType="1"/>
          </p:cNvSpPr>
          <p:nvPr/>
        </p:nvSpPr>
        <p:spPr bwMode="auto">
          <a:xfrm flipV="1">
            <a:off x="3738563" y="3706813"/>
            <a:ext cx="1587" cy="42862"/>
          </a:xfrm>
          <a:prstGeom prst="line">
            <a:avLst/>
          </a:prstGeom>
          <a:noFill/>
          <a:ln w="1588">
            <a:solidFill>
              <a:srgbClr val="000000"/>
            </a:solidFill>
            <a:round/>
            <a:headEnd/>
            <a:tailEnd/>
          </a:ln>
        </p:spPr>
        <p:txBody>
          <a:bodyPr/>
          <a:lstStyle/>
          <a:p>
            <a:endParaRPr lang="en-US"/>
          </a:p>
        </p:txBody>
      </p:sp>
      <p:sp>
        <p:nvSpPr>
          <p:cNvPr id="88167" name="Line 138"/>
          <p:cNvSpPr>
            <a:spLocks noChangeShapeType="1"/>
          </p:cNvSpPr>
          <p:nvPr/>
        </p:nvSpPr>
        <p:spPr bwMode="auto">
          <a:xfrm flipV="1">
            <a:off x="3776663" y="3706813"/>
            <a:ext cx="1587" cy="42862"/>
          </a:xfrm>
          <a:prstGeom prst="line">
            <a:avLst/>
          </a:prstGeom>
          <a:noFill/>
          <a:ln w="1588">
            <a:solidFill>
              <a:srgbClr val="000000"/>
            </a:solidFill>
            <a:round/>
            <a:headEnd/>
            <a:tailEnd/>
          </a:ln>
        </p:spPr>
        <p:txBody>
          <a:bodyPr/>
          <a:lstStyle/>
          <a:p>
            <a:endParaRPr lang="en-US"/>
          </a:p>
        </p:txBody>
      </p:sp>
      <p:sp>
        <p:nvSpPr>
          <p:cNvPr id="88168" name="Line 139"/>
          <p:cNvSpPr>
            <a:spLocks noChangeShapeType="1"/>
          </p:cNvSpPr>
          <p:nvPr/>
        </p:nvSpPr>
        <p:spPr bwMode="auto">
          <a:xfrm flipV="1">
            <a:off x="3814763" y="3706813"/>
            <a:ext cx="1587" cy="42862"/>
          </a:xfrm>
          <a:prstGeom prst="line">
            <a:avLst/>
          </a:prstGeom>
          <a:noFill/>
          <a:ln w="1588">
            <a:solidFill>
              <a:srgbClr val="000000"/>
            </a:solidFill>
            <a:round/>
            <a:headEnd/>
            <a:tailEnd/>
          </a:ln>
        </p:spPr>
        <p:txBody>
          <a:bodyPr/>
          <a:lstStyle/>
          <a:p>
            <a:endParaRPr lang="en-US"/>
          </a:p>
        </p:txBody>
      </p:sp>
      <p:sp>
        <p:nvSpPr>
          <p:cNvPr id="88169" name="Line 140"/>
          <p:cNvSpPr>
            <a:spLocks noChangeShapeType="1"/>
          </p:cNvSpPr>
          <p:nvPr/>
        </p:nvSpPr>
        <p:spPr bwMode="auto">
          <a:xfrm flipV="1">
            <a:off x="3843338" y="3706813"/>
            <a:ext cx="1587" cy="42862"/>
          </a:xfrm>
          <a:prstGeom prst="line">
            <a:avLst/>
          </a:prstGeom>
          <a:noFill/>
          <a:ln w="1588">
            <a:solidFill>
              <a:srgbClr val="000000"/>
            </a:solidFill>
            <a:round/>
            <a:headEnd/>
            <a:tailEnd/>
          </a:ln>
        </p:spPr>
        <p:txBody>
          <a:bodyPr/>
          <a:lstStyle/>
          <a:p>
            <a:endParaRPr lang="en-US"/>
          </a:p>
        </p:txBody>
      </p:sp>
      <p:sp>
        <p:nvSpPr>
          <p:cNvPr id="88170" name="Line 141"/>
          <p:cNvSpPr>
            <a:spLocks noChangeShapeType="1"/>
          </p:cNvSpPr>
          <p:nvPr/>
        </p:nvSpPr>
        <p:spPr bwMode="auto">
          <a:xfrm flipV="1">
            <a:off x="3881438" y="3706813"/>
            <a:ext cx="1587" cy="42862"/>
          </a:xfrm>
          <a:prstGeom prst="line">
            <a:avLst/>
          </a:prstGeom>
          <a:noFill/>
          <a:ln w="1588">
            <a:solidFill>
              <a:srgbClr val="000000"/>
            </a:solidFill>
            <a:round/>
            <a:headEnd/>
            <a:tailEnd/>
          </a:ln>
        </p:spPr>
        <p:txBody>
          <a:bodyPr/>
          <a:lstStyle/>
          <a:p>
            <a:endParaRPr lang="en-US"/>
          </a:p>
        </p:txBody>
      </p:sp>
      <p:sp>
        <p:nvSpPr>
          <p:cNvPr id="88171" name="Line 142"/>
          <p:cNvSpPr>
            <a:spLocks noChangeShapeType="1"/>
          </p:cNvSpPr>
          <p:nvPr/>
        </p:nvSpPr>
        <p:spPr bwMode="auto">
          <a:xfrm flipV="1">
            <a:off x="3910013" y="3706813"/>
            <a:ext cx="1587" cy="42862"/>
          </a:xfrm>
          <a:prstGeom prst="line">
            <a:avLst/>
          </a:prstGeom>
          <a:noFill/>
          <a:ln w="1588">
            <a:solidFill>
              <a:srgbClr val="000000"/>
            </a:solidFill>
            <a:round/>
            <a:headEnd/>
            <a:tailEnd/>
          </a:ln>
        </p:spPr>
        <p:txBody>
          <a:bodyPr/>
          <a:lstStyle/>
          <a:p>
            <a:endParaRPr lang="en-US"/>
          </a:p>
        </p:txBody>
      </p:sp>
      <p:sp>
        <p:nvSpPr>
          <p:cNvPr id="88172" name="Line 143"/>
          <p:cNvSpPr>
            <a:spLocks noChangeShapeType="1"/>
          </p:cNvSpPr>
          <p:nvPr/>
        </p:nvSpPr>
        <p:spPr bwMode="auto">
          <a:xfrm flipV="1">
            <a:off x="3948113" y="3706813"/>
            <a:ext cx="1587" cy="42862"/>
          </a:xfrm>
          <a:prstGeom prst="line">
            <a:avLst/>
          </a:prstGeom>
          <a:noFill/>
          <a:ln w="1588">
            <a:solidFill>
              <a:srgbClr val="000000"/>
            </a:solidFill>
            <a:round/>
            <a:headEnd/>
            <a:tailEnd/>
          </a:ln>
        </p:spPr>
        <p:txBody>
          <a:bodyPr/>
          <a:lstStyle/>
          <a:p>
            <a:endParaRPr lang="en-US"/>
          </a:p>
        </p:txBody>
      </p:sp>
      <p:sp>
        <p:nvSpPr>
          <p:cNvPr id="88173" name="Line 144"/>
          <p:cNvSpPr>
            <a:spLocks noChangeShapeType="1"/>
          </p:cNvSpPr>
          <p:nvPr/>
        </p:nvSpPr>
        <p:spPr bwMode="auto">
          <a:xfrm flipV="1">
            <a:off x="3976688" y="3706813"/>
            <a:ext cx="1587" cy="42862"/>
          </a:xfrm>
          <a:prstGeom prst="line">
            <a:avLst/>
          </a:prstGeom>
          <a:noFill/>
          <a:ln w="1588">
            <a:solidFill>
              <a:srgbClr val="000000"/>
            </a:solidFill>
            <a:round/>
            <a:headEnd/>
            <a:tailEnd/>
          </a:ln>
        </p:spPr>
        <p:txBody>
          <a:bodyPr/>
          <a:lstStyle/>
          <a:p>
            <a:endParaRPr lang="en-US"/>
          </a:p>
        </p:txBody>
      </p:sp>
      <p:sp>
        <p:nvSpPr>
          <p:cNvPr id="88174" name="Line 145"/>
          <p:cNvSpPr>
            <a:spLocks noChangeShapeType="1"/>
          </p:cNvSpPr>
          <p:nvPr/>
        </p:nvSpPr>
        <p:spPr bwMode="auto">
          <a:xfrm flipV="1">
            <a:off x="4014788" y="3706813"/>
            <a:ext cx="1587" cy="42862"/>
          </a:xfrm>
          <a:prstGeom prst="line">
            <a:avLst/>
          </a:prstGeom>
          <a:noFill/>
          <a:ln w="1588">
            <a:solidFill>
              <a:srgbClr val="000000"/>
            </a:solidFill>
            <a:round/>
            <a:headEnd/>
            <a:tailEnd/>
          </a:ln>
        </p:spPr>
        <p:txBody>
          <a:bodyPr/>
          <a:lstStyle/>
          <a:p>
            <a:endParaRPr lang="en-US"/>
          </a:p>
        </p:txBody>
      </p:sp>
      <p:sp>
        <p:nvSpPr>
          <p:cNvPr id="88175" name="Line 146"/>
          <p:cNvSpPr>
            <a:spLocks noChangeShapeType="1"/>
          </p:cNvSpPr>
          <p:nvPr/>
        </p:nvSpPr>
        <p:spPr bwMode="auto">
          <a:xfrm flipV="1">
            <a:off x="757238" y="3630613"/>
            <a:ext cx="28575" cy="20637"/>
          </a:xfrm>
          <a:prstGeom prst="line">
            <a:avLst/>
          </a:prstGeom>
          <a:noFill/>
          <a:ln w="9525">
            <a:solidFill>
              <a:srgbClr val="000080"/>
            </a:solidFill>
            <a:round/>
            <a:headEnd/>
            <a:tailEnd/>
          </a:ln>
        </p:spPr>
        <p:txBody>
          <a:bodyPr/>
          <a:lstStyle/>
          <a:p>
            <a:endParaRPr lang="en-US"/>
          </a:p>
        </p:txBody>
      </p:sp>
      <p:sp>
        <p:nvSpPr>
          <p:cNvPr id="88176" name="Line 147"/>
          <p:cNvSpPr>
            <a:spLocks noChangeShapeType="1"/>
          </p:cNvSpPr>
          <p:nvPr/>
        </p:nvSpPr>
        <p:spPr bwMode="auto">
          <a:xfrm flipV="1">
            <a:off x="785813" y="3619500"/>
            <a:ext cx="38100" cy="11113"/>
          </a:xfrm>
          <a:prstGeom prst="line">
            <a:avLst/>
          </a:prstGeom>
          <a:noFill/>
          <a:ln w="9525">
            <a:solidFill>
              <a:srgbClr val="000080"/>
            </a:solidFill>
            <a:round/>
            <a:headEnd/>
            <a:tailEnd/>
          </a:ln>
        </p:spPr>
        <p:txBody>
          <a:bodyPr/>
          <a:lstStyle/>
          <a:p>
            <a:endParaRPr lang="en-US"/>
          </a:p>
        </p:txBody>
      </p:sp>
      <p:sp>
        <p:nvSpPr>
          <p:cNvPr id="88177" name="Line 148"/>
          <p:cNvSpPr>
            <a:spLocks noChangeShapeType="1"/>
          </p:cNvSpPr>
          <p:nvPr/>
        </p:nvSpPr>
        <p:spPr bwMode="auto">
          <a:xfrm>
            <a:off x="823913" y="3619500"/>
            <a:ext cx="38100" cy="53975"/>
          </a:xfrm>
          <a:prstGeom prst="line">
            <a:avLst/>
          </a:prstGeom>
          <a:noFill/>
          <a:ln w="9525">
            <a:solidFill>
              <a:srgbClr val="000080"/>
            </a:solidFill>
            <a:round/>
            <a:headEnd/>
            <a:tailEnd/>
          </a:ln>
        </p:spPr>
        <p:txBody>
          <a:bodyPr/>
          <a:lstStyle/>
          <a:p>
            <a:endParaRPr lang="en-US"/>
          </a:p>
        </p:txBody>
      </p:sp>
      <p:sp>
        <p:nvSpPr>
          <p:cNvPr id="88178" name="Line 149"/>
          <p:cNvSpPr>
            <a:spLocks noChangeShapeType="1"/>
          </p:cNvSpPr>
          <p:nvPr/>
        </p:nvSpPr>
        <p:spPr bwMode="auto">
          <a:xfrm>
            <a:off x="862013" y="3673475"/>
            <a:ext cx="28575" cy="11113"/>
          </a:xfrm>
          <a:prstGeom prst="line">
            <a:avLst/>
          </a:prstGeom>
          <a:noFill/>
          <a:ln w="9525">
            <a:solidFill>
              <a:srgbClr val="000080"/>
            </a:solidFill>
            <a:round/>
            <a:headEnd/>
            <a:tailEnd/>
          </a:ln>
        </p:spPr>
        <p:txBody>
          <a:bodyPr/>
          <a:lstStyle/>
          <a:p>
            <a:endParaRPr lang="en-US"/>
          </a:p>
        </p:txBody>
      </p:sp>
      <p:sp>
        <p:nvSpPr>
          <p:cNvPr id="88179" name="Line 150"/>
          <p:cNvSpPr>
            <a:spLocks noChangeShapeType="1"/>
          </p:cNvSpPr>
          <p:nvPr/>
        </p:nvSpPr>
        <p:spPr bwMode="auto">
          <a:xfrm flipV="1">
            <a:off x="890588" y="3619500"/>
            <a:ext cx="38100" cy="65088"/>
          </a:xfrm>
          <a:prstGeom prst="line">
            <a:avLst/>
          </a:prstGeom>
          <a:noFill/>
          <a:ln w="9525">
            <a:solidFill>
              <a:srgbClr val="000080"/>
            </a:solidFill>
            <a:round/>
            <a:headEnd/>
            <a:tailEnd/>
          </a:ln>
        </p:spPr>
        <p:txBody>
          <a:bodyPr/>
          <a:lstStyle/>
          <a:p>
            <a:endParaRPr lang="en-US"/>
          </a:p>
        </p:txBody>
      </p:sp>
      <p:sp>
        <p:nvSpPr>
          <p:cNvPr id="88180" name="Line 151"/>
          <p:cNvSpPr>
            <a:spLocks noChangeShapeType="1"/>
          </p:cNvSpPr>
          <p:nvPr/>
        </p:nvSpPr>
        <p:spPr bwMode="auto">
          <a:xfrm>
            <a:off x="928688" y="3619500"/>
            <a:ext cx="28575" cy="53975"/>
          </a:xfrm>
          <a:prstGeom prst="line">
            <a:avLst/>
          </a:prstGeom>
          <a:noFill/>
          <a:ln w="9525">
            <a:solidFill>
              <a:srgbClr val="000080"/>
            </a:solidFill>
            <a:round/>
            <a:headEnd/>
            <a:tailEnd/>
          </a:ln>
        </p:spPr>
        <p:txBody>
          <a:bodyPr/>
          <a:lstStyle/>
          <a:p>
            <a:endParaRPr lang="en-US"/>
          </a:p>
        </p:txBody>
      </p:sp>
      <p:sp>
        <p:nvSpPr>
          <p:cNvPr id="88181" name="Line 152"/>
          <p:cNvSpPr>
            <a:spLocks noChangeShapeType="1"/>
          </p:cNvSpPr>
          <p:nvPr/>
        </p:nvSpPr>
        <p:spPr bwMode="auto">
          <a:xfrm>
            <a:off x="957263" y="3673475"/>
            <a:ext cx="38100" cy="1588"/>
          </a:xfrm>
          <a:prstGeom prst="line">
            <a:avLst/>
          </a:prstGeom>
          <a:noFill/>
          <a:ln w="9525">
            <a:solidFill>
              <a:srgbClr val="000080"/>
            </a:solidFill>
            <a:round/>
            <a:headEnd/>
            <a:tailEnd/>
          </a:ln>
        </p:spPr>
        <p:txBody>
          <a:bodyPr/>
          <a:lstStyle/>
          <a:p>
            <a:endParaRPr lang="en-US"/>
          </a:p>
        </p:txBody>
      </p:sp>
      <p:sp>
        <p:nvSpPr>
          <p:cNvPr id="88182" name="Line 153"/>
          <p:cNvSpPr>
            <a:spLocks noChangeShapeType="1"/>
          </p:cNvSpPr>
          <p:nvPr/>
        </p:nvSpPr>
        <p:spPr bwMode="auto">
          <a:xfrm>
            <a:off x="995363" y="3673475"/>
            <a:ext cx="28575" cy="11113"/>
          </a:xfrm>
          <a:prstGeom prst="line">
            <a:avLst/>
          </a:prstGeom>
          <a:noFill/>
          <a:ln w="9525">
            <a:solidFill>
              <a:srgbClr val="000080"/>
            </a:solidFill>
            <a:round/>
            <a:headEnd/>
            <a:tailEnd/>
          </a:ln>
        </p:spPr>
        <p:txBody>
          <a:bodyPr/>
          <a:lstStyle/>
          <a:p>
            <a:endParaRPr lang="en-US"/>
          </a:p>
        </p:txBody>
      </p:sp>
      <p:sp>
        <p:nvSpPr>
          <p:cNvPr id="88183" name="Line 154"/>
          <p:cNvSpPr>
            <a:spLocks noChangeShapeType="1"/>
          </p:cNvSpPr>
          <p:nvPr/>
        </p:nvSpPr>
        <p:spPr bwMode="auto">
          <a:xfrm flipV="1">
            <a:off x="1023938" y="3662363"/>
            <a:ext cx="38100" cy="22225"/>
          </a:xfrm>
          <a:prstGeom prst="line">
            <a:avLst/>
          </a:prstGeom>
          <a:noFill/>
          <a:ln w="9525">
            <a:solidFill>
              <a:srgbClr val="000080"/>
            </a:solidFill>
            <a:round/>
            <a:headEnd/>
            <a:tailEnd/>
          </a:ln>
        </p:spPr>
        <p:txBody>
          <a:bodyPr/>
          <a:lstStyle/>
          <a:p>
            <a:endParaRPr lang="en-US"/>
          </a:p>
        </p:txBody>
      </p:sp>
      <p:sp>
        <p:nvSpPr>
          <p:cNvPr id="88184" name="Line 155"/>
          <p:cNvSpPr>
            <a:spLocks noChangeShapeType="1"/>
          </p:cNvSpPr>
          <p:nvPr/>
        </p:nvSpPr>
        <p:spPr bwMode="auto">
          <a:xfrm>
            <a:off x="1062038" y="3662363"/>
            <a:ext cx="38100" cy="1587"/>
          </a:xfrm>
          <a:prstGeom prst="line">
            <a:avLst/>
          </a:prstGeom>
          <a:noFill/>
          <a:ln w="9525">
            <a:solidFill>
              <a:srgbClr val="000080"/>
            </a:solidFill>
            <a:round/>
            <a:headEnd/>
            <a:tailEnd/>
          </a:ln>
        </p:spPr>
        <p:txBody>
          <a:bodyPr/>
          <a:lstStyle/>
          <a:p>
            <a:endParaRPr lang="en-US"/>
          </a:p>
        </p:txBody>
      </p:sp>
      <p:sp>
        <p:nvSpPr>
          <p:cNvPr id="88185" name="Line 156"/>
          <p:cNvSpPr>
            <a:spLocks noChangeShapeType="1"/>
          </p:cNvSpPr>
          <p:nvPr/>
        </p:nvSpPr>
        <p:spPr bwMode="auto">
          <a:xfrm>
            <a:off x="1100138" y="3662363"/>
            <a:ext cx="28575" cy="11112"/>
          </a:xfrm>
          <a:prstGeom prst="line">
            <a:avLst/>
          </a:prstGeom>
          <a:noFill/>
          <a:ln w="9525">
            <a:solidFill>
              <a:srgbClr val="000080"/>
            </a:solidFill>
            <a:round/>
            <a:headEnd/>
            <a:tailEnd/>
          </a:ln>
        </p:spPr>
        <p:txBody>
          <a:bodyPr/>
          <a:lstStyle/>
          <a:p>
            <a:endParaRPr lang="en-US"/>
          </a:p>
        </p:txBody>
      </p:sp>
      <p:sp>
        <p:nvSpPr>
          <p:cNvPr id="88186" name="Line 157"/>
          <p:cNvSpPr>
            <a:spLocks noChangeShapeType="1"/>
          </p:cNvSpPr>
          <p:nvPr/>
        </p:nvSpPr>
        <p:spPr bwMode="auto">
          <a:xfrm flipV="1">
            <a:off x="1128713" y="3662363"/>
            <a:ext cx="38100" cy="11112"/>
          </a:xfrm>
          <a:prstGeom prst="line">
            <a:avLst/>
          </a:prstGeom>
          <a:noFill/>
          <a:ln w="9525">
            <a:solidFill>
              <a:srgbClr val="000080"/>
            </a:solidFill>
            <a:round/>
            <a:headEnd/>
            <a:tailEnd/>
          </a:ln>
        </p:spPr>
        <p:txBody>
          <a:bodyPr/>
          <a:lstStyle/>
          <a:p>
            <a:endParaRPr lang="en-US"/>
          </a:p>
        </p:txBody>
      </p:sp>
      <p:sp>
        <p:nvSpPr>
          <p:cNvPr id="88187" name="Line 158"/>
          <p:cNvSpPr>
            <a:spLocks noChangeShapeType="1"/>
          </p:cNvSpPr>
          <p:nvPr/>
        </p:nvSpPr>
        <p:spPr bwMode="auto">
          <a:xfrm>
            <a:off x="1166813" y="3662363"/>
            <a:ext cx="28575" cy="11112"/>
          </a:xfrm>
          <a:prstGeom prst="line">
            <a:avLst/>
          </a:prstGeom>
          <a:noFill/>
          <a:ln w="9525">
            <a:solidFill>
              <a:srgbClr val="000080"/>
            </a:solidFill>
            <a:round/>
            <a:headEnd/>
            <a:tailEnd/>
          </a:ln>
        </p:spPr>
        <p:txBody>
          <a:bodyPr/>
          <a:lstStyle/>
          <a:p>
            <a:endParaRPr lang="en-US"/>
          </a:p>
        </p:txBody>
      </p:sp>
      <p:sp>
        <p:nvSpPr>
          <p:cNvPr id="88188" name="Line 159"/>
          <p:cNvSpPr>
            <a:spLocks noChangeShapeType="1"/>
          </p:cNvSpPr>
          <p:nvPr/>
        </p:nvSpPr>
        <p:spPr bwMode="auto">
          <a:xfrm flipV="1">
            <a:off x="1195388" y="3651250"/>
            <a:ext cx="38100" cy="22225"/>
          </a:xfrm>
          <a:prstGeom prst="line">
            <a:avLst/>
          </a:prstGeom>
          <a:noFill/>
          <a:ln w="9525">
            <a:solidFill>
              <a:srgbClr val="000080"/>
            </a:solidFill>
            <a:round/>
            <a:headEnd/>
            <a:tailEnd/>
          </a:ln>
        </p:spPr>
        <p:txBody>
          <a:bodyPr/>
          <a:lstStyle/>
          <a:p>
            <a:endParaRPr lang="en-US"/>
          </a:p>
        </p:txBody>
      </p:sp>
      <p:sp>
        <p:nvSpPr>
          <p:cNvPr id="88189" name="Line 160"/>
          <p:cNvSpPr>
            <a:spLocks noChangeShapeType="1"/>
          </p:cNvSpPr>
          <p:nvPr/>
        </p:nvSpPr>
        <p:spPr bwMode="auto">
          <a:xfrm>
            <a:off x="1233488" y="3651250"/>
            <a:ext cx="38100" cy="11113"/>
          </a:xfrm>
          <a:prstGeom prst="line">
            <a:avLst/>
          </a:prstGeom>
          <a:noFill/>
          <a:ln w="9525">
            <a:solidFill>
              <a:srgbClr val="000080"/>
            </a:solidFill>
            <a:round/>
            <a:headEnd/>
            <a:tailEnd/>
          </a:ln>
        </p:spPr>
        <p:txBody>
          <a:bodyPr/>
          <a:lstStyle/>
          <a:p>
            <a:endParaRPr lang="en-US"/>
          </a:p>
        </p:txBody>
      </p:sp>
      <p:sp>
        <p:nvSpPr>
          <p:cNvPr id="88190" name="Line 161"/>
          <p:cNvSpPr>
            <a:spLocks noChangeShapeType="1"/>
          </p:cNvSpPr>
          <p:nvPr/>
        </p:nvSpPr>
        <p:spPr bwMode="auto">
          <a:xfrm>
            <a:off x="1271588" y="3662363"/>
            <a:ext cx="28575" cy="11112"/>
          </a:xfrm>
          <a:prstGeom prst="line">
            <a:avLst/>
          </a:prstGeom>
          <a:noFill/>
          <a:ln w="9525">
            <a:solidFill>
              <a:srgbClr val="000080"/>
            </a:solidFill>
            <a:round/>
            <a:headEnd/>
            <a:tailEnd/>
          </a:ln>
        </p:spPr>
        <p:txBody>
          <a:bodyPr/>
          <a:lstStyle/>
          <a:p>
            <a:endParaRPr lang="en-US"/>
          </a:p>
        </p:txBody>
      </p:sp>
      <p:sp>
        <p:nvSpPr>
          <p:cNvPr id="88191" name="Line 162"/>
          <p:cNvSpPr>
            <a:spLocks noChangeShapeType="1"/>
          </p:cNvSpPr>
          <p:nvPr/>
        </p:nvSpPr>
        <p:spPr bwMode="auto">
          <a:xfrm flipV="1">
            <a:off x="1300163" y="3651250"/>
            <a:ext cx="38100" cy="22225"/>
          </a:xfrm>
          <a:prstGeom prst="line">
            <a:avLst/>
          </a:prstGeom>
          <a:noFill/>
          <a:ln w="9525">
            <a:solidFill>
              <a:srgbClr val="000080"/>
            </a:solidFill>
            <a:round/>
            <a:headEnd/>
            <a:tailEnd/>
          </a:ln>
        </p:spPr>
        <p:txBody>
          <a:bodyPr/>
          <a:lstStyle/>
          <a:p>
            <a:endParaRPr lang="en-US"/>
          </a:p>
        </p:txBody>
      </p:sp>
      <p:sp>
        <p:nvSpPr>
          <p:cNvPr id="88192" name="Line 163"/>
          <p:cNvSpPr>
            <a:spLocks noChangeShapeType="1"/>
          </p:cNvSpPr>
          <p:nvPr/>
        </p:nvSpPr>
        <p:spPr bwMode="auto">
          <a:xfrm flipV="1">
            <a:off x="1338263" y="3630613"/>
            <a:ext cx="28575" cy="20637"/>
          </a:xfrm>
          <a:prstGeom prst="line">
            <a:avLst/>
          </a:prstGeom>
          <a:noFill/>
          <a:ln w="9525">
            <a:solidFill>
              <a:srgbClr val="000080"/>
            </a:solidFill>
            <a:round/>
            <a:headEnd/>
            <a:tailEnd/>
          </a:ln>
        </p:spPr>
        <p:txBody>
          <a:bodyPr/>
          <a:lstStyle/>
          <a:p>
            <a:endParaRPr lang="en-US"/>
          </a:p>
        </p:txBody>
      </p:sp>
      <p:sp>
        <p:nvSpPr>
          <p:cNvPr id="88193" name="Line 164"/>
          <p:cNvSpPr>
            <a:spLocks noChangeShapeType="1"/>
          </p:cNvSpPr>
          <p:nvPr/>
        </p:nvSpPr>
        <p:spPr bwMode="auto">
          <a:xfrm flipV="1">
            <a:off x="1366838" y="3608388"/>
            <a:ext cx="38100" cy="22225"/>
          </a:xfrm>
          <a:prstGeom prst="line">
            <a:avLst/>
          </a:prstGeom>
          <a:noFill/>
          <a:ln w="9525">
            <a:solidFill>
              <a:srgbClr val="000080"/>
            </a:solidFill>
            <a:round/>
            <a:headEnd/>
            <a:tailEnd/>
          </a:ln>
        </p:spPr>
        <p:txBody>
          <a:bodyPr/>
          <a:lstStyle/>
          <a:p>
            <a:endParaRPr lang="en-US"/>
          </a:p>
        </p:txBody>
      </p:sp>
      <p:sp>
        <p:nvSpPr>
          <p:cNvPr id="88194" name="Line 165"/>
          <p:cNvSpPr>
            <a:spLocks noChangeShapeType="1"/>
          </p:cNvSpPr>
          <p:nvPr/>
        </p:nvSpPr>
        <p:spPr bwMode="auto">
          <a:xfrm flipV="1">
            <a:off x="1404938" y="3500438"/>
            <a:ext cx="28575" cy="107950"/>
          </a:xfrm>
          <a:prstGeom prst="line">
            <a:avLst/>
          </a:prstGeom>
          <a:noFill/>
          <a:ln w="9525">
            <a:solidFill>
              <a:srgbClr val="000080"/>
            </a:solidFill>
            <a:round/>
            <a:headEnd/>
            <a:tailEnd/>
          </a:ln>
        </p:spPr>
        <p:txBody>
          <a:bodyPr/>
          <a:lstStyle/>
          <a:p>
            <a:endParaRPr lang="en-US"/>
          </a:p>
        </p:txBody>
      </p:sp>
      <p:sp>
        <p:nvSpPr>
          <p:cNvPr id="88195" name="Line 166"/>
          <p:cNvSpPr>
            <a:spLocks noChangeShapeType="1"/>
          </p:cNvSpPr>
          <p:nvPr/>
        </p:nvSpPr>
        <p:spPr bwMode="auto">
          <a:xfrm>
            <a:off x="1433513" y="3500438"/>
            <a:ext cx="38100" cy="161925"/>
          </a:xfrm>
          <a:prstGeom prst="line">
            <a:avLst/>
          </a:prstGeom>
          <a:noFill/>
          <a:ln w="9525">
            <a:solidFill>
              <a:srgbClr val="000080"/>
            </a:solidFill>
            <a:round/>
            <a:headEnd/>
            <a:tailEnd/>
          </a:ln>
        </p:spPr>
        <p:txBody>
          <a:bodyPr/>
          <a:lstStyle/>
          <a:p>
            <a:endParaRPr lang="en-US"/>
          </a:p>
        </p:txBody>
      </p:sp>
      <p:sp>
        <p:nvSpPr>
          <p:cNvPr id="88196" name="Line 167"/>
          <p:cNvSpPr>
            <a:spLocks noChangeShapeType="1"/>
          </p:cNvSpPr>
          <p:nvPr/>
        </p:nvSpPr>
        <p:spPr bwMode="auto">
          <a:xfrm flipV="1">
            <a:off x="1471613" y="3576638"/>
            <a:ext cx="38100" cy="85725"/>
          </a:xfrm>
          <a:prstGeom prst="line">
            <a:avLst/>
          </a:prstGeom>
          <a:noFill/>
          <a:ln w="9525">
            <a:solidFill>
              <a:srgbClr val="000080"/>
            </a:solidFill>
            <a:round/>
            <a:headEnd/>
            <a:tailEnd/>
          </a:ln>
        </p:spPr>
        <p:txBody>
          <a:bodyPr/>
          <a:lstStyle/>
          <a:p>
            <a:endParaRPr lang="en-US"/>
          </a:p>
        </p:txBody>
      </p:sp>
      <p:sp>
        <p:nvSpPr>
          <p:cNvPr id="88197" name="Line 168"/>
          <p:cNvSpPr>
            <a:spLocks noChangeShapeType="1"/>
          </p:cNvSpPr>
          <p:nvPr/>
        </p:nvSpPr>
        <p:spPr bwMode="auto">
          <a:xfrm>
            <a:off x="1509713" y="3576638"/>
            <a:ext cx="28575" cy="1587"/>
          </a:xfrm>
          <a:prstGeom prst="line">
            <a:avLst/>
          </a:prstGeom>
          <a:noFill/>
          <a:ln w="9525">
            <a:solidFill>
              <a:srgbClr val="000080"/>
            </a:solidFill>
            <a:round/>
            <a:headEnd/>
            <a:tailEnd/>
          </a:ln>
        </p:spPr>
        <p:txBody>
          <a:bodyPr/>
          <a:lstStyle/>
          <a:p>
            <a:endParaRPr lang="en-US"/>
          </a:p>
        </p:txBody>
      </p:sp>
      <p:sp>
        <p:nvSpPr>
          <p:cNvPr id="88198" name="Line 169"/>
          <p:cNvSpPr>
            <a:spLocks noChangeShapeType="1"/>
          </p:cNvSpPr>
          <p:nvPr/>
        </p:nvSpPr>
        <p:spPr bwMode="auto">
          <a:xfrm>
            <a:off x="1538288" y="3576638"/>
            <a:ext cx="38100" cy="1587"/>
          </a:xfrm>
          <a:prstGeom prst="line">
            <a:avLst/>
          </a:prstGeom>
          <a:noFill/>
          <a:ln w="9525">
            <a:solidFill>
              <a:srgbClr val="000080"/>
            </a:solidFill>
            <a:round/>
            <a:headEnd/>
            <a:tailEnd/>
          </a:ln>
        </p:spPr>
        <p:txBody>
          <a:bodyPr/>
          <a:lstStyle/>
          <a:p>
            <a:endParaRPr lang="en-US"/>
          </a:p>
        </p:txBody>
      </p:sp>
      <p:sp>
        <p:nvSpPr>
          <p:cNvPr id="88199" name="Line 170"/>
          <p:cNvSpPr>
            <a:spLocks noChangeShapeType="1"/>
          </p:cNvSpPr>
          <p:nvPr/>
        </p:nvSpPr>
        <p:spPr bwMode="auto">
          <a:xfrm flipV="1">
            <a:off x="1576388" y="3478213"/>
            <a:ext cx="28575" cy="98425"/>
          </a:xfrm>
          <a:prstGeom prst="line">
            <a:avLst/>
          </a:prstGeom>
          <a:noFill/>
          <a:ln w="9525">
            <a:solidFill>
              <a:srgbClr val="000080"/>
            </a:solidFill>
            <a:round/>
            <a:headEnd/>
            <a:tailEnd/>
          </a:ln>
        </p:spPr>
        <p:txBody>
          <a:bodyPr/>
          <a:lstStyle/>
          <a:p>
            <a:endParaRPr lang="en-US"/>
          </a:p>
        </p:txBody>
      </p:sp>
      <p:sp>
        <p:nvSpPr>
          <p:cNvPr id="88200" name="Line 171"/>
          <p:cNvSpPr>
            <a:spLocks noChangeShapeType="1"/>
          </p:cNvSpPr>
          <p:nvPr/>
        </p:nvSpPr>
        <p:spPr bwMode="auto">
          <a:xfrm flipV="1">
            <a:off x="1604963" y="3370263"/>
            <a:ext cx="38100" cy="107950"/>
          </a:xfrm>
          <a:prstGeom prst="line">
            <a:avLst/>
          </a:prstGeom>
          <a:noFill/>
          <a:ln w="9525">
            <a:solidFill>
              <a:srgbClr val="000080"/>
            </a:solidFill>
            <a:round/>
            <a:headEnd/>
            <a:tailEnd/>
          </a:ln>
        </p:spPr>
        <p:txBody>
          <a:bodyPr/>
          <a:lstStyle/>
          <a:p>
            <a:endParaRPr lang="en-US"/>
          </a:p>
        </p:txBody>
      </p:sp>
      <p:sp>
        <p:nvSpPr>
          <p:cNvPr id="88201" name="Line 172"/>
          <p:cNvSpPr>
            <a:spLocks noChangeShapeType="1"/>
          </p:cNvSpPr>
          <p:nvPr/>
        </p:nvSpPr>
        <p:spPr bwMode="auto">
          <a:xfrm flipV="1">
            <a:off x="1643063" y="3325813"/>
            <a:ext cx="38100" cy="44450"/>
          </a:xfrm>
          <a:prstGeom prst="line">
            <a:avLst/>
          </a:prstGeom>
          <a:noFill/>
          <a:ln w="9525">
            <a:solidFill>
              <a:srgbClr val="000080"/>
            </a:solidFill>
            <a:round/>
            <a:headEnd/>
            <a:tailEnd/>
          </a:ln>
        </p:spPr>
        <p:txBody>
          <a:bodyPr/>
          <a:lstStyle/>
          <a:p>
            <a:endParaRPr lang="en-US"/>
          </a:p>
        </p:txBody>
      </p:sp>
      <p:sp>
        <p:nvSpPr>
          <p:cNvPr id="88202" name="Line 173"/>
          <p:cNvSpPr>
            <a:spLocks noChangeShapeType="1"/>
          </p:cNvSpPr>
          <p:nvPr/>
        </p:nvSpPr>
        <p:spPr bwMode="auto">
          <a:xfrm flipV="1">
            <a:off x="1681163" y="2935288"/>
            <a:ext cx="28575" cy="390525"/>
          </a:xfrm>
          <a:prstGeom prst="line">
            <a:avLst/>
          </a:prstGeom>
          <a:noFill/>
          <a:ln w="9525">
            <a:solidFill>
              <a:srgbClr val="000080"/>
            </a:solidFill>
            <a:round/>
            <a:headEnd/>
            <a:tailEnd/>
          </a:ln>
        </p:spPr>
        <p:txBody>
          <a:bodyPr/>
          <a:lstStyle/>
          <a:p>
            <a:endParaRPr lang="en-US"/>
          </a:p>
        </p:txBody>
      </p:sp>
      <p:sp>
        <p:nvSpPr>
          <p:cNvPr id="88203" name="Line 174"/>
          <p:cNvSpPr>
            <a:spLocks noChangeShapeType="1"/>
          </p:cNvSpPr>
          <p:nvPr/>
        </p:nvSpPr>
        <p:spPr bwMode="auto">
          <a:xfrm>
            <a:off x="1709738" y="2935288"/>
            <a:ext cx="38100" cy="22225"/>
          </a:xfrm>
          <a:prstGeom prst="line">
            <a:avLst/>
          </a:prstGeom>
          <a:noFill/>
          <a:ln w="9525">
            <a:solidFill>
              <a:srgbClr val="000080"/>
            </a:solidFill>
            <a:round/>
            <a:headEnd/>
            <a:tailEnd/>
          </a:ln>
        </p:spPr>
        <p:txBody>
          <a:bodyPr/>
          <a:lstStyle/>
          <a:p>
            <a:endParaRPr lang="en-US"/>
          </a:p>
        </p:txBody>
      </p:sp>
      <p:sp>
        <p:nvSpPr>
          <p:cNvPr id="88204" name="Line 175"/>
          <p:cNvSpPr>
            <a:spLocks noChangeShapeType="1"/>
          </p:cNvSpPr>
          <p:nvPr/>
        </p:nvSpPr>
        <p:spPr bwMode="auto">
          <a:xfrm>
            <a:off x="1747838" y="2957513"/>
            <a:ext cx="28575" cy="119062"/>
          </a:xfrm>
          <a:prstGeom prst="line">
            <a:avLst/>
          </a:prstGeom>
          <a:noFill/>
          <a:ln w="9525">
            <a:solidFill>
              <a:srgbClr val="000080"/>
            </a:solidFill>
            <a:round/>
            <a:headEnd/>
            <a:tailEnd/>
          </a:ln>
        </p:spPr>
        <p:txBody>
          <a:bodyPr/>
          <a:lstStyle/>
          <a:p>
            <a:endParaRPr lang="en-US"/>
          </a:p>
        </p:txBody>
      </p:sp>
      <p:sp>
        <p:nvSpPr>
          <p:cNvPr id="88205" name="Line 176"/>
          <p:cNvSpPr>
            <a:spLocks noChangeShapeType="1"/>
          </p:cNvSpPr>
          <p:nvPr/>
        </p:nvSpPr>
        <p:spPr bwMode="auto">
          <a:xfrm>
            <a:off x="1776413" y="3076575"/>
            <a:ext cx="38100" cy="65088"/>
          </a:xfrm>
          <a:prstGeom prst="line">
            <a:avLst/>
          </a:prstGeom>
          <a:noFill/>
          <a:ln w="9525">
            <a:solidFill>
              <a:srgbClr val="000080"/>
            </a:solidFill>
            <a:round/>
            <a:headEnd/>
            <a:tailEnd/>
          </a:ln>
        </p:spPr>
        <p:txBody>
          <a:bodyPr/>
          <a:lstStyle/>
          <a:p>
            <a:endParaRPr lang="en-US"/>
          </a:p>
        </p:txBody>
      </p:sp>
      <p:sp>
        <p:nvSpPr>
          <p:cNvPr id="88206" name="Line 177"/>
          <p:cNvSpPr>
            <a:spLocks noChangeShapeType="1"/>
          </p:cNvSpPr>
          <p:nvPr/>
        </p:nvSpPr>
        <p:spPr bwMode="auto">
          <a:xfrm flipV="1">
            <a:off x="1814513" y="2533650"/>
            <a:ext cx="28575" cy="608013"/>
          </a:xfrm>
          <a:prstGeom prst="line">
            <a:avLst/>
          </a:prstGeom>
          <a:noFill/>
          <a:ln w="9525">
            <a:solidFill>
              <a:srgbClr val="000080"/>
            </a:solidFill>
            <a:round/>
            <a:headEnd/>
            <a:tailEnd/>
          </a:ln>
        </p:spPr>
        <p:txBody>
          <a:bodyPr/>
          <a:lstStyle/>
          <a:p>
            <a:endParaRPr lang="en-US"/>
          </a:p>
        </p:txBody>
      </p:sp>
      <p:sp>
        <p:nvSpPr>
          <p:cNvPr id="88207" name="Line 178"/>
          <p:cNvSpPr>
            <a:spLocks noChangeShapeType="1"/>
          </p:cNvSpPr>
          <p:nvPr/>
        </p:nvSpPr>
        <p:spPr bwMode="auto">
          <a:xfrm>
            <a:off x="1843088" y="2533650"/>
            <a:ext cx="38100" cy="315913"/>
          </a:xfrm>
          <a:prstGeom prst="line">
            <a:avLst/>
          </a:prstGeom>
          <a:noFill/>
          <a:ln w="9525">
            <a:solidFill>
              <a:srgbClr val="000080"/>
            </a:solidFill>
            <a:round/>
            <a:headEnd/>
            <a:tailEnd/>
          </a:ln>
        </p:spPr>
        <p:txBody>
          <a:bodyPr/>
          <a:lstStyle/>
          <a:p>
            <a:endParaRPr lang="en-US"/>
          </a:p>
        </p:txBody>
      </p:sp>
      <p:sp>
        <p:nvSpPr>
          <p:cNvPr id="88208" name="Line 179"/>
          <p:cNvSpPr>
            <a:spLocks noChangeShapeType="1"/>
          </p:cNvSpPr>
          <p:nvPr/>
        </p:nvSpPr>
        <p:spPr bwMode="auto">
          <a:xfrm>
            <a:off x="1881188" y="2849563"/>
            <a:ext cx="38100" cy="130175"/>
          </a:xfrm>
          <a:prstGeom prst="line">
            <a:avLst/>
          </a:prstGeom>
          <a:noFill/>
          <a:ln w="9525">
            <a:solidFill>
              <a:srgbClr val="000080"/>
            </a:solidFill>
            <a:round/>
            <a:headEnd/>
            <a:tailEnd/>
          </a:ln>
        </p:spPr>
        <p:txBody>
          <a:bodyPr/>
          <a:lstStyle/>
          <a:p>
            <a:endParaRPr lang="en-US"/>
          </a:p>
        </p:txBody>
      </p:sp>
      <p:sp>
        <p:nvSpPr>
          <p:cNvPr id="88209" name="Line 180"/>
          <p:cNvSpPr>
            <a:spLocks noChangeShapeType="1"/>
          </p:cNvSpPr>
          <p:nvPr/>
        </p:nvSpPr>
        <p:spPr bwMode="auto">
          <a:xfrm>
            <a:off x="1919288" y="2979738"/>
            <a:ext cx="28575" cy="195262"/>
          </a:xfrm>
          <a:prstGeom prst="line">
            <a:avLst/>
          </a:prstGeom>
          <a:noFill/>
          <a:ln w="9525">
            <a:solidFill>
              <a:srgbClr val="000080"/>
            </a:solidFill>
            <a:round/>
            <a:headEnd/>
            <a:tailEnd/>
          </a:ln>
        </p:spPr>
        <p:txBody>
          <a:bodyPr/>
          <a:lstStyle/>
          <a:p>
            <a:endParaRPr lang="en-US"/>
          </a:p>
        </p:txBody>
      </p:sp>
      <p:sp>
        <p:nvSpPr>
          <p:cNvPr id="88210" name="Line 181"/>
          <p:cNvSpPr>
            <a:spLocks noChangeShapeType="1"/>
          </p:cNvSpPr>
          <p:nvPr/>
        </p:nvSpPr>
        <p:spPr bwMode="auto">
          <a:xfrm>
            <a:off x="1947863" y="3175000"/>
            <a:ext cx="38100" cy="31750"/>
          </a:xfrm>
          <a:prstGeom prst="line">
            <a:avLst/>
          </a:prstGeom>
          <a:noFill/>
          <a:ln w="9525">
            <a:solidFill>
              <a:srgbClr val="000080"/>
            </a:solidFill>
            <a:round/>
            <a:headEnd/>
            <a:tailEnd/>
          </a:ln>
        </p:spPr>
        <p:txBody>
          <a:bodyPr/>
          <a:lstStyle/>
          <a:p>
            <a:endParaRPr lang="en-US"/>
          </a:p>
        </p:txBody>
      </p:sp>
      <p:sp>
        <p:nvSpPr>
          <p:cNvPr id="88211" name="Line 182"/>
          <p:cNvSpPr>
            <a:spLocks noChangeShapeType="1"/>
          </p:cNvSpPr>
          <p:nvPr/>
        </p:nvSpPr>
        <p:spPr bwMode="auto">
          <a:xfrm>
            <a:off x="1985963" y="3206750"/>
            <a:ext cx="28575" cy="195263"/>
          </a:xfrm>
          <a:prstGeom prst="line">
            <a:avLst/>
          </a:prstGeom>
          <a:noFill/>
          <a:ln w="9525">
            <a:solidFill>
              <a:srgbClr val="000080"/>
            </a:solidFill>
            <a:round/>
            <a:headEnd/>
            <a:tailEnd/>
          </a:ln>
        </p:spPr>
        <p:txBody>
          <a:bodyPr/>
          <a:lstStyle/>
          <a:p>
            <a:endParaRPr lang="en-US"/>
          </a:p>
        </p:txBody>
      </p:sp>
      <p:sp>
        <p:nvSpPr>
          <p:cNvPr id="88212" name="Line 183"/>
          <p:cNvSpPr>
            <a:spLocks noChangeShapeType="1"/>
          </p:cNvSpPr>
          <p:nvPr/>
        </p:nvSpPr>
        <p:spPr bwMode="auto">
          <a:xfrm>
            <a:off x="2014538" y="3402013"/>
            <a:ext cx="38100" cy="65087"/>
          </a:xfrm>
          <a:prstGeom prst="line">
            <a:avLst/>
          </a:prstGeom>
          <a:noFill/>
          <a:ln w="9525">
            <a:solidFill>
              <a:srgbClr val="000080"/>
            </a:solidFill>
            <a:round/>
            <a:headEnd/>
            <a:tailEnd/>
          </a:ln>
        </p:spPr>
        <p:txBody>
          <a:bodyPr/>
          <a:lstStyle/>
          <a:p>
            <a:endParaRPr lang="en-US"/>
          </a:p>
        </p:txBody>
      </p:sp>
      <p:sp>
        <p:nvSpPr>
          <p:cNvPr id="88213" name="Line 184"/>
          <p:cNvSpPr>
            <a:spLocks noChangeShapeType="1"/>
          </p:cNvSpPr>
          <p:nvPr/>
        </p:nvSpPr>
        <p:spPr bwMode="auto">
          <a:xfrm flipV="1">
            <a:off x="2052638" y="3402013"/>
            <a:ext cx="38100" cy="65087"/>
          </a:xfrm>
          <a:prstGeom prst="line">
            <a:avLst/>
          </a:prstGeom>
          <a:noFill/>
          <a:ln w="9525">
            <a:solidFill>
              <a:srgbClr val="000080"/>
            </a:solidFill>
            <a:round/>
            <a:headEnd/>
            <a:tailEnd/>
          </a:ln>
        </p:spPr>
        <p:txBody>
          <a:bodyPr/>
          <a:lstStyle/>
          <a:p>
            <a:endParaRPr lang="en-US"/>
          </a:p>
        </p:txBody>
      </p:sp>
      <p:sp>
        <p:nvSpPr>
          <p:cNvPr id="88214" name="Line 185"/>
          <p:cNvSpPr>
            <a:spLocks noChangeShapeType="1"/>
          </p:cNvSpPr>
          <p:nvPr/>
        </p:nvSpPr>
        <p:spPr bwMode="auto">
          <a:xfrm>
            <a:off x="2090738" y="3402013"/>
            <a:ext cx="28575" cy="22225"/>
          </a:xfrm>
          <a:prstGeom prst="line">
            <a:avLst/>
          </a:prstGeom>
          <a:noFill/>
          <a:ln w="9525">
            <a:solidFill>
              <a:srgbClr val="000080"/>
            </a:solidFill>
            <a:round/>
            <a:headEnd/>
            <a:tailEnd/>
          </a:ln>
        </p:spPr>
        <p:txBody>
          <a:bodyPr/>
          <a:lstStyle/>
          <a:p>
            <a:endParaRPr lang="en-US"/>
          </a:p>
        </p:txBody>
      </p:sp>
      <p:sp>
        <p:nvSpPr>
          <p:cNvPr id="88215" name="Line 186"/>
          <p:cNvSpPr>
            <a:spLocks noChangeShapeType="1"/>
          </p:cNvSpPr>
          <p:nvPr/>
        </p:nvSpPr>
        <p:spPr bwMode="auto">
          <a:xfrm flipV="1">
            <a:off x="2119313" y="3381375"/>
            <a:ext cx="38100" cy="42863"/>
          </a:xfrm>
          <a:prstGeom prst="line">
            <a:avLst/>
          </a:prstGeom>
          <a:noFill/>
          <a:ln w="9525">
            <a:solidFill>
              <a:srgbClr val="000080"/>
            </a:solidFill>
            <a:round/>
            <a:headEnd/>
            <a:tailEnd/>
          </a:ln>
        </p:spPr>
        <p:txBody>
          <a:bodyPr/>
          <a:lstStyle/>
          <a:p>
            <a:endParaRPr lang="en-US"/>
          </a:p>
        </p:txBody>
      </p:sp>
      <p:sp>
        <p:nvSpPr>
          <p:cNvPr id="88216" name="Line 187"/>
          <p:cNvSpPr>
            <a:spLocks noChangeShapeType="1"/>
          </p:cNvSpPr>
          <p:nvPr/>
        </p:nvSpPr>
        <p:spPr bwMode="auto">
          <a:xfrm flipV="1">
            <a:off x="2157413" y="3325813"/>
            <a:ext cx="28575" cy="55562"/>
          </a:xfrm>
          <a:prstGeom prst="line">
            <a:avLst/>
          </a:prstGeom>
          <a:noFill/>
          <a:ln w="9525">
            <a:solidFill>
              <a:srgbClr val="000080"/>
            </a:solidFill>
            <a:round/>
            <a:headEnd/>
            <a:tailEnd/>
          </a:ln>
        </p:spPr>
        <p:txBody>
          <a:bodyPr/>
          <a:lstStyle/>
          <a:p>
            <a:endParaRPr lang="en-US"/>
          </a:p>
        </p:txBody>
      </p:sp>
      <p:sp>
        <p:nvSpPr>
          <p:cNvPr id="88217" name="Line 188"/>
          <p:cNvSpPr>
            <a:spLocks noChangeShapeType="1"/>
          </p:cNvSpPr>
          <p:nvPr/>
        </p:nvSpPr>
        <p:spPr bwMode="auto">
          <a:xfrm>
            <a:off x="2185988" y="3325813"/>
            <a:ext cx="38100" cy="22225"/>
          </a:xfrm>
          <a:prstGeom prst="line">
            <a:avLst/>
          </a:prstGeom>
          <a:noFill/>
          <a:ln w="9525">
            <a:solidFill>
              <a:srgbClr val="000080"/>
            </a:solidFill>
            <a:round/>
            <a:headEnd/>
            <a:tailEnd/>
          </a:ln>
        </p:spPr>
        <p:txBody>
          <a:bodyPr/>
          <a:lstStyle/>
          <a:p>
            <a:endParaRPr lang="en-US"/>
          </a:p>
        </p:txBody>
      </p:sp>
      <p:sp>
        <p:nvSpPr>
          <p:cNvPr id="88218" name="Line 189"/>
          <p:cNvSpPr>
            <a:spLocks noChangeShapeType="1"/>
          </p:cNvSpPr>
          <p:nvPr/>
        </p:nvSpPr>
        <p:spPr bwMode="auto">
          <a:xfrm>
            <a:off x="2224088" y="3348038"/>
            <a:ext cx="28575" cy="152400"/>
          </a:xfrm>
          <a:prstGeom prst="line">
            <a:avLst/>
          </a:prstGeom>
          <a:noFill/>
          <a:ln w="9525">
            <a:solidFill>
              <a:srgbClr val="000080"/>
            </a:solidFill>
            <a:round/>
            <a:headEnd/>
            <a:tailEnd/>
          </a:ln>
        </p:spPr>
        <p:txBody>
          <a:bodyPr/>
          <a:lstStyle/>
          <a:p>
            <a:endParaRPr lang="en-US"/>
          </a:p>
        </p:txBody>
      </p:sp>
      <p:sp>
        <p:nvSpPr>
          <p:cNvPr id="88219" name="Line 190"/>
          <p:cNvSpPr>
            <a:spLocks noChangeShapeType="1"/>
          </p:cNvSpPr>
          <p:nvPr/>
        </p:nvSpPr>
        <p:spPr bwMode="auto">
          <a:xfrm flipV="1">
            <a:off x="2252663" y="3413125"/>
            <a:ext cx="38100" cy="87313"/>
          </a:xfrm>
          <a:prstGeom prst="line">
            <a:avLst/>
          </a:prstGeom>
          <a:noFill/>
          <a:ln w="9525">
            <a:solidFill>
              <a:srgbClr val="000080"/>
            </a:solidFill>
            <a:round/>
            <a:headEnd/>
            <a:tailEnd/>
          </a:ln>
        </p:spPr>
        <p:txBody>
          <a:bodyPr/>
          <a:lstStyle/>
          <a:p>
            <a:endParaRPr lang="en-US"/>
          </a:p>
        </p:txBody>
      </p:sp>
      <p:sp>
        <p:nvSpPr>
          <p:cNvPr id="88220" name="Line 191"/>
          <p:cNvSpPr>
            <a:spLocks noChangeShapeType="1"/>
          </p:cNvSpPr>
          <p:nvPr/>
        </p:nvSpPr>
        <p:spPr bwMode="auto">
          <a:xfrm>
            <a:off x="2290763" y="3413125"/>
            <a:ext cx="38100" cy="65088"/>
          </a:xfrm>
          <a:prstGeom prst="line">
            <a:avLst/>
          </a:prstGeom>
          <a:noFill/>
          <a:ln w="9525">
            <a:solidFill>
              <a:srgbClr val="000080"/>
            </a:solidFill>
            <a:round/>
            <a:headEnd/>
            <a:tailEnd/>
          </a:ln>
        </p:spPr>
        <p:txBody>
          <a:bodyPr/>
          <a:lstStyle/>
          <a:p>
            <a:endParaRPr lang="en-US"/>
          </a:p>
        </p:txBody>
      </p:sp>
      <p:sp>
        <p:nvSpPr>
          <p:cNvPr id="88221" name="Line 192"/>
          <p:cNvSpPr>
            <a:spLocks noChangeShapeType="1"/>
          </p:cNvSpPr>
          <p:nvPr/>
        </p:nvSpPr>
        <p:spPr bwMode="auto">
          <a:xfrm flipV="1">
            <a:off x="2328863" y="3402013"/>
            <a:ext cx="28575" cy="76200"/>
          </a:xfrm>
          <a:prstGeom prst="line">
            <a:avLst/>
          </a:prstGeom>
          <a:noFill/>
          <a:ln w="9525">
            <a:solidFill>
              <a:srgbClr val="000080"/>
            </a:solidFill>
            <a:round/>
            <a:headEnd/>
            <a:tailEnd/>
          </a:ln>
        </p:spPr>
        <p:txBody>
          <a:bodyPr/>
          <a:lstStyle/>
          <a:p>
            <a:endParaRPr lang="en-US"/>
          </a:p>
        </p:txBody>
      </p:sp>
      <p:sp>
        <p:nvSpPr>
          <p:cNvPr id="88222" name="Line 193"/>
          <p:cNvSpPr>
            <a:spLocks noChangeShapeType="1"/>
          </p:cNvSpPr>
          <p:nvPr/>
        </p:nvSpPr>
        <p:spPr bwMode="auto">
          <a:xfrm flipV="1">
            <a:off x="2357438" y="3271838"/>
            <a:ext cx="38100" cy="130175"/>
          </a:xfrm>
          <a:prstGeom prst="line">
            <a:avLst/>
          </a:prstGeom>
          <a:noFill/>
          <a:ln w="9525">
            <a:solidFill>
              <a:srgbClr val="000080"/>
            </a:solidFill>
            <a:round/>
            <a:headEnd/>
            <a:tailEnd/>
          </a:ln>
        </p:spPr>
        <p:txBody>
          <a:bodyPr/>
          <a:lstStyle/>
          <a:p>
            <a:endParaRPr lang="en-US"/>
          </a:p>
        </p:txBody>
      </p:sp>
      <p:sp>
        <p:nvSpPr>
          <p:cNvPr id="88223" name="Line 194"/>
          <p:cNvSpPr>
            <a:spLocks noChangeShapeType="1"/>
          </p:cNvSpPr>
          <p:nvPr/>
        </p:nvSpPr>
        <p:spPr bwMode="auto">
          <a:xfrm>
            <a:off x="2395538" y="3271838"/>
            <a:ext cx="28575" cy="11112"/>
          </a:xfrm>
          <a:prstGeom prst="line">
            <a:avLst/>
          </a:prstGeom>
          <a:noFill/>
          <a:ln w="9525">
            <a:solidFill>
              <a:srgbClr val="000080"/>
            </a:solidFill>
            <a:round/>
            <a:headEnd/>
            <a:tailEnd/>
          </a:ln>
        </p:spPr>
        <p:txBody>
          <a:bodyPr/>
          <a:lstStyle/>
          <a:p>
            <a:endParaRPr lang="en-US"/>
          </a:p>
        </p:txBody>
      </p:sp>
      <p:sp>
        <p:nvSpPr>
          <p:cNvPr id="88224" name="Line 195"/>
          <p:cNvSpPr>
            <a:spLocks noChangeShapeType="1"/>
          </p:cNvSpPr>
          <p:nvPr/>
        </p:nvSpPr>
        <p:spPr bwMode="auto">
          <a:xfrm>
            <a:off x="2424113" y="3282950"/>
            <a:ext cx="38100" cy="98425"/>
          </a:xfrm>
          <a:prstGeom prst="line">
            <a:avLst/>
          </a:prstGeom>
          <a:noFill/>
          <a:ln w="9525">
            <a:solidFill>
              <a:srgbClr val="000080"/>
            </a:solidFill>
            <a:round/>
            <a:headEnd/>
            <a:tailEnd/>
          </a:ln>
        </p:spPr>
        <p:txBody>
          <a:bodyPr/>
          <a:lstStyle/>
          <a:p>
            <a:endParaRPr lang="en-US"/>
          </a:p>
        </p:txBody>
      </p:sp>
      <p:sp>
        <p:nvSpPr>
          <p:cNvPr id="88225" name="Line 196"/>
          <p:cNvSpPr>
            <a:spLocks noChangeShapeType="1"/>
          </p:cNvSpPr>
          <p:nvPr/>
        </p:nvSpPr>
        <p:spPr bwMode="auto">
          <a:xfrm flipV="1">
            <a:off x="2462213" y="3228975"/>
            <a:ext cx="38100" cy="152400"/>
          </a:xfrm>
          <a:prstGeom prst="line">
            <a:avLst/>
          </a:prstGeom>
          <a:noFill/>
          <a:ln w="9525">
            <a:solidFill>
              <a:srgbClr val="000080"/>
            </a:solidFill>
            <a:round/>
            <a:headEnd/>
            <a:tailEnd/>
          </a:ln>
        </p:spPr>
        <p:txBody>
          <a:bodyPr/>
          <a:lstStyle/>
          <a:p>
            <a:endParaRPr lang="en-US"/>
          </a:p>
        </p:txBody>
      </p:sp>
      <p:sp>
        <p:nvSpPr>
          <p:cNvPr id="88226" name="Line 197"/>
          <p:cNvSpPr>
            <a:spLocks noChangeShapeType="1"/>
          </p:cNvSpPr>
          <p:nvPr/>
        </p:nvSpPr>
        <p:spPr bwMode="auto">
          <a:xfrm>
            <a:off x="2500313" y="3228975"/>
            <a:ext cx="28575" cy="141288"/>
          </a:xfrm>
          <a:prstGeom prst="line">
            <a:avLst/>
          </a:prstGeom>
          <a:noFill/>
          <a:ln w="9525">
            <a:solidFill>
              <a:srgbClr val="000080"/>
            </a:solidFill>
            <a:round/>
            <a:headEnd/>
            <a:tailEnd/>
          </a:ln>
        </p:spPr>
        <p:txBody>
          <a:bodyPr/>
          <a:lstStyle/>
          <a:p>
            <a:endParaRPr lang="en-US"/>
          </a:p>
        </p:txBody>
      </p:sp>
      <p:sp>
        <p:nvSpPr>
          <p:cNvPr id="88227" name="Line 198"/>
          <p:cNvSpPr>
            <a:spLocks noChangeShapeType="1"/>
          </p:cNvSpPr>
          <p:nvPr/>
        </p:nvSpPr>
        <p:spPr bwMode="auto">
          <a:xfrm flipV="1">
            <a:off x="2528888" y="3228975"/>
            <a:ext cx="38100" cy="141288"/>
          </a:xfrm>
          <a:prstGeom prst="line">
            <a:avLst/>
          </a:prstGeom>
          <a:noFill/>
          <a:ln w="9525">
            <a:solidFill>
              <a:srgbClr val="000080"/>
            </a:solidFill>
            <a:round/>
            <a:headEnd/>
            <a:tailEnd/>
          </a:ln>
        </p:spPr>
        <p:txBody>
          <a:bodyPr/>
          <a:lstStyle/>
          <a:p>
            <a:endParaRPr lang="en-US"/>
          </a:p>
        </p:txBody>
      </p:sp>
      <p:sp>
        <p:nvSpPr>
          <p:cNvPr id="88228" name="Line 199"/>
          <p:cNvSpPr>
            <a:spLocks noChangeShapeType="1"/>
          </p:cNvSpPr>
          <p:nvPr/>
        </p:nvSpPr>
        <p:spPr bwMode="auto">
          <a:xfrm>
            <a:off x="2566988" y="3228975"/>
            <a:ext cx="28575" cy="96838"/>
          </a:xfrm>
          <a:prstGeom prst="line">
            <a:avLst/>
          </a:prstGeom>
          <a:noFill/>
          <a:ln w="9525">
            <a:solidFill>
              <a:srgbClr val="000080"/>
            </a:solidFill>
            <a:round/>
            <a:headEnd/>
            <a:tailEnd/>
          </a:ln>
        </p:spPr>
        <p:txBody>
          <a:bodyPr/>
          <a:lstStyle/>
          <a:p>
            <a:endParaRPr lang="en-US"/>
          </a:p>
        </p:txBody>
      </p:sp>
      <p:sp>
        <p:nvSpPr>
          <p:cNvPr id="88229" name="Line 200"/>
          <p:cNvSpPr>
            <a:spLocks noChangeShapeType="1"/>
          </p:cNvSpPr>
          <p:nvPr/>
        </p:nvSpPr>
        <p:spPr bwMode="auto">
          <a:xfrm>
            <a:off x="2595563" y="3325813"/>
            <a:ext cx="38100" cy="141287"/>
          </a:xfrm>
          <a:prstGeom prst="line">
            <a:avLst/>
          </a:prstGeom>
          <a:noFill/>
          <a:ln w="9525">
            <a:solidFill>
              <a:srgbClr val="000080"/>
            </a:solidFill>
            <a:round/>
            <a:headEnd/>
            <a:tailEnd/>
          </a:ln>
        </p:spPr>
        <p:txBody>
          <a:bodyPr/>
          <a:lstStyle/>
          <a:p>
            <a:endParaRPr lang="en-US"/>
          </a:p>
        </p:txBody>
      </p:sp>
      <p:sp>
        <p:nvSpPr>
          <p:cNvPr id="88230" name="Line 201"/>
          <p:cNvSpPr>
            <a:spLocks noChangeShapeType="1"/>
          </p:cNvSpPr>
          <p:nvPr/>
        </p:nvSpPr>
        <p:spPr bwMode="auto">
          <a:xfrm>
            <a:off x="2633663" y="3467100"/>
            <a:ext cx="28575" cy="1588"/>
          </a:xfrm>
          <a:prstGeom prst="line">
            <a:avLst/>
          </a:prstGeom>
          <a:noFill/>
          <a:ln w="9525">
            <a:solidFill>
              <a:srgbClr val="000080"/>
            </a:solidFill>
            <a:round/>
            <a:headEnd/>
            <a:tailEnd/>
          </a:ln>
        </p:spPr>
        <p:txBody>
          <a:bodyPr/>
          <a:lstStyle/>
          <a:p>
            <a:endParaRPr lang="en-US"/>
          </a:p>
        </p:txBody>
      </p:sp>
      <p:sp>
        <p:nvSpPr>
          <p:cNvPr id="88231" name="Line 202"/>
          <p:cNvSpPr>
            <a:spLocks noChangeShapeType="1"/>
          </p:cNvSpPr>
          <p:nvPr/>
        </p:nvSpPr>
        <p:spPr bwMode="auto">
          <a:xfrm>
            <a:off x="2662238" y="3467100"/>
            <a:ext cx="38100" cy="76200"/>
          </a:xfrm>
          <a:prstGeom prst="line">
            <a:avLst/>
          </a:prstGeom>
          <a:noFill/>
          <a:ln w="9525">
            <a:solidFill>
              <a:srgbClr val="000080"/>
            </a:solidFill>
            <a:round/>
            <a:headEnd/>
            <a:tailEnd/>
          </a:ln>
        </p:spPr>
        <p:txBody>
          <a:bodyPr/>
          <a:lstStyle/>
          <a:p>
            <a:endParaRPr lang="en-US"/>
          </a:p>
        </p:txBody>
      </p:sp>
      <p:sp>
        <p:nvSpPr>
          <p:cNvPr id="88232" name="Line 203"/>
          <p:cNvSpPr>
            <a:spLocks noChangeShapeType="1"/>
          </p:cNvSpPr>
          <p:nvPr/>
        </p:nvSpPr>
        <p:spPr bwMode="auto">
          <a:xfrm flipV="1">
            <a:off x="2700338" y="3489325"/>
            <a:ext cx="38100" cy="53975"/>
          </a:xfrm>
          <a:prstGeom prst="line">
            <a:avLst/>
          </a:prstGeom>
          <a:noFill/>
          <a:ln w="9525">
            <a:solidFill>
              <a:srgbClr val="000080"/>
            </a:solidFill>
            <a:round/>
            <a:headEnd/>
            <a:tailEnd/>
          </a:ln>
        </p:spPr>
        <p:txBody>
          <a:bodyPr/>
          <a:lstStyle/>
          <a:p>
            <a:endParaRPr lang="en-US"/>
          </a:p>
        </p:txBody>
      </p:sp>
      <p:sp>
        <p:nvSpPr>
          <p:cNvPr id="88233" name="Line 204"/>
          <p:cNvSpPr>
            <a:spLocks noChangeShapeType="1"/>
          </p:cNvSpPr>
          <p:nvPr/>
        </p:nvSpPr>
        <p:spPr bwMode="auto">
          <a:xfrm flipV="1">
            <a:off x="2738438" y="3478213"/>
            <a:ext cx="28575" cy="11112"/>
          </a:xfrm>
          <a:prstGeom prst="line">
            <a:avLst/>
          </a:prstGeom>
          <a:noFill/>
          <a:ln w="9525">
            <a:solidFill>
              <a:srgbClr val="000080"/>
            </a:solidFill>
            <a:round/>
            <a:headEnd/>
            <a:tailEnd/>
          </a:ln>
        </p:spPr>
        <p:txBody>
          <a:bodyPr/>
          <a:lstStyle/>
          <a:p>
            <a:endParaRPr lang="en-US"/>
          </a:p>
        </p:txBody>
      </p:sp>
      <p:sp>
        <p:nvSpPr>
          <p:cNvPr id="88234" name="Line 205"/>
          <p:cNvSpPr>
            <a:spLocks noChangeShapeType="1"/>
          </p:cNvSpPr>
          <p:nvPr/>
        </p:nvSpPr>
        <p:spPr bwMode="auto">
          <a:xfrm>
            <a:off x="2767013" y="3478213"/>
            <a:ext cx="38100" cy="53975"/>
          </a:xfrm>
          <a:prstGeom prst="line">
            <a:avLst/>
          </a:prstGeom>
          <a:noFill/>
          <a:ln w="9525">
            <a:solidFill>
              <a:srgbClr val="000080"/>
            </a:solidFill>
            <a:round/>
            <a:headEnd/>
            <a:tailEnd/>
          </a:ln>
        </p:spPr>
        <p:txBody>
          <a:bodyPr/>
          <a:lstStyle/>
          <a:p>
            <a:endParaRPr lang="en-US"/>
          </a:p>
        </p:txBody>
      </p:sp>
      <p:sp>
        <p:nvSpPr>
          <p:cNvPr id="88235" name="Line 206"/>
          <p:cNvSpPr>
            <a:spLocks noChangeShapeType="1"/>
          </p:cNvSpPr>
          <p:nvPr/>
        </p:nvSpPr>
        <p:spPr bwMode="auto">
          <a:xfrm>
            <a:off x="2805113" y="3532188"/>
            <a:ext cx="28575" cy="1587"/>
          </a:xfrm>
          <a:prstGeom prst="line">
            <a:avLst/>
          </a:prstGeom>
          <a:noFill/>
          <a:ln w="9525">
            <a:solidFill>
              <a:srgbClr val="000080"/>
            </a:solidFill>
            <a:round/>
            <a:headEnd/>
            <a:tailEnd/>
          </a:ln>
        </p:spPr>
        <p:txBody>
          <a:bodyPr/>
          <a:lstStyle/>
          <a:p>
            <a:endParaRPr lang="en-US"/>
          </a:p>
        </p:txBody>
      </p:sp>
      <p:sp>
        <p:nvSpPr>
          <p:cNvPr id="88236" name="Line 207"/>
          <p:cNvSpPr>
            <a:spLocks noChangeShapeType="1"/>
          </p:cNvSpPr>
          <p:nvPr/>
        </p:nvSpPr>
        <p:spPr bwMode="auto">
          <a:xfrm>
            <a:off x="2833688" y="3532188"/>
            <a:ext cx="38100" cy="33337"/>
          </a:xfrm>
          <a:prstGeom prst="line">
            <a:avLst/>
          </a:prstGeom>
          <a:noFill/>
          <a:ln w="9525">
            <a:solidFill>
              <a:srgbClr val="000080"/>
            </a:solidFill>
            <a:round/>
            <a:headEnd/>
            <a:tailEnd/>
          </a:ln>
        </p:spPr>
        <p:txBody>
          <a:bodyPr/>
          <a:lstStyle/>
          <a:p>
            <a:endParaRPr lang="en-US"/>
          </a:p>
        </p:txBody>
      </p:sp>
      <p:sp>
        <p:nvSpPr>
          <p:cNvPr id="88237" name="Line 208"/>
          <p:cNvSpPr>
            <a:spLocks noChangeShapeType="1"/>
          </p:cNvSpPr>
          <p:nvPr/>
        </p:nvSpPr>
        <p:spPr bwMode="auto">
          <a:xfrm flipV="1">
            <a:off x="2871788" y="3424238"/>
            <a:ext cx="38100" cy="141287"/>
          </a:xfrm>
          <a:prstGeom prst="line">
            <a:avLst/>
          </a:prstGeom>
          <a:noFill/>
          <a:ln w="9525">
            <a:solidFill>
              <a:srgbClr val="000080"/>
            </a:solidFill>
            <a:round/>
            <a:headEnd/>
            <a:tailEnd/>
          </a:ln>
        </p:spPr>
        <p:txBody>
          <a:bodyPr/>
          <a:lstStyle/>
          <a:p>
            <a:endParaRPr lang="en-US"/>
          </a:p>
        </p:txBody>
      </p:sp>
      <p:sp>
        <p:nvSpPr>
          <p:cNvPr id="88238" name="Line 209"/>
          <p:cNvSpPr>
            <a:spLocks noChangeShapeType="1"/>
          </p:cNvSpPr>
          <p:nvPr/>
        </p:nvSpPr>
        <p:spPr bwMode="auto">
          <a:xfrm flipV="1">
            <a:off x="2909888" y="3370263"/>
            <a:ext cx="28575" cy="53975"/>
          </a:xfrm>
          <a:prstGeom prst="line">
            <a:avLst/>
          </a:prstGeom>
          <a:noFill/>
          <a:ln w="9525">
            <a:solidFill>
              <a:srgbClr val="000080"/>
            </a:solidFill>
            <a:round/>
            <a:headEnd/>
            <a:tailEnd/>
          </a:ln>
        </p:spPr>
        <p:txBody>
          <a:bodyPr/>
          <a:lstStyle/>
          <a:p>
            <a:endParaRPr lang="en-US"/>
          </a:p>
        </p:txBody>
      </p:sp>
      <p:sp>
        <p:nvSpPr>
          <p:cNvPr id="88239" name="Line 210"/>
          <p:cNvSpPr>
            <a:spLocks noChangeShapeType="1"/>
          </p:cNvSpPr>
          <p:nvPr/>
        </p:nvSpPr>
        <p:spPr bwMode="auto">
          <a:xfrm flipV="1">
            <a:off x="2938463" y="3294063"/>
            <a:ext cx="38100" cy="76200"/>
          </a:xfrm>
          <a:prstGeom prst="line">
            <a:avLst/>
          </a:prstGeom>
          <a:noFill/>
          <a:ln w="9525">
            <a:solidFill>
              <a:srgbClr val="000080"/>
            </a:solidFill>
            <a:round/>
            <a:headEnd/>
            <a:tailEnd/>
          </a:ln>
        </p:spPr>
        <p:txBody>
          <a:bodyPr/>
          <a:lstStyle/>
          <a:p>
            <a:endParaRPr lang="en-US"/>
          </a:p>
        </p:txBody>
      </p:sp>
      <p:sp>
        <p:nvSpPr>
          <p:cNvPr id="88240" name="Line 211"/>
          <p:cNvSpPr>
            <a:spLocks noChangeShapeType="1"/>
          </p:cNvSpPr>
          <p:nvPr/>
        </p:nvSpPr>
        <p:spPr bwMode="auto">
          <a:xfrm flipV="1">
            <a:off x="2976563" y="2686050"/>
            <a:ext cx="28575" cy="608013"/>
          </a:xfrm>
          <a:prstGeom prst="line">
            <a:avLst/>
          </a:prstGeom>
          <a:noFill/>
          <a:ln w="9525">
            <a:solidFill>
              <a:srgbClr val="000080"/>
            </a:solidFill>
            <a:round/>
            <a:headEnd/>
            <a:tailEnd/>
          </a:ln>
        </p:spPr>
        <p:txBody>
          <a:bodyPr/>
          <a:lstStyle/>
          <a:p>
            <a:endParaRPr lang="en-US"/>
          </a:p>
        </p:txBody>
      </p:sp>
      <p:sp>
        <p:nvSpPr>
          <p:cNvPr id="88241" name="Line 212"/>
          <p:cNvSpPr>
            <a:spLocks noChangeShapeType="1"/>
          </p:cNvSpPr>
          <p:nvPr/>
        </p:nvSpPr>
        <p:spPr bwMode="auto">
          <a:xfrm>
            <a:off x="3005138" y="2686050"/>
            <a:ext cx="38100" cy="76200"/>
          </a:xfrm>
          <a:prstGeom prst="line">
            <a:avLst/>
          </a:prstGeom>
          <a:noFill/>
          <a:ln w="9525">
            <a:solidFill>
              <a:srgbClr val="000080"/>
            </a:solidFill>
            <a:round/>
            <a:headEnd/>
            <a:tailEnd/>
          </a:ln>
        </p:spPr>
        <p:txBody>
          <a:bodyPr/>
          <a:lstStyle/>
          <a:p>
            <a:endParaRPr lang="en-US"/>
          </a:p>
        </p:txBody>
      </p:sp>
      <p:sp>
        <p:nvSpPr>
          <p:cNvPr id="88242" name="Line 213"/>
          <p:cNvSpPr>
            <a:spLocks noChangeShapeType="1"/>
          </p:cNvSpPr>
          <p:nvPr/>
        </p:nvSpPr>
        <p:spPr bwMode="auto">
          <a:xfrm flipV="1">
            <a:off x="3043238" y="1905000"/>
            <a:ext cx="28575" cy="857250"/>
          </a:xfrm>
          <a:prstGeom prst="line">
            <a:avLst/>
          </a:prstGeom>
          <a:noFill/>
          <a:ln w="9525">
            <a:solidFill>
              <a:srgbClr val="000080"/>
            </a:solidFill>
            <a:round/>
            <a:headEnd/>
            <a:tailEnd/>
          </a:ln>
        </p:spPr>
        <p:txBody>
          <a:bodyPr/>
          <a:lstStyle/>
          <a:p>
            <a:endParaRPr lang="en-US"/>
          </a:p>
        </p:txBody>
      </p:sp>
      <p:sp>
        <p:nvSpPr>
          <p:cNvPr id="88243" name="Line 214"/>
          <p:cNvSpPr>
            <a:spLocks noChangeShapeType="1"/>
          </p:cNvSpPr>
          <p:nvPr/>
        </p:nvSpPr>
        <p:spPr bwMode="auto">
          <a:xfrm>
            <a:off x="3071813" y="1905000"/>
            <a:ext cx="38100" cy="998538"/>
          </a:xfrm>
          <a:prstGeom prst="line">
            <a:avLst/>
          </a:prstGeom>
          <a:noFill/>
          <a:ln w="9525">
            <a:solidFill>
              <a:srgbClr val="000080"/>
            </a:solidFill>
            <a:round/>
            <a:headEnd/>
            <a:tailEnd/>
          </a:ln>
        </p:spPr>
        <p:txBody>
          <a:bodyPr/>
          <a:lstStyle/>
          <a:p>
            <a:endParaRPr lang="en-US"/>
          </a:p>
        </p:txBody>
      </p:sp>
      <p:sp>
        <p:nvSpPr>
          <p:cNvPr id="88244" name="Line 215"/>
          <p:cNvSpPr>
            <a:spLocks noChangeShapeType="1"/>
          </p:cNvSpPr>
          <p:nvPr/>
        </p:nvSpPr>
        <p:spPr bwMode="auto">
          <a:xfrm flipV="1">
            <a:off x="3109913" y="2870200"/>
            <a:ext cx="38100" cy="33338"/>
          </a:xfrm>
          <a:prstGeom prst="line">
            <a:avLst/>
          </a:prstGeom>
          <a:noFill/>
          <a:ln w="9525">
            <a:solidFill>
              <a:srgbClr val="000080"/>
            </a:solidFill>
            <a:round/>
            <a:headEnd/>
            <a:tailEnd/>
          </a:ln>
        </p:spPr>
        <p:txBody>
          <a:bodyPr/>
          <a:lstStyle/>
          <a:p>
            <a:endParaRPr lang="en-US"/>
          </a:p>
        </p:txBody>
      </p:sp>
      <p:sp>
        <p:nvSpPr>
          <p:cNvPr id="88245" name="Line 216"/>
          <p:cNvSpPr>
            <a:spLocks noChangeShapeType="1"/>
          </p:cNvSpPr>
          <p:nvPr/>
        </p:nvSpPr>
        <p:spPr bwMode="auto">
          <a:xfrm>
            <a:off x="3148013" y="2870200"/>
            <a:ext cx="28575" cy="109538"/>
          </a:xfrm>
          <a:prstGeom prst="line">
            <a:avLst/>
          </a:prstGeom>
          <a:noFill/>
          <a:ln w="9525">
            <a:solidFill>
              <a:srgbClr val="000080"/>
            </a:solidFill>
            <a:round/>
            <a:headEnd/>
            <a:tailEnd/>
          </a:ln>
        </p:spPr>
        <p:txBody>
          <a:bodyPr/>
          <a:lstStyle/>
          <a:p>
            <a:endParaRPr lang="en-US"/>
          </a:p>
        </p:txBody>
      </p:sp>
      <p:sp>
        <p:nvSpPr>
          <p:cNvPr id="88246" name="Line 217"/>
          <p:cNvSpPr>
            <a:spLocks noChangeShapeType="1"/>
          </p:cNvSpPr>
          <p:nvPr/>
        </p:nvSpPr>
        <p:spPr bwMode="auto">
          <a:xfrm>
            <a:off x="3176588" y="2979738"/>
            <a:ext cx="38100" cy="20637"/>
          </a:xfrm>
          <a:prstGeom prst="line">
            <a:avLst/>
          </a:prstGeom>
          <a:noFill/>
          <a:ln w="9525">
            <a:solidFill>
              <a:srgbClr val="000080"/>
            </a:solidFill>
            <a:round/>
            <a:headEnd/>
            <a:tailEnd/>
          </a:ln>
        </p:spPr>
        <p:txBody>
          <a:bodyPr/>
          <a:lstStyle/>
          <a:p>
            <a:endParaRPr lang="en-US"/>
          </a:p>
        </p:txBody>
      </p:sp>
      <p:sp>
        <p:nvSpPr>
          <p:cNvPr id="88247" name="Line 218"/>
          <p:cNvSpPr>
            <a:spLocks noChangeShapeType="1"/>
          </p:cNvSpPr>
          <p:nvPr/>
        </p:nvSpPr>
        <p:spPr bwMode="auto">
          <a:xfrm>
            <a:off x="3214688" y="3000375"/>
            <a:ext cx="28575" cy="206375"/>
          </a:xfrm>
          <a:prstGeom prst="line">
            <a:avLst/>
          </a:prstGeom>
          <a:noFill/>
          <a:ln w="9525">
            <a:solidFill>
              <a:srgbClr val="000080"/>
            </a:solidFill>
            <a:round/>
            <a:headEnd/>
            <a:tailEnd/>
          </a:ln>
        </p:spPr>
        <p:txBody>
          <a:bodyPr/>
          <a:lstStyle/>
          <a:p>
            <a:endParaRPr lang="en-US"/>
          </a:p>
        </p:txBody>
      </p:sp>
      <p:sp>
        <p:nvSpPr>
          <p:cNvPr id="88248" name="Line 219"/>
          <p:cNvSpPr>
            <a:spLocks noChangeShapeType="1"/>
          </p:cNvSpPr>
          <p:nvPr/>
        </p:nvSpPr>
        <p:spPr bwMode="auto">
          <a:xfrm>
            <a:off x="3243263" y="3206750"/>
            <a:ext cx="38100" cy="33338"/>
          </a:xfrm>
          <a:prstGeom prst="line">
            <a:avLst/>
          </a:prstGeom>
          <a:noFill/>
          <a:ln w="9525">
            <a:solidFill>
              <a:srgbClr val="000080"/>
            </a:solidFill>
            <a:round/>
            <a:headEnd/>
            <a:tailEnd/>
          </a:ln>
        </p:spPr>
        <p:txBody>
          <a:bodyPr/>
          <a:lstStyle/>
          <a:p>
            <a:endParaRPr lang="en-US"/>
          </a:p>
        </p:txBody>
      </p:sp>
      <p:sp>
        <p:nvSpPr>
          <p:cNvPr id="88249" name="Line 220"/>
          <p:cNvSpPr>
            <a:spLocks noChangeShapeType="1"/>
          </p:cNvSpPr>
          <p:nvPr/>
        </p:nvSpPr>
        <p:spPr bwMode="auto">
          <a:xfrm>
            <a:off x="3281363" y="3240088"/>
            <a:ext cx="38100" cy="130175"/>
          </a:xfrm>
          <a:prstGeom prst="line">
            <a:avLst/>
          </a:prstGeom>
          <a:noFill/>
          <a:ln w="9525">
            <a:solidFill>
              <a:srgbClr val="000080"/>
            </a:solidFill>
            <a:round/>
            <a:headEnd/>
            <a:tailEnd/>
          </a:ln>
        </p:spPr>
        <p:txBody>
          <a:bodyPr/>
          <a:lstStyle/>
          <a:p>
            <a:endParaRPr lang="en-US"/>
          </a:p>
        </p:txBody>
      </p:sp>
      <p:sp>
        <p:nvSpPr>
          <p:cNvPr id="88250" name="Line 221"/>
          <p:cNvSpPr>
            <a:spLocks noChangeShapeType="1"/>
          </p:cNvSpPr>
          <p:nvPr/>
        </p:nvSpPr>
        <p:spPr bwMode="auto">
          <a:xfrm flipV="1">
            <a:off x="3319463" y="3228975"/>
            <a:ext cx="28575" cy="141288"/>
          </a:xfrm>
          <a:prstGeom prst="line">
            <a:avLst/>
          </a:prstGeom>
          <a:noFill/>
          <a:ln w="9525">
            <a:solidFill>
              <a:srgbClr val="000080"/>
            </a:solidFill>
            <a:round/>
            <a:headEnd/>
            <a:tailEnd/>
          </a:ln>
        </p:spPr>
        <p:txBody>
          <a:bodyPr/>
          <a:lstStyle/>
          <a:p>
            <a:endParaRPr lang="en-US"/>
          </a:p>
        </p:txBody>
      </p:sp>
      <p:sp>
        <p:nvSpPr>
          <p:cNvPr id="88251" name="Line 222"/>
          <p:cNvSpPr>
            <a:spLocks noChangeShapeType="1"/>
          </p:cNvSpPr>
          <p:nvPr/>
        </p:nvSpPr>
        <p:spPr bwMode="auto">
          <a:xfrm>
            <a:off x="3348038" y="3228975"/>
            <a:ext cx="38100" cy="130175"/>
          </a:xfrm>
          <a:prstGeom prst="line">
            <a:avLst/>
          </a:prstGeom>
          <a:noFill/>
          <a:ln w="9525">
            <a:solidFill>
              <a:srgbClr val="000080"/>
            </a:solidFill>
            <a:round/>
            <a:headEnd/>
            <a:tailEnd/>
          </a:ln>
        </p:spPr>
        <p:txBody>
          <a:bodyPr/>
          <a:lstStyle/>
          <a:p>
            <a:endParaRPr lang="en-US"/>
          </a:p>
        </p:txBody>
      </p:sp>
      <p:sp>
        <p:nvSpPr>
          <p:cNvPr id="88252" name="Line 223"/>
          <p:cNvSpPr>
            <a:spLocks noChangeShapeType="1"/>
          </p:cNvSpPr>
          <p:nvPr/>
        </p:nvSpPr>
        <p:spPr bwMode="auto">
          <a:xfrm flipV="1">
            <a:off x="3386138" y="3228975"/>
            <a:ext cx="28575" cy="130175"/>
          </a:xfrm>
          <a:prstGeom prst="line">
            <a:avLst/>
          </a:prstGeom>
          <a:noFill/>
          <a:ln w="9525">
            <a:solidFill>
              <a:srgbClr val="000080"/>
            </a:solidFill>
            <a:round/>
            <a:headEnd/>
            <a:tailEnd/>
          </a:ln>
        </p:spPr>
        <p:txBody>
          <a:bodyPr/>
          <a:lstStyle/>
          <a:p>
            <a:endParaRPr lang="en-US"/>
          </a:p>
        </p:txBody>
      </p:sp>
      <p:sp>
        <p:nvSpPr>
          <p:cNvPr id="88253" name="Line 224"/>
          <p:cNvSpPr>
            <a:spLocks noChangeShapeType="1"/>
          </p:cNvSpPr>
          <p:nvPr/>
        </p:nvSpPr>
        <p:spPr bwMode="auto">
          <a:xfrm>
            <a:off x="3414713" y="3228975"/>
            <a:ext cx="38100" cy="22225"/>
          </a:xfrm>
          <a:prstGeom prst="line">
            <a:avLst/>
          </a:prstGeom>
          <a:noFill/>
          <a:ln w="9525">
            <a:solidFill>
              <a:srgbClr val="000080"/>
            </a:solidFill>
            <a:round/>
            <a:headEnd/>
            <a:tailEnd/>
          </a:ln>
        </p:spPr>
        <p:txBody>
          <a:bodyPr/>
          <a:lstStyle/>
          <a:p>
            <a:endParaRPr lang="en-US"/>
          </a:p>
        </p:txBody>
      </p:sp>
      <p:sp>
        <p:nvSpPr>
          <p:cNvPr id="88254" name="Line 225"/>
          <p:cNvSpPr>
            <a:spLocks noChangeShapeType="1"/>
          </p:cNvSpPr>
          <p:nvPr/>
        </p:nvSpPr>
        <p:spPr bwMode="auto">
          <a:xfrm>
            <a:off x="3452813" y="3251200"/>
            <a:ext cx="28575" cy="195263"/>
          </a:xfrm>
          <a:prstGeom prst="line">
            <a:avLst/>
          </a:prstGeom>
          <a:noFill/>
          <a:ln w="9525">
            <a:solidFill>
              <a:srgbClr val="000080"/>
            </a:solidFill>
            <a:round/>
            <a:headEnd/>
            <a:tailEnd/>
          </a:ln>
        </p:spPr>
        <p:txBody>
          <a:bodyPr/>
          <a:lstStyle/>
          <a:p>
            <a:endParaRPr lang="en-US"/>
          </a:p>
        </p:txBody>
      </p:sp>
      <p:sp>
        <p:nvSpPr>
          <p:cNvPr id="88255" name="Line 226"/>
          <p:cNvSpPr>
            <a:spLocks noChangeShapeType="1"/>
          </p:cNvSpPr>
          <p:nvPr/>
        </p:nvSpPr>
        <p:spPr bwMode="auto">
          <a:xfrm flipV="1">
            <a:off x="3481388" y="3325813"/>
            <a:ext cx="38100" cy="120650"/>
          </a:xfrm>
          <a:prstGeom prst="line">
            <a:avLst/>
          </a:prstGeom>
          <a:noFill/>
          <a:ln w="9525">
            <a:solidFill>
              <a:srgbClr val="000080"/>
            </a:solidFill>
            <a:round/>
            <a:headEnd/>
            <a:tailEnd/>
          </a:ln>
        </p:spPr>
        <p:txBody>
          <a:bodyPr/>
          <a:lstStyle/>
          <a:p>
            <a:endParaRPr lang="en-US"/>
          </a:p>
        </p:txBody>
      </p:sp>
      <p:sp>
        <p:nvSpPr>
          <p:cNvPr id="88256" name="Line 227"/>
          <p:cNvSpPr>
            <a:spLocks noChangeShapeType="1"/>
          </p:cNvSpPr>
          <p:nvPr/>
        </p:nvSpPr>
        <p:spPr bwMode="auto">
          <a:xfrm>
            <a:off x="3519488" y="3325813"/>
            <a:ext cx="38100" cy="22225"/>
          </a:xfrm>
          <a:prstGeom prst="line">
            <a:avLst/>
          </a:prstGeom>
          <a:noFill/>
          <a:ln w="9525">
            <a:solidFill>
              <a:srgbClr val="000080"/>
            </a:solidFill>
            <a:round/>
            <a:headEnd/>
            <a:tailEnd/>
          </a:ln>
        </p:spPr>
        <p:txBody>
          <a:bodyPr/>
          <a:lstStyle/>
          <a:p>
            <a:endParaRPr lang="en-US"/>
          </a:p>
        </p:txBody>
      </p:sp>
      <p:sp>
        <p:nvSpPr>
          <p:cNvPr id="88257" name="Line 228"/>
          <p:cNvSpPr>
            <a:spLocks noChangeShapeType="1"/>
          </p:cNvSpPr>
          <p:nvPr/>
        </p:nvSpPr>
        <p:spPr bwMode="auto">
          <a:xfrm>
            <a:off x="3557588" y="3348038"/>
            <a:ext cx="28575" cy="33337"/>
          </a:xfrm>
          <a:prstGeom prst="line">
            <a:avLst/>
          </a:prstGeom>
          <a:noFill/>
          <a:ln w="9525">
            <a:solidFill>
              <a:srgbClr val="000080"/>
            </a:solidFill>
            <a:round/>
            <a:headEnd/>
            <a:tailEnd/>
          </a:ln>
        </p:spPr>
        <p:txBody>
          <a:bodyPr/>
          <a:lstStyle/>
          <a:p>
            <a:endParaRPr lang="en-US"/>
          </a:p>
        </p:txBody>
      </p:sp>
      <p:sp>
        <p:nvSpPr>
          <p:cNvPr id="88258" name="Line 229"/>
          <p:cNvSpPr>
            <a:spLocks noChangeShapeType="1"/>
          </p:cNvSpPr>
          <p:nvPr/>
        </p:nvSpPr>
        <p:spPr bwMode="auto">
          <a:xfrm>
            <a:off x="3586163" y="3381375"/>
            <a:ext cx="38100" cy="20638"/>
          </a:xfrm>
          <a:prstGeom prst="line">
            <a:avLst/>
          </a:prstGeom>
          <a:noFill/>
          <a:ln w="9525">
            <a:solidFill>
              <a:srgbClr val="000080"/>
            </a:solidFill>
            <a:round/>
            <a:headEnd/>
            <a:tailEnd/>
          </a:ln>
        </p:spPr>
        <p:txBody>
          <a:bodyPr/>
          <a:lstStyle/>
          <a:p>
            <a:endParaRPr lang="en-US"/>
          </a:p>
        </p:txBody>
      </p:sp>
      <p:sp>
        <p:nvSpPr>
          <p:cNvPr id="88259" name="Line 230"/>
          <p:cNvSpPr>
            <a:spLocks noChangeShapeType="1"/>
          </p:cNvSpPr>
          <p:nvPr/>
        </p:nvSpPr>
        <p:spPr bwMode="auto">
          <a:xfrm flipV="1">
            <a:off x="3624263" y="3336925"/>
            <a:ext cx="28575" cy="65088"/>
          </a:xfrm>
          <a:prstGeom prst="line">
            <a:avLst/>
          </a:prstGeom>
          <a:noFill/>
          <a:ln w="9525">
            <a:solidFill>
              <a:srgbClr val="000080"/>
            </a:solidFill>
            <a:round/>
            <a:headEnd/>
            <a:tailEnd/>
          </a:ln>
        </p:spPr>
        <p:txBody>
          <a:bodyPr/>
          <a:lstStyle/>
          <a:p>
            <a:endParaRPr lang="en-US"/>
          </a:p>
        </p:txBody>
      </p:sp>
      <p:sp>
        <p:nvSpPr>
          <p:cNvPr id="88260" name="Line 231"/>
          <p:cNvSpPr>
            <a:spLocks noChangeShapeType="1"/>
          </p:cNvSpPr>
          <p:nvPr/>
        </p:nvSpPr>
        <p:spPr bwMode="auto">
          <a:xfrm>
            <a:off x="3652838" y="3336925"/>
            <a:ext cx="38100" cy="44450"/>
          </a:xfrm>
          <a:prstGeom prst="line">
            <a:avLst/>
          </a:prstGeom>
          <a:noFill/>
          <a:ln w="9525">
            <a:solidFill>
              <a:srgbClr val="000080"/>
            </a:solidFill>
            <a:round/>
            <a:headEnd/>
            <a:tailEnd/>
          </a:ln>
        </p:spPr>
        <p:txBody>
          <a:bodyPr/>
          <a:lstStyle/>
          <a:p>
            <a:endParaRPr lang="en-US"/>
          </a:p>
        </p:txBody>
      </p:sp>
      <p:sp>
        <p:nvSpPr>
          <p:cNvPr id="88261" name="Line 232"/>
          <p:cNvSpPr>
            <a:spLocks noChangeShapeType="1"/>
          </p:cNvSpPr>
          <p:nvPr/>
        </p:nvSpPr>
        <p:spPr bwMode="auto">
          <a:xfrm>
            <a:off x="3690938" y="3381375"/>
            <a:ext cx="38100" cy="65088"/>
          </a:xfrm>
          <a:prstGeom prst="line">
            <a:avLst/>
          </a:prstGeom>
          <a:noFill/>
          <a:ln w="9525">
            <a:solidFill>
              <a:srgbClr val="000080"/>
            </a:solidFill>
            <a:round/>
            <a:headEnd/>
            <a:tailEnd/>
          </a:ln>
        </p:spPr>
        <p:txBody>
          <a:bodyPr/>
          <a:lstStyle/>
          <a:p>
            <a:endParaRPr lang="en-US"/>
          </a:p>
        </p:txBody>
      </p:sp>
      <p:sp>
        <p:nvSpPr>
          <p:cNvPr id="88262" name="Line 233"/>
          <p:cNvSpPr>
            <a:spLocks noChangeShapeType="1"/>
          </p:cNvSpPr>
          <p:nvPr/>
        </p:nvSpPr>
        <p:spPr bwMode="auto">
          <a:xfrm>
            <a:off x="3729038" y="3446463"/>
            <a:ext cx="28575" cy="96837"/>
          </a:xfrm>
          <a:prstGeom prst="line">
            <a:avLst/>
          </a:prstGeom>
          <a:noFill/>
          <a:ln w="9525">
            <a:solidFill>
              <a:srgbClr val="000080"/>
            </a:solidFill>
            <a:round/>
            <a:headEnd/>
            <a:tailEnd/>
          </a:ln>
        </p:spPr>
        <p:txBody>
          <a:bodyPr/>
          <a:lstStyle/>
          <a:p>
            <a:endParaRPr lang="en-US"/>
          </a:p>
        </p:txBody>
      </p:sp>
      <p:sp>
        <p:nvSpPr>
          <p:cNvPr id="88263" name="Line 234"/>
          <p:cNvSpPr>
            <a:spLocks noChangeShapeType="1"/>
          </p:cNvSpPr>
          <p:nvPr/>
        </p:nvSpPr>
        <p:spPr bwMode="auto">
          <a:xfrm flipV="1">
            <a:off x="3757613" y="3455988"/>
            <a:ext cx="38100" cy="87312"/>
          </a:xfrm>
          <a:prstGeom prst="line">
            <a:avLst/>
          </a:prstGeom>
          <a:noFill/>
          <a:ln w="9525">
            <a:solidFill>
              <a:srgbClr val="000080"/>
            </a:solidFill>
            <a:round/>
            <a:headEnd/>
            <a:tailEnd/>
          </a:ln>
        </p:spPr>
        <p:txBody>
          <a:bodyPr/>
          <a:lstStyle/>
          <a:p>
            <a:endParaRPr lang="en-US"/>
          </a:p>
        </p:txBody>
      </p:sp>
      <p:sp>
        <p:nvSpPr>
          <p:cNvPr id="88264" name="Line 235"/>
          <p:cNvSpPr>
            <a:spLocks noChangeShapeType="1"/>
          </p:cNvSpPr>
          <p:nvPr/>
        </p:nvSpPr>
        <p:spPr bwMode="auto">
          <a:xfrm>
            <a:off x="3795713" y="3455988"/>
            <a:ext cx="28575" cy="109537"/>
          </a:xfrm>
          <a:prstGeom prst="line">
            <a:avLst/>
          </a:prstGeom>
          <a:noFill/>
          <a:ln w="9525">
            <a:solidFill>
              <a:srgbClr val="000080"/>
            </a:solidFill>
            <a:round/>
            <a:headEnd/>
            <a:tailEnd/>
          </a:ln>
        </p:spPr>
        <p:txBody>
          <a:bodyPr/>
          <a:lstStyle/>
          <a:p>
            <a:endParaRPr lang="en-US"/>
          </a:p>
        </p:txBody>
      </p:sp>
      <p:sp>
        <p:nvSpPr>
          <p:cNvPr id="88265" name="Line 236"/>
          <p:cNvSpPr>
            <a:spLocks noChangeShapeType="1"/>
          </p:cNvSpPr>
          <p:nvPr/>
        </p:nvSpPr>
        <p:spPr bwMode="auto">
          <a:xfrm>
            <a:off x="3824288" y="3565525"/>
            <a:ext cx="38100" cy="53975"/>
          </a:xfrm>
          <a:prstGeom prst="line">
            <a:avLst/>
          </a:prstGeom>
          <a:noFill/>
          <a:ln w="9525">
            <a:solidFill>
              <a:srgbClr val="000080"/>
            </a:solidFill>
            <a:round/>
            <a:headEnd/>
            <a:tailEnd/>
          </a:ln>
        </p:spPr>
        <p:txBody>
          <a:bodyPr/>
          <a:lstStyle/>
          <a:p>
            <a:endParaRPr lang="en-US"/>
          </a:p>
        </p:txBody>
      </p:sp>
      <p:sp>
        <p:nvSpPr>
          <p:cNvPr id="88266" name="Line 237"/>
          <p:cNvSpPr>
            <a:spLocks noChangeShapeType="1"/>
          </p:cNvSpPr>
          <p:nvPr/>
        </p:nvSpPr>
        <p:spPr bwMode="auto">
          <a:xfrm flipV="1">
            <a:off x="3862388" y="3565525"/>
            <a:ext cx="28575" cy="53975"/>
          </a:xfrm>
          <a:prstGeom prst="line">
            <a:avLst/>
          </a:prstGeom>
          <a:noFill/>
          <a:ln w="9525">
            <a:solidFill>
              <a:srgbClr val="000080"/>
            </a:solidFill>
            <a:round/>
            <a:headEnd/>
            <a:tailEnd/>
          </a:ln>
        </p:spPr>
        <p:txBody>
          <a:bodyPr/>
          <a:lstStyle/>
          <a:p>
            <a:endParaRPr lang="en-US"/>
          </a:p>
        </p:txBody>
      </p:sp>
      <p:sp>
        <p:nvSpPr>
          <p:cNvPr id="88267" name="Line 238"/>
          <p:cNvSpPr>
            <a:spLocks noChangeShapeType="1"/>
          </p:cNvSpPr>
          <p:nvPr/>
        </p:nvSpPr>
        <p:spPr bwMode="auto">
          <a:xfrm>
            <a:off x="3890963" y="3565525"/>
            <a:ext cx="38100" cy="53975"/>
          </a:xfrm>
          <a:prstGeom prst="line">
            <a:avLst/>
          </a:prstGeom>
          <a:noFill/>
          <a:ln w="9525">
            <a:solidFill>
              <a:srgbClr val="000080"/>
            </a:solidFill>
            <a:round/>
            <a:headEnd/>
            <a:tailEnd/>
          </a:ln>
        </p:spPr>
        <p:txBody>
          <a:bodyPr/>
          <a:lstStyle/>
          <a:p>
            <a:endParaRPr lang="en-US"/>
          </a:p>
        </p:txBody>
      </p:sp>
      <p:sp>
        <p:nvSpPr>
          <p:cNvPr id="88268" name="Line 239"/>
          <p:cNvSpPr>
            <a:spLocks noChangeShapeType="1"/>
          </p:cNvSpPr>
          <p:nvPr/>
        </p:nvSpPr>
        <p:spPr bwMode="auto">
          <a:xfrm flipV="1">
            <a:off x="3929063" y="3597275"/>
            <a:ext cx="38100" cy="22225"/>
          </a:xfrm>
          <a:prstGeom prst="line">
            <a:avLst/>
          </a:prstGeom>
          <a:noFill/>
          <a:ln w="9525">
            <a:solidFill>
              <a:srgbClr val="000080"/>
            </a:solidFill>
            <a:round/>
            <a:headEnd/>
            <a:tailEnd/>
          </a:ln>
        </p:spPr>
        <p:txBody>
          <a:bodyPr/>
          <a:lstStyle/>
          <a:p>
            <a:endParaRPr lang="en-US"/>
          </a:p>
        </p:txBody>
      </p:sp>
      <p:sp>
        <p:nvSpPr>
          <p:cNvPr id="88269" name="Line 240"/>
          <p:cNvSpPr>
            <a:spLocks noChangeShapeType="1"/>
          </p:cNvSpPr>
          <p:nvPr/>
        </p:nvSpPr>
        <p:spPr bwMode="auto">
          <a:xfrm flipV="1">
            <a:off x="3967163" y="3586163"/>
            <a:ext cx="28575" cy="11112"/>
          </a:xfrm>
          <a:prstGeom prst="line">
            <a:avLst/>
          </a:prstGeom>
          <a:noFill/>
          <a:ln w="9525">
            <a:solidFill>
              <a:srgbClr val="000080"/>
            </a:solidFill>
            <a:round/>
            <a:headEnd/>
            <a:tailEnd/>
          </a:ln>
        </p:spPr>
        <p:txBody>
          <a:bodyPr/>
          <a:lstStyle/>
          <a:p>
            <a:endParaRPr lang="en-US"/>
          </a:p>
        </p:txBody>
      </p:sp>
      <p:sp>
        <p:nvSpPr>
          <p:cNvPr id="88270" name="Rectangle 241"/>
          <p:cNvSpPr>
            <a:spLocks noChangeArrowheads="1"/>
          </p:cNvSpPr>
          <p:nvPr/>
        </p:nvSpPr>
        <p:spPr bwMode="auto">
          <a:xfrm>
            <a:off x="576263" y="3619500"/>
            <a:ext cx="125412" cy="174625"/>
          </a:xfrm>
          <a:prstGeom prst="rect">
            <a:avLst/>
          </a:prstGeom>
          <a:noFill/>
          <a:ln w="9525">
            <a:noFill/>
            <a:miter lim="800000"/>
            <a:headEnd/>
            <a:tailEnd/>
          </a:ln>
        </p:spPr>
        <p:txBody>
          <a:bodyPr/>
          <a:lstStyle/>
          <a:p>
            <a:endParaRPr lang="en-US">
              <a:latin typeface="Gill Sans MT" pitchFamily="34" charset="0"/>
            </a:endParaRPr>
          </a:p>
        </p:txBody>
      </p:sp>
      <p:sp>
        <p:nvSpPr>
          <p:cNvPr id="88271" name="Rectangle 242"/>
          <p:cNvSpPr>
            <a:spLocks noChangeArrowheads="1"/>
          </p:cNvSpPr>
          <p:nvPr/>
        </p:nvSpPr>
        <p:spPr bwMode="auto">
          <a:xfrm>
            <a:off x="576263" y="3630613"/>
            <a:ext cx="69850" cy="150812"/>
          </a:xfrm>
          <a:prstGeom prst="rect">
            <a:avLst/>
          </a:prstGeom>
          <a:noFill/>
          <a:ln w="9525">
            <a:noFill/>
            <a:miter lim="800000"/>
            <a:headEnd/>
            <a:tailEnd/>
          </a:ln>
        </p:spPr>
        <p:txBody>
          <a:bodyPr wrap="none" lIns="0" tIns="0" rIns="0" bIns="0">
            <a:spAutoFit/>
          </a:bodyPr>
          <a:lstStyle/>
          <a:p>
            <a:r>
              <a:rPr lang="en-US" sz="1000">
                <a:solidFill>
                  <a:srgbClr val="000000"/>
                </a:solidFill>
                <a:latin typeface="Gill Sans MT" pitchFamily="34" charset="0"/>
              </a:rPr>
              <a:t>0</a:t>
            </a:r>
            <a:endParaRPr lang="en-US" sz="2400">
              <a:latin typeface="Times New Roman" pitchFamily="18" charset="0"/>
            </a:endParaRPr>
          </a:p>
        </p:txBody>
      </p:sp>
      <p:sp>
        <p:nvSpPr>
          <p:cNvPr id="88272" name="Rectangle 243"/>
          <p:cNvSpPr>
            <a:spLocks noChangeArrowheads="1"/>
          </p:cNvSpPr>
          <p:nvPr/>
        </p:nvSpPr>
        <p:spPr bwMode="auto">
          <a:xfrm>
            <a:off x="509588" y="3381375"/>
            <a:ext cx="192087" cy="174625"/>
          </a:xfrm>
          <a:prstGeom prst="rect">
            <a:avLst/>
          </a:prstGeom>
          <a:noFill/>
          <a:ln w="9525">
            <a:noFill/>
            <a:miter lim="800000"/>
            <a:headEnd/>
            <a:tailEnd/>
          </a:ln>
        </p:spPr>
        <p:txBody>
          <a:bodyPr/>
          <a:lstStyle/>
          <a:p>
            <a:endParaRPr lang="en-US">
              <a:latin typeface="Gill Sans MT" pitchFamily="34" charset="0"/>
            </a:endParaRPr>
          </a:p>
        </p:txBody>
      </p:sp>
      <p:sp>
        <p:nvSpPr>
          <p:cNvPr id="88273" name="Rectangle 244"/>
          <p:cNvSpPr>
            <a:spLocks noChangeArrowheads="1"/>
          </p:cNvSpPr>
          <p:nvPr/>
        </p:nvSpPr>
        <p:spPr bwMode="auto">
          <a:xfrm>
            <a:off x="509588" y="3390900"/>
            <a:ext cx="139700" cy="152400"/>
          </a:xfrm>
          <a:prstGeom prst="rect">
            <a:avLst/>
          </a:prstGeom>
          <a:noFill/>
          <a:ln w="9525">
            <a:noFill/>
            <a:miter lim="800000"/>
            <a:headEnd/>
            <a:tailEnd/>
          </a:ln>
        </p:spPr>
        <p:txBody>
          <a:bodyPr wrap="none" lIns="0" tIns="0" rIns="0" bIns="0">
            <a:spAutoFit/>
          </a:bodyPr>
          <a:lstStyle/>
          <a:p>
            <a:r>
              <a:rPr lang="en-US" sz="1000">
                <a:solidFill>
                  <a:srgbClr val="000000"/>
                </a:solidFill>
                <a:latin typeface="Gill Sans MT" pitchFamily="34" charset="0"/>
              </a:rPr>
              <a:t>20</a:t>
            </a:r>
            <a:endParaRPr lang="en-US" sz="2400">
              <a:latin typeface="Times New Roman" pitchFamily="18" charset="0"/>
            </a:endParaRPr>
          </a:p>
        </p:txBody>
      </p:sp>
      <p:sp>
        <p:nvSpPr>
          <p:cNvPr id="88274" name="Rectangle 245"/>
          <p:cNvSpPr>
            <a:spLocks noChangeArrowheads="1"/>
          </p:cNvSpPr>
          <p:nvPr/>
        </p:nvSpPr>
        <p:spPr bwMode="auto">
          <a:xfrm>
            <a:off x="509588" y="3141663"/>
            <a:ext cx="192087" cy="176212"/>
          </a:xfrm>
          <a:prstGeom prst="rect">
            <a:avLst/>
          </a:prstGeom>
          <a:noFill/>
          <a:ln w="9525">
            <a:noFill/>
            <a:miter lim="800000"/>
            <a:headEnd/>
            <a:tailEnd/>
          </a:ln>
        </p:spPr>
        <p:txBody>
          <a:bodyPr/>
          <a:lstStyle/>
          <a:p>
            <a:endParaRPr lang="en-US">
              <a:latin typeface="Gill Sans MT" pitchFamily="34" charset="0"/>
            </a:endParaRPr>
          </a:p>
        </p:txBody>
      </p:sp>
      <p:sp>
        <p:nvSpPr>
          <p:cNvPr id="88275" name="Rectangle 246"/>
          <p:cNvSpPr>
            <a:spLocks noChangeArrowheads="1"/>
          </p:cNvSpPr>
          <p:nvPr/>
        </p:nvSpPr>
        <p:spPr bwMode="auto">
          <a:xfrm>
            <a:off x="509588" y="3152775"/>
            <a:ext cx="139700" cy="152400"/>
          </a:xfrm>
          <a:prstGeom prst="rect">
            <a:avLst/>
          </a:prstGeom>
          <a:noFill/>
          <a:ln w="9525">
            <a:noFill/>
            <a:miter lim="800000"/>
            <a:headEnd/>
            <a:tailEnd/>
          </a:ln>
        </p:spPr>
        <p:txBody>
          <a:bodyPr wrap="none" lIns="0" tIns="0" rIns="0" bIns="0">
            <a:spAutoFit/>
          </a:bodyPr>
          <a:lstStyle/>
          <a:p>
            <a:r>
              <a:rPr lang="en-US" sz="1000">
                <a:solidFill>
                  <a:srgbClr val="000000"/>
                </a:solidFill>
                <a:latin typeface="Gill Sans MT" pitchFamily="34" charset="0"/>
              </a:rPr>
              <a:t>40</a:t>
            </a:r>
            <a:endParaRPr lang="en-US" sz="2400">
              <a:latin typeface="Times New Roman" pitchFamily="18" charset="0"/>
            </a:endParaRPr>
          </a:p>
        </p:txBody>
      </p:sp>
      <p:sp>
        <p:nvSpPr>
          <p:cNvPr id="88276" name="Rectangle 247"/>
          <p:cNvSpPr>
            <a:spLocks noChangeArrowheads="1"/>
          </p:cNvSpPr>
          <p:nvPr/>
        </p:nvSpPr>
        <p:spPr bwMode="auto">
          <a:xfrm>
            <a:off x="509588" y="2903538"/>
            <a:ext cx="192087" cy="174625"/>
          </a:xfrm>
          <a:prstGeom prst="rect">
            <a:avLst/>
          </a:prstGeom>
          <a:noFill/>
          <a:ln w="9525">
            <a:noFill/>
            <a:miter lim="800000"/>
            <a:headEnd/>
            <a:tailEnd/>
          </a:ln>
        </p:spPr>
        <p:txBody>
          <a:bodyPr/>
          <a:lstStyle/>
          <a:p>
            <a:endParaRPr lang="en-US">
              <a:latin typeface="Gill Sans MT" pitchFamily="34" charset="0"/>
            </a:endParaRPr>
          </a:p>
        </p:txBody>
      </p:sp>
      <p:sp>
        <p:nvSpPr>
          <p:cNvPr id="88277" name="Rectangle 248"/>
          <p:cNvSpPr>
            <a:spLocks noChangeArrowheads="1"/>
          </p:cNvSpPr>
          <p:nvPr/>
        </p:nvSpPr>
        <p:spPr bwMode="auto">
          <a:xfrm>
            <a:off x="509588" y="2914650"/>
            <a:ext cx="139700" cy="152400"/>
          </a:xfrm>
          <a:prstGeom prst="rect">
            <a:avLst/>
          </a:prstGeom>
          <a:noFill/>
          <a:ln w="9525">
            <a:noFill/>
            <a:miter lim="800000"/>
            <a:headEnd/>
            <a:tailEnd/>
          </a:ln>
        </p:spPr>
        <p:txBody>
          <a:bodyPr wrap="none" lIns="0" tIns="0" rIns="0" bIns="0">
            <a:spAutoFit/>
          </a:bodyPr>
          <a:lstStyle/>
          <a:p>
            <a:r>
              <a:rPr lang="en-US" sz="1000">
                <a:solidFill>
                  <a:srgbClr val="000000"/>
                </a:solidFill>
                <a:latin typeface="Gill Sans MT" pitchFamily="34" charset="0"/>
              </a:rPr>
              <a:t>60</a:t>
            </a:r>
            <a:endParaRPr lang="en-US" sz="2400">
              <a:latin typeface="Times New Roman" pitchFamily="18" charset="0"/>
            </a:endParaRPr>
          </a:p>
        </p:txBody>
      </p:sp>
      <p:sp>
        <p:nvSpPr>
          <p:cNvPr id="88278" name="Rectangle 249"/>
          <p:cNvSpPr>
            <a:spLocks noChangeArrowheads="1"/>
          </p:cNvSpPr>
          <p:nvPr/>
        </p:nvSpPr>
        <p:spPr bwMode="auto">
          <a:xfrm>
            <a:off x="509588" y="2674938"/>
            <a:ext cx="192087" cy="176212"/>
          </a:xfrm>
          <a:prstGeom prst="rect">
            <a:avLst/>
          </a:prstGeom>
          <a:noFill/>
          <a:ln w="9525">
            <a:noFill/>
            <a:miter lim="800000"/>
            <a:headEnd/>
            <a:tailEnd/>
          </a:ln>
        </p:spPr>
        <p:txBody>
          <a:bodyPr/>
          <a:lstStyle/>
          <a:p>
            <a:endParaRPr lang="en-US">
              <a:latin typeface="Gill Sans MT" pitchFamily="34" charset="0"/>
            </a:endParaRPr>
          </a:p>
        </p:txBody>
      </p:sp>
      <p:sp>
        <p:nvSpPr>
          <p:cNvPr id="88279" name="Rectangle 250"/>
          <p:cNvSpPr>
            <a:spLocks noChangeArrowheads="1"/>
          </p:cNvSpPr>
          <p:nvPr/>
        </p:nvSpPr>
        <p:spPr bwMode="auto">
          <a:xfrm>
            <a:off x="509588" y="2686050"/>
            <a:ext cx="139700" cy="152400"/>
          </a:xfrm>
          <a:prstGeom prst="rect">
            <a:avLst/>
          </a:prstGeom>
          <a:noFill/>
          <a:ln w="9525">
            <a:noFill/>
            <a:miter lim="800000"/>
            <a:headEnd/>
            <a:tailEnd/>
          </a:ln>
        </p:spPr>
        <p:txBody>
          <a:bodyPr wrap="none" lIns="0" tIns="0" rIns="0" bIns="0">
            <a:spAutoFit/>
          </a:bodyPr>
          <a:lstStyle/>
          <a:p>
            <a:r>
              <a:rPr lang="en-US" sz="1000">
                <a:solidFill>
                  <a:srgbClr val="000000"/>
                </a:solidFill>
                <a:latin typeface="Gill Sans MT" pitchFamily="34" charset="0"/>
              </a:rPr>
              <a:t>80</a:t>
            </a:r>
            <a:endParaRPr lang="en-US" sz="2400">
              <a:latin typeface="Times New Roman" pitchFamily="18" charset="0"/>
            </a:endParaRPr>
          </a:p>
        </p:txBody>
      </p:sp>
      <p:sp>
        <p:nvSpPr>
          <p:cNvPr id="88280" name="Rectangle 251"/>
          <p:cNvSpPr>
            <a:spLocks noChangeArrowheads="1"/>
          </p:cNvSpPr>
          <p:nvPr/>
        </p:nvSpPr>
        <p:spPr bwMode="auto">
          <a:xfrm>
            <a:off x="442913" y="2436813"/>
            <a:ext cx="268287" cy="174625"/>
          </a:xfrm>
          <a:prstGeom prst="rect">
            <a:avLst/>
          </a:prstGeom>
          <a:noFill/>
          <a:ln w="9525">
            <a:noFill/>
            <a:miter lim="800000"/>
            <a:headEnd/>
            <a:tailEnd/>
          </a:ln>
        </p:spPr>
        <p:txBody>
          <a:bodyPr/>
          <a:lstStyle/>
          <a:p>
            <a:endParaRPr lang="en-US">
              <a:latin typeface="Gill Sans MT" pitchFamily="34" charset="0"/>
            </a:endParaRPr>
          </a:p>
        </p:txBody>
      </p:sp>
      <p:sp>
        <p:nvSpPr>
          <p:cNvPr id="88281" name="Rectangle 252"/>
          <p:cNvSpPr>
            <a:spLocks noChangeArrowheads="1"/>
          </p:cNvSpPr>
          <p:nvPr/>
        </p:nvSpPr>
        <p:spPr bwMode="auto">
          <a:xfrm>
            <a:off x="442913" y="2447925"/>
            <a:ext cx="209550" cy="153988"/>
          </a:xfrm>
          <a:prstGeom prst="rect">
            <a:avLst/>
          </a:prstGeom>
          <a:noFill/>
          <a:ln w="9525">
            <a:noFill/>
            <a:miter lim="800000"/>
            <a:headEnd/>
            <a:tailEnd/>
          </a:ln>
        </p:spPr>
        <p:txBody>
          <a:bodyPr wrap="none" lIns="0" tIns="0" rIns="0" bIns="0">
            <a:spAutoFit/>
          </a:bodyPr>
          <a:lstStyle/>
          <a:p>
            <a:r>
              <a:rPr lang="en-US" sz="1000">
                <a:solidFill>
                  <a:srgbClr val="000000"/>
                </a:solidFill>
                <a:latin typeface="Gill Sans MT" pitchFamily="34" charset="0"/>
              </a:rPr>
              <a:t>100</a:t>
            </a:r>
            <a:endParaRPr lang="en-US" sz="2400">
              <a:latin typeface="Times New Roman" pitchFamily="18" charset="0"/>
            </a:endParaRPr>
          </a:p>
        </p:txBody>
      </p:sp>
      <p:sp>
        <p:nvSpPr>
          <p:cNvPr id="88282" name="Rectangle 253"/>
          <p:cNvSpPr>
            <a:spLocks noChangeArrowheads="1"/>
          </p:cNvSpPr>
          <p:nvPr/>
        </p:nvSpPr>
        <p:spPr bwMode="auto">
          <a:xfrm>
            <a:off x="442913" y="2197100"/>
            <a:ext cx="268287" cy="176213"/>
          </a:xfrm>
          <a:prstGeom prst="rect">
            <a:avLst/>
          </a:prstGeom>
          <a:noFill/>
          <a:ln w="9525">
            <a:noFill/>
            <a:miter lim="800000"/>
            <a:headEnd/>
            <a:tailEnd/>
          </a:ln>
        </p:spPr>
        <p:txBody>
          <a:bodyPr/>
          <a:lstStyle/>
          <a:p>
            <a:endParaRPr lang="en-US">
              <a:latin typeface="Gill Sans MT" pitchFamily="34" charset="0"/>
            </a:endParaRPr>
          </a:p>
        </p:txBody>
      </p:sp>
      <p:sp>
        <p:nvSpPr>
          <p:cNvPr id="88283" name="Rectangle 254"/>
          <p:cNvSpPr>
            <a:spLocks noChangeArrowheads="1"/>
          </p:cNvSpPr>
          <p:nvPr/>
        </p:nvSpPr>
        <p:spPr bwMode="auto">
          <a:xfrm>
            <a:off x="442913" y="2208213"/>
            <a:ext cx="209550" cy="152400"/>
          </a:xfrm>
          <a:prstGeom prst="rect">
            <a:avLst/>
          </a:prstGeom>
          <a:noFill/>
          <a:ln w="9525">
            <a:noFill/>
            <a:miter lim="800000"/>
            <a:headEnd/>
            <a:tailEnd/>
          </a:ln>
        </p:spPr>
        <p:txBody>
          <a:bodyPr wrap="none" lIns="0" tIns="0" rIns="0" bIns="0">
            <a:spAutoFit/>
          </a:bodyPr>
          <a:lstStyle/>
          <a:p>
            <a:r>
              <a:rPr lang="en-US" sz="1000">
                <a:solidFill>
                  <a:srgbClr val="000000"/>
                </a:solidFill>
                <a:latin typeface="Gill Sans MT" pitchFamily="34" charset="0"/>
              </a:rPr>
              <a:t>120</a:t>
            </a:r>
            <a:endParaRPr lang="en-US" sz="2400">
              <a:latin typeface="Times New Roman" pitchFamily="18" charset="0"/>
            </a:endParaRPr>
          </a:p>
        </p:txBody>
      </p:sp>
      <p:sp>
        <p:nvSpPr>
          <p:cNvPr id="88284" name="Rectangle 255"/>
          <p:cNvSpPr>
            <a:spLocks noChangeArrowheads="1"/>
          </p:cNvSpPr>
          <p:nvPr/>
        </p:nvSpPr>
        <p:spPr bwMode="auto">
          <a:xfrm>
            <a:off x="442913" y="1958975"/>
            <a:ext cx="268287" cy="176213"/>
          </a:xfrm>
          <a:prstGeom prst="rect">
            <a:avLst/>
          </a:prstGeom>
          <a:noFill/>
          <a:ln w="9525">
            <a:noFill/>
            <a:miter lim="800000"/>
            <a:headEnd/>
            <a:tailEnd/>
          </a:ln>
        </p:spPr>
        <p:txBody>
          <a:bodyPr/>
          <a:lstStyle/>
          <a:p>
            <a:endParaRPr lang="en-US">
              <a:latin typeface="Gill Sans MT" pitchFamily="34" charset="0"/>
            </a:endParaRPr>
          </a:p>
        </p:txBody>
      </p:sp>
      <p:sp>
        <p:nvSpPr>
          <p:cNvPr id="88285" name="Rectangle 256"/>
          <p:cNvSpPr>
            <a:spLocks noChangeArrowheads="1"/>
          </p:cNvSpPr>
          <p:nvPr/>
        </p:nvSpPr>
        <p:spPr bwMode="auto">
          <a:xfrm>
            <a:off x="442913" y="1970088"/>
            <a:ext cx="209550" cy="152400"/>
          </a:xfrm>
          <a:prstGeom prst="rect">
            <a:avLst/>
          </a:prstGeom>
          <a:noFill/>
          <a:ln w="9525">
            <a:noFill/>
            <a:miter lim="800000"/>
            <a:headEnd/>
            <a:tailEnd/>
          </a:ln>
        </p:spPr>
        <p:txBody>
          <a:bodyPr wrap="none" lIns="0" tIns="0" rIns="0" bIns="0">
            <a:spAutoFit/>
          </a:bodyPr>
          <a:lstStyle/>
          <a:p>
            <a:r>
              <a:rPr lang="en-US" sz="1000">
                <a:solidFill>
                  <a:srgbClr val="000000"/>
                </a:solidFill>
                <a:latin typeface="Gill Sans MT" pitchFamily="34" charset="0"/>
              </a:rPr>
              <a:t>140</a:t>
            </a:r>
            <a:endParaRPr lang="en-US" sz="2400">
              <a:latin typeface="Times New Roman" pitchFamily="18" charset="0"/>
            </a:endParaRPr>
          </a:p>
        </p:txBody>
      </p:sp>
      <p:sp>
        <p:nvSpPr>
          <p:cNvPr id="88286" name="Rectangle 257"/>
          <p:cNvSpPr>
            <a:spLocks noChangeArrowheads="1"/>
          </p:cNvSpPr>
          <p:nvPr/>
        </p:nvSpPr>
        <p:spPr bwMode="auto">
          <a:xfrm>
            <a:off x="442913" y="1720850"/>
            <a:ext cx="268287" cy="174625"/>
          </a:xfrm>
          <a:prstGeom prst="rect">
            <a:avLst/>
          </a:prstGeom>
          <a:noFill/>
          <a:ln w="9525">
            <a:noFill/>
            <a:miter lim="800000"/>
            <a:headEnd/>
            <a:tailEnd/>
          </a:ln>
        </p:spPr>
        <p:txBody>
          <a:bodyPr/>
          <a:lstStyle/>
          <a:p>
            <a:endParaRPr lang="en-US">
              <a:latin typeface="Gill Sans MT" pitchFamily="34" charset="0"/>
            </a:endParaRPr>
          </a:p>
        </p:txBody>
      </p:sp>
      <p:sp>
        <p:nvSpPr>
          <p:cNvPr id="88287" name="Rectangle 258"/>
          <p:cNvSpPr>
            <a:spLocks noChangeArrowheads="1"/>
          </p:cNvSpPr>
          <p:nvPr/>
        </p:nvSpPr>
        <p:spPr bwMode="auto">
          <a:xfrm>
            <a:off x="442913" y="1731963"/>
            <a:ext cx="209550" cy="152400"/>
          </a:xfrm>
          <a:prstGeom prst="rect">
            <a:avLst/>
          </a:prstGeom>
          <a:noFill/>
          <a:ln w="9525">
            <a:noFill/>
            <a:miter lim="800000"/>
            <a:headEnd/>
            <a:tailEnd/>
          </a:ln>
        </p:spPr>
        <p:txBody>
          <a:bodyPr wrap="none" lIns="0" tIns="0" rIns="0" bIns="0">
            <a:spAutoFit/>
          </a:bodyPr>
          <a:lstStyle/>
          <a:p>
            <a:r>
              <a:rPr lang="en-US" sz="1000">
                <a:solidFill>
                  <a:srgbClr val="000000"/>
                </a:solidFill>
                <a:latin typeface="Gill Sans MT" pitchFamily="34" charset="0"/>
              </a:rPr>
              <a:t>160</a:t>
            </a:r>
            <a:endParaRPr lang="en-US" sz="2400">
              <a:latin typeface="Times New Roman" pitchFamily="18" charset="0"/>
            </a:endParaRPr>
          </a:p>
        </p:txBody>
      </p:sp>
      <p:sp>
        <p:nvSpPr>
          <p:cNvPr id="88288" name="Rectangle 259"/>
          <p:cNvSpPr>
            <a:spLocks noChangeArrowheads="1"/>
          </p:cNvSpPr>
          <p:nvPr/>
        </p:nvSpPr>
        <p:spPr bwMode="auto">
          <a:xfrm rot="-5400000">
            <a:off x="631825" y="3876676"/>
            <a:ext cx="244475" cy="152400"/>
          </a:xfrm>
          <a:prstGeom prst="rect">
            <a:avLst/>
          </a:prstGeom>
          <a:noFill/>
          <a:ln w="9525">
            <a:noFill/>
            <a:miter lim="800000"/>
            <a:headEnd/>
            <a:tailEnd/>
          </a:ln>
        </p:spPr>
        <p:txBody>
          <a:bodyPr wrap="none" lIns="0" tIns="0" rIns="0" bIns="0">
            <a:spAutoFit/>
          </a:bodyPr>
          <a:lstStyle/>
          <a:p>
            <a:r>
              <a:rPr lang="en-US" sz="1000">
                <a:solidFill>
                  <a:srgbClr val="000000"/>
                </a:solidFill>
                <a:latin typeface="Gill Sans MT" pitchFamily="34" charset="0"/>
              </a:rPr>
              <a:t>0:15</a:t>
            </a:r>
            <a:endParaRPr lang="en-US" sz="2400">
              <a:latin typeface="Times New Roman" pitchFamily="18" charset="0"/>
            </a:endParaRPr>
          </a:p>
        </p:txBody>
      </p:sp>
      <p:sp>
        <p:nvSpPr>
          <p:cNvPr id="88289" name="Rectangle 260"/>
          <p:cNvSpPr>
            <a:spLocks noChangeArrowheads="1"/>
          </p:cNvSpPr>
          <p:nvPr/>
        </p:nvSpPr>
        <p:spPr bwMode="auto">
          <a:xfrm rot="-5400000">
            <a:off x="869950" y="3876676"/>
            <a:ext cx="244475" cy="152400"/>
          </a:xfrm>
          <a:prstGeom prst="rect">
            <a:avLst/>
          </a:prstGeom>
          <a:noFill/>
          <a:ln w="9525">
            <a:noFill/>
            <a:miter lim="800000"/>
            <a:headEnd/>
            <a:tailEnd/>
          </a:ln>
        </p:spPr>
        <p:txBody>
          <a:bodyPr wrap="none" lIns="0" tIns="0" rIns="0" bIns="0">
            <a:spAutoFit/>
          </a:bodyPr>
          <a:lstStyle/>
          <a:p>
            <a:r>
              <a:rPr lang="en-US" sz="1000">
                <a:solidFill>
                  <a:srgbClr val="000000"/>
                </a:solidFill>
                <a:latin typeface="Gill Sans MT" pitchFamily="34" charset="0"/>
              </a:rPr>
              <a:t>2:00</a:t>
            </a:r>
            <a:endParaRPr lang="en-US" sz="2400">
              <a:latin typeface="Times New Roman" pitchFamily="18" charset="0"/>
            </a:endParaRPr>
          </a:p>
        </p:txBody>
      </p:sp>
      <p:sp>
        <p:nvSpPr>
          <p:cNvPr id="88290" name="Rectangle 261"/>
          <p:cNvSpPr>
            <a:spLocks noChangeArrowheads="1"/>
          </p:cNvSpPr>
          <p:nvPr/>
        </p:nvSpPr>
        <p:spPr bwMode="auto">
          <a:xfrm rot="-5400000">
            <a:off x="1108075" y="3876676"/>
            <a:ext cx="244475" cy="152400"/>
          </a:xfrm>
          <a:prstGeom prst="rect">
            <a:avLst/>
          </a:prstGeom>
          <a:noFill/>
          <a:ln w="9525">
            <a:noFill/>
            <a:miter lim="800000"/>
            <a:headEnd/>
            <a:tailEnd/>
          </a:ln>
        </p:spPr>
        <p:txBody>
          <a:bodyPr wrap="none" lIns="0" tIns="0" rIns="0" bIns="0">
            <a:spAutoFit/>
          </a:bodyPr>
          <a:lstStyle/>
          <a:p>
            <a:r>
              <a:rPr lang="en-US" sz="1000">
                <a:solidFill>
                  <a:srgbClr val="000000"/>
                </a:solidFill>
                <a:latin typeface="Gill Sans MT" pitchFamily="34" charset="0"/>
              </a:rPr>
              <a:t>3:45</a:t>
            </a:r>
            <a:endParaRPr lang="en-US" sz="2400">
              <a:latin typeface="Times New Roman" pitchFamily="18" charset="0"/>
            </a:endParaRPr>
          </a:p>
        </p:txBody>
      </p:sp>
      <p:sp>
        <p:nvSpPr>
          <p:cNvPr id="88291" name="Rectangle 262"/>
          <p:cNvSpPr>
            <a:spLocks noChangeArrowheads="1"/>
          </p:cNvSpPr>
          <p:nvPr/>
        </p:nvSpPr>
        <p:spPr bwMode="auto">
          <a:xfrm rot="-5400000">
            <a:off x="1346200" y="3876676"/>
            <a:ext cx="244475" cy="152400"/>
          </a:xfrm>
          <a:prstGeom prst="rect">
            <a:avLst/>
          </a:prstGeom>
          <a:noFill/>
          <a:ln w="9525">
            <a:noFill/>
            <a:miter lim="800000"/>
            <a:headEnd/>
            <a:tailEnd/>
          </a:ln>
        </p:spPr>
        <p:txBody>
          <a:bodyPr wrap="none" lIns="0" tIns="0" rIns="0" bIns="0">
            <a:spAutoFit/>
          </a:bodyPr>
          <a:lstStyle/>
          <a:p>
            <a:r>
              <a:rPr lang="en-US" sz="1000">
                <a:solidFill>
                  <a:srgbClr val="000000"/>
                </a:solidFill>
                <a:latin typeface="Gill Sans MT" pitchFamily="34" charset="0"/>
              </a:rPr>
              <a:t>5:30</a:t>
            </a:r>
            <a:endParaRPr lang="en-US" sz="2400">
              <a:latin typeface="Times New Roman" pitchFamily="18" charset="0"/>
            </a:endParaRPr>
          </a:p>
        </p:txBody>
      </p:sp>
      <p:sp>
        <p:nvSpPr>
          <p:cNvPr id="88292" name="Rectangle 263"/>
          <p:cNvSpPr>
            <a:spLocks noChangeArrowheads="1"/>
          </p:cNvSpPr>
          <p:nvPr/>
        </p:nvSpPr>
        <p:spPr bwMode="auto">
          <a:xfrm rot="-5400000">
            <a:off x="1584325" y="3876676"/>
            <a:ext cx="244475" cy="152400"/>
          </a:xfrm>
          <a:prstGeom prst="rect">
            <a:avLst/>
          </a:prstGeom>
          <a:noFill/>
          <a:ln w="9525">
            <a:noFill/>
            <a:miter lim="800000"/>
            <a:headEnd/>
            <a:tailEnd/>
          </a:ln>
        </p:spPr>
        <p:txBody>
          <a:bodyPr wrap="none" lIns="0" tIns="0" rIns="0" bIns="0">
            <a:spAutoFit/>
          </a:bodyPr>
          <a:lstStyle/>
          <a:p>
            <a:r>
              <a:rPr lang="en-US" sz="1000">
                <a:solidFill>
                  <a:srgbClr val="000000"/>
                </a:solidFill>
                <a:latin typeface="Gill Sans MT" pitchFamily="34" charset="0"/>
              </a:rPr>
              <a:t>7:15</a:t>
            </a:r>
            <a:endParaRPr lang="en-US" sz="2400">
              <a:latin typeface="Times New Roman" pitchFamily="18" charset="0"/>
            </a:endParaRPr>
          </a:p>
        </p:txBody>
      </p:sp>
      <p:sp>
        <p:nvSpPr>
          <p:cNvPr id="88293" name="Rectangle 264"/>
          <p:cNvSpPr>
            <a:spLocks noChangeArrowheads="1"/>
          </p:cNvSpPr>
          <p:nvPr/>
        </p:nvSpPr>
        <p:spPr bwMode="auto">
          <a:xfrm rot="-5400000">
            <a:off x="1822450" y="3876676"/>
            <a:ext cx="244475" cy="152400"/>
          </a:xfrm>
          <a:prstGeom prst="rect">
            <a:avLst/>
          </a:prstGeom>
          <a:noFill/>
          <a:ln w="9525">
            <a:noFill/>
            <a:miter lim="800000"/>
            <a:headEnd/>
            <a:tailEnd/>
          </a:ln>
        </p:spPr>
        <p:txBody>
          <a:bodyPr wrap="none" lIns="0" tIns="0" rIns="0" bIns="0">
            <a:spAutoFit/>
          </a:bodyPr>
          <a:lstStyle/>
          <a:p>
            <a:r>
              <a:rPr lang="en-US" sz="1000">
                <a:solidFill>
                  <a:srgbClr val="000000"/>
                </a:solidFill>
                <a:latin typeface="Gill Sans MT" pitchFamily="34" charset="0"/>
              </a:rPr>
              <a:t>9:00</a:t>
            </a:r>
            <a:endParaRPr lang="en-US" sz="2400">
              <a:latin typeface="Times New Roman" pitchFamily="18" charset="0"/>
            </a:endParaRPr>
          </a:p>
        </p:txBody>
      </p:sp>
      <p:sp>
        <p:nvSpPr>
          <p:cNvPr id="88294" name="Rectangle 265"/>
          <p:cNvSpPr>
            <a:spLocks noChangeArrowheads="1"/>
          </p:cNvSpPr>
          <p:nvPr/>
        </p:nvSpPr>
        <p:spPr bwMode="auto">
          <a:xfrm rot="-5400000">
            <a:off x="2025650" y="3917951"/>
            <a:ext cx="314325" cy="152400"/>
          </a:xfrm>
          <a:prstGeom prst="rect">
            <a:avLst/>
          </a:prstGeom>
          <a:noFill/>
          <a:ln w="9525">
            <a:noFill/>
            <a:miter lim="800000"/>
            <a:headEnd/>
            <a:tailEnd/>
          </a:ln>
        </p:spPr>
        <p:txBody>
          <a:bodyPr wrap="none" lIns="0" tIns="0" rIns="0" bIns="0">
            <a:spAutoFit/>
          </a:bodyPr>
          <a:lstStyle/>
          <a:p>
            <a:r>
              <a:rPr lang="en-US" sz="1000">
                <a:solidFill>
                  <a:srgbClr val="000000"/>
                </a:solidFill>
                <a:latin typeface="Gill Sans MT" pitchFamily="34" charset="0"/>
              </a:rPr>
              <a:t>10:45</a:t>
            </a:r>
            <a:endParaRPr lang="en-US" sz="2400">
              <a:latin typeface="Times New Roman" pitchFamily="18" charset="0"/>
            </a:endParaRPr>
          </a:p>
        </p:txBody>
      </p:sp>
      <p:sp>
        <p:nvSpPr>
          <p:cNvPr id="88295" name="Rectangle 266"/>
          <p:cNvSpPr>
            <a:spLocks noChangeArrowheads="1"/>
          </p:cNvSpPr>
          <p:nvPr/>
        </p:nvSpPr>
        <p:spPr bwMode="auto">
          <a:xfrm rot="-5400000">
            <a:off x="2263775" y="3917951"/>
            <a:ext cx="314325" cy="152400"/>
          </a:xfrm>
          <a:prstGeom prst="rect">
            <a:avLst/>
          </a:prstGeom>
          <a:noFill/>
          <a:ln w="9525">
            <a:noFill/>
            <a:miter lim="800000"/>
            <a:headEnd/>
            <a:tailEnd/>
          </a:ln>
        </p:spPr>
        <p:txBody>
          <a:bodyPr wrap="none" lIns="0" tIns="0" rIns="0" bIns="0">
            <a:spAutoFit/>
          </a:bodyPr>
          <a:lstStyle/>
          <a:p>
            <a:r>
              <a:rPr lang="en-US" sz="1000">
                <a:solidFill>
                  <a:srgbClr val="000000"/>
                </a:solidFill>
                <a:latin typeface="Gill Sans MT" pitchFamily="34" charset="0"/>
              </a:rPr>
              <a:t>12:30</a:t>
            </a:r>
            <a:endParaRPr lang="en-US" sz="2400">
              <a:latin typeface="Times New Roman" pitchFamily="18" charset="0"/>
            </a:endParaRPr>
          </a:p>
        </p:txBody>
      </p:sp>
      <p:sp>
        <p:nvSpPr>
          <p:cNvPr id="88296" name="Rectangle 267"/>
          <p:cNvSpPr>
            <a:spLocks noChangeArrowheads="1"/>
          </p:cNvSpPr>
          <p:nvPr/>
        </p:nvSpPr>
        <p:spPr bwMode="auto">
          <a:xfrm rot="-5400000">
            <a:off x="2502694" y="3915569"/>
            <a:ext cx="315912" cy="152400"/>
          </a:xfrm>
          <a:prstGeom prst="rect">
            <a:avLst/>
          </a:prstGeom>
          <a:noFill/>
          <a:ln w="9525">
            <a:noFill/>
            <a:miter lim="800000"/>
            <a:headEnd/>
            <a:tailEnd/>
          </a:ln>
        </p:spPr>
        <p:txBody>
          <a:bodyPr wrap="none" lIns="0" tIns="0" rIns="0" bIns="0">
            <a:spAutoFit/>
          </a:bodyPr>
          <a:lstStyle/>
          <a:p>
            <a:r>
              <a:rPr lang="en-US" sz="1000">
                <a:solidFill>
                  <a:srgbClr val="000000"/>
                </a:solidFill>
                <a:latin typeface="Gill Sans MT" pitchFamily="34" charset="0"/>
              </a:rPr>
              <a:t>14:15</a:t>
            </a:r>
            <a:endParaRPr lang="en-US" sz="2400">
              <a:latin typeface="Times New Roman" pitchFamily="18" charset="0"/>
            </a:endParaRPr>
          </a:p>
        </p:txBody>
      </p:sp>
      <p:sp>
        <p:nvSpPr>
          <p:cNvPr id="88297" name="Rectangle 268"/>
          <p:cNvSpPr>
            <a:spLocks noChangeArrowheads="1"/>
          </p:cNvSpPr>
          <p:nvPr/>
        </p:nvSpPr>
        <p:spPr bwMode="auto">
          <a:xfrm rot="-5400000">
            <a:off x="2748757" y="3915569"/>
            <a:ext cx="315912" cy="152400"/>
          </a:xfrm>
          <a:prstGeom prst="rect">
            <a:avLst/>
          </a:prstGeom>
          <a:noFill/>
          <a:ln w="9525">
            <a:noFill/>
            <a:miter lim="800000"/>
            <a:headEnd/>
            <a:tailEnd/>
          </a:ln>
        </p:spPr>
        <p:txBody>
          <a:bodyPr wrap="none" lIns="0" tIns="0" rIns="0" bIns="0">
            <a:spAutoFit/>
          </a:bodyPr>
          <a:lstStyle/>
          <a:p>
            <a:r>
              <a:rPr lang="en-US" sz="1000">
                <a:solidFill>
                  <a:srgbClr val="000000"/>
                </a:solidFill>
                <a:latin typeface="Gill Sans MT" pitchFamily="34" charset="0"/>
              </a:rPr>
              <a:t>16:00</a:t>
            </a:r>
            <a:endParaRPr lang="en-US" sz="2400">
              <a:latin typeface="Times New Roman" pitchFamily="18" charset="0"/>
            </a:endParaRPr>
          </a:p>
        </p:txBody>
      </p:sp>
      <p:sp>
        <p:nvSpPr>
          <p:cNvPr id="88298" name="Rectangle 269"/>
          <p:cNvSpPr>
            <a:spLocks noChangeArrowheads="1"/>
          </p:cNvSpPr>
          <p:nvPr/>
        </p:nvSpPr>
        <p:spPr bwMode="auto">
          <a:xfrm rot="-5400000">
            <a:off x="2986882" y="3915569"/>
            <a:ext cx="315912" cy="152400"/>
          </a:xfrm>
          <a:prstGeom prst="rect">
            <a:avLst/>
          </a:prstGeom>
          <a:noFill/>
          <a:ln w="9525">
            <a:noFill/>
            <a:miter lim="800000"/>
            <a:headEnd/>
            <a:tailEnd/>
          </a:ln>
        </p:spPr>
        <p:txBody>
          <a:bodyPr wrap="none" lIns="0" tIns="0" rIns="0" bIns="0">
            <a:spAutoFit/>
          </a:bodyPr>
          <a:lstStyle/>
          <a:p>
            <a:r>
              <a:rPr lang="en-US" sz="1000">
                <a:solidFill>
                  <a:srgbClr val="000000"/>
                </a:solidFill>
                <a:latin typeface="Gill Sans MT" pitchFamily="34" charset="0"/>
              </a:rPr>
              <a:t>17:45</a:t>
            </a:r>
            <a:endParaRPr lang="en-US" sz="2400">
              <a:latin typeface="Times New Roman" pitchFamily="18" charset="0"/>
            </a:endParaRPr>
          </a:p>
        </p:txBody>
      </p:sp>
      <p:sp>
        <p:nvSpPr>
          <p:cNvPr id="88299" name="Rectangle 270"/>
          <p:cNvSpPr>
            <a:spLocks noChangeArrowheads="1"/>
          </p:cNvSpPr>
          <p:nvPr/>
        </p:nvSpPr>
        <p:spPr bwMode="auto">
          <a:xfrm rot="-5400000">
            <a:off x="3225007" y="3915569"/>
            <a:ext cx="315912" cy="152400"/>
          </a:xfrm>
          <a:prstGeom prst="rect">
            <a:avLst/>
          </a:prstGeom>
          <a:noFill/>
          <a:ln w="9525">
            <a:noFill/>
            <a:miter lim="800000"/>
            <a:headEnd/>
            <a:tailEnd/>
          </a:ln>
        </p:spPr>
        <p:txBody>
          <a:bodyPr wrap="none" lIns="0" tIns="0" rIns="0" bIns="0">
            <a:spAutoFit/>
          </a:bodyPr>
          <a:lstStyle/>
          <a:p>
            <a:r>
              <a:rPr lang="en-US" sz="1000">
                <a:solidFill>
                  <a:srgbClr val="000000"/>
                </a:solidFill>
                <a:latin typeface="Gill Sans MT" pitchFamily="34" charset="0"/>
              </a:rPr>
              <a:t>19:30</a:t>
            </a:r>
            <a:endParaRPr lang="en-US" sz="2400">
              <a:latin typeface="Times New Roman" pitchFamily="18" charset="0"/>
            </a:endParaRPr>
          </a:p>
        </p:txBody>
      </p:sp>
      <p:sp>
        <p:nvSpPr>
          <p:cNvPr id="88300" name="Rectangle 271"/>
          <p:cNvSpPr>
            <a:spLocks noChangeArrowheads="1"/>
          </p:cNvSpPr>
          <p:nvPr/>
        </p:nvSpPr>
        <p:spPr bwMode="auto">
          <a:xfrm rot="-5400000">
            <a:off x="3463132" y="3915569"/>
            <a:ext cx="315912" cy="152400"/>
          </a:xfrm>
          <a:prstGeom prst="rect">
            <a:avLst/>
          </a:prstGeom>
          <a:noFill/>
          <a:ln w="9525">
            <a:noFill/>
            <a:miter lim="800000"/>
            <a:headEnd/>
            <a:tailEnd/>
          </a:ln>
        </p:spPr>
        <p:txBody>
          <a:bodyPr wrap="none" lIns="0" tIns="0" rIns="0" bIns="0">
            <a:spAutoFit/>
          </a:bodyPr>
          <a:lstStyle/>
          <a:p>
            <a:r>
              <a:rPr lang="en-US" sz="1000">
                <a:solidFill>
                  <a:srgbClr val="000000"/>
                </a:solidFill>
                <a:latin typeface="Gill Sans MT" pitchFamily="34" charset="0"/>
              </a:rPr>
              <a:t>21:15</a:t>
            </a:r>
            <a:endParaRPr lang="en-US" sz="2400">
              <a:latin typeface="Times New Roman" pitchFamily="18" charset="0"/>
            </a:endParaRPr>
          </a:p>
        </p:txBody>
      </p:sp>
      <p:sp>
        <p:nvSpPr>
          <p:cNvPr id="88301" name="Rectangle 272"/>
          <p:cNvSpPr>
            <a:spLocks noChangeArrowheads="1"/>
          </p:cNvSpPr>
          <p:nvPr/>
        </p:nvSpPr>
        <p:spPr bwMode="auto">
          <a:xfrm rot="-5400000">
            <a:off x="3701257" y="3915569"/>
            <a:ext cx="315912" cy="152400"/>
          </a:xfrm>
          <a:prstGeom prst="rect">
            <a:avLst/>
          </a:prstGeom>
          <a:noFill/>
          <a:ln w="9525">
            <a:noFill/>
            <a:miter lim="800000"/>
            <a:headEnd/>
            <a:tailEnd/>
          </a:ln>
        </p:spPr>
        <p:txBody>
          <a:bodyPr wrap="none" lIns="0" tIns="0" rIns="0" bIns="0">
            <a:spAutoFit/>
          </a:bodyPr>
          <a:lstStyle/>
          <a:p>
            <a:r>
              <a:rPr lang="en-US" sz="1000">
                <a:solidFill>
                  <a:srgbClr val="000000"/>
                </a:solidFill>
                <a:latin typeface="Gill Sans MT" pitchFamily="34" charset="0"/>
              </a:rPr>
              <a:t>23:00</a:t>
            </a:r>
            <a:endParaRPr lang="en-US" sz="2400">
              <a:latin typeface="Times New Roman" pitchFamily="18" charset="0"/>
            </a:endParaRPr>
          </a:p>
        </p:txBody>
      </p:sp>
      <p:sp>
        <p:nvSpPr>
          <p:cNvPr id="88302" name="Rectangle 275"/>
          <p:cNvSpPr>
            <a:spLocks noChangeArrowheads="1"/>
          </p:cNvSpPr>
          <p:nvPr/>
        </p:nvSpPr>
        <p:spPr bwMode="auto">
          <a:xfrm>
            <a:off x="4089400" y="3638550"/>
            <a:ext cx="481013" cy="280988"/>
          </a:xfrm>
          <a:prstGeom prst="rect">
            <a:avLst/>
          </a:prstGeom>
          <a:noFill/>
          <a:ln w="9525">
            <a:noFill/>
            <a:miter lim="800000"/>
            <a:headEnd/>
            <a:tailEnd/>
          </a:ln>
        </p:spPr>
        <p:txBody>
          <a:bodyPr/>
          <a:lstStyle/>
          <a:p>
            <a:endParaRPr lang="en-US">
              <a:latin typeface="Gill Sans MT" pitchFamily="34" charset="0"/>
            </a:endParaRPr>
          </a:p>
        </p:txBody>
      </p:sp>
      <p:sp>
        <p:nvSpPr>
          <p:cNvPr id="88303" name="Rectangle 277"/>
          <p:cNvSpPr>
            <a:spLocks noChangeArrowheads="1"/>
          </p:cNvSpPr>
          <p:nvPr/>
        </p:nvSpPr>
        <p:spPr bwMode="auto">
          <a:xfrm>
            <a:off x="76200" y="1295400"/>
            <a:ext cx="1495425" cy="454025"/>
          </a:xfrm>
          <a:prstGeom prst="rect">
            <a:avLst/>
          </a:prstGeom>
          <a:noFill/>
          <a:ln w="9525">
            <a:noFill/>
            <a:miter lim="800000"/>
            <a:headEnd/>
            <a:tailEnd/>
          </a:ln>
        </p:spPr>
        <p:txBody>
          <a:bodyPr/>
          <a:lstStyle/>
          <a:p>
            <a:endParaRPr lang="en-US">
              <a:latin typeface="Gill Sans MT" pitchFamily="34" charset="0"/>
            </a:endParaRPr>
          </a:p>
        </p:txBody>
      </p:sp>
      <p:sp>
        <p:nvSpPr>
          <p:cNvPr id="88304" name="Rectangle 278"/>
          <p:cNvSpPr>
            <a:spLocks noChangeArrowheads="1"/>
          </p:cNvSpPr>
          <p:nvPr/>
        </p:nvSpPr>
        <p:spPr bwMode="auto">
          <a:xfrm>
            <a:off x="168275" y="1352550"/>
            <a:ext cx="1309688" cy="152400"/>
          </a:xfrm>
          <a:prstGeom prst="rect">
            <a:avLst/>
          </a:prstGeom>
          <a:noFill/>
          <a:ln w="9525">
            <a:noFill/>
            <a:miter lim="800000"/>
            <a:headEnd/>
            <a:tailEnd/>
          </a:ln>
        </p:spPr>
        <p:txBody>
          <a:bodyPr wrap="none" lIns="0" tIns="0" rIns="0" bIns="0">
            <a:spAutoFit/>
          </a:bodyPr>
          <a:lstStyle/>
          <a:p>
            <a:r>
              <a:rPr lang="en-US" sz="1000" b="1">
                <a:solidFill>
                  <a:srgbClr val="000000"/>
                </a:solidFill>
                <a:latin typeface="Gill Sans MT" pitchFamily="34" charset="0"/>
              </a:rPr>
              <a:t>Number of customers</a:t>
            </a:r>
            <a:endParaRPr lang="en-US" sz="2400">
              <a:latin typeface="Times New Roman" pitchFamily="18" charset="0"/>
            </a:endParaRPr>
          </a:p>
        </p:txBody>
      </p:sp>
      <p:sp>
        <p:nvSpPr>
          <p:cNvPr id="88305" name="Rectangle 279"/>
          <p:cNvSpPr>
            <a:spLocks noChangeArrowheads="1"/>
          </p:cNvSpPr>
          <p:nvPr/>
        </p:nvSpPr>
        <p:spPr bwMode="auto">
          <a:xfrm>
            <a:off x="168275" y="1527175"/>
            <a:ext cx="898525" cy="152400"/>
          </a:xfrm>
          <a:prstGeom prst="rect">
            <a:avLst/>
          </a:prstGeom>
          <a:noFill/>
          <a:ln w="9525">
            <a:noFill/>
            <a:miter lim="800000"/>
            <a:headEnd/>
            <a:tailEnd/>
          </a:ln>
        </p:spPr>
        <p:txBody>
          <a:bodyPr wrap="none" lIns="0" tIns="0" rIns="0" bIns="0">
            <a:spAutoFit/>
          </a:bodyPr>
          <a:lstStyle/>
          <a:p>
            <a:r>
              <a:rPr lang="en-US" sz="1000" b="1">
                <a:solidFill>
                  <a:srgbClr val="000000"/>
                </a:solidFill>
                <a:latin typeface="Gill Sans MT" pitchFamily="34" charset="0"/>
              </a:rPr>
              <a:t>Per 15 minutes</a:t>
            </a:r>
            <a:endParaRPr lang="en-US" sz="2400">
              <a:latin typeface="Times New Roman" pitchFamily="18" charset="0"/>
            </a:endParaRPr>
          </a:p>
        </p:txBody>
      </p:sp>
      <p:sp>
        <p:nvSpPr>
          <p:cNvPr id="88306" name="Line 280"/>
          <p:cNvSpPr>
            <a:spLocks noChangeShapeType="1"/>
          </p:cNvSpPr>
          <p:nvPr/>
        </p:nvSpPr>
        <p:spPr bwMode="auto">
          <a:xfrm>
            <a:off x="738188" y="1806575"/>
            <a:ext cx="3276600" cy="3175"/>
          </a:xfrm>
          <a:prstGeom prst="line">
            <a:avLst/>
          </a:prstGeom>
          <a:noFill/>
          <a:ln w="1588">
            <a:solidFill>
              <a:srgbClr val="000000"/>
            </a:solidFill>
            <a:round/>
            <a:headEnd/>
            <a:tailEnd/>
          </a:ln>
        </p:spPr>
        <p:txBody>
          <a:bodyPr/>
          <a:lstStyle/>
          <a:p>
            <a:endParaRPr lang="en-US"/>
          </a:p>
        </p:txBody>
      </p:sp>
      <p:sp>
        <p:nvSpPr>
          <p:cNvPr id="88307" name="Rectangle 281"/>
          <p:cNvSpPr>
            <a:spLocks noChangeArrowheads="1"/>
          </p:cNvSpPr>
          <p:nvPr/>
        </p:nvSpPr>
        <p:spPr bwMode="auto">
          <a:xfrm>
            <a:off x="738188" y="1806575"/>
            <a:ext cx="3278187" cy="1901825"/>
          </a:xfrm>
          <a:prstGeom prst="rect">
            <a:avLst/>
          </a:prstGeom>
          <a:noFill/>
          <a:ln w="9525">
            <a:solidFill>
              <a:srgbClr val="808080"/>
            </a:solidFill>
            <a:miter lim="800000"/>
            <a:headEnd/>
            <a:tailEnd/>
          </a:ln>
        </p:spPr>
        <p:txBody>
          <a:bodyPr/>
          <a:lstStyle/>
          <a:p>
            <a:endParaRPr lang="en-US">
              <a:latin typeface="Gill Sans MT" pitchFamily="34" charset="0"/>
            </a:endParaRPr>
          </a:p>
        </p:txBody>
      </p:sp>
      <p:sp>
        <p:nvSpPr>
          <p:cNvPr id="88308" name="Line 282"/>
          <p:cNvSpPr>
            <a:spLocks noChangeShapeType="1"/>
          </p:cNvSpPr>
          <p:nvPr/>
        </p:nvSpPr>
        <p:spPr bwMode="auto">
          <a:xfrm>
            <a:off x="738188" y="1806575"/>
            <a:ext cx="1587" cy="1900238"/>
          </a:xfrm>
          <a:prstGeom prst="line">
            <a:avLst/>
          </a:prstGeom>
          <a:noFill/>
          <a:ln w="1588">
            <a:solidFill>
              <a:srgbClr val="000000"/>
            </a:solidFill>
            <a:round/>
            <a:headEnd/>
            <a:tailEnd/>
          </a:ln>
        </p:spPr>
        <p:txBody>
          <a:bodyPr/>
          <a:lstStyle/>
          <a:p>
            <a:endParaRPr lang="en-US"/>
          </a:p>
        </p:txBody>
      </p:sp>
      <p:sp>
        <p:nvSpPr>
          <p:cNvPr id="88309" name="Line 283"/>
          <p:cNvSpPr>
            <a:spLocks noChangeShapeType="1"/>
          </p:cNvSpPr>
          <p:nvPr/>
        </p:nvSpPr>
        <p:spPr bwMode="auto">
          <a:xfrm>
            <a:off x="700088" y="3706813"/>
            <a:ext cx="38100" cy="1587"/>
          </a:xfrm>
          <a:prstGeom prst="line">
            <a:avLst/>
          </a:prstGeom>
          <a:noFill/>
          <a:ln w="1588">
            <a:solidFill>
              <a:srgbClr val="000000"/>
            </a:solidFill>
            <a:round/>
            <a:headEnd/>
            <a:tailEnd/>
          </a:ln>
        </p:spPr>
        <p:txBody>
          <a:bodyPr/>
          <a:lstStyle/>
          <a:p>
            <a:endParaRPr lang="en-US"/>
          </a:p>
        </p:txBody>
      </p:sp>
      <p:sp>
        <p:nvSpPr>
          <p:cNvPr id="88310" name="Line 284"/>
          <p:cNvSpPr>
            <a:spLocks noChangeShapeType="1"/>
          </p:cNvSpPr>
          <p:nvPr/>
        </p:nvSpPr>
        <p:spPr bwMode="auto">
          <a:xfrm>
            <a:off x="700088" y="3467100"/>
            <a:ext cx="38100" cy="1588"/>
          </a:xfrm>
          <a:prstGeom prst="line">
            <a:avLst/>
          </a:prstGeom>
          <a:noFill/>
          <a:ln w="1588">
            <a:solidFill>
              <a:srgbClr val="000000"/>
            </a:solidFill>
            <a:round/>
            <a:headEnd/>
            <a:tailEnd/>
          </a:ln>
        </p:spPr>
        <p:txBody>
          <a:bodyPr/>
          <a:lstStyle/>
          <a:p>
            <a:endParaRPr lang="en-US"/>
          </a:p>
        </p:txBody>
      </p:sp>
      <p:sp>
        <p:nvSpPr>
          <p:cNvPr id="88311" name="Line 285"/>
          <p:cNvSpPr>
            <a:spLocks noChangeShapeType="1"/>
          </p:cNvSpPr>
          <p:nvPr/>
        </p:nvSpPr>
        <p:spPr bwMode="auto">
          <a:xfrm>
            <a:off x="700088" y="3228975"/>
            <a:ext cx="38100" cy="1588"/>
          </a:xfrm>
          <a:prstGeom prst="line">
            <a:avLst/>
          </a:prstGeom>
          <a:noFill/>
          <a:ln w="1588">
            <a:solidFill>
              <a:srgbClr val="000000"/>
            </a:solidFill>
            <a:round/>
            <a:headEnd/>
            <a:tailEnd/>
          </a:ln>
        </p:spPr>
        <p:txBody>
          <a:bodyPr/>
          <a:lstStyle/>
          <a:p>
            <a:endParaRPr lang="en-US"/>
          </a:p>
        </p:txBody>
      </p:sp>
      <p:sp>
        <p:nvSpPr>
          <p:cNvPr id="88312" name="Line 286"/>
          <p:cNvSpPr>
            <a:spLocks noChangeShapeType="1"/>
          </p:cNvSpPr>
          <p:nvPr/>
        </p:nvSpPr>
        <p:spPr bwMode="auto">
          <a:xfrm>
            <a:off x="700088" y="2989263"/>
            <a:ext cx="38100" cy="3175"/>
          </a:xfrm>
          <a:prstGeom prst="line">
            <a:avLst/>
          </a:prstGeom>
          <a:noFill/>
          <a:ln w="1588">
            <a:solidFill>
              <a:srgbClr val="000000"/>
            </a:solidFill>
            <a:round/>
            <a:headEnd/>
            <a:tailEnd/>
          </a:ln>
        </p:spPr>
        <p:txBody>
          <a:bodyPr/>
          <a:lstStyle/>
          <a:p>
            <a:endParaRPr lang="en-US"/>
          </a:p>
        </p:txBody>
      </p:sp>
      <p:sp>
        <p:nvSpPr>
          <p:cNvPr id="88313" name="Line 287"/>
          <p:cNvSpPr>
            <a:spLocks noChangeShapeType="1"/>
          </p:cNvSpPr>
          <p:nvPr/>
        </p:nvSpPr>
        <p:spPr bwMode="auto">
          <a:xfrm>
            <a:off x="700088" y="2762250"/>
            <a:ext cx="38100" cy="1588"/>
          </a:xfrm>
          <a:prstGeom prst="line">
            <a:avLst/>
          </a:prstGeom>
          <a:noFill/>
          <a:ln w="1588">
            <a:solidFill>
              <a:srgbClr val="000000"/>
            </a:solidFill>
            <a:round/>
            <a:headEnd/>
            <a:tailEnd/>
          </a:ln>
        </p:spPr>
        <p:txBody>
          <a:bodyPr/>
          <a:lstStyle/>
          <a:p>
            <a:endParaRPr lang="en-US"/>
          </a:p>
        </p:txBody>
      </p:sp>
      <p:sp>
        <p:nvSpPr>
          <p:cNvPr id="88314" name="Line 288"/>
          <p:cNvSpPr>
            <a:spLocks noChangeShapeType="1"/>
          </p:cNvSpPr>
          <p:nvPr/>
        </p:nvSpPr>
        <p:spPr bwMode="auto">
          <a:xfrm>
            <a:off x="700088" y="2524125"/>
            <a:ext cx="38100" cy="1588"/>
          </a:xfrm>
          <a:prstGeom prst="line">
            <a:avLst/>
          </a:prstGeom>
          <a:noFill/>
          <a:ln w="1588">
            <a:solidFill>
              <a:srgbClr val="000000"/>
            </a:solidFill>
            <a:round/>
            <a:headEnd/>
            <a:tailEnd/>
          </a:ln>
        </p:spPr>
        <p:txBody>
          <a:bodyPr/>
          <a:lstStyle/>
          <a:p>
            <a:endParaRPr lang="en-US"/>
          </a:p>
        </p:txBody>
      </p:sp>
      <p:sp>
        <p:nvSpPr>
          <p:cNvPr id="88315" name="Line 289"/>
          <p:cNvSpPr>
            <a:spLocks noChangeShapeType="1"/>
          </p:cNvSpPr>
          <p:nvPr/>
        </p:nvSpPr>
        <p:spPr bwMode="auto">
          <a:xfrm>
            <a:off x="700088" y="2284413"/>
            <a:ext cx="38100" cy="1587"/>
          </a:xfrm>
          <a:prstGeom prst="line">
            <a:avLst/>
          </a:prstGeom>
          <a:noFill/>
          <a:ln w="1588">
            <a:solidFill>
              <a:srgbClr val="000000"/>
            </a:solidFill>
            <a:round/>
            <a:headEnd/>
            <a:tailEnd/>
          </a:ln>
        </p:spPr>
        <p:txBody>
          <a:bodyPr/>
          <a:lstStyle/>
          <a:p>
            <a:endParaRPr lang="en-US"/>
          </a:p>
        </p:txBody>
      </p:sp>
      <p:sp>
        <p:nvSpPr>
          <p:cNvPr id="88316" name="Line 290"/>
          <p:cNvSpPr>
            <a:spLocks noChangeShapeType="1"/>
          </p:cNvSpPr>
          <p:nvPr/>
        </p:nvSpPr>
        <p:spPr bwMode="auto">
          <a:xfrm>
            <a:off x="700088" y="2046288"/>
            <a:ext cx="38100" cy="1587"/>
          </a:xfrm>
          <a:prstGeom prst="line">
            <a:avLst/>
          </a:prstGeom>
          <a:noFill/>
          <a:ln w="1588">
            <a:solidFill>
              <a:srgbClr val="000000"/>
            </a:solidFill>
            <a:round/>
            <a:headEnd/>
            <a:tailEnd/>
          </a:ln>
        </p:spPr>
        <p:txBody>
          <a:bodyPr/>
          <a:lstStyle/>
          <a:p>
            <a:endParaRPr lang="en-US"/>
          </a:p>
        </p:txBody>
      </p:sp>
      <p:sp>
        <p:nvSpPr>
          <p:cNvPr id="88317" name="Line 291"/>
          <p:cNvSpPr>
            <a:spLocks noChangeShapeType="1"/>
          </p:cNvSpPr>
          <p:nvPr/>
        </p:nvSpPr>
        <p:spPr bwMode="auto">
          <a:xfrm>
            <a:off x="700088" y="1806575"/>
            <a:ext cx="38100" cy="3175"/>
          </a:xfrm>
          <a:prstGeom prst="line">
            <a:avLst/>
          </a:prstGeom>
          <a:noFill/>
          <a:ln w="1588">
            <a:solidFill>
              <a:srgbClr val="000000"/>
            </a:solidFill>
            <a:round/>
            <a:headEnd/>
            <a:tailEnd/>
          </a:ln>
        </p:spPr>
        <p:txBody>
          <a:bodyPr/>
          <a:lstStyle/>
          <a:p>
            <a:endParaRPr lang="en-US"/>
          </a:p>
        </p:txBody>
      </p:sp>
      <p:sp>
        <p:nvSpPr>
          <p:cNvPr id="88318" name="Line 292"/>
          <p:cNvSpPr>
            <a:spLocks noChangeShapeType="1"/>
          </p:cNvSpPr>
          <p:nvPr/>
        </p:nvSpPr>
        <p:spPr bwMode="auto">
          <a:xfrm>
            <a:off x="738188" y="3706813"/>
            <a:ext cx="3276600" cy="1587"/>
          </a:xfrm>
          <a:prstGeom prst="line">
            <a:avLst/>
          </a:prstGeom>
          <a:noFill/>
          <a:ln w="1588">
            <a:solidFill>
              <a:srgbClr val="000000"/>
            </a:solidFill>
            <a:round/>
            <a:headEnd/>
            <a:tailEnd/>
          </a:ln>
        </p:spPr>
        <p:txBody>
          <a:bodyPr/>
          <a:lstStyle/>
          <a:p>
            <a:endParaRPr lang="en-US"/>
          </a:p>
        </p:txBody>
      </p:sp>
      <p:sp>
        <p:nvSpPr>
          <p:cNvPr id="88319" name="Line 293"/>
          <p:cNvSpPr>
            <a:spLocks noChangeShapeType="1"/>
          </p:cNvSpPr>
          <p:nvPr/>
        </p:nvSpPr>
        <p:spPr bwMode="auto">
          <a:xfrm flipV="1">
            <a:off x="738188" y="3706813"/>
            <a:ext cx="1587" cy="42862"/>
          </a:xfrm>
          <a:prstGeom prst="line">
            <a:avLst/>
          </a:prstGeom>
          <a:noFill/>
          <a:ln w="1588">
            <a:solidFill>
              <a:srgbClr val="000000"/>
            </a:solidFill>
            <a:round/>
            <a:headEnd/>
            <a:tailEnd/>
          </a:ln>
        </p:spPr>
        <p:txBody>
          <a:bodyPr/>
          <a:lstStyle/>
          <a:p>
            <a:endParaRPr lang="en-US"/>
          </a:p>
        </p:txBody>
      </p:sp>
      <p:sp>
        <p:nvSpPr>
          <p:cNvPr id="88320" name="Line 294"/>
          <p:cNvSpPr>
            <a:spLocks noChangeShapeType="1"/>
          </p:cNvSpPr>
          <p:nvPr/>
        </p:nvSpPr>
        <p:spPr bwMode="auto">
          <a:xfrm flipV="1">
            <a:off x="776288" y="3706813"/>
            <a:ext cx="1587" cy="42862"/>
          </a:xfrm>
          <a:prstGeom prst="line">
            <a:avLst/>
          </a:prstGeom>
          <a:noFill/>
          <a:ln w="1588">
            <a:solidFill>
              <a:srgbClr val="000000"/>
            </a:solidFill>
            <a:round/>
            <a:headEnd/>
            <a:tailEnd/>
          </a:ln>
        </p:spPr>
        <p:txBody>
          <a:bodyPr/>
          <a:lstStyle/>
          <a:p>
            <a:endParaRPr lang="en-US"/>
          </a:p>
        </p:txBody>
      </p:sp>
      <p:sp>
        <p:nvSpPr>
          <p:cNvPr id="88321" name="Line 295"/>
          <p:cNvSpPr>
            <a:spLocks noChangeShapeType="1"/>
          </p:cNvSpPr>
          <p:nvPr/>
        </p:nvSpPr>
        <p:spPr bwMode="auto">
          <a:xfrm flipV="1">
            <a:off x="804863" y="3706813"/>
            <a:ext cx="1587" cy="42862"/>
          </a:xfrm>
          <a:prstGeom prst="line">
            <a:avLst/>
          </a:prstGeom>
          <a:noFill/>
          <a:ln w="1588">
            <a:solidFill>
              <a:srgbClr val="000000"/>
            </a:solidFill>
            <a:round/>
            <a:headEnd/>
            <a:tailEnd/>
          </a:ln>
        </p:spPr>
        <p:txBody>
          <a:bodyPr/>
          <a:lstStyle/>
          <a:p>
            <a:endParaRPr lang="en-US"/>
          </a:p>
        </p:txBody>
      </p:sp>
      <p:sp>
        <p:nvSpPr>
          <p:cNvPr id="88322" name="Line 296"/>
          <p:cNvSpPr>
            <a:spLocks noChangeShapeType="1"/>
          </p:cNvSpPr>
          <p:nvPr/>
        </p:nvSpPr>
        <p:spPr bwMode="auto">
          <a:xfrm flipV="1">
            <a:off x="842963" y="3706813"/>
            <a:ext cx="1587" cy="42862"/>
          </a:xfrm>
          <a:prstGeom prst="line">
            <a:avLst/>
          </a:prstGeom>
          <a:noFill/>
          <a:ln w="1588">
            <a:solidFill>
              <a:srgbClr val="000000"/>
            </a:solidFill>
            <a:round/>
            <a:headEnd/>
            <a:tailEnd/>
          </a:ln>
        </p:spPr>
        <p:txBody>
          <a:bodyPr/>
          <a:lstStyle/>
          <a:p>
            <a:endParaRPr lang="en-US"/>
          </a:p>
        </p:txBody>
      </p:sp>
      <p:sp>
        <p:nvSpPr>
          <p:cNvPr id="88323" name="Line 297"/>
          <p:cNvSpPr>
            <a:spLocks noChangeShapeType="1"/>
          </p:cNvSpPr>
          <p:nvPr/>
        </p:nvSpPr>
        <p:spPr bwMode="auto">
          <a:xfrm flipV="1">
            <a:off x="871538" y="3706813"/>
            <a:ext cx="1587" cy="42862"/>
          </a:xfrm>
          <a:prstGeom prst="line">
            <a:avLst/>
          </a:prstGeom>
          <a:noFill/>
          <a:ln w="1588">
            <a:solidFill>
              <a:srgbClr val="000000"/>
            </a:solidFill>
            <a:round/>
            <a:headEnd/>
            <a:tailEnd/>
          </a:ln>
        </p:spPr>
        <p:txBody>
          <a:bodyPr/>
          <a:lstStyle/>
          <a:p>
            <a:endParaRPr lang="en-US"/>
          </a:p>
        </p:txBody>
      </p:sp>
      <p:sp>
        <p:nvSpPr>
          <p:cNvPr id="88324" name="Line 298"/>
          <p:cNvSpPr>
            <a:spLocks noChangeShapeType="1"/>
          </p:cNvSpPr>
          <p:nvPr/>
        </p:nvSpPr>
        <p:spPr bwMode="auto">
          <a:xfrm flipV="1">
            <a:off x="909638" y="3706813"/>
            <a:ext cx="1587" cy="42862"/>
          </a:xfrm>
          <a:prstGeom prst="line">
            <a:avLst/>
          </a:prstGeom>
          <a:noFill/>
          <a:ln w="1588">
            <a:solidFill>
              <a:srgbClr val="000000"/>
            </a:solidFill>
            <a:round/>
            <a:headEnd/>
            <a:tailEnd/>
          </a:ln>
        </p:spPr>
        <p:txBody>
          <a:bodyPr/>
          <a:lstStyle/>
          <a:p>
            <a:endParaRPr lang="en-US"/>
          </a:p>
        </p:txBody>
      </p:sp>
      <p:sp>
        <p:nvSpPr>
          <p:cNvPr id="88325" name="Line 299"/>
          <p:cNvSpPr>
            <a:spLocks noChangeShapeType="1"/>
          </p:cNvSpPr>
          <p:nvPr/>
        </p:nvSpPr>
        <p:spPr bwMode="auto">
          <a:xfrm flipV="1">
            <a:off x="947738" y="3706813"/>
            <a:ext cx="1587" cy="42862"/>
          </a:xfrm>
          <a:prstGeom prst="line">
            <a:avLst/>
          </a:prstGeom>
          <a:noFill/>
          <a:ln w="1588">
            <a:solidFill>
              <a:srgbClr val="000000"/>
            </a:solidFill>
            <a:round/>
            <a:headEnd/>
            <a:tailEnd/>
          </a:ln>
        </p:spPr>
        <p:txBody>
          <a:bodyPr/>
          <a:lstStyle/>
          <a:p>
            <a:endParaRPr lang="en-US"/>
          </a:p>
        </p:txBody>
      </p:sp>
      <p:sp>
        <p:nvSpPr>
          <p:cNvPr id="88326" name="Line 300"/>
          <p:cNvSpPr>
            <a:spLocks noChangeShapeType="1"/>
          </p:cNvSpPr>
          <p:nvPr/>
        </p:nvSpPr>
        <p:spPr bwMode="auto">
          <a:xfrm flipV="1">
            <a:off x="976313" y="3706813"/>
            <a:ext cx="1587" cy="42862"/>
          </a:xfrm>
          <a:prstGeom prst="line">
            <a:avLst/>
          </a:prstGeom>
          <a:noFill/>
          <a:ln w="1588">
            <a:solidFill>
              <a:srgbClr val="000000"/>
            </a:solidFill>
            <a:round/>
            <a:headEnd/>
            <a:tailEnd/>
          </a:ln>
        </p:spPr>
        <p:txBody>
          <a:bodyPr/>
          <a:lstStyle/>
          <a:p>
            <a:endParaRPr lang="en-US"/>
          </a:p>
        </p:txBody>
      </p:sp>
      <p:sp>
        <p:nvSpPr>
          <p:cNvPr id="88327" name="Line 301"/>
          <p:cNvSpPr>
            <a:spLocks noChangeShapeType="1"/>
          </p:cNvSpPr>
          <p:nvPr/>
        </p:nvSpPr>
        <p:spPr bwMode="auto">
          <a:xfrm flipV="1">
            <a:off x="1014413" y="3706813"/>
            <a:ext cx="1587" cy="42862"/>
          </a:xfrm>
          <a:prstGeom prst="line">
            <a:avLst/>
          </a:prstGeom>
          <a:noFill/>
          <a:ln w="1588">
            <a:solidFill>
              <a:srgbClr val="000000"/>
            </a:solidFill>
            <a:round/>
            <a:headEnd/>
            <a:tailEnd/>
          </a:ln>
        </p:spPr>
        <p:txBody>
          <a:bodyPr/>
          <a:lstStyle/>
          <a:p>
            <a:endParaRPr lang="en-US"/>
          </a:p>
        </p:txBody>
      </p:sp>
      <p:sp>
        <p:nvSpPr>
          <p:cNvPr id="88328" name="Line 302"/>
          <p:cNvSpPr>
            <a:spLocks noChangeShapeType="1"/>
          </p:cNvSpPr>
          <p:nvPr/>
        </p:nvSpPr>
        <p:spPr bwMode="auto">
          <a:xfrm flipV="1">
            <a:off x="1042988" y="3706813"/>
            <a:ext cx="1587" cy="42862"/>
          </a:xfrm>
          <a:prstGeom prst="line">
            <a:avLst/>
          </a:prstGeom>
          <a:noFill/>
          <a:ln w="1588">
            <a:solidFill>
              <a:srgbClr val="000000"/>
            </a:solidFill>
            <a:round/>
            <a:headEnd/>
            <a:tailEnd/>
          </a:ln>
        </p:spPr>
        <p:txBody>
          <a:bodyPr/>
          <a:lstStyle/>
          <a:p>
            <a:endParaRPr lang="en-US"/>
          </a:p>
        </p:txBody>
      </p:sp>
      <p:sp>
        <p:nvSpPr>
          <p:cNvPr id="88329" name="Line 303"/>
          <p:cNvSpPr>
            <a:spLocks noChangeShapeType="1"/>
          </p:cNvSpPr>
          <p:nvPr/>
        </p:nvSpPr>
        <p:spPr bwMode="auto">
          <a:xfrm flipV="1">
            <a:off x="1081088" y="3706813"/>
            <a:ext cx="1587" cy="42862"/>
          </a:xfrm>
          <a:prstGeom prst="line">
            <a:avLst/>
          </a:prstGeom>
          <a:noFill/>
          <a:ln w="1588">
            <a:solidFill>
              <a:srgbClr val="000000"/>
            </a:solidFill>
            <a:round/>
            <a:headEnd/>
            <a:tailEnd/>
          </a:ln>
        </p:spPr>
        <p:txBody>
          <a:bodyPr/>
          <a:lstStyle/>
          <a:p>
            <a:endParaRPr lang="en-US"/>
          </a:p>
        </p:txBody>
      </p:sp>
      <p:sp>
        <p:nvSpPr>
          <p:cNvPr id="88330" name="Line 304"/>
          <p:cNvSpPr>
            <a:spLocks noChangeShapeType="1"/>
          </p:cNvSpPr>
          <p:nvPr/>
        </p:nvSpPr>
        <p:spPr bwMode="auto">
          <a:xfrm flipV="1">
            <a:off x="1109663" y="3706813"/>
            <a:ext cx="1587" cy="42862"/>
          </a:xfrm>
          <a:prstGeom prst="line">
            <a:avLst/>
          </a:prstGeom>
          <a:noFill/>
          <a:ln w="1588">
            <a:solidFill>
              <a:srgbClr val="000000"/>
            </a:solidFill>
            <a:round/>
            <a:headEnd/>
            <a:tailEnd/>
          </a:ln>
        </p:spPr>
        <p:txBody>
          <a:bodyPr/>
          <a:lstStyle/>
          <a:p>
            <a:endParaRPr lang="en-US"/>
          </a:p>
        </p:txBody>
      </p:sp>
      <p:sp>
        <p:nvSpPr>
          <p:cNvPr id="88331" name="Line 305"/>
          <p:cNvSpPr>
            <a:spLocks noChangeShapeType="1"/>
          </p:cNvSpPr>
          <p:nvPr/>
        </p:nvSpPr>
        <p:spPr bwMode="auto">
          <a:xfrm flipV="1">
            <a:off x="1147763" y="3706813"/>
            <a:ext cx="1587" cy="42862"/>
          </a:xfrm>
          <a:prstGeom prst="line">
            <a:avLst/>
          </a:prstGeom>
          <a:noFill/>
          <a:ln w="1588">
            <a:solidFill>
              <a:srgbClr val="000000"/>
            </a:solidFill>
            <a:round/>
            <a:headEnd/>
            <a:tailEnd/>
          </a:ln>
        </p:spPr>
        <p:txBody>
          <a:bodyPr/>
          <a:lstStyle/>
          <a:p>
            <a:endParaRPr lang="en-US"/>
          </a:p>
        </p:txBody>
      </p:sp>
      <p:sp>
        <p:nvSpPr>
          <p:cNvPr id="88332" name="Line 306"/>
          <p:cNvSpPr>
            <a:spLocks noChangeShapeType="1"/>
          </p:cNvSpPr>
          <p:nvPr/>
        </p:nvSpPr>
        <p:spPr bwMode="auto">
          <a:xfrm flipV="1">
            <a:off x="1185863" y="3706813"/>
            <a:ext cx="1587" cy="42862"/>
          </a:xfrm>
          <a:prstGeom prst="line">
            <a:avLst/>
          </a:prstGeom>
          <a:noFill/>
          <a:ln w="1588">
            <a:solidFill>
              <a:srgbClr val="000000"/>
            </a:solidFill>
            <a:round/>
            <a:headEnd/>
            <a:tailEnd/>
          </a:ln>
        </p:spPr>
        <p:txBody>
          <a:bodyPr/>
          <a:lstStyle/>
          <a:p>
            <a:endParaRPr lang="en-US"/>
          </a:p>
        </p:txBody>
      </p:sp>
      <p:sp>
        <p:nvSpPr>
          <p:cNvPr id="88333" name="Line 307"/>
          <p:cNvSpPr>
            <a:spLocks noChangeShapeType="1"/>
          </p:cNvSpPr>
          <p:nvPr/>
        </p:nvSpPr>
        <p:spPr bwMode="auto">
          <a:xfrm flipV="1">
            <a:off x="1214438" y="3706813"/>
            <a:ext cx="1587" cy="42862"/>
          </a:xfrm>
          <a:prstGeom prst="line">
            <a:avLst/>
          </a:prstGeom>
          <a:noFill/>
          <a:ln w="1588">
            <a:solidFill>
              <a:srgbClr val="000000"/>
            </a:solidFill>
            <a:round/>
            <a:headEnd/>
            <a:tailEnd/>
          </a:ln>
        </p:spPr>
        <p:txBody>
          <a:bodyPr/>
          <a:lstStyle/>
          <a:p>
            <a:endParaRPr lang="en-US"/>
          </a:p>
        </p:txBody>
      </p:sp>
      <p:sp>
        <p:nvSpPr>
          <p:cNvPr id="88334" name="Line 308"/>
          <p:cNvSpPr>
            <a:spLocks noChangeShapeType="1"/>
          </p:cNvSpPr>
          <p:nvPr/>
        </p:nvSpPr>
        <p:spPr bwMode="auto">
          <a:xfrm flipV="1">
            <a:off x="1252538" y="3706813"/>
            <a:ext cx="1587" cy="42862"/>
          </a:xfrm>
          <a:prstGeom prst="line">
            <a:avLst/>
          </a:prstGeom>
          <a:noFill/>
          <a:ln w="1588">
            <a:solidFill>
              <a:srgbClr val="000000"/>
            </a:solidFill>
            <a:round/>
            <a:headEnd/>
            <a:tailEnd/>
          </a:ln>
        </p:spPr>
        <p:txBody>
          <a:bodyPr/>
          <a:lstStyle/>
          <a:p>
            <a:endParaRPr lang="en-US"/>
          </a:p>
        </p:txBody>
      </p:sp>
      <p:sp>
        <p:nvSpPr>
          <p:cNvPr id="88335" name="Line 309"/>
          <p:cNvSpPr>
            <a:spLocks noChangeShapeType="1"/>
          </p:cNvSpPr>
          <p:nvPr/>
        </p:nvSpPr>
        <p:spPr bwMode="auto">
          <a:xfrm flipV="1">
            <a:off x="1281113" y="3706813"/>
            <a:ext cx="1587" cy="42862"/>
          </a:xfrm>
          <a:prstGeom prst="line">
            <a:avLst/>
          </a:prstGeom>
          <a:noFill/>
          <a:ln w="1588">
            <a:solidFill>
              <a:srgbClr val="000000"/>
            </a:solidFill>
            <a:round/>
            <a:headEnd/>
            <a:tailEnd/>
          </a:ln>
        </p:spPr>
        <p:txBody>
          <a:bodyPr/>
          <a:lstStyle/>
          <a:p>
            <a:endParaRPr lang="en-US"/>
          </a:p>
        </p:txBody>
      </p:sp>
      <p:sp>
        <p:nvSpPr>
          <p:cNvPr id="88336" name="Line 310"/>
          <p:cNvSpPr>
            <a:spLocks noChangeShapeType="1"/>
          </p:cNvSpPr>
          <p:nvPr/>
        </p:nvSpPr>
        <p:spPr bwMode="auto">
          <a:xfrm flipV="1">
            <a:off x="1319213" y="3706813"/>
            <a:ext cx="1587" cy="42862"/>
          </a:xfrm>
          <a:prstGeom prst="line">
            <a:avLst/>
          </a:prstGeom>
          <a:noFill/>
          <a:ln w="1588">
            <a:solidFill>
              <a:srgbClr val="000000"/>
            </a:solidFill>
            <a:round/>
            <a:headEnd/>
            <a:tailEnd/>
          </a:ln>
        </p:spPr>
        <p:txBody>
          <a:bodyPr/>
          <a:lstStyle/>
          <a:p>
            <a:endParaRPr lang="en-US"/>
          </a:p>
        </p:txBody>
      </p:sp>
      <p:sp>
        <p:nvSpPr>
          <p:cNvPr id="88337" name="Line 311"/>
          <p:cNvSpPr>
            <a:spLocks noChangeShapeType="1"/>
          </p:cNvSpPr>
          <p:nvPr/>
        </p:nvSpPr>
        <p:spPr bwMode="auto">
          <a:xfrm flipV="1">
            <a:off x="1357313" y="3706813"/>
            <a:ext cx="1587" cy="42862"/>
          </a:xfrm>
          <a:prstGeom prst="line">
            <a:avLst/>
          </a:prstGeom>
          <a:noFill/>
          <a:ln w="1588">
            <a:solidFill>
              <a:srgbClr val="000000"/>
            </a:solidFill>
            <a:round/>
            <a:headEnd/>
            <a:tailEnd/>
          </a:ln>
        </p:spPr>
        <p:txBody>
          <a:bodyPr/>
          <a:lstStyle/>
          <a:p>
            <a:endParaRPr lang="en-US"/>
          </a:p>
        </p:txBody>
      </p:sp>
      <p:sp>
        <p:nvSpPr>
          <p:cNvPr id="88338" name="Line 312"/>
          <p:cNvSpPr>
            <a:spLocks noChangeShapeType="1"/>
          </p:cNvSpPr>
          <p:nvPr/>
        </p:nvSpPr>
        <p:spPr bwMode="auto">
          <a:xfrm flipV="1">
            <a:off x="1385888" y="3706813"/>
            <a:ext cx="1587" cy="42862"/>
          </a:xfrm>
          <a:prstGeom prst="line">
            <a:avLst/>
          </a:prstGeom>
          <a:noFill/>
          <a:ln w="1588">
            <a:solidFill>
              <a:srgbClr val="000000"/>
            </a:solidFill>
            <a:round/>
            <a:headEnd/>
            <a:tailEnd/>
          </a:ln>
        </p:spPr>
        <p:txBody>
          <a:bodyPr/>
          <a:lstStyle/>
          <a:p>
            <a:endParaRPr lang="en-US"/>
          </a:p>
        </p:txBody>
      </p:sp>
      <p:sp>
        <p:nvSpPr>
          <p:cNvPr id="88339" name="Line 313"/>
          <p:cNvSpPr>
            <a:spLocks noChangeShapeType="1"/>
          </p:cNvSpPr>
          <p:nvPr/>
        </p:nvSpPr>
        <p:spPr bwMode="auto">
          <a:xfrm flipV="1">
            <a:off x="1423988" y="3706813"/>
            <a:ext cx="1587" cy="42862"/>
          </a:xfrm>
          <a:prstGeom prst="line">
            <a:avLst/>
          </a:prstGeom>
          <a:noFill/>
          <a:ln w="1588">
            <a:solidFill>
              <a:srgbClr val="000000"/>
            </a:solidFill>
            <a:round/>
            <a:headEnd/>
            <a:tailEnd/>
          </a:ln>
        </p:spPr>
        <p:txBody>
          <a:bodyPr/>
          <a:lstStyle/>
          <a:p>
            <a:endParaRPr lang="en-US"/>
          </a:p>
        </p:txBody>
      </p:sp>
      <p:sp>
        <p:nvSpPr>
          <p:cNvPr id="88340" name="Line 314"/>
          <p:cNvSpPr>
            <a:spLocks noChangeShapeType="1"/>
          </p:cNvSpPr>
          <p:nvPr/>
        </p:nvSpPr>
        <p:spPr bwMode="auto">
          <a:xfrm flipV="1">
            <a:off x="1452563" y="3706813"/>
            <a:ext cx="1587" cy="42862"/>
          </a:xfrm>
          <a:prstGeom prst="line">
            <a:avLst/>
          </a:prstGeom>
          <a:noFill/>
          <a:ln w="1588">
            <a:solidFill>
              <a:srgbClr val="000000"/>
            </a:solidFill>
            <a:round/>
            <a:headEnd/>
            <a:tailEnd/>
          </a:ln>
        </p:spPr>
        <p:txBody>
          <a:bodyPr/>
          <a:lstStyle/>
          <a:p>
            <a:endParaRPr lang="en-US"/>
          </a:p>
        </p:txBody>
      </p:sp>
      <p:sp>
        <p:nvSpPr>
          <p:cNvPr id="88341" name="Line 315"/>
          <p:cNvSpPr>
            <a:spLocks noChangeShapeType="1"/>
          </p:cNvSpPr>
          <p:nvPr/>
        </p:nvSpPr>
        <p:spPr bwMode="auto">
          <a:xfrm flipV="1">
            <a:off x="1490663" y="3706813"/>
            <a:ext cx="1587" cy="42862"/>
          </a:xfrm>
          <a:prstGeom prst="line">
            <a:avLst/>
          </a:prstGeom>
          <a:noFill/>
          <a:ln w="1588">
            <a:solidFill>
              <a:srgbClr val="000000"/>
            </a:solidFill>
            <a:round/>
            <a:headEnd/>
            <a:tailEnd/>
          </a:ln>
        </p:spPr>
        <p:txBody>
          <a:bodyPr/>
          <a:lstStyle/>
          <a:p>
            <a:endParaRPr lang="en-US"/>
          </a:p>
        </p:txBody>
      </p:sp>
      <p:sp>
        <p:nvSpPr>
          <p:cNvPr id="88342" name="Line 316"/>
          <p:cNvSpPr>
            <a:spLocks noChangeShapeType="1"/>
          </p:cNvSpPr>
          <p:nvPr/>
        </p:nvSpPr>
        <p:spPr bwMode="auto">
          <a:xfrm flipV="1">
            <a:off x="1519238" y="3706813"/>
            <a:ext cx="1587" cy="42862"/>
          </a:xfrm>
          <a:prstGeom prst="line">
            <a:avLst/>
          </a:prstGeom>
          <a:noFill/>
          <a:ln w="1588">
            <a:solidFill>
              <a:srgbClr val="000000"/>
            </a:solidFill>
            <a:round/>
            <a:headEnd/>
            <a:tailEnd/>
          </a:ln>
        </p:spPr>
        <p:txBody>
          <a:bodyPr/>
          <a:lstStyle/>
          <a:p>
            <a:endParaRPr lang="en-US"/>
          </a:p>
        </p:txBody>
      </p:sp>
      <p:sp>
        <p:nvSpPr>
          <p:cNvPr id="88343" name="Line 317"/>
          <p:cNvSpPr>
            <a:spLocks noChangeShapeType="1"/>
          </p:cNvSpPr>
          <p:nvPr/>
        </p:nvSpPr>
        <p:spPr bwMode="auto">
          <a:xfrm flipV="1">
            <a:off x="1557338" y="3706813"/>
            <a:ext cx="1587" cy="42862"/>
          </a:xfrm>
          <a:prstGeom prst="line">
            <a:avLst/>
          </a:prstGeom>
          <a:noFill/>
          <a:ln w="1588">
            <a:solidFill>
              <a:srgbClr val="000000"/>
            </a:solidFill>
            <a:round/>
            <a:headEnd/>
            <a:tailEnd/>
          </a:ln>
        </p:spPr>
        <p:txBody>
          <a:bodyPr/>
          <a:lstStyle/>
          <a:p>
            <a:endParaRPr lang="en-US"/>
          </a:p>
        </p:txBody>
      </p:sp>
      <p:sp>
        <p:nvSpPr>
          <p:cNvPr id="88344" name="Line 318"/>
          <p:cNvSpPr>
            <a:spLocks noChangeShapeType="1"/>
          </p:cNvSpPr>
          <p:nvPr/>
        </p:nvSpPr>
        <p:spPr bwMode="auto">
          <a:xfrm flipV="1">
            <a:off x="1595438" y="3706813"/>
            <a:ext cx="1587" cy="42862"/>
          </a:xfrm>
          <a:prstGeom prst="line">
            <a:avLst/>
          </a:prstGeom>
          <a:noFill/>
          <a:ln w="1588">
            <a:solidFill>
              <a:srgbClr val="000000"/>
            </a:solidFill>
            <a:round/>
            <a:headEnd/>
            <a:tailEnd/>
          </a:ln>
        </p:spPr>
        <p:txBody>
          <a:bodyPr/>
          <a:lstStyle/>
          <a:p>
            <a:endParaRPr lang="en-US"/>
          </a:p>
        </p:txBody>
      </p:sp>
      <p:sp>
        <p:nvSpPr>
          <p:cNvPr id="88345" name="Line 319"/>
          <p:cNvSpPr>
            <a:spLocks noChangeShapeType="1"/>
          </p:cNvSpPr>
          <p:nvPr/>
        </p:nvSpPr>
        <p:spPr bwMode="auto">
          <a:xfrm flipV="1">
            <a:off x="1624013" y="3706813"/>
            <a:ext cx="1587" cy="42862"/>
          </a:xfrm>
          <a:prstGeom prst="line">
            <a:avLst/>
          </a:prstGeom>
          <a:noFill/>
          <a:ln w="1588">
            <a:solidFill>
              <a:srgbClr val="000000"/>
            </a:solidFill>
            <a:round/>
            <a:headEnd/>
            <a:tailEnd/>
          </a:ln>
        </p:spPr>
        <p:txBody>
          <a:bodyPr/>
          <a:lstStyle/>
          <a:p>
            <a:endParaRPr lang="en-US"/>
          </a:p>
        </p:txBody>
      </p:sp>
      <p:sp>
        <p:nvSpPr>
          <p:cNvPr id="88346" name="Line 320"/>
          <p:cNvSpPr>
            <a:spLocks noChangeShapeType="1"/>
          </p:cNvSpPr>
          <p:nvPr/>
        </p:nvSpPr>
        <p:spPr bwMode="auto">
          <a:xfrm flipV="1">
            <a:off x="1662113" y="3706813"/>
            <a:ext cx="1587" cy="42862"/>
          </a:xfrm>
          <a:prstGeom prst="line">
            <a:avLst/>
          </a:prstGeom>
          <a:noFill/>
          <a:ln w="1588">
            <a:solidFill>
              <a:srgbClr val="000000"/>
            </a:solidFill>
            <a:round/>
            <a:headEnd/>
            <a:tailEnd/>
          </a:ln>
        </p:spPr>
        <p:txBody>
          <a:bodyPr/>
          <a:lstStyle/>
          <a:p>
            <a:endParaRPr lang="en-US"/>
          </a:p>
        </p:txBody>
      </p:sp>
      <p:sp>
        <p:nvSpPr>
          <p:cNvPr id="88347" name="Line 321"/>
          <p:cNvSpPr>
            <a:spLocks noChangeShapeType="1"/>
          </p:cNvSpPr>
          <p:nvPr/>
        </p:nvSpPr>
        <p:spPr bwMode="auto">
          <a:xfrm flipV="1">
            <a:off x="1690688" y="3706813"/>
            <a:ext cx="1587" cy="42862"/>
          </a:xfrm>
          <a:prstGeom prst="line">
            <a:avLst/>
          </a:prstGeom>
          <a:noFill/>
          <a:ln w="1588">
            <a:solidFill>
              <a:srgbClr val="000000"/>
            </a:solidFill>
            <a:round/>
            <a:headEnd/>
            <a:tailEnd/>
          </a:ln>
        </p:spPr>
        <p:txBody>
          <a:bodyPr/>
          <a:lstStyle/>
          <a:p>
            <a:endParaRPr lang="en-US"/>
          </a:p>
        </p:txBody>
      </p:sp>
      <p:sp>
        <p:nvSpPr>
          <p:cNvPr id="88348" name="Line 322"/>
          <p:cNvSpPr>
            <a:spLocks noChangeShapeType="1"/>
          </p:cNvSpPr>
          <p:nvPr/>
        </p:nvSpPr>
        <p:spPr bwMode="auto">
          <a:xfrm flipV="1">
            <a:off x="1728788" y="3706813"/>
            <a:ext cx="1587" cy="42862"/>
          </a:xfrm>
          <a:prstGeom prst="line">
            <a:avLst/>
          </a:prstGeom>
          <a:noFill/>
          <a:ln w="1588">
            <a:solidFill>
              <a:srgbClr val="000000"/>
            </a:solidFill>
            <a:round/>
            <a:headEnd/>
            <a:tailEnd/>
          </a:ln>
        </p:spPr>
        <p:txBody>
          <a:bodyPr/>
          <a:lstStyle/>
          <a:p>
            <a:endParaRPr lang="en-US"/>
          </a:p>
        </p:txBody>
      </p:sp>
      <p:sp>
        <p:nvSpPr>
          <p:cNvPr id="88349" name="Line 323"/>
          <p:cNvSpPr>
            <a:spLocks noChangeShapeType="1"/>
          </p:cNvSpPr>
          <p:nvPr/>
        </p:nvSpPr>
        <p:spPr bwMode="auto">
          <a:xfrm flipV="1">
            <a:off x="1766888" y="3706813"/>
            <a:ext cx="1587" cy="42862"/>
          </a:xfrm>
          <a:prstGeom prst="line">
            <a:avLst/>
          </a:prstGeom>
          <a:noFill/>
          <a:ln w="1588">
            <a:solidFill>
              <a:srgbClr val="000000"/>
            </a:solidFill>
            <a:round/>
            <a:headEnd/>
            <a:tailEnd/>
          </a:ln>
        </p:spPr>
        <p:txBody>
          <a:bodyPr/>
          <a:lstStyle/>
          <a:p>
            <a:endParaRPr lang="en-US"/>
          </a:p>
        </p:txBody>
      </p:sp>
      <p:sp>
        <p:nvSpPr>
          <p:cNvPr id="88350" name="Line 324"/>
          <p:cNvSpPr>
            <a:spLocks noChangeShapeType="1"/>
          </p:cNvSpPr>
          <p:nvPr/>
        </p:nvSpPr>
        <p:spPr bwMode="auto">
          <a:xfrm flipV="1">
            <a:off x="1795463" y="3706813"/>
            <a:ext cx="1587" cy="42862"/>
          </a:xfrm>
          <a:prstGeom prst="line">
            <a:avLst/>
          </a:prstGeom>
          <a:noFill/>
          <a:ln w="1588">
            <a:solidFill>
              <a:srgbClr val="000000"/>
            </a:solidFill>
            <a:round/>
            <a:headEnd/>
            <a:tailEnd/>
          </a:ln>
        </p:spPr>
        <p:txBody>
          <a:bodyPr/>
          <a:lstStyle/>
          <a:p>
            <a:endParaRPr lang="en-US"/>
          </a:p>
        </p:txBody>
      </p:sp>
      <p:sp>
        <p:nvSpPr>
          <p:cNvPr id="88351" name="Line 325"/>
          <p:cNvSpPr>
            <a:spLocks noChangeShapeType="1"/>
          </p:cNvSpPr>
          <p:nvPr/>
        </p:nvSpPr>
        <p:spPr bwMode="auto">
          <a:xfrm flipV="1">
            <a:off x="1833563" y="3706813"/>
            <a:ext cx="1587" cy="42862"/>
          </a:xfrm>
          <a:prstGeom prst="line">
            <a:avLst/>
          </a:prstGeom>
          <a:noFill/>
          <a:ln w="1588">
            <a:solidFill>
              <a:srgbClr val="000000"/>
            </a:solidFill>
            <a:round/>
            <a:headEnd/>
            <a:tailEnd/>
          </a:ln>
        </p:spPr>
        <p:txBody>
          <a:bodyPr/>
          <a:lstStyle/>
          <a:p>
            <a:endParaRPr lang="en-US"/>
          </a:p>
        </p:txBody>
      </p:sp>
      <p:sp>
        <p:nvSpPr>
          <p:cNvPr id="88352" name="Line 326"/>
          <p:cNvSpPr>
            <a:spLocks noChangeShapeType="1"/>
          </p:cNvSpPr>
          <p:nvPr/>
        </p:nvSpPr>
        <p:spPr bwMode="auto">
          <a:xfrm flipV="1">
            <a:off x="1862138" y="3706813"/>
            <a:ext cx="1587" cy="42862"/>
          </a:xfrm>
          <a:prstGeom prst="line">
            <a:avLst/>
          </a:prstGeom>
          <a:noFill/>
          <a:ln w="1588">
            <a:solidFill>
              <a:srgbClr val="000000"/>
            </a:solidFill>
            <a:round/>
            <a:headEnd/>
            <a:tailEnd/>
          </a:ln>
        </p:spPr>
        <p:txBody>
          <a:bodyPr/>
          <a:lstStyle/>
          <a:p>
            <a:endParaRPr lang="en-US"/>
          </a:p>
        </p:txBody>
      </p:sp>
      <p:sp>
        <p:nvSpPr>
          <p:cNvPr id="88353" name="Line 327"/>
          <p:cNvSpPr>
            <a:spLocks noChangeShapeType="1"/>
          </p:cNvSpPr>
          <p:nvPr/>
        </p:nvSpPr>
        <p:spPr bwMode="auto">
          <a:xfrm flipV="1">
            <a:off x="1900238" y="3706813"/>
            <a:ext cx="1587" cy="42862"/>
          </a:xfrm>
          <a:prstGeom prst="line">
            <a:avLst/>
          </a:prstGeom>
          <a:noFill/>
          <a:ln w="1588">
            <a:solidFill>
              <a:srgbClr val="000000"/>
            </a:solidFill>
            <a:round/>
            <a:headEnd/>
            <a:tailEnd/>
          </a:ln>
        </p:spPr>
        <p:txBody>
          <a:bodyPr/>
          <a:lstStyle/>
          <a:p>
            <a:endParaRPr lang="en-US"/>
          </a:p>
        </p:txBody>
      </p:sp>
      <p:sp>
        <p:nvSpPr>
          <p:cNvPr id="88354" name="Line 328"/>
          <p:cNvSpPr>
            <a:spLocks noChangeShapeType="1"/>
          </p:cNvSpPr>
          <p:nvPr/>
        </p:nvSpPr>
        <p:spPr bwMode="auto">
          <a:xfrm flipV="1">
            <a:off x="1928813" y="3706813"/>
            <a:ext cx="1587" cy="42862"/>
          </a:xfrm>
          <a:prstGeom prst="line">
            <a:avLst/>
          </a:prstGeom>
          <a:noFill/>
          <a:ln w="1588">
            <a:solidFill>
              <a:srgbClr val="000000"/>
            </a:solidFill>
            <a:round/>
            <a:headEnd/>
            <a:tailEnd/>
          </a:ln>
        </p:spPr>
        <p:txBody>
          <a:bodyPr/>
          <a:lstStyle/>
          <a:p>
            <a:endParaRPr lang="en-US"/>
          </a:p>
        </p:txBody>
      </p:sp>
      <p:sp>
        <p:nvSpPr>
          <p:cNvPr id="88355" name="Line 329"/>
          <p:cNvSpPr>
            <a:spLocks noChangeShapeType="1"/>
          </p:cNvSpPr>
          <p:nvPr/>
        </p:nvSpPr>
        <p:spPr bwMode="auto">
          <a:xfrm flipV="1">
            <a:off x="1966913" y="3706813"/>
            <a:ext cx="1587" cy="42862"/>
          </a:xfrm>
          <a:prstGeom prst="line">
            <a:avLst/>
          </a:prstGeom>
          <a:noFill/>
          <a:ln w="1588">
            <a:solidFill>
              <a:srgbClr val="000000"/>
            </a:solidFill>
            <a:round/>
            <a:headEnd/>
            <a:tailEnd/>
          </a:ln>
        </p:spPr>
        <p:txBody>
          <a:bodyPr/>
          <a:lstStyle/>
          <a:p>
            <a:endParaRPr lang="en-US"/>
          </a:p>
        </p:txBody>
      </p:sp>
      <p:sp>
        <p:nvSpPr>
          <p:cNvPr id="88356" name="Line 330"/>
          <p:cNvSpPr>
            <a:spLocks noChangeShapeType="1"/>
          </p:cNvSpPr>
          <p:nvPr/>
        </p:nvSpPr>
        <p:spPr bwMode="auto">
          <a:xfrm flipV="1">
            <a:off x="2005013" y="3706813"/>
            <a:ext cx="1587" cy="42862"/>
          </a:xfrm>
          <a:prstGeom prst="line">
            <a:avLst/>
          </a:prstGeom>
          <a:noFill/>
          <a:ln w="1588">
            <a:solidFill>
              <a:srgbClr val="000000"/>
            </a:solidFill>
            <a:round/>
            <a:headEnd/>
            <a:tailEnd/>
          </a:ln>
        </p:spPr>
        <p:txBody>
          <a:bodyPr/>
          <a:lstStyle/>
          <a:p>
            <a:endParaRPr lang="en-US"/>
          </a:p>
        </p:txBody>
      </p:sp>
      <p:sp>
        <p:nvSpPr>
          <p:cNvPr id="88357" name="Line 331"/>
          <p:cNvSpPr>
            <a:spLocks noChangeShapeType="1"/>
          </p:cNvSpPr>
          <p:nvPr/>
        </p:nvSpPr>
        <p:spPr bwMode="auto">
          <a:xfrm flipV="1">
            <a:off x="2033588" y="3706813"/>
            <a:ext cx="1587" cy="42862"/>
          </a:xfrm>
          <a:prstGeom prst="line">
            <a:avLst/>
          </a:prstGeom>
          <a:noFill/>
          <a:ln w="1588">
            <a:solidFill>
              <a:srgbClr val="000000"/>
            </a:solidFill>
            <a:round/>
            <a:headEnd/>
            <a:tailEnd/>
          </a:ln>
        </p:spPr>
        <p:txBody>
          <a:bodyPr/>
          <a:lstStyle/>
          <a:p>
            <a:endParaRPr lang="en-US"/>
          </a:p>
        </p:txBody>
      </p:sp>
      <p:sp>
        <p:nvSpPr>
          <p:cNvPr id="88358" name="Line 332"/>
          <p:cNvSpPr>
            <a:spLocks noChangeShapeType="1"/>
          </p:cNvSpPr>
          <p:nvPr/>
        </p:nvSpPr>
        <p:spPr bwMode="auto">
          <a:xfrm flipV="1">
            <a:off x="2071688" y="3706813"/>
            <a:ext cx="1587" cy="42862"/>
          </a:xfrm>
          <a:prstGeom prst="line">
            <a:avLst/>
          </a:prstGeom>
          <a:noFill/>
          <a:ln w="1588">
            <a:solidFill>
              <a:srgbClr val="000000"/>
            </a:solidFill>
            <a:round/>
            <a:headEnd/>
            <a:tailEnd/>
          </a:ln>
        </p:spPr>
        <p:txBody>
          <a:bodyPr/>
          <a:lstStyle/>
          <a:p>
            <a:endParaRPr lang="en-US"/>
          </a:p>
        </p:txBody>
      </p:sp>
      <p:sp>
        <p:nvSpPr>
          <p:cNvPr id="88359" name="Line 333"/>
          <p:cNvSpPr>
            <a:spLocks noChangeShapeType="1"/>
          </p:cNvSpPr>
          <p:nvPr/>
        </p:nvSpPr>
        <p:spPr bwMode="auto">
          <a:xfrm flipV="1">
            <a:off x="2100263" y="3706813"/>
            <a:ext cx="1587" cy="42862"/>
          </a:xfrm>
          <a:prstGeom prst="line">
            <a:avLst/>
          </a:prstGeom>
          <a:noFill/>
          <a:ln w="1588">
            <a:solidFill>
              <a:srgbClr val="000000"/>
            </a:solidFill>
            <a:round/>
            <a:headEnd/>
            <a:tailEnd/>
          </a:ln>
        </p:spPr>
        <p:txBody>
          <a:bodyPr/>
          <a:lstStyle/>
          <a:p>
            <a:endParaRPr lang="en-US"/>
          </a:p>
        </p:txBody>
      </p:sp>
      <p:sp>
        <p:nvSpPr>
          <p:cNvPr id="88360" name="Line 334"/>
          <p:cNvSpPr>
            <a:spLocks noChangeShapeType="1"/>
          </p:cNvSpPr>
          <p:nvPr/>
        </p:nvSpPr>
        <p:spPr bwMode="auto">
          <a:xfrm flipV="1">
            <a:off x="2138363" y="3706813"/>
            <a:ext cx="1587" cy="42862"/>
          </a:xfrm>
          <a:prstGeom prst="line">
            <a:avLst/>
          </a:prstGeom>
          <a:noFill/>
          <a:ln w="1588">
            <a:solidFill>
              <a:srgbClr val="000000"/>
            </a:solidFill>
            <a:round/>
            <a:headEnd/>
            <a:tailEnd/>
          </a:ln>
        </p:spPr>
        <p:txBody>
          <a:bodyPr/>
          <a:lstStyle/>
          <a:p>
            <a:endParaRPr lang="en-US"/>
          </a:p>
        </p:txBody>
      </p:sp>
      <p:sp>
        <p:nvSpPr>
          <p:cNvPr id="88361" name="Line 335"/>
          <p:cNvSpPr>
            <a:spLocks noChangeShapeType="1"/>
          </p:cNvSpPr>
          <p:nvPr/>
        </p:nvSpPr>
        <p:spPr bwMode="auto">
          <a:xfrm flipV="1">
            <a:off x="2176463" y="3706813"/>
            <a:ext cx="1587" cy="42862"/>
          </a:xfrm>
          <a:prstGeom prst="line">
            <a:avLst/>
          </a:prstGeom>
          <a:noFill/>
          <a:ln w="1588">
            <a:solidFill>
              <a:srgbClr val="000000"/>
            </a:solidFill>
            <a:round/>
            <a:headEnd/>
            <a:tailEnd/>
          </a:ln>
        </p:spPr>
        <p:txBody>
          <a:bodyPr/>
          <a:lstStyle/>
          <a:p>
            <a:endParaRPr lang="en-US"/>
          </a:p>
        </p:txBody>
      </p:sp>
      <p:sp>
        <p:nvSpPr>
          <p:cNvPr id="88362" name="Line 336"/>
          <p:cNvSpPr>
            <a:spLocks noChangeShapeType="1"/>
          </p:cNvSpPr>
          <p:nvPr/>
        </p:nvSpPr>
        <p:spPr bwMode="auto">
          <a:xfrm flipV="1">
            <a:off x="2205038" y="3706813"/>
            <a:ext cx="1587" cy="42862"/>
          </a:xfrm>
          <a:prstGeom prst="line">
            <a:avLst/>
          </a:prstGeom>
          <a:noFill/>
          <a:ln w="1588">
            <a:solidFill>
              <a:srgbClr val="000000"/>
            </a:solidFill>
            <a:round/>
            <a:headEnd/>
            <a:tailEnd/>
          </a:ln>
        </p:spPr>
        <p:txBody>
          <a:bodyPr/>
          <a:lstStyle/>
          <a:p>
            <a:endParaRPr lang="en-US"/>
          </a:p>
        </p:txBody>
      </p:sp>
      <p:sp>
        <p:nvSpPr>
          <p:cNvPr id="88363" name="Line 337"/>
          <p:cNvSpPr>
            <a:spLocks noChangeShapeType="1"/>
          </p:cNvSpPr>
          <p:nvPr/>
        </p:nvSpPr>
        <p:spPr bwMode="auto">
          <a:xfrm flipV="1">
            <a:off x="2243138" y="3706813"/>
            <a:ext cx="1587" cy="42862"/>
          </a:xfrm>
          <a:prstGeom prst="line">
            <a:avLst/>
          </a:prstGeom>
          <a:noFill/>
          <a:ln w="1588">
            <a:solidFill>
              <a:srgbClr val="000000"/>
            </a:solidFill>
            <a:round/>
            <a:headEnd/>
            <a:tailEnd/>
          </a:ln>
        </p:spPr>
        <p:txBody>
          <a:bodyPr/>
          <a:lstStyle/>
          <a:p>
            <a:endParaRPr lang="en-US"/>
          </a:p>
        </p:txBody>
      </p:sp>
      <p:sp>
        <p:nvSpPr>
          <p:cNvPr id="88364" name="Line 338"/>
          <p:cNvSpPr>
            <a:spLocks noChangeShapeType="1"/>
          </p:cNvSpPr>
          <p:nvPr/>
        </p:nvSpPr>
        <p:spPr bwMode="auto">
          <a:xfrm flipV="1">
            <a:off x="2271713" y="3706813"/>
            <a:ext cx="1587" cy="42862"/>
          </a:xfrm>
          <a:prstGeom prst="line">
            <a:avLst/>
          </a:prstGeom>
          <a:noFill/>
          <a:ln w="1588">
            <a:solidFill>
              <a:srgbClr val="000000"/>
            </a:solidFill>
            <a:round/>
            <a:headEnd/>
            <a:tailEnd/>
          </a:ln>
        </p:spPr>
        <p:txBody>
          <a:bodyPr/>
          <a:lstStyle/>
          <a:p>
            <a:endParaRPr lang="en-US"/>
          </a:p>
        </p:txBody>
      </p:sp>
      <p:sp>
        <p:nvSpPr>
          <p:cNvPr id="88365" name="Line 339"/>
          <p:cNvSpPr>
            <a:spLocks noChangeShapeType="1"/>
          </p:cNvSpPr>
          <p:nvPr/>
        </p:nvSpPr>
        <p:spPr bwMode="auto">
          <a:xfrm flipV="1">
            <a:off x="2309813" y="3706813"/>
            <a:ext cx="1587" cy="42862"/>
          </a:xfrm>
          <a:prstGeom prst="line">
            <a:avLst/>
          </a:prstGeom>
          <a:noFill/>
          <a:ln w="1588">
            <a:solidFill>
              <a:srgbClr val="000000"/>
            </a:solidFill>
            <a:round/>
            <a:headEnd/>
            <a:tailEnd/>
          </a:ln>
        </p:spPr>
        <p:txBody>
          <a:bodyPr/>
          <a:lstStyle/>
          <a:p>
            <a:endParaRPr lang="en-US"/>
          </a:p>
        </p:txBody>
      </p:sp>
      <p:sp>
        <p:nvSpPr>
          <p:cNvPr id="88366" name="Line 340"/>
          <p:cNvSpPr>
            <a:spLocks noChangeShapeType="1"/>
          </p:cNvSpPr>
          <p:nvPr/>
        </p:nvSpPr>
        <p:spPr bwMode="auto">
          <a:xfrm flipV="1">
            <a:off x="2338388" y="3706813"/>
            <a:ext cx="1587" cy="42862"/>
          </a:xfrm>
          <a:prstGeom prst="line">
            <a:avLst/>
          </a:prstGeom>
          <a:noFill/>
          <a:ln w="1588">
            <a:solidFill>
              <a:srgbClr val="000000"/>
            </a:solidFill>
            <a:round/>
            <a:headEnd/>
            <a:tailEnd/>
          </a:ln>
        </p:spPr>
        <p:txBody>
          <a:bodyPr/>
          <a:lstStyle/>
          <a:p>
            <a:endParaRPr lang="en-US"/>
          </a:p>
        </p:txBody>
      </p:sp>
      <p:sp>
        <p:nvSpPr>
          <p:cNvPr id="88367" name="Line 341"/>
          <p:cNvSpPr>
            <a:spLocks noChangeShapeType="1"/>
          </p:cNvSpPr>
          <p:nvPr/>
        </p:nvSpPr>
        <p:spPr bwMode="auto">
          <a:xfrm flipV="1">
            <a:off x="2376488" y="3706813"/>
            <a:ext cx="1587" cy="42862"/>
          </a:xfrm>
          <a:prstGeom prst="line">
            <a:avLst/>
          </a:prstGeom>
          <a:noFill/>
          <a:ln w="1588">
            <a:solidFill>
              <a:srgbClr val="000000"/>
            </a:solidFill>
            <a:round/>
            <a:headEnd/>
            <a:tailEnd/>
          </a:ln>
        </p:spPr>
        <p:txBody>
          <a:bodyPr/>
          <a:lstStyle/>
          <a:p>
            <a:endParaRPr lang="en-US"/>
          </a:p>
        </p:txBody>
      </p:sp>
      <p:sp>
        <p:nvSpPr>
          <p:cNvPr id="88368" name="Line 342"/>
          <p:cNvSpPr>
            <a:spLocks noChangeShapeType="1"/>
          </p:cNvSpPr>
          <p:nvPr/>
        </p:nvSpPr>
        <p:spPr bwMode="auto">
          <a:xfrm flipV="1">
            <a:off x="2414588" y="3706813"/>
            <a:ext cx="1587" cy="42862"/>
          </a:xfrm>
          <a:prstGeom prst="line">
            <a:avLst/>
          </a:prstGeom>
          <a:noFill/>
          <a:ln w="1588">
            <a:solidFill>
              <a:srgbClr val="000000"/>
            </a:solidFill>
            <a:round/>
            <a:headEnd/>
            <a:tailEnd/>
          </a:ln>
        </p:spPr>
        <p:txBody>
          <a:bodyPr/>
          <a:lstStyle/>
          <a:p>
            <a:endParaRPr lang="en-US"/>
          </a:p>
        </p:txBody>
      </p:sp>
      <p:sp>
        <p:nvSpPr>
          <p:cNvPr id="88369" name="Line 343"/>
          <p:cNvSpPr>
            <a:spLocks noChangeShapeType="1"/>
          </p:cNvSpPr>
          <p:nvPr/>
        </p:nvSpPr>
        <p:spPr bwMode="auto">
          <a:xfrm flipV="1">
            <a:off x="2443163" y="3706813"/>
            <a:ext cx="1587" cy="42862"/>
          </a:xfrm>
          <a:prstGeom prst="line">
            <a:avLst/>
          </a:prstGeom>
          <a:noFill/>
          <a:ln w="1588">
            <a:solidFill>
              <a:srgbClr val="000000"/>
            </a:solidFill>
            <a:round/>
            <a:headEnd/>
            <a:tailEnd/>
          </a:ln>
        </p:spPr>
        <p:txBody>
          <a:bodyPr/>
          <a:lstStyle/>
          <a:p>
            <a:endParaRPr lang="en-US"/>
          </a:p>
        </p:txBody>
      </p:sp>
      <p:sp>
        <p:nvSpPr>
          <p:cNvPr id="88370" name="Line 344"/>
          <p:cNvSpPr>
            <a:spLocks noChangeShapeType="1"/>
          </p:cNvSpPr>
          <p:nvPr/>
        </p:nvSpPr>
        <p:spPr bwMode="auto">
          <a:xfrm flipV="1">
            <a:off x="2481263" y="3706813"/>
            <a:ext cx="1587" cy="42862"/>
          </a:xfrm>
          <a:prstGeom prst="line">
            <a:avLst/>
          </a:prstGeom>
          <a:noFill/>
          <a:ln w="1588">
            <a:solidFill>
              <a:srgbClr val="000000"/>
            </a:solidFill>
            <a:round/>
            <a:headEnd/>
            <a:tailEnd/>
          </a:ln>
        </p:spPr>
        <p:txBody>
          <a:bodyPr/>
          <a:lstStyle/>
          <a:p>
            <a:endParaRPr lang="en-US"/>
          </a:p>
        </p:txBody>
      </p:sp>
      <p:sp>
        <p:nvSpPr>
          <p:cNvPr id="88371" name="Line 345"/>
          <p:cNvSpPr>
            <a:spLocks noChangeShapeType="1"/>
          </p:cNvSpPr>
          <p:nvPr/>
        </p:nvSpPr>
        <p:spPr bwMode="auto">
          <a:xfrm flipV="1">
            <a:off x="2509838" y="3706813"/>
            <a:ext cx="1587" cy="42862"/>
          </a:xfrm>
          <a:prstGeom prst="line">
            <a:avLst/>
          </a:prstGeom>
          <a:noFill/>
          <a:ln w="1588">
            <a:solidFill>
              <a:srgbClr val="000000"/>
            </a:solidFill>
            <a:round/>
            <a:headEnd/>
            <a:tailEnd/>
          </a:ln>
        </p:spPr>
        <p:txBody>
          <a:bodyPr/>
          <a:lstStyle/>
          <a:p>
            <a:endParaRPr lang="en-US"/>
          </a:p>
        </p:txBody>
      </p:sp>
      <p:sp>
        <p:nvSpPr>
          <p:cNvPr id="88372" name="Line 346"/>
          <p:cNvSpPr>
            <a:spLocks noChangeShapeType="1"/>
          </p:cNvSpPr>
          <p:nvPr/>
        </p:nvSpPr>
        <p:spPr bwMode="auto">
          <a:xfrm flipV="1">
            <a:off x="2547938" y="3706813"/>
            <a:ext cx="1587" cy="42862"/>
          </a:xfrm>
          <a:prstGeom prst="line">
            <a:avLst/>
          </a:prstGeom>
          <a:noFill/>
          <a:ln w="1588">
            <a:solidFill>
              <a:srgbClr val="000000"/>
            </a:solidFill>
            <a:round/>
            <a:headEnd/>
            <a:tailEnd/>
          </a:ln>
        </p:spPr>
        <p:txBody>
          <a:bodyPr/>
          <a:lstStyle/>
          <a:p>
            <a:endParaRPr lang="en-US"/>
          </a:p>
        </p:txBody>
      </p:sp>
      <p:sp>
        <p:nvSpPr>
          <p:cNvPr id="88373" name="Line 347"/>
          <p:cNvSpPr>
            <a:spLocks noChangeShapeType="1"/>
          </p:cNvSpPr>
          <p:nvPr/>
        </p:nvSpPr>
        <p:spPr bwMode="auto">
          <a:xfrm flipV="1">
            <a:off x="2586038" y="3706813"/>
            <a:ext cx="1587" cy="42862"/>
          </a:xfrm>
          <a:prstGeom prst="line">
            <a:avLst/>
          </a:prstGeom>
          <a:noFill/>
          <a:ln w="1588">
            <a:solidFill>
              <a:srgbClr val="000000"/>
            </a:solidFill>
            <a:round/>
            <a:headEnd/>
            <a:tailEnd/>
          </a:ln>
        </p:spPr>
        <p:txBody>
          <a:bodyPr/>
          <a:lstStyle/>
          <a:p>
            <a:endParaRPr lang="en-US"/>
          </a:p>
        </p:txBody>
      </p:sp>
      <p:sp>
        <p:nvSpPr>
          <p:cNvPr id="88374" name="Line 348"/>
          <p:cNvSpPr>
            <a:spLocks noChangeShapeType="1"/>
          </p:cNvSpPr>
          <p:nvPr/>
        </p:nvSpPr>
        <p:spPr bwMode="auto">
          <a:xfrm flipV="1">
            <a:off x="2614613" y="3706813"/>
            <a:ext cx="1587" cy="42862"/>
          </a:xfrm>
          <a:prstGeom prst="line">
            <a:avLst/>
          </a:prstGeom>
          <a:noFill/>
          <a:ln w="1588">
            <a:solidFill>
              <a:srgbClr val="000000"/>
            </a:solidFill>
            <a:round/>
            <a:headEnd/>
            <a:tailEnd/>
          </a:ln>
        </p:spPr>
        <p:txBody>
          <a:bodyPr/>
          <a:lstStyle/>
          <a:p>
            <a:endParaRPr lang="en-US"/>
          </a:p>
        </p:txBody>
      </p:sp>
      <p:sp>
        <p:nvSpPr>
          <p:cNvPr id="88375" name="Line 349"/>
          <p:cNvSpPr>
            <a:spLocks noChangeShapeType="1"/>
          </p:cNvSpPr>
          <p:nvPr/>
        </p:nvSpPr>
        <p:spPr bwMode="auto">
          <a:xfrm flipV="1">
            <a:off x="2652713" y="3706813"/>
            <a:ext cx="1587" cy="42862"/>
          </a:xfrm>
          <a:prstGeom prst="line">
            <a:avLst/>
          </a:prstGeom>
          <a:noFill/>
          <a:ln w="1588">
            <a:solidFill>
              <a:srgbClr val="000000"/>
            </a:solidFill>
            <a:round/>
            <a:headEnd/>
            <a:tailEnd/>
          </a:ln>
        </p:spPr>
        <p:txBody>
          <a:bodyPr/>
          <a:lstStyle/>
          <a:p>
            <a:endParaRPr lang="en-US"/>
          </a:p>
        </p:txBody>
      </p:sp>
      <p:sp>
        <p:nvSpPr>
          <p:cNvPr id="88376" name="Line 350"/>
          <p:cNvSpPr>
            <a:spLocks noChangeShapeType="1"/>
          </p:cNvSpPr>
          <p:nvPr/>
        </p:nvSpPr>
        <p:spPr bwMode="auto">
          <a:xfrm flipV="1">
            <a:off x="2681288" y="3706813"/>
            <a:ext cx="1587" cy="42862"/>
          </a:xfrm>
          <a:prstGeom prst="line">
            <a:avLst/>
          </a:prstGeom>
          <a:noFill/>
          <a:ln w="1588">
            <a:solidFill>
              <a:srgbClr val="000000"/>
            </a:solidFill>
            <a:round/>
            <a:headEnd/>
            <a:tailEnd/>
          </a:ln>
        </p:spPr>
        <p:txBody>
          <a:bodyPr/>
          <a:lstStyle/>
          <a:p>
            <a:endParaRPr lang="en-US"/>
          </a:p>
        </p:txBody>
      </p:sp>
      <p:sp>
        <p:nvSpPr>
          <p:cNvPr id="88377" name="Line 351"/>
          <p:cNvSpPr>
            <a:spLocks noChangeShapeType="1"/>
          </p:cNvSpPr>
          <p:nvPr/>
        </p:nvSpPr>
        <p:spPr bwMode="auto">
          <a:xfrm flipV="1">
            <a:off x="2719388" y="3706813"/>
            <a:ext cx="1587" cy="42862"/>
          </a:xfrm>
          <a:prstGeom prst="line">
            <a:avLst/>
          </a:prstGeom>
          <a:noFill/>
          <a:ln w="1588">
            <a:solidFill>
              <a:srgbClr val="000000"/>
            </a:solidFill>
            <a:round/>
            <a:headEnd/>
            <a:tailEnd/>
          </a:ln>
        </p:spPr>
        <p:txBody>
          <a:bodyPr/>
          <a:lstStyle/>
          <a:p>
            <a:endParaRPr lang="en-US"/>
          </a:p>
        </p:txBody>
      </p:sp>
      <p:sp>
        <p:nvSpPr>
          <p:cNvPr id="88378" name="Line 352"/>
          <p:cNvSpPr>
            <a:spLocks noChangeShapeType="1"/>
          </p:cNvSpPr>
          <p:nvPr/>
        </p:nvSpPr>
        <p:spPr bwMode="auto">
          <a:xfrm flipV="1">
            <a:off x="2747963" y="3706813"/>
            <a:ext cx="1587" cy="42862"/>
          </a:xfrm>
          <a:prstGeom prst="line">
            <a:avLst/>
          </a:prstGeom>
          <a:noFill/>
          <a:ln w="1588">
            <a:solidFill>
              <a:srgbClr val="000000"/>
            </a:solidFill>
            <a:round/>
            <a:headEnd/>
            <a:tailEnd/>
          </a:ln>
        </p:spPr>
        <p:txBody>
          <a:bodyPr/>
          <a:lstStyle/>
          <a:p>
            <a:endParaRPr lang="en-US"/>
          </a:p>
        </p:txBody>
      </p:sp>
      <p:sp>
        <p:nvSpPr>
          <p:cNvPr id="88379" name="Line 353"/>
          <p:cNvSpPr>
            <a:spLocks noChangeShapeType="1"/>
          </p:cNvSpPr>
          <p:nvPr/>
        </p:nvSpPr>
        <p:spPr bwMode="auto">
          <a:xfrm flipV="1">
            <a:off x="2786063" y="3706813"/>
            <a:ext cx="1587" cy="42862"/>
          </a:xfrm>
          <a:prstGeom prst="line">
            <a:avLst/>
          </a:prstGeom>
          <a:noFill/>
          <a:ln w="1588">
            <a:solidFill>
              <a:srgbClr val="000000"/>
            </a:solidFill>
            <a:round/>
            <a:headEnd/>
            <a:tailEnd/>
          </a:ln>
        </p:spPr>
        <p:txBody>
          <a:bodyPr/>
          <a:lstStyle/>
          <a:p>
            <a:endParaRPr lang="en-US"/>
          </a:p>
        </p:txBody>
      </p:sp>
      <p:sp>
        <p:nvSpPr>
          <p:cNvPr id="88380" name="Line 354"/>
          <p:cNvSpPr>
            <a:spLocks noChangeShapeType="1"/>
          </p:cNvSpPr>
          <p:nvPr/>
        </p:nvSpPr>
        <p:spPr bwMode="auto">
          <a:xfrm flipV="1">
            <a:off x="2824163" y="3706813"/>
            <a:ext cx="1587" cy="42862"/>
          </a:xfrm>
          <a:prstGeom prst="line">
            <a:avLst/>
          </a:prstGeom>
          <a:noFill/>
          <a:ln w="1588">
            <a:solidFill>
              <a:srgbClr val="000000"/>
            </a:solidFill>
            <a:round/>
            <a:headEnd/>
            <a:tailEnd/>
          </a:ln>
        </p:spPr>
        <p:txBody>
          <a:bodyPr/>
          <a:lstStyle/>
          <a:p>
            <a:endParaRPr lang="en-US"/>
          </a:p>
        </p:txBody>
      </p:sp>
      <p:sp>
        <p:nvSpPr>
          <p:cNvPr id="88381" name="Line 355"/>
          <p:cNvSpPr>
            <a:spLocks noChangeShapeType="1"/>
          </p:cNvSpPr>
          <p:nvPr/>
        </p:nvSpPr>
        <p:spPr bwMode="auto">
          <a:xfrm flipV="1">
            <a:off x="2852738" y="3706813"/>
            <a:ext cx="1587" cy="42862"/>
          </a:xfrm>
          <a:prstGeom prst="line">
            <a:avLst/>
          </a:prstGeom>
          <a:noFill/>
          <a:ln w="1588">
            <a:solidFill>
              <a:srgbClr val="000000"/>
            </a:solidFill>
            <a:round/>
            <a:headEnd/>
            <a:tailEnd/>
          </a:ln>
        </p:spPr>
        <p:txBody>
          <a:bodyPr/>
          <a:lstStyle/>
          <a:p>
            <a:endParaRPr lang="en-US"/>
          </a:p>
        </p:txBody>
      </p:sp>
      <p:sp>
        <p:nvSpPr>
          <p:cNvPr id="88382" name="Line 356"/>
          <p:cNvSpPr>
            <a:spLocks noChangeShapeType="1"/>
          </p:cNvSpPr>
          <p:nvPr/>
        </p:nvSpPr>
        <p:spPr bwMode="auto">
          <a:xfrm flipV="1">
            <a:off x="2890838" y="3706813"/>
            <a:ext cx="1587" cy="42862"/>
          </a:xfrm>
          <a:prstGeom prst="line">
            <a:avLst/>
          </a:prstGeom>
          <a:noFill/>
          <a:ln w="1588">
            <a:solidFill>
              <a:srgbClr val="000000"/>
            </a:solidFill>
            <a:round/>
            <a:headEnd/>
            <a:tailEnd/>
          </a:ln>
        </p:spPr>
        <p:txBody>
          <a:bodyPr/>
          <a:lstStyle/>
          <a:p>
            <a:endParaRPr lang="en-US"/>
          </a:p>
        </p:txBody>
      </p:sp>
      <p:sp>
        <p:nvSpPr>
          <p:cNvPr id="88383" name="Line 357"/>
          <p:cNvSpPr>
            <a:spLocks noChangeShapeType="1"/>
          </p:cNvSpPr>
          <p:nvPr/>
        </p:nvSpPr>
        <p:spPr bwMode="auto">
          <a:xfrm flipV="1">
            <a:off x="2919413" y="3706813"/>
            <a:ext cx="1587" cy="42862"/>
          </a:xfrm>
          <a:prstGeom prst="line">
            <a:avLst/>
          </a:prstGeom>
          <a:noFill/>
          <a:ln w="1588">
            <a:solidFill>
              <a:srgbClr val="000000"/>
            </a:solidFill>
            <a:round/>
            <a:headEnd/>
            <a:tailEnd/>
          </a:ln>
        </p:spPr>
        <p:txBody>
          <a:bodyPr/>
          <a:lstStyle/>
          <a:p>
            <a:endParaRPr lang="en-US"/>
          </a:p>
        </p:txBody>
      </p:sp>
      <p:sp>
        <p:nvSpPr>
          <p:cNvPr id="88384" name="Line 358"/>
          <p:cNvSpPr>
            <a:spLocks noChangeShapeType="1"/>
          </p:cNvSpPr>
          <p:nvPr/>
        </p:nvSpPr>
        <p:spPr bwMode="auto">
          <a:xfrm flipV="1">
            <a:off x="2957513" y="3706813"/>
            <a:ext cx="1587" cy="42862"/>
          </a:xfrm>
          <a:prstGeom prst="line">
            <a:avLst/>
          </a:prstGeom>
          <a:noFill/>
          <a:ln w="1588">
            <a:solidFill>
              <a:srgbClr val="000000"/>
            </a:solidFill>
            <a:round/>
            <a:headEnd/>
            <a:tailEnd/>
          </a:ln>
        </p:spPr>
        <p:txBody>
          <a:bodyPr/>
          <a:lstStyle/>
          <a:p>
            <a:endParaRPr lang="en-US"/>
          </a:p>
        </p:txBody>
      </p:sp>
      <p:sp>
        <p:nvSpPr>
          <p:cNvPr id="88385" name="Line 359"/>
          <p:cNvSpPr>
            <a:spLocks noChangeShapeType="1"/>
          </p:cNvSpPr>
          <p:nvPr/>
        </p:nvSpPr>
        <p:spPr bwMode="auto">
          <a:xfrm flipV="1">
            <a:off x="2995613" y="3706813"/>
            <a:ext cx="1587" cy="42862"/>
          </a:xfrm>
          <a:prstGeom prst="line">
            <a:avLst/>
          </a:prstGeom>
          <a:noFill/>
          <a:ln w="1588">
            <a:solidFill>
              <a:srgbClr val="000000"/>
            </a:solidFill>
            <a:round/>
            <a:headEnd/>
            <a:tailEnd/>
          </a:ln>
        </p:spPr>
        <p:txBody>
          <a:bodyPr/>
          <a:lstStyle/>
          <a:p>
            <a:endParaRPr lang="en-US"/>
          </a:p>
        </p:txBody>
      </p:sp>
      <p:sp>
        <p:nvSpPr>
          <p:cNvPr id="88386" name="Line 360"/>
          <p:cNvSpPr>
            <a:spLocks noChangeShapeType="1"/>
          </p:cNvSpPr>
          <p:nvPr/>
        </p:nvSpPr>
        <p:spPr bwMode="auto">
          <a:xfrm flipV="1">
            <a:off x="3024188" y="3706813"/>
            <a:ext cx="1587" cy="42862"/>
          </a:xfrm>
          <a:prstGeom prst="line">
            <a:avLst/>
          </a:prstGeom>
          <a:noFill/>
          <a:ln w="1588">
            <a:solidFill>
              <a:srgbClr val="000000"/>
            </a:solidFill>
            <a:round/>
            <a:headEnd/>
            <a:tailEnd/>
          </a:ln>
        </p:spPr>
        <p:txBody>
          <a:bodyPr/>
          <a:lstStyle/>
          <a:p>
            <a:endParaRPr lang="en-US"/>
          </a:p>
        </p:txBody>
      </p:sp>
      <p:sp>
        <p:nvSpPr>
          <p:cNvPr id="88387" name="Line 361"/>
          <p:cNvSpPr>
            <a:spLocks noChangeShapeType="1"/>
          </p:cNvSpPr>
          <p:nvPr/>
        </p:nvSpPr>
        <p:spPr bwMode="auto">
          <a:xfrm flipV="1">
            <a:off x="3062288" y="3706813"/>
            <a:ext cx="1587" cy="42862"/>
          </a:xfrm>
          <a:prstGeom prst="line">
            <a:avLst/>
          </a:prstGeom>
          <a:noFill/>
          <a:ln w="1588">
            <a:solidFill>
              <a:srgbClr val="000000"/>
            </a:solidFill>
            <a:round/>
            <a:headEnd/>
            <a:tailEnd/>
          </a:ln>
        </p:spPr>
        <p:txBody>
          <a:bodyPr/>
          <a:lstStyle/>
          <a:p>
            <a:endParaRPr lang="en-US"/>
          </a:p>
        </p:txBody>
      </p:sp>
      <p:sp>
        <p:nvSpPr>
          <p:cNvPr id="88388" name="Line 362"/>
          <p:cNvSpPr>
            <a:spLocks noChangeShapeType="1"/>
          </p:cNvSpPr>
          <p:nvPr/>
        </p:nvSpPr>
        <p:spPr bwMode="auto">
          <a:xfrm flipV="1">
            <a:off x="3090863" y="3706813"/>
            <a:ext cx="1587" cy="42862"/>
          </a:xfrm>
          <a:prstGeom prst="line">
            <a:avLst/>
          </a:prstGeom>
          <a:noFill/>
          <a:ln w="1588">
            <a:solidFill>
              <a:srgbClr val="000000"/>
            </a:solidFill>
            <a:round/>
            <a:headEnd/>
            <a:tailEnd/>
          </a:ln>
        </p:spPr>
        <p:txBody>
          <a:bodyPr/>
          <a:lstStyle/>
          <a:p>
            <a:endParaRPr lang="en-US"/>
          </a:p>
        </p:txBody>
      </p:sp>
      <p:sp>
        <p:nvSpPr>
          <p:cNvPr id="88389" name="Line 363"/>
          <p:cNvSpPr>
            <a:spLocks noChangeShapeType="1"/>
          </p:cNvSpPr>
          <p:nvPr/>
        </p:nvSpPr>
        <p:spPr bwMode="auto">
          <a:xfrm flipV="1">
            <a:off x="3128963" y="3706813"/>
            <a:ext cx="1587" cy="42862"/>
          </a:xfrm>
          <a:prstGeom prst="line">
            <a:avLst/>
          </a:prstGeom>
          <a:noFill/>
          <a:ln w="1588">
            <a:solidFill>
              <a:srgbClr val="000000"/>
            </a:solidFill>
            <a:round/>
            <a:headEnd/>
            <a:tailEnd/>
          </a:ln>
        </p:spPr>
        <p:txBody>
          <a:bodyPr/>
          <a:lstStyle/>
          <a:p>
            <a:endParaRPr lang="en-US"/>
          </a:p>
        </p:txBody>
      </p:sp>
      <p:sp>
        <p:nvSpPr>
          <p:cNvPr id="88390" name="Line 364"/>
          <p:cNvSpPr>
            <a:spLocks noChangeShapeType="1"/>
          </p:cNvSpPr>
          <p:nvPr/>
        </p:nvSpPr>
        <p:spPr bwMode="auto">
          <a:xfrm flipV="1">
            <a:off x="3157538" y="3706813"/>
            <a:ext cx="1587" cy="42862"/>
          </a:xfrm>
          <a:prstGeom prst="line">
            <a:avLst/>
          </a:prstGeom>
          <a:noFill/>
          <a:ln w="1588">
            <a:solidFill>
              <a:srgbClr val="000000"/>
            </a:solidFill>
            <a:round/>
            <a:headEnd/>
            <a:tailEnd/>
          </a:ln>
        </p:spPr>
        <p:txBody>
          <a:bodyPr/>
          <a:lstStyle/>
          <a:p>
            <a:endParaRPr lang="en-US"/>
          </a:p>
        </p:txBody>
      </p:sp>
      <p:sp>
        <p:nvSpPr>
          <p:cNvPr id="88391" name="Line 365"/>
          <p:cNvSpPr>
            <a:spLocks noChangeShapeType="1"/>
          </p:cNvSpPr>
          <p:nvPr/>
        </p:nvSpPr>
        <p:spPr bwMode="auto">
          <a:xfrm flipV="1">
            <a:off x="3195638" y="3706813"/>
            <a:ext cx="1587" cy="42862"/>
          </a:xfrm>
          <a:prstGeom prst="line">
            <a:avLst/>
          </a:prstGeom>
          <a:noFill/>
          <a:ln w="1588">
            <a:solidFill>
              <a:srgbClr val="000000"/>
            </a:solidFill>
            <a:round/>
            <a:headEnd/>
            <a:tailEnd/>
          </a:ln>
        </p:spPr>
        <p:txBody>
          <a:bodyPr/>
          <a:lstStyle/>
          <a:p>
            <a:endParaRPr lang="en-US"/>
          </a:p>
        </p:txBody>
      </p:sp>
      <p:sp>
        <p:nvSpPr>
          <p:cNvPr id="88392" name="Line 366"/>
          <p:cNvSpPr>
            <a:spLocks noChangeShapeType="1"/>
          </p:cNvSpPr>
          <p:nvPr/>
        </p:nvSpPr>
        <p:spPr bwMode="auto">
          <a:xfrm flipV="1">
            <a:off x="3233738" y="3706813"/>
            <a:ext cx="1587" cy="42862"/>
          </a:xfrm>
          <a:prstGeom prst="line">
            <a:avLst/>
          </a:prstGeom>
          <a:noFill/>
          <a:ln w="1588">
            <a:solidFill>
              <a:srgbClr val="000000"/>
            </a:solidFill>
            <a:round/>
            <a:headEnd/>
            <a:tailEnd/>
          </a:ln>
        </p:spPr>
        <p:txBody>
          <a:bodyPr/>
          <a:lstStyle/>
          <a:p>
            <a:endParaRPr lang="en-US"/>
          </a:p>
        </p:txBody>
      </p:sp>
      <p:sp>
        <p:nvSpPr>
          <p:cNvPr id="88393" name="Line 367"/>
          <p:cNvSpPr>
            <a:spLocks noChangeShapeType="1"/>
          </p:cNvSpPr>
          <p:nvPr/>
        </p:nvSpPr>
        <p:spPr bwMode="auto">
          <a:xfrm flipV="1">
            <a:off x="3262313" y="3706813"/>
            <a:ext cx="1587" cy="42862"/>
          </a:xfrm>
          <a:prstGeom prst="line">
            <a:avLst/>
          </a:prstGeom>
          <a:noFill/>
          <a:ln w="1588">
            <a:solidFill>
              <a:srgbClr val="000000"/>
            </a:solidFill>
            <a:round/>
            <a:headEnd/>
            <a:tailEnd/>
          </a:ln>
        </p:spPr>
        <p:txBody>
          <a:bodyPr/>
          <a:lstStyle/>
          <a:p>
            <a:endParaRPr lang="en-US"/>
          </a:p>
        </p:txBody>
      </p:sp>
      <p:sp>
        <p:nvSpPr>
          <p:cNvPr id="88394" name="Line 368"/>
          <p:cNvSpPr>
            <a:spLocks noChangeShapeType="1"/>
          </p:cNvSpPr>
          <p:nvPr/>
        </p:nvSpPr>
        <p:spPr bwMode="auto">
          <a:xfrm flipV="1">
            <a:off x="3300413" y="3706813"/>
            <a:ext cx="1587" cy="42862"/>
          </a:xfrm>
          <a:prstGeom prst="line">
            <a:avLst/>
          </a:prstGeom>
          <a:noFill/>
          <a:ln w="1588">
            <a:solidFill>
              <a:srgbClr val="000000"/>
            </a:solidFill>
            <a:round/>
            <a:headEnd/>
            <a:tailEnd/>
          </a:ln>
        </p:spPr>
        <p:txBody>
          <a:bodyPr/>
          <a:lstStyle/>
          <a:p>
            <a:endParaRPr lang="en-US"/>
          </a:p>
        </p:txBody>
      </p:sp>
      <p:sp>
        <p:nvSpPr>
          <p:cNvPr id="88395" name="Line 369"/>
          <p:cNvSpPr>
            <a:spLocks noChangeShapeType="1"/>
          </p:cNvSpPr>
          <p:nvPr/>
        </p:nvSpPr>
        <p:spPr bwMode="auto">
          <a:xfrm flipV="1">
            <a:off x="3328988" y="3706813"/>
            <a:ext cx="1587" cy="42862"/>
          </a:xfrm>
          <a:prstGeom prst="line">
            <a:avLst/>
          </a:prstGeom>
          <a:noFill/>
          <a:ln w="1588">
            <a:solidFill>
              <a:srgbClr val="000000"/>
            </a:solidFill>
            <a:round/>
            <a:headEnd/>
            <a:tailEnd/>
          </a:ln>
        </p:spPr>
        <p:txBody>
          <a:bodyPr/>
          <a:lstStyle/>
          <a:p>
            <a:endParaRPr lang="en-US"/>
          </a:p>
        </p:txBody>
      </p:sp>
      <p:sp>
        <p:nvSpPr>
          <p:cNvPr id="88396" name="Line 370"/>
          <p:cNvSpPr>
            <a:spLocks noChangeShapeType="1"/>
          </p:cNvSpPr>
          <p:nvPr/>
        </p:nvSpPr>
        <p:spPr bwMode="auto">
          <a:xfrm flipV="1">
            <a:off x="3367088" y="3706813"/>
            <a:ext cx="1587" cy="42862"/>
          </a:xfrm>
          <a:prstGeom prst="line">
            <a:avLst/>
          </a:prstGeom>
          <a:noFill/>
          <a:ln w="1588">
            <a:solidFill>
              <a:srgbClr val="000000"/>
            </a:solidFill>
            <a:round/>
            <a:headEnd/>
            <a:tailEnd/>
          </a:ln>
        </p:spPr>
        <p:txBody>
          <a:bodyPr/>
          <a:lstStyle/>
          <a:p>
            <a:endParaRPr lang="en-US"/>
          </a:p>
        </p:txBody>
      </p:sp>
      <p:sp>
        <p:nvSpPr>
          <p:cNvPr id="88397" name="Line 371"/>
          <p:cNvSpPr>
            <a:spLocks noChangeShapeType="1"/>
          </p:cNvSpPr>
          <p:nvPr/>
        </p:nvSpPr>
        <p:spPr bwMode="auto">
          <a:xfrm flipV="1">
            <a:off x="3405188" y="3706813"/>
            <a:ext cx="1587" cy="42862"/>
          </a:xfrm>
          <a:prstGeom prst="line">
            <a:avLst/>
          </a:prstGeom>
          <a:noFill/>
          <a:ln w="1588">
            <a:solidFill>
              <a:srgbClr val="000000"/>
            </a:solidFill>
            <a:round/>
            <a:headEnd/>
            <a:tailEnd/>
          </a:ln>
        </p:spPr>
        <p:txBody>
          <a:bodyPr/>
          <a:lstStyle/>
          <a:p>
            <a:endParaRPr lang="en-US"/>
          </a:p>
        </p:txBody>
      </p:sp>
      <p:sp>
        <p:nvSpPr>
          <p:cNvPr id="88398" name="Line 372"/>
          <p:cNvSpPr>
            <a:spLocks noChangeShapeType="1"/>
          </p:cNvSpPr>
          <p:nvPr/>
        </p:nvSpPr>
        <p:spPr bwMode="auto">
          <a:xfrm flipV="1">
            <a:off x="3433763" y="3706813"/>
            <a:ext cx="1587" cy="42862"/>
          </a:xfrm>
          <a:prstGeom prst="line">
            <a:avLst/>
          </a:prstGeom>
          <a:noFill/>
          <a:ln w="1588">
            <a:solidFill>
              <a:srgbClr val="000000"/>
            </a:solidFill>
            <a:round/>
            <a:headEnd/>
            <a:tailEnd/>
          </a:ln>
        </p:spPr>
        <p:txBody>
          <a:bodyPr/>
          <a:lstStyle/>
          <a:p>
            <a:endParaRPr lang="en-US"/>
          </a:p>
        </p:txBody>
      </p:sp>
      <p:sp>
        <p:nvSpPr>
          <p:cNvPr id="88399" name="Line 373"/>
          <p:cNvSpPr>
            <a:spLocks noChangeShapeType="1"/>
          </p:cNvSpPr>
          <p:nvPr/>
        </p:nvSpPr>
        <p:spPr bwMode="auto">
          <a:xfrm flipV="1">
            <a:off x="3471863" y="3706813"/>
            <a:ext cx="1587" cy="42862"/>
          </a:xfrm>
          <a:prstGeom prst="line">
            <a:avLst/>
          </a:prstGeom>
          <a:noFill/>
          <a:ln w="1588">
            <a:solidFill>
              <a:srgbClr val="000000"/>
            </a:solidFill>
            <a:round/>
            <a:headEnd/>
            <a:tailEnd/>
          </a:ln>
        </p:spPr>
        <p:txBody>
          <a:bodyPr/>
          <a:lstStyle/>
          <a:p>
            <a:endParaRPr lang="en-US"/>
          </a:p>
        </p:txBody>
      </p:sp>
      <p:sp>
        <p:nvSpPr>
          <p:cNvPr id="88400" name="Line 374"/>
          <p:cNvSpPr>
            <a:spLocks noChangeShapeType="1"/>
          </p:cNvSpPr>
          <p:nvPr/>
        </p:nvSpPr>
        <p:spPr bwMode="auto">
          <a:xfrm flipV="1">
            <a:off x="3500438" y="3706813"/>
            <a:ext cx="1587" cy="42862"/>
          </a:xfrm>
          <a:prstGeom prst="line">
            <a:avLst/>
          </a:prstGeom>
          <a:noFill/>
          <a:ln w="1588">
            <a:solidFill>
              <a:srgbClr val="000000"/>
            </a:solidFill>
            <a:round/>
            <a:headEnd/>
            <a:tailEnd/>
          </a:ln>
        </p:spPr>
        <p:txBody>
          <a:bodyPr/>
          <a:lstStyle/>
          <a:p>
            <a:endParaRPr lang="en-US"/>
          </a:p>
        </p:txBody>
      </p:sp>
      <p:sp>
        <p:nvSpPr>
          <p:cNvPr id="88401" name="Line 375"/>
          <p:cNvSpPr>
            <a:spLocks noChangeShapeType="1"/>
          </p:cNvSpPr>
          <p:nvPr/>
        </p:nvSpPr>
        <p:spPr bwMode="auto">
          <a:xfrm flipV="1">
            <a:off x="3538538" y="3706813"/>
            <a:ext cx="1587" cy="42862"/>
          </a:xfrm>
          <a:prstGeom prst="line">
            <a:avLst/>
          </a:prstGeom>
          <a:noFill/>
          <a:ln w="1588">
            <a:solidFill>
              <a:srgbClr val="000000"/>
            </a:solidFill>
            <a:round/>
            <a:headEnd/>
            <a:tailEnd/>
          </a:ln>
        </p:spPr>
        <p:txBody>
          <a:bodyPr/>
          <a:lstStyle/>
          <a:p>
            <a:endParaRPr lang="en-US"/>
          </a:p>
        </p:txBody>
      </p:sp>
      <p:sp>
        <p:nvSpPr>
          <p:cNvPr id="88402" name="Line 376"/>
          <p:cNvSpPr>
            <a:spLocks noChangeShapeType="1"/>
          </p:cNvSpPr>
          <p:nvPr/>
        </p:nvSpPr>
        <p:spPr bwMode="auto">
          <a:xfrm flipV="1">
            <a:off x="3567113" y="3706813"/>
            <a:ext cx="1587" cy="42862"/>
          </a:xfrm>
          <a:prstGeom prst="line">
            <a:avLst/>
          </a:prstGeom>
          <a:noFill/>
          <a:ln w="1588">
            <a:solidFill>
              <a:srgbClr val="000000"/>
            </a:solidFill>
            <a:round/>
            <a:headEnd/>
            <a:tailEnd/>
          </a:ln>
        </p:spPr>
        <p:txBody>
          <a:bodyPr/>
          <a:lstStyle/>
          <a:p>
            <a:endParaRPr lang="en-US"/>
          </a:p>
        </p:txBody>
      </p:sp>
      <p:sp>
        <p:nvSpPr>
          <p:cNvPr id="88403" name="Line 377"/>
          <p:cNvSpPr>
            <a:spLocks noChangeShapeType="1"/>
          </p:cNvSpPr>
          <p:nvPr/>
        </p:nvSpPr>
        <p:spPr bwMode="auto">
          <a:xfrm flipV="1">
            <a:off x="3605213" y="3706813"/>
            <a:ext cx="1587" cy="42862"/>
          </a:xfrm>
          <a:prstGeom prst="line">
            <a:avLst/>
          </a:prstGeom>
          <a:noFill/>
          <a:ln w="1588">
            <a:solidFill>
              <a:srgbClr val="000000"/>
            </a:solidFill>
            <a:round/>
            <a:headEnd/>
            <a:tailEnd/>
          </a:ln>
        </p:spPr>
        <p:txBody>
          <a:bodyPr/>
          <a:lstStyle/>
          <a:p>
            <a:endParaRPr lang="en-US"/>
          </a:p>
        </p:txBody>
      </p:sp>
      <p:sp>
        <p:nvSpPr>
          <p:cNvPr id="88404" name="Line 378"/>
          <p:cNvSpPr>
            <a:spLocks noChangeShapeType="1"/>
          </p:cNvSpPr>
          <p:nvPr/>
        </p:nvSpPr>
        <p:spPr bwMode="auto">
          <a:xfrm flipV="1">
            <a:off x="3643313" y="3706813"/>
            <a:ext cx="1587" cy="42862"/>
          </a:xfrm>
          <a:prstGeom prst="line">
            <a:avLst/>
          </a:prstGeom>
          <a:noFill/>
          <a:ln w="1588">
            <a:solidFill>
              <a:srgbClr val="000000"/>
            </a:solidFill>
            <a:round/>
            <a:headEnd/>
            <a:tailEnd/>
          </a:ln>
        </p:spPr>
        <p:txBody>
          <a:bodyPr/>
          <a:lstStyle/>
          <a:p>
            <a:endParaRPr lang="en-US"/>
          </a:p>
        </p:txBody>
      </p:sp>
      <p:sp>
        <p:nvSpPr>
          <p:cNvPr id="88405" name="Line 379"/>
          <p:cNvSpPr>
            <a:spLocks noChangeShapeType="1"/>
          </p:cNvSpPr>
          <p:nvPr/>
        </p:nvSpPr>
        <p:spPr bwMode="auto">
          <a:xfrm flipV="1">
            <a:off x="3671888" y="3706813"/>
            <a:ext cx="1587" cy="42862"/>
          </a:xfrm>
          <a:prstGeom prst="line">
            <a:avLst/>
          </a:prstGeom>
          <a:noFill/>
          <a:ln w="1588">
            <a:solidFill>
              <a:srgbClr val="000000"/>
            </a:solidFill>
            <a:round/>
            <a:headEnd/>
            <a:tailEnd/>
          </a:ln>
        </p:spPr>
        <p:txBody>
          <a:bodyPr/>
          <a:lstStyle/>
          <a:p>
            <a:endParaRPr lang="en-US"/>
          </a:p>
        </p:txBody>
      </p:sp>
      <p:sp>
        <p:nvSpPr>
          <p:cNvPr id="88406" name="Line 380"/>
          <p:cNvSpPr>
            <a:spLocks noChangeShapeType="1"/>
          </p:cNvSpPr>
          <p:nvPr/>
        </p:nvSpPr>
        <p:spPr bwMode="auto">
          <a:xfrm flipV="1">
            <a:off x="3709988" y="3706813"/>
            <a:ext cx="1587" cy="42862"/>
          </a:xfrm>
          <a:prstGeom prst="line">
            <a:avLst/>
          </a:prstGeom>
          <a:noFill/>
          <a:ln w="1588">
            <a:solidFill>
              <a:srgbClr val="000000"/>
            </a:solidFill>
            <a:round/>
            <a:headEnd/>
            <a:tailEnd/>
          </a:ln>
        </p:spPr>
        <p:txBody>
          <a:bodyPr/>
          <a:lstStyle/>
          <a:p>
            <a:endParaRPr lang="en-US"/>
          </a:p>
        </p:txBody>
      </p:sp>
      <p:sp>
        <p:nvSpPr>
          <p:cNvPr id="88407" name="Line 381"/>
          <p:cNvSpPr>
            <a:spLocks noChangeShapeType="1"/>
          </p:cNvSpPr>
          <p:nvPr/>
        </p:nvSpPr>
        <p:spPr bwMode="auto">
          <a:xfrm flipV="1">
            <a:off x="3738563" y="3706813"/>
            <a:ext cx="1587" cy="42862"/>
          </a:xfrm>
          <a:prstGeom prst="line">
            <a:avLst/>
          </a:prstGeom>
          <a:noFill/>
          <a:ln w="1588">
            <a:solidFill>
              <a:srgbClr val="000000"/>
            </a:solidFill>
            <a:round/>
            <a:headEnd/>
            <a:tailEnd/>
          </a:ln>
        </p:spPr>
        <p:txBody>
          <a:bodyPr/>
          <a:lstStyle/>
          <a:p>
            <a:endParaRPr lang="en-US"/>
          </a:p>
        </p:txBody>
      </p:sp>
      <p:sp>
        <p:nvSpPr>
          <p:cNvPr id="88408" name="Line 382"/>
          <p:cNvSpPr>
            <a:spLocks noChangeShapeType="1"/>
          </p:cNvSpPr>
          <p:nvPr/>
        </p:nvSpPr>
        <p:spPr bwMode="auto">
          <a:xfrm flipV="1">
            <a:off x="3776663" y="3706813"/>
            <a:ext cx="1587" cy="42862"/>
          </a:xfrm>
          <a:prstGeom prst="line">
            <a:avLst/>
          </a:prstGeom>
          <a:noFill/>
          <a:ln w="1588">
            <a:solidFill>
              <a:srgbClr val="000000"/>
            </a:solidFill>
            <a:round/>
            <a:headEnd/>
            <a:tailEnd/>
          </a:ln>
        </p:spPr>
        <p:txBody>
          <a:bodyPr/>
          <a:lstStyle/>
          <a:p>
            <a:endParaRPr lang="en-US"/>
          </a:p>
        </p:txBody>
      </p:sp>
      <p:sp>
        <p:nvSpPr>
          <p:cNvPr id="88409" name="Line 383"/>
          <p:cNvSpPr>
            <a:spLocks noChangeShapeType="1"/>
          </p:cNvSpPr>
          <p:nvPr/>
        </p:nvSpPr>
        <p:spPr bwMode="auto">
          <a:xfrm flipV="1">
            <a:off x="3814763" y="3706813"/>
            <a:ext cx="1587" cy="42862"/>
          </a:xfrm>
          <a:prstGeom prst="line">
            <a:avLst/>
          </a:prstGeom>
          <a:noFill/>
          <a:ln w="1588">
            <a:solidFill>
              <a:srgbClr val="000000"/>
            </a:solidFill>
            <a:round/>
            <a:headEnd/>
            <a:tailEnd/>
          </a:ln>
        </p:spPr>
        <p:txBody>
          <a:bodyPr/>
          <a:lstStyle/>
          <a:p>
            <a:endParaRPr lang="en-US"/>
          </a:p>
        </p:txBody>
      </p:sp>
      <p:sp>
        <p:nvSpPr>
          <p:cNvPr id="88410" name="Line 384"/>
          <p:cNvSpPr>
            <a:spLocks noChangeShapeType="1"/>
          </p:cNvSpPr>
          <p:nvPr/>
        </p:nvSpPr>
        <p:spPr bwMode="auto">
          <a:xfrm flipV="1">
            <a:off x="3843338" y="3706813"/>
            <a:ext cx="1587" cy="42862"/>
          </a:xfrm>
          <a:prstGeom prst="line">
            <a:avLst/>
          </a:prstGeom>
          <a:noFill/>
          <a:ln w="1588">
            <a:solidFill>
              <a:srgbClr val="000000"/>
            </a:solidFill>
            <a:round/>
            <a:headEnd/>
            <a:tailEnd/>
          </a:ln>
        </p:spPr>
        <p:txBody>
          <a:bodyPr/>
          <a:lstStyle/>
          <a:p>
            <a:endParaRPr lang="en-US"/>
          </a:p>
        </p:txBody>
      </p:sp>
      <p:sp>
        <p:nvSpPr>
          <p:cNvPr id="88411" name="Line 385"/>
          <p:cNvSpPr>
            <a:spLocks noChangeShapeType="1"/>
          </p:cNvSpPr>
          <p:nvPr/>
        </p:nvSpPr>
        <p:spPr bwMode="auto">
          <a:xfrm flipV="1">
            <a:off x="3881438" y="3706813"/>
            <a:ext cx="1587" cy="42862"/>
          </a:xfrm>
          <a:prstGeom prst="line">
            <a:avLst/>
          </a:prstGeom>
          <a:noFill/>
          <a:ln w="1588">
            <a:solidFill>
              <a:srgbClr val="000000"/>
            </a:solidFill>
            <a:round/>
            <a:headEnd/>
            <a:tailEnd/>
          </a:ln>
        </p:spPr>
        <p:txBody>
          <a:bodyPr/>
          <a:lstStyle/>
          <a:p>
            <a:endParaRPr lang="en-US"/>
          </a:p>
        </p:txBody>
      </p:sp>
      <p:sp>
        <p:nvSpPr>
          <p:cNvPr id="88412" name="Line 386"/>
          <p:cNvSpPr>
            <a:spLocks noChangeShapeType="1"/>
          </p:cNvSpPr>
          <p:nvPr/>
        </p:nvSpPr>
        <p:spPr bwMode="auto">
          <a:xfrm flipV="1">
            <a:off x="3910013" y="3706813"/>
            <a:ext cx="1587" cy="42862"/>
          </a:xfrm>
          <a:prstGeom prst="line">
            <a:avLst/>
          </a:prstGeom>
          <a:noFill/>
          <a:ln w="1588">
            <a:solidFill>
              <a:srgbClr val="000000"/>
            </a:solidFill>
            <a:round/>
            <a:headEnd/>
            <a:tailEnd/>
          </a:ln>
        </p:spPr>
        <p:txBody>
          <a:bodyPr/>
          <a:lstStyle/>
          <a:p>
            <a:endParaRPr lang="en-US"/>
          </a:p>
        </p:txBody>
      </p:sp>
      <p:sp>
        <p:nvSpPr>
          <p:cNvPr id="88413" name="Line 387"/>
          <p:cNvSpPr>
            <a:spLocks noChangeShapeType="1"/>
          </p:cNvSpPr>
          <p:nvPr/>
        </p:nvSpPr>
        <p:spPr bwMode="auto">
          <a:xfrm flipV="1">
            <a:off x="3948113" y="3706813"/>
            <a:ext cx="1587" cy="42862"/>
          </a:xfrm>
          <a:prstGeom prst="line">
            <a:avLst/>
          </a:prstGeom>
          <a:noFill/>
          <a:ln w="1588">
            <a:solidFill>
              <a:srgbClr val="000000"/>
            </a:solidFill>
            <a:round/>
            <a:headEnd/>
            <a:tailEnd/>
          </a:ln>
        </p:spPr>
        <p:txBody>
          <a:bodyPr/>
          <a:lstStyle/>
          <a:p>
            <a:endParaRPr lang="en-US"/>
          </a:p>
        </p:txBody>
      </p:sp>
      <p:sp>
        <p:nvSpPr>
          <p:cNvPr id="88414" name="Line 388"/>
          <p:cNvSpPr>
            <a:spLocks noChangeShapeType="1"/>
          </p:cNvSpPr>
          <p:nvPr/>
        </p:nvSpPr>
        <p:spPr bwMode="auto">
          <a:xfrm flipV="1">
            <a:off x="3976688" y="3706813"/>
            <a:ext cx="1587" cy="42862"/>
          </a:xfrm>
          <a:prstGeom prst="line">
            <a:avLst/>
          </a:prstGeom>
          <a:noFill/>
          <a:ln w="1588">
            <a:solidFill>
              <a:srgbClr val="000000"/>
            </a:solidFill>
            <a:round/>
            <a:headEnd/>
            <a:tailEnd/>
          </a:ln>
        </p:spPr>
        <p:txBody>
          <a:bodyPr/>
          <a:lstStyle/>
          <a:p>
            <a:endParaRPr lang="en-US"/>
          </a:p>
        </p:txBody>
      </p:sp>
      <p:sp>
        <p:nvSpPr>
          <p:cNvPr id="88415" name="Line 389"/>
          <p:cNvSpPr>
            <a:spLocks noChangeShapeType="1"/>
          </p:cNvSpPr>
          <p:nvPr/>
        </p:nvSpPr>
        <p:spPr bwMode="auto">
          <a:xfrm flipV="1">
            <a:off x="4014788" y="3706813"/>
            <a:ext cx="1587" cy="42862"/>
          </a:xfrm>
          <a:prstGeom prst="line">
            <a:avLst/>
          </a:prstGeom>
          <a:noFill/>
          <a:ln w="1588">
            <a:solidFill>
              <a:srgbClr val="000000"/>
            </a:solidFill>
            <a:round/>
            <a:headEnd/>
            <a:tailEnd/>
          </a:ln>
        </p:spPr>
        <p:txBody>
          <a:bodyPr/>
          <a:lstStyle/>
          <a:p>
            <a:endParaRPr lang="en-US"/>
          </a:p>
        </p:txBody>
      </p:sp>
      <p:sp>
        <p:nvSpPr>
          <p:cNvPr id="88416" name="Line 390"/>
          <p:cNvSpPr>
            <a:spLocks noChangeShapeType="1"/>
          </p:cNvSpPr>
          <p:nvPr/>
        </p:nvSpPr>
        <p:spPr bwMode="auto">
          <a:xfrm flipV="1">
            <a:off x="757238" y="3630613"/>
            <a:ext cx="28575" cy="20637"/>
          </a:xfrm>
          <a:prstGeom prst="line">
            <a:avLst/>
          </a:prstGeom>
          <a:noFill/>
          <a:ln w="9525">
            <a:solidFill>
              <a:srgbClr val="000080"/>
            </a:solidFill>
            <a:round/>
            <a:headEnd/>
            <a:tailEnd/>
          </a:ln>
        </p:spPr>
        <p:txBody>
          <a:bodyPr/>
          <a:lstStyle/>
          <a:p>
            <a:endParaRPr lang="en-US"/>
          </a:p>
        </p:txBody>
      </p:sp>
      <p:sp>
        <p:nvSpPr>
          <p:cNvPr id="88417" name="Line 391"/>
          <p:cNvSpPr>
            <a:spLocks noChangeShapeType="1"/>
          </p:cNvSpPr>
          <p:nvPr/>
        </p:nvSpPr>
        <p:spPr bwMode="auto">
          <a:xfrm flipV="1">
            <a:off x="785813" y="3619500"/>
            <a:ext cx="38100" cy="11113"/>
          </a:xfrm>
          <a:prstGeom prst="line">
            <a:avLst/>
          </a:prstGeom>
          <a:noFill/>
          <a:ln w="9525">
            <a:solidFill>
              <a:srgbClr val="000080"/>
            </a:solidFill>
            <a:round/>
            <a:headEnd/>
            <a:tailEnd/>
          </a:ln>
        </p:spPr>
        <p:txBody>
          <a:bodyPr/>
          <a:lstStyle/>
          <a:p>
            <a:endParaRPr lang="en-US"/>
          </a:p>
        </p:txBody>
      </p:sp>
      <p:sp>
        <p:nvSpPr>
          <p:cNvPr id="88418" name="Line 392"/>
          <p:cNvSpPr>
            <a:spLocks noChangeShapeType="1"/>
          </p:cNvSpPr>
          <p:nvPr/>
        </p:nvSpPr>
        <p:spPr bwMode="auto">
          <a:xfrm>
            <a:off x="823913" y="3619500"/>
            <a:ext cx="38100" cy="53975"/>
          </a:xfrm>
          <a:prstGeom prst="line">
            <a:avLst/>
          </a:prstGeom>
          <a:noFill/>
          <a:ln w="9525">
            <a:solidFill>
              <a:srgbClr val="000080"/>
            </a:solidFill>
            <a:round/>
            <a:headEnd/>
            <a:tailEnd/>
          </a:ln>
        </p:spPr>
        <p:txBody>
          <a:bodyPr/>
          <a:lstStyle/>
          <a:p>
            <a:endParaRPr lang="en-US"/>
          </a:p>
        </p:txBody>
      </p:sp>
      <p:sp>
        <p:nvSpPr>
          <p:cNvPr id="88419" name="Line 393"/>
          <p:cNvSpPr>
            <a:spLocks noChangeShapeType="1"/>
          </p:cNvSpPr>
          <p:nvPr/>
        </p:nvSpPr>
        <p:spPr bwMode="auto">
          <a:xfrm>
            <a:off x="862013" y="3673475"/>
            <a:ext cx="28575" cy="11113"/>
          </a:xfrm>
          <a:prstGeom prst="line">
            <a:avLst/>
          </a:prstGeom>
          <a:noFill/>
          <a:ln w="9525">
            <a:solidFill>
              <a:srgbClr val="000080"/>
            </a:solidFill>
            <a:round/>
            <a:headEnd/>
            <a:tailEnd/>
          </a:ln>
        </p:spPr>
        <p:txBody>
          <a:bodyPr/>
          <a:lstStyle/>
          <a:p>
            <a:endParaRPr lang="en-US"/>
          </a:p>
        </p:txBody>
      </p:sp>
      <p:sp>
        <p:nvSpPr>
          <p:cNvPr id="88420" name="Line 394"/>
          <p:cNvSpPr>
            <a:spLocks noChangeShapeType="1"/>
          </p:cNvSpPr>
          <p:nvPr/>
        </p:nvSpPr>
        <p:spPr bwMode="auto">
          <a:xfrm flipV="1">
            <a:off x="890588" y="3619500"/>
            <a:ext cx="38100" cy="65088"/>
          </a:xfrm>
          <a:prstGeom prst="line">
            <a:avLst/>
          </a:prstGeom>
          <a:noFill/>
          <a:ln w="9525">
            <a:solidFill>
              <a:srgbClr val="000080"/>
            </a:solidFill>
            <a:round/>
            <a:headEnd/>
            <a:tailEnd/>
          </a:ln>
        </p:spPr>
        <p:txBody>
          <a:bodyPr/>
          <a:lstStyle/>
          <a:p>
            <a:endParaRPr lang="en-US"/>
          </a:p>
        </p:txBody>
      </p:sp>
      <p:sp>
        <p:nvSpPr>
          <p:cNvPr id="88421" name="Line 395"/>
          <p:cNvSpPr>
            <a:spLocks noChangeShapeType="1"/>
          </p:cNvSpPr>
          <p:nvPr/>
        </p:nvSpPr>
        <p:spPr bwMode="auto">
          <a:xfrm>
            <a:off x="928688" y="3619500"/>
            <a:ext cx="28575" cy="53975"/>
          </a:xfrm>
          <a:prstGeom prst="line">
            <a:avLst/>
          </a:prstGeom>
          <a:noFill/>
          <a:ln w="9525">
            <a:solidFill>
              <a:srgbClr val="000080"/>
            </a:solidFill>
            <a:round/>
            <a:headEnd/>
            <a:tailEnd/>
          </a:ln>
        </p:spPr>
        <p:txBody>
          <a:bodyPr/>
          <a:lstStyle/>
          <a:p>
            <a:endParaRPr lang="en-US"/>
          </a:p>
        </p:txBody>
      </p:sp>
      <p:sp>
        <p:nvSpPr>
          <p:cNvPr id="88422" name="Line 396"/>
          <p:cNvSpPr>
            <a:spLocks noChangeShapeType="1"/>
          </p:cNvSpPr>
          <p:nvPr/>
        </p:nvSpPr>
        <p:spPr bwMode="auto">
          <a:xfrm>
            <a:off x="957263" y="3673475"/>
            <a:ext cx="38100" cy="1588"/>
          </a:xfrm>
          <a:prstGeom prst="line">
            <a:avLst/>
          </a:prstGeom>
          <a:noFill/>
          <a:ln w="9525">
            <a:solidFill>
              <a:srgbClr val="000080"/>
            </a:solidFill>
            <a:round/>
            <a:headEnd/>
            <a:tailEnd/>
          </a:ln>
        </p:spPr>
        <p:txBody>
          <a:bodyPr/>
          <a:lstStyle/>
          <a:p>
            <a:endParaRPr lang="en-US"/>
          </a:p>
        </p:txBody>
      </p:sp>
      <p:sp>
        <p:nvSpPr>
          <p:cNvPr id="88423" name="Line 397"/>
          <p:cNvSpPr>
            <a:spLocks noChangeShapeType="1"/>
          </p:cNvSpPr>
          <p:nvPr/>
        </p:nvSpPr>
        <p:spPr bwMode="auto">
          <a:xfrm>
            <a:off x="995363" y="3673475"/>
            <a:ext cx="28575" cy="11113"/>
          </a:xfrm>
          <a:prstGeom prst="line">
            <a:avLst/>
          </a:prstGeom>
          <a:noFill/>
          <a:ln w="9525">
            <a:solidFill>
              <a:srgbClr val="000080"/>
            </a:solidFill>
            <a:round/>
            <a:headEnd/>
            <a:tailEnd/>
          </a:ln>
        </p:spPr>
        <p:txBody>
          <a:bodyPr/>
          <a:lstStyle/>
          <a:p>
            <a:endParaRPr lang="en-US"/>
          </a:p>
        </p:txBody>
      </p:sp>
      <p:sp>
        <p:nvSpPr>
          <p:cNvPr id="88424" name="Line 398"/>
          <p:cNvSpPr>
            <a:spLocks noChangeShapeType="1"/>
          </p:cNvSpPr>
          <p:nvPr/>
        </p:nvSpPr>
        <p:spPr bwMode="auto">
          <a:xfrm flipV="1">
            <a:off x="1023938" y="3662363"/>
            <a:ext cx="38100" cy="22225"/>
          </a:xfrm>
          <a:prstGeom prst="line">
            <a:avLst/>
          </a:prstGeom>
          <a:noFill/>
          <a:ln w="9525">
            <a:solidFill>
              <a:srgbClr val="000080"/>
            </a:solidFill>
            <a:round/>
            <a:headEnd/>
            <a:tailEnd/>
          </a:ln>
        </p:spPr>
        <p:txBody>
          <a:bodyPr/>
          <a:lstStyle/>
          <a:p>
            <a:endParaRPr lang="en-US"/>
          </a:p>
        </p:txBody>
      </p:sp>
      <p:sp>
        <p:nvSpPr>
          <p:cNvPr id="88425" name="Line 399"/>
          <p:cNvSpPr>
            <a:spLocks noChangeShapeType="1"/>
          </p:cNvSpPr>
          <p:nvPr/>
        </p:nvSpPr>
        <p:spPr bwMode="auto">
          <a:xfrm>
            <a:off x="1062038" y="3662363"/>
            <a:ext cx="38100" cy="1587"/>
          </a:xfrm>
          <a:prstGeom prst="line">
            <a:avLst/>
          </a:prstGeom>
          <a:noFill/>
          <a:ln w="9525">
            <a:solidFill>
              <a:srgbClr val="000080"/>
            </a:solidFill>
            <a:round/>
            <a:headEnd/>
            <a:tailEnd/>
          </a:ln>
        </p:spPr>
        <p:txBody>
          <a:bodyPr/>
          <a:lstStyle/>
          <a:p>
            <a:endParaRPr lang="en-US"/>
          </a:p>
        </p:txBody>
      </p:sp>
      <p:sp>
        <p:nvSpPr>
          <p:cNvPr id="88426" name="Line 400"/>
          <p:cNvSpPr>
            <a:spLocks noChangeShapeType="1"/>
          </p:cNvSpPr>
          <p:nvPr/>
        </p:nvSpPr>
        <p:spPr bwMode="auto">
          <a:xfrm>
            <a:off x="1100138" y="3662363"/>
            <a:ext cx="28575" cy="11112"/>
          </a:xfrm>
          <a:prstGeom prst="line">
            <a:avLst/>
          </a:prstGeom>
          <a:noFill/>
          <a:ln w="9525">
            <a:solidFill>
              <a:srgbClr val="000080"/>
            </a:solidFill>
            <a:round/>
            <a:headEnd/>
            <a:tailEnd/>
          </a:ln>
        </p:spPr>
        <p:txBody>
          <a:bodyPr/>
          <a:lstStyle/>
          <a:p>
            <a:endParaRPr lang="en-US"/>
          </a:p>
        </p:txBody>
      </p:sp>
      <p:sp>
        <p:nvSpPr>
          <p:cNvPr id="88427" name="Line 401"/>
          <p:cNvSpPr>
            <a:spLocks noChangeShapeType="1"/>
          </p:cNvSpPr>
          <p:nvPr/>
        </p:nvSpPr>
        <p:spPr bwMode="auto">
          <a:xfrm flipV="1">
            <a:off x="1128713" y="3662363"/>
            <a:ext cx="38100" cy="11112"/>
          </a:xfrm>
          <a:prstGeom prst="line">
            <a:avLst/>
          </a:prstGeom>
          <a:noFill/>
          <a:ln w="9525">
            <a:solidFill>
              <a:srgbClr val="000080"/>
            </a:solidFill>
            <a:round/>
            <a:headEnd/>
            <a:tailEnd/>
          </a:ln>
        </p:spPr>
        <p:txBody>
          <a:bodyPr/>
          <a:lstStyle/>
          <a:p>
            <a:endParaRPr lang="en-US"/>
          </a:p>
        </p:txBody>
      </p:sp>
      <p:sp>
        <p:nvSpPr>
          <p:cNvPr id="88428" name="Line 402"/>
          <p:cNvSpPr>
            <a:spLocks noChangeShapeType="1"/>
          </p:cNvSpPr>
          <p:nvPr/>
        </p:nvSpPr>
        <p:spPr bwMode="auto">
          <a:xfrm>
            <a:off x="1166813" y="3662363"/>
            <a:ext cx="28575" cy="11112"/>
          </a:xfrm>
          <a:prstGeom prst="line">
            <a:avLst/>
          </a:prstGeom>
          <a:noFill/>
          <a:ln w="9525">
            <a:solidFill>
              <a:srgbClr val="000080"/>
            </a:solidFill>
            <a:round/>
            <a:headEnd/>
            <a:tailEnd/>
          </a:ln>
        </p:spPr>
        <p:txBody>
          <a:bodyPr/>
          <a:lstStyle/>
          <a:p>
            <a:endParaRPr lang="en-US"/>
          </a:p>
        </p:txBody>
      </p:sp>
      <p:sp>
        <p:nvSpPr>
          <p:cNvPr id="88429" name="Line 403"/>
          <p:cNvSpPr>
            <a:spLocks noChangeShapeType="1"/>
          </p:cNvSpPr>
          <p:nvPr/>
        </p:nvSpPr>
        <p:spPr bwMode="auto">
          <a:xfrm flipV="1">
            <a:off x="1195388" y="3651250"/>
            <a:ext cx="38100" cy="22225"/>
          </a:xfrm>
          <a:prstGeom prst="line">
            <a:avLst/>
          </a:prstGeom>
          <a:noFill/>
          <a:ln w="9525">
            <a:solidFill>
              <a:srgbClr val="000080"/>
            </a:solidFill>
            <a:round/>
            <a:headEnd/>
            <a:tailEnd/>
          </a:ln>
        </p:spPr>
        <p:txBody>
          <a:bodyPr/>
          <a:lstStyle/>
          <a:p>
            <a:endParaRPr lang="en-US"/>
          </a:p>
        </p:txBody>
      </p:sp>
      <p:sp>
        <p:nvSpPr>
          <p:cNvPr id="88430" name="Line 404"/>
          <p:cNvSpPr>
            <a:spLocks noChangeShapeType="1"/>
          </p:cNvSpPr>
          <p:nvPr/>
        </p:nvSpPr>
        <p:spPr bwMode="auto">
          <a:xfrm>
            <a:off x="1233488" y="3651250"/>
            <a:ext cx="38100" cy="11113"/>
          </a:xfrm>
          <a:prstGeom prst="line">
            <a:avLst/>
          </a:prstGeom>
          <a:noFill/>
          <a:ln w="9525">
            <a:solidFill>
              <a:srgbClr val="000080"/>
            </a:solidFill>
            <a:round/>
            <a:headEnd/>
            <a:tailEnd/>
          </a:ln>
        </p:spPr>
        <p:txBody>
          <a:bodyPr/>
          <a:lstStyle/>
          <a:p>
            <a:endParaRPr lang="en-US"/>
          </a:p>
        </p:txBody>
      </p:sp>
      <p:sp>
        <p:nvSpPr>
          <p:cNvPr id="88431" name="Line 405"/>
          <p:cNvSpPr>
            <a:spLocks noChangeShapeType="1"/>
          </p:cNvSpPr>
          <p:nvPr/>
        </p:nvSpPr>
        <p:spPr bwMode="auto">
          <a:xfrm>
            <a:off x="1271588" y="3662363"/>
            <a:ext cx="28575" cy="11112"/>
          </a:xfrm>
          <a:prstGeom prst="line">
            <a:avLst/>
          </a:prstGeom>
          <a:noFill/>
          <a:ln w="9525">
            <a:solidFill>
              <a:srgbClr val="000080"/>
            </a:solidFill>
            <a:round/>
            <a:headEnd/>
            <a:tailEnd/>
          </a:ln>
        </p:spPr>
        <p:txBody>
          <a:bodyPr/>
          <a:lstStyle/>
          <a:p>
            <a:endParaRPr lang="en-US"/>
          </a:p>
        </p:txBody>
      </p:sp>
      <p:sp>
        <p:nvSpPr>
          <p:cNvPr id="88432" name="Line 406"/>
          <p:cNvSpPr>
            <a:spLocks noChangeShapeType="1"/>
          </p:cNvSpPr>
          <p:nvPr/>
        </p:nvSpPr>
        <p:spPr bwMode="auto">
          <a:xfrm flipV="1">
            <a:off x="1300163" y="3651250"/>
            <a:ext cx="38100" cy="22225"/>
          </a:xfrm>
          <a:prstGeom prst="line">
            <a:avLst/>
          </a:prstGeom>
          <a:noFill/>
          <a:ln w="9525">
            <a:solidFill>
              <a:srgbClr val="000080"/>
            </a:solidFill>
            <a:round/>
            <a:headEnd/>
            <a:tailEnd/>
          </a:ln>
        </p:spPr>
        <p:txBody>
          <a:bodyPr/>
          <a:lstStyle/>
          <a:p>
            <a:endParaRPr lang="en-US"/>
          </a:p>
        </p:txBody>
      </p:sp>
      <p:sp>
        <p:nvSpPr>
          <p:cNvPr id="88433" name="Line 407"/>
          <p:cNvSpPr>
            <a:spLocks noChangeShapeType="1"/>
          </p:cNvSpPr>
          <p:nvPr/>
        </p:nvSpPr>
        <p:spPr bwMode="auto">
          <a:xfrm flipV="1">
            <a:off x="1338263" y="3630613"/>
            <a:ext cx="28575" cy="20637"/>
          </a:xfrm>
          <a:prstGeom prst="line">
            <a:avLst/>
          </a:prstGeom>
          <a:noFill/>
          <a:ln w="9525">
            <a:solidFill>
              <a:srgbClr val="000080"/>
            </a:solidFill>
            <a:round/>
            <a:headEnd/>
            <a:tailEnd/>
          </a:ln>
        </p:spPr>
        <p:txBody>
          <a:bodyPr/>
          <a:lstStyle/>
          <a:p>
            <a:endParaRPr lang="en-US"/>
          </a:p>
        </p:txBody>
      </p:sp>
      <p:sp>
        <p:nvSpPr>
          <p:cNvPr id="88434" name="Line 408"/>
          <p:cNvSpPr>
            <a:spLocks noChangeShapeType="1"/>
          </p:cNvSpPr>
          <p:nvPr/>
        </p:nvSpPr>
        <p:spPr bwMode="auto">
          <a:xfrm flipV="1">
            <a:off x="1366838" y="3608388"/>
            <a:ext cx="38100" cy="22225"/>
          </a:xfrm>
          <a:prstGeom prst="line">
            <a:avLst/>
          </a:prstGeom>
          <a:noFill/>
          <a:ln w="9525">
            <a:solidFill>
              <a:srgbClr val="000080"/>
            </a:solidFill>
            <a:round/>
            <a:headEnd/>
            <a:tailEnd/>
          </a:ln>
        </p:spPr>
        <p:txBody>
          <a:bodyPr/>
          <a:lstStyle/>
          <a:p>
            <a:endParaRPr lang="en-US"/>
          </a:p>
        </p:txBody>
      </p:sp>
      <p:sp>
        <p:nvSpPr>
          <p:cNvPr id="88435" name="Line 409"/>
          <p:cNvSpPr>
            <a:spLocks noChangeShapeType="1"/>
          </p:cNvSpPr>
          <p:nvPr/>
        </p:nvSpPr>
        <p:spPr bwMode="auto">
          <a:xfrm flipV="1">
            <a:off x="1404938" y="3500438"/>
            <a:ext cx="28575" cy="107950"/>
          </a:xfrm>
          <a:prstGeom prst="line">
            <a:avLst/>
          </a:prstGeom>
          <a:noFill/>
          <a:ln w="9525">
            <a:solidFill>
              <a:srgbClr val="000080"/>
            </a:solidFill>
            <a:round/>
            <a:headEnd/>
            <a:tailEnd/>
          </a:ln>
        </p:spPr>
        <p:txBody>
          <a:bodyPr/>
          <a:lstStyle/>
          <a:p>
            <a:endParaRPr lang="en-US"/>
          </a:p>
        </p:txBody>
      </p:sp>
      <p:sp>
        <p:nvSpPr>
          <p:cNvPr id="88436" name="Line 410"/>
          <p:cNvSpPr>
            <a:spLocks noChangeShapeType="1"/>
          </p:cNvSpPr>
          <p:nvPr/>
        </p:nvSpPr>
        <p:spPr bwMode="auto">
          <a:xfrm>
            <a:off x="1433513" y="3500438"/>
            <a:ext cx="38100" cy="161925"/>
          </a:xfrm>
          <a:prstGeom prst="line">
            <a:avLst/>
          </a:prstGeom>
          <a:noFill/>
          <a:ln w="9525">
            <a:solidFill>
              <a:srgbClr val="000080"/>
            </a:solidFill>
            <a:round/>
            <a:headEnd/>
            <a:tailEnd/>
          </a:ln>
        </p:spPr>
        <p:txBody>
          <a:bodyPr/>
          <a:lstStyle/>
          <a:p>
            <a:endParaRPr lang="en-US"/>
          </a:p>
        </p:txBody>
      </p:sp>
      <p:sp>
        <p:nvSpPr>
          <p:cNvPr id="88437" name="Line 411"/>
          <p:cNvSpPr>
            <a:spLocks noChangeShapeType="1"/>
          </p:cNvSpPr>
          <p:nvPr/>
        </p:nvSpPr>
        <p:spPr bwMode="auto">
          <a:xfrm flipV="1">
            <a:off x="1471613" y="3576638"/>
            <a:ext cx="38100" cy="85725"/>
          </a:xfrm>
          <a:prstGeom prst="line">
            <a:avLst/>
          </a:prstGeom>
          <a:noFill/>
          <a:ln w="9525">
            <a:solidFill>
              <a:srgbClr val="000080"/>
            </a:solidFill>
            <a:round/>
            <a:headEnd/>
            <a:tailEnd/>
          </a:ln>
        </p:spPr>
        <p:txBody>
          <a:bodyPr/>
          <a:lstStyle/>
          <a:p>
            <a:endParaRPr lang="en-US"/>
          </a:p>
        </p:txBody>
      </p:sp>
      <p:sp>
        <p:nvSpPr>
          <p:cNvPr id="88438" name="Line 412"/>
          <p:cNvSpPr>
            <a:spLocks noChangeShapeType="1"/>
          </p:cNvSpPr>
          <p:nvPr/>
        </p:nvSpPr>
        <p:spPr bwMode="auto">
          <a:xfrm>
            <a:off x="1509713" y="3576638"/>
            <a:ext cx="28575" cy="1587"/>
          </a:xfrm>
          <a:prstGeom prst="line">
            <a:avLst/>
          </a:prstGeom>
          <a:noFill/>
          <a:ln w="9525">
            <a:solidFill>
              <a:srgbClr val="000080"/>
            </a:solidFill>
            <a:round/>
            <a:headEnd/>
            <a:tailEnd/>
          </a:ln>
        </p:spPr>
        <p:txBody>
          <a:bodyPr/>
          <a:lstStyle/>
          <a:p>
            <a:endParaRPr lang="en-US"/>
          </a:p>
        </p:txBody>
      </p:sp>
      <p:sp>
        <p:nvSpPr>
          <p:cNvPr id="88439" name="Line 413"/>
          <p:cNvSpPr>
            <a:spLocks noChangeShapeType="1"/>
          </p:cNvSpPr>
          <p:nvPr/>
        </p:nvSpPr>
        <p:spPr bwMode="auto">
          <a:xfrm>
            <a:off x="1538288" y="3576638"/>
            <a:ext cx="38100" cy="1587"/>
          </a:xfrm>
          <a:prstGeom prst="line">
            <a:avLst/>
          </a:prstGeom>
          <a:noFill/>
          <a:ln w="9525">
            <a:solidFill>
              <a:srgbClr val="000080"/>
            </a:solidFill>
            <a:round/>
            <a:headEnd/>
            <a:tailEnd/>
          </a:ln>
        </p:spPr>
        <p:txBody>
          <a:bodyPr/>
          <a:lstStyle/>
          <a:p>
            <a:endParaRPr lang="en-US"/>
          </a:p>
        </p:txBody>
      </p:sp>
      <p:sp>
        <p:nvSpPr>
          <p:cNvPr id="88440" name="Line 414"/>
          <p:cNvSpPr>
            <a:spLocks noChangeShapeType="1"/>
          </p:cNvSpPr>
          <p:nvPr/>
        </p:nvSpPr>
        <p:spPr bwMode="auto">
          <a:xfrm flipV="1">
            <a:off x="1576388" y="3478213"/>
            <a:ext cx="28575" cy="98425"/>
          </a:xfrm>
          <a:prstGeom prst="line">
            <a:avLst/>
          </a:prstGeom>
          <a:noFill/>
          <a:ln w="9525">
            <a:solidFill>
              <a:srgbClr val="000080"/>
            </a:solidFill>
            <a:round/>
            <a:headEnd/>
            <a:tailEnd/>
          </a:ln>
        </p:spPr>
        <p:txBody>
          <a:bodyPr/>
          <a:lstStyle/>
          <a:p>
            <a:endParaRPr lang="en-US"/>
          </a:p>
        </p:txBody>
      </p:sp>
      <p:sp>
        <p:nvSpPr>
          <p:cNvPr id="88441" name="Line 415"/>
          <p:cNvSpPr>
            <a:spLocks noChangeShapeType="1"/>
          </p:cNvSpPr>
          <p:nvPr/>
        </p:nvSpPr>
        <p:spPr bwMode="auto">
          <a:xfrm flipV="1">
            <a:off x="1604963" y="3370263"/>
            <a:ext cx="38100" cy="107950"/>
          </a:xfrm>
          <a:prstGeom prst="line">
            <a:avLst/>
          </a:prstGeom>
          <a:noFill/>
          <a:ln w="9525">
            <a:solidFill>
              <a:srgbClr val="000080"/>
            </a:solidFill>
            <a:round/>
            <a:headEnd/>
            <a:tailEnd/>
          </a:ln>
        </p:spPr>
        <p:txBody>
          <a:bodyPr/>
          <a:lstStyle/>
          <a:p>
            <a:endParaRPr lang="en-US"/>
          </a:p>
        </p:txBody>
      </p:sp>
      <p:sp>
        <p:nvSpPr>
          <p:cNvPr id="88442" name="Line 416"/>
          <p:cNvSpPr>
            <a:spLocks noChangeShapeType="1"/>
          </p:cNvSpPr>
          <p:nvPr/>
        </p:nvSpPr>
        <p:spPr bwMode="auto">
          <a:xfrm flipV="1">
            <a:off x="1643063" y="3325813"/>
            <a:ext cx="38100" cy="44450"/>
          </a:xfrm>
          <a:prstGeom prst="line">
            <a:avLst/>
          </a:prstGeom>
          <a:noFill/>
          <a:ln w="9525">
            <a:solidFill>
              <a:srgbClr val="000080"/>
            </a:solidFill>
            <a:round/>
            <a:headEnd/>
            <a:tailEnd/>
          </a:ln>
        </p:spPr>
        <p:txBody>
          <a:bodyPr/>
          <a:lstStyle/>
          <a:p>
            <a:endParaRPr lang="en-US"/>
          </a:p>
        </p:txBody>
      </p:sp>
      <p:sp>
        <p:nvSpPr>
          <p:cNvPr id="88443" name="Line 417"/>
          <p:cNvSpPr>
            <a:spLocks noChangeShapeType="1"/>
          </p:cNvSpPr>
          <p:nvPr/>
        </p:nvSpPr>
        <p:spPr bwMode="auto">
          <a:xfrm flipV="1">
            <a:off x="1681163" y="2935288"/>
            <a:ext cx="28575" cy="390525"/>
          </a:xfrm>
          <a:prstGeom prst="line">
            <a:avLst/>
          </a:prstGeom>
          <a:noFill/>
          <a:ln w="9525">
            <a:solidFill>
              <a:srgbClr val="000080"/>
            </a:solidFill>
            <a:round/>
            <a:headEnd/>
            <a:tailEnd/>
          </a:ln>
        </p:spPr>
        <p:txBody>
          <a:bodyPr/>
          <a:lstStyle/>
          <a:p>
            <a:endParaRPr lang="en-US"/>
          </a:p>
        </p:txBody>
      </p:sp>
      <p:sp>
        <p:nvSpPr>
          <p:cNvPr id="88444" name="Line 418"/>
          <p:cNvSpPr>
            <a:spLocks noChangeShapeType="1"/>
          </p:cNvSpPr>
          <p:nvPr/>
        </p:nvSpPr>
        <p:spPr bwMode="auto">
          <a:xfrm>
            <a:off x="1709738" y="2935288"/>
            <a:ext cx="38100" cy="22225"/>
          </a:xfrm>
          <a:prstGeom prst="line">
            <a:avLst/>
          </a:prstGeom>
          <a:noFill/>
          <a:ln w="9525">
            <a:solidFill>
              <a:srgbClr val="000080"/>
            </a:solidFill>
            <a:round/>
            <a:headEnd/>
            <a:tailEnd/>
          </a:ln>
        </p:spPr>
        <p:txBody>
          <a:bodyPr/>
          <a:lstStyle/>
          <a:p>
            <a:endParaRPr lang="en-US"/>
          </a:p>
        </p:txBody>
      </p:sp>
      <p:sp>
        <p:nvSpPr>
          <p:cNvPr id="88445" name="Line 419"/>
          <p:cNvSpPr>
            <a:spLocks noChangeShapeType="1"/>
          </p:cNvSpPr>
          <p:nvPr/>
        </p:nvSpPr>
        <p:spPr bwMode="auto">
          <a:xfrm>
            <a:off x="1747838" y="2957513"/>
            <a:ext cx="28575" cy="119062"/>
          </a:xfrm>
          <a:prstGeom prst="line">
            <a:avLst/>
          </a:prstGeom>
          <a:noFill/>
          <a:ln w="9525">
            <a:solidFill>
              <a:srgbClr val="000080"/>
            </a:solidFill>
            <a:round/>
            <a:headEnd/>
            <a:tailEnd/>
          </a:ln>
        </p:spPr>
        <p:txBody>
          <a:bodyPr/>
          <a:lstStyle/>
          <a:p>
            <a:endParaRPr lang="en-US"/>
          </a:p>
        </p:txBody>
      </p:sp>
      <p:sp>
        <p:nvSpPr>
          <p:cNvPr id="88446" name="Line 420"/>
          <p:cNvSpPr>
            <a:spLocks noChangeShapeType="1"/>
          </p:cNvSpPr>
          <p:nvPr/>
        </p:nvSpPr>
        <p:spPr bwMode="auto">
          <a:xfrm>
            <a:off x="1776413" y="3076575"/>
            <a:ext cx="38100" cy="65088"/>
          </a:xfrm>
          <a:prstGeom prst="line">
            <a:avLst/>
          </a:prstGeom>
          <a:noFill/>
          <a:ln w="9525">
            <a:solidFill>
              <a:srgbClr val="000080"/>
            </a:solidFill>
            <a:round/>
            <a:headEnd/>
            <a:tailEnd/>
          </a:ln>
        </p:spPr>
        <p:txBody>
          <a:bodyPr/>
          <a:lstStyle/>
          <a:p>
            <a:endParaRPr lang="en-US"/>
          </a:p>
        </p:txBody>
      </p:sp>
      <p:sp>
        <p:nvSpPr>
          <p:cNvPr id="88447" name="Line 421"/>
          <p:cNvSpPr>
            <a:spLocks noChangeShapeType="1"/>
          </p:cNvSpPr>
          <p:nvPr/>
        </p:nvSpPr>
        <p:spPr bwMode="auto">
          <a:xfrm flipV="1">
            <a:off x="1814513" y="2533650"/>
            <a:ext cx="28575" cy="608013"/>
          </a:xfrm>
          <a:prstGeom prst="line">
            <a:avLst/>
          </a:prstGeom>
          <a:noFill/>
          <a:ln w="9525">
            <a:solidFill>
              <a:srgbClr val="000080"/>
            </a:solidFill>
            <a:round/>
            <a:headEnd/>
            <a:tailEnd/>
          </a:ln>
        </p:spPr>
        <p:txBody>
          <a:bodyPr/>
          <a:lstStyle/>
          <a:p>
            <a:endParaRPr lang="en-US"/>
          </a:p>
        </p:txBody>
      </p:sp>
      <p:sp>
        <p:nvSpPr>
          <p:cNvPr id="88448" name="Line 422"/>
          <p:cNvSpPr>
            <a:spLocks noChangeShapeType="1"/>
          </p:cNvSpPr>
          <p:nvPr/>
        </p:nvSpPr>
        <p:spPr bwMode="auto">
          <a:xfrm>
            <a:off x="1843088" y="2533650"/>
            <a:ext cx="38100" cy="315913"/>
          </a:xfrm>
          <a:prstGeom prst="line">
            <a:avLst/>
          </a:prstGeom>
          <a:noFill/>
          <a:ln w="9525">
            <a:solidFill>
              <a:srgbClr val="000080"/>
            </a:solidFill>
            <a:round/>
            <a:headEnd/>
            <a:tailEnd/>
          </a:ln>
        </p:spPr>
        <p:txBody>
          <a:bodyPr/>
          <a:lstStyle/>
          <a:p>
            <a:endParaRPr lang="en-US"/>
          </a:p>
        </p:txBody>
      </p:sp>
      <p:sp>
        <p:nvSpPr>
          <p:cNvPr id="88449" name="Line 423"/>
          <p:cNvSpPr>
            <a:spLocks noChangeShapeType="1"/>
          </p:cNvSpPr>
          <p:nvPr/>
        </p:nvSpPr>
        <p:spPr bwMode="auto">
          <a:xfrm>
            <a:off x="1881188" y="2849563"/>
            <a:ext cx="38100" cy="130175"/>
          </a:xfrm>
          <a:prstGeom prst="line">
            <a:avLst/>
          </a:prstGeom>
          <a:noFill/>
          <a:ln w="9525">
            <a:solidFill>
              <a:srgbClr val="000080"/>
            </a:solidFill>
            <a:round/>
            <a:headEnd/>
            <a:tailEnd/>
          </a:ln>
        </p:spPr>
        <p:txBody>
          <a:bodyPr/>
          <a:lstStyle/>
          <a:p>
            <a:endParaRPr lang="en-US"/>
          </a:p>
        </p:txBody>
      </p:sp>
      <p:sp>
        <p:nvSpPr>
          <p:cNvPr id="88450" name="Line 424"/>
          <p:cNvSpPr>
            <a:spLocks noChangeShapeType="1"/>
          </p:cNvSpPr>
          <p:nvPr/>
        </p:nvSpPr>
        <p:spPr bwMode="auto">
          <a:xfrm>
            <a:off x="1919288" y="2979738"/>
            <a:ext cx="28575" cy="195262"/>
          </a:xfrm>
          <a:prstGeom prst="line">
            <a:avLst/>
          </a:prstGeom>
          <a:noFill/>
          <a:ln w="9525">
            <a:solidFill>
              <a:srgbClr val="000080"/>
            </a:solidFill>
            <a:round/>
            <a:headEnd/>
            <a:tailEnd/>
          </a:ln>
        </p:spPr>
        <p:txBody>
          <a:bodyPr/>
          <a:lstStyle/>
          <a:p>
            <a:endParaRPr lang="en-US"/>
          </a:p>
        </p:txBody>
      </p:sp>
      <p:sp>
        <p:nvSpPr>
          <p:cNvPr id="88451" name="Line 425"/>
          <p:cNvSpPr>
            <a:spLocks noChangeShapeType="1"/>
          </p:cNvSpPr>
          <p:nvPr/>
        </p:nvSpPr>
        <p:spPr bwMode="auto">
          <a:xfrm>
            <a:off x="1947863" y="3175000"/>
            <a:ext cx="38100" cy="31750"/>
          </a:xfrm>
          <a:prstGeom prst="line">
            <a:avLst/>
          </a:prstGeom>
          <a:noFill/>
          <a:ln w="9525">
            <a:solidFill>
              <a:srgbClr val="000080"/>
            </a:solidFill>
            <a:round/>
            <a:headEnd/>
            <a:tailEnd/>
          </a:ln>
        </p:spPr>
        <p:txBody>
          <a:bodyPr/>
          <a:lstStyle/>
          <a:p>
            <a:endParaRPr lang="en-US"/>
          </a:p>
        </p:txBody>
      </p:sp>
      <p:sp>
        <p:nvSpPr>
          <p:cNvPr id="88452" name="Line 426"/>
          <p:cNvSpPr>
            <a:spLocks noChangeShapeType="1"/>
          </p:cNvSpPr>
          <p:nvPr/>
        </p:nvSpPr>
        <p:spPr bwMode="auto">
          <a:xfrm>
            <a:off x="1985963" y="3206750"/>
            <a:ext cx="28575" cy="195263"/>
          </a:xfrm>
          <a:prstGeom prst="line">
            <a:avLst/>
          </a:prstGeom>
          <a:noFill/>
          <a:ln w="9525">
            <a:solidFill>
              <a:srgbClr val="000080"/>
            </a:solidFill>
            <a:round/>
            <a:headEnd/>
            <a:tailEnd/>
          </a:ln>
        </p:spPr>
        <p:txBody>
          <a:bodyPr/>
          <a:lstStyle/>
          <a:p>
            <a:endParaRPr lang="en-US"/>
          </a:p>
        </p:txBody>
      </p:sp>
      <p:sp>
        <p:nvSpPr>
          <p:cNvPr id="88453" name="Line 427"/>
          <p:cNvSpPr>
            <a:spLocks noChangeShapeType="1"/>
          </p:cNvSpPr>
          <p:nvPr/>
        </p:nvSpPr>
        <p:spPr bwMode="auto">
          <a:xfrm>
            <a:off x="2014538" y="3402013"/>
            <a:ext cx="38100" cy="65087"/>
          </a:xfrm>
          <a:prstGeom prst="line">
            <a:avLst/>
          </a:prstGeom>
          <a:noFill/>
          <a:ln w="9525">
            <a:solidFill>
              <a:srgbClr val="000080"/>
            </a:solidFill>
            <a:round/>
            <a:headEnd/>
            <a:tailEnd/>
          </a:ln>
        </p:spPr>
        <p:txBody>
          <a:bodyPr/>
          <a:lstStyle/>
          <a:p>
            <a:endParaRPr lang="en-US"/>
          </a:p>
        </p:txBody>
      </p:sp>
      <p:sp>
        <p:nvSpPr>
          <p:cNvPr id="88454" name="Line 428"/>
          <p:cNvSpPr>
            <a:spLocks noChangeShapeType="1"/>
          </p:cNvSpPr>
          <p:nvPr/>
        </p:nvSpPr>
        <p:spPr bwMode="auto">
          <a:xfrm flipV="1">
            <a:off x="2052638" y="3402013"/>
            <a:ext cx="38100" cy="65087"/>
          </a:xfrm>
          <a:prstGeom prst="line">
            <a:avLst/>
          </a:prstGeom>
          <a:noFill/>
          <a:ln w="9525">
            <a:solidFill>
              <a:srgbClr val="000080"/>
            </a:solidFill>
            <a:round/>
            <a:headEnd/>
            <a:tailEnd/>
          </a:ln>
        </p:spPr>
        <p:txBody>
          <a:bodyPr/>
          <a:lstStyle/>
          <a:p>
            <a:endParaRPr lang="en-US"/>
          </a:p>
        </p:txBody>
      </p:sp>
      <p:sp>
        <p:nvSpPr>
          <p:cNvPr id="88455" name="Line 429"/>
          <p:cNvSpPr>
            <a:spLocks noChangeShapeType="1"/>
          </p:cNvSpPr>
          <p:nvPr/>
        </p:nvSpPr>
        <p:spPr bwMode="auto">
          <a:xfrm>
            <a:off x="2090738" y="3402013"/>
            <a:ext cx="28575" cy="22225"/>
          </a:xfrm>
          <a:prstGeom prst="line">
            <a:avLst/>
          </a:prstGeom>
          <a:noFill/>
          <a:ln w="9525">
            <a:solidFill>
              <a:srgbClr val="000080"/>
            </a:solidFill>
            <a:round/>
            <a:headEnd/>
            <a:tailEnd/>
          </a:ln>
        </p:spPr>
        <p:txBody>
          <a:bodyPr/>
          <a:lstStyle/>
          <a:p>
            <a:endParaRPr lang="en-US"/>
          </a:p>
        </p:txBody>
      </p:sp>
      <p:sp>
        <p:nvSpPr>
          <p:cNvPr id="88456" name="Line 430"/>
          <p:cNvSpPr>
            <a:spLocks noChangeShapeType="1"/>
          </p:cNvSpPr>
          <p:nvPr/>
        </p:nvSpPr>
        <p:spPr bwMode="auto">
          <a:xfrm flipV="1">
            <a:off x="2119313" y="3381375"/>
            <a:ext cx="38100" cy="42863"/>
          </a:xfrm>
          <a:prstGeom prst="line">
            <a:avLst/>
          </a:prstGeom>
          <a:noFill/>
          <a:ln w="9525">
            <a:solidFill>
              <a:srgbClr val="000080"/>
            </a:solidFill>
            <a:round/>
            <a:headEnd/>
            <a:tailEnd/>
          </a:ln>
        </p:spPr>
        <p:txBody>
          <a:bodyPr/>
          <a:lstStyle/>
          <a:p>
            <a:endParaRPr lang="en-US"/>
          </a:p>
        </p:txBody>
      </p:sp>
      <p:sp>
        <p:nvSpPr>
          <p:cNvPr id="88457" name="Line 431"/>
          <p:cNvSpPr>
            <a:spLocks noChangeShapeType="1"/>
          </p:cNvSpPr>
          <p:nvPr/>
        </p:nvSpPr>
        <p:spPr bwMode="auto">
          <a:xfrm flipV="1">
            <a:off x="2157413" y="3325813"/>
            <a:ext cx="28575" cy="55562"/>
          </a:xfrm>
          <a:prstGeom prst="line">
            <a:avLst/>
          </a:prstGeom>
          <a:noFill/>
          <a:ln w="9525">
            <a:solidFill>
              <a:srgbClr val="000080"/>
            </a:solidFill>
            <a:round/>
            <a:headEnd/>
            <a:tailEnd/>
          </a:ln>
        </p:spPr>
        <p:txBody>
          <a:bodyPr/>
          <a:lstStyle/>
          <a:p>
            <a:endParaRPr lang="en-US"/>
          </a:p>
        </p:txBody>
      </p:sp>
      <p:sp>
        <p:nvSpPr>
          <p:cNvPr id="88458" name="Line 432"/>
          <p:cNvSpPr>
            <a:spLocks noChangeShapeType="1"/>
          </p:cNvSpPr>
          <p:nvPr/>
        </p:nvSpPr>
        <p:spPr bwMode="auto">
          <a:xfrm>
            <a:off x="2185988" y="3325813"/>
            <a:ext cx="38100" cy="22225"/>
          </a:xfrm>
          <a:prstGeom prst="line">
            <a:avLst/>
          </a:prstGeom>
          <a:noFill/>
          <a:ln w="9525">
            <a:solidFill>
              <a:srgbClr val="000080"/>
            </a:solidFill>
            <a:round/>
            <a:headEnd/>
            <a:tailEnd/>
          </a:ln>
        </p:spPr>
        <p:txBody>
          <a:bodyPr/>
          <a:lstStyle/>
          <a:p>
            <a:endParaRPr lang="en-US"/>
          </a:p>
        </p:txBody>
      </p:sp>
      <p:sp>
        <p:nvSpPr>
          <p:cNvPr id="88459" name="Line 433"/>
          <p:cNvSpPr>
            <a:spLocks noChangeShapeType="1"/>
          </p:cNvSpPr>
          <p:nvPr/>
        </p:nvSpPr>
        <p:spPr bwMode="auto">
          <a:xfrm>
            <a:off x="2224088" y="3348038"/>
            <a:ext cx="28575" cy="152400"/>
          </a:xfrm>
          <a:prstGeom prst="line">
            <a:avLst/>
          </a:prstGeom>
          <a:noFill/>
          <a:ln w="9525">
            <a:solidFill>
              <a:srgbClr val="000080"/>
            </a:solidFill>
            <a:round/>
            <a:headEnd/>
            <a:tailEnd/>
          </a:ln>
        </p:spPr>
        <p:txBody>
          <a:bodyPr/>
          <a:lstStyle/>
          <a:p>
            <a:endParaRPr lang="en-US"/>
          </a:p>
        </p:txBody>
      </p:sp>
      <p:sp>
        <p:nvSpPr>
          <p:cNvPr id="88460" name="Line 434"/>
          <p:cNvSpPr>
            <a:spLocks noChangeShapeType="1"/>
          </p:cNvSpPr>
          <p:nvPr/>
        </p:nvSpPr>
        <p:spPr bwMode="auto">
          <a:xfrm flipV="1">
            <a:off x="2252663" y="3413125"/>
            <a:ext cx="38100" cy="87313"/>
          </a:xfrm>
          <a:prstGeom prst="line">
            <a:avLst/>
          </a:prstGeom>
          <a:noFill/>
          <a:ln w="9525">
            <a:solidFill>
              <a:srgbClr val="000080"/>
            </a:solidFill>
            <a:round/>
            <a:headEnd/>
            <a:tailEnd/>
          </a:ln>
        </p:spPr>
        <p:txBody>
          <a:bodyPr/>
          <a:lstStyle/>
          <a:p>
            <a:endParaRPr lang="en-US"/>
          </a:p>
        </p:txBody>
      </p:sp>
      <p:sp>
        <p:nvSpPr>
          <p:cNvPr id="88461" name="Line 435"/>
          <p:cNvSpPr>
            <a:spLocks noChangeShapeType="1"/>
          </p:cNvSpPr>
          <p:nvPr/>
        </p:nvSpPr>
        <p:spPr bwMode="auto">
          <a:xfrm>
            <a:off x="2290763" y="3413125"/>
            <a:ext cx="38100" cy="65088"/>
          </a:xfrm>
          <a:prstGeom prst="line">
            <a:avLst/>
          </a:prstGeom>
          <a:noFill/>
          <a:ln w="9525">
            <a:solidFill>
              <a:srgbClr val="000080"/>
            </a:solidFill>
            <a:round/>
            <a:headEnd/>
            <a:tailEnd/>
          </a:ln>
        </p:spPr>
        <p:txBody>
          <a:bodyPr/>
          <a:lstStyle/>
          <a:p>
            <a:endParaRPr lang="en-US"/>
          </a:p>
        </p:txBody>
      </p:sp>
      <p:sp>
        <p:nvSpPr>
          <p:cNvPr id="88462" name="Line 436"/>
          <p:cNvSpPr>
            <a:spLocks noChangeShapeType="1"/>
          </p:cNvSpPr>
          <p:nvPr/>
        </p:nvSpPr>
        <p:spPr bwMode="auto">
          <a:xfrm flipV="1">
            <a:off x="2328863" y="3402013"/>
            <a:ext cx="28575" cy="76200"/>
          </a:xfrm>
          <a:prstGeom prst="line">
            <a:avLst/>
          </a:prstGeom>
          <a:noFill/>
          <a:ln w="9525">
            <a:solidFill>
              <a:srgbClr val="000080"/>
            </a:solidFill>
            <a:round/>
            <a:headEnd/>
            <a:tailEnd/>
          </a:ln>
        </p:spPr>
        <p:txBody>
          <a:bodyPr/>
          <a:lstStyle/>
          <a:p>
            <a:endParaRPr lang="en-US"/>
          </a:p>
        </p:txBody>
      </p:sp>
      <p:sp>
        <p:nvSpPr>
          <p:cNvPr id="88463" name="Line 437"/>
          <p:cNvSpPr>
            <a:spLocks noChangeShapeType="1"/>
          </p:cNvSpPr>
          <p:nvPr/>
        </p:nvSpPr>
        <p:spPr bwMode="auto">
          <a:xfrm flipV="1">
            <a:off x="2357438" y="3271838"/>
            <a:ext cx="38100" cy="130175"/>
          </a:xfrm>
          <a:prstGeom prst="line">
            <a:avLst/>
          </a:prstGeom>
          <a:noFill/>
          <a:ln w="9525">
            <a:solidFill>
              <a:srgbClr val="000080"/>
            </a:solidFill>
            <a:round/>
            <a:headEnd/>
            <a:tailEnd/>
          </a:ln>
        </p:spPr>
        <p:txBody>
          <a:bodyPr/>
          <a:lstStyle/>
          <a:p>
            <a:endParaRPr lang="en-US"/>
          </a:p>
        </p:txBody>
      </p:sp>
      <p:sp>
        <p:nvSpPr>
          <p:cNvPr id="88464" name="Line 438"/>
          <p:cNvSpPr>
            <a:spLocks noChangeShapeType="1"/>
          </p:cNvSpPr>
          <p:nvPr/>
        </p:nvSpPr>
        <p:spPr bwMode="auto">
          <a:xfrm>
            <a:off x="2395538" y="3271838"/>
            <a:ext cx="28575" cy="11112"/>
          </a:xfrm>
          <a:prstGeom prst="line">
            <a:avLst/>
          </a:prstGeom>
          <a:noFill/>
          <a:ln w="9525">
            <a:solidFill>
              <a:srgbClr val="000080"/>
            </a:solidFill>
            <a:round/>
            <a:headEnd/>
            <a:tailEnd/>
          </a:ln>
        </p:spPr>
        <p:txBody>
          <a:bodyPr/>
          <a:lstStyle/>
          <a:p>
            <a:endParaRPr lang="en-US"/>
          </a:p>
        </p:txBody>
      </p:sp>
      <p:sp>
        <p:nvSpPr>
          <p:cNvPr id="88465" name="Line 439"/>
          <p:cNvSpPr>
            <a:spLocks noChangeShapeType="1"/>
          </p:cNvSpPr>
          <p:nvPr/>
        </p:nvSpPr>
        <p:spPr bwMode="auto">
          <a:xfrm>
            <a:off x="2424113" y="3282950"/>
            <a:ext cx="38100" cy="98425"/>
          </a:xfrm>
          <a:prstGeom prst="line">
            <a:avLst/>
          </a:prstGeom>
          <a:noFill/>
          <a:ln w="9525">
            <a:solidFill>
              <a:srgbClr val="000080"/>
            </a:solidFill>
            <a:round/>
            <a:headEnd/>
            <a:tailEnd/>
          </a:ln>
        </p:spPr>
        <p:txBody>
          <a:bodyPr/>
          <a:lstStyle/>
          <a:p>
            <a:endParaRPr lang="en-US"/>
          </a:p>
        </p:txBody>
      </p:sp>
      <p:sp>
        <p:nvSpPr>
          <p:cNvPr id="88466" name="Line 440"/>
          <p:cNvSpPr>
            <a:spLocks noChangeShapeType="1"/>
          </p:cNvSpPr>
          <p:nvPr/>
        </p:nvSpPr>
        <p:spPr bwMode="auto">
          <a:xfrm flipV="1">
            <a:off x="2462213" y="3228975"/>
            <a:ext cx="38100" cy="152400"/>
          </a:xfrm>
          <a:prstGeom prst="line">
            <a:avLst/>
          </a:prstGeom>
          <a:noFill/>
          <a:ln w="9525">
            <a:solidFill>
              <a:srgbClr val="000080"/>
            </a:solidFill>
            <a:round/>
            <a:headEnd/>
            <a:tailEnd/>
          </a:ln>
        </p:spPr>
        <p:txBody>
          <a:bodyPr/>
          <a:lstStyle/>
          <a:p>
            <a:endParaRPr lang="en-US"/>
          </a:p>
        </p:txBody>
      </p:sp>
      <p:sp>
        <p:nvSpPr>
          <p:cNvPr id="88467" name="Line 441"/>
          <p:cNvSpPr>
            <a:spLocks noChangeShapeType="1"/>
          </p:cNvSpPr>
          <p:nvPr/>
        </p:nvSpPr>
        <p:spPr bwMode="auto">
          <a:xfrm>
            <a:off x="2500313" y="3228975"/>
            <a:ext cx="28575" cy="141288"/>
          </a:xfrm>
          <a:prstGeom prst="line">
            <a:avLst/>
          </a:prstGeom>
          <a:noFill/>
          <a:ln w="9525">
            <a:solidFill>
              <a:srgbClr val="000080"/>
            </a:solidFill>
            <a:round/>
            <a:headEnd/>
            <a:tailEnd/>
          </a:ln>
        </p:spPr>
        <p:txBody>
          <a:bodyPr/>
          <a:lstStyle/>
          <a:p>
            <a:endParaRPr lang="en-US"/>
          </a:p>
        </p:txBody>
      </p:sp>
      <p:sp>
        <p:nvSpPr>
          <p:cNvPr id="88468" name="Line 442"/>
          <p:cNvSpPr>
            <a:spLocks noChangeShapeType="1"/>
          </p:cNvSpPr>
          <p:nvPr/>
        </p:nvSpPr>
        <p:spPr bwMode="auto">
          <a:xfrm flipV="1">
            <a:off x="2528888" y="3228975"/>
            <a:ext cx="38100" cy="141288"/>
          </a:xfrm>
          <a:prstGeom prst="line">
            <a:avLst/>
          </a:prstGeom>
          <a:noFill/>
          <a:ln w="9525">
            <a:solidFill>
              <a:srgbClr val="000080"/>
            </a:solidFill>
            <a:round/>
            <a:headEnd/>
            <a:tailEnd/>
          </a:ln>
        </p:spPr>
        <p:txBody>
          <a:bodyPr/>
          <a:lstStyle/>
          <a:p>
            <a:endParaRPr lang="en-US"/>
          </a:p>
        </p:txBody>
      </p:sp>
      <p:sp>
        <p:nvSpPr>
          <p:cNvPr id="88469" name="Line 443"/>
          <p:cNvSpPr>
            <a:spLocks noChangeShapeType="1"/>
          </p:cNvSpPr>
          <p:nvPr/>
        </p:nvSpPr>
        <p:spPr bwMode="auto">
          <a:xfrm>
            <a:off x="2566988" y="3228975"/>
            <a:ext cx="28575" cy="96838"/>
          </a:xfrm>
          <a:prstGeom prst="line">
            <a:avLst/>
          </a:prstGeom>
          <a:noFill/>
          <a:ln w="9525">
            <a:solidFill>
              <a:srgbClr val="000080"/>
            </a:solidFill>
            <a:round/>
            <a:headEnd/>
            <a:tailEnd/>
          </a:ln>
        </p:spPr>
        <p:txBody>
          <a:bodyPr/>
          <a:lstStyle/>
          <a:p>
            <a:endParaRPr lang="en-US"/>
          </a:p>
        </p:txBody>
      </p:sp>
      <p:sp>
        <p:nvSpPr>
          <p:cNvPr id="88470" name="Line 444"/>
          <p:cNvSpPr>
            <a:spLocks noChangeShapeType="1"/>
          </p:cNvSpPr>
          <p:nvPr/>
        </p:nvSpPr>
        <p:spPr bwMode="auto">
          <a:xfrm>
            <a:off x="2595563" y="3325813"/>
            <a:ext cx="38100" cy="141287"/>
          </a:xfrm>
          <a:prstGeom prst="line">
            <a:avLst/>
          </a:prstGeom>
          <a:noFill/>
          <a:ln w="9525">
            <a:solidFill>
              <a:srgbClr val="000080"/>
            </a:solidFill>
            <a:round/>
            <a:headEnd/>
            <a:tailEnd/>
          </a:ln>
        </p:spPr>
        <p:txBody>
          <a:bodyPr/>
          <a:lstStyle/>
          <a:p>
            <a:endParaRPr lang="en-US"/>
          </a:p>
        </p:txBody>
      </p:sp>
      <p:sp>
        <p:nvSpPr>
          <p:cNvPr id="88471" name="Line 445"/>
          <p:cNvSpPr>
            <a:spLocks noChangeShapeType="1"/>
          </p:cNvSpPr>
          <p:nvPr/>
        </p:nvSpPr>
        <p:spPr bwMode="auto">
          <a:xfrm>
            <a:off x="2633663" y="3467100"/>
            <a:ext cx="28575" cy="1588"/>
          </a:xfrm>
          <a:prstGeom prst="line">
            <a:avLst/>
          </a:prstGeom>
          <a:noFill/>
          <a:ln w="9525">
            <a:solidFill>
              <a:srgbClr val="000080"/>
            </a:solidFill>
            <a:round/>
            <a:headEnd/>
            <a:tailEnd/>
          </a:ln>
        </p:spPr>
        <p:txBody>
          <a:bodyPr/>
          <a:lstStyle/>
          <a:p>
            <a:endParaRPr lang="en-US"/>
          </a:p>
        </p:txBody>
      </p:sp>
      <p:sp>
        <p:nvSpPr>
          <p:cNvPr id="88472" name="Line 446"/>
          <p:cNvSpPr>
            <a:spLocks noChangeShapeType="1"/>
          </p:cNvSpPr>
          <p:nvPr/>
        </p:nvSpPr>
        <p:spPr bwMode="auto">
          <a:xfrm>
            <a:off x="2662238" y="3467100"/>
            <a:ext cx="38100" cy="76200"/>
          </a:xfrm>
          <a:prstGeom prst="line">
            <a:avLst/>
          </a:prstGeom>
          <a:noFill/>
          <a:ln w="9525">
            <a:solidFill>
              <a:srgbClr val="000080"/>
            </a:solidFill>
            <a:round/>
            <a:headEnd/>
            <a:tailEnd/>
          </a:ln>
        </p:spPr>
        <p:txBody>
          <a:bodyPr/>
          <a:lstStyle/>
          <a:p>
            <a:endParaRPr lang="en-US"/>
          </a:p>
        </p:txBody>
      </p:sp>
      <p:sp>
        <p:nvSpPr>
          <p:cNvPr id="88473" name="Line 447"/>
          <p:cNvSpPr>
            <a:spLocks noChangeShapeType="1"/>
          </p:cNvSpPr>
          <p:nvPr/>
        </p:nvSpPr>
        <p:spPr bwMode="auto">
          <a:xfrm flipV="1">
            <a:off x="2700338" y="3489325"/>
            <a:ext cx="38100" cy="53975"/>
          </a:xfrm>
          <a:prstGeom prst="line">
            <a:avLst/>
          </a:prstGeom>
          <a:noFill/>
          <a:ln w="9525">
            <a:solidFill>
              <a:srgbClr val="000080"/>
            </a:solidFill>
            <a:round/>
            <a:headEnd/>
            <a:tailEnd/>
          </a:ln>
        </p:spPr>
        <p:txBody>
          <a:bodyPr/>
          <a:lstStyle/>
          <a:p>
            <a:endParaRPr lang="en-US"/>
          </a:p>
        </p:txBody>
      </p:sp>
      <p:sp>
        <p:nvSpPr>
          <p:cNvPr id="88474" name="Line 448"/>
          <p:cNvSpPr>
            <a:spLocks noChangeShapeType="1"/>
          </p:cNvSpPr>
          <p:nvPr/>
        </p:nvSpPr>
        <p:spPr bwMode="auto">
          <a:xfrm flipV="1">
            <a:off x="2738438" y="3478213"/>
            <a:ext cx="28575" cy="11112"/>
          </a:xfrm>
          <a:prstGeom prst="line">
            <a:avLst/>
          </a:prstGeom>
          <a:noFill/>
          <a:ln w="9525">
            <a:solidFill>
              <a:srgbClr val="000080"/>
            </a:solidFill>
            <a:round/>
            <a:headEnd/>
            <a:tailEnd/>
          </a:ln>
        </p:spPr>
        <p:txBody>
          <a:bodyPr/>
          <a:lstStyle/>
          <a:p>
            <a:endParaRPr lang="en-US"/>
          </a:p>
        </p:txBody>
      </p:sp>
      <p:sp>
        <p:nvSpPr>
          <p:cNvPr id="88475" name="Line 449"/>
          <p:cNvSpPr>
            <a:spLocks noChangeShapeType="1"/>
          </p:cNvSpPr>
          <p:nvPr/>
        </p:nvSpPr>
        <p:spPr bwMode="auto">
          <a:xfrm>
            <a:off x="2767013" y="3478213"/>
            <a:ext cx="38100" cy="53975"/>
          </a:xfrm>
          <a:prstGeom prst="line">
            <a:avLst/>
          </a:prstGeom>
          <a:noFill/>
          <a:ln w="9525">
            <a:solidFill>
              <a:srgbClr val="000080"/>
            </a:solidFill>
            <a:round/>
            <a:headEnd/>
            <a:tailEnd/>
          </a:ln>
        </p:spPr>
        <p:txBody>
          <a:bodyPr/>
          <a:lstStyle/>
          <a:p>
            <a:endParaRPr lang="en-US"/>
          </a:p>
        </p:txBody>
      </p:sp>
      <p:sp>
        <p:nvSpPr>
          <p:cNvPr id="88476" name="Line 450"/>
          <p:cNvSpPr>
            <a:spLocks noChangeShapeType="1"/>
          </p:cNvSpPr>
          <p:nvPr/>
        </p:nvSpPr>
        <p:spPr bwMode="auto">
          <a:xfrm>
            <a:off x="2805113" y="3532188"/>
            <a:ext cx="28575" cy="1587"/>
          </a:xfrm>
          <a:prstGeom prst="line">
            <a:avLst/>
          </a:prstGeom>
          <a:noFill/>
          <a:ln w="9525">
            <a:solidFill>
              <a:srgbClr val="000080"/>
            </a:solidFill>
            <a:round/>
            <a:headEnd/>
            <a:tailEnd/>
          </a:ln>
        </p:spPr>
        <p:txBody>
          <a:bodyPr/>
          <a:lstStyle/>
          <a:p>
            <a:endParaRPr lang="en-US"/>
          </a:p>
        </p:txBody>
      </p:sp>
      <p:sp>
        <p:nvSpPr>
          <p:cNvPr id="88477" name="Line 451"/>
          <p:cNvSpPr>
            <a:spLocks noChangeShapeType="1"/>
          </p:cNvSpPr>
          <p:nvPr/>
        </p:nvSpPr>
        <p:spPr bwMode="auto">
          <a:xfrm>
            <a:off x="2833688" y="3532188"/>
            <a:ext cx="38100" cy="33337"/>
          </a:xfrm>
          <a:prstGeom prst="line">
            <a:avLst/>
          </a:prstGeom>
          <a:noFill/>
          <a:ln w="9525">
            <a:solidFill>
              <a:srgbClr val="000080"/>
            </a:solidFill>
            <a:round/>
            <a:headEnd/>
            <a:tailEnd/>
          </a:ln>
        </p:spPr>
        <p:txBody>
          <a:bodyPr/>
          <a:lstStyle/>
          <a:p>
            <a:endParaRPr lang="en-US"/>
          </a:p>
        </p:txBody>
      </p:sp>
      <p:sp>
        <p:nvSpPr>
          <p:cNvPr id="88478" name="Line 452"/>
          <p:cNvSpPr>
            <a:spLocks noChangeShapeType="1"/>
          </p:cNvSpPr>
          <p:nvPr/>
        </p:nvSpPr>
        <p:spPr bwMode="auto">
          <a:xfrm flipV="1">
            <a:off x="2871788" y="3424238"/>
            <a:ext cx="38100" cy="141287"/>
          </a:xfrm>
          <a:prstGeom prst="line">
            <a:avLst/>
          </a:prstGeom>
          <a:noFill/>
          <a:ln w="9525">
            <a:solidFill>
              <a:srgbClr val="000080"/>
            </a:solidFill>
            <a:round/>
            <a:headEnd/>
            <a:tailEnd/>
          </a:ln>
        </p:spPr>
        <p:txBody>
          <a:bodyPr/>
          <a:lstStyle/>
          <a:p>
            <a:endParaRPr lang="en-US"/>
          </a:p>
        </p:txBody>
      </p:sp>
      <p:sp>
        <p:nvSpPr>
          <p:cNvPr id="88479" name="Line 453"/>
          <p:cNvSpPr>
            <a:spLocks noChangeShapeType="1"/>
          </p:cNvSpPr>
          <p:nvPr/>
        </p:nvSpPr>
        <p:spPr bwMode="auto">
          <a:xfrm flipV="1">
            <a:off x="2909888" y="3370263"/>
            <a:ext cx="28575" cy="53975"/>
          </a:xfrm>
          <a:prstGeom prst="line">
            <a:avLst/>
          </a:prstGeom>
          <a:noFill/>
          <a:ln w="9525">
            <a:solidFill>
              <a:srgbClr val="000080"/>
            </a:solidFill>
            <a:round/>
            <a:headEnd/>
            <a:tailEnd/>
          </a:ln>
        </p:spPr>
        <p:txBody>
          <a:bodyPr/>
          <a:lstStyle/>
          <a:p>
            <a:endParaRPr lang="en-US"/>
          </a:p>
        </p:txBody>
      </p:sp>
      <p:sp>
        <p:nvSpPr>
          <p:cNvPr id="88480" name="Line 454"/>
          <p:cNvSpPr>
            <a:spLocks noChangeShapeType="1"/>
          </p:cNvSpPr>
          <p:nvPr/>
        </p:nvSpPr>
        <p:spPr bwMode="auto">
          <a:xfrm flipV="1">
            <a:off x="2938463" y="3294063"/>
            <a:ext cx="38100" cy="76200"/>
          </a:xfrm>
          <a:prstGeom prst="line">
            <a:avLst/>
          </a:prstGeom>
          <a:noFill/>
          <a:ln w="9525">
            <a:solidFill>
              <a:srgbClr val="000080"/>
            </a:solidFill>
            <a:round/>
            <a:headEnd/>
            <a:tailEnd/>
          </a:ln>
        </p:spPr>
        <p:txBody>
          <a:bodyPr/>
          <a:lstStyle/>
          <a:p>
            <a:endParaRPr lang="en-US"/>
          </a:p>
        </p:txBody>
      </p:sp>
      <p:sp>
        <p:nvSpPr>
          <p:cNvPr id="88481" name="Line 455"/>
          <p:cNvSpPr>
            <a:spLocks noChangeShapeType="1"/>
          </p:cNvSpPr>
          <p:nvPr/>
        </p:nvSpPr>
        <p:spPr bwMode="auto">
          <a:xfrm flipV="1">
            <a:off x="2976563" y="2686050"/>
            <a:ext cx="28575" cy="608013"/>
          </a:xfrm>
          <a:prstGeom prst="line">
            <a:avLst/>
          </a:prstGeom>
          <a:noFill/>
          <a:ln w="9525">
            <a:solidFill>
              <a:srgbClr val="000080"/>
            </a:solidFill>
            <a:round/>
            <a:headEnd/>
            <a:tailEnd/>
          </a:ln>
        </p:spPr>
        <p:txBody>
          <a:bodyPr/>
          <a:lstStyle/>
          <a:p>
            <a:endParaRPr lang="en-US"/>
          </a:p>
        </p:txBody>
      </p:sp>
      <p:sp>
        <p:nvSpPr>
          <p:cNvPr id="88482" name="Line 456"/>
          <p:cNvSpPr>
            <a:spLocks noChangeShapeType="1"/>
          </p:cNvSpPr>
          <p:nvPr/>
        </p:nvSpPr>
        <p:spPr bwMode="auto">
          <a:xfrm>
            <a:off x="3005138" y="2686050"/>
            <a:ext cx="38100" cy="76200"/>
          </a:xfrm>
          <a:prstGeom prst="line">
            <a:avLst/>
          </a:prstGeom>
          <a:noFill/>
          <a:ln w="9525">
            <a:solidFill>
              <a:srgbClr val="000080"/>
            </a:solidFill>
            <a:round/>
            <a:headEnd/>
            <a:tailEnd/>
          </a:ln>
        </p:spPr>
        <p:txBody>
          <a:bodyPr/>
          <a:lstStyle/>
          <a:p>
            <a:endParaRPr lang="en-US"/>
          </a:p>
        </p:txBody>
      </p:sp>
      <p:sp>
        <p:nvSpPr>
          <p:cNvPr id="88483" name="Line 457"/>
          <p:cNvSpPr>
            <a:spLocks noChangeShapeType="1"/>
          </p:cNvSpPr>
          <p:nvPr/>
        </p:nvSpPr>
        <p:spPr bwMode="auto">
          <a:xfrm flipV="1">
            <a:off x="3043238" y="1905000"/>
            <a:ext cx="28575" cy="857250"/>
          </a:xfrm>
          <a:prstGeom prst="line">
            <a:avLst/>
          </a:prstGeom>
          <a:noFill/>
          <a:ln w="9525">
            <a:solidFill>
              <a:srgbClr val="000080"/>
            </a:solidFill>
            <a:round/>
            <a:headEnd/>
            <a:tailEnd/>
          </a:ln>
        </p:spPr>
        <p:txBody>
          <a:bodyPr/>
          <a:lstStyle/>
          <a:p>
            <a:endParaRPr lang="en-US"/>
          </a:p>
        </p:txBody>
      </p:sp>
      <p:sp>
        <p:nvSpPr>
          <p:cNvPr id="88484" name="Line 458"/>
          <p:cNvSpPr>
            <a:spLocks noChangeShapeType="1"/>
          </p:cNvSpPr>
          <p:nvPr/>
        </p:nvSpPr>
        <p:spPr bwMode="auto">
          <a:xfrm>
            <a:off x="3071813" y="1905000"/>
            <a:ext cx="38100" cy="998538"/>
          </a:xfrm>
          <a:prstGeom prst="line">
            <a:avLst/>
          </a:prstGeom>
          <a:noFill/>
          <a:ln w="9525">
            <a:solidFill>
              <a:srgbClr val="000080"/>
            </a:solidFill>
            <a:round/>
            <a:headEnd/>
            <a:tailEnd/>
          </a:ln>
        </p:spPr>
        <p:txBody>
          <a:bodyPr/>
          <a:lstStyle/>
          <a:p>
            <a:endParaRPr lang="en-US"/>
          </a:p>
        </p:txBody>
      </p:sp>
      <p:sp>
        <p:nvSpPr>
          <p:cNvPr id="88485" name="Line 459"/>
          <p:cNvSpPr>
            <a:spLocks noChangeShapeType="1"/>
          </p:cNvSpPr>
          <p:nvPr/>
        </p:nvSpPr>
        <p:spPr bwMode="auto">
          <a:xfrm flipV="1">
            <a:off x="3109913" y="2870200"/>
            <a:ext cx="38100" cy="33338"/>
          </a:xfrm>
          <a:prstGeom prst="line">
            <a:avLst/>
          </a:prstGeom>
          <a:noFill/>
          <a:ln w="9525">
            <a:solidFill>
              <a:srgbClr val="000080"/>
            </a:solidFill>
            <a:round/>
            <a:headEnd/>
            <a:tailEnd/>
          </a:ln>
        </p:spPr>
        <p:txBody>
          <a:bodyPr/>
          <a:lstStyle/>
          <a:p>
            <a:endParaRPr lang="en-US"/>
          </a:p>
        </p:txBody>
      </p:sp>
      <p:sp>
        <p:nvSpPr>
          <p:cNvPr id="88486" name="Line 460"/>
          <p:cNvSpPr>
            <a:spLocks noChangeShapeType="1"/>
          </p:cNvSpPr>
          <p:nvPr/>
        </p:nvSpPr>
        <p:spPr bwMode="auto">
          <a:xfrm>
            <a:off x="3148013" y="2870200"/>
            <a:ext cx="28575" cy="109538"/>
          </a:xfrm>
          <a:prstGeom prst="line">
            <a:avLst/>
          </a:prstGeom>
          <a:noFill/>
          <a:ln w="9525">
            <a:solidFill>
              <a:srgbClr val="000080"/>
            </a:solidFill>
            <a:round/>
            <a:headEnd/>
            <a:tailEnd/>
          </a:ln>
        </p:spPr>
        <p:txBody>
          <a:bodyPr/>
          <a:lstStyle/>
          <a:p>
            <a:endParaRPr lang="en-US"/>
          </a:p>
        </p:txBody>
      </p:sp>
      <p:sp>
        <p:nvSpPr>
          <p:cNvPr id="88487" name="Line 461"/>
          <p:cNvSpPr>
            <a:spLocks noChangeShapeType="1"/>
          </p:cNvSpPr>
          <p:nvPr/>
        </p:nvSpPr>
        <p:spPr bwMode="auto">
          <a:xfrm>
            <a:off x="3176588" y="2979738"/>
            <a:ext cx="38100" cy="20637"/>
          </a:xfrm>
          <a:prstGeom prst="line">
            <a:avLst/>
          </a:prstGeom>
          <a:noFill/>
          <a:ln w="9525">
            <a:solidFill>
              <a:srgbClr val="000080"/>
            </a:solidFill>
            <a:round/>
            <a:headEnd/>
            <a:tailEnd/>
          </a:ln>
        </p:spPr>
        <p:txBody>
          <a:bodyPr/>
          <a:lstStyle/>
          <a:p>
            <a:endParaRPr lang="en-US"/>
          </a:p>
        </p:txBody>
      </p:sp>
      <p:sp>
        <p:nvSpPr>
          <p:cNvPr id="88488" name="Line 462"/>
          <p:cNvSpPr>
            <a:spLocks noChangeShapeType="1"/>
          </p:cNvSpPr>
          <p:nvPr/>
        </p:nvSpPr>
        <p:spPr bwMode="auto">
          <a:xfrm>
            <a:off x="3214688" y="3000375"/>
            <a:ext cx="28575" cy="206375"/>
          </a:xfrm>
          <a:prstGeom prst="line">
            <a:avLst/>
          </a:prstGeom>
          <a:noFill/>
          <a:ln w="9525">
            <a:solidFill>
              <a:srgbClr val="000080"/>
            </a:solidFill>
            <a:round/>
            <a:headEnd/>
            <a:tailEnd/>
          </a:ln>
        </p:spPr>
        <p:txBody>
          <a:bodyPr/>
          <a:lstStyle/>
          <a:p>
            <a:endParaRPr lang="en-US"/>
          </a:p>
        </p:txBody>
      </p:sp>
      <p:sp>
        <p:nvSpPr>
          <p:cNvPr id="88489" name="Line 463"/>
          <p:cNvSpPr>
            <a:spLocks noChangeShapeType="1"/>
          </p:cNvSpPr>
          <p:nvPr/>
        </p:nvSpPr>
        <p:spPr bwMode="auto">
          <a:xfrm>
            <a:off x="3243263" y="3206750"/>
            <a:ext cx="38100" cy="33338"/>
          </a:xfrm>
          <a:prstGeom prst="line">
            <a:avLst/>
          </a:prstGeom>
          <a:noFill/>
          <a:ln w="9525">
            <a:solidFill>
              <a:srgbClr val="000080"/>
            </a:solidFill>
            <a:round/>
            <a:headEnd/>
            <a:tailEnd/>
          </a:ln>
        </p:spPr>
        <p:txBody>
          <a:bodyPr/>
          <a:lstStyle/>
          <a:p>
            <a:endParaRPr lang="en-US"/>
          </a:p>
        </p:txBody>
      </p:sp>
      <p:sp>
        <p:nvSpPr>
          <p:cNvPr id="88490" name="Line 464"/>
          <p:cNvSpPr>
            <a:spLocks noChangeShapeType="1"/>
          </p:cNvSpPr>
          <p:nvPr/>
        </p:nvSpPr>
        <p:spPr bwMode="auto">
          <a:xfrm>
            <a:off x="3281363" y="3240088"/>
            <a:ext cx="38100" cy="130175"/>
          </a:xfrm>
          <a:prstGeom prst="line">
            <a:avLst/>
          </a:prstGeom>
          <a:noFill/>
          <a:ln w="9525">
            <a:solidFill>
              <a:srgbClr val="000080"/>
            </a:solidFill>
            <a:round/>
            <a:headEnd/>
            <a:tailEnd/>
          </a:ln>
        </p:spPr>
        <p:txBody>
          <a:bodyPr/>
          <a:lstStyle/>
          <a:p>
            <a:endParaRPr lang="en-US"/>
          </a:p>
        </p:txBody>
      </p:sp>
      <p:sp>
        <p:nvSpPr>
          <p:cNvPr id="88491" name="Line 465"/>
          <p:cNvSpPr>
            <a:spLocks noChangeShapeType="1"/>
          </p:cNvSpPr>
          <p:nvPr/>
        </p:nvSpPr>
        <p:spPr bwMode="auto">
          <a:xfrm flipV="1">
            <a:off x="3319463" y="3228975"/>
            <a:ext cx="28575" cy="141288"/>
          </a:xfrm>
          <a:prstGeom prst="line">
            <a:avLst/>
          </a:prstGeom>
          <a:noFill/>
          <a:ln w="9525">
            <a:solidFill>
              <a:srgbClr val="000080"/>
            </a:solidFill>
            <a:round/>
            <a:headEnd/>
            <a:tailEnd/>
          </a:ln>
        </p:spPr>
        <p:txBody>
          <a:bodyPr/>
          <a:lstStyle/>
          <a:p>
            <a:endParaRPr lang="en-US"/>
          </a:p>
        </p:txBody>
      </p:sp>
      <p:sp>
        <p:nvSpPr>
          <p:cNvPr id="88492" name="Line 466"/>
          <p:cNvSpPr>
            <a:spLocks noChangeShapeType="1"/>
          </p:cNvSpPr>
          <p:nvPr/>
        </p:nvSpPr>
        <p:spPr bwMode="auto">
          <a:xfrm>
            <a:off x="3348038" y="3228975"/>
            <a:ext cx="38100" cy="130175"/>
          </a:xfrm>
          <a:prstGeom prst="line">
            <a:avLst/>
          </a:prstGeom>
          <a:noFill/>
          <a:ln w="9525">
            <a:solidFill>
              <a:srgbClr val="000080"/>
            </a:solidFill>
            <a:round/>
            <a:headEnd/>
            <a:tailEnd/>
          </a:ln>
        </p:spPr>
        <p:txBody>
          <a:bodyPr/>
          <a:lstStyle/>
          <a:p>
            <a:endParaRPr lang="en-US"/>
          </a:p>
        </p:txBody>
      </p:sp>
      <p:sp>
        <p:nvSpPr>
          <p:cNvPr id="88493" name="Line 467"/>
          <p:cNvSpPr>
            <a:spLocks noChangeShapeType="1"/>
          </p:cNvSpPr>
          <p:nvPr/>
        </p:nvSpPr>
        <p:spPr bwMode="auto">
          <a:xfrm flipV="1">
            <a:off x="3386138" y="3228975"/>
            <a:ext cx="28575" cy="130175"/>
          </a:xfrm>
          <a:prstGeom prst="line">
            <a:avLst/>
          </a:prstGeom>
          <a:noFill/>
          <a:ln w="9525">
            <a:solidFill>
              <a:srgbClr val="000080"/>
            </a:solidFill>
            <a:round/>
            <a:headEnd/>
            <a:tailEnd/>
          </a:ln>
        </p:spPr>
        <p:txBody>
          <a:bodyPr/>
          <a:lstStyle/>
          <a:p>
            <a:endParaRPr lang="en-US"/>
          </a:p>
        </p:txBody>
      </p:sp>
      <p:sp>
        <p:nvSpPr>
          <p:cNvPr id="88494" name="Line 468"/>
          <p:cNvSpPr>
            <a:spLocks noChangeShapeType="1"/>
          </p:cNvSpPr>
          <p:nvPr/>
        </p:nvSpPr>
        <p:spPr bwMode="auto">
          <a:xfrm>
            <a:off x="3414713" y="3228975"/>
            <a:ext cx="38100" cy="22225"/>
          </a:xfrm>
          <a:prstGeom prst="line">
            <a:avLst/>
          </a:prstGeom>
          <a:noFill/>
          <a:ln w="9525">
            <a:solidFill>
              <a:srgbClr val="000080"/>
            </a:solidFill>
            <a:round/>
            <a:headEnd/>
            <a:tailEnd/>
          </a:ln>
        </p:spPr>
        <p:txBody>
          <a:bodyPr/>
          <a:lstStyle/>
          <a:p>
            <a:endParaRPr lang="en-US"/>
          </a:p>
        </p:txBody>
      </p:sp>
      <p:sp>
        <p:nvSpPr>
          <p:cNvPr id="88495" name="Line 469"/>
          <p:cNvSpPr>
            <a:spLocks noChangeShapeType="1"/>
          </p:cNvSpPr>
          <p:nvPr/>
        </p:nvSpPr>
        <p:spPr bwMode="auto">
          <a:xfrm>
            <a:off x="3452813" y="3251200"/>
            <a:ext cx="28575" cy="195263"/>
          </a:xfrm>
          <a:prstGeom prst="line">
            <a:avLst/>
          </a:prstGeom>
          <a:noFill/>
          <a:ln w="9525">
            <a:solidFill>
              <a:srgbClr val="000080"/>
            </a:solidFill>
            <a:round/>
            <a:headEnd/>
            <a:tailEnd/>
          </a:ln>
        </p:spPr>
        <p:txBody>
          <a:bodyPr/>
          <a:lstStyle/>
          <a:p>
            <a:endParaRPr lang="en-US"/>
          </a:p>
        </p:txBody>
      </p:sp>
      <p:sp>
        <p:nvSpPr>
          <p:cNvPr id="88496" name="Line 470"/>
          <p:cNvSpPr>
            <a:spLocks noChangeShapeType="1"/>
          </p:cNvSpPr>
          <p:nvPr/>
        </p:nvSpPr>
        <p:spPr bwMode="auto">
          <a:xfrm flipV="1">
            <a:off x="3481388" y="3325813"/>
            <a:ext cx="38100" cy="120650"/>
          </a:xfrm>
          <a:prstGeom prst="line">
            <a:avLst/>
          </a:prstGeom>
          <a:noFill/>
          <a:ln w="9525">
            <a:solidFill>
              <a:srgbClr val="000080"/>
            </a:solidFill>
            <a:round/>
            <a:headEnd/>
            <a:tailEnd/>
          </a:ln>
        </p:spPr>
        <p:txBody>
          <a:bodyPr/>
          <a:lstStyle/>
          <a:p>
            <a:endParaRPr lang="en-US"/>
          </a:p>
        </p:txBody>
      </p:sp>
      <p:sp>
        <p:nvSpPr>
          <p:cNvPr id="88497" name="Line 471"/>
          <p:cNvSpPr>
            <a:spLocks noChangeShapeType="1"/>
          </p:cNvSpPr>
          <p:nvPr/>
        </p:nvSpPr>
        <p:spPr bwMode="auto">
          <a:xfrm>
            <a:off x="3519488" y="3325813"/>
            <a:ext cx="38100" cy="22225"/>
          </a:xfrm>
          <a:prstGeom prst="line">
            <a:avLst/>
          </a:prstGeom>
          <a:noFill/>
          <a:ln w="9525">
            <a:solidFill>
              <a:srgbClr val="000080"/>
            </a:solidFill>
            <a:round/>
            <a:headEnd/>
            <a:tailEnd/>
          </a:ln>
        </p:spPr>
        <p:txBody>
          <a:bodyPr/>
          <a:lstStyle/>
          <a:p>
            <a:endParaRPr lang="en-US"/>
          </a:p>
        </p:txBody>
      </p:sp>
      <p:sp>
        <p:nvSpPr>
          <p:cNvPr id="88498" name="Line 472"/>
          <p:cNvSpPr>
            <a:spLocks noChangeShapeType="1"/>
          </p:cNvSpPr>
          <p:nvPr/>
        </p:nvSpPr>
        <p:spPr bwMode="auto">
          <a:xfrm>
            <a:off x="3557588" y="3348038"/>
            <a:ext cx="28575" cy="33337"/>
          </a:xfrm>
          <a:prstGeom prst="line">
            <a:avLst/>
          </a:prstGeom>
          <a:noFill/>
          <a:ln w="9525">
            <a:solidFill>
              <a:srgbClr val="000080"/>
            </a:solidFill>
            <a:round/>
            <a:headEnd/>
            <a:tailEnd/>
          </a:ln>
        </p:spPr>
        <p:txBody>
          <a:bodyPr/>
          <a:lstStyle/>
          <a:p>
            <a:endParaRPr lang="en-US"/>
          </a:p>
        </p:txBody>
      </p:sp>
      <p:sp>
        <p:nvSpPr>
          <p:cNvPr id="88499" name="Line 473"/>
          <p:cNvSpPr>
            <a:spLocks noChangeShapeType="1"/>
          </p:cNvSpPr>
          <p:nvPr/>
        </p:nvSpPr>
        <p:spPr bwMode="auto">
          <a:xfrm>
            <a:off x="3586163" y="3381375"/>
            <a:ext cx="38100" cy="20638"/>
          </a:xfrm>
          <a:prstGeom prst="line">
            <a:avLst/>
          </a:prstGeom>
          <a:noFill/>
          <a:ln w="9525">
            <a:solidFill>
              <a:srgbClr val="000080"/>
            </a:solidFill>
            <a:round/>
            <a:headEnd/>
            <a:tailEnd/>
          </a:ln>
        </p:spPr>
        <p:txBody>
          <a:bodyPr/>
          <a:lstStyle/>
          <a:p>
            <a:endParaRPr lang="en-US"/>
          </a:p>
        </p:txBody>
      </p:sp>
      <p:sp>
        <p:nvSpPr>
          <p:cNvPr id="88500" name="Line 474"/>
          <p:cNvSpPr>
            <a:spLocks noChangeShapeType="1"/>
          </p:cNvSpPr>
          <p:nvPr/>
        </p:nvSpPr>
        <p:spPr bwMode="auto">
          <a:xfrm flipV="1">
            <a:off x="3624263" y="3336925"/>
            <a:ext cx="28575" cy="65088"/>
          </a:xfrm>
          <a:prstGeom prst="line">
            <a:avLst/>
          </a:prstGeom>
          <a:noFill/>
          <a:ln w="9525">
            <a:solidFill>
              <a:srgbClr val="000080"/>
            </a:solidFill>
            <a:round/>
            <a:headEnd/>
            <a:tailEnd/>
          </a:ln>
        </p:spPr>
        <p:txBody>
          <a:bodyPr/>
          <a:lstStyle/>
          <a:p>
            <a:endParaRPr lang="en-US"/>
          </a:p>
        </p:txBody>
      </p:sp>
      <p:sp>
        <p:nvSpPr>
          <p:cNvPr id="88501" name="Line 475"/>
          <p:cNvSpPr>
            <a:spLocks noChangeShapeType="1"/>
          </p:cNvSpPr>
          <p:nvPr/>
        </p:nvSpPr>
        <p:spPr bwMode="auto">
          <a:xfrm>
            <a:off x="3652838" y="3336925"/>
            <a:ext cx="38100" cy="44450"/>
          </a:xfrm>
          <a:prstGeom prst="line">
            <a:avLst/>
          </a:prstGeom>
          <a:noFill/>
          <a:ln w="9525">
            <a:solidFill>
              <a:srgbClr val="000080"/>
            </a:solidFill>
            <a:round/>
            <a:headEnd/>
            <a:tailEnd/>
          </a:ln>
        </p:spPr>
        <p:txBody>
          <a:bodyPr/>
          <a:lstStyle/>
          <a:p>
            <a:endParaRPr lang="en-US"/>
          </a:p>
        </p:txBody>
      </p:sp>
      <p:sp>
        <p:nvSpPr>
          <p:cNvPr id="88502" name="Line 476"/>
          <p:cNvSpPr>
            <a:spLocks noChangeShapeType="1"/>
          </p:cNvSpPr>
          <p:nvPr/>
        </p:nvSpPr>
        <p:spPr bwMode="auto">
          <a:xfrm>
            <a:off x="3690938" y="3381375"/>
            <a:ext cx="38100" cy="65088"/>
          </a:xfrm>
          <a:prstGeom prst="line">
            <a:avLst/>
          </a:prstGeom>
          <a:noFill/>
          <a:ln w="9525">
            <a:solidFill>
              <a:srgbClr val="000080"/>
            </a:solidFill>
            <a:round/>
            <a:headEnd/>
            <a:tailEnd/>
          </a:ln>
        </p:spPr>
        <p:txBody>
          <a:bodyPr/>
          <a:lstStyle/>
          <a:p>
            <a:endParaRPr lang="en-US"/>
          </a:p>
        </p:txBody>
      </p:sp>
      <p:sp>
        <p:nvSpPr>
          <p:cNvPr id="88503" name="Line 477"/>
          <p:cNvSpPr>
            <a:spLocks noChangeShapeType="1"/>
          </p:cNvSpPr>
          <p:nvPr/>
        </p:nvSpPr>
        <p:spPr bwMode="auto">
          <a:xfrm>
            <a:off x="3729038" y="3446463"/>
            <a:ext cx="28575" cy="96837"/>
          </a:xfrm>
          <a:prstGeom prst="line">
            <a:avLst/>
          </a:prstGeom>
          <a:noFill/>
          <a:ln w="9525">
            <a:solidFill>
              <a:srgbClr val="000080"/>
            </a:solidFill>
            <a:round/>
            <a:headEnd/>
            <a:tailEnd/>
          </a:ln>
        </p:spPr>
        <p:txBody>
          <a:bodyPr/>
          <a:lstStyle/>
          <a:p>
            <a:endParaRPr lang="en-US"/>
          </a:p>
        </p:txBody>
      </p:sp>
      <p:sp>
        <p:nvSpPr>
          <p:cNvPr id="88504" name="Line 478"/>
          <p:cNvSpPr>
            <a:spLocks noChangeShapeType="1"/>
          </p:cNvSpPr>
          <p:nvPr/>
        </p:nvSpPr>
        <p:spPr bwMode="auto">
          <a:xfrm flipV="1">
            <a:off x="3757613" y="3455988"/>
            <a:ext cx="38100" cy="87312"/>
          </a:xfrm>
          <a:prstGeom prst="line">
            <a:avLst/>
          </a:prstGeom>
          <a:noFill/>
          <a:ln w="9525">
            <a:solidFill>
              <a:srgbClr val="000080"/>
            </a:solidFill>
            <a:round/>
            <a:headEnd/>
            <a:tailEnd/>
          </a:ln>
        </p:spPr>
        <p:txBody>
          <a:bodyPr/>
          <a:lstStyle/>
          <a:p>
            <a:endParaRPr lang="en-US"/>
          </a:p>
        </p:txBody>
      </p:sp>
      <p:sp>
        <p:nvSpPr>
          <p:cNvPr id="88505" name="Line 479"/>
          <p:cNvSpPr>
            <a:spLocks noChangeShapeType="1"/>
          </p:cNvSpPr>
          <p:nvPr/>
        </p:nvSpPr>
        <p:spPr bwMode="auto">
          <a:xfrm>
            <a:off x="3795713" y="3455988"/>
            <a:ext cx="28575" cy="109537"/>
          </a:xfrm>
          <a:prstGeom prst="line">
            <a:avLst/>
          </a:prstGeom>
          <a:noFill/>
          <a:ln w="9525">
            <a:solidFill>
              <a:srgbClr val="000080"/>
            </a:solidFill>
            <a:round/>
            <a:headEnd/>
            <a:tailEnd/>
          </a:ln>
        </p:spPr>
        <p:txBody>
          <a:bodyPr/>
          <a:lstStyle/>
          <a:p>
            <a:endParaRPr lang="en-US"/>
          </a:p>
        </p:txBody>
      </p:sp>
      <p:sp>
        <p:nvSpPr>
          <p:cNvPr id="88506" name="Line 480"/>
          <p:cNvSpPr>
            <a:spLocks noChangeShapeType="1"/>
          </p:cNvSpPr>
          <p:nvPr/>
        </p:nvSpPr>
        <p:spPr bwMode="auto">
          <a:xfrm>
            <a:off x="3824288" y="3565525"/>
            <a:ext cx="38100" cy="53975"/>
          </a:xfrm>
          <a:prstGeom prst="line">
            <a:avLst/>
          </a:prstGeom>
          <a:noFill/>
          <a:ln w="9525">
            <a:solidFill>
              <a:srgbClr val="000080"/>
            </a:solidFill>
            <a:round/>
            <a:headEnd/>
            <a:tailEnd/>
          </a:ln>
        </p:spPr>
        <p:txBody>
          <a:bodyPr/>
          <a:lstStyle/>
          <a:p>
            <a:endParaRPr lang="en-US"/>
          </a:p>
        </p:txBody>
      </p:sp>
      <p:sp>
        <p:nvSpPr>
          <p:cNvPr id="88507" name="Line 481"/>
          <p:cNvSpPr>
            <a:spLocks noChangeShapeType="1"/>
          </p:cNvSpPr>
          <p:nvPr/>
        </p:nvSpPr>
        <p:spPr bwMode="auto">
          <a:xfrm flipV="1">
            <a:off x="3862388" y="3565525"/>
            <a:ext cx="28575" cy="53975"/>
          </a:xfrm>
          <a:prstGeom prst="line">
            <a:avLst/>
          </a:prstGeom>
          <a:noFill/>
          <a:ln w="9525">
            <a:solidFill>
              <a:srgbClr val="000080"/>
            </a:solidFill>
            <a:round/>
            <a:headEnd/>
            <a:tailEnd/>
          </a:ln>
        </p:spPr>
        <p:txBody>
          <a:bodyPr/>
          <a:lstStyle/>
          <a:p>
            <a:endParaRPr lang="en-US"/>
          </a:p>
        </p:txBody>
      </p:sp>
      <p:sp>
        <p:nvSpPr>
          <p:cNvPr id="88508" name="Line 482"/>
          <p:cNvSpPr>
            <a:spLocks noChangeShapeType="1"/>
          </p:cNvSpPr>
          <p:nvPr/>
        </p:nvSpPr>
        <p:spPr bwMode="auto">
          <a:xfrm>
            <a:off x="3890963" y="3565525"/>
            <a:ext cx="38100" cy="53975"/>
          </a:xfrm>
          <a:prstGeom prst="line">
            <a:avLst/>
          </a:prstGeom>
          <a:noFill/>
          <a:ln w="9525">
            <a:solidFill>
              <a:srgbClr val="000080"/>
            </a:solidFill>
            <a:round/>
            <a:headEnd/>
            <a:tailEnd/>
          </a:ln>
        </p:spPr>
        <p:txBody>
          <a:bodyPr/>
          <a:lstStyle/>
          <a:p>
            <a:endParaRPr lang="en-US"/>
          </a:p>
        </p:txBody>
      </p:sp>
      <p:sp>
        <p:nvSpPr>
          <p:cNvPr id="88509" name="Line 483"/>
          <p:cNvSpPr>
            <a:spLocks noChangeShapeType="1"/>
          </p:cNvSpPr>
          <p:nvPr/>
        </p:nvSpPr>
        <p:spPr bwMode="auto">
          <a:xfrm flipV="1">
            <a:off x="3929063" y="3597275"/>
            <a:ext cx="38100" cy="22225"/>
          </a:xfrm>
          <a:prstGeom prst="line">
            <a:avLst/>
          </a:prstGeom>
          <a:noFill/>
          <a:ln w="9525">
            <a:solidFill>
              <a:srgbClr val="000080"/>
            </a:solidFill>
            <a:round/>
            <a:headEnd/>
            <a:tailEnd/>
          </a:ln>
        </p:spPr>
        <p:txBody>
          <a:bodyPr/>
          <a:lstStyle/>
          <a:p>
            <a:endParaRPr lang="en-US"/>
          </a:p>
        </p:txBody>
      </p:sp>
      <p:sp>
        <p:nvSpPr>
          <p:cNvPr id="88510" name="Line 484"/>
          <p:cNvSpPr>
            <a:spLocks noChangeShapeType="1"/>
          </p:cNvSpPr>
          <p:nvPr/>
        </p:nvSpPr>
        <p:spPr bwMode="auto">
          <a:xfrm flipV="1">
            <a:off x="3967163" y="3586163"/>
            <a:ext cx="28575" cy="11112"/>
          </a:xfrm>
          <a:prstGeom prst="line">
            <a:avLst/>
          </a:prstGeom>
          <a:noFill/>
          <a:ln w="9525">
            <a:solidFill>
              <a:srgbClr val="000080"/>
            </a:solidFill>
            <a:round/>
            <a:headEnd/>
            <a:tailEnd/>
          </a:ln>
        </p:spPr>
        <p:txBody>
          <a:bodyPr/>
          <a:lstStyle/>
          <a:p>
            <a:endParaRPr lang="en-US"/>
          </a:p>
        </p:txBody>
      </p:sp>
      <p:sp>
        <p:nvSpPr>
          <p:cNvPr id="88511" name="Rectangle 485"/>
          <p:cNvSpPr>
            <a:spLocks noChangeArrowheads="1"/>
          </p:cNvSpPr>
          <p:nvPr/>
        </p:nvSpPr>
        <p:spPr bwMode="auto">
          <a:xfrm>
            <a:off x="576263" y="3619500"/>
            <a:ext cx="125412" cy="174625"/>
          </a:xfrm>
          <a:prstGeom prst="rect">
            <a:avLst/>
          </a:prstGeom>
          <a:noFill/>
          <a:ln w="9525">
            <a:noFill/>
            <a:miter lim="800000"/>
            <a:headEnd/>
            <a:tailEnd/>
          </a:ln>
        </p:spPr>
        <p:txBody>
          <a:bodyPr/>
          <a:lstStyle/>
          <a:p>
            <a:endParaRPr lang="en-US">
              <a:latin typeface="Gill Sans MT" pitchFamily="34" charset="0"/>
            </a:endParaRPr>
          </a:p>
        </p:txBody>
      </p:sp>
      <p:sp>
        <p:nvSpPr>
          <p:cNvPr id="88512" name="Rectangle 486"/>
          <p:cNvSpPr>
            <a:spLocks noChangeArrowheads="1"/>
          </p:cNvSpPr>
          <p:nvPr/>
        </p:nvSpPr>
        <p:spPr bwMode="auto">
          <a:xfrm>
            <a:off x="576263" y="3630613"/>
            <a:ext cx="69850" cy="150812"/>
          </a:xfrm>
          <a:prstGeom prst="rect">
            <a:avLst/>
          </a:prstGeom>
          <a:noFill/>
          <a:ln w="9525">
            <a:noFill/>
            <a:miter lim="800000"/>
            <a:headEnd/>
            <a:tailEnd/>
          </a:ln>
        </p:spPr>
        <p:txBody>
          <a:bodyPr wrap="none" lIns="0" tIns="0" rIns="0" bIns="0">
            <a:spAutoFit/>
          </a:bodyPr>
          <a:lstStyle/>
          <a:p>
            <a:r>
              <a:rPr lang="en-US" sz="1000">
                <a:solidFill>
                  <a:srgbClr val="000000"/>
                </a:solidFill>
                <a:latin typeface="Gill Sans MT" pitchFamily="34" charset="0"/>
              </a:rPr>
              <a:t>0</a:t>
            </a:r>
            <a:endParaRPr lang="en-US" sz="2400">
              <a:latin typeface="Times New Roman" pitchFamily="18" charset="0"/>
            </a:endParaRPr>
          </a:p>
        </p:txBody>
      </p:sp>
      <p:sp>
        <p:nvSpPr>
          <p:cNvPr id="88513" name="Rectangle 487"/>
          <p:cNvSpPr>
            <a:spLocks noChangeArrowheads="1"/>
          </p:cNvSpPr>
          <p:nvPr/>
        </p:nvSpPr>
        <p:spPr bwMode="auto">
          <a:xfrm>
            <a:off x="509588" y="3381375"/>
            <a:ext cx="192087" cy="174625"/>
          </a:xfrm>
          <a:prstGeom prst="rect">
            <a:avLst/>
          </a:prstGeom>
          <a:noFill/>
          <a:ln w="9525">
            <a:noFill/>
            <a:miter lim="800000"/>
            <a:headEnd/>
            <a:tailEnd/>
          </a:ln>
        </p:spPr>
        <p:txBody>
          <a:bodyPr/>
          <a:lstStyle/>
          <a:p>
            <a:endParaRPr lang="en-US">
              <a:latin typeface="Gill Sans MT" pitchFamily="34" charset="0"/>
            </a:endParaRPr>
          </a:p>
        </p:txBody>
      </p:sp>
      <p:sp>
        <p:nvSpPr>
          <p:cNvPr id="88514" name="Rectangle 488"/>
          <p:cNvSpPr>
            <a:spLocks noChangeArrowheads="1"/>
          </p:cNvSpPr>
          <p:nvPr/>
        </p:nvSpPr>
        <p:spPr bwMode="auto">
          <a:xfrm>
            <a:off x="509588" y="3390900"/>
            <a:ext cx="139700" cy="152400"/>
          </a:xfrm>
          <a:prstGeom prst="rect">
            <a:avLst/>
          </a:prstGeom>
          <a:noFill/>
          <a:ln w="9525">
            <a:noFill/>
            <a:miter lim="800000"/>
            <a:headEnd/>
            <a:tailEnd/>
          </a:ln>
        </p:spPr>
        <p:txBody>
          <a:bodyPr wrap="none" lIns="0" tIns="0" rIns="0" bIns="0">
            <a:spAutoFit/>
          </a:bodyPr>
          <a:lstStyle/>
          <a:p>
            <a:r>
              <a:rPr lang="en-US" sz="1000">
                <a:solidFill>
                  <a:srgbClr val="000000"/>
                </a:solidFill>
                <a:latin typeface="Gill Sans MT" pitchFamily="34" charset="0"/>
              </a:rPr>
              <a:t>20</a:t>
            </a:r>
            <a:endParaRPr lang="en-US" sz="2400">
              <a:latin typeface="Times New Roman" pitchFamily="18" charset="0"/>
            </a:endParaRPr>
          </a:p>
        </p:txBody>
      </p:sp>
      <p:sp>
        <p:nvSpPr>
          <p:cNvPr id="88515" name="Rectangle 489"/>
          <p:cNvSpPr>
            <a:spLocks noChangeArrowheads="1"/>
          </p:cNvSpPr>
          <p:nvPr/>
        </p:nvSpPr>
        <p:spPr bwMode="auto">
          <a:xfrm>
            <a:off x="509588" y="3141663"/>
            <a:ext cx="192087" cy="176212"/>
          </a:xfrm>
          <a:prstGeom prst="rect">
            <a:avLst/>
          </a:prstGeom>
          <a:noFill/>
          <a:ln w="9525">
            <a:noFill/>
            <a:miter lim="800000"/>
            <a:headEnd/>
            <a:tailEnd/>
          </a:ln>
        </p:spPr>
        <p:txBody>
          <a:bodyPr/>
          <a:lstStyle/>
          <a:p>
            <a:endParaRPr lang="en-US">
              <a:latin typeface="Gill Sans MT" pitchFamily="34" charset="0"/>
            </a:endParaRPr>
          </a:p>
        </p:txBody>
      </p:sp>
      <p:sp>
        <p:nvSpPr>
          <p:cNvPr id="88516" name="Rectangle 490"/>
          <p:cNvSpPr>
            <a:spLocks noChangeArrowheads="1"/>
          </p:cNvSpPr>
          <p:nvPr/>
        </p:nvSpPr>
        <p:spPr bwMode="auto">
          <a:xfrm>
            <a:off x="509588" y="3152775"/>
            <a:ext cx="139700" cy="152400"/>
          </a:xfrm>
          <a:prstGeom prst="rect">
            <a:avLst/>
          </a:prstGeom>
          <a:noFill/>
          <a:ln w="9525">
            <a:noFill/>
            <a:miter lim="800000"/>
            <a:headEnd/>
            <a:tailEnd/>
          </a:ln>
        </p:spPr>
        <p:txBody>
          <a:bodyPr wrap="none" lIns="0" tIns="0" rIns="0" bIns="0">
            <a:spAutoFit/>
          </a:bodyPr>
          <a:lstStyle/>
          <a:p>
            <a:r>
              <a:rPr lang="en-US" sz="1000">
                <a:solidFill>
                  <a:srgbClr val="000000"/>
                </a:solidFill>
                <a:latin typeface="Gill Sans MT" pitchFamily="34" charset="0"/>
              </a:rPr>
              <a:t>40</a:t>
            </a:r>
            <a:endParaRPr lang="en-US" sz="2400">
              <a:latin typeface="Times New Roman" pitchFamily="18" charset="0"/>
            </a:endParaRPr>
          </a:p>
        </p:txBody>
      </p:sp>
      <p:sp>
        <p:nvSpPr>
          <p:cNvPr id="88517" name="Rectangle 491"/>
          <p:cNvSpPr>
            <a:spLocks noChangeArrowheads="1"/>
          </p:cNvSpPr>
          <p:nvPr/>
        </p:nvSpPr>
        <p:spPr bwMode="auto">
          <a:xfrm>
            <a:off x="509588" y="2903538"/>
            <a:ext cx="192087" cy="174625"/>
          </a:xfrm>
          <a:prstGeom prst="rect">
            <a:avLst/>
          </a:prstGeom>
          <a:noFill/>
          <a:ln w="9525">
            <a:noFill/>
            <a:miter lim="800000"/>
            <a:headEnd/>
            <a:tailEnd/>
          </a:ln>
        </p:spPr>
        <p:txBody>
          <a:bodyPr/>
          <a:lstStyle/>
          <a:p>
            <a:endParaRPr lang="en-US">
              <a:latin typeface="Gill Sans MT" pitchFamily="34" charset="0"/>
            </a:endParaRPr>
          </a:p>
        </p:txBody>
      </p:sp>
      <p:sp>
        <p:nvSpPr>
          <p:cNvPr id="88518" name="Rectangle 492"/>
          <p:cNvSpPr>
            <a:spLocks noChangeArrowheads="1"/>
          </p:cNvSpPr>
          <p:nvPr/>
        </p:nvSpPr>
        <p:spPr bwMode="auto">
          <a:xfrm>
            <a:off x="509588" y="2914650"/>
            <a:ext cx="139700" cy="152400"/>
          </a:xfrm>
          <a:prstGeom prst="rect">
            <a:avLst/>
          </a:prstGeom>
          <a:noFill/>
          <a:ln w="9525">
            <a:noFill/>
            <a:miter lim="800000"/>
            <a:headEnd/>
            <a:tailEnd/>
          </a:ln>
        </p:spPr>
        <p:txBody>
          <a:bodyPr wrap="none" lIns="0" tIns="0" rIns="0" bIns="0">
            <a:spAutoFit/>
          </a:bodyPr>
          <a:lstStyle/>
          <a:p>
            <a:r>
              <a:rPr lang="en-US" sz="1000">
                <a:solidFill>
                  <a:srgbClr val="000000"/>
                </a:solidFill>
                <a:latin typeface="Gill Sans MT" pitchFamily="34" charset="0"/>
              </a:rPr>
              <a:t>60</a:t>
            </a:r>
            <a:endParaRPr lang="en-US" sz="2400">
              <a:latin typeface="Times New Roman" pitchFamily="18" charset="0"/>
            </a:endParaRPr>
          </a:p>
        </p:txBody>
      </p:sp>
      <p:sp>
        <p:nvSpPr>
          <p:cNvPr id="88519" name="Rectangle 493"/>
          <p:cNvSpPr>
            <a:spLocks noChangeArrowheads="1"/>
          </p:cNvSpPr>
          <p:nvPr/>
        </p:nvSpPr>
        <p:spPr bwMode="auto">
          <a:xfrm>
            <a:off x="509588" y="2674938"/>
            <a:ext cx="192087" cy="176212"/>
          </a:xfrm>
          <a:prstGeom prst="rect">
            <a:avLst/>
          </a:prstGeom>
          <a:noFill/>
          <a:ln w="9525">
            <a:noFill/>
            <a:miter lim="800000"/>
            <a:headEnd/>
            <a:tailEnd/>
          </a:ln>
        </p:spPr>
        <p:txBody>
          <a:bodyPr/>
          <a:lstStyle/>
          <a:p>
            <a:endParaRPr lang="en-US">
              <a:latin typeface="Gill Sans MT" pitchFamily="34" charset="0"/>
            </a:endParaRPr>
          </a:p>
        </p:txBody>
      </p:sp>
      <p:sp>
        <p:nvSpPr>
          <p:cNvPr id="88520" name="Rectangle 494"/>
          <p:cNvSpPr>
            <a:spLocks noChangeArrowheads="1"/>
          </p:cNvSpPr>
          <p:nvPr/>
        </p:nvSpPr>
        <p:spPr bwMode="auto">
          <a:xfrm>
            <a:off x="509588" y="2686050"/>
            <a:ext cx="139700" cy="152400"/>
          </a:xfrm>
          <a:prstGeom prst="rect">
            <a:avLst/>
          </a:prstGeom>
          <a:noFill/>
          <a:ln w="9525">
            <a:noFill/>
            <a:miter lim="800000"/>
            <a:headEnd/>
            <a:tailEnd/>
          </a:ln>
        </p:spPr>
        <p:txBody>
          <a:bodyPr wrap="none" lIns="0" tIns="0" rIns="0" bIns="0">
            <a:spAutoFit/>
          </a:bodyPr>
          <a:lstStyle/>
          <a:p>
            <a:r>
              <a:rPr lang="en-US" sz="1000">
                <a:solidFill>
                  <a:srgbClr val="000000"/>
                </a:solidFill>
                <a:latin typeface="Gill Sans MT" pitchFamily="34" charset="0"/>
              </a:rPr>
              <a:t>80</a:t>
            </a:r>
            <a:endParaRPr lang="en-US" sz="2400">
              <a:latin typeface="Times New Roman" pitchFamily="18" charset="0"/>
            </a:endParaRPr>
          </a:p>
        </p:txBody>
      </p:sp>
      <p:sp>
        <p:nvSpPr>
          <p:cNvPr id="88521" name="Rectangle 495"/>
          <p:cNvSpPr>
            <a:spLocks noChangeArrowheads="1"/>
          </p:cNvSpPr>
          <p:nvPr/>
        </p:nvSpPr>
        <p:spPr bwMode="auto">
          <a:xfrm>
            <a:off x="442913" y="2436813"/>
            <a:ext cx="268287" cy="174625"/>
          </a:xfrm>
          <a:prstGeom prst="rect">
            <a:avLst/>
          </a:prstGeom>
          <a:noFill/>
          <a:ln w="9525">
            <a:noFill/>
            <a:miter lim="800000"/>
            <a:headEnd/>
            <a:tailEnd/>
          </a:ln>
        </p:spPr>
        <p:txBody>
          <a:bodyPr/>
          <a:lstStyle/>
          <a:p>
            <a:endParaRPr lang="en-US">
              <a:latin typeface="Gill Sans MT" pitchFamily="34" charset="0"/>
            </a:endParaRPr>
          </a:p>
        </p:txBody>
      </p:sp>
      <p:sp>
        <p:nvSpPr>
          <p:cNvPr id="88522" name="Rectangle 496"/>
          <p:cNvSpPr>
            <a:spLocks noChangeArrowheads="1"/>
          </p:cNvSpPr>
          <p:nvPr/>
        </p:nvSpPr>
        <p:spPr bwMode="auto">
          <a:xfrm>
            <a:off x="442913" y="2447925"/>
            <a:ext cx="209550" cy="153988"/>
          </a:xfrm>
          <a:prstGeom prst="rect">
            <a:avLst/>
          </a:prstGeom>
          <a:noFill/>
          <a:ln w="9525">
            <a:noFill/>
            <a:miter lim="800000"/>
            <a:headEnd/>
            <a:tailEnd/>
          </a:ln>
        </p:spPr>
        <p:txBody>
          <a:bodyPr wrap="none" lIns="0" tIns="0" rIns="0" bIns="0">
            <a:spAutoFit/>
          </a:bodyPr>
          <a:lstStyle/>
          <a:p>
            <a:r>
              <a:rPr lang="en-US" sz="1000">
                <a:solidFill>
                  <a:srgbClr val="000000"/>
                </a:solidFill>
                <a:latin typeface="Gill Sans MT" pitchFamily="34" charset="0"/>
              </a:rPr>
              <a:t>100</a:t>
            </a:r>
            <a:endParaRPr lang="en-US" sz="2400">
              <a:latin typeface="Times New Roman" pitchFamily="18" charset="0"/>
            </a:endParaRPr>
          </a:p>
        </p:txBody>
      </p:sp>
      <p:sp>
        <p:nvSpPr>
          <p:cNvPr id="88523" name="Rectangle 497"/>
          <p:cNvSpPr>
            <a:spLocks noChangeArrowheads="1"/>
          </p:cNvSpPr>
          <p:nvPr/>
        </p:nvSpPr>
        <p:spPr bwMode="auto">
          <a:xfrm>
            <a:off x="442913" y="2197100"/>
            <a:ext cx="268287" cy="176213"/>
          </a:xfrm>
          <a:prstGeom prst="rect">
            <a:avLst/>
          </a:prstGeom>
          <a:noFill/>
          <a:ln w="9525">
            <a:noFill/>
            <a:miter lim="800000"/>
            <a:headEnd/>
            <a:tailEnd/>
          </a:ln>
        </p:spPr>
        <p:txBody>
          <a:bodyPr/>
          <a:lstStyle/>
          <a:p>
            <a:endParaRPr lang="en-US">
              <a:latin typeface="Gill Sans MT" pitchFamily="34" charset="0"/>
            </a:endParaRPr>
          </a:p>
        </p:txBody>
      </p:sp>
      <p:sp>
        <p:nvSpPr>
          <p:cNvPr id="88524" name="Rectangle 498"/>
          <p:cNvSpPr>
            <a:spLocks noChangeArrowheads="1"/>
          </p:cNvSpPr>
          <p:nvPr/>
        </p:nvSpPr>
        <p:spPr bwMode="auto">
          <a:xfrm>
            <a:off x="442913" y="2208213"/>
            <a:ext cx="209550" cy="152400"/>
          </a:xfrm>
          <a:prstGeom prst="rect">
            <a:avLst/>
          </a:prstGeom>
          <a:noFill/>
          <a:ln w="9525">
            <a:noFill/>
            <a:miter lim="800000"/>
            <a:headEnd/>
            <a:tailEnd/>
          </a:ln>
        </p:spPr>
        <p:txBody>
          <a:bodyPr wrap="none" lIns="0" tIns="0" rIns="0" bIns="0">
            <a:spAutoFit/>
          </a:bodyPr>
          <a:lstStyle/>
          <a:p>
            <a:r>
              <a:rPr lang="en-US" sz="1000">
                <a:solidFill>
                  <a:srgbClr val="000000"/>
                </a:solidFill>
                <a:latin typeface="Gill Sans MT" pitchFamily="34" charset="0"/>
              </a:rPr>
              <a:t>120</a:t>
            </a:r>
            <a:endParaRPr lang="en-US" sz="2400">
              <a:latin typeface="Times New Roman" pitchFamily="18" charset="0"/>
            </a:endParaRPr>
          </a:p>
        </p:txBody>
      </p:sp>
      <p:sp>
        <p:nvSpPr>
          <p:cNvPr id="88525" name="Rectangle 499"/>
          <p:cNvSpPr>
            <a:spLocks noChangeArrowheads="1"/>
          </p:cNvSpPr>
          <p:nvPr/>
        </p:nvSpPr>
        <p:spPr bwMode="auto">
          <a:xfrm>
            <a:off x="442913" y="1958975"/>
            <a:ext cx="268287" cy="176213"/>
          </a:xfrm>
          <a:prstGeom prst="rect">
            <a:avLst/>
          </a:prstGeom>
          <a:noFill/>
          <a:ln w="9525">
            <a:noFill/>
            <a:miter lim="800000"/>
            <a:headEnd/>
            <a:tailEnd/>
          </a:ln>
        </p:spPr>
        <p:txBody>
          <a:bodyPr/>
          <a:lstStyle/>
          <a:p>
            <a:endParaRPr lang="en-US">
              <a:latin typeface="Gill Sans MT" pitchFamily="34" charset="0"/>
            </a:endParaRPr>
          </a:p>
        </p:txBody>
      </p:sp>
      <p:sp>
        <p:nvSpPr>
          <p:cNvPr id="88526" name="Rectangle 500"/>
          <p:cNvSpPr>
            <a:spLocks noChangeArrowheads="1"/>
          </p:cNvSpPr>
          <p:nvPr/>
        </p:nvSpPr>
        <p:spPr bwMode="auto">
          <a:xfrm>
            <a:off x="442913" y="1970088"/>
            <a:ext cx="209550" cy="152400"/>
          </a:xfrm>
          <a:prstGeom prst="rect">
            <a:avLst/>
          </a:prstGeom>
          <a:noFill/>
          <a:ln w="9525">
            <a:noFill/>
            <a:miter lim="800000"/>
            <a:headEnd/>
            <a:tailEnd/>
          </a:ln>
        </p:spPr>
        <p:txBody>
          <a:bodyPr wrap="none" lIns="0" tIns="0" rIns="0" bIns="0">
            <a:spAutoFit/>
          </a:bodyPr>
          <a:lstStyle/>
          <a:p>
            <a:r>
              <a:rPr lang="en-US" sz="1000">
                <a:solidFill>
                  <a:srgbClr val="000000"/>
                </a:solidFill>
                <a:latin typeface="Gill Sans MT" pitchFamily="34" charset="0"/>
              </a:rPr>
              <a:t>140</a:t>
            </a:r>
            <a:endParaRPr lang="en-US" sz="2400">
              <a:latin typeface="Times New Roman" pitchFamily="18" charset="0"/>
            </a:endParaRPr>
          </a:p>
        </p:txBody>
      </p:sp>
      <p:sp>
        <p:nvSpPr>
          <p:cNvPr id="88527" name="Rectangle 501"/>
          <p:cNvSpPr>
            <a:spLocks noChangeArrowheads="1"/>
          </p:cNvSpPr>
          <p:nvPr/>
        </p:nvSpPr>
        <p:spPr bwMode="auto">
          <a:xfrm>
            <a:off x="442913" y="1720850"/>
            <a:ext cx="268287" cy="174625"/>
          </a:xfrm>
          <a:prstGeom prst="rect">
            <a:avLst/>
          </a:prstGeom>
          <a:noFill/>
          <a:ln w="9525">
            <a:noFill/>
            <a:miter lim="800000"/>
            <a:headEnd/>
            <a:tailEnd/>
          </a:ln>
        </p:spPr>
        <p:txBody>
          <a:bodyPr/>
          <a:lstStyle/>
          <a:p>
            <a:endParaRPr lang="en-US">
              <a:latin typeface="Gill Sans MT" pitchFamily="34" charset="0"/>
            </a:endParaRPr>
          </a:p>
        </p:txBody>
      </p:sp>
      <p:sp>
        <p:nvSpPr>
          <p:cNvPr id="88528" name="Rectangle 502"/>
          <p:cNvSpPr>
            <a:spLocks noChangeArrowheads="1"/>
          </p:cNvSpPr>
          <p:nvPr/>
        </p:nvSpPr>
        <p:spPr bwMode="auto">
          <a:xfrm>
            <a:off x="442913" y="1731963"/>
            <a:ext cx="209550" cy="152400"/>
          </a:xfrm>
          <a:prstGeom prst="rect">
            <a:avLst/>
          </a:prstGeom>
          <a:noFill/>
          <a:ln w="9525">
            <a:noFill/>
            <a:miter lim="800000"/>
            <a:headEnd/>
            <a:tailEnd/>
          </a:ln>
        </p:spPr>
        <p:txBody>
          <a:bodyPr wrap="none" lIns="0" tIns="0" rIns="0" bIns="0">
            <a:spAutoFit/>
          </a:bodyPr>
          <a:lstStyle/>
          <a:p>
            <a:r>
              <a:rPr lang="en-US" sz="1000">
                <a:solidFill>
                  <a:srgbClr val="000000"/>
                </a:solidFill>
                <a:latin typeface="Gill Sans MT" pitchFamily="34" charset="0"/>
              </a:rPr>
              <a:t>160</a:t>
            </a:r>
            <a:endParaRPr lang="en-US" sz="2400">
              <a:latin typeface="Times New Roman" pitchFamily="18" charset="0"/>
            </a:endParaRPr>
          </a:p>
        </p:txBody>
      </p:sp>
      <p:sp>
        <p:nvSpPr>
          <p:cNvPr id="88529" name="Rectangle 503"/>
          <p:cNvSpPr>
            <a:spLocks noChangeArrowheads="1"/>
          </p:cNvSpPr>
          <p:nvPr/>
        </p:nvSpPr>
        <p:spPr bwMode="auto">
          <a:xfrm rot="-5400000">
            <a:off x="631825" y="3876676"/>
            <a:ext cx="244475" cy="152400"/>
          </a:xfrm>
          <a:prstGeom prst="rect">
            <a:avLst/>
          </a:prstGeom>
          <a:noFill/>
          <a:ln w="9525">
            <a:noFill/>
            <a:miter lim="800000"/>
            <a:headEnd/>
            <a:tailEnd/>
          </a:ln>
        </p:spPr>
        <p:txBody>
          <a:bodyPr wrap="none" lIns="0" tIns="0" rIns="0" bIns="0">
            <a:spAutoFit/>
          </a:bodyPr>
          <a:lstStyle/>
          <a:p>
            <a:r>
              <a:rPr lang="en-US" sz="1000">
                <a:solidFill>
                  <a:srgbClr val="000000"/>
                </a:solidFill>
                <a:latin typeface="Gill Sans MT" pitchFamily="34" charset="0"/>
              </a:rPr>
              <a:t>0:15</a:t>
            </a:r>
            <a:endParaRPr lang="en-US" sz="2400">
              <a:latin typeface="Times New Roman" pitchFamily="18" charset="0"/>
            </a:endParaRPr>
          </a:p>
        </p:txBody>
      </p:sp>
      <p:sp>
        <p:nvSpPr>
          <p:cNvPr id="88530" name="Rectangle 504"/>
          <p:cNvSpPr>
            <a:spLocks noChangeArrowheads="1"/>
          </p:cNvSpPr>
          <p:nvPr/>
        </p:nvSpPr>
        <p:spPr bwMode="auto">
          <a:xfrm rot="-5400000">
            <a:off x="869950" y="3876676"/>
            <a:ext cx="244475" cy="152400"/>
          </a:xfrm>
          <a:prstGeom prst="rect">
            <a:avLst/>
          </a:prstGeom>
          <a:noFill/>
          <a:ln w="9525">
            <a:noFill/>
            <a:miter lim="800000"/>
            <a:headEnd/>
            <a:tailEnd/>
          </a:ln>
        </p:spPr>
        <p:txBody>
          <a:bodyPr wrap="none" lIns="0" tIns="0" rIns="0" bIns="0">
            <a:spAutoFit/>
          </a:bodyPr>
          <a:lstStyle/>
          <a:p>
            <a:r>
              <a:rPr lang="en-US" sz="1000">
                <a:solidFill>
                  <a:srgbClr val="000000"/>
                </a:solidFill>
                <a:latin typeface="Gill Sans MT" pitchFamily="34" charset="0"/>
              </a:rPr>
              <a:t>2:00</a:t>
            </a:r>
            <a:endParaRPr lang="en-US" sz="2400">
              <a:latin typeface="Times New Roman" pitchFamily="18" charset="0"/>
            </a:endParaRPr>
          </a:p>
        </p:txBody>
      </p:sp>
      <p:sp>
        <p:nvSpPr>
          <p:cNvPr id="88531" name="Rectangle 505"/>
          <p:cNvSpPr>
            <a:spLocks noChangeArrowheads="1"/>
          </p:cNvSpPr>
          <p:nvPr/>
        </p:nvSpPr>
        <p:spPr bwMode="auto">
          <a:xfrm rot="-5400000">
            <a:off x="1108075" y="3876676"/>
            <a:ext cx="244475" cy="152400"/>
          </a:xfrm>
          <a:prstGeom prst="rect">
            <a:avLst/>
          </a:prstGeom>
          <a:noFill/>
          <a:ln w="9525">
            <a:noFill/>
            <a:miter lim="800000"/>
            <a:headEnd/>
            <a:tailEnd/>
          </a:ln>
        </p:spPr>
        <p:txBody>
          <a:bodyPr wrap="none" lIns="0" tIns="0" rIns="0" bIns="0">
            <a:spAutoFit/>
          </a:bodyPr>
          <a:lstStyle/>
          <a:p>
            <a:r>
              <a:rPr lang="en-US" sz="1000">
                <a:solidFill>
                  <a:srgbClr val="000000"/>
                </a:solidFill>
                <a:latin typeface="Gill Sans MT" pitchFamily="34" charset="0"/>
              </a:rPr>
              <a:t>3:45</a:t>
            </a:r>
            <a:endParaRPr lang="en-US" sz="2400">
              <a:latin typeface="Times New Roman" pitchFamily="18" charset="0"/>
            </a:endParaRPr>
          </a:p>
        </p:txBody>
      </p:sp>
      <p:sp>
        <p:nvSpPr>
          <p:cNvPr id="88532" name="Rectangle 506"/>
          <p:cNvSpPr>
            <a:spLocks noChangeArrowheads="1"/>
          </p:cNvSpPr>
          <p:nvPr/>
        </p:nvSpPr>
        <p:spPr bwMode="auto">
          <a:xfrm rot="-5400000">
            <a:off x="1346200" y="3876676"/>
            <a:ext cx="244475" cy="152400"/>
          </a:xfrm>
          <a:prstGeom prst="rect">
            <a:avLst/>
          </a:prstGeom>
          <a:noFill/>
          <a:ln w="9525">
            <a:noFill/>
            <a:miter lim="800000"/>
            <a:headEnd/>
            <a:tailEnd/>
          </a:ln>
        </p:spPr>
        <p:txBody>
          <a:bodyPr wrap="none" lIns="0" tIns="0" rIns="0" bIns="0">
            <a:spAutoFit/>
          </a:bodyPr>
          <a:lstStyle/>
          <a:p>
            <a:r>
              <a:rPr lang="en-US" sz="1000">
                <a:solidFill>
                  <a:srgbClr val="000000"/>
                </a:solidFill>
                <a:latin typeface="Gill Sans MT" pitchFamily="34" charset="0"/>
              </a:rPr>
              <a:t>5:30</a:t>
            </a:r>
            <a:endParaRPr lang="en-US" sz="2400">
              <a:latin typeface="Times New Roman" pitchFamily="18" charset="0"/>
            </a:endParaRPr>
          </a:p>
        </p:txBody>
      </p:sp>
      <p:sp>
        <p:nvSpPr>
          <p:cNvPr id="88533" name="Rectangle 507"/>
          <p:cNvSpPr>
            <a:spLocks noChangeArrowheads="1"/>
          </p:cNvSpPr>
          <p:nvPr/>
        </p:nvSpPr>
        <p:spPr bwMode="auto">
          <a:xfrm rot="-5400000">
            <a:off x="1584325" y="3876676"/>
            <a:ext cx="244475" cy="152400"/>
          </a:xfrm>
          <a:prstGeom prst="rect">
            <a:avLst/>
          </a:prstGeom>
          <a:noFill/>
          <a:ln w="9525">
            <a:noFill/>
            <a:miter lim="800000"/>
            <a:headEnd/>
            <a:tailEnd/>
          </a:ln>
        </p:spPr>
        <p:txBody>
          <a:bodyPr wrap="none" lIns="0" tIns="0" rIns="0" bIns="0">
            <a:spAutoFit/>
          </a:bodyPr>
          <a:lstStyle/>
          <a:p>
            <a:r>
              <a:rPr lang="en-US" sz="1000">
                <a:solidFill>
                  <a:srgbClr val="000000"/>
                </a:solidFill>
                <a:latin typeface="Gill Sans MT" pitchFamily="34" charset="0"/>
              </a:rPr>
              <a:t>7:15</a:t>
            </a:r>
            <a:endParaRPr lang="en-US" sz="2400">
              <a:latin typeface="Times New Roman" pitchFamily="18" charset="0"/>
            </a:endParaRPr>
          </a:p>
        </p:txBody>
      </p:sp>
      <p:sp>
        <p:nvSpPr>
          <p:cNvPr id="88534" name="Rectangle 508"/>
          <p:cNvSpPr>
            <a:spLocks noChangeArrowheads="1"/>
          </p:cNvSpPr>
          <p:nvPr/>
        </p:nvSpPr>
        <p:spPr bwMode="auto">
          <a:xfrm rot="-5400000">
            <a:off x="1822450" y="3876676"/>
            <a:ext cx="244475" cy="152400"/>
          </a:xfrm>
          <a:prstGeom prst="rect">
            <a:avLst/>
          </a:prstGeom>
          <a:noFill/>
          <a:ln w="9525">
            <a:noFill/>
            <a:miter lim="800000"/>
            <a:headEnd/>
            <a:tailEnd/>
          </a:ln>
        </p:spPr>
        <p:txBody>
          <a:bodyPr wrap="none" lIns="0" tIns="0" rIns="0" bIns="0">
            <a:spAutoFit/>
          </a:bodyPr>
          <a:lstStyle/>
          <a:p>
            <a:r>
              <a:rPr lang="en-US" sz="1000">
                <a:solidFill>
                  <a:srgbClr val="000000"/>
                </a:solidFill>
                <a:latin typeface="Gill Sans MT" pitchFamily="34" charset="0"/>
              </a:rPr>
              <a:t>9:00</a:t>
            </a:r>
            <a:endParaRPr lang="en-US" sz="2400">
              <a:latin typeface="Times New Roman" pitchFamily="18" charset="0"/>
            </a:endParaRPr>
          </a:p>
        </p:txBody>
      </p:sp>
      <p:sp>
        <p:nvSpPr>
          <p:cNvPr id="88535" name="Rectangle 509"/>
          <p:cNvSpPr>
            <a:spLocks noChangeArrowheads="1"/>
          </p:cNvSpPr>
          <p:nvPr/>
        </p:nvSpPr>
        <p:spPr bwMode="auto">
          <a:xfrm rot="-5400000">
            <a:off x="2025650" y="3917951"/>
            <a:ext cx="314325" cy="152400"/>
          </a:xfrm>
          <a:prstGeom prst="rect">
            <a:avLst/>
          </a:prstGeom>
          <a:noFill/>
          <a:ln w="9525">
            <a:noFill/>
            <a:miter lim="800000"/>
            <a:headEnd/>
            <a:tailEnd/>
          </a:ln>
        </p:spPr>
        <p:txBody>
          <a:bodyPr wrap="none" lIns="0" tIns="0" rIns="0" bIns="0">
            <a:spAutoFit/>
          </a:bodyPr>
          <a:lstStyle/>
          <a:p>
            <a:r>
              <a:rPr lang="en-US" sz="1000">
                <a:solidFill>
                  <a:srgbClr val="000000"/>
                </a:solidFill>
                <a:latin typeface="Gill Sans MT" pitchFamily="34" charset="0"/>
              </a:rPr>
              <a:t>10:45</a:t>
            </a:r>
            <a:endParaRPr lang="en-US" sz="2400">
              <a:latin typeface="Times New Roman" pitchFamily="18" charset="0"/>
            </a:endParaRPr>
          </a:p>
        </p:txBody>
      </p:sp>
      <p:sp>
        <p:nvSpPr>
          <p:cNvPr id="88536" name="Rectangle 510"/>
          <p:cNvSpPr>
            <a:spLocks noChangeArrowheads="1"/>
          </p:cNvSpPr>
          <p:nvPr/>
        </p:nvSpPr>
        <p:spPr bwMode="auto">
          <a:xfrm rot="-5400000">
            <a:off x="2263775" y="3917951"/>
            <a:ext cx="314325" cy="152400"/>
          </a:xfrm>
          <a:prstGeom prst="rect">
            <a:avLst/>
          </a:prstGeom>
          <a:noFill/>
          <a:ln w="9525">
            <a:noFill/>
            <a:miter lim="800000"/>
            <a:headEnd/>
            <a:tailEnd/>
          </a:ln>
        </p:spPr>
        <p:txBody>
          <a:bodyPr wrap="none" lIns="0" tIns="0" rIns="0" bIns="0">
            <a:spAutoFit/>
          </a:bodyPr>
          <a:lstStyle/>
          <a:p>
            <a:r>
              <a:rPr lang="en-US" sz="1000">
                <a:solidFill>
                  <a:srgbClr val="000000"/>
                </a:solidFill>
                <a:latin typeface="Gill Sans MT" pitchFamily="34" charset="0"/>
              </a:rPr>
              <a:t>12:30</a:t>
            </a:r>
            <a:endParaRPr lang="en-US" sz="2400">
              <a:latin typeface="Times New Roman" pitchFamily="18" charset="0"/>
            </a:endParaRPr>
          </a:p>
        </p:txBody>
      </p:sp>
      <p:sp>
        <p:nvSpPr>
          <p:cNvPr id="88537" name="Rectangle 511"/>
          <p:cNvSpPr>
            <a:spLocks noChangeArrowheads="1"/>
          </p:cNvSpPr>
          <p:nvPr/>
        </p:nvSpPr>
        <p:spPr bwMode="auto">
          <a:xfrm rot="-5400000">
            <a:off x="2502694" y="3915569"/>
            <a:ext cx="315912" cy="152400"/>
          </a:xfrm>
          <a:prstGeom prst="rect">
            <a:avLst/>
          </a:prstGeom>
          <a:noFill/>
          <a:ln w="9525">
            <a:noFill/>
            <a:miter lim="800000"/>
            <a:headEnd/>
            <a:tailEnd/>
          </a:ln>
        </p:spPr>
        <p:txBody>
          <a:bodyPr wrap="none" lIns="0" tIns="0" rIns="0" bIns="0">
            <a:spAutoFit/>
          </a:bodyPr>
          <a:lstStyle/>
          <a:p>
            <a:r>
              <a:rPr lang="en-US" sz="1000">
                <a:solidFill>
                  <a:srgbClr val="000000"/>
                </a:solidFill>
                <a:latin typeface="Gill Sans MT" pitchFamily="34" charset="0"/>
              </a:rPr>
              <a:t>14:15</a:t>
            </a:r>
            <a:endParaRPr lang="en-US" sz="2400">
              <a:latin typeface="Times New Roman" pitchFamily="18" charset="0"/>
            </a:endParaRPr>
          </a:p>
        </p:txBody>
      </p:sp>
      <p:sp>
        <p:nvSpPr>
          <p:cNvPr id="88538" name="Rectangle 512"/>
          <p:cNvSpPr>
            <a:spLocks noChangeArrowheads="1"/>
          </p:cNvSpPr>
          <p:nvPr/>
        </p:nvSpPr>
        <p:spPr bwMode="auto">
          <a:xfrm rot="-5400000">
            <a:off x="2748757" y="3915569"/>
            <a:ext cx="315912" cy="152400"/>
          </a:xfrm>
          <a:prstGeom prst="rect">
            <a:avLst/>
          </a:prstGeom>
          <a:noFill/>
          <a:ln w="9525">
            <a:noFill/>
            <a:miter lim="800000"/>
            <a:headEnd/>
            <a:tailEnd/>
          </a:ln>
        </p:spPr>
        <p:txBody>
          <a:bodyPr wrap="none" lIns="0" tIns="0" rIns="0" bIns="0">
            <a:spAutoFit/>
          </a:bodyPr>
          <a:lstStyle/>
          <a:p>
            <a:r>
              <a:rPr lang="en-US" sz="1000">
                <a:solidFill>
                  <a:srgbClr val="000000"/>
                </a:solidFill>
                <a:latin typeface="Gill Sans MT" pitchFamily="34" charset="0"/>
              </a:rPr>
              <a:t>16:00</a:t>
            </a:r>
            <a:endParaRPr lang="en-US" sz="2400">
              <a:latin typeface="Times New Roman" pitchFamily="18" charset="0"/>
            </a:endParaRPr>
          </a:p>
        </p:txBody>
      </p:sp>
      <p:sp>
        <p:nvSpPr>
          <p:cNvPr id="88539" name="Rectangle 513"/>
          <p:cNvSpPr>
            <a:spLocks noChangeArrowheads="1"/>
          </p:cNvSpPr>
          <p:nvPr/>
        </p:nvSpPr>
        <p:spPr bwMode="auto">
          <a:xfrm rot="-5400000">
            <a:off x="2986882" y="3915569"/>
            <a:ext cx="315912" cy="152400"/>
          </a:xfrm>
          <a:prstGeom prst="rect">
            <a:avLst/>
          </a:prstGeom>
          <a:noFill/>
          <a:ln w="9525">
            <a:noFill/>
            <a:miter lim="800000"/>
            <a:headEnd/>
            <a:tailEnd/>
          </a:ln>
        </p:spPr>
        <p:txBody>
          <a:bodyPr wrap="none" lIns="0" tIns="0" rIns="0" bIns="0">
            <a:spAutoFit/>
          </a:bodyPr>
          <a:lstStyle/>
          <a:p>
            <a:r>
              <a:rPr lang="en-US" sz="1000">
                <a:solidFill>
                  <a:srgbClr val="000000"/>
                </a:solidFill>
                <a:latin typeface="Gill Sans MT" pitchFamily="34" charset="0"/>
              </a:rPr>
              <a:t>17:45</a:t>
            </a:r>
            <a:endParaRPr lang="en-US" sz="2400">
              <a:latin typeface="Times New Roman" pitchFamily="18" charset="0"/>
            </a:endParaRPr>
          </a:p>
        </p:txBody>
      </p:sp>
      <p:sp>
        <p:nvSpPr>
          <p:cNvPr id="88540" name="Rectangle 514"/>
          <p:cNvSpPr>
            <a:spLocks noChangeArrowheads="1"/>
          </p:cNvSpPr>
          <p:nvPr/>
        </p:nvSpPr>
        <p:spPr bwMode="auto">
          <a:xfrm rot="-5400000">
            <a:off x="3225007" y="3915569"/>
            <a:ext cx="315912" cy="152400"/>
          </a:xfrm>
          <a:prstGeom prst="rect">
            <a:avLst/>
          </a:prstGeom>
          <a:noFill/>
          <a:ln w="9525">
            <a:noFill/>
            <a:miter lim="800000"/>
            <a:headEnd/>
            <a:tailEnd/>
          </a:ln>
        </p:spPr>
        <p:txBody>
          <a:bodyPr wrap="none" lIns="0" tIns="0" rIns="0" bIns="0">
            <a:spAutoFit/>
          </a:bodyPr>
          <a:lstStyle/>
          <a:p>
            <a:r>
              <a:rPr lang="en-US" sz="1000">
                <a:solidFill>
                  <a:srgbClr val="000000"/>
                </a:solidFill>
                <a:latin typeface="Gill Sans MT" pitchFamily="34" charset="0"/>
              </a:rPr>
              <a:t>19:30</a:t>
            </a:r>
            <a:endParaRPr lang="en-US" sz="2400">
              <a:latin typeface="Times New Roman" pitchFamily="18" charset="0"/>
            </a:endParaRPr>
          </a:p>
        </p:txBody>
      </p:sp>
      <p:sp>
        <p:nvSpPr>
          <p:cNvPr id="88541" name="Rectangle 515"/>
          <p:cNvSpPr>
            <a:spLocks noChangeArrowheads="1"/>
          </p:cNvSpPr>
          <p:nvPr/>
        </p:nvSpPr>
        <p:spPr bwMode="auto">
          <a:xfrm rot="-5400000">
            <a:off x="3463132" y="3915569"/>
            <a:ext cx="315912" cy="152400"/>
          </a:xfrm>
          <a:prstGeom prst="rect">
            <a:avLst/>
          </a:prstGeom>
          <a:noFill/>
          <a:ln w="9525">
            <a:noFill/>
            <a:miter lim="800000"/>
            <a:headEnd/>
            <a:tailEnd/>
          </a:ln>
        </p:spPr>
        <p:txBody>
          <a:bodyPr wrap="none" lIns="0" tIns="0" rIns="0" bIns="0">
            <a:spAutoFit/>
          </a:bodyPr>
          <a:lstStyle/>
          <a:p>
            <a:r>
              <a:rPr lang="en-US" sz="1000">
                <a:solidFill>
                  <a:srgbClr val="000000"/>
                </a:solidFill>
                <a:latin typeface="Gill Sans MT" pitchFamily="34" charset="0"/>
              </a:rPr>
              <a:t>21:15</a:t>
            </a:r>
            <a:endParaRPr lang="en-US" sz="2400">
              <a:latin typeface="Times New Roman" pitchFamily="18" charset="0"/>
            </a:endParaRPr>
          </a:p>
        </p:txBody>
      </p:sp>
      <p:sp>
        <p:nvSpPr>
          <p:cNvPr id="88542" name="Rectangle 516"/>
          <p:cNvSpPr>
            <a:spLocks noChangeArrowheads="1"/>
          </p:cNvSpPr>
          <p:nvPr/>
        </p:nvSpPr>
        <p:spPr bwMode="auto">
          <a:xfrm rot="-5400000">
            <a:off x="3701257" y="3915569"/>
            <a:ext cx="315912" cy="152400"/>
          </a:xfrm>
          <a:prstGeom prst="rect">
            <a:avLst/>
          </a:prstGeom>
          <a:noFill/>
          <a:ln w="9525">
            <a:noFill/>
            <a:miter lim="800000"/>
            <a:headEnd/>
            <a:tailEnd/>
          </a:ln>
        </p:spPr>
        <p:txBody>
          <a:bodyPr wrap="none" lIns="0" tIns="0" rIns="0" bIns="0">
            <a:spAutoFit/>
          </a:bodyPr>
          <a:lstStyle/>
          <a:p>
            <a:r>
              <a:rPr lang="en-US" sz="1000">
                <a:solidFill>
                  <a:srgbClr val="000000"/>
                </a:solidFill>
                <a:latin typeface="Gill Sans MT" pitchFamily="34" charset="0"/>
              </a:rPr>
              <a:t>23:00</a:t>
            </a:r>
            <a:endParaRPr lang="en-US" sz="2400">
              <a:latin typeface="Times New Roman" pitchFamily="18" charset="0"/>
            </a:endParaRPr>
          </a:p>
        </p:txBody>
      </p:sp>
      <p:sp>
        <p:nvSpPr>
          <p:cNvPr id="88543" name="Rectangle 520"/>
          <p:cNvSpPr>
            <a:spLocks noChangeArrowheads="1"/>
          </p:cNvSpPr>
          <p:nvPr/>
        </p:nvSpPr>
        <p:spPr bwMode="auto">
          <a:xfrm>
            <a:off x="4089400" y="3638550"/>
            <a:ext cx="481013" cy="280988"/>
          </a:xfrm>
          <a:prstGeom prst="rect">
            <a:avLst/>
          </a:prstGeom>
          <a:noFill/>
          <a:ln w="9525">
            <a:noFill/>
            <a:miter lim="800000"/>
            <a:headEnd/>
            <a:tailEnd/>
          </a:ln>
        </p:spPr>
        <p:txBody>
          <a:bodyPr/>
          <a:lstStyle/>
          <a:p>
            <a:endParaRPr lang="en-US">
              <a:latin typeface="Gill Sans MT" pitchFamily="34" charset="0"/>
            </a:endParaRPr>
          </a:p>
        </p:txBody>
      </p:sp>
      <p:sp>
        <p:nvSpPr>
          <p:cNvPr id="88544" name="Rectangle 521"/>
          <p:cNvSpPr>
            <a:spLocks noChangeArrowheads="1"/>
          </p:cNvSpPr>
          <p:nvPr/>
        </p:nvSpPr>
        <p:spPr bwMode="auto">
          <a:xfrm>
            <a:off x="2209800" y="4191000"/>
            <a:ext cx="282575" cy="152400"/>
          </a:xfrm>
          <a:prstGeom prst="rect">
            <a:avLst/>
          </a:prstGeom>
          <a:noFill/>
          <a:ln w="9525">
            <a:noFill/>
            <a:miter lim="800000"/>
            <a:headEnd/>
            <a:tailEnd/>
          </a:ln>
        </p:spPr>
        <p:txBody>
          <a:bodyPr wrap="none" lIns="0" tIns="0" rIns="0" bIns="0">
            <a:spAutoFit/>
          </a:bodyPr>
          <a:lstStyle/>
          <a:p>
            <a:r>
              <a:rPr lang="en-US" sz="1000">
                <a:solidFill>
                  <a:srgbClr val="000000"/>
                </a:solidFill>
                <a:latin typeface="Gill Sans MT" pitchFamily="34" charset="0"/>
              </a:rPr>
              <a:t>Time</a:t>
            </a:r>
            <a:endParaRPr lang="en-US" sz="2400">
              <a:latin typeface="Times New Roman" pitchFamily="18" charset="0"/>
            </a:endParaRPr>
          </a:p>
        </p:txBody>
      </p:sp>
      <p:sp>
        <p:nvSpPr>
          <p:cNvPr id="88545" name="Rectangle 522"/>
          <p:cNvSpPr>
            <a:spLocks noChangeArrowheads="1"/>
          </p:cNvSpPr>
          <p:nvPr/>
        </p:nvSpPr>
        <p:spPr bwMode="auto">
          <a:xfrm>
            <a:off x="76200" y="1295400"/>
            <a:ext cx="1495425" cy="454025"/>
          </a:xfrm>
          <a:prstGeom prst="rect">
            <a:avLst/>
          </a:prstGeom>
          <a:noFill/>
          <a:ln w="9525">
            <a:noFill/>
            <a:miter lim="800000"/>
            <a:headEnd/>
            <a:tailEnd/>
          </a:ln>
        </p:spPr>
        <p:txBody>
          <a:bodyPr/>
          <a:lstStyle/>
          <a:p>
            <a:endParaRPr lang="en-US">
              <a:latin typeface="Gill Sans MT" pitchFamily="34" charset="0"/>
            </a:endParaRPr>
          </a:p>
        </p:txBody>
      </p:sp>
      <p:sp>
        <p:nvSpPr>
          <p:cNvPr id="88546" name="Rectangle 523"/>
          <p:cNvSpPr>
            <a:spLocks noChangeArrowheads="1"/>
          </p:cNvSpPr>
          <p:nvPr/>
        </p:nvSpPr>
        <p:spPr bwMode="auto">
          <a:xfrm>
            <a:off x="168275" y="1352550"/>
            <a:ext cx="1309688" cy="152400"/>
          </a:xfrm>
          <a:prstGeom prst="rect">
            <a:avLst/>
          </a:prstGeom>
          <a:noFill/>
          <a:ln w="9525">
            <a:noFill/>
            <a:miter lim="800000"/>
            <a:headEnd/>
            <a:tailEnd/>
          </a:ln>
        </p:spPr>
        <p:txBody>
          <a:bodyPr wrap="none" lIns="0" tIns="0" rIns="0" bIns="0">
            <a:spAutoFit/>
          </a:bodyPr>
          <a:lstStyle/>
          <a:p>
            <a:r>
              <a:rPr lang="en-US" sz="1000" b="1">
                <a:solidFill>
                  <a:srgbClr val="000000"/>
                </a:solidFill>
                <a:latin typeface="Gill Sans MT" pitchFamily="34" charset="0"/>
              </a:rPr>
              <a:t>Number of customers</a:t>
            </a:r>
            <a:endParaRPr lang="en-US" sz="2400">
              <a:latin typeface="Times New Roman" pitchFamily="18" charset="0"/>
            </a:endParaRPr>
          </a:p>
        </p:txBody>
      </p:sp>
      <p:sp>
        <p:nvSpPr>
          <p:cNvPr id="88547" name="Rectangle 524"/>
          <p:cNvSpPr>
            <a:spLocks noChangeArrowheads="1"/>
          </p:cNvSpPr>
          <p:nvPr/>
        </p:nvSpPr>
        <p:spPr bwMode="auto">
          <a:xfrm>
            <a:off x="168275" y="1527175"/>
            <a:ext cx="898525" cy="152400"/>
          </a:xfrm>
          <a:prstGeom prst="rect">
            <a:avLst/>
          </a:prstGeom>
          <a:noFill/>
          <a:ln w="9525">
            <a:noFill/>
            <a:miter lim="800000"/>
            <a:headEnd/>
            <a:tailEnd/>
          </a:ln>
        </p:spPr>
        <p:txBody>
          <a:bodyPr wrap="none" lIns="0" tIns="0" rIns="0" bIns="0">
            <a:spAutoFit/>
          </a:bodyPr>
          <a:lstStyle/>
          <a:p>
            <a:r>
              <a:rPr lang="en-US" sz="1000" b="1">
                <a:solidFill>
                  <a:srgbClr val="000000"/>
                </a:solidFill>
                <a:latin typeface="Gill Sans MT" pitchFamily="34" charset="0"/>
              </a:rPr>
              <a:t>Per 15 minutes</a:t>
            </a:r>
            <a:endParaRPr lang="en-US" sz="2400">
              <a:latin typeface="Times New Roman" pitchFamily="18" charset="0"/>
            </a:endParaRPr>
          </a:p>
        </p:txBody>
      </p:sp>
      <p:sp>
        <p:nvSpPr>
          <p:cNvPr id="88548" name="Rectangle 526"/>
          <p:cNvSpPr>
            <a:spLocks noChangeArrowheads="1"/>
          </p:cNvSpPr>
          <p:nvPr/>
        </p:nvSpPr>
        <p:spPr bwMode="auto">
          <a:xfrm>
            <a:off x="4832350" y="1725613"/>
            <a:ext cx="3643313" cy="1970087"/>
          </a:xfrm>
          <a:prstGeom prst="rect">
            <a:avLst/>
          </a:prstGeom>
          <a:noFill/>
          <a:ln w="9525">
            <a:solidFill>
              <a:srgbClr val="808080"/>
            </a:solidFill>
            <a:miter lim="800000"/>
            <a:headEnd/>
            <a:tailEnd/>
          </a:ln>
        </p:spPr>
        <p:txBody>
          <a:bodyPr/>
          <a:lstStyle/>
          <a:p>
            <a:endParaRPr lang="en-US">
              <a:latin typeface="Gill Sans MT" pitchFamily="34" charset="0"/>
            </a:endParaRPr>
          </a:p>
        </p:txBody>
      </p:sp>
      <p:sp>
        <p:nvSpPr>
          <p:cNvPr id="88549" name="Line 527"/>
          <p:cNvSpPr>
            <a:spLocks noChangeShapeType="1"/>
          </p:cNvSpPr>
          <p:nvPr/>
        </p:nvSpPr>
        <p:spPr bwMode="auto">
          <a:xfrm>
            <a:off x="4795838" y="3694113"/>
            <a:ext cx="36512" cy="1587"/>
          </a:xfrm>
          <a:prstGeom prst="line">
            <a:avLst/>
          </a:prstGeom>
          <a:noFill/>
          <a:ln w="1588">
            <a:solidFill>
              <a:srgbClr val="000000"/>
            </a:solidFill>
            <a:round/>
            <a:headEnd/>
            <a:tailEnd/>
          </a:ln>
        </p:spPr>
        <p:txBody>
          <a:bodyPr/>
          <a:lstStyle/>
          <a:p>
            <a:endParaRPr lang="en-US"/>
          </a:p>
        </p:txBody>
      </p:sp>
      <p:sp>
        <p:nvSpPr>
          <p:cNvPr id="88550" name="Line 528"/>
          <p:cNvSpPr>
            <a:spLocks noChangeShapeType="1"/>
          </p:cNvSpPr>
          <p:nvPr/>
        </p:nvSpPr>
        <p:spPr bwMode="auto">
          <a:xfrm>
            <a:off x="4795838" y="3302000"/>
            <a:ext cx="36512" cy="1588"/>
          </a:xfrm>
          <a:prstGeom prst="line">
            <a:avLst/>
          </a:prstGeom>
          <a:noFill/>
          <a:ln w="1588">
            <a:solidFill>
              <a:srgbClr val="000000"/>
            </a:solidFill>
            <a:round/>
            <a:headEnd/>
            <a:tailEnd/>
          </a:ln>
        </p:spPr>
        <p:txBody>
          <a:bodyPr/>
          <a:lstStyle/>
          <a:p>
            <a:endParaRPr lang="en-US"/>
          </a:p>
        </p:txBody>
      </p:sp>
      <p:sp>
        <p:nvSpPr>
          <p:cNvPr id="88551" name="Line 529"/>
          <p:cNvSpPr>
            <a:spLocks noChangeShapeType="1"/>
          </p:cNvSpPr>
          <p:nvPr/>
        </p:nvSpPr>
        <p:spPr bwMode="auto">
          <a:xfrm>
            <a:off x="4795838" y="2917825"/>
            <a:ext cx="36512" cy="1588"/>
          </a:xfrm>
          <a:prstGeom prst="line">
            <a:avLst/>
          </a:prstGeom>
          <a:noFill/>
          <a:ln w="1588">
            <a:solidFill>
              <a:srgbClr val="000000"/>
            </a:solidFill>
            <a:round/>
            <a:headEnd/>
            <a:tailEnd/>
          </a:ln>
        </p:spPr>
        <p:txBody>
          <a:bodyPr/>
          <a:lstStyle/>
          <a:p>
            <a:endParaRPr lang="en-US"/>
          </a:p>
        </p:txBody>
      </p:sp>
      <p:sp>
        <p:nvSpPr>
          <p:cNvPr id="88552" name="Line 530"/>
          <p:cNvSpPr>
            <a:spLocks noChangeShapeType="1"/>
          </p:cNvSpPr>
          <p:nvPr/>
        </p:nvSpPr>
        <p:spPr bwMode="auto">
          <a:xfrm>
            <a:off x="4795838" y="2525713"/>
            <a:ext cx="36512" cy="1587"/>
          </a:xfrm>
          <a:prstGeom prst="line">
            <a:avLst/>
          </a:prstGeom>
          <a:noFill/>
          <a:ln w="1588">
            <a:solidFill>
              <a:srgbClr val="000000"/>
            </a:solidFill>
            <a:round/>
            <a:headEnd/>
            <a:tailEnd/>
          </a:ln>
        </p:spPr>
        <p:txBody>
          <a:bodyPr/>
          <a:lstStyle/>
          <a:p>
            <a:endParaRPr lang="en-US"/>
          </a:p>
        </p:txBody>
      </p:sp>
      <p:sp>
        <p:nvSpPr>
          <p:cNvPr id="88553" name="Line 531"/>
          <p:cNvSpPr>
            <a:spLocks noChangeShapeType="1"/>
          </p:cNvSpPr>
          <p:nvPr/>
        </p:nvSpPr>
        <p:spPr bwMode="auto">
          <a:xfrm>
            <a:off x="4795838" y="2132013"/>
            <a:ext cx="36512" cy="1587"/>
          </a:xfrm>
          <a:prstGeom prst="line">
            <a:avLst/>
          </a:prstGeom>
          <a:noFill/>
          <a:ln w="1588">
            <a:solidFill>
              <a:srgbClr val="000000"/>
            </a:solidFill>
            <a:round/>
            <a:headEnd/>
            <a:tailEnd/>
          </a:ln>
        </p:spPr>
        <p:txBody>
          <a:bodyPr/>
          <a:lstStyle/>
          <a:p>
            <a:endParaRPr lang="en-US"/>
          </a:p>
        </p:txBody>
      </p:sp>
      <p:sp>
        <p:nvSpPr>
          <p:cNvPr id="88554" name="Line 532"/>
          <p:cNvSpPr>
            <a:spLocks noChangeShapeType="1"/>
          </p:cNvSpPr>
          <p:nvPr/>
        </p:nvSpPr>
        <p:spPr bwMode="auto">
          <a:xfrm>
            <a:off x="4795838" y="1749425"/>
            <a:ext cx="36512" cy="1588"/>
          </a:xfrm>
          <a:prstGeom prst="line">
            <a:avLst/>
          </a:prstGeom>
          <a:noFill/>
          <a:ln w="1588">
            <a:solidFill>
              <a:srgbClr val="000000"/>
            </a:solidFill>
            <a:round/>
            <a:headEnd/>
            <a:tailEnd/>
          </a:ln>
        </p:spPr>
        <p:txBody>
          <a:bodyPr/>
          <a:lstStyle/>
          <a:p>
            <a:endParaRPr lang="en-US"/>
          </a:p>
        </p:txBody>
      </p:sp>
      <p:sp>
        <p:nvSpPr>
          <p:cNvPr id="88555" name="Line 533"/>
          <p:cNvSpPr>
            <a:spLocks noChangeShapeType="1"/>
          </p:cNvSpPr>
          <p:nvPr/>
        </p:nvSpPr>
        <p:spPr bwMode="auto">
          <a:xfrm>
            <a:off x="4832350" y="3694113"/>
            <a:ext cx="3641725" cy="1587"/>
          </a:xfrm>
          <a:prstGeom prst="line">
            <a:avLst/>
          </a:prstGeom>
          <a:noFill/>
          <a:ln w="1588">
            <a:solidFill>
              <a:srgbClr val="000000"/>
            </a:solidFill>
            <a:round/>
            <a:headEnd/>
            <a:tailEnd/>
          </a:ln>
        </p:spPr>
        <p:txBody>
          <a:bodyPr/>
          <a:lstStyle/>
          <a:p>
            <a:endParaRPr lang="en-US"/>
          </a:p>
        </p:txBody>
      </p:sp>
      <p:sp>
        <p:nvSpPr>
          <p:cNvPr id="88556" name="Line 534"/>
          <p:cNvSpPr>
            <a:spLocks noChangeShapeType="1"/>
          </p:cNvSpPr>
          <p:nvPr/>
        </p:nvSpPr>
        <p:spPr bwMode="auto">
          <a:xfrm flipV="1">
            <a:off x="4832350" y="3694113"/>
            <a:ext cx="1588" cy="36512"/>
          </a:xfrm>
          <a:prstGeom prst="line">
            <a:avLst/>
          </a:prstGeom>
          <a:noFill/>
          <a:ln w="1588">
            <a:solidFill>
              <a:srgbClr val="000000"/>
            </a:solidFill>
            <a:round/>
            <a:headEnd/>
            <a:tailEnd/>
          </a:ln>
        </p:spPr>
        <p:txBody>
          <a:bodyPr/>
          <a:lstStyle/>
          <a:p>
            <a:endParaRPr lang="en-US"/>
          </a:p>
        </p:txBody>
      </p:sp>
      <p:sp>
        <p:nvSpPr>
          <p:cNvPr id="88557" name="Line 535"/>
          <p:cNvSpPr>
            <a:spLocks noChangeShapeType="1"/>
          </p:cNvSpPr>
          <p:nvPr/>
        </p:nvSpPr>
        <p:spPr bwMode="auto">
          <a:xfrm flipV="1">
            <a:off x="5287963" y="3694113"/>
            <a:ext cx="1587" cy="36512"/>
          </a:xfrm>
          <a:prstGeom prst="line">
            <a:avLst/>
          </a:prstGeom>
          <a:noFill/>
          <a:ln w="1588">
            <a:solidFill>
              <a:srgbClr val="000000"/>
            </a:solidFill>
            <a:round/>
            <a:headEnd/>
            <a:tailEnd/>
          </a:ln>
        </p:spPr>
        <p:txBody>
          <a:bodyPr/>
          <a:lstStyle/>
          <a:p>
            <a:endParaRPr lang="en-US"/>
          </a:p>
        </p:txBody>
      </p:sp>
      <p:sp>
        <p:nvSpPr>
          <p:cNvPr id="88558" name="Line 536"/>
          <p:cNvSpPr>
            <a:spLocks noChangeShapeType="1"/>
          </p:cNvSpPr>
          <p:nvPr/>
        </p:nvSpPr>
        <p:spPr bwMode="auto">
          <a:xfrm flipV="1">
            <a:off x="5741988" y="3694113"/>
            <a:ext cx="1587" cy="36512"/>
          </a:xfrm>
          <a:prstGeom prst="line">
            <a:avLst/>
          </a:prstGeom>
          <a:noFill/>
          <a:ln w="1588">
            <a:solidFill>
              <a:srgbClr val="000000"/>
            </a:solidFill>
            <a:round/>
            <a:headEnd/>
            <a:tailEnd/>
          </a:ln>
        </p:spPr>
        <p:txBody>
          <a:bodyPr/>
          <a:lstStyle/>
          <a:p>
            <a:endParaRPr lang="en-US"/>
          </a:p>
        </p:txBody>
      </p:sp>
      <p:sp>
        <p:nvSpPr>
          <p:cNvPr id="88559" name="Line 537"/>
          <p:cNvSpPr>
            <a:spLocks noChangeShapeType="1"/>
          </p:cNvSpPr>
          <p:nvPr/>
        </p:nvSpPr>
        <p:spPr bwMode="auto">
          <a:xfrm flipV="1">
            <a:off x="6197600" y="3694113"/>
            <a:ext cx="1588" cy="36512"/>
          </a:xfrm>
          <a:prstGeom prst="line">
            <a:avLst/>
          </a:prstGeom>
          <a:noFill/>
          <a:ln w="1588">
            <a:solidFill>
              <a:srgbClr val="000000"/>
            </a:solidFill>
            <a:round/>
            <a:headEnd/>
            <a:tailEnd/>
          </a:ln>
        </p:spPr>
        <p:txBody>
          <a:bodyPr/>
          <a:lstStyle/>
          <a:p>
            <a:endParaRPr lang="en-US"/>
          </a:p>
        </p:txBody>
      </p:sp>
      <p:sp>
        <p:nvSpPr>
          <p:cNvPr id="88560" name="Line 538"/>
          <p:cNvSpPr>
            <a:spLocks noChangeShapeType="1"/>
          </p:cNvSpPr>
          <p:nvPr/>
        </p:nvSpPr>
        <p:spPr bwMode="auto">
          <a:xfrm flipV="1">
            <a:off x="6653213" y="3694113"/>
            <a:ext cx="1587" cy="36512"/>
          </a:xfrm>
          <a:prstGeom prst="line">
            <a:avLst/>
          </a:prstGeom>
          <a:noFill/>
          <a:ln w="1588">
            <a:solidFill>
              <a:srgbClr val="000000"/>
            </a:solidFill>
            <a:round/>
            <a:headEnd/>
            <a:tailEnd/>
          </a:ln>
        </p:spPr>
        <p:txBody>
          <a:bodyPr/>
          <a:lstStyle/>
          <a:p>
            <a:endParaRPr lang="en-US"/>
          </a:p>
        </p:txBody>
      </p:sp>
      <p:sp>
        <p:nvSpPr>
          <p:cNvPr id="88561" name="Line 539"/>
          <p:cNvSpPr>
            <a:spLocks noChangeShapeType="1"/>
          </p:cNvSpPr>
          <p:nvPr/>
        </p:nvSpPr>
        <p:spPr bwMode="auto">
          <a:xfrm flipV="1">
            <a:off x="7107238" y="3694113"/>
            <a:ext cx="1587" cy="36512"/>
          </a:xfrm>
          <a:prstGeom prst="line">
            <a:avLst/>
          </a:prstGeom>
          <a:noFill/>
          <a:ln w="1588">
            <a:solidFill>
              <a:srgbClr val="000000"/>
            </a:solidFill>
            <a:round/>
            <a:headEnd/>
            <a:tailEnd/>
          </a:ln>
        </p:spPr>
        <p:txBody>
          <a:bodyPr/>
          <a:lstStyle/>
          <a:p>
            <a:endParaRPr lang="en-US"/>
          </a:p>
        </p:txBody>
      </p:sp>
      <p:sp>
        <p:nvSpPr>
          <p:cNvPr id="88562" name="Line 540"/>
          <p:cNvSpPr>
            <a:spLocks noChangeShapeType="1"/>
          </p:cNvSpPr>
          <p:nvPr/>
        </p:nvSpPr>
        <p:spPr bwMode="auto">
          <a:xfrm flipV="1">
            <a:off x="7562850" y="3694113"/>
            <a:ext cx="1588" cy="36512"/>
          </a:xfrm>
          <a:prstGeom prst="line">
            <a:avLst/>
          </a:prstGeom>
          <a:noFill/>
          <a:ln w="1588">
            <a:solidFill>
              <a:srgbClr val="000000"/>
            </a:solidFill>
            <a:round/>
            <a:headEnd/>
            <a:tailEnd/>
          </a:ln>
        </p:spPr>
        <p:txBody>
          <a:bodyPr/>
          <a:lstStyle/>
          <a:p>
            <a:endParaRPr lang="en-US"/>
          </a:p>
        </p:txBody>
      </p:sp>
      <p:sp>
        <p:nvSpPr>
          <p:cNvPr id="88563" name="Line 541"/>
          <p:cNvSpPr>
            <a:spLocks noChangeShapeType="1"/>
          </p:cNvSpPr>
          <p:nvPr/>
        </p:nvSpPr>
        <p:spPr bwMode="auto">
          <a:xfrm flipV="1">
            <a:off x="8018463" y="3694113"/>
            <a:ext cx="1587" cy="36512"/>
          </a:xfrm>
          <a:prstGeom prst="line">
            <a:avLst/>
          </a:prstGeom>
          <a:noFill/>
          <a:ln w="1588">
            <a:solidFill>
              <a:srgbClr val="000000"/>
            </a:solidFill>
            <a:round/>
            <a:headEnd/>
            <a:tailEnd/>
          </a:ln>
        </p:spPr>
        <p:txBody>
          <a:bodyPr/>
          <a:lstStyle/>
          <a:p>
            <a:endParaRPr lang="en-US"/>
          </a:p>
        </p:txBody>
      </p:sp>
      <p:sp>
        <p:nvSpPr>
          <p:cNvPr id="88564" name="Line 543"/>
          <p:cNvSpPr>
            <a:spLocks noChangeShapeType="1"/>
          </p:cNvSpPr>
          <p:nvPr/>
        </p:nvSpPr>
        <p:spPr bwMode="auto">
          <a:xfrm flipV="1">
            <a:off x="4840288" y="3659188"/>
            <a:ext cx="1587" cy="17462"/>
          </a:xfrm>
          <a:prstGeom prst="line">
            <a:avLst/>
          </a:prstGeom>
          <a:noFill/>
          <a:ln w="9525">
            <a:solidFill>
              <a:srgbClr val="FF00FF"/>
            </a:solidFill>
            <a:round/>
            <a:headEnd/>
            <a:tailEnd/>
          </a:ln>
        </p:spPr>
        <p:txBody>
          <a:bodyPr/>
          <a:lstStyle/>
          <a:p>
            <a:endParaRPr lang="en-US"/>
          </a:p>
        </p:txBody>
      </p:sp>
      <p:sp>
        <p:nvSpPr>
          <p:cNvPr id="88565" name="Line 544"/>
          <p:cNvSpPr>
            <a:spLocks noChangeShapeType="1"/>
          </p:cNvSpPr>
          <p:nvPr/>
        </p:nvSpPr>
        <p:spPr bwMode="auto">
          <a:xfrm>
            <a:off x="4840288" y="3659188"/>
            <a:ext cx="9525" cy="1587"/>
          </a:xfrm>
          <a:prstGeom prst="line">
            <a:avLst/>
          </a:prstGeom>
          <a:noFill/>
          <a:ln w="9525">
            <a:solidFill>
              <a:srgbClr val="FF00FF"/>
            </a:solidFill>
            <a:round/>
            <a:headEnd/>
            <a:tailEnd/>
          </a:ln>
        </p:spPr>
        <p:txBody>
          <a:bodyPr/>
          <a:lstStyle/>
          <a:p>
            <a:endParaRPr lang="en-US"/>
          </a:p>
        </p:txBody>
      </p:sp>
      <p:sp>
        <p:nvSpPr>
          <p:cNvPr id="88566" name="Line 545"/>
          <p:cNvSpPr>
            <a:spLocks noChangeShapeType="1"/>
          </p:cNvSpPr>
          <p:nvPr/>
        </p:nvSpPr>
        <p:spPr bwMode="auto">
          <a:xfrm flipV="1">
            <a:off x="4849813" y="3622675"/>
            <a:ext cx="9525" cy="36513"/>
          </a:xfrm>
          <a:prstGeom prst="line">
            <a:avLst/>
          </a:prstGeom>
          <a:noFill/>
          <a:ln w="9525">
            <a:solidFill>
              <a:srgbClr val="FF00FF"/>
            </a:solidFill>
            <a:round/>
            <a:headEnd/>
            <a:tailEnd/>
          </a:ln>
        </p:spPr>
        <p:txBody>
          <a:bodyPr/>
          <a:lstStyle/>
          <a:p>
            <a:endParaRPr lang="en-US"/>
          </a:p>
        </p:txBody>
      </p:sp>
      <p:sp>
        <p:nvSpPr>
          <p:cNvPr id="88567" name="Line 546"/>
          <p:cNvSpPr>
            <a:spLocks noChangeShapeType="1"/>
          </p:cNvSpPr>
          <p:nvPr/>
        </p:nvSpPr>
        <p:spPr bwMode="auto">
          <a:xfrm flipV="1">
            <a:off x="4859338" y="3597275"/>
            <a:ext cx="7937" cy="25400"/>
          </a:xfrm>
          <a:prstGeom prst="line">
            <a:avLst/>
          </a:prstGeom>
          <a:noFill/>
          <a:ln w="9525">
            <a:solidFill>
              <a:srgbClr val="FF00FF"/>
            </a:solidFill>
            <a:round/>
            <a:headEnd/>
            <a:tailEnd/>
          </a:ln>
        </p:spPr>
        <p:txBody>
          <a:bodyPr/>
          <a:lstStyle/>
          <a:p>
            <a:endParaRPr lang="en-US"/>
          </a:p>
        </p:txBody>
      </p:sp>
      <p:sp>
        <p:nvSpPr>
          <p:cNvPr id="88568" name="Line 547"/>
          <p:cNvSpPr>
            <a:spLocks noChangeShapeType="1"/>
          </p:cNvSpPr>
          <p:nvPr/>
        </p:nvSpPr>
        <p:spPr bwMode="auto">
          <a:xfrm>
            <a:off x="4867275" y="3597275"/>
            <a:ext cx="1588" cy="1588"/>
          </a:xfrm>
          <a:prstGeom prst="line">
            <a:avLst/>
          </a:prstGeom>
          <a:noFill/>
          <a:ln w="9525">
            <a:solidFill>
              <a:srgbClr val="FF00FF"/>
            </a:solidFill>
            <a:round/>
            <a:headEnd/>
            <a:tailEnd/>
          </a:ln>
        </p:spPr>
        <p:txBody>
          <a:bodyPr/>
          <a:lstStyle/>
          <a:p>
            <a:endParaRPr lang="en-US"/>
          </a:p>
        </p:txBody>
      </p:sp>
      <p:sp>
        <p:nvSpPr>
          <p:cNvPr id="88569" name="Line 548"/>
          <p:cNvSpPr>
            <a:spLocks noChangeShapeType="1"/>
          </p:cNvSpPr>
          <p:nvPr/>
        </p:nvSpPr>
        <p:spPr bwMode="auto">
          <a:xfrm flipV="1">
            <a:off x="4867275" y="3481388"/>
            <a:ext cx="44450" cy="115887"/>
          </a:xfrm>
          <a:prstGeom prst="line">
            <a:avLst/>
          </a:prstGeom>
          <a:noFill/>
          <a:ln w="9525">
            <a:solidFill>
              <a:srgbClr val="FF00FF"/>
            </a:solidFill>
            <a:round/>
            <a:headEnd/>
            <a:tailEnd/>
          </a:ln>
        </p:spPr>
        <p:txBody>
          <a:bodyPr/>
          <a:lstStyle/>
          <a:p>
            <a:endParaRPr lang="en-US"/>
          </a:p>
        </p:txBody>
      </p:sp>
      <p:sp>
        <p:nvSpPr>
          <p:cNvPr id="88570" name="Line 549"/>
          <p:cNvSpPr>
            <a:spLocks noChangeShapeType="1"/>
          </p:cNvSpPr>
          <p:nvPr/>
        </p:nvSpPr>
        <p:spPr bwMode="auto">
          <a:xfrm flipV="1">
            <a:off x="4911725" y="3471863"/>
            <a:ext cx="1588" cy="9525"/>
          </a:xfrm>
          <a:prstGeom prst="line">
            <a:avLst/>
          </a:prstGeom>
          <a:noFill/>
          <a:ln w="9525">
            <a:solidFill>
              <a:srgbClr val="FF00FF"/>
            </a:solidFill>
            <a:round/>
            <a:headEnd/>
            <a:tailEnd/>
          </a:ln>
        </p:spPr>
        <p:txBody>
          <a:bodyPr/>
          <a:lstStyle/>
          <a:p>
            <a:endParaRPr lang="en-US"/>
          </a:p>
        </p:txBody>
      </p:sp>
      <p:sp>
        <p:nvSpPr>
          <p:cNvPr id="88571" name="Line 550"/>
          <p:cNvSpPr>
            <a:spLocks noChangeShapeType="1"/>
          </p:cNvSpPr>
          <p:nvPr/>
        </p:nvSpPr>
        <p:spPr bwMode="auto">
          <a:xfrm flipV="1">
            <a:off x="4911725" y="3462338"/>
            <a:ext cx="9525" cy="9525"/>
          </a:xfrm>
          <a:prstGeom prst="line">
            <a:avLst/>
          </a:prstGeom>
          <a:noFill/>
          <a:ln w="9525">
            <a:solidFill>
              <a:srgbClr val="FF00FF"/>
            </a:solidFill>
            <a:round/>
            <a:headEnd/>
            <a:tailEnd/>
          </a:ln>
        </p:spPr>
        <p:txBody>
          <a:bodyPr/>
          <a:lstStyle/>
          <a:p>
            <a:endParaRPr lang="en-US"/>
          </a:p>
        </p:txBody>
      </p:sp>
      <p:sp>
        <p:nvSpPr>
          <p:cNvPr id="88572" name="Line 551"/>
          <p:cNvSpPr>
            <a:spLocks noChangeShapeType="1"/>
          </p:cNvSpPr>
          <p:nvPr/>
        </p:nvSpPr>
        <p:spPr bwMode="auto">
          <a:xfrm flipV="1">
            <a:off x="4921250" y="3454400"/>
            <a:ext cx="1588" cy="7938"/>
          </a:xfrm>
          <a:prstGeom prst="line">
            <a:avLst/>
          </a:prstGeom>
          <a:noFill/>
          <a:ln w="9525">
            <a:solidFill>
              <a:srgbClr val="FF00FF"/>
            </a:solidFill>
            <a:round/>
            <a:headEnd/>
            <a:tailEnd/>
          </a:ln>
        </p:spPr>
        <p:txBody>
          <a:bodyPr/>
          <a:lstStyle/>
          <a:p>
            <a:endParaRPr lang="en-US"/>
          </a:p>
        </p:txBody>
      </p:sp>
      <p:sp>
        <p:nvSpPr>
          <p:cNvPr id="88573" name="Line 552"/>
          <p:cNvSpPr>
            <a:spLocks noChangeShapeType="1"/>
          </p:cNvSpPr>
          <p:nvPr/>
        </p:nvSpPr>
        <p:spPr bwMode="auto">
          <a:xfrm flipV="1">
            <a:off x="4921250" y="3390900"/>
            <a:ext cx="26988" cy="63500"/>
          </a:xfrm>
          <a:prstGeom prst="line">
            <a:avLst/>
          </a:prstGeom>
          <a:noFill/>
          <a:ln w="9525">
            <a:solidFill>
              <a:srgbClr val="FF00FF"/>
            </a:solidFill>
            <a:round/>
            <a:headEnd/>
            <a:tailEnd/>
          </a:ln>
        </p:spPr>
        <p:txBody>
          <a:bodyPr/>
          <a:lstStyle/>
          <a:p>
            <a:endParaRPr lang="en-US"/>
          </a:p>
        </p:txBody>
      </p:sp>
      <p:sp>
        <p:nvSpPr>
          <p:cNvPr id="88574" name="Line 553"/>
          <p:cNvSpPr>
            <a:spLocks noChangeShapeType="1"/>
          </p:cNvSpPr>
          <p:nvPr/>
        </p:nvSpPr>
        <p:spPr bwMode="auto">
          <a:xfrm flipV="1">
            <a:off x="4948238" y="3355975"/>
            <a:ext cx="17462" cy="34925"/>
          </a:xfrm>
          <a:prstGeom prst="line">
            <a:avLst/>
          </a:prstGeom>
          <a:noFill/>
          <a:ln w="9525">
            <a:solidFill>
              <a:srgbClr val="FF00FF"/>
            </a:solidFill>
            <a:round/>
            <a:headEnd/>
            <a:tailEnd/>
          </a:ln>
        </p:spPr>
        <p:txBody>
          <a:bodyPr/>
          <a:lstStyle/>
          <a:p>
            <a:endParaRPr lang="en-US"/>
          </a:p>
        </p:txBody>
      </p:sp>
      <p:sp>
        <p:nvSpPr>
          <p:cNvPr id="88575" name="Line 554"/>
          <p:cNvSpPr>
            <a:spLocks noChangeShapeType="1"/>
          </p:cNvSpPr>
          <p:nvPr/>
        </p:nvSpPr>
        <p:spPr bwMode="auto">
          <a:xfrm flipV="1">
            <a:off x="4965700" y="3319463"/>
            <a:ext cx="9525" cy="36512"/>
          </a:xfrm>
          <a:prstGeom prst="line">
            <a:avLst/>
          </a:prstGeom>
          <a:noFill/>
          <a:ln w="9525">
            <a:solidFill>
              <a:srgbClr val="FF00FF"/>
            </a:solidFill>
            <a:round/>
            <a:headEnd/>
            <a:tailEnd/>
          </a:ln>
        </p:spPr>
        <p:txBody>
          <a:bodyPr/>
          <a:lstStyle/>
          <a:p>
            <a:endParaRPr lang="en-US"/>
          </a:p>
        </p:txBody>
      </p:sp>
      <p:sp>
        <p:nvSpPr>
          <p:cNvPr id="88576" name="Line 555"/>
          <p:cNvSpPr>
            <a:spLocks noChangeShapeType="1"/>
          </p:cNvSpPr>
          <p:nvPr/>
        </p:nvSpPr>
        <p:spPr bwMode="auto">
          <a:xfrm>
            <a:off x="4975225" y="3319463"/>
            <a:ext cx="1588" cy="1587"/>
          </a:xfrm>
          <a:prstGeom prst="line">
            <a:avLst/>
          </a:prstGeom>
          <a:noFill/>
          <a:ln w="9525">
            <a:solidFill>
              <a:srgbClr val="FF00FF"/>
            </a:solidFill>
            <a:round/>
            <a:headEnd/>
            <a:tailEnd/>
          </a:ln>
        </p:spPr>
        <p:txBody>
          <a:bodyPr/>
          <a:lstStyle/>
          <a:p>
            <a:endParaRPr lang="en-US"/>
          </a:p>
        </p:txBody>
      </p:sp>
      <p:sp>
        <p:nvSpPr>
          <p:cNvPr id="88577" name="Line 556"/>
          <p:cNvSpPr>
            <a:spLocks noChangeShapeType="1"/>
          </p:cNvSpPr>
          <p:nvPr/>
        </p:nvSpPr>
        <p:spPr bwMode="auto">
          <a:xfrm flipV="1">
            <a:off x="4975225" y="3292475"/>
            <a:ext cx="17463" cy="26988"/>
          </a:xfrm>
          <a:prstGeom prst="line">
            <a:avLst/>
          </a:prstGeom>
          <a:noFill/>
          <a:ln w="9525">
            <a:solidFill>
              <a:srgbClr val="FF00FF"/>
            </a:solidFill>
            <a:round/>
            <a:headEnd/>
            <a:tailEnd/>
          </a:ln>
        </p:spPr>
        <p:txBody>
          <a:bodyPr/>
          <a:lstStyle/>
          <a:p>
            <a:endParaRPr lang="en-US"/>
          </a:p>
        </p:txBody>
      </p:sp>
      <p:sp>
        <p:nvSpPr>
          <p:cNvPr id="88578" name="Line 557"/>
          <p:cNvSpPr>
            <a:spLocks noChangeShapeType="1"/>
          </p:cNvSpPr>
          <p:nvPr/>
        </p:nvSpPr>
        <p:spPr bwMode="auto">
          <a:xfrm flipV="1">
            <a:off x="4992688" y="3248025"/>
            <a:ext cx="17462" cy="44450"/>
          </a:xfrm>
          <a:prstGeom prst="line">
            <a:avLst/>
          </a:prstGeom>
          <a:noFill/>
          <a:ln w="9525">
            <a:solidFill>
              <a:srgbClr val="FF00FF"/>
            </a:solidFill>
            <a:round/>
            <a:headEnd/>
            <a:tailEnd/>
          </a:ln>
        </p:spPr>
        <p:txBody>
          <a:bodyPr/>
          <a:lstStyle/>
          <a:p>
            <a:endParaRPr lang="en-US"/>
          </a:p>
        </p:txBody>
      </p:sp>
      <p:sp>
        <p:nvSpPr>
          <p:cNvPr id="88579" name="Line 558"/>
          <p:cNvSpPr>
            <a:spLocks noChangeShapeType="1"/>
          </p:cNvSpPr>
          <p:nvPr/>
        </p:nvSpPr>
        <p:spPr bwMode="auto">
          <a:xfrm flipV="1">
            <a:off x="5010150" y="3203575"/>
            <a:ext cx="17463" cy="44450"/>
          </a:xfrm>
          <a:prstGeom prst="line">
            <a:avLst/>
          </a:prstGeom>
          <a:noFill/>
          <a:ln w="9525">
            <a:solidFill>
              <a:srgbClr val="FF00FF"/>
            </a:solidFill>
            <a:round/>
            <a:headEnd/>
            <a:tailEnd/>
          </a:ln>
        </p:spPr>
        <p:txBody>
          <a:bodyPr/>
          <a:lstStyle/>
          <a:p>
            <a:endParaRPr lang="en-US"/>
          </a:p>
        </p:txBody>
      </p:sp>
      <p:sp>
        <p:nvSpPr>
          <p:cNvPr id="88580" name="Line 559"/>
          <p:cNvSpPr>
            <a:spLocks noChangeShapeType="1"/>
          </p:cNvSpPr>
          <p:nvPr/>
        </p:nvSpPr>
        <p:spPr bwMode="auto">
          <a:xfrm flipV="1">
            <a:off x="5027613" y="3097213"/>
            <a:ext cx="53975" cy="106362"/>
          </a:xfrm>
          <a:prstGeom prst="line">
            <a:avLst/>
          </a:prstGeom>
          <a:noFill/>
          <a:ln w="9525">
            <a:solidFill>
              <a:srgbClr val="FF00FF"/>
            </a:solidFill>
            <a:round/>
            <a:headEnd/>
            <a:tailEnd/>
          </a:ln>
        </p:spPr>
        <p:txBody>
          <a:bodyPr/>
          <a:lstStyle/>
          <a:p>
            <a:endParaRPr lang="en-US"/>
          </a:p>
        </p:txBody>
      </p:sp>
      <p:sp>
        <p:nvSpPr>
          <p:cNvPr id="88581" name="Line 560"/>
          <p:cNvSpPr>
            <a:spLocks noChangeShapeType="1"/>
          </p:cNvSpPr>
          <p:nvPr/>
        </p:nvSpPr>
        <p:spPr bwMode="auto">
          <a:xfrm flipV="1">
            <a:off x="5081588" y="3070225"/>
            <a:ext cx="9525" cy="26988"/>
          </a:xfrm>
          <a:prstGeom prst="line">
            <a:avLst/>
          </a:prstGeom>
          <a:noFill/>
          <a:ln w="9525">
            <a:solidFill>
              <a:srgbClr val="FF00FF"/>
            </a:solidFill>
            <a:round/>
            <a:headEnd/>
            <a:tailEnd/>
          </a:ln>
        </p:spPr>
        <p:txBody>
          <a:bodyPr/>
          <a:lstStyle/>
          <a:p>
            <a:endParaRPr lang="en-US"/>
          </a:p>
        </p:txBody>
      </p:sp>
      <p:sp>
        <p:nvSpPr>
          <p:cNvPr id="88582" name="Line 561"/>
          <p:cNvSpPr>
            <a:spLocks noChangeShapeType="1"/>
          </p:cNvSpPr>
          <p:nvPr/>
        </p:nvSpPr>
        <p:spPr bwMode="auto">
          <a:xfrm flipV="1">
            <a:off x="5091113" y="3060700"/>
            <a:ext cx="7937" cy="9525"/>
          </a:xfrm>
          <a:prstGeom prst="line">
            <a:avLst/>
          </a:prstGeom>
          <a:noFill/>
          <a:ln w="9525">
            <a:solidFill>
              <a:srgbClr val="FF00FF"/>
            </a:solidFill>
            <a:round/>
            <a:headEnd/>
            <a:tailEnd/>
          </a:ln>
        </p:spPr>
        <p:txBody>
          <a:bodyPr/>
          <a:lstStyle/>
          <a:p>
            <a:endParaRPr lang="en-US"/>
          </a:p>
        </p:txBody>
      </p:sp>
      <p:sp>
        <p:nvSpPr>
          <p:cNvPr id="88583" name="Line 562"/>
          <p:cNvSpPr>
            <a:spLocks noChangeShapeType="1"/>
          </p:cNvSpPr>
          <p:nvPr/>
        </p:nvSpPr>
        <p:spPr bwMode="auto">
          <a:xfrm flipV="1">
            <a:off x="5099050" y="3016250"/>
            <a:ext cx="19050" cy="44450"/>
          </a:xfrm>
          <a:prstGeom prst="line">
            <a:avLst/>
          </a:prstGeom>
          <a:noFill/>
          <a:ln w="9525">
            <a:solidFill>
              <a:srgbClr val="FF00FF"/>
            </a:solidFill>
            <a:round/>
            <a:headEnd/>
            <a:tailEnd/>
          </a:ln>
        </p:spPr>
        <p:txBody>
          <a:bodyPr/>
          <a:lstStyle/>
          <a:p>
            <a:endParaRPr lang="en-US"/>
          </a:p>
        </p:txBody>
      </p:sp>
      <p:sp>
        <p:nvSpPr>
          <p:cNvPr id="88584" name="Line 563"/>
          <p:cNvSpPr>
            <a:spLocks noChangeShapeType="1"/>
          </p:cNvSpPr>
          <p:nvPr/>
        </p:nvSpPr>
        <p:spPr bwMode="auto">
          <a:xfrm flipV="1">
            <a:off x="5118100" y="2989263"/>
            <a:ext cx="17463" cy="26987"/>
          </a:xfrm>
          <a:prstGeom prst="line">
            <a:avLst/>
          </a:prstGeom>
          <a:noFill/>
          <a:ln w="9525">
            <a:solidFill>
              <a:srgbClr val="FF00FF"/>
            </a:solidFill>
            <a:round/>
            <a:headEnd/>
            <a:tailEnd/>
          </a:ln>
        </p:spPr>
        <p:txBody>
          <a:bodyPr/>
          <a:lstStyle/>
          <a:p>
            <a:endParaRPr lang="en-US"/>
          </a:p>
        </p:txBody>
      </p:sp>
      <p:sp>
        <p:nvSpPr>
          <p:cNvPr id="88585" name="Line 564"/>
          <p:cNvSpPr>
            <a:spLocks noChangeShapeType="1"/>
          </p:cNvSpPr>
          <p:nvPr/>
        </p:nvSpPr>
        <p:spPr bwMode="auto">
          <a:xfrm flipV="1">
            <a:off x="5135563" y="2971800"/>
            <a:ext cx="9525" cy="17463"/>
          </a:xfrm>
          <a:prstGeom prst="line">
            <a:avLst/>
          </a:prstGeom>
          <a:noFill/>
          <a:ln w="9525">
            <a:solidFill>
              <a:srgbClr val="FF00FF"/>
            </a:solidFill>
            <a:round/>
            <a:headEnd/>
            <a:tailEnd/>
          </a:ln>
        </p:spPr>
        <p:txBody>
          <a:bodyPr/>
          <a:lstStyle/>
          <a:p>
            <a:endParaRPr lang="en-US"/>
          </a:p>
        </p:txBody>
      </p:sp>
      <p:sp>
        <p:nvSpPr>
          <p:cNvPr id="88586" name="Line 565"/>
          <p:cNvSpPr>
            <a:spLocks noChangeShapeType="1"/>
          </p:cNvSpPr>
          <p:nvPr/>
        </p:nvSpPr>
        <p:spPr bwMode="auto">
          <a:xfrm flipV="1">
            <a:off x="5145088" y="2917825"/>
            <a:ext cx="25400" cy="53975"/>
          </a:xfrm>
          <a:prstGeom prst="line">
            <a:avLst/>
          </a:prstGeom>
          <a:noFill/>
          <a:ln w="9525">
            <a:solidFill>
              <a:srgbClr val="FF00FF"/>
            </a:solidFill>
            <a:round/>
            <a:headEnd/>
            <a:tailEnd/>
          </a:ln>
        </p:spPr>
        <p:txBody>
          <a:bodyPr/>
          <a:lstStyle/>
          <a:p>
            <a:endParaRPr lang="en-US"/>
          </a:p>
        </p:txBody>
      </p:sp>
      <p:sp>
        <p:nvSpPr>
          <p:cNvPr id="88587" name="Line 566"/>
          <p:cNvSpPr>
            <a:spLocks noChangeShapeType="1"/>
          </p:cNvSpPr>
          <p:nvPr/>
        </p:nvSpPr>
        <p:spPr bwMode="auto">
          <a:xfrm flipV="1">
            <a:off x="5170488" y="2909888"/>
            <a:ext cx="9525" cy="7937"/>
          </a:xfrm>
          <a:prstGeom prst="line">
            <a:avLst/>
          </a:prstGeom>
          <a:noFill/>
          <a:ln w="9525">
            <a:solidFill>
              <a:srgbClr val="FF00FF"/>
            </a:solidFill>
            <a:round/>
            <a:headEnd/>
            <a:tailEnd/>
          </a:ln>
        </p:spPr>
        <p:txBody>
          <a:bodyPr/>
          <a:lstStyle/>
          <a:p>
            <a:endParaRPr lang="en-US"/>
          </a:p>
        </p:txBody>
      </p:sp>
      <p:sp>
        <p:nvSpPr>
          <p:cNvPr id="88588" name="Line 567"/>
          <p:cNvSpPr>
            <a:spLocks noChangeShapeType="1"/>
          </p:cNvSpPr>
          <p:nvPr/>
        </p:nvSpPr>
        <p:spPr bwMode="auto">
          <a:xfrm flipV="1">
            <a:off x="5180013" y="2882900"/>
            <a:ext cx="17462" cy="26988"/>
          </a:xfrm>
          <a:prstGeom prst="line">
            <a:avLst/>
          </a:prstGeom>
          <a:noFill/>
          <a:ln w="9525">
            <a:solidFill>
              <a:srgbClr val="FF00FF"/>
            </a:solidFill>
            <a:round/>
            <a:headEnd/>
            <a:tailEnd/>
          </a:ln>
        </p:spPr>
        <p:txBody>
          <a:bodyPr/>
          <a:lstStyle/>
          <a:p>
            <a:endParaRPr lang="en-US"/>
          </a:p>
        </p:txBody>
      </p:sp>
      <p:sp>
        <p:nvSpPr>
          <p:cNvPr id="88589" name="Line 568"/>
          <p:cNvSpPr>
            <a:spLocks noChangeShapeType="1"/>
          </p:cNvSpPr>
          <p:nvPr/>
        </p:nvSpPr>
        <p:spPr bwMode="auto">
          <a:xfrm flipV="1">
            <a:off x="5197475" y="2819400"/>
            <a:ext cx="36513" cy="63500"/>
          </a:xfrm>
          <a:prstGeom prst="line">
            <a:avLst/>
          </a:prstGeom>
          <a:noFill/>
          <a:ln w="9525">
            <a:solidFill>
              <a:srgbClr val="FF00FF"/>
            </a:solidFill>
            <a:round/>
            <a:headEnd/>
            <a:tailEnd/>
          </a:ln>
        </p:spPr>
        <p:txBody>
          <a:bodyPr/>
          <a:lstStyle/>
          <a:p>
            <a:endParaRPr lang="en-US"/>
          </a:p>
        </p:txBody>
      </p:sp>
      <p:sp>
        <p:nvSpPr>
          <p:cNvPr id="88590" name="Line 569"/>
          <p:cNvSpPr>
            <a:spLocks noChangeShapeType="1"/>
          </p:cNvSpPr>
          <p:nvPr/>
        </p:nvSpPr>
        <p:spPr bwMode="auto">
          <a:xfrm flipV="1">
            <a:off x="5233988" y="2792413"/>
            <a:ext cx="17462" cy="26987"/>
          </a:xfrm>
          <a:prstGeom prst="line">
            <a:avLst/>
          </a:prstGeom>
          <a:noFill/>
          <a:ln w="9525">
            <a:solidFill>
              <a:srgbClr val="FF00FF"/>
            </a:solidFill>
            <a:round/>
            <a:headEnd/>
            <a:tailEnd/>
          </a:ln>
        </p:spPr>
        <p:txBody>
          <a:bodyPr/>
          <a:lstStyle/>
          <a:p>
            <a:endParaRPr lang="en-US"/>
          </a:p>
        </p:txBody>
      </p:sp>
      <p:sp>
        <p:nvSpPr>
          <p:cNvPr id="88591" name="Line 570"/>
          <p:cNvSpPr>
            <a:spLocks noChangeShapeType="1"/>
          </p:cNvSpPr>
          <p:nvPr/>
        </p:nvSpPr>
        <p:spPr bwMode="auto">
          <a:xfrm>
            <a:off x="5251450" y="2792413"/>
            <a:ext cx="1588" cy="1587"/>
          </a:xfrm>
          <a:prstGeom prst="line">
            <a:avLst/>
          </a:prstGeom>
          <a:noFill/>
          <a:ln w="9525">
            <a:solidFill>
              <a:srgbClr val="FF00FF"/>
            </a:solidFill>
            <a:round/>
            <a:headEnd/>
            <a:tailEnd/>
          </a:ln>
        </p:spPr>
        <p:txBody>
          <a:bodyPr/>
          <a:lstStyle/>
          <a:p>
            <a:endParaRPr lang="en-US"/>
          </a:p>
        </p:txBody>
      </p:sp>
      <p:sp>
        <p:nvSpPr>
          <p:cNvPr id="88592" name="Line 571"/>
          <p:cNvSpPr>
            <a:spLocks noChangeShapeType="1"/>
          </p:cNvSpPr>
          <p:nvPr/>
        </p:nvSpPr>
        <p:spPr bwMode="auto">
          <a:xfrm flipV="1">
            <a:off x="5251450" y="2784475"/>
            <a:ext cx="1588" cy="7938"/>
          </a:xfrm>
          <a:prstGeom prst="line">
            <a:avLst/>
          </a:prstGeom>
          <a:noFill/>
          <a:ln w="9525">
            <a:solidFill>
              <a:srgbClr val="FF00FF"/>
            </a:solidFill>
            <a:round/>
            <a:headEnd/>
            <a:tailEnd/>
          </a:ln>
        </p:spPr>
        <p:txBody>
          <a:bodyPr/>
          <a:lstStyle/>
          <a:p>
            <a:endParaRPr lang="en-US"/>
          </a:p>
        </p:txBody>
      </p:sp>
      <p:sp>
        <p:nvSpPr>
          <p:cNvPr id="88593" name="Line 572"/>
          <p:cNvSpPr>
            <a:spLocks noChangeShapeType="1"/>
          </p:cNvSpPr>
          <p:nvPr/>
        </p:nvSpPr>
        <p:spPr bwMode="auto">
          <a:xfrm flipV="1">
            <a:off x="5251450" y="2774950"/>
            <a:ext cx="9525" cy="9525"/>
          </a:xfrm>
          <a:prstGeom prst="line">
            <a:avLst/>
          </a:prstGeom>
          <a:noFill/>
          <a:ln w="9525">
            <a:solidFill>
              <a:srgbClr val="FF00FF"/>
            </a:solidFill>
            <a:round/>
            <a:headEnd/>
            <a:tailEnd/>
          </a:ln>
        </p:spPr>
        <p:txBody>
          <a:bodyPr/>
          <a:lstStyle/>
          <a:p>
            <a:endParaRPr lang="en-US"/>
          </a:p>
        </p:txBody>
      </p:sp>
      <p:sp>
        <p:nvSpPr>
          <p:cNvPr id="88594" name="Line 573"/>
          <p:cNvSpPr>
            <a:spLocks noChangeShapeType="1"/>
          </p:cNvSpPr>
          <p:nvPr/>
        </p:nvSpPr>
        <p:spPr bwMode="auto">
          <a:xfrm flipV="1">
            <a:off x="5260975" y="2695575"/>
            <a:ext cx="52388" cy="79375"/>
          </a:xfrm>
          <a:prstGeom prst="line">
            <a:avLst/>
          </a:prstGeom>
          <a:noFill/>
          <a:ln w="9525">
            <a:solidFill>
              <a:srgbClr val="FF00FF"/>
            </a:solidFill>
            <a:round/>
            <a:headEnd/>
            <a:tailEnd/>
          </a:ln>
        </p:spPr>
        <p:txBody>
          <a:bodyPr/>
          <a:lstStyle/>
          <a:p>
            <a:endParaRPr lang="en-US"/>
          </a:p>
        </p:txBody>
      </p:sp>
      <p:sp>
        <p:nvSpPr>
          <p:cNvPr id="88595" name="Line 574"/>
          <p:cNvSpPr>
            <a:spLocks noChangeShapeType="1"/>
          </p:cNvSpPr>
          <p:nvPr/>
        </p:nvSpPr>
        <p:spPr bwMode="auto">
          <a:xfrm flipV="1">
            <a:off x="5313363" y="2668588"/>
            <a:ext cx="26987" cy="26987"/>
          </a:xfrm>
          <a:prstGeom prst="line">
            <a:avLst/>
          </a:prstGeom>
          <a:noFill/>
          <a:ln w="9525">
            <a:solidFill>
              <a:srgbClr val="FF00FF"/>
            </a:solidFill>
            <a:round/>
            <a:headEnd/>
            <a:tailEnd/>
          </a:ln>
        </p:spPr>
        <p:txBody>
          <a:bodyPr/>
          <a:lstStyle/>
          <a:p>
            <a:endParaRPr lang="en-US"/>
          </a:p>
        </p:txBody>
      </p:sp>
      <p:sp>
        <p:nvSpPr>
          <p:cNvPr id="88596" name="Line 575"/>
          <p:cNvSpPr>
            <a:spLocks noChangeShapeType="1"/>
          </p:cNvSpPr>
          <p:nvPr/>
        </p:nvSpPr>
        <p:spPr bwMode="auto">
          <a:xfrm flipV="1">
            <a:off x="5340350" y="2659063"/>
            <a:ext cx="1588" cy="9525"/>
          </a:xfrm>
          <a:prstGeom prst="line">
            <a:avLst/>
          </a:prstGeom>
          <a:noFill/>
          <a:ln w="9525">
            <a:solidFill>
              <a:srgbClr val="FF00FF"/>
            </a:solidFill>
            <a:round/>
            <a:headEnd/>
            <a:tailEnd/>
          </a:ln>
        </p:spPr>
        <p:txBody>
          <a:bodyPr/>
          <a:lstStyle/>
          <a:p>
            <a:endParaRPr lang="en-US"/>
          </a:p>
        </p:txBody>
      </p:sp>
      <p:sp>
        <p:nvSpPr>
          <p:cNvPr id="88597" name="Line 576"/>
          <p:cNvSpPr>
            <a:spLocks noChangeShapeType="1"/>
          </p:cNvSpPr>
          <p:nvPr/>
        </p:nvSpPr>
        <p:spPr bwMode="auto">
          <a:xfrm flipV="1">
            <a:off x="5340350" y="2570163"/>
            <a:ext cx="71438" cy="88900"/>
          </a:xfrm>
          <a:prstGeom prst="line">
            <a:avLst/>
          </a:prstGeom>
          <a:noFill/>
          <a:ln w="9525">
            <a:solidFill>
              <a:srgbClr val="FF00FF"/>
            </a:solidFill>
            <a:round/>
            <a:headEnd/>
            <a:tailEnd/>
          </a:ln>
        </p:spPr>
        <p:txBody>
          <a:bodyPr/>
          <a:lstStyle/>
          <a:p>
            <a:endParaRPr lang="en-US"/>
          </a:p>
        </p:txBody>
      </p:sp>
      <p:sp>
        <p:nvSpPr>
          <p:cNvPr id="88598" name="Line 577"/>
          <p:cNvSpPr>
            <a:spLocks noChangeShapeType="1"/>
          </p:cNvSpPr>
          <p:nvPr/>
        </p:nvSpPr>
        <p:spPr bwMode="auto">
          <a:xfrm>
            <a:off x="5411788" y="2570163"/>
            <a:ext cx="1587" cy="1587"/>
          </a:xfrm>
          <a:prstGeom prst="line">
            <a:avLst/>
          </a:prstGeom>
          <a:noFill/>
          <a:ln w="9525">
            <a:solidFill>
              <a:srgbClr val="FF00FF"/>
            </a:solidFill>
            <a:round/>
            <a:headEnd/>
            <a:tailEnd/>
          </a:ln>
        </p:spPr>
        <p:txBody>
          <a:bodyPr/>
          <a:lstStyle/>
          <a:p>
            <a:endParaRPr lang="en-US"/>
          </a:p>
        </p:txBody>
      </p:sp>
      <p:sp>
        <p:nvSpPr>
          <p:cNvPr id="88599" name="Line 578"/>
          <p:cNvSpPr>
            <a:spLocks noChangeShapeType="1"/>
          </p:cNvSpPr>
          <p:nvPr/>
        </p:nvSpPr>
        <p:spPr bwMode="auto">
          <a:xfrm flipV="1">
            <a:off x="5411788" y="2552700"/>
            <a:ext cx="9525" cy="17463"/>
          </a:xfrm>
          <a:prstGeom prst="line">
            <a:avLst/>
          </a:prstGeom>
          <a:noFill/>
          <a:ln w="9525">
            <a:solidFill>
              <a:srgbClr val="FF00FF"/>
            </a:solidFill>
            <a:round/>
            <a:headEnd/>
            <a:tailEnd/>
          </a:ln>
        </p:spPr>
        <p:txBody>
          <a:bodyPr/>
          <a:lstStyle/>
          <a:p>
            <a:endParaRPr lang="en-US"/>
          </a:p>
        </p:txBody>
      </p:sp>
      <p:sp>
        <p:nvSpPr>
          <p:cNvPr id="88600" name="Line 579"/>
          <p:cNvSpPr>
            <a:spLocks noChangeShapeType="1"/>
          </p:cNvSpPr>
          <p:nvPr/>
        </p:nvSpPr>
        <p:spPr bwMode="auto">
          <a:xfrm flipV="1">
            <a:off x="5421313" y="2516188"/>
            <a:ext cx="34925" cy="36512"/>
          </a:xfrm>
          <a:prstGeom prst="line">
            <a:avLst/>
          </a:prstGeom>
          <a:noFill/>
          <a:ln w="9525">
            <a:solidFill>
              <a:srgbClr val="FF00FF"/>
            </a:solidFill>
            <a:round/>
            <a:headEnd/>
            <a:tailEnd/>
          </a:ln>
        </p:spPr>
        <p:txBody>
          <a:bodyPr/>
          <a:lstStyle/>
          <a:p>
            <a:endParaRPr lang="en-US"/>
          </a:p>
        </p:txBody>
      </p:sp>
      <p:sp>
        <p:nvSpPr>
          <p:cNvPr id="88601" name="Line 580"/>
          <p:cNvSpPr>
            <a:spLocks noChangeShapeType="1"/>
          </p:cNvSpPr>
          <p:nvPr/>
        </p:nvSpPr>
        <p:spPr bwMode="auto">
          <a:xfrm flipV="1">
            <a:off x="5456238" y="2508250"/>
            <a:ext cx="9525" cy="7938"/>
          </a:xfrm>
          <a:prstGeom prst="line">
            <a:avLst/>
          </a:prstGeom>
          <a:noFill/>
          <a:ln w="9525">
            <a:solidFill>
              <a:srgbClr val="FF00FF"/>
            </a:solidFill>
            <a:round/>
            <a:headEnd/>
            <a:tailEnd/>
          </a:ln>
        </p:spPr>
        <p:txBody>
          <a:bodyPr/>
          <a:lstStyle/>
          <a:p>
            <a:endParaRPr lang="en-US"/>
          </a:p>
        </p:txBody>
      </p:sp>
      <p:sp>
        <p:nvSpPr>
          <p:cNvPr id="88602" name="Line 581"/>
          <p:cNvSpPr>
            <a:spLocks noChangeShapeType="1"/>
          </p:cNvSpPr>
          <p:nvPr/>
        </p:nvSpPr>
        <p:spPr bwMode="auto">
          <a:xfrm flipV="1">
            <a:off x="5465763" y="2444750"/>
            <a:ext cx="53975" cy="63500"/>
          </a:xfrm>
          <a:prstGeom prst="line">
            <a:avLst/>
          </a:prstGeom>
          <a:noFill/>
          <a:ln w="9525">
            <a:solidFill>
              <a:srgbClr val="FF00FF"/>
            </a:solidFill>
            <a:round/>
            <a:headEnd/>
            <a:tailEnd/>
          </a:ln>
        </p:spPr>
        <p:txBody>
          <a:bodyPr/>
          <a:lstStyle/>
          <a:p>
            <a:endParaRPr lang="en-US"/>
          </a:p>
        </p:txBody>
      </p:sp>
      <p:sp>
        <p:nvSpPr>
          <p:cNvPr id="88603" name="Line 582"/>
          <p:cNvSpPr>
            <a:spLocks noChangeShapeType="1"/>
          </p:cNvSpPr>
          <p:nvPr/>
        </p:nvSpPr>
        <p:spPr bwMode="auto">
          <a:xfrm flipV="1">
            <a:off x="5519738" y="2427288"/>
            <a:ext cx="26987" cy="17462"/>
          </a:xfrm>
          <a:prstGeom prst="line">
            <a:avLst/>
          </a:prstGeom>
          <a:noFill/>
          <a:ln w="9525">
            <a:solidFill>
              <a:srgbClr val="FF00FF"/>
            </a:solidFill>
            <a:round/>
            <a:headEnd/>
            <a:tailEnd/>
          </a:ln>
        </p:spPr>
        <p:txBody>
          <a:bodyPr/>
          <a:lstStyle/>
          <a:p>
            <a:endParaRPr lang="en-US"/>
          </a:p>
        </p:txBody>
      </p:sp>
      <p:sp>
        <p:nvSpPr>
          <p:cNvPr id="88604" name="Line 583"/>
          <p:cNvSpPr>
            <a:spLocks noChangeShapeType="1"/>
          </p:cNvSpPr>
          <p:nvPr/>
        </p:nvSpPr>
        <p:spPr bwMode="auto">
          <a:xfrm flipV="1">
            <a:off x="5546725" y="2409825"/>
            <a:ext cx="7938" cy="17463"/>
          </a:xfrm>
          <a:prstGeom prst="line">
            <a:avLst/>
          </a:prstGeom>
          <a:noFill/>
          <a:ln w="9525">
            <a:solidFill>
              <a:srgbClr val="FF00FF"/>
            </a:solidFill>
            <a:round/>
            <a:headEnd/>
            <a:tailEnd/>
          </a:ln>
        </p:spPr>
        <p:txBody>
          <a:bodyPr/>
          <a:lstStyle/>
          <a:p>
            <a:endParaRPr lang="en-US"/>
          </a:p>
        </p:txBody>
      </p:sp>
      <p:sp>
        <p:nvSpPr>
          <p:cNvPr id="88605" name="Line 584"/>
          <p:cNvSpPr>
            <a:spLocks noChangeShapeType="1"/>
          </p:cNvSpPr>
          <p:nvPr/>
        </p:nvSpPr>
        <p:spPr bwMode="auto">
          <a:xfrm flipV="1">
            <a:off x="5554663" y="2390775"/>
            <a:ext cx="26987" cy="19050"/>
          </a:xfrm>
          <a:prstGeom prst="line">
            <a:avLst/>
          </a:prstGeom>
          <a:noFill/>
          <a:ln w="9525">
            <a:solidFill>
              <a:srgbClr val="FF00FF"/>
            </a:solidFill>
            <a:round/>
            <a:headEnd/>
            <a:tailEnd/>
          </a:ln>
        </p:spPr>
        <p:txBody>
          <a:bodyPr/>
          <a:lstStyle/>
          <a:p>
            <a:endParaRPr lang="en-US"/>
          </a:p>
        </p:txBody>
      </p:sp>
      <p:sp>
        <p:nvSpPr>
          <p:cNvPr id="88606" name="Line 585"/>
          <p:cNvSpPr>
            <a:spLocks noChangeShapeType="1"/>
          </p:cNvSpPr>
          <p:nvPr/>
        </p:nvSpPr>
        <p:spPr bwMode="auto">
          <a:xfrm>
            <a:off x="5581650" y="2390775"/>
            <a:ext cx="1588" cy="1588"/>
          </a:xfrm>
          <a:prstGeom prst="line">
            <a:avLst/>
          </a:prstGeom>
          <a:noFill/>
          <a:ln w="9525">
            <a:solidFill>
              <a:srgbClr val="FF00FF"/>
            </a:solidFill>
            <a:round/>
            <a:headEnd/>
            <a:tailEnd/>
          </a:ln>
        </p:spPr>
        <p:txBody>
          <a:bodyPr/>
          <a:lstStyle/>
          <a:p>
            <a:endParaRPr lang="en-US"/>
          </a:p>
        </p:txBody>
      </p:sp>
      <p:sp>
        <p:nvSpPr>
          <p:cNvPr id="88607" name="Line 586"/>
          <p:cNvSpPr>
            <a:spLocks noChangeShapeType="1"/>
          </p:cNvSpPr>
          <p:nvPr/>
        </p:nvSpPr>
        <p:spPr bwMode="auto">
          <a:xfrm flipV="1">
            <a:off x="5581650" y="2382838"/>
            <a:ext cx="1588" cy="7937"/>
          </a:xfrm>
          <a:prstGeom prst="line">
            <a:avLst/>
          </a:prstGeom>
          <a:noFill/>
          <a:ln w="9525">
            <a:solidFill>
              <a:srgbClr val="FF00FF"/>
            </a:solidFill>
            <a:round/>
            <a:headEnd/>
            <a:tailEnd/>
          </a:ln>
        </p:spPr>
        <p:txBody>
          <a:bodyPr/>
          <a:lstStyle/>
          <a:p>
            <a:endParaRPr lang="en-US"/>
          </a:p>
        </p:txBody>
      </p:sp>
      <p:sp>
        <p:nvSpPr>
          <p:cNvPr id="88608" name="Line 587"/>
          <p:cNvSpPr>
            <a:spLocks noChangeShapeType="1"/>
          </p:cNvSpPr>
          <p:nvPr/>
        </p:nvSpPr>
        <p:spPr bwMode="auto">
          <a:xfrm flipV="1">
            <a:off x="5581650" y="2355850"/>
            <a:ext cx="36513" cy="26988"/>
          </a:xfrm>
          <a:prstGeom prst="line">
            <a:avLst/>
          </a:prstGeom>
          <a:noFill/>
          <a:ln w="9525">
            <a:solidFill>
              <a:srgbClr val="FF00FF"/>
            </a:solidFill>
            <a:round/>
            <a:headEnd/>
            <a:tailEnd/>
          </a:ln>
        </p:spPr>
        <p:txBody>
          <a:bodyPr/>
          <a:lstStyle/>
          <a:p>
            <a:endParaRPr lang="en-US"/>
          </a:p>
        </p:txBody>
      </p:sp>
      <p:sp>
        <p:nvSpPr>
          <p:cNvPr id="88609" name="Line 588"/>
          <p:cNvSpPr>
            <a:spLocks noChangeShapeType="1"/>
          </p:cNvSpPr>
          <p:nvPr/>
        </p:nvSpPr>
        <p:spPr bwMode="auto">
          <a:xfrm flipV="1">
            <a:off x="5618163" y="2311400"/>
            <a:ext cx="52387" cy="44450"/>
          </a:xfrm>
          <a:prstGeom prst="line">
            <a:avLst/>
          </a:prstGeom>
          <a:noFill/>
          <a:ln w="9525">
            <a:solidFill>
              <a:srgbClr val="FF00FF"/>
            </a:solidFill>
            <a:round/>
            <a:headEnd/>
            <a:tailEnd/>
          </a:ln>
        </p:spPr>
        <p:txBody>
          <a:bodyPr/>
          <a:lstStyle/>
          <a:p>
            <a:endParaRPr lang="en-US"/>
          </a:p>
        </p:txBody>
      </p:sp>
      <p:sp>
        <p:nvSpPr>
          <p:cNvPr id="88610" name="Line 589"/>
          <p:cNvSpPr>
            <a:spLocks noChangeShapeType="1"/>
          </p:cNvSpPr>
          <p:nvPr/>
        </p:nvSpPr>
        <p:spPr bwMode="auto">
          <a:xfrm flipV="1">
            <a:off x="5670550" y="2293938"/>
            <a:ext cx="19050" cy="17462"/>
          </a:xfrm>
          <a:prstGeom prst="line">
            <a:avLst/>
          </a:prstGeom>
          <a:noFill/>
          <a:ln w="9525">
            <a:solidFill>
              <a:srgbClr val="FF00FF"/>
            </a:solidFill>
            <a:round/>
            <a:headEnd/>
            <a:tailEnd/>
          </a:ln>
        </p:spPr>
        <p:txBody>
          <a:bodyPr/>
          <a:lstStyle/>
          <a:p>
            <a:endParaRPr lang="en-US"/>
          </a:p>
        </p:txBody>
      </p:sp>
      <p:sp>
        <p:nvSpPr>
          <p:cNvPr id="88611" name="Line 590"/>
          <p:cNvSpPr>
            <a:spLocks noChangeShapeType="1"/>
          </p:cNvSpPr>
          <p:nvPr/>
        </p:nvSpPr>
        <p:spPr bwMode="auto">
          <a:xfrm flipV="1">
            <a:off x="5689600" y="2284413"/>
            <a:ext cx="7938" cy="9525"/>
          </a:xfrm>
          <a:prstGeom prst="line">
            <a:avLst/>
          </a:prstGeom>
          <a:noFill/>
          <a:ln w="9525">
            <a:solidFill>
              <a:srgbClr val="FF00FF"/>
            </a:solidFill>
            <a:round/>
            <a:headEnd/>
            <a:tailEnd/>
          </a:ln>
        </p:spPr>
        <p:txBody>
          <a:bodyPr/>
          <a:lstStyle/>
          <a:p>
            <a:endParaRPr lang="en-US"/>
          </a:p>
        </p:txBody>
      </p:sp>
      <p:sp>
        <p:nvSpPr>
          <p:cNvPr id="88612" name="Line 591"/>
          <p:cNvSpPr>
            <a:spLocks noChangeShapeType="1"/>
          </p:cNvSpPr>
          <p:nvPr/>
        </p:nvSpPr>
        <p:spPr bwMode="auto">
          <a:xfrm flipV="1">
            <a:off x="5697538" y="2230438"/>
            <a:ext cx="71437" cy="53975"/>
          </a:xfrm>
          <a:prstGeom prst="line">
            <a:avLst/>
          </a:prstGeom>
          <a:noFill/>
          <a:ln w="9525">
            <a:solidFill>
              <a:srgbClr val="FF00FF"/>
            </a:solidFill>
            <a:round/>
            <a:headEnd/>
            <a:tailEnd/>
          </a:ln>
        </p:spPr>
        <p:txBody>
          <a:bodyPr/>
          <a:lstStyle/>
          <a:p>
            <a:endParaRPr lang="en-US"/>
          </a:p>
        </p:txBody>
      </p:sp>
      <p:sp>
        <p:nvSpPr>
          <p:cNvPr id="88613" name="Line 592"/>
          <p:cNvSpPr>
            <a:spLocks noChangeShapeType="1"/>
          </p:cNvSpPr>
          <p:nvPr/>
        </p:nvSpPr>
        <p:spPr bwMode="auto">
          <a:xfrm flipV="1">
            <a:off x="5768975" y="2203450"/>
            <a:ext cx="36513" cy="26988"/>
          </a:xfrm>
          <a:prstGeom prst="line">
            <a:avLst/>
          </a:prstGeom>
          <a:noFill/>
          <a:ln w="9525">
            <a:solidFill>
              <a:srgbClr val="FF00FF"/>
            </a:solidFill>
            <a:round/>
            <a:headEnd/>
            <a:tailEnd/>
          </a:ln>
        </p:spPr>
        <p:txBody>
          <a:bodyPr/>
          <a:lstStyle/>
          <a:p>
            <a:endParaRPr lang="en-US"/>
          </a:p>
        </p:txBody>
      </p:sp>
      <p:sp>
        <p:nvSpPr>
          <p:cNvPr id="88614" name="Line 593"/>
          <p:cNvSpPr>
            <a:spLocks noChangeShapeType="1"/>
          </p:cNvSpPr>
          <p:nvPr/>
        </p:nvSpPr>
        <p:spPr bwMode="auto">
          <a:xfrm>
            <a:off x="5805488" y="2203450"/>
            <a:ext cx="7937" cy="1588"/>
          </a:xfrm>
          <a:prstGeom prst="line">
            <a:avLst/>
          </a:prstGeom>
          <a:noFill/>
          <a:ln w="9525">
            <a:solidFill>
              <a:srgbClr val="FF00FF"/>
            </a:solidFill>
            <a:round/>
            <a:headEnd/>
            <a:tailEnd/>
          </a:ln>
        </p:spPr>
        <p:txBody>
          <a:bodyPr/>
          <a:lstStyle/>
          <a:p>
            <a:endParaRPr lang="en-US"/>
          </a:p>
        </p:txBody>
      </p:sp>
      <p:sp>
        <p:nvSpPr>
          <p:cNvPr id="88615" name="Line 594"/>
          <p:cNvSpPr>
            <a:spLocks noChangeShapeType="1"/>
          </p:cNvSpPr>
          <p:nvPr/>
        </p:nvSpPr>
        <p:spPr bwMode="auto">
          <a:xfrm flipV="1">
            <a:off x="5813425" y="2132013"/>
            <a:ext cx="107950" cy="71437"/>
          </a:xfrm>
          <a:prstGeom prst="line">
            <a:avLst/>
          </a:prstGeom>
          <a:noFill/>
          <a:ln w="9525">
            <a:solidFill>
              <a:srgbClr val="FF00FF"/>
            </a:solidFill>
            <a:round/>
            <a:headEnd/>
            <a:tailEnd/>
          </a:ln>
        </p:spPr>
        <p:txBody>
          <a:bodyPr/>
          <a:lstStyle/>
          <a:p>
            <a:endParaRPr lang="en-US"/>
          </a:p>
        </p:txBody>
      </p:sp>
      <p:sp>
        <p:nvSpPr>
          <p:cNvPr id="88616" name="Line 595"/>
          <p:cNvSpPr>
            <a:spLocks noChangeShapeType="1"/>
          </p:cNvSpPr>
          <p:nvPr/>
        </p:nvSpPr>
        <p:spPr bwMode="auto">
          <a:xfrm>
            <a:off x="5921375" y="2132013"/>
            <a:ext cx="7938" cy="1587"/>
          </a:xfrm>
          <a:prstGeom prst="line">
            <a:avLst/>
          </a:prstGeom>
          <a:noFill/>
          <a:ln w="9525">
            <a:solidFill>
              <a:srgbClr val="FF00FF"/>
            </a:solidFill>
            <a:round/>
            <a:headEnd/>
            <a:tailEnd/>
          </a:ln>
        </p:spPr>
        <p:txBody>
          <a:bodyPr/>
          <a:lstStyle/>
          <a:p>
            <a:endParaRPr lang="en-US"/>
          </a:p>
        </p:txBody>
      </p:sp>
      <p:sp>
        <p:nvSpPr>
          <p:cNvPr id="88617" name="Line 596"/>
          <p:cNvSpPr>
            <a:spLocks noChangeShapeType="1"/>
          </p:cNvSpPr>
          <p:nvPr/>
        </p:nvSpPr>
        <p:spPr bwMode="auto">
          <a:xfrm flipV="1">
            <a:off x="5929313" y="2124075"/>
            <a:ext cx="9525" cy="7938"/>
          </a:xfrm>
          <a:prstGeom prst="line">
            <a:avLst/>
          </a:prstGeom>
          <a:noFill/>
          <a:ln w="9525">
            <a:solidFill>
              <a:srgbClr val="FF00FF"/>
            </a:solidFill>
            <a:round/>
            <a:headEnd/>
            <a:tailEnd/>
          </a:ln>
        </p:spPr>
        <p:txBody>
          <a:bodyPr/>
          <a:lstStyle/>
          <a:p>
            <a:endParaRPr lang="en-US"/>
          </a:p>
        </p:txBody>
      </p:sp>
      <p:sp>
        <p:nvSpPr>
          <p:cNvPr id="88618" name="Line 597"/>
          <p:cNvSpPr>
            <a:spLocks noChangeShapeType="1"/>
          </p:cNvSpPr>
          <p:nvPr/>
        </p:nvSpPr>
        <p:spPr bwMode="auto">
          <a:xfrm flipV="1">
            <a:off x="5938838" y="1944688"/>
            <a:ext cx="436562" cy="179387"/>
          </a:xfrm>
          <a:prstGeom prst="line">
            <a:avLst/>
          </a:prstGeom>
          <a:noFill/>
          <a:ln w="9525">
            <a:solidFill>
              <a:srgbClr val="FF00FF"/>
            </a:solidFill>
            <a:round/>
            <a:headEnd/>
            <a:tailEnd/>
          </a:ln>
        </p:spPr>
        <p:txBody>
          <a:bodyPr/>
          <a:lstStyle/>
          <a:p>
            <a:endParaRPr lang="en-US"/>
          </a:p>
        </p:txBody>
      </p:sp>
      <p:sp>
        <p:nvSpPr>
          <p:cNvPr id="88619" name="Line 598"/>
          <p:cNvSpPr>
            <a:spLocks noChangeShapeType="1"/>
          </p:cNvSpPr>
          <p:nvPr/>
        </p:nvSpPr>
        <p:spPr bwMode="auto">
          <a:xfrm>
            <a:off x="6375400" y="1944688"/>
            <a:ext cx="9525" cy="1587"/>
          </a:xfrm>
          <a:prstGeom prst="line">
            <a:avLst/>
          </a:prstGeom>
          <a:noFill/>
          <a:ln w="9525">
            <a:solidFill>
              <a:srgbClr val="FF00FF"/>
            </a:solidFill>
            <a:round/>
            <a:headEnd/>
            <a:tailEnd/>
          </a:ln>
        </p:spPr>
        <p:txBody>
          <a:bodyPr/>
          <a:lstStyle/>
          <a:p>
            <a:endParaRPr lang="en-US"/>
          </a:p>
        </p:txBody>
      </p:sp>
      <p:sp>
        <p:nvSpPr>
          <p:cNvPr id="88620" name="Line 599"/>
          <p:cNvSpPr>
            <a:spLocks noChangeShapeType="1"/>
          </p:cNvSpPr>
          <p:nvPr/>
        </p:nvSpPr>
        <p:spPr bwMode="auto">
          <a:xfrm flipV="1">
            <a:off x="6384925" y="1909763"/>
            <a:ext cx="98425" cy="34925"/>
          </a:xfrm>
          <a:prstGeom prst="line">
            <a:avLst/>
          </a:prstGeom>
          <a:noFill/>
          <a:ln w="9525">
            <a:solidFill>
              <a:srgbClr val="FF00FF"/>
            </a:solidFill>
            <a:round/>
            <a:headEnd/>
            <a:tailEnd/>
          </a:ln>
        </p:spPr>
        <p:txBody>
          <a:bodyPr/>
          <a:lstStyle/>
          <a:p>
            <a:endParaRPr lang="en-US"/>
          </a:p>
        </p:txBody>
      </p:sp>
      <p:sp>
        <p:nvSpPr>
          <p:cNvPr id="88621" name="Line 600"/>
          <p:cNvSpPr>
            <a:spLocks noChangeShapeType="1"/>
          </p:cNvSpPr>
          <p:nvPr/>
        </p:nvSpPr>
        <p:spPr bwMode="auto">
          <a:xfrm>
            <a:off x="6483350" y="1909763"/>
            <a:ext cx="34925" cy="1587"/>
          </a:xfrm>
          <a:prstGeom prst="line">
            <a:avLst/>
          </a:prstGeom>
          <a:noFill/>
          <a:ln w="9525">
            <a:solidFill>
              <a:srgbClr val="FF00FF"/>
            </a:solidFill>
            <a:round/>
            <a:headEnd/>
            <a:tailEnd/>
          </a:ln>
        </p:spPr>
        <p:txBody>
          <a:bodyPr/>
          <a:lstStyle/>
          <a:p>
            <a:endParaRPr lang="en-US"/>
          </a:p>
        </p:txBody>
      </p:sp>
      <p:sp>
        <p:nvSpPr>
          <p:cNvPr id="88622" name="Line 601"/>
          <p:cNvSpPr>
            <a:spLocks noChangeShapeType="1"/>
          </p:cNvSpPr>
          <p:nvPr/>
        </p:nvSpPr>
        <p:spPr bwMode="auto">
          <a:xfrm flipV="1">
            <a:off x="6518275" y="1873250"/>
            <a:ext cx="142875" cy="36513"/>
          </a:xfrm>
          <a:prstGeom prst="line">
            <a:avLst/>
          </a:prstGeom>
          <a:noFill/>
          <a:ln w="9525">
            <a:solidFill>
              <a:srgbClr val="FF00FF"/>
            </a:solidFill>
            <a:round/>
            <a:headEnd/>
            <a:tailEnd/>
          </a:ln>
        </p:spPr>
        <p:txBody>
          <a:bodyPr/>
          <a:lstStyle/>
          <a:p>
            <a:endParaRPr lang="en-US"/>
          </a:p>
        </p:txBody>
      </p:sp>
      <p:sp>
        <p:nvSpPr>
          <p:cNvPr id="88623" name="Line 602"/>
          <p:cNvSpPr>
            <a:spLocks noChangeShapeType="1"/>
          </p:cNvSpPr>
          <p:nvPr/>
        </p:nvSpPr>
        <p:spPr bwMode="auto">
          <a:xfrm flipV="1">
            <a:off x="6661150" y="1865313"/>
            <a:ext cx="71438" cy="7937"/>
          </a:xfrm>
          <a:prstGeom prst="line">
            <a:avLst/>
          </a:prstGeom>
          <a:noFill/>
          <a:ln w="9525">
            <a:solidFill>
              <a:srgbClr val="FF00FF"/>
            </a:solidFill>
            <a:round/>
            <a:headEnd/>
            <a:tailEnd/>
          </a:ln>
        </p:spPr>
        <p:txBody>
          <a:bodyPr/>
          <a:lstStyle/>
          <a:p>
            <a:endParaRPr lang="en-US"/>
          </a:p>
        </p:txBody>
      </p:sp>
      <p:sp>
        <p:nvSpPr>
          <p:cNvPr id="88624" name="Line 603"/>
          <p:cNvSpPr>
            <a:spLocks noChangeShapeType="1"/>
          </p:cNvSpPr>
          <p:nvPr/>
        </p:nvSpPr>
        <p:spPr bwMode="auto">
          <a:xfrm flipV="1">
            <a:off x="6732588" y="1855788"/>
            <a:ext cx="36512" cy="9525"/>
          </a:xfrm>
          <a:prstGeom prst="line">
            <a:avLst/>
          </a:prstGeom>
          <a:noFill/>
          <a:ln w="9525">
            <a:solidFill>
              <a:srgbClr val="FF00FF"/>
            </a:solidFill>
            <a:round/>
            <a:headEnd/>
            <a:tailEnd/>
          </a:ln>
        </p:spPr>
        <p:txBody>
          <a:bodyPr/>
          <a:lstStyle/>
          <a:p>
            <a:endParaRPr lang="en-US"/>
          </a:p>
        </p:txBody>
      </p:sp>
      <p:sp>
        <p:nvSpPr>
          <p:cNvPr id="88625" name="Line 604"/>
          <p:cNvSpPr>
            <a:spLocks noChangeShapeType="1"/>
          </p:cNvSpPr>
          <p:nvPr/>
        </p:nvSpPr>
        <p:spPr bwMode="auto">
          <a:xfrm flipV="1">
            <a:off x="6769100" y="1820863"/>
            <a:ext cx="231775" cy="34925"/>
          </a:xfrm>
          <a:prstGeom prst="line">
            <a:avLst/>
          </a:prstGeom>
          <a:noFill/>
          <a:ln w="9525">
            <a:solidFill>
              <a:srgbClr val="FF00FF"/>
            </a:solidFill>
            <a:round/>
            <a:headEnd/>
            <a:tailEnd/>
          </a:ln>
        </p:spPr>
        <p:txBody>
          <a:bodyPr/>
          <a:lstStyle/>
          <a:p>
            <a:endParaRPr lang="en-US"/>
          </a:p>
        </p:txBody>
      </p:sp>
      <p:sp>
        <p:nvSpPr>
          <p:cNvPr id="88626" name="Line 605"/>
          <p:cNvSpPr>
            <a:spLocks noChangeShapeType="1"/>
          </p:cNvSpPr>
          <p:nvPr/>
        </p:nvSpPr>
        <p:spPr bwMode="auto">
          <a:xfrm>
            <a:off x="7000875" y="1820863"/>
            <a:ext cx="44450" cy="1587"/>
          </a:xfrm>
          <a:prstGeom prst="line">
            <a:avLst/>
          </a:prstGeom>
          <a:noFill/>
          <a:ln w="9525">
            <a:solidFill>
              <a:srgbClr val="FF00FF"/>
            </a:solidFill>
            <a:round/>
            <a:headEnd/>
            <a:tailEnd/>
          </a:ln>
        </p:spPr>
        <p:txBody>
          <a:bodyPr/>
          <a:lstStyle/>
          <a:p>
            <a:endParaRPr lang="en-US"/>
          </a:p>
        </p:txBody>
      </p:sp>
      <p:sp>
        <p:nvSpPr>
          <p:cNvPr id="88627" name="Line 606"/>
          <p:cNvSpPr>
            <a:spLocks noChangeShapeType="1"/>
          </p:cNvSpPr>
          <p:nvPr/>
        </p:nvSpPr>
        <p:spPr bwMode="auto">
          <a:xfrm flipV="1">
            <a:off x="7045325" y="1757363"/>
            <a:ext cx="1204913" cy="63500"/>
          </a:xfrm>
          <a:prstGeom prst="line">
            <a:avLst/>
          </a:prstGeom>
          <a:noFill/>
          <a:ln w="9525">
            <a:solidFill>
              <a:srgbClr val="FF00FF"/>
            </a:solidFill>
            <a:round/>
            <a:headEnd/>
            <a:tailEnd/>
          </a:ln>
        </p:spPr>
        <p:txBody>
          <a:bodyPr/>
          <a:lstStyle/>
          <a:p>
            <a:endParaRPr lang="en-US"/>
          </a:p>
        </p:txBody>
      </p:sp>
      <p:sp>
        <p:nvSpPr>
          <p:cNvPr id="88628" name="Freeform 607"/>
          <p:cNvSpPr>
            <a:spLocks/>
          </p:cNvSpPr>
          <p:nvPr/>
        </p:nvSpPr>
        <p:spPr bwMode="auto">
          <a:xfrm>
            <a:off x="4822825" y="3649663"/>
            <a:ext cx="36513" cy="36512"/>
          </a:xfrm>
          <a:custGeom>
            <a:avLst/>
            <a:gdLst>
              <a:gd name="T0" fmla="*/ 2147483647 w 45"/>
              <a:gd name="T1" fmla="*/ 0 h 45"/>
              <a:gd name="T2" fmla="*/ 2147483647 w 45"/>
              <a:gd name="T3" fmla="*/ 2147483647 h 45"/>
              <a:gd name="T4" fmla="*/ 2147483647 w 45"/>
              <a:gd name="T5" fmla="*/ 2147483647 h 45"/>
              <a:gd name="T6" fmla="*/ 0 w 45"/>
              <a:gd name="T7" fmla="*/ 2147483647 h 45"/>
              <a:gd name="T8" fmla="*/ 2147483647 w 45"/>
              <a:gd name="T9" fmla="*/ 0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23" y="0"/>
                </a:moveTo>
                <a:lnTo>
                  <a:pt x="45" y="22"/>
                </a:lnTo>
                <a:lnTo>
                  <a:pt x="23" y="45"/>
                </a:lnTo>
                <a:lnTo>
                  <a:pt x="0" y="22"/>
                </a:lnTo>
                <a:lnTo>
                  <a:pt x="23"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629" name="Freeform 608"/>
          <p:cNvSpPr>
            <a:spLocks/>
          </p:cNvSpPr>
          <p:nvPr/>
        </p:nvSpPr>
        <p:spPr bwMode="auto">
          <a:xfrm>
            <a:off x="4822825" y="3614738"/>
            <a:ext cx="36513" cy="34925"/>
          </a:xfrm>
          <a:custGeom>
            <a:avLst/>
            <a:gdLst>
              <a:gd name="T0" fmla="*/ 2147483647 w 45"/>
              <a:gd name="T1" fmla="*/ 0 h 45"/>
              <a:gd name="T2" fmla="*/ 2147483647 w 45"/>
              <a:gd name="T3" fmla="*/ 2147483647 h 45"/>
              <a:gd name="T4" fmla="*/ 2147483647 w 45"/>
              <a:gd name="T5" fmla="*/ 2147483647 h 45"/>
              <a:gd name="T6" fmla="*/ 0 w 45"/>
              <a:gd name="T7" fmla="*/ 2147483647 h 45"/>
              <a:gd name="T8" fmla="*/ 2147483647 w 45"/>
              <a:gd name="T9" fmla="*/ 0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23" y="0"/>
                </a:moveTo>
                <a:lnTo>
                  <a:pt x="45" y="22"/>
                </a:lnTo>
                <a:lnTo>
                  <a:pt x="23" y="45"/>
                </a:lnTo>
                <a:lnTo>
                  <a:pt x="0" y="22"/>
                </a:lnTo>
                <a:lnTo>
                  <a:pt x="23"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630" name="Freeform 609"/>
          <p:cNvSpPr>
            <a:spLocks/>
          </p:cNvSpPr>
          <p:nvPr/>
        </p:nvSpPr>
        <p:spPr bwMode="auto">
          <a:xfrm>
            <a:off x="4832350" y="3587750"/>
            <a:ext cx="34925" cy="34925"/>
          </a:xfrm>
          <a:custGeom>
            <a:avLst/>
            <a:gdLst>
              <a:gd name="T0" fmla="*/ 2147483647 w 45"/>
              <a:gd name="T1" fmla="*/ 0 h 45"/>
              <a:gd name="T2" fmla="*/ 2147483647 w 45"/>
              <a:gd name="T3" fmla="*/ 2147483647 h 45"/>
              <a:gd name="T4" fmla="*/ 2147483647 w 45"/>
              <a:gd name="T5" fmla="*/ 2147483647 h 45"/>
              <a:gd name="T6" fmla="*/ 0 w 45"/>
              <a:gd name="T7" fmla="*/ 2147483647 h 45"/>
              <a:gd name="T8" fmla="*/ 2147483647 w 45"/>
              <a:gd name="T9" fmla="*/ 0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22" y="0"/>
                </a:moveTo>
                <a:lnTo>
                  <a:pt x="45" y="22"/>
                </a:lnTo>
                <a:lnTo>
                  <a:pt x="22" y="45"/>
                </a:lnTo>
                <a:lnTo>
                  <a:pt x="0" y="22"/>
                </a:lnTo>
                <a:lnTo>
                  <a:pt x="22"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631" name="Freeform 610"/>
          <p:cNvSpPr>
            <a:spLocks/>
          </p:cNvSpPr>
          <p:nvPr/>
        </p:nvSpPr>
        <p:spPr bwMode="auto">
          <a:xfrm>
            <a:off x="4840288" y="3560763"/>
            <a:ext cx="36512" cy="36512"/>
          </a:xfrm>
          <a:custGeom>
            <a:avLst/>
            <a:gdLst>
              <a:gd name="T0" fmla="*/ 2147483647 w 45"/>
              <a:gd name="T1" fmla="*/ 0 h 45"/>
              <a:gd name="T2" fmla="*/ 2147483647 w 45"/>
              <a:gd name="T3" fmla="*/ 2147483647 h 45"/>
              <a:gd name="T4" fmla="*/ 2147483647 w 45"/>
              <a:gd name="T5" fmla="*/ 2147483647 h 45"/>
              <a:gd name="T6" fmla="*/ 0 w 45"/>
              <a:gd name="T7" fmla="*/ 2147483647 h 45"/>
              <a:gd name="T8" fmla="*/ 2147483647 w 45"/>
              <a:gd name="T9" fmla="*/ 0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22" y="0"/>
                </a:moveTo>
                <a:lnTo>
                  <a:pt x="45" y="23"/>
                </a:lnTo>
                <a:lnTo>
                  <a:pt x="22" y="45"/>
                </a:lnTo>
                <a:lnTo>
                  <a:pt x="0" y="23"/>
                </a:lnTo>
                <a:lnTo>
                  <a:pt x="22"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632" name="Freeform 611"/>
          <p:cNvSpPr>
            <a:spLocks/>
          </p:cNvSpPr>
          <p:nvPr/>
        </p:nvSpPr>
        <p:spPr bwMode="auto">
          <a:xfrm>
            <a:off x="4849813" y="3525838"/>
            <a:ext cx="36512" cy="34925"/>
          </a:xfrm>
          <a:custGeom>
            <a:avLst/>
            <a:gdLst>
              <a:gd name="T0" fmla="*/ 2147483647 w 45"/>
              <a:gd name="T1" fmla="*/ 0 h 45"/>
              <a:gd name="T2" fmla="*/ 2147483647 w 45"/>
              <a:gd name="T3" fmla="*/ 2147483647 h 45"/>
              <a:gd name="T4" fmla="*/ 2147483647 w 45"/>
              <a:gd name="T5" fmla="*/ 2147483647 h 45"/>
              <a:gd name="T6" fmla="*/ 0 w 45"/>
              <a:gd name="T7" fmla="*/ 2147483647 h 45"/>
              <a:gd name="T8" fmla="*/ 2147483647 w 45"/>
              <a:gd name="T9" fmla="*/ 0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23" y="0"/>
                </a:moveTo>
                <a:lnTo>
                  <a:pt x="45" y="23"/>
                </a:lnTo>
                <a:lnTo>
                  <a:pt x="23" y="45"/>
                </a:lnTo>
                <a:lnTo>
                  <a:pt x="0" y="23"/>
                </a:lnTo>
                <a:lnTo>
                  <a:pt x="23"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633" name="Freeform 612"/>
          <p:cNvSpPr>
            <a:spLocks/>
          </p:cNvSpPr>
          <p:nvPr/>
        </p:nvSpPr>
        <p:spPr bwMode="auto">
          <a:xfrm>
            <a:off x="4849813" y="3498850"/>
            <a:ext cx="36512" cy="34925"/>
          </a:xfrm>
          <a:custGeom>
            <a:avLst/>
            <a:gdLst>
              <a:gd name="T0" fmla="*/ 2147483647 w 45"/>
              <a:gd name="T1" fmla="*/ 0 h 45"/>
              <a:gd name="T2" fmla="*/ 2147483647 w 45"/>
              <a:gd name="T3" fmla="*/ 2147483647 h 45"/>
              <a:gd name="T4" fmla="*/ 2147483647 w 45"/>
              <a:gd name="T5" fmla="*/ 2147483647 h 45"/>
              <a:gd name="T6" fmla="*/ 0 w 45"/>
              <a:gd name="T7" fmla="*/ 2147483647 h 45"/>
              <a:gd name="T8" fmla="*/ 2147483647 w 45"/>
              <a:gd name="T9" fmla="*/ 0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23" y="0"/>
                </a:moveTo>
                <a:lnTo>
                  <a:pt x="45" y="22"/>
                </a:lnTo>
                <a:lnTo>
                  <a:pt x="23" y="45"/>
                </a:lnTo>
                <a:lnTo>
                  <a:pt x="0" y="22"/>
                </a:lnTo>
                <a:lnTo>
                  <a:pt x="23"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634" name="Freeform 613"/>
          <p:cNvSpPr>
            <a:spLocks/>
          </p:cNvSpPr>
          <p:nvPr/>
        </p:nvSpPr>
        <p:spPr bwMode="auto">
          <a:xfrm>
            <a:off x="4894263" y="3462338"/>
            <a:ext cx="36512" cy="36512"/>
          </a:xfrm>
          <a:custGeom>
            <a:avLst/>
            <a:gdLst>
              <a:gd name="T0" fmla="*/ 2147483647 w 45"/>
              <a:gd name="T1" fmla="*/ 0 h 45"/>
              <a:gd name="T2" fmla="*/ 2147483647 w 45"/>
              <a:gd name="T3" fmla="*/ 2147483647 h 45"/>
              <a:gd name="T4" fmla="*/ 2147483647 w 45"/>
              <a:gd name="T5" fmla="*/ 2147483647 h 45"/>
              <a:gd name="T6" fmla="*/ 0 w 45"/>
              <a:gd name="T7" fmla="*/ 2147483647 h 45"/>
              <a:gd name="T8" fmla="*/ 2147483647 w 45"/>
              <a:gd name="T9" fmla="*/ 0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23" y="0"/>
                </a:moveTo>
                <a:lnTo>
                  <a:pt x="45" y="22"/>
                </a:lnTo>
                <a:lnTo>
                  <a:pt x="23" y="45"/>
                </a:lnTo>
                <a:lnTo>
                  <a:pt x="0" y="22"/>
                </a:lnTo>
                <a:lnTo>
                  <a:pt x="23"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635" name="Freeform 614"/>
          <p:cNvSpPr>
            <a:spLocks/>
          </p:cNvSpPr>
          <p:nvPr/>
        </p:nvSpPr>
        <p:spPr bwMode="auto">
          <a:xfrm>
            <a:off x="4894263" y="3435350"/>
            <a:ext cx="36512" cy="36513"/>
          </a:xfrm>
          <a:custGeom>
            <a:avLst/>
            <a:gdLst>
              <a:gd name="T0" fmla="*/ 2147483647 w 45"/>
              <a:gd name="T1" fmla="*/ 0 h 45"/>
              <a:gd name="T2" fmla="*/ 2147483647 w 45"/>
              <a:gd name="T3" fmla="*/ 2147483647 h 45"/>
              <a:gd name="T4" fmla="*/ 2147483647 w 45"/>
              <a:gd name="T5" fmla="*/ 2147483647 h 45"/>
              <a:gd name="T6" fmla="*/ 0 w 45"/>
              <a:gd name="T7" fmla="*/ 2147483647 h 45"/>
              <a:gd name="T8" fmla="*/ 2147483647 w 45"/>
              <a:gd name="T9" fmla="*/ 0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23" y="0"/>
                </a:moveTo>
                <a:lnTo>
                  <a:pt x="45" y="22"/>
                </a:lnTo>
                <a:lnTo>
                  <a:pt x="23" y="45"/>
                </a:lnTo>
                <a:lnTo>
                  <a:pt x="0" y="22"/>
                </a:lnTo>
                <a:lnTo>
                  <a:pt x="23"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636" name="Freeform 615"/>
          <p:cNvSpPr>
            <a:spLocks/>
          </p:cNvSpPr>
          <p:nvPr/>
        </p:nvSpPr>
        <p:spPr bwMode="auto">
          <a:xfrm>
            <a:off x="4903788" y="3409950"/>
            <a:ext cx="34925" cy="34925"/>
          </a:xfrm>
          <a:custGeom>
            <a:avLst/>
            <a:gdLst>
              <a:gd name="T0" fmla="*/ 2147483647 w 44"/>
              <a:gd name="T1" fmla="*/ 0 h 45"/>
              <a:gd name="T2" fmla="*/ 2147483647 w 44"/>
              <a:gd name="T3" fmla="*/ 2147483647 h 45"/>
              <a:gd name="T4" fmla="*/ 2147483647 w 44"/>
              <a:gd name="T5" fmla="*/ 2147483647 h 45"/>
              <a:gd name="T6" fmla="*/ 0 w 44"/>
              <a:gd name="T7" fmla="*/ 2147483647 h 45"/>
              <a:gd name="T8" fmla="*/ 2147483647 w 44"/>
              <a:gd name="T9" fmla="*/ 0 h 45"/>
              <a:gd name="T10" fmla="*/ 0 60000 65536"/>
              <a:gd name="T11" fmla="*/ 0 60000 65536"/>
              <a:gd name="T12" fmla="*/ 0 60000 65536"/>
              <a:gd name="T13" fmla="*/ 0 60000 65536"/>
              <a:gd name="T14" fmla="*/ 0 60000 65536"/>
              <a:gd name="T15" fmla="*/ 0 w 44"/>
              <a:gd name="T16" fmla="*/ 0 h 45"/>
              <a:gd name="T17" fmla="*/ 44 w 44"/>
              <a:gd name="T18" fmla="*/ 45 h 45"/>
            </a:gdLst>
            <a:ahLst/>
            <a:cxnLst>
              <a:cxn ang="T10">
                <a:pos x="T0" y="T1"/>
              </a:cxn>
              <a:cxn ang="T11">
                <a:pos x="T2" y="T3"/>
              </a:cxn>
              <a:cxn ang="T12">
                <a:pos x="T4" y="T5"/>
              </a:cxn>
              <a:cxn ang="T13">
                <a:pos x="T6" y="T7"/>
              </a:cxn>
              <a:cxn ang="T14">
                <a:pos x="T8" y="T9"/>
              </a:cxn>
            </a:cxnLst>
            <a:rect l="T15" t="T16" r="T17" b="T18"/>
            <a:pathLst>
              <a:path w="44" h="45">
                <a:moveTo>
                  <a:pt x="22" y="0"/>
                </a:moveTo>
                <a:lnTo>
                  <a:pt x="44" y="23"/>
                </a:lnTo>
                <a:lnTo>
                  <a:pt x="22" y="45"/>
                </a:lnTo>
                <a:lnTo>
                  <a:pt x="0" y="23"/>
                </a:lnTo>
                <a:lnTo>
                  <a:pt x="22"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637" name="Freeform 616"/>
          <p:cNvSpPr>
            <a:spLocks/>
          </p:cNvSpPr>
          <p:nvPr/>
        </p:nvSpPr>
        <p:spPr bwMode="auto">
          <a:xfrm>
            <a:off x="4903788" y="3373438"/>
            <a:ext cx="34925" cy="36512"/>
          </a:xfrm>
          <a:custGeom>
            <a:avLst/>
            <a:gdLst>
              <a:gd name="T0" fmla="*/ 2147483647 w 44"/>
              <a:gd name="T1" fmla="*/ 0 h 45"/>
              <a:gd name="T2" fmla="*/ 2147483647 w 44"/>
              <a:gd name="T3" fmla="*/ 2147483647 h 45"/>
              <a:gd name="T4" fmla="*/ 2147483647 w 44"/>
              <a:gd name="T5" fmla="*/ 2147483647 h 45"/>
              <a:gd name="T6" fmla="*/ 0 w 44"/>
              <a:gd name="T7" fmla="*/ 2147483647 h 45"/>
              <a:gd name="T8" fmla="*/ 2147483647 w 44"/>
              <a:gd name="T9" fmla="*/ 0 h 45"/>
              <a:gd name="T10" fmla="*/ 0 60000 65536"/>
              <a:gd name="T11" fmla="*/ 0 60000 65536"/>
              <a:gd name="T12" fmla="*/ 0 60000 65536"/>
              <a:gd name="T13" fmla="*/ 0 60000 65536"/>
              <a:gd name="T14" fmla="*/ 0 60000 65536"/>
              <a:gd name="T15" fmla="*/ 0 w 44"/>
              <a:gd name="T16" fmla="*/ 0 h 45"/>
              <a:gd name="T17" fmla="*/ 44 w 44"/>
              <a:gd name="T18" fmla="*/ 45 h 45"/>
            </a:gdLst>
            <a:ahLst/>
            <a:cxnLst>
              <a:cxn ang="T10">
                <a:pos x="T0" y="T1"/>
              </a:cxn>
              <a:cxn ang="T11">
                <a:pos x="T2" y="T3"/>
              </a:cxn>
              <a:cxn ang="T12">
                <a:pos x="T4" y="T5"/>
              </a:cxn>
              <a:cxn ang="T13">
                <a:pos x="T6" y="T7"/>
              </a:cxn>
              <a:cxn ang="T14">
                <a:pos x="T8" y="T9"/>
              </a:cxn>
            </a:cxnLst>
            <a:rect l="T15" t="T16" r="T17" b="T18"/>
            <a:pathLst>
              <a:path w="44" h="45">
                <a:moveTo>
                  <a:pt x="22" y="0"/>
                </a:moveTo>
                <a:lnTo>
                  <a:pt x="44" y="23"/>
                </a:lnTo>
                <a:lnTo>
                  <a:pt x="22" y="45"/>
                </a:lnTo>
                <a:lnTo>
                  <a:pt x="0" y="23"/>
                </a:lnTo>
                <a:lnTo>
                  <a:pt x="22"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638" name="Freeform 617"/>
          <p:cNvSpPr>
            <a:spLocks/>
          </p:cNvSpPr>
          <p:nvPr/>
        </p:nvSpPr>
        <p:spPr bwMode="auto">
          <a:xfrm>
            <a:off x="4930775" y="3346450"/>
            <a:ext cx="34925" cy="36513"/>
          </a:xfrm>
          <a:custGeom>
            <a:avLst/>
            <a:gdLst>
              <a:gd name="T0" fmla="*/ 2147483647 w 45"/>
              <a:gd name="T1" fmla="*/ 0 h 45"/>
              <a:gd name="T2" fmla="*/ 2147483647 w 45"/>
              <a:gd name="T3" fmla="*/ 2147483647 h 45"/>
              <a:gd name="T4" fmla="*/ 2147483647 w 45"/>
              <a:gd name="T5" fmla="*/ 2147483647 h 45"/>
              <a:gd name="T6" fmla="*/ 0 w 45"/>
              <a:gd name="T7" fmla="*/ 2147483647 h 45"/>
              <a:gd name="T8" fmla="*/ 2147483647 w 45"/>
              <a:gd name="T9" fmla="*/ 0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23" y="0"/>
                </a:moveTo>
                <a:lnTo>
                  <a:pt x="45" y="23"/>
                </a:lnTo>
                <a:lnTo>
                  <a:pt x="23" y="45"/>
                </a:lnTo>
                <a:lnTo>
                  <a:pt x="0" y="23"/>
                </a:lnTo>
                <a:lnTo>
                  <a:pt x="23"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639" name="Freeform 618"/>
          <p:cNvSpPr>
            <a:spLocks/>
          </p:cNvSpPr>
          <p:nvPr/>
        </p:nvSpPr>
        <p:spPr bwMode="auto">
          <a:xfrm>
            <a:off x="4948238" y="3319463"/>
            <a:ext cx="34925" cy="36512"/>
          </a:xfrm>
          <a:custGeom>
            <a:avLst/>
            <a:gdLst>
              <a:gd name="T0" fmla="*/ 2147483647 w 45"/>
              <a:gd name="T1" fmla="*/ 0 h 45"/>
              <a:gd name="T2" fmla="*/ 2147483647 w 45"/>
              <a:gd name="T3" fmla="*/ 2147483647 h 45"/>
              <a:gd name="T4" fmla="*/ 2147483647 w 45"/>
              <a:gd name="T5" fmla="*/ 2147483647 h 45"/>
              <a:gd name="T6" fmla="*/ 0 w 45"/>
              <a:gd name="T7" fmla="*/ 2147483647 h 45"/>
              <a:gd name="T8" fmla="*/ 2147483647 w 45"/>
              <a:gd name="T9" fmla="*/ 0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22" y="0"/>
                </a:moveTo>
                <a:lnTo>
                  <a:pt x="45" y="22"/>
                </a:lnTo>
                <a:lnTo>
                  <a:pt x="22" y="45"/>
                </a:lnTo>
                <a:lnTo>
                  <a:pt x="0" y="22"/>
                </a:lnTo>
                <a:lnTo>
                  <a:pt x="22"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640" name="Freeform 619"/>
          <p:cNvSpPr>
            <a:spLocks/>
          </p:cNvSpPr>
          <p:nvPr/>
        </p:nvSpPr>
        <p:spPr bwMode="auto">
          <a:xfrm>
            <a:off x="4956175" y="3284538"/>
            <a:ext cx="36513" cy="34925"/>
          </a:xfrm>
          <a:custGeom>
            <a:avLst/>
            <a:gdLst>
              <a:gd name="T0" fmla="*/ 2147483647 w 45"/>
              <a:gd name="T1" fmla="*/ 0 h 45"/>
              <a:gd name="T2" fmla="*/ 2147483647 w 45"/>
              <a:gd name="T3" fmla="*/ 2147483647 h 45"/>
              <a:gd name="T4" fmla="*/ 2147483647 w 45"/>
              <a:gd name="T5" fmla="*/ 2147483647 h 45"/>
              <a:gd name="T6" fmla="*/ 0 w 45"/>
              <a:gd name="T7" fmla="*/ 2147483647 h 45"/>
              <a:gd name="T8" fmla="*/ 2147483647 w 45"/>
              <a:gd name="T9" fmla="*/ 0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22" y="0"/>
                </a:moveTo>
                <a:lnTo>
                  <a:pt x="45" y="22"/>
                </a:lnTo>
                <a:lnTo>
                  <a:pt x="22" y="45"/>
                </a:lnTo>
                <a:lnTo>
                  <a:pt x="0" y="22"/>
                </a:lnTo>
                <a:lnTo>
                  <a:pt x="22"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641" name="Freeform 620"/>
          <p:cNvSpPr>
            <a:spLocks/>
          </p:cNvSpPr>
          <p:nvPr/>
        </p:nvSpPr>
        <p:spPr bwMode="auto">
          <a:xfrm>
            <a:off x="4956175" y="3257550"/>
            <a:ext cx="36513" cy="34925"/>
          </a:xfrm>
          <a:custGeom>
            <a:avLst/>
            <a:gdLst>
              <a:gd name="T0" fmla="*/ 2147483647 w 45"/>
              <a:gd name="T1" fmla="*/ 0 h 45"/>
              <a:gd name="T2" fmla="*/ 2147483647 w 45"/>
              <a:gd name="T3" fmla="*/ 2147483647 h 45"/>
              <a:gd name="T4" fmla="*/ 2147483647 w 45"/>
              <a:gd name="T5" fmla="*/ 2147483647 h 45"/>
              <a:gd name="T6" fmla="*/ 0 w 45"/>
              <a:gd name="T7" fmla="*/ 2147483647 h 45"/>
              <a:gd name="T8" fmla="*/ 2147483647 w 45"/>
              <a:gd name="T9" fmla="*/ 0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22" y="0"/>
                </a:moveTo>
                <a:lnTo>
                  <a:pt x="45" y="22"/>
                </a:lnTo>
                <a:lnTo>
                  <a:pt x="22" y="45"/>
                </a:lnTo>
                <a:lnTo>
                  <a:pt x="0" y="22"/>
                </a:lnTo>
                <a:lnTo>
                  <a:pt x="22"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642" name="Freeform 621"/>
          <p:cNvSpPr>
            <a:spLocks/>
          </p:cNvSpPr>
          <p:nvPr/>
        </p:nvSpPr>
        <p:spPr bwMode="auto">
          <a:xfrm>
            <a:off x="4975225" y="3230563"/>
            <a:ext cx="34925" cy="36512"/>
          </a:xfrm>
          <a:custGeom>
            <a:avLst/>
            <a:gdLst>
              <a:gd name="T0" fmla="*/ 2147483647 w 45"/>
              <a:gd name="T1" fmla="*/ 0 h 45"/>
              <a:gd name="T2" fmla="*/ 2147483647 w 45"/>
              <a:gd name="T3" fmla="*/ 2147483647 h 45"/>
              <a:gd name="T4" fmla="*/ 2147483647 w 45"/>
              <a:gd name="T5" fmla="*/ 2147483647 h 45"/>
              <a:gd name="T6" fmla="*/ 0 w 45"/>
              <a:gd name="T7" fmla="*/ 2147483647 h 45"/>
              <a:gd name="T8" fmla="*/ 2147483647 w 45"/>
              <a:gd name="T9" fmla="*/ 0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23" y="0"/>
                </a:moveTo>
                <a:lnTo>
                  <a:pt x="45" y="23"/>
                </a:lnTo>
                <a:lnTo>
                  <a:pt x="23" y="45"/>
                </a:lnTo>
                <a:lnTo>
                  <a:pt x="0" y="23"/>
                </a:lnTo>
                <a:lnTo>
                  <a:pt x="23"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643" name="Freeform 622"/>
          <p:cNvSpPr>
            <a:spLocks/>
          </p:cNvSpPr>
          <p:nvPr/>
        </p:nvSpPr>
        <p:spPr bwMode="auto">
          <a:xfrm>
            <a:off x="4992688" y="3195638"/>
            <a:ext cx="34925" cy="34925"/>
          </a:xfrm>
          <a:custGeom>
            <a:avLst/>
            <a:gdLst>
              <a:gd name="T0" fmla="*/ 2147483647 w 45"/>
              <a:gd name="T1" fmla="*/ 0 h 45"/>
              <a:gd name="T2" fmla="*/ 2147483647 w 45"/>
              <a:gd name="T3" fmla="*/ 2147483647 h 45"/>
              <a:gd name="T4" fmla="*/ 2147483647 w 45"/>
              <a:gd name="T5" fmla="*/ 2147483647 h 45"/>
              <a:gd name="T6" fmla="*/ 0 w 45"/>
              <a:gd name="T7" fmla="*/ 2147483647 h 45"/>
              <a:gd name="T8" fmla="*/ 2147483647 w 45"/>
              <a:gd name="T9" fmla="*/ 0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22" y="0"/>
                </a:moveTo>
                <a:lnTo>
                  <a:pt x="45" y="23"/>
                </a:lnTo>
                <a:lnTo>
                  <a:pt x="22" y="45"/>
                </a:lnTo>
                <a:lnTo>
                  <a:pt x="0" y="23"/>
                </a:lnTo>
                <a:lnTo>
                  <a:pt x="22"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644" name="Freeform 623"/>
          <p:cNvSpPr>
            <a:spLocks/>
          </p:cNvSpPr>
          <p:nvPr/>
        </p:nvSpPr>
        <p:spPr bwMode="auto">
          <a:xfrm>
            <a:off x="5010150" y="3168650"/>
            <a:ext cx="36513" cy="34925"/>
          </a:xfrm>
          <a:custGeom>
            <a:avLst/>
            <a:gdLst>
              <a:gd name="T0" fmla="*/ 2147483647 w 45"/>
              <a:gd name="T1" fmla="*/ 0 h 45"/>
              <a:gd name="T2" fmla="*/ 2147483647 w 45"/>
              <a:gd name="T3" fmla="*/ 2147483647 h 45"/>
              <a:gd name="T4" fmla="*/ 2147483647 w 45"/>
              <a:gd name="T5" fmla="*/ 2147483647 h 45"/>
              <a:gd name="T6" fmla="*/ 0 w 45"/>
              <a:gd name="T7" fmla="*/ 2147483647 h 45"/>
              <a:gd name="T8" fmla="*/ 2147483647 w 45"/>
              <a:gd name="T9" fmla="*/ 0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23" y="0"/>
                </a:moveTo>
                <a:lnTo>
                  <a:pt x="45" y="23"/>
                </a:lnTo>
                <a:lnTo>
                  <a:pt x="23" y="45"/>
                </a:lnTo>
                <a:lnTo>
                  <a:pt x="0" y="23"/>
                </a:lnTo>
                <a:lnTo>
                  <a:pt x="23"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645" name="Freeform 624"/>
          <p:cNvSpPr>
            <a:spLocks/>
          </p:cNvSpPr>
          <p:nvPr/>
        </p:nvSpPr>
        <p:spPr bwMode="auto">
          <a:xfrm>
            <a:off x="5064125" y="3141663"/>
            <a:ext cx="34925" cy="34925"/>
          </a:xfrm>
          <a:custGeom>
            <a:avLst/>
            <a:gdLst>
              <a:gd name="T0" fmla="*/ 2147483647 w 45"/>
              <a:gd name="T1" fmla="*/ 0 h 45"/>
              <a:gd name="T2" fmla="*/ 2147483647 w 45"/>
              <a:gd name="T3" fmla="*/ 2147483647 h 45"/>
              <a:gd name="T4" fmla="*/ 2147483647 w 45"/>
              <a:gd name="T5" fmla="*/ 2147483647 h 45"/>
              <a:gd name="T6" fmla="*/ 0 w 45"/>
              <a:gd name="T7" fmla="*/ 2147483647 h 45"/>
              <a:gd name="T8" fmla="*/ 2147483647 w 45"/>
              <a:gd name="T9" fmla="*/ 0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22" y="0"/>
                </a:moveTo>
                <a:lnTo>
                  <a:pt x="45" y="22"/>
                </a:lnTo>
                <a:lnTo>
                  <a:pt x="22" y="45"/>
                </a:lnTo>
                <a:lnTo>
                  <a:pt x="0" y="22"/>
                </a:lnTo>
                <a:lnTo>
                  <a:pt x="22"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646" name="Freeform 625"/>
          <p:cNvSpPr>
            <a:spLocks/>
          </p:cNvSpPr>
          <p:nvPr/>
        </p:nvSpPr>
        <p:spPr bwMode="auto">
          <a:xfrm>
            <a:off x="5073650" y="3105150"/>
            <a:ext cx="34925" cy="36513"/>
          </a:xfrm>
          <a:custGeom>
            <a:avLst/>
            <a:gdLst>
              <a:gd name="T0" fmla="*/ 2147483647 w 45"/>
              <a:gd name="T1" fmla="*/ 0 h 45"/>
              <a:gd name="T2" fmla="*/ 2147483647 w 45"/>
              <a:gd name="T3" fmla="*/ 2147483647 h 45"/>
              <a:gd name="T4" fmla="*/ 2147483647 w 45"/>
              <a:gd name="T5" fmla="*/ 2147483647 h 45"/>
              <a:gd name="T6" fmla="*/ 0 w 45"/>
              <a:gd name="T7" fmla="*/ 2147483647 h 45"/>
              <a:gd name="T8" fmla="*/ 2147483647 w 45"/>
              <a:gd name="T9" fmla="*/ 0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23" y="0"/>
                </a:moveTo>
                <a:lnTo>
                  <a:pt x="45" y="22"/>
                </a:lnTo>
                <a:lnTo>
                  <a:pt x="23" y="45"/>
                </a:lnTo>
                <a:lnTo>
                  <a:pt x="0" y="22"/>
                </a:lnTo>
                <a:lnTo>
                  <a:pt x="23"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647" name="Freeform 626"/>
          <p:cNvSpPr>
            <a:spLocks/>
          </p:cNvSpPr>
          <p:nvPr/>
        </p:nvSpPr>
        <p:spPr bwMode="auto">
          <a:xfrm>
            <a:off x="5081588" y="3078163"/>
            <a:ext cx="36512" cy="36512"/>
          </a:xfrm>
          <a:custGeom>
            <a:avLst/>
            <a:gdLst>
              <a:gd name="T0" fmla="*/ 2147483647 w 45"/>
              <a:gd name="T1" fmla="*/ 0 h 45"/>
              <a:gd name="T2" fmla="*/ 2147483647 w 45"/>
              <a:gd name="T3" fmla="*/ 2147483647 h 45"/>
              <a:gd name="T4" fmla="*/ 2147483647 w 45"/>
              <a:gd name="T5" fmla="*/ 2147483647 h 45"/>
              <a:gd name="T6" fmla="*/ 0 w 45"/>
              <a:gd name="T7" fmla="*/ 2147483647 h 45"/>
              <a:gd name="T8" fmla="*/ 2147483647 w 45"/>
              <a:gd name="T9" fmla="*/ 0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23" y="0"/>
                </a:moveTo>
                <a:lnTo>
                  <a:pt x="45" y="22"/>
                </a:lnTo>
                <a:lnTo>
                  <a:pt x="23" y="45"/>
                </a:lnTo>
                <a:lnTo>
                  <a:pt x="0" y="22"/>
                </a:lnTo>
                <a:lnTo>
                  <a:pt x="23"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648" name="Freeform 627"/>
          <p:cNvSpPr>
            <a:spLocks/>
          </p:cNvSpPr>
          <p:nvPr/>
        </p:nvSpPr>
        <p:spPr bwMode="auto">
          <a:xfrm>
            <a:off x="5099050" y="3043238"/>
            <a:ext cx="36513" cy="34925"/>
          </a:xfrm>
          <a:custGeom>
            <a:avLst/>
            <a:gdLst>
              <a:gd name="T0" fmla="*/ 2147483647 w 45"/>
              <a:gd name="T1" fmla="*/ 0 h 45"/>
              <a:gd name="T2" fmla="*/ 2147483647 w 45"/>
              <a:gd name="T3" fmla="*/ 2147483647 h 45"/>
              <a:gd name="T4" fmla="*/ 2147483647 w 45"/>
              <a:gd name="T5" fmla="*/ 2147483647 h 45"/>
              <a:gd name="T6" fmla="*/ 0 w 45"/>
              <a:gd name="T7" fmla="*/ 2147483647 h 45"/>
              <a:gd name="T8" fmla="*/ 2147483647 w 45"/>
              <a:gd name="T9" fmla="*/ 0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22" y="0"/>
                </a:moveTo>
                <a:lnTo>
                  <a:pt x="45" y="22"/>
                </a:lnTo>
                <a:lnTo>
                  <a:pt x="22" y="45"/>
                </a:lnTo>
                <a:lnTo>
                  <a:pt x="0" y="22"/>
                </a:lnTo>
                <a:lnTo>
                  <a:pt x="22"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649" name="Freeform 628"/>
          <p:cNvSpPr>
            <a:spLocks/>
          </p:cNvSpPr>
          <p:nvPr/>
        </p:nvSpPr>
        <p:spPr bwMode="auto">
          <a:xfrm>
            <a:off x="5118100" y="3016250"/>
            <a:ext cx="34925" cy="36513"/>
          </a:xfrm>
          <a:custGeom>
            <a:avLst/>
            <a:gdLst>
              <a:gd name="T0" fmla="*/ 2147483647 w 45"/>
              <a:gd name="T1" fmla="*/ 0 h 45"/>
              <a:gd name="T2" fmla="*/ 2147483647 w 45"/>
              <a:gd name="T3" fmla="*/ 2147483647 h 45"/>
              <a:gd name="T4" fmla="*/ 2147483647 w 45"/>
              <a:gd name="T5" fmla="*/ 2147483647 h 45"/>
              <a:gd name="T6" fmla="*/ 0 w 45"/>
              <a:gd name="T7" fmla="*/ 2147483647 h 45"/>
              <a:gd name="T8" fmla="*/ 2147483647 w 45"/>
              <a:gd name="T9" fmla="*/ 0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23" y="0"/>
                </a:moveTo>
                <a:lnTo>
                  <a:pt x="45" y="23"/>
                </a:lnTo>
                <a:lnTo>
                  <a:pt x="23" y="45"/>
                </a:lnTo>
                <a:lnTo>
                  <a:pt x="0" y="23"/>
                </a:lnTo>
                <a:lnTo>
                  <a:pt x="23"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650" name="Freeform 629"/>
          <p:cNvSpPr>
            <a:spLocks/>
          </p:cNvSpPr>
          <p:nvPr/>
        </p:nvSpPr>
        <p:spPr bwMode="auto">
          <a:xfrm>
            <a:off x="5126038" y="2989263"/>
            <a:ext cx="36512" cy="36512"/>
          </a:xfrm>
          <a:custGeom>
            <a:avLst/>
            <a:gdLst>
              <a:gd name="T0" fmla="*/ 2147483647 w 45"/>
              <a:gd name="T1" fmla="*/ 0 h 45"/>
              <a:gd name="T2" fmla="*/ 2147483647 w 45"/>
              <a:gd name="T3" fmla="*/ 2147483647 h 45"/>
              <a:gd name="T4" fmla="*/ 2147483647 w 45"/>
              <a:gd name="T5" fmla="*/ 2147483647 h 45"/>
              <a:gd name="T6" fmla="*/ 0 w 45"/>
              <a:gd name="T7" fmla="*/ 2147483647 h 45"/>
              <a:gd name="T8" fmla="*/ 2147483647 w 45"/>
              <a:gd name="T9" fmla="*/ 0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22" y="0"/>
                </a:moveTo>
                <a:lnTo>
                  <a:pt x="45" y="23"/>
                </a:lnTo>
                <a:lnTo>
                  <a:pt x="22" y="45"/>
                </a:lnTo>
                <a:lnTo>
                  <a:pt x="0" y="23"/>
                </a:lnTo>
                <a:lnTo>
                  <a:pt x="22"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651" name="Freeform 630"/>
          <p:cNvSpPr>
            <a:spLocks/>
          </p:cNvSpPr>
          <p:nvPr/>
        </p:nvSpPr>
        <p:spPr bwMode="auto">
          <a:xfrm>
            <a:off x="5153025" y="2954338"/>
            <a:ext cx="36513" cy="34925"/>
          </a:xfrm>
          <a:custGeom>
            <a:avLst/>
            <a:gdLst>
              <a:gd name="T0" fmla="*/ 2147483647 w 45"/>
              <a:gd name="T1" fmla="*/ 0 h 45"/>
              <a:gd name="T2" fmla="*/ 2147483647 w 45"/>
              <a:gd name="T3" fmla="*/ 2147483647 h 45"/>
              <a:gd name="T4" fmla="*/ 2147483647 w 45"/>
              <a:gd name="T5" fmla="*/ 2147483647 h 45"/>
              <a:gd name="T6" fmla="*/ 0 w 45"/>
              <a:gd name="T7" fmla="*/ 2147483647 h 45"/>
              <a:gd name="T8" fmla="*/ 2147483647 w 45"/>
              <a:gd name="T9" fmla="*/ 0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23" y="0"/>
                </a:moveTo>
                <a:lnTo>
                  <a:pt x="45" y="23"/>
                </a:lnTo>
                <a:lnTo>
                  <a:pt x="23" y="45"/>
                </a:lnTo>
                <a:lnTo>
                  <a:pt x="0" y="23"/>
                </a:lnTo>
                <a:lnTo>
                  <a:pt x="23"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652" name="Freeform 631"/>
          <p:cNvSpPr>
            <a:spLocks/>
          </p:cNvSpPr>
          <p:nvPr/>
        </p:nvSpPr>
        <p:spPr bwMode="auto">
          <a:xfrm>
            <a:off x="5162550" y="2927350"/>
            <a:ext cx="34925" cy="34925"/>
          </a:xfrm>
          <a:custGeom>
            <a:avLst/>
            <a:gdLst>
              <a:gd name="T0" fmla="*/ 2147483647 w 45"/>
              <a:gd name="T1" fmla="*/ 0 h 45"/>
              <a:gd name="T2" fmla="*/ 2147483647 w 45"/>
              <a:gd name="T3" fmla="*/ 2147483647 h 45"/>
              <a:gd name="T4" fmla="*/ 2147483647 w 45"/>
              <a:gd name="T5" fmla="*/ 2147483647 h 45"/>
              <a:gd name="T6" fmla="*/ 0 w 45"/>
              <a:gd name="T7" fmla="*/ 2147483647 h 45"/>
              <a:gd name="T8" fmla="*/ 2147483647 w 45"/>
              <a:gd name="T9" fmla="*/ 0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22" y="0"/>
                </a:moveTo>
                <a:lnTo>
                  <a:pt x="45" y="22"/>
                </a:lnTo>
                <a:lnTo>
                  <a:pt x="22" y="45"/>
                </a:lnTo>
                <a:lnTo>
                  <a:pt x="0" y="22"/>
                </a:lnTo>
                <a:lnTo>
                  <a:pt x="22"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653" name="Freeform 632"/>
          <p:cNvSpPr>
            <a:spLocks/>
          </p:cNvSpPr>
          <p:nvPr/>
        </p:nvSpPr>
        <p:spPr bwMode="auto">
          <a:xfrm>
            <a:off x="5180013" y="2900363"/>
            <a:ext cx="36512" cy="34925"/>
          </a:xfrm>
          <a:custGeom>
            <a:avLst/>
            <a:gdLst>
              <a:gd name="T0" fmla="*/ 2147483647 w 45"/>
              <a:gd name="T1" fmla="*/ 0 h 45"/>
              <a:gd name="T2" fmla="*/ 2147483647 w 45"/>
              <a:gd name="T3" fmla="*/ 2147483647 h 45"/>
              <a:gd name="T4" fmla="*/ 2147483647 w 45"/>
              <a:gd name="T5" fmla="*/ 2147483647 h 45"/>
              <a:gd name="T6" fmla="*/ 0 w 45"/>
              <a:gd name="T7" fmla="*/ 2147483647 h 45"/>
              <a:gd name="T8" fmla="*/ 2147483647 w 45"/>
              <a:gd name="T9" fmla="*/ 0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23" y="0"/>
                </a:moveTo>
                <a:lnTo>
                  <a:pt x="45" y="22"/>
                </a:lnTo>
                <a:lnTo>
                  <a:pt x="23" y="45"/>
                </a:lnTo>
                <a:lnTo>
                  <a:pt x="0" y="22"/>
                </a:lnTo>
                <a:lnTo>
                  <a:pt x="23"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654" name="Freeform 633"/>
          <p:cNvSpPr>
            <a:spLocks/>
          </p:cNvSpPr>
          <p:nvPr/>
        </p:nvSpPr>
        <p:spPr bwMode="auto">
          <a:xfrm>
            <a:off x="5216525" y="2863850"/>
            <a:ext cx="34925" cy="36513"/>
          </a:xfrm>
          <a:custGeom>
            <a:avLst/>
            <a:gdLst>
              <a:gd name="T0" fmla="*/ 2147483647 w 45"/>
              <a:gd name="T1" fmla="*/ 0 h 45"/>
              <a:gd name="T2" fmla="*/ 2147483647 w 45"/>
              <a:gd name="T3" fmla="*/ 2147483647 h 45"/>
              <a:gd name="T4" fmla="*/ 2147483647 w 45"/>
              <a:gd name="T5" fmla="*/ 2147483647 h 45"/>
              <a:gd name="T6" fmla="*/ 0 w 45"/>
              <a:gd name="T7" fmla="*/ 2147483647 h 45"/>
              <a:gd name="T8" fmla="*/ 2147483647 w 45"/>
              <a:gd name="T9" fmla="*/ 0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23" y="0"/>
                </a:moveTo>
                <a:lnTo>
                  <a:pt x="45" y="22"/>
                </a:lnTo>
                <a:lnTo>
                  <a:pt x="23" y="45"/>
                </a:lnTo>
                <a:lnTo>
                  <a:pt x="0" y="22"/>
                </a:lnTo>
                <a:lnTo>
                  <a:pt x="23"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655" name="Freeform 634"/>
          <p:cNvSpPr>
            <a:spLocks/>
          </p:cNvSpPr>
          <p:nvPr/>
        </p:nvSpPr>
        <p:spPr bwMode="auto">
          <a:xfrm>
            <a:off x="5233988" y="2838450"/>
            <a:ext cx="34925" cy="34925"/>
          </a:xfrm>
          <a:custGeom>
            <a:avLst/>
            <a:gdLst>
              <a:gd name="T0" fmla="*/ 2147483647 w 45"/>
              <a:gd name="T1" fmla="*/ 0 h 45"/>
              <a:gd name="T2" fmla="*/ 2147483647 w 45"/>
              <a:gd name="T3" fmla="*/ 2147483647 h 45"/>
              <a:gd name="T4" fmla="*/ 2147483647 w 45"/>
              <a:gd name="T5" fmla="*/ 2147483647 h 45"/>
              <a:gd name="T6" fmla="*/ 0 w 45"/>
              <a:gd name="T7" fmla="*/ 2147483647 h 45"/>
              <a:gd name="T8" fmla="*/ 2147483647 w 45"/>
              <a:gd name="T9" fmla="*/ 0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22" y="0"/>
                </a:moveTo>
                <a:lnTo>
                  <a:pt x="45" y="23"/>
                </a:lnTo>
                <a:lnTo>
                  <a:pt x="22" y="45"/>
                </a:lnTo>
                <a:lnTo>
                  <a:pt x="0" y="23"/>
                </a:lnTo>
                <a:lnTo>
                  <a:pt x="22"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656" name="Freeform 635"/>
          <p:cNvSpPr>
            <a:spLocks/>
          </p:cNvSpPr>
          <p:nvPr/>
        </p:nvSpPr>
        <p:spPr bwMode="auto">
          <a:xfrm>
            <a:off x="5233988" y="2811463"/>
            <a:ext cx="34925" cy="34925"/>
          </a:xfrm>
          <a:custGeom>
            <a:avLst/>
            <a:gdLst>
              <a:gd name="T0" fmla="*/ 2147483647 w 45"/>
              <a:gd name="T1" fmla="*/ 0 h 45"/>
              <a:gd name="T2" fmla="*/ 2147483647 w 45"/>
              <a:gd name="T3" fmla="*/ 2147483647 h 45"/>
              <a:gd name="T4" fmla="*/ 2147483647 w 45"/>
              <a:gd name="T5" fmla="*/ 2147483647 h 45"/>
              <a:gd name="T6" fmla="*/ 0 w 45"/>
              <a:gd name="T7" fmla="*/ 2147483647 h 45"/>
              <a:gd name="T8" fmla="*/ 2147483647 w 45"/>
              <a:gd name="T9" fmla="*/ 0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22" y="0"/>
                </a:moveTo>
                <a:lnTo>
                  <a:pt x="45" y="23"/>
                </a:lnTo>
                <a:lnTo>
                  <a:pt x="22" y="45"/>
                </a:lnTo>
                <a:lnTo>
                  <a:pt x="0" y="23"/>
                </a:lnTo>
                <a:lnTo>
                  <a:pt x="22"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657" name="Freeform 636"/>
          <p:cNvSpPr>
            <a:spLocks/>
          </p:cNvSpPr>
          <p:nvPr/>
        </p:nvSpPr>
        <p:spPr bwMode="auto">
          <a:xfrm>
            <a:off x="5233988" y="2774950"/>
            <a:ext cx="34925" cy="36513"/>
          </a:xfrm>
          <a:custGeom>
            <a:avLst/>
            <a:gdLst>
              <a:gd name="T0" fmla="*/ 2147483647 w 45"/>
              <a:gd name="T1" fmla="*/ 0 h 45"/>
              <a:gd name="T2" fmla="*/ 2147483647 w 45"/>
              <a:gd name="T3" fmla="*/ 2147483647 h 45"/>
              <a:gd name="T4" fmla="*/ 2147483647 w 45"/>
              <a:gd name="T5" fmla="*/ 2147483647 h 45"/>
              <a:gd name="T6" fmla="*/ 0 w 45"/>
              <a:gd name="T7" fmla="*/ 2147483647 h 45"/>
              <a:gd name="T8" fmla="*/ 2147483647 w 45"/>
              <a:gd name="T9" fmla="*/ 0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22" y="0"/>
                </a:moveTo>
                <a:lnTo>
                  <a:pt x="45" y="23"/>
                </a:lnTo>
                <a:lnTo>
                  <a:pt x="22" y="45"/>
                </a:lnTo>
                <a:lnTo>
                  <a:pt x="0" y="23"/>
                </a:lnTo>
                <a:lnTo>
                  <a:pt x="22"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658" name="Freeform 637"/>
          <p:cNvSpPr>
            <a:spLocks/>
          </p:cNvSpPr>
          <p:nvPr/>
        </p:nvSpPr>
        <p:spPr bwMode="auto">
          <a:xfrm>
            <a:off x="5241925" y="2747963"/>
            <a:ext cx="36513" cy="36512"/>
          </a:xfrm>
          <a:custGeom>
            <a:avLst/>
            <a:gdLst>
              <a:gd name="T0" fmla="*/ 2147483647 w 45"/>
              <a:gd name="T1" fmla="*/ 0 h 45"/>
              <a:gd name="T2" fmla="*/ 2147483647 w 45"/>
              <a:gd name="T3" fmla="*/ 2147483647 h 45"/>
              <a:gd name="T4" fmla="*/ 2147483647 w 45"/>
              <a:gd name="T5" fmla="*/ 2147483647 h 45"/>
              <a:gd name="T6" fmla="*/ 0 w 45"/>
              <a:gd name="T7" fmla="*/ 2147483647 h 45"/>
              <a:gd name="T8" fmla="*/ 2147483647 w 45"/>
              <a:gd name="T9" fmla="*/ 0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22" y="0"/>
                </a:moveTo>
                <a:lnTo>
                  <a:pt x="45" y="22"/>
                </a:lnTo>
                <a:lnTo>
                  <a:pt x="22" y="45"/>
                </a:lnTo>
                <a:lnTo>
                  <a:pt x="0" y="22"/>
                </a:lnTo>
                <a:lnTo>
                  <a:pt x="22"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659" name="Freeform 638"/>
          <p:cNvSpPr>
            <a:spLocks/>
          </p:cNvSpPr>
          <p:nvPr/>
        </p:nvSpPr>
        <p:spPr bwMode="auto">
          <a:xfrm>
            <a:off x="5295900" y="2722563"/>
            <a:ext cx="36513" cy="34925"/>
          </a:xfrm>
          <a:custGeom>
            <a:avLst/>
            <a:gdLst>
              <a:gd name="T0" fmla="*/ 2147483647 w 45"/>
              <a:gd name="T1" fmla="*/ 0 h 45"/>
              <a:gd name="T2" fmla="*/ 2147483647 w 45"/>
              <a:gd name="T3" fmla="*/ 2147483647 h 45"/>
              <a:gd name="T4" fmla="*/ 2147483647 w 45"/>
              <a:gd name="T5" fmla="*/ 2147483647 h 45"/>
              <a:gd name="T6" fmla="*/ 0 w 45"/>
              <a:gd name="T7" fmla="*/ 2147483647 h 45"/>
              <a:gd name="T8" fmla="*/ 2147483647 w 45"/>
              <a:gd name="T9" fmla="*/ 0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23" y="0"/>
                </a:moveTo>
                <a:lnTo>
                  <a:pt x="45" y="23"/>
                </a:lnTo>
                <a:lnTo>
                  <a:pt x="23" y="45"/>
                </a:lnTo>
                <a:lnTo>
                  <a:pt x="0" y="23"/>
                </a:lnTo>
                <a:lnTo>
                  <a:pt x="23"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660" name="Freeform 639"/>
          <p:cNvSpPr>
            <a:spLocks/>
          </p:cNvSpPr>
          <p:nvPr/>
        </p:nvSpPr>
        <p:spPr bwMode="auto">
          <a:xfrm>
            <a:off x="5322888" y="2686050"/>
            <a:ext cx="34925" cy="36513"/>
          </a:xfrm>
          <a:custGeom>
            <a:avLst/>
            <a:gdLst>
              <a:gd name="T0" fmla="*/ 2147483647 w 45"/>
              <a:gd name="T1" fmla="*/ 0 h 45"/>
              <a:gd name="T2" fmla="*/ 2147483647 w 45"/>
              <a:gd name="T3" fmla="*/ 2147483647 h 45"/>
              <a:gd name="T4" fmla="*/ 2147483647 w 45"/>
              <a:gd name="T5" fmla="*/ 2147483647 h 45"/>
              <a:gd name="T6" fmla="*/ 0 w 45"/>
              <a:gd name="T7" fmla="*/ 2147483647 h 45"/>
              <a:gd name="T8" fmla="*/ 2147483647 w 45"/>
              <a:gd name="T9" fmla="*/ 0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22" y="0"/>
                </a:moveTo>
                <a:lnTo>
                  <a:pt x="45" y="23"/>
                </a:lnTo>
                <a:lnTo>
                  <a:pt x="22" y="45"/>
                </a:lnTo>
                <a:lnTo>
                  <a:pt x="0" y="23"/>
                </a:lnTo>
                <a:lnTo>
                  <a:pt x="22"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661" name="Freeform 640"/>
          <p:cNvSpPr>
            <a:spLocks/>
          </p:cNvSpPr>
          <p:nvPr/>
        </p:nvSpPr>
        <p:spPr bwMode="auto">
          <a:xfrm>
            <a:off x="5322888" y="2659063"/>
            <a:ext cx="34925" cy="36512"/>
          </a:xfrm>
          <a:custGeom>
            <a:avLst/>
            <a:gdLst>
              <a:gd name="T0" fmla="*/ 2147483647 w 45"/>
              <a:gd name="T1" fmla="*/ 0 h 45"/>
              <a:gd name="T2" fmla="*/ 2147483647 w 45"/>
              <a:gd name="T3" fmla="*/ 2147483647 h 45"/>
              <a:gd name="T4" fmla="*/ 2147483647 w 45"/>
              <a:gd name="T5" fmla="*/ 2147483647 h 45"/>
              <a:gd name="T6" fmla="*/ 0 w 45"/>
              <a:gd name="T7" fmla="*/ 2147483647 h 45"/>
              <a:gd name="T8" fmla="*/ 2147483647 w 45"/>
              <a:gd name="T9" fmla="*/ 0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22" y="0"/>
                </a:moveTo>
                <a:lnTo>
                  <a:pt x="45" y="23"/>
                </a:lnTo>
                <a:lnTo>
                  <a:pt x="22" y="45"/>
                </a:lnTo>
                <a:lnTo>
                  <a:pt x="0" y="23"/>
                </a:lnTo>
                <a:lnTo>
                  <a:pt x="22"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662" name="Freeform 641"/>
          <p:cNvSpPr>
            <a:spLocks/>
          </p:cNvSpPr>
          <p:nvPr/>
        </p:nvSpPr>
        <p:spPr bwMode="auto">
          <a:xfrm>
            <a:off x="5394325" y="2624138"/>
            <a:ext cx="34925" cy="34925"/>
          </a:xfrm>
          <a:custGeom>
            <a:avLst/>
            <a:gdLst>
              <a:gd name="T0" fmla="*/ 2147483647 w 45"/>
              <a:gd name="T1" fmla="*/ 0 h 45"/>
              <a:gd name="T2" fmla="*/ 2147483647 w 45"/>
              <a:gd name="T3" fmla="*/ 2147483647 h 45"/>
              <a:gd name="T4" fmla="*/ 2147483647 w 45"/>
              <a:gd name="T5" fmla="*/ 2147483647 h 45"/>
              <a:gd name="T6" fmla="*/ 0 w 45"/>
              <a:gd name="T7" fmla="*/ 2147483647 h 45"/>
              <a:gd name="T8" fmla="*/ 2147483647 w 45"/>
              <a:gd name="T9" fmla="*/ 0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22" y="0"/>
                </a:moveTo>
                <a:lnTo>
                  <a:pt x="45" y="23"/>
                </a:lnTo>
                <a:lnTo>
                  <a:pt x="22" y="45"/>
                </a:lnTo>
                <a:lnTo>
                  <a:pt x="0" y="23"/>
                </a:lnTo>
                <a:lnTo>
                  <a:pt x="22"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663" name="Freeform 642"/>
          <p:cNvSpPr>
            <a:spLocks/>
          </p:cNvSpPr>
          <p:nvPr/>
        </p:nvSpPr>
        <p:spPr bwMode="auto">
          <a:xfrm>
            <a:off x="5394325" y="2597150"/>
            <a:ext cx="34925" cy="34925"/>
          </a:xfrm>
          <a:custGeom>
            <a:avLst/>
            <a:gdLst>
              <a:gd name="T0" fmla="*/ 2147483647 w 45"/>
              <a:gd name="T1" fmla="*/ 0 h 45"/>
              <a:gd name="T2" fmla="*/ 2147483647 w 45"/>
              <a:gd name="T3" fmla="*/ 2147483647 h 45"/>
              <a:gd name="T4" fmla="*/ 2147483647 w 45"/>
              <a:gd name="T5" fmla="*/ 2147483647 h 45"/>
              <a:gd name="T6" fmla="*/ 0 w 45"/>
              <a:gd name="T7" fmla="*/ 2147483647 h 45"/>
              <a:gd name="T8" fmla="*/ 2147483647 w 45"/>
              <a:gd name="T9" fmla="*/ 0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22" y="0"/>
                </a:moveTo>
                <a:lnTo>
                  <a:pt x="45" y="22"/>
                </a:lnTo>
                <a:lnTo>
                  <a:pt x="22" y="45"/>
                </a:lnTo>
                <a:lnTo>
                  <a:pt x="0" y="22"/>
                </a:lnTo>
                <a:lnTo>
                  <a:pt x="22"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664" name="Freeform 643"/>
          <p:cNvSpPr>
            <a:spLocks/>
          </p:cNvSpPr>
          <p:nvPr/>
        </p:nvSpPr>
        <p:spPr bwMode="auto">
          <a:xfrm>
            <a:off x="5403850" y="2570163"/>
            <a:ext cx="34925" cy="34925"/>
          </a:xfrm>
          <a:custGeom>
            <a:avLst/>
            <a:gdLst>
              <a:gd name="T0" fmla="*/ 2147483647 w 45"/>
              <a:gd name="T1" fmla="*/ 0 h 45"/>
              <a:gd name="T2" fmla="*/ 2147483647 w 45"/>
              <a:gd name="T3" fmla="*/ 2147483647 h 45"/>
              <a:gd name="T4" fmla="*/ 2147483647 w 45"/>
              <a:gd name="T5" fmla="*/ 2147483647 h 45"/>
              <a:gd name="T6" fmla="*/ 0 w 45"/>
              <a:gd name="T7" fmla="*/ 2147483647 h 45"/>
              <a:gd name="T8" fmla="*/ 2147483647 w 45"/>
              <a:gd name="T9" fmla="*/ 0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23" y="0"/>
                </a:moveTo>
                <a:lnTo>
                  <a:pt x="45" y="22"/>
                </a:lnTo>
                <a:lnTo>
                  <a:pt x="23" y="45"/>
                </a:lnTo>
                <a:lnTo>
                  <a:pt x="0" y="22"/>
                </a:lnTo>
                <a:lnTo>
                  <a:pt x="23"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665" name="Freeform 644"/>
          <p:cNvSpPr>
            <a:spLocks/>
          </p:cNvSpPr>
          <p:nvPr/>
        </p:nvSpPr>
        <p:spPr bwMode="auto">
          <a:xfrm>
            <a:off x="5438775" y="2533650"/>
            <a:ext cx="36513" cy="36513"/>
          </a:xfrm>
          <a:custGeom>
            <a:avLst/>
            <a:gdLst>
              <a:gd name="T0" fmla="*/ 2147483647 w 45"/>
              <a:gd name="T1" fmla="*/ 0 h 45"/>
              <a:gd name="T2" fmla="*/ 2147483647 w 45"/>
              <a:gd name="T3" fmla="*/ 2147483647 h 45"/>
              <a:gd name="T4" fmla="*/ 2147483647 w 45"/>
              <a:gd name="T5" fmla="*/ 2147483647 h 45"/>
              <a:gd name="T6" fmla="*/ 0 w 45"/>
              <a:gd name="T7" fmla="*/ 2147483647 h 45"/>
              <a:gd name="T8" fmla="*/ 2147483647 w 45"/>
              <a:gd name="T9" fmla="*/ 0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23" y="0"/>
                </a:moveTo>
                <a:lnTo>
                  <a:pt x="45" y="22"/>
                </a:lnTo>
                <a:lnTo>
                  <a:pt x="23" y="45"/>
                </a:lnTo>
                <a:lnTo>
                  <a:pt x="0" y="22"/>
                </a:lnTo>
                <a:lnTo>
                  <a:pt x="23"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666" name="Freeform 645"/>
          <p:cNvSpPr>
            <a:spLocks/>
          </p:cNvSpPr>
          <p:nvPr/>
        </p:nvSpPr>
        <p:spPr bwMode="auto">
          <a:xfrm>
            <a:off x="5448300" y="2508250"/>
            <a:ext cx="34925" cy="34925"/>
          </a:xfrm>
          <a:custGeom>
            <a:avLst/>
            <a:gdLst>
              <a:gd name="T0" fmla="*/ 2147483647 w 45"/>
              <a:gd name="T1" fmla="*/ 0 h 45"/>
              <a:gd name="T2" fmla="*/ 2147483647 w 45"/>
              <a:gd name="T3" fmla="*/ 2147483647 h 45"/>
              <a:gd name="T4" fmla="*/ 2147483647 w 45"/>
              <a:gd name="T5" fmla="*/ 2147483647 h 45"/>
              <a:gd name="T6" fmla="*/ 0 w 45"/>
              <a:gd name="T7" fmla="*/ 2147483647 h 45"/>
              <a:gd name="T8" fmla="*/ 2147483647 w 45"/>
              <a:gd name="T9" fmla="*/ 0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23" y="0"/>
                </a:moveTo>
                <a:lnTo>
                  <a:pt x="45" y="23"/>
                </a:lnTo>
                <a:lnTo>
                  <a:pt x="23" y="45"/>
                </a:lnTo>
                <a:lnTo>
                  <a:pt x="0" y="23"/>
                </a:lnTo>
                <a:lnTo>
                  <a:pt x="23"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667" name="Freeform 646"/>
          <p:cNvSpPr>
            <a:spLocks/>
          </p:cNvSpPr>
          <p:nvPr/>
        </p:nvSpPr>
        <p:spPr bwMode="auto">
          <a:xfrm>
            <a:off x="5500688" y="2481263"/>
            <a:ext cx="36512" cy="34925"/>
          </a:xfrm>
          <a:custGeom>
            <a:avLst/>
            <a:gdLst>
              <a:gd name="T0" fmla="*/ 2147483647 w 45"/>
              <a:gd name="T1" fmla="*/ 0 h 45"/>
              <a:gd name="T2" fmla="*/ 2147483647 w 45"/>
              <a:gd name="T3" fmla="*/ 2147483647 h 45"/>
              <a:gd name="T4" fmla="*/ 2147483647 w 45"/>
              <a:gd name="T5" fmla="*/ 2147483647 h 45"/>
              <a:gd name="T6" fmla="*/ 0 w 45"/>
              <a:gd name="T7" fmla="*/ 2147483647 h 45"/>
              <a:gd name="T8" fmla="*/ 2147483647 w 45"/>
              <a:gd name="T9" fmla="*/ 0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22" y="0"/>
                </a:moveTo>
                <a:lnTo>
                  <a:pt x="45" y="23"/>
                </a:lnTo>
                <a:lnTo>
                  <a:pt x="22" y="45"/>
                </a:lnTo>
                <a:lnTo>
                  <a:pt x="0" y="23"/>
                </a:lnTo>
                <a:lnTo>
                  <a:pt x="22"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668" name="Freeform 647"/>
          <p:cNvSpPr>
            <a:spLocks/>
          </p:cNvSpPr>
          <p:nvPr/>
        </p:nvSpPr>
        <p:spPr bwMode="auto">
          <a:xfrm>
            <a:off x="5527675" y="2444750"/>
            <a:ext cx="36513" cy="36513"/>
          </a:xfrm>
          <a:custGeom>
            <a:avLst/>
            <a:gdLst>
              <a:gd name="T0" fmla="*/ 2147483647 w 45"/>
              <a:gd name="T1" fmla="*/ 0 h 45"/>
              <a:gd name="T2" fmla="*/ 2147483647 w 45"/>
              <a:gd name="T3" fmla="*/ 2147483647 h 45"/>
              <a:gd name="T4" fmla="*/ 2147483647 w 45"/>
              <a:gd name="T5" fmla="*/ 2147483647 h 45"/>
              <a:gd name="T6" fmla="*/ 0 w 45"/>
              <a:gd name="T7" fmla="*/ 2147483647 h 45"/>
              <a:gd name="T8" fmla="*/ 2147483647 w 45"/>
              <a:gd name="T9" fmla="*/ 0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22" y="0"/>
                </a:moveTo>
                <a:lnTo>
                  <a:pt x="45" y="23"/>
                </a:lnTo>
                <a:lnTo>
                  <a:pt x="22" y="45"/>
                </a:lnTo>
                <a:lnTo>
                  <a:pt x="0" y="23"/>
                </a:lnTo>
                <a:lnTo>
                  <a:pt x="22"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669" name="Freeform 648"/>
          <p:cNvSpPr>
            <a:spLocks/>
          </p:cNvSpPr>
          <p:nvPr/>
        </p:nvSpPr>
        <p:spPr bwMode="auto">
          <a:xfrm>
            <a:off x="5537200" y="2417763"/>
            <a:ext cx="34925" cy="36512"/>
          </a:xfrm>
          <a:custGeom>
            <a:avLst/>
            <a:gdLst>
              <a:gd name="T0" fmla="*/ 2147483647 w 45"/>
              <a:gd name="T1" fmla="*/ 0 h 45"/>
              <a:gd name="T2" fmla="*/ 2147483647 w 45"/>
              <a:gd name="T3" fmla="*/ 2147483647 h 45"/>
              <a:gd name="T4" fmla="*/ 2147483647 w 45"/>
              <a:gd name="T5" fmla="*/ 2147483647 h 45"/>
              <a:gd name="T6" fmla="*/ 0 w 45"/>
              <a:gd name="T7" fmla="*/ 2147483647 h 45"/>
              <a:gd name="T8" fmla="*/ 2147483647 w 45"/>
              <a:gd name="T9" fmla="*/ 0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22" y="0"/>
                </a:moveTo>
                <a:lnTo>
                  <a:pt x="45" y="22"/>
                </a:lnTo>
                <a:lnTo>
                  <a:pt x="22" y="45"/>
                </a:lnTo>
                <a:lnTo>
                  <a:pt x="0" y="22"/>
                </a:lnTo>
                <a:lnTo>
                  <a:pt x="22"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670" name="Freeform 649"/>
          <p:cNvSpPr>
            <a:spLocks/>
          </p:cNvSpPr>
          <p:nvPr/>
        </p:nvSpPr>
        <p:spPr bwMode="auto">
          <a:xfrm>
            <a:off x="5564188" y="2390775"/>
            <a:ext cx="34925" cy="36513"/>
          </a:xfrm>
          <a:custGeom>
            <a:avLst/>
            <a:gdLst>
              <a:gd name="T0" fmla="*/ 2147483647 w 45"/>
              <a:gd name="T1" fmla="*/ 0 h 45"/>
              <a:gd name="T2" fmla="*/ 2147483647 w 45"/>
              <a:gd name="T3" fmla="*/ 2147483647 h 45"/>
              <a:gd name="T4" fmla="*/ 2147483647 w 45"/>
              <a:gd name="T5" fmla="*/ 2147483647 h 45"/>
              <a:gd name="T6" fmla="*/ 0 w 45"/>
              <a:gd name="T7" fmla="*/ 2147483647 h 45"/>
              <a:gd name="T8" fmla="*/ 2147483647 w 45"/>
              <a:gd name="T9" fmla="*/ 0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22" y="0"/>
                </a:moveTo>
                <a:lnTo>
                  <a:pt x="45" y="22"/>
                </a:lnTo>
                <a:lnTo>
                  <a:pt x="22" y="45"/>
                </a:lnTo>
                <a:lnTo>
                  <a:pt x="0" y="22"/>
                </a:lnTo>
                <a:lnTo>
                  <a:pt x="22"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671" name="Freeform 650"/>
          <p:cNvSpPr>
            <a:spLocks/>
          </p:cNvSpPr>
          <p:nvPr/>
        </p:nvSpPr>
        <p:spPr bwMode="auto">
          <a:xfrm>
            <a:off x="5564188" y="2355850"/>
            <a:ext cx="34925" cy="34925"/>
          </a:xfrm>
          <a:custGeom>
            <a:avLst/>
            <a:gdLst>
              <a:gd name="T0" fmla="*/ 2147483647 w 45"/>
              <a:gd name="T1" fmla="*/ 0 h 45"/>
              <a:gd name="T2" fmla="*/ 2147483647 w 45"/>
              <a:gd name="T3" fmla="*/ 2147483647 h 45"/>
              <a:gd name="T4" fmla="*/ 2147483647 w 45"/>
              <a:gd name="T5" fmla="*/ 2147483647 h 45"/>
              <a:gd name="T6" fmla="*/ 0 w 45"/>
              <a:gd name="T7" fmla="*/ 2147483647 h 45"/>
              <a:gd name="T8" fmla="*/ 2147483647 w 45"/>
              <a:gd name="T9" fmla="*/ 0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22" y="0"/>
                </a:moveTo>
                <a:lnTo>
                  <a:pt x="45" y="22"/>
                </a:lnTo>
                <a:lnTo>
                  <a:pt x="22" y="45"/>
                </a:lnTo>
                <a:lnTo>
                  <a:pt x="0" y="22"/>
                </a:lnTo>
                <a:lnTo>
                  <a:pt x="22"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672" name="Freeform 651"/>
          <p:cNvSpPr>
            <a:spLocks/>
          </p:cNvSpPr>
          <p:nvPr/>
        </p:nvSpPr>
        <p:spPr bwMode="auto">
          <a:xfrm>
            <a:off x="5564188" y="2328863"/>
            <a:ext cx="34925" cy="36512"/>
          </a:xfrm>
          <a:custGeom>
            <a:avLst/>
            <a:gdLst>
              <a:gd name="T0" fmla="*/ 2147483647 w 45"/>
              <a:gd name="T1" fmla="*/ 0 h 45"/>
              <a:gd name="T2" fmla="*/ 2147483647 w 45"/>
              <a:gd name="T3" fmla="*/ 2147483647 h 45"/>
              <a:gd name="T4" fmla="*/ 2147483647 w 45"/>
              <a:gd name="T5" fmla="*/ 2147483647 h 45"/>
              <a:gd name="T6" fmla="*/ 0 w 45"/>
              <a:gd name="T7" fmla="*/ 2147483647 h 45"/>
              <a:gd name="T8" fmla="*/ 2147483647 w 45"/>
              <a:gd name="T9" fmla="*/ 0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22" y="0"/>
                </a:moveTo>
                <a:lnTo>
                  <a:pt x="45" y="23"/>
                </a:lnTo>
                <a:lnTo>
                  <a:pt x="22" y="45"/>
                </a:lnTo>
                <a:lnTo>
                  <a:pt x="0" y="23"/>
                </a:lnTo>
                <a:lnTo>
                  <a:pt x="22"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673" name="Freeform 652"/>
          <p:cNvSpPr>
            <a:spLocks/>
          </p:cNvSpPr>
          <p:nvPr/>
        </p:nvSpPr>
        <p:spPr bwMode="auto">
          <a:xfrm>
            <a:off x="5599113" y="2293938"/>
            <a:ext cx="36512" cy="34925"/>
          </a:xfrm>
          <a:custGeom>
            <a:avLst/>
            <a:gdLst>
              <a:gd name="T0" fmla="*/ 2147483647 w 45"/>
              <a:gd name="T1" fmla="*/ 0 h 45"/>
              <a:gd name="T2" fmla="*/ 2147483647 w 45"/>
              <a:gd name="T3" fmla="*/ 2147483647 h 45"/>
              <a:gd name="T4" fmla="*/ 2147483647 w 45"/>
              <a:gd name="T5" fmla="*/ 2147483647 h 45"/>
              <a:gd name="T6" fmla="*/ 0 w 45"/>
              <a:gd name="T7" fmla="*/ 2147483647 h 45"/>
              <a:gd name="T8" fmla="*/ 2147483647 w 45"/>
              <a:gd name="T9" fmla="*/ 0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22" y="0"/>
                </a:moveTo>
                <a:lnTo>
                  <a:pt x="45" y="23"/>
                </a:lnTo>
                <a:lnTo>
                  <a:pt x="22" y="45"/>
                </a:lnTo>
                <a:lnTo>
                  <a:pt x="0" y="23"/>
                </a:lnTo>
                <a:lnTo>
                  <a:pt x="22"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674" name="Freeform 653"/>
          <p:cNvSpPr>
            <a:spLocks/>
          </p:cNvSpPr>
          <p:nvPr/>
        </p:nvSpPr>
        <p:spPr bwMode="auto">
          <a:xfrm>
            <a:off x="5653088" y="2266950"/>
            <a:ext cx="36512" cy="34925"/>
          </a:xfrm>
          <a:custGeom>
            <a:avLst/>
            <a:gdLst>
              <a:gd name="T0" fmla="*/ 2147483647 w 45"/>
              <a:gd name="T1" fmla="*/ 0 h 45"/>
              <a:gd name="T2" fmla="*/ 2147483647 w 45"/>
              <a:gd name="T3" fmla="*/ 2147483647 h 45"/>
              <a:gd name="T4" fmla="*/ 2147483647 w 45"/>
              <a:gd name="T5" fmla="*/ 2147483647 h 45"/>
              <a:gd name="T6" fmla="*/ 0 w 45"/>
              <a:gd name="T7" fmla="*/ 2147483647 h 45"/>
              <a:gd name="T8" fmla="*/ 2147483647 w 45"/>
              <a:gd name="T9" fmla="*/ 0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23" y="0"/>
                </a:moveTo>
                <a:lnTo>
                  <a:pt x="45" y="23"/>
                </a:lnTo>
                <a:lnTo>
                  <a:pt x="23" y="45"/>
                </a:lnTo>
                <a:lnTo>
                  <a:pt x="0" y="23"/>
                </a:lnTo>
                <a:lnTo>
                  <a:pt x="23"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675" name="Freeform 654"/>
          <p:cNvSpPr>
            <a:spLocks/>
          </p:cNvSpPr>
          <p:nvPr/>
        </p:nvSpPr>
        <p:spPr bwMode="auto">
          <a:xfrm>
            <a:off x="5670550" y="2239963"/>
            <a:ext cx="36513" cy="34925"/>
          </a:xfrm>
          <a:custGeom>
            <a:avLst/>
            <a:gdLst>
              <a:gd name="T0" fmla="*/ 2147483647 w 45"/>
              <a:gd name="T1" fmla="*/ 0 h 45"/>
              <a:gd name="T2" fmla="*/ 2147483647 w 45"/>
              <a:gd name="T3" fmla="*/ 2147483647 h 45"/>
              <a:gd name="T4" fmla="*/ 2147483647 w 45"/>
              <a:gd name="T5" fmla="*/ 2147483647 h 45"/>
              <a:gd name="T6" fmla="*/ 0 w 45"/>
              <a:gd name="T7" fmla="*/ 2147483647 h 45"/>
              <a:gd name="T8" fmla="*/ 2147483647 w 45"/>
              <a:gd name="T9" fmla="*/ 0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22" y="0"/>
                </a:moveTo>
                <a:lnTo>
                  <a:pt x="45" y="22"/>
                </a:lnTo>
                <a:lnTo>
                  <a:pt x="22" y="45"/>
                </a:lnTo>
                <a:lnTo>
                  <a:pt x="0" y="22"/>
                </a:lnTo>
                <a:lnTo>
                  <a:pt x="22"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676" name="Freeform 655"/>
          <p:cNvSpPr>
            <a:spLocks/>
          </p:cNvSpPr>
          <p:nvPr/>
        </p:nvSpPr>
        <p:spPr bwMode="auto">
          <a:xfrm>
            <a:off x="5680075" y="2203450"/>
            <a:ext cx="34925" cy="36513"/>
          </a:xfrm>
          <a:custGeom>
            <a:avLst/>
            <a:gdLst>
              <a:gd name="T0" fmla="*/ 2147483647 w 45"/>
              <a:gd name="T1" fmla="*/ 0 h 45"/>
              <a:gd name="T2" fmla="*/ 2147483647 w 45"/>
              <a:gd name="T3" fmla="*/ 2147483647 h 45"/>
              <a:gd name="T4" fmla="*/ 2147483647 w 45"/>
              <a:gd name="T5" fmla="*/ 2147483647 h 45"/>
              <a:gd name="T6" fmla="*/ 0 w 45"/>
              <a:gd name="T7" fmla="*/ 2147483647 h 45"/>
              <a:gd name="T8" fmla="*/ 2147483647 w 45"/>
              <a:gd name="T9" fmla="*/ 0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22" y="0"/>
                </a:moveTo>
                <a:lnTo>
                  <a:pt x="45" y="22"/>
                </a:lnTo>
                <a:lnTo>
                  <a:pt x="22" y="45"/>
                </a:lnTo>
                <a:lnTo>
                  <a:pt x="0" y="22"/>
                </a:lnTo>
                <a:lnTo>
                  <a:pt x="22"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677" name="Freeform 656"/>
          <p:cNvSpPr>
            <a:spLocks/>
          </p:cNvSpPr>
          <p:nvPr/>
        </p:nvSpPr>
        <p:spPr bwMode="auto">
          <a:xfrm>
            <a:off x="5751513" y="2176463"/>
            <a:ext cx="34925" cy="36512"/>
          </a:xfrm>
          <a:custGeom>
            <a:avLst/>
            <a:gdLst>
              <a:gd name="T0" fmla="*/ 2147483647 w 45"/>
              <a:gd name="T1" fmla="*/ 0 h 45"/>
              <a:gd name="T2" fmla="*/ 2147483647 w 45"/>
              <a:gd name="T3" fmla="*/ 2147483647 h 45"/>
              <a:gd name="T4" fmla="*/ 2147483647 w 45"/>
              <a:gd name="T5" fmla="*/ 2147483647 h 45"/>
              <a:gd name="T6" fmla="*/ 0 w 45"/>
              <a:gd name="T7" fmla="*/ 2147483647 h 45"/>
              <a:gd name="T8" fmla="*/ 2147483647 w 45"/>
              <a:gd name="T9" fmla="*/ 0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22" y="0"/>
                </a:moveTo>
                <a:lnTo>
                  <a:pt x="45" y="22"/>
                </a:lnTo>
                <a:lnTo>
                  <a:pt x="22" y="45"/>
                </a:lnTo>
                <a:lnTo>
                  <a:pt x="0" y="22"/>
                </a:lnTo>
                <a:lnTo>
                  <a:pt x="22"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678" name="Freeform 657"/>
          <p:cNvSpPr>
            <a:spLocks/>
          </p:cNvSpPr>
          <p:nvPr/>
        </p:nvSpPr>
        <p:spPr bwMode="auto">
          <a:xfrm>
            <a:off x="5786438" y="2151063"/>
            <a:ext cx="36512" cy="34925"/>
          </a:xfrm>
          <a:custGeom>
            <a:avLst/>
            <a:gdLst>
              <a:gd name="T0" fmla="*/ 2147483647 w 45"/>
              <a:gd name="T1" fmla="*/ 0 h 45"/>
              <a:gd name="T2" fmla="*/ 2147483647 w 45"/>
              <a:gd name="T3" fmla="*/ 2147483647 h 45"/>
              <a:gd name="T4" fmla="*/ 2147483647 w 45"/>
              <a:gd name="T5" fmla="*/ 2147483647 h 45"/>
              <a:gd name="T6" fmla="*/ 0 w 45"/>
              <a:gd name="T7" fmla="*/ 2147483647 h 45"/>
              <a:gd name="T8" fmla="*/ 2147483647 w 45"/>
              <a:gd name="T9" fmla="*/ 0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22" y="0"/>
                </a:moveTo>
                <a:lnTo>
                  <a:pt x="45" y="23"/>
                </a:lnTo>
                <a:lnTo>
                  <a:pt x="22" y="45"/>
                </a:lnTo>
                <a:lnTo>
                  <a:pt x="0" y="23"/>
                </a:lnTo>
                <a:lnTo>
                  <a:pt x="22"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679" name="Freeform 658"/>
          <p:cNvSpPr>
            <a:spLocks/>
          </p:cNvSpPr>
          <p:nvPr/>
        </p:nvSpPr>
        <p:spPr bwMode="auto">
          <a:xfrm>
            <a:off x="5795963" y="2114550"/>
            <a:ext cx="34925" cy="36513"/>
          </a:xfrm>
          <a:custGeom>
            <a:avLst/>
            <a:gdLst>
              <a:gd name="T0" fmla="*/ 2147483647 w 45"/>
              <a:gd name="T1" fmla="*/ 0 h 45"/>
              <a:gd name="T2" fmla="*/ 2147483647 w 45"/>
              <a:gd name="T3" fmla="*/ 2147483647 h 45"/>
              <a:gd name="T4" fmla="*/ 2147483647 w 45"/>
              <a:gd name="T5" fmla="*/ 2147483647 h 45"/>
              <a:gd name="T6" fmla="*/ 0 w 45"/>
              <a:gd name="T7" fmla="*/ 2147483647 h 45"/>
              <a:gd name="T8" fmla="*/ 2147483647 w 45"/>
              <a:gd name="T9" fmla="*/ 0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22" y="0"/>
                </a:moveTo>
                <a:lnTo>
                  <a:pt x="45" y="23"/>
                </a:lnTo>
                <a:lnTo>
                  <a:pt x="22" y="45"/>
                </a:lnTo>
                <a:lnTo>
                  <a:pt x="0" y="23"/>
                </a:lnTo>
                <a:lnTo>
                  <a:pt x="22"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680" name="Freeform 659"/>
          <p:cNvSpPr>
            <a:spLocks/>
          </p:cNvSpPr>
          <p:nvPr/>
        </p:nvSpPr>
        <p:spPr bwMode="auto">
          <a:xfrm>
            <a:off x="5902325" y="2087563"/>
            <a:ext cx="36513" cy="36512"/>
          </a:xfrm>
          <a:custGeom>
            <a:avLst/>
            <a:gdLst>
              <a:gd name="T0" fmla="*/ 2147483647 w 45"/>
              <a:gd name="T1" fmla="*/ 0 h 45"/>
              <a:gd name="T2" fmla="*/ 2147483647 w 45"/>
              <a:gd name="T3" fmla="*/ 2147483647 h 45"/>
              <a:gd name="T4" fmla="*/ 2147483647 w 45"/>
              <a:gd name="T5" fmla="*/ 2147483647 h 45"/>
              <a:gd name="T6" fmla="*/ 0 w 45"/>
              <a:gd name="T7" fmla="*/ 2147483647 h 45"/>
              <a:gd name="T8" fmla="*/ 2147483647 w 45"/>
              <a:gd name="T9" fmla="*/ 0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22" y="0"/>
                </a:moveTo>
                <a:lnTo>
                  <a:pt x="45" y="23"/>
                </a:lnTo>
                <a:lnTo>
                  <a:pt x="22" y="45"/>
                </a:lnTo>
                <a:lnTo>
                  <a:pt x="0" y="23"/>
                </a:lnTo>
                <a:lnTo>
                  <a:pt x="22"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681" name="Freeform 660"/>
          <p:cNvSpPr>
            <a:spLocks/>
          </p:cNvSpPr>
          <p:nvPr/>
        </p:nvSpPr>
        <p:spPr bwMode="auto">
          <a:xfrm>
            <a:off x="5911850" y="2060575"/>
            <a:ext cx="36513" cy="36513"/>
          </a:xfrm>
          <a:custGeom>
            <a:avLst/>
            <a:gdLst>
              <a:gd name="T0" fmla="*/ 2147483647 w 45"/>
              <a:gd name="T1" fmla="*/ 0 h 45"/>
              <a:gd name="T2" fmla="*/ 2147483647 w 45"/>
              <a:gd name="T3" fmla="*/ 2147483647 h 45"/>
              <a:gd name="T4" fmla="*/ 2147483647 w 45"/>
              <a:gd name="T5" fmla="*/ 2147483647 h 45"/>
              <a:gd name="T6" fmla="*/ 0 w 45"/>
              <a:gd name="T7" fmla="*/ 2147483647 h 45"/>
              <a:gd name="T8" fmla="*/ 2147483647 w 45"/>
              <a:gd name="T9" fmla="*/ 0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23" y="0"/>
                </a:moveTo>
                <a:lnTo>
                  <a:pt x="45" y="22"/>
                </a:lnTo>
                <a:lnTo>
                  <a:pt x="23" y="45"/>
                </a:lnTo>
                <a:lnTo>
                  <a:pt x="0" y="22"/>
                </a:lnTo>
                <a:lnTo>
                  <a:pt x="23"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682" name="Freeform 661"/>
          <p:cNvSpPr>
            <a:spLocks/>
          </p:cNvSpPr>
          <p:nvPr/>
        </p:nvSpPr>
        <p:spPr bwMode="auto">
          <a:xfrm>
            <a:off x="5921375" y="2025650"/>
            <a:ext cx="34925" cy="34925"/>
          </a:xfrm>
          <a:custGeom>
            <a:avLst/>
            <a:gdLst>
              <a:gd name="T0" fmla="*/ 2147483647 w 45"/>
              <a:gd name="T1" fmla="*/ 0 h 45"/>
              <a:gd name="T2" fmla="*/ 2147483647 w 45"/>
              <a:gd name="T3" fmla="*/ 2147483647 h 45"/>
              <a:gd name="T4" fmla="*/ 2147483647 w 45"/>
              <a:gd name="T5" fmla="*/ 2147483647 h 45"/>
              <a:gd name="T6" fmla="*/ 0 w 45"/>
              <a:gd name="T7" fmla="*/ 2147483647 h 45"/>
              <a:gd name="T8" fmla="*/ 2147483647 w 45"/>
              <a:gd name="T9" fmla="*/ 0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23" y="0"/>
                </a:moveTo>
                <a:lnTo>
                  <a:pt x="45" y="22"/>
                </a:lnTo>
                <a:lnTo>
                  <a:pt x="23" y="45"/>
                </a:lnTo>
                <a:lnTo>
                  <a:pt x="0" y="22"/>
                </a:lnTo>
                <a:lnTo>
                  <a:pt x="23"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683" name="Freeform 662"/>
          <p:cNvSpPr>
            <a:spLocks/>
          </p:cNvSpPr>
          <p:nvPr/>
        </p:nvSpPr>
        <p:spPr bwMode="auto">
          <a:xfrm>
            <a:off x="6357938" y="1998663"/>
            <a:ext cx="36512" cy="34925"/>
          </a:xfrm>
          <a:custGeom>
            <a:avLst/>
            <a:gdLst>
              <a:gd name="T0" fmla="*/ 2147483647 w 45"/>
              <a:gd name="T1" fmla="*/ 0 h 45"/>
              <a:gd name="T2" fmla="*/ 2147483647 w 45"/>
              <a:gd name="T3" fmla="*/ 2147483647 h 45"/>
              <a:gd name="T4" fmla="*/ 2147483647 w 45"/>
              <a:gd name="T5" fmla="*/ 2147483647 h 45"/>
              <a:gd name="T6" fmla="*/ 0 w 45"/>
              <a:gd name="T7" fmla="*/ 2147483647 h 45"/>
              <a:gd name="T8" fmla="*/ 2147483647 w 45"/>
              <a:gd name="T9" fmla="*/ 0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23" y="0"/>
                </a:moveTo>
                <a:lnTo>
                  <a:pt x="45" y="22"/>
                </a:lnTo>
                <a:lnTo>
                  <a:pt x="23" y="45"/>
                </a:lnTo>
                <a:lnTo>
                  <a:pt x="0" y="22"/>
                </a:lnTo>
                <a:lnTo>
                  <a:pt x="23"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684" name="Freeform 663"/>
          <p:cNvSpPr>
            <a:spLocks/>
          </p:cNvSpPr>
          <p:nvPr/>
        </p:nvSpPr>
        <p:spPr bwMode="auto">
          <a:xfrm>
            <a:off x="6367463" y="1971675"/>
            <a:ext cx="34925" cy="36513"/>
          </a:xfrm>
          <a:custGeom>
            <a:avLst/>
            <a:gdLst>
              <a:gd name="T0" fmla="*/ 2147483647 w 45"/>
              <a:gd name="T1" fmla="*/ 0 h 45"/>
              <a:gd name="T2" fmla="*/ 2147483647 w 45"/>
              <a:gd name="T3" fmla="*/ 2147483647 h 45"/>
              <a:gd name="T4" fmla="*/ 2147483647 w 45"/>
              <a:gd name="T5" fmla="*/ 2147483647 h 45"/>
              <a:gd name="T6" fmla="*/ 0 w 45"/>
              <a:gd name="T7" fmla="*/ 2147483647 h 45"/>
              <a:gd name="T8" fmla="*/ 2147483647 w 45"/>
              <a:gd name="T9" fmla="*/ 0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22" y="0"/>
                </a:moveTo>
                <a:lnTo>
                  <a:pt x="45" y="23"/>
                </a:lnTo>
                <a:lnTo>
                  <a:pt x="22" y="45"/>
                </a:lnTo>
                <a:lnTo>
                  <a:pt x="0" y="23"/>
                </a:lnTo>
                <a:lnTo>
                  <a:pt x="22"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685" name="Freeform 664"/>
          <p:cNvSpPr>
            <a:spLocks/>
          </p:cNvSpPr>
          <p:nvPr/>
        </p:nvSpPr>
        <p:spPr bwMode="auto">
          <a:xfrm>
            <a:off x="6465888" y="1936750"/>
            <a:ext cx="34925" cy="34925"/>
          </a:xfrm>
          <a:custGeom>
            <a:avLst/>
            <a:gdLst>
              <a:gd name="T0" fmla="*/ 2147483647 w 45"/>
              <a:gd name="T1" fmla="*/ 0 h 45"/>
              <a:gd name="T2" fmla="*/ 2147483647 w 45"/>
              <a:gd name="T3" fmla="*/ 2147483647 h 45"/>
              <a:gd name="T4" fmla="*/ 2147483647 w 45"/>
              <a:gd name="T5" fmla="*/ 2147483647 h 45"/>
              <a:gd name="T6" fmla="*/ 0 w 45"/>
              <a:gd name="T7" fmla="*/ 2147483647 h 45"/>
              <a:gd name="T8" fmla="*/ 2147483647 w 45"/>
              <a:gd name="T9" fmla="*/ 0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23" y="0"/>
                </a:moveTo>
                <a:lnTo>
                  <a:pt x="45" y="23"/>
                </a:lnTo>
                <a:lnTo>
                  <a:pt x="23" y="45"/>
                </a:lnTo>
                <a:lnTo>
                  <a:pt x="0" y="23"/>
                </a:lnTo>
                <a:lnTo>
                  <a:pt x="23"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686" name="Freeform 665"/>
          <p:cNvSpPr>
            <a:spLocks/>
          </p:cNvSpPr>
          <p:nvPr/>
        </p:nvSpPr>
        <p:spPr bwMode="auto">
          <a:xfrm>
            <a:off x="6500813" y="1909763"/>
            <a:ext cx="36512" cy="34925"/>
          </a:xfrm>
          <a:custGeom>
            <a:avLst/>
            <a:gdLst>
              <a:gd name="T0" fmla="*/ 2147483647 w 45"/>
              <a:gd name="T1" fmla="*/ 0 h 45"/>
              <a:gd name="T2" fmla="*/ 2147483647 w 45"/>
              <a:gd name="T3" fmla="*/ 2147483647 h 45"/>
              <a:gd name="T4" fmla="*/ 2147483647 w 45"/>
              <a:gd name="T5" fmla="*/ 2147483647 h 45"/>
              <a:gd name="T6" fmla="*/ 0 w 45"/>
              <a:gd name="T7" fmla="*/ 2147483647 h 45"/>
              <a:gd name="T8" fmla="*/ 2147483647 w 45"/>
              <a:gd name="T9" fmla="*/ 0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23" y="0"/>
                </a:moveTo>
                <a:lnTo>
                  <a:pt x="45" y="22"/>
                </a:lnTo>
                <a:lnTo>
                  <a:pt x="23" y="45"/>
                </a:lnTo>
                <a:lnTo>
                  <a:pt x="0" y="22"/>
                </a:lnTo>
                <a:lnTo>
                  <a:pt x="23"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687" name="Freeform 666"/>
          <p:cNvSpPr>
            <a:spLocks/>
          </p:cNvSpPr>
          <p:nvPr/>
        </p:nvSpPr>
        <p:spPr bwMode="auto">
          <a:xfrm>
            <a:off x="6643688" y="1873250"/>
            <a:ext cx="36512" cy="36513"/>
          </a:xfrm>
          <a:custGeom>
            <a:avLst/>
            <a:gdLst>
              <a:gd name="T0" fmla="*/ 2147483647 w 45"/>
              <a:gd name="T1" fmla="*/ 0 h 45"/>
              <a:gd name="T2" fmla="*/ 2147483647 w 45"/>
              <a:gd name="T3" fmla="*/ 2147483647 h 45"/>
              <a:gd name="T4" fmla="*/ 2147483647 w 45"/>
              <a:gd name="T5" fmla="*/ 2147483647 h 45"/>
              <a:gd name="T6" fmla="*/ 0 w 45"/>
              <a:gd name="T7" fmla="*/ 2147483647 h 45"/>
              <a:gd name="T8" fmla="*/ 2147483647 w 45"/>
              <a:gd name="T9" fmla="*/ 0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23" y="0"/>
                </a:moveTo>
                <a:lnTo>
                  <a:pt x="45" y="22"/>
                </a:lnTo>
                <a:lnTo>
                  <a:pt x="23" y="45"/>
                </a:lnTo>
                <a:lnTo>
                  <a:pt x="0" y="22"/>
                </a:lnTo>
                <a:lnTo>
                  <a:pt x="23"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688" name="Freeform 667"/>
          <p:cNvSpPr>
            <a:spLocks/>
          </p:cNvSpPr>
          <p:nvPr/>
        </p:nvSpPr>
        <p:spPr bwMode="auto">
          <a:xfrm>
            <a:off x="6715125" y="1846263"/>
            <a:ext cx="36513" cy="36512"/>
          </a:xfrm>
          <a:custGeom>
            <a:avLst/>
            <a:gdLst>
              <a:gd name="T0" fmla="*/ 2147483647 w 45"/>
              <a:gd name="T1" fmla="*/ 0 h 45"/>
              <a:gd name="T2" fmla="*/ 2147483647 w 45"/>
              <a:gd name="T3" fmla="*/ 2147483647 h 45"/>
              <a:gd name="T4" fmla="*/ 2147483647 w 45"/>
              <a:gd name="T5" fmla="*/ 2147483647 h 45"/>
              <a:gd name="T6" fmla="*/ 0 w 45"/>
              <a:gd name="T7" fmla="*/ 2147483647 h 45"/>
              <a:gd name="T8" fmla="*/ 2147483647 w 45"/>
              <a:gd name="T9" fmla="*/ 0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23" y="0"/>
                </a:moveTo>
                <a:lnTo>
                  <a:pt x="45" y="22"/>
                </a:lnTo>
                <a:lnTo>
                  <a:pt x="23" y="45"/>
                </a:lnTo>
                <a:lnTo>
                  <a:pt x="0" y="22"/>
                </a:lnTo>
                <a:lnTo>
                  <a:pt x="23"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689" name="Freeform 668"/>
          <p:cNvSpPr>
            <a:spLocks/>
          </p:cNvSpPr>
          <p:nvPr/>
        </p:nvSpPr>
        <p:spPr bwMode="auto">
          <a:xfrm>
            <a:off x="6751638" y="1820863"/>
            <a:ext cx="34925" cy="34925"/>
          </a:xfrm>
          <a:custGeom>
            <a:avLst/>
            <a:gdLst>
              <a:gd name="T0" fmla="*/ 2147483647 w 45"/>
              <a:gd name="T1" fmla="*/ 0 h 45"/>
              <a:gd name="T2" fmla="*/ 2147483647 w 45"/>
              <a:gd name="T3" fmla="*/ 2147483647 h 45"/>
              <a:gd name="T4" fmla="*/ 2147483647 w 45"/>
              <a:gd name="T5" fmla="*/ 2147483647 h 45"/>
              <a:gd name="T6" fmla="*/ 0 w 45"/>
              <a:gd name="T7" fmla="*/ 2147483647 h 45"/>
              <a:gd name="T8" fmla="*/ 2147483647 w 45"/>
              <a:gd name="T9" fmla="*/ 0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23" y="0"/>
                </a:moveTo>
                <a:lnTo>
                  <a:pt x="45" y="23"/>
                </a:lnTo>
                <a:lnTo>
                  <a:pt x="23" y="45"/>
                </a:lnTo>
                <a:lnTo>
                  <a:pt x="0" y="23"/>
                </a:lnTo>
                <a:lnTo>
                  <a:pt x="23"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690" name="Freeform 669"/>
          <p:cNvSpPr>
            <a:spLocks/>
          </p:cNvSpPr>
          <p:nvPr/>
        </p:nvSpPr>
        <p:spPr bwMode="auto">
          <a:xfrm>
            <a:off x="6983413" y="1784350"/>
            <a:ext cx="34925" cy="36513"/>
          </a:xfrm>
          <a:custGeom>
            <a:avLst/>
            <a:gdLst>
              <a:gd name="T0" fmla="*/ 2147483647 w 45"/>
              <a:gd name="T1" fmla="*/ 0 h 45"/>
              <a:gd name="T2" fmla="*/ 2147483647 w 45"/>
              <a:gd name="T3" fmla="*/ 2147483647 h 45"/>
              <a:gd name="T4" fmla="*/ 2147483647 w 45"/>
              <a:gd name="T5" fmla="*/ 2147483647 h 45"/>
              <a:gd name="T6" fmla="*/ 0 w 45"/>
              <a:gd name="T7" fmla="*/ 2147483647 h 45"/>
              <a:gd name="T8" fmla="*/ 2147483647 w 45"/>
              <a:gd name="T9" fmla="*/ 0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23" y="0"/>
                </a:moveTo>
                <a:lnTo>
                  <a:pt x="45" y="23"/>
                </a:lnTo>
                <a:lnTo>
                  <a:pt x="23" y="45"/>
                </a:lnTo>
                <a:lnTo>
                  <a:pt x="0" y="23"/>
                </a:lnTo>
                <a:lnTo>
                  <a:pt x="23"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691" name="Freeform 670"/>
          <p:cNvSpPr>
            <a:spLocks/>
          </p:cNvSpPr>
          <p:nvPr/>
        </p:nvSpPr>
        <p:spPr bwMode="auto">
          <a:xfrm>
            <a:off x="7027863" y="1757363"/>
            <a:ext cx="34925" cy="36512"/>
          </a:xfrm>
          <a:custGeom>
            <a:avLst/>
            <a:gdLst>
              <a:gd name="T0" fmla="*/ 2147483647 w 45"/>
              <a:gd name="T1" fmla="*/ 0 h 45"/>
              <a:gd name="T2" fmla="*/ 2147483647 w 45"/>
              <a:gd name="T3" fmla="*/ 2147483647 h 45"/>
              <a:gd name="T4" fmla="*/ 2147483647 w 45"/>
              <a:gd name="T5" fmla="*/ 2147483647 h 45"/>
              <a:gd name="T6" fmla="*/ 0 w 45"/>
              <a:gd name="T7" fmla="*/ 2147483647 h 45"/>
              <a:gd name="T8" fmla="*/ 2147483647 w 45"/>
              <a:gd name="T9" fmla="*/ 0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22" y="0"/>
                </a:moveTo>
                <a:lnTo>
                  <a:pt x="45" y="23"/>
                </a:lnTo>
                <a:lnTo>
                  <a:pt x="22" y="45"/>
                </a:lnTo>
                <a:lnTo>
                  <a:pt x="0" y="23"/>
                </a:lnTo>
                <a:lnTo>
                  <a:pt x="22"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692" name="Freeform 671"/>
          <p:cNvSpPr>
            <a:spLocks/>
          </p:cNvSpPr>
          <p:nvPr/>
        </p:nvSpPr>
        <p:spPr bwMode="auto">
          <a:xfrm>
            <a:off x="8232775" y="1730375"/>
            <a:ext cx="34925" cy="36513"/>
          </a:xfrm>
          <a:custGeom>
            <a:avLst/>
            <a:gdLst>
              <a:gd name="T0" fmla="*/ 2147483647 w 45"/>
              <a:gd name="T1" fmla="*/ 0 h 45"/>
              <a:gd name="T2" fmla="*/ 2147483647 w 45"/>
              <a:gd name="T3" fmla="*/ 2147483647 h 45"/>
              <a:gd name="T4" fmla="*/ 2147483647 w 45"/>
              <a:gd name="T5" fmla="*/ 2147483647 h 45"/>
              <a:gd name="T6" fmla="*/ 0 w 45"/>
              <a:gd name="T7" fmla="*/ 2147483647 h 45"/>
              <a:gd name="T8" fmla="*/ 2147483647 w 45"/>
              <a:gd name="T9" fmla="*/ 0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22" y="0"/>
                </a:moveTo>
                <a:lnTo>
                  <a:pt x="45" y="22"/>
                </a:lnTo>
                <a:lnTo>
                  <a:pt x="22" y="45"/>
                </a:lnTo>
                <a:lnTo>
                  <a:pt x="0" y="22"/>
                </a:lnTo>
                <a:lnTo>
                  <a:pt x="22"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693" name="Rectangle 672"/>
          <p:cNvSpPr>
            <a:spLocks noChangeArrowheads="1"/>
          </p:cNvSpPr>
          <p:nvPr/>
        </p:nvSpPr>
        <p:spPr bwMode="auto">
          <a:xfrm>
            <a:off x="4679950" y="3622675"/>
            <a:ext cx="117475" cy="163513"/>
          </a:xfrm>
          <a:prstGeom prst="rect">
            <a:avLst/>
          </a:prstGeom>
          <a:noFill/>
          <a:ln w="9525">
            <a:noFill/>
            <a:miter lim="800000"/>
            <a:headEnd/>
            <a:tailEnd/>
          </a:ln>
        </p:spPr>
        <p:txBody>
          <a:bodyPr/>
          <a:lstStyle/>
          <a:p>
            <a:endParaRPr lang="en-US">
              <a:latin typeface="Gill Sans MT" pitchFamily="34" charset="0"/>
            </a:endParaRPr>
          </a:p>
        </p:txBody>
      </p:sp>
      <p:sp>
        <p:nvSpPr>
          <p:cNvPr id="88694" name="Rectangle 673"/>
          <p:cNvSpPr>
            <a:spLocks noChangeArrowheads="1"/>
          </p:cNvSpPr>
          <p:nvPr/>
        </p:nvSpPr>
        <p:spPr bwMode="auto">
          <a:xfrm>
            <a:off x="4679950" y="3633788"/>
            <a:ext cx="63500" cy="136525"/>
          </a:xfrm>
          <a:prstGeom prst="rect">
            <a:avLst/>
          </a:prstGeom>
          <a:noFill/>
          <a:ln w="9525">
            <a:noFill/>
            <a:miter lim="800000"/>
            <a:headEnd/>
            <a:tailEnd/>
          </a:ln>
        </p:spPr>
        <p:txBody>
          <a:bodyPr wrap="none" lIns="0" tIns="0" rIns="0" bIns="0">
            <a:spAutoFit/>
          </a:bodyPr>
          <a:lstStyle/>
          <a:p>
            <a:r>
              <a:rPr lang="en-US" sz="900">
                <a:solidFill>
                  <a:srgbClr val="000000"/>
                </a:solidFill>
                <a:latin typeface="Gill Sans MT" pitchFamily="34" charset="0"/>
              </a:rPr>
              <a:t>0</a:t>
            </a:r>
            <a:endParaRPr lang="en-US" sz="2400">
              <a:latin typeface="Times New Roman" pitchFamily="18" charset="0"/>
            </a:endParaRPr>
          </a:p>
        </p:txBody>
      </p:sp>
      <p:sp>
        <p:nvSpPr>
          <p:cNvPr id="88695" name="Rectangle 674"/>
          <p:cNvSpPr>
            <a:spLocks noChangeArrowheads="1"/>
          </p:cNvSpPr>
          <p:nvPr/>
        </p:nvSpPr>
        <p:spPr bwMode="auto">
          <a:xfrm>
            <a:off x="4581525" y="3230563"/>
            <a:ext cx="215900" cy="161925"/>
          </a:xfrm>
          <a:prstGeom prst="rect">
            <a:avLst/>
          </a:prstGeom>
          <a:noFill/>
          <a:ln w="9525">
            <a:noFill/>
            <a:miter lim="800000"/>
            <a:headEnd/>
            <a:tailEnd/>
          </a:ln>
        </p:spPr>
        <p:txBody>
          <a:bodyPr/>
          <a:lstStyle/>
          <a:p>
            <a:endParaRPr lang="en-US">
              <a:latin typeface="Gill Sans MT" pitchFamily="34" charset="0"/>
            </a:endParaRPr>
          </a:p>
        </p:txBody>
      </p:sp>
      <p:sp>
        <p:nvSpPr>
          <p:cNvPr id="88696" name="Rectangle 675"/>
          <p:cNvSpPr>
            <a:spLocks noChangeArrowheads="1"/>
          </p:cNvSpPr>
          <p:nvPr/>
        </p:nvSpPr>
        <p:spPr bwMode="auto">
          <a:xfrm>
            <a:off x="4581525" y="3240088"/>
            <a:ext cx="158750" cy="136525"/>
          </a:xfrm>
          <a:prstGeom prst="rect">
            <a:avLst/>
          </a:prstGeom>
          <a:noFill/>
          <a:ln w="9525">
            <a:noFill/>
            <a:miter lim="800000"/>
            <a:headEnd/>
            <a:tailEnd/>
          </a:ln>
        </p:spPr>
        <p:txBody>
          <a:bodyPr wrap="none" lIns="0" tIns="0" rIns="0" bIns="0">
            <a:spAutoFit/>
          </a:bodyPr>
          <a:lstStyle/>
          <a:p>
            <a:r>
              <a:rPr lang="en-US" sz="900">
                <a:solidFill>
                  <a:srgbClr val="000000"/>
                </a:solidFill>
                <a:latin typeface="Gill Sans MT" pitchFamily="34" charset="0"/>
              </a:rPr>
              <a:t>0.2</a:t>
            </a:r>
            <a:endParaRPr lang="en-US" sz="2400">
              <a:latin typeface="Times New Roman" pitchFamily="18" charset="0"/>
            </a:endParaRPr>
          </a:p>
        </p:txBody>
      </p:sp>
      <p:sp>
        <p:nvSpPr>
          <p:cNvPr id="88697" name="Rectangle 676"/>
          <p:cNvSpPr>
            <a:spLocks noChangeArrowheads="1"/>
          </p:cNvSpPr>
          <p:nvPr/>
        </p:nvSpPr>
        <p:spPr bwMode="auto">
          <a:xfrm>
            <a:off x="4581525" y="2846388"/>
            <a:ext cx="215900" cy="161925"/>
          </a:xfrm>
          <a:prstGeom prst="rect">
            <a:avLst/>
          </a:prstGeom>
          <a:noFill/>
          <a:ln w="9525">
            <a:noFill/>
            <a:miter lim="800000"/>
            <a:headEnd/>
            <a:tailEnd/>
          </a:ln>
        </p:spPr>
        <p:txBody>
          <a:bodyPr/>
          <a:lstStyle/>
          <a:p>
            <a:endParaRPr lang="en-US">
              <a:latin typeface="Gill Sans MT" pitchFamily="34" charset="0"/>
            </a:endParaRPr>
          </a:p>
        </p:txBody>
      </p:sp>
      <p:sp>
        <p:nvSpPr>
          <p:cNvPr id="88698" name="Rectangle 677"/>
          <p:cNvSpPr>
            <a:spLocks noChangeArrowheads="1"/>
          </p:cNvSpPr>
          <p:nvPr/>
        </p:nvSpPr>
        <p:spPr bwMode="auto">
          <a:xfrm>
            <a:off x="4581525" y="2855913"/>
            <a:ext cx="158750" cy="136525"/>
          </a:xfrm>
          <a:prstGeom prst="rect">
            <a:avLst/>
          </a:prstGeom>
          <a:noFill/>
          <a:ln w="9525">
            <a:noFill/>
            <a:miter lim="800000"/>
            <a:headEnd/>
            <a:tailEnd/>
          </a:ln>
        </p:spPr>
        <p:txBody>
          <a:bodyPr wrap="none" lIns="0" tIns="0" rIns="0" bIns="0">
            <a:spAutoFit/>
          </a:bodyPr>
          <a:lstStyle/>
          <a:p>
            <a:r>
              <a:rPr lang="en-US" sz="900">
                <a:solidFill>
                  <a:srgbClr val="000000"/>
                </a:solidFill>
                <a:latin typeface="Gill Sans MT" pitchFamily="34" charset="0"/>
              </a:rPr>
              <a:t>0.4</a:t>
            </a:r>
            <a:endParaRPr lang="en-US" sz="2400">
              <a:latin typeface="Times New Roman" pitchFamily="18" charset="0"/>
            </a:endParaRPr>
          </a:p>
        </p:txBody>
      </p:sp>
      <p:sp>
        <p:nvSpPr>
          <p:cNvPr id="88699" name="Rectangle 678"/>
          <p:cNvSpPr>
            <a:spLocks noChangeArrowheads="1"/>
          </p:cNvSpPr>
          <p:nvPr/>
        </p:nvSpPr>
        <p:spPr bwMode="auto">
          <a:xfrm>
            <a:off x="4581525" y="2454275"/>
            <a:ext cx="215900" cy="161925"/>
          </a:xfrm>
          <a:prstGeom prst="rect">
            <a:avLst/>
          </a:prstGeom>
          <a:noFill/>
          <a:ln w="9525">
            <a:noFill/>
            <a:miter lim="800000"/>
            <a:headEnd/>
            <a:tailEnd/>
          </a:ln>
        </p:spPr>
        <p:txBody>
          <a:bodyPr/>
          <a:lstStyle/>
          <a:p>
            <a:endParaRPr lang="en-US">
              <a:latin typeface="Gill Sans MT" pitchFamily="34" charset="0"/>
            </a:endParaRPr>
          </a:p>
        </p:txBody>
      </p:sp>
      <p:sp>
        <p:nvSpPr>
          <p:cNvPr id="88700" name="Rectangle 679"/>
          <p:cNvSpPr>
            <a:spLocks noChangeArrowheads="1"/>
          </p:cNvSpPr>
          <p:nvPr/>
        </p:nvSpPr>
        <p:spPr bwMode="auto">
          <a:xfrm>
            <a:off x="4581525" y="2463800"/>
            <a:ext cx="158750" cy="136525"/>
          </a:xfrm>
          <a:prstGeom prst="rect">
            <a:avLst/>
          </a:prstGeom>
          <a:noFill/>
          <a:ln w="9525">
            <a:noFill/>
            <a:miter lim="800000"/>
            <a:headEnd/>
            <a:tailEnd/>
          </a:ln>
        </p:spPr>
        <p:txBody>
          <a:bodyPr wrap="none" lIns="0" tIns="0" rIns="0" bIns="0">
            <a:spAutoFit/>
          </a:bodyPr>
          <a:lstStyle/>
          <a:p>
            <a:r>
              <a:rPr lang="en-US" sz="900">
                <a:solidFill>
                  <a:srgbClr val="000000"/>
                </a:solidFill>
                <a:latin typeface="Gill Sans MT" pitchFamily="34" charset="0"/>
              </a:rPr>
              <a:t>0.6</a:t>
            </a:r>
            <a:endParaRPr lang="en-US" sz="2400">
              <a:latin typeface="Times New Roman" pitchFamily="18" charset="0"/>
            </a:endParaRPr>
          </a:p>
        </p:txBody>
      </p:sp>
      <p:sp>
        <p:nvSpPr>
          <p:cNvPr id="88701" name="Rectangle 680"/>
          <p:cNvSpPr>
            <a:spLocks noChangeArrowheads="1"/>
          </p:cNvSpPr>
          <p:nvPr/>
        </p:nvSpPr>
        <p:spPr bwMode="auto">
          <a:xfrm>
            <a:off x="4581525" y="2060575"/>
            <a:ext cx="215900" cy="163513"/>
          </a:xfrm>
          <a:prstGeom prst="rect">
            <a:avLst/>
          </a:prstGeom>
          <a:noFill/>
          <a:ln w="9525">
            <a:noFill/>
            <a:miter lim="800000"/>
            <a:headEnd/>
            <a:tailEnd/>
          </a:ln>
        </p:spPr>
        <p:txBody>
          <a:bodyPr/>
          <a:lstStyle/>
          <a:p>
            <a:endParaRPr lang="en-US">
              <a:latin typeface="Gill Sans MT" pitchFamily="34" charset="0"/>
            </a:endParaRPr>
          </a:p>
        </p:txBody>
      </p:sp>
      <p:sp>
        <p:nvSpPr>
          <p:cNvPr id="88702" name="Rectangle 681"/>
          <p:cNvSpPr>
            <a:spLocks noChangeArrowheads="1"/>
          </p:cNvSpPr>
          <p:nvPr/>
        </p:nvSpPr>
        <p:spPr bwMode="auto">
          <a:xfrm>
            <a:off x="4581525" y="2070100"/>
            <a:ext cx="158750" cy="136525"/>
          </a:xfrm>
          <a:prstGeom prst="rect">
            <a:avLst/>
          </a:prstGeom>
          <a:noFill/>
          <a:ln w="9525">
            <a:noFill/>
            <a:miter lim="800000"/>
            <a:headEnd/>
            <a:tailEnd/>
          </a:ln>
        </p:spPr>
        <p:txBody>
          <a:bodyPr wrap="none" lIns="0" tIns="0" rIns="0" bIns="0">
            <a:spAutoFit/>
          </a:bodyPr>
          <a:lstStyle/>
          <a:p>
            <a:r>
              <a:rPr lang="en-US" sz="900">
                <a:solidFill>
                  <a:srgbClr val="000000"/>
                </a:solidFill>
                <a:latin typeface="Gill Sans MT" pitchFamily="34" charset="0"/>
              </a:rPr>
              <a:t>0.8</a:t>
            </a:r>
            <a:endParaRPr lang="en-US" sz="2400">
              <a:latin typeface="Times New Roman" pitchFamily="18" charset="0"/>
            </a:endParaRPr>
          </a:p>
        </p:txBody>
      </p:sp>
      <p:sp>
        <p:nvSpPr>
          <p:cNvPr id="88703" name="Rectangle 682"/>
          <p:cNvSpPr>
            <a:spLocks noChangeArrowheads="1"/>
          </p:cNvSpPr>
          <p:nvPr/>
        </p:nvSpPr>
        <p:spPr bwMode="auto">
          <a:xfrm>
            <a:off x="4679950" y="1677988"/>
            <a:ext cx="117475" cy="161925"/>
          </a:xfrm>
          <a:prstGeom prst="rect">
            <a:avLst/>
          </a:prstGeom>
          <a:noFill/>
          <a:ln w="9525">
            <a:noFill/>
            <a:miter lim="800000"/>
            <a:headEnd/>
            <a:tailEnd/>
          </a:ln>
        </p:spPr>
        <p:txBody>
          <a:bodyPr/>
          <a:lstStyle/>
          <a:p>
            <a:endParaRPr lang="en-US">
              <a:latin typeface="Gill Sans MT" pitchFamily="34" charset="0"/>
            </a:endParaRPr>
          </a:p>
        </p:txBody>
      </p:sp>
      <p:sp>
        <p:nvSpPr>
          <p:cNvPr id="88704" name="Rectangle 683"/>
          <p:cNvSpPr>
            <a:spLocks noChangeArrowheads="1"/>
          </p:cNvSpPr>
          <p:nvPr/>
        </p:nvSpPr>
        <p:spPr bwMode="auto">
          <a:xfrm>
            <a:off x="4679950" y="1687513"/>
            <a:ext cx="63500" cy="136525"/>
          </a:xfrm>
          <a:prstGeom prst="rect">
            <a:avLst/>
          </a:prstGeom>
          <a:noFill/>
          <a:ln w="9525">
            <a:noFill/>
            <a:miter lim="800000"/>
            <a:headEnd/>
            <a:tailEnd/>
          </a:ln>
        </p:spPr>
        <p:txBody>
          <a:bodyPr wrap="none" lIns="0" tIns="0" rIns="0" bIns="0">
            <a:spAutoFit/>
          </a:bodyPr>
          <a:lstStyle/>
          <a:p>
            <a:r>
              <a:rPr lang="en-US" sz="900">
                <a:solidFill>
                  <a:srgbClr val="000000"/>
                </a:solidFill>
                <a:latin typeface="Gill Sans MT" pitchFamily="34" charset="0"/>
              </a:rPr>
              <a:t>1</a:t>
            </a:r>
            <a:endParaRPr lang="en-US" sz="2400">
              <a:latin typeface="Times New Roman" pitchFamily="18" charset="0"/>
            </a:endParaRPr>
          </a:p>
        </p:txBody>
      </p:sp>
      <p:sp>
        <p:nvSpPr>
          <p:cNvPr id="88705" name="Rectangle 684"/>
          <p:cNvSpPr>
            <a:spLocks noChangeArrowheads="1"/>
          </p:cNvSpPr>
          <p:nvPr/>
        </p:nvSpPr>
        <p:spPr bwMode="auto">
          <a:xfrm>
            <a:off x="4645025" y="3792538"/>
            <a:ext cx="438150" cy="163512"/>
          </a:xfrm>
          <a:prstGeom prst="rect">
            <a:avLst/>
          </a:prstGeom>
          <a:noFill/>
          <a:ln w="9525">
            <a:noFill/>
            <a:miter lim="800000"/>
            <a:headEnd/>
            <a:tailEnd/>
          </a:ln>
        </p:spPr>
        <p:txBody>
          <a:bodyPr/>
          <a:lstStyle/>
          <a:p>
            <a:endParaRPr lang="en-US">
              <a:latin typeface="Gill Sans MT" pitchFamily="34" charset="0"/>
            </a:endParaRPr>
          </a:p>
        </p:txBody>
      </p:sp>
      <p:sp>
        <p:nvSpPr>
          <p:cNvPr id="88706" name="Rectangle 685"/>
          <p:cNvSpPr>
            <a:spLocks noChangeArrowheads="1"/>
          </p:cNvSpPr>
          <p:nvPr/>
        </p:nvSpPr>
        <p:spPr bwMode="auto">
          <a:xfrm>
            <a:off x="4645025" y="3802063"/>
            <a:ext cx="381000" cy="136525"/>
          </a:xfrm>
          <a:prstGeom prst="rect">
            <a:avLst/>
          </a:prstGeom>
          <a:noFill/>
          <a:ln w="9525">
            <a:noFill/>
            <a:miter lim="800000"/>
            <a:headEnd/>
            <a:tailEnd/>
          </a:ln>
        </p:spPr>
        <p:txBody>
          <a:bodyPr wrap="none" lIns="0" tIns="0" rIns="0" bIns="0">
            <a:spAutoFit/>
          </a:bodyPr>
          <a:lstStyle/>
          <a:p>
            <a:r>
              <a:rPr lang="en-US" sz="900">
                <a:solidFill>
                  <a:srgbClr val="000000"/>
                </a:solidFill>
                <a:latin typeface="Gill Sans MT" pitchFamily="34" charset="0"/>
              </a:rPr>
              <a:t>0:00:00</a:t>
            </a:r>
            <a:endParaRPr lang="en-US" sz="2400">
              <a:latin typeface="Times New Roman" pitchFamily="18" charset="0"/>
            </a:endParaRPr>
          </a:p>
        </p:txBody>
      </p:sp>
      <p:sp>
        <p:nvSpPr>
          <p:cNvPr id="88707" name="Rectangle 686"/>
          <p:cNvSpPr>
            <a:spLocks noChangeArrowheads="1"/>
          </p:cNvSpPr>
          <p:nvPr/>
        </p:nvSpPr>
        <p:spPr bwMode="auto">
          <a:xfrm>
            <a:off x="5099050" y="3792538"/>
            <a:ext cx="439738" cy="163512"/>
          </a:xfrm>
          <a:prstGeom prst="rect">
            <a:avLst/>
          </a:prstGeom>
          <a:noFill/>
          <a:ln w="9525">
            <a:noFill/>
            <a:miter lim="800000"/>
            <a:headEnd/>
            <a:tailEnd/>
          </a:ln>
        </p:spPr>
        <p:txBody>
          <a:bodyPr/>
          <a:lstStyle/>
          <a:p>
            <a:endParaRPr lang="en-US">
              <a:latin typeface="Gill Sans MT" pitchFamily="34" charset="0"/>
            </a:endParaRPr>
          </a:p>
        </p:txBody>
      </p:sp>
      <p:sp>
        <p:nvSpPr>
          <p:cNvPr id="88708" name="Rectangle 687"/>
          <p:cNvSpPr>
            <a:spLocks noChangeArrowheads="1"/>
          </p:cNvSpPr>
          <p:nvPr/>
        </p:nvSpPr>
        <p:spPr bwMode="auto">
          <a:xfrm>
            <a:off x="5099050" y="3802063"/>
            <a:ext cx="381000" cy="136525"/>
          </a:xfrm>
          <a:prstGeom prst="rect">
            <a:avLst/>
          </a:prstGeom>
          <a:noFill/>
          <a:ln w="9525">
            <a:noFill/>
            <a:miter lim="800000"/>
            <a:headEnd/>
            <a:tailEnd/>
          </a:ln>
        </p:spPr>
        <p:txBody>
          <a:bodyPr wrap="none" lIns="0" tIns="0" rIns="0" bIns="0">
            <a:spAutoFit/>
          </a:bodyPr>
          <a:lstStyle/>
          <a:p>
            <a:r>
              <a:rPr lang="en-US" sz="900">
                <a:solidFill>
                  <a:srgbClr val="000000"/>
                </a:solidFill>
                <a:latin typeface="Gill Sans MT" pitchFamily="34" charset="0"/>
              </a:rPr>
              <a:t>0:00:09</a:t>
            </a:r>
            <a:endParaRPr lang="en-US" sz="2400">
              <a:latin typeface="Times New Roman" pitchFamily="18" charset="0"/>
            </a:endParaRPr>
          </a:p>
        </p:txBody>
      </p:sp>
      <p:sp>
        <p:nvSpPr>
          <p:cNvPr id="88709" name="Rectangle 688"/>
          <p:cNvSpPr>
            <a:spLocks noChangeArrowheads="1"/>
          </p:cNvSpPr>
          <p:nvPr/>
        </p:nvSpPr>
        <p:spPr bwMode="auto">
          <a:xfrm>
            <a:off x="5554663" y="3792538"/>
            <a:ext cx="439737" cy="163512"/>
          </a:xfrm>
          <a:prstGeom prst="rect">
            <a:avLst/>
          </a:prstGeom>
          <a:noFill/>
          <a:ln w="9525">
            <a:noFill/>
            <a:miter lim="800000"/>
            <a:headEnd/>
            <a:tailEnd/>
          </a:ln>
        </p:spPr>
        <p:txBody>
          <a:bodyPr/>
          <a:lstStyle/>
          <a:p>
            <a:endParaRPr lang="en-US">
              <a:latin typeface="Gill Sans MT" pitchFamily="34" charset="0"/>
            </a:endParaRPr>
          </a:p>
        </p:txBody>
      </p:sp>
      <p:sp>
        <p:nvSpPr>
          <p:cNvPr id="88710" name="Rectangle 689"/>
          <p:cNvSpPr>
            <a:spLocks noChangeArrowheads="1"/>
          </p:cNvSpPr>
          <p:nvPr/>
        </p:nvSpPr>
        <p:spPr bwMode="auto">
          <a:xfrm>
            <a:off x="5554663" y="3802063"/>
            <a:ext cx="381000" cy="136525"/>
          </a:xfrm>
          <a:prstGeom prst="rect">
            <a:avLst/>
          </a:prstGeom>
          <a:noFill/>
          <a:ln w="9525">
            <a:noFill/>
            <a:miter lim="800000"/>
            <a:headEnd/>
            <a:tailEnd/>
          </a:ln>
        </p:spPr>
        <p:txBody>
          <a:bodyPr wrap="none" lIns="0" tIns="0" rIns="0" bIns="0">
            <a:spAutoFit/>
          </a:bodyPr>
          <a:lstStyle/>
          <a:p>
            <a:r>
              <a:rPr lang="en-US" sz="900">
                <a:solidFill>
                  <a:srgbClr val="000000"/>
                </a:solidFill>
                <a:latin typeface="Gill Sans MT" pitchFamily="34" charset="0"/>
              </a:rPr>
              <a:t>0:00:17</a:t>
            </a:r>
            <a:endParaRPr lang="en-US" sz="2400">
              <a:latin typeface="Times New Roman" pitchFamily="18" charset="0"/>
            </a:endParaRPr>
          </a:p>
        </p:txBody>
      </p:sp>
      <p:sp>
        <p:nvSpPr>
          <p:cNvPr id="88711" name="Rectangle 690"/>
          <p:cNvSpPr>
            <a:spLocks noChangeArrowheads="1"/>
          </p:cNvSpPr>
          <p:nvPr/>
        </p:nvSpPr>
        <p:spPr bwMode="auto">
          <a:xfrm>
            <a:off x="6010275" y="3792538"/>
            <a:ext cx="438150" cy="163512"/>
          </a:xfrm>
          <a:prstGeom prst="rect">
            <a:avLst/>
          </a:prstGeom>
          <a:noFill/>
          <a:ln w="9525">
            <a:noFill/>
            <a:miter lim="800000"/>
            <a:headEnd/>
            <a:tailEnd/>
          </a:ln>
        </p:spPr>
        <p:txBody>
          <a:bodyPr/>
          <a:lstStyle/>
          <a:p>
            <a:endParaRPr lang="en-US">
              <a:latin typeface="Gill Sans MT" pitchFamily="34" charset="0"/>
            </a:endParaRPr>
          </a:p>
        </p:txBody>
      </p:sp>
      <p:sp>
        <p:nvSpPr>
          <p:cNvPr id="88712" name="Rectangle 691"/>
          <p:cNvSpPr>
            <a:spLocks noChangeArrowheads="1"/>
          </p:cNvSpPr>
          <p:nvPr/>
        </p:nvSpPr>
        <p:spPr bwMode="auto">
          <a:xfrm>
            <a:off x="6010275" y="3802063"/>
            <a:ext cx="381000" cy="136525"/>
          </a:xfrm>
          <a:prstGeom prst="rect">
            <a:avLst/>
          </a:prstGeom>
          <a:noFill/>
          <a:ln w="9525">
            <a:noFill/>
            <a:miter lim="800000"/>
            <a:headEnd/>
            <a:tailEnd/>
          </a:ln>
        </p:spPr>
        <p:txBody>
          <a:bodyPr wrap="none" lIns="0" tIns="0" rIns="0" bIns="0">
            <a:spAutoFit/>
          </a:bodyPr>
          <a:lstStyle/>
          <a:p>
            <a:r>
              <a:rPr lang="en-US" sz="900">
                <a:solidFill>
                  <a:srgbClr val="000000"/>
                </a:solidFill>
                <a:latin typeface="Gill Sans MT" pitchFamily="34" charset="0"/>
              </a:rPr>
              <a:t>0:00:26</a:t>
            </a:r>
            <a:endParaRPr lang="en-US" sz="2400">
              <a:latin typeface="Times New Roman" pitchFamily="18" charset="0"/>
            </a:endParaRPr>
          </a:p>
        </p:txBody>
      </p:sp>
      <p:sp>
        <p:nvSpPr>
          <p:cNvPr id="88713" name="Rectangle 692"/>
          <p:cNvSpPr>
            <a:spLocks noChangeArrowheads="1"/>
          </p:cNvSpPr>
          <p:nvPr/>
        </p:nvSpPr>
        <p:spPr bwMode="auto">
          <a:xfrm>
            <a:off x="6465888" y="3792538"/>
            <a:ext cx="438150" cy="163512"/>
          </a:xfrm>
          <a:prstGeom prst="rect">
            <a:avLst/>
          </a:prstGeom>
          <a:noFill/>
          <a:ln w="9525">
            <a:noFill/>
            <a:miter lim="800000"/>
            <a:headEnd/>
            <a:tailEnd/>
          </a:ln>
        </p:spPr>
        <p:txBody>
          <a:bodyPr/>
          <a:lstStyle/>
          <a:p>
            <a:endParaRPr lang="en-US">
              <a:latin typeface="Gill Sans MT" pitchFamily="34" charset="0"/>
            </a:endParaRPr>
          </a:p>
        </p:txBody>
      </p:sp>
      <p:sp>
        <p:nvSpPr>
          <p:cNvPr id="88714" name="Rectangle 693"/>
          <p:cNvSpPr>
            <a:spLocks noChangeArrowheads="1"/>
          </p:cNvSpPr>
          <p:nvPr/>
        </p:nvSpPr>
        <p:spPr bwMode="auto">
          <a:xfrm>
            <a:off x="6465888" y="3802063"/>
            <a:ext cx="381000" cy="136525"/>
          </a:xfrm>
          <a:prstGeom prst="rect">
            <a:avLst/>
          </a:prstGeom>
          <a:noFill/>
          <a:ln w="9525">
            <a:noFill/>
            <a:miter lim="800000"/>
            <a:headEnd/>
            <a:tailEnd/>
          </a:ln>
        </p:spPr>
        <p:txBody>
          <a:bodyPr wrap="none" lIns="0" tIns="0" rIns="0" bIns="0">
            <a:spAutoFit/>
          </a:bodyPr>
          <a:lstStyle/>
          <a:p>
            <a:r>
              <a:rPr lang="en-US" sz="900">
                <a:solidFill>
                  <a:srgbClr val="000000"/>
                </a:solidFill>
                <a:latin typeface="Gill Sans MT" pitchFamily="34" charset="0"/>
              </a:rPr>
              <a:t>0:00:35</a:t>
            </a:r>
            <a:endParaRPr lang="en-US" sz="2400">
              <a:latin typeface="Times New Roman" pitchFamily="18" charset="0"/>
            </a:endParaRPr>
          </a:p>
        </p:txBody>
      </p:sp>
      <p:sp>
        <p:nvSpPr>
          <p:cNvPr id="88715" name="Rectangle 694"/>
          <p:cNvSpPr>
            <a:spLocks noChangeArrowheads="1"/>
          </p:cNvSpPr>
          <p:nvPr/>
        </p:nvSpPr>
        <p:spPr bwMode="auto">
          <a:xfrm>
            <a:off x="6919913" y="3792538"/>
            <a:ext cx="439737" cy="163512"/>
          </a:xfrm>
          <a:prstGeom prst="rect">
            <a:avLst/>
          </a:prstGeom>
          <a:noFill/>
          <a:ln w="9525">
            <a:noFill/>
            <a:miter lim="800000"/>
            <a:headEnd/>
            <a:tailEnd/>
          </a:ln>
        </p:spPr>
        <p:txBody>
          <a:bodyPr/>
          <a:lstStyle/>
          <a:p>
            <a:endParaRPr lang="en-US">
              <a:latin typeface="Gill Sans MT" pitchFamily="34" charset="0"/>
            </a:endParaRPr>
          </a:p>
        </p:txBody>
      </p:sp>
      <p:sp>
        <p:nvSpPr>
          <p:cNvPr id="88716" name="Rectangle 695"/>
          <p:cNvSpPr>
            <a:spLocks noChangeArrowheads="1"/>
          </p:cNvSpPr>
          <p:nvPr/>
        </p:nvSpPr>
        <p:spPr bwMode="auto">
          <a:xfrm>
            <a:off x="6919913" y="3802063"/>
            <a:ext cx="381000" cy="136525"/>
          </a:xfrm>
          <a:prstGeom prst="rect">
            <a:avLst/>
          </a:prstGeom>
          <a:noFill/>
          <a:ln w="9525">
            <a:noFill/>
            <a:miter lim="800000"/>
            <a:headEnd/>
            <a:tailEnd/>
          </a:ln>
        </p:spPr>
        <p:txBody>
          <a:bodyPr wrap="none" lIns="0" tIns="0" rIns="0" bIns="0">
            <a:spAutoFit/>
          </a:bodyPr>
          <a:lstStyle/>
          <a:p>
            <a:r>
              <a:rPr lang="en-US" sz="900">
                <a:solidFill>
                  <a:srgbClr val="000000"/>
                </a:solidFill>
                <a:latin typeface="Gill Sans MT" pitchFamily="34" charset="0"/>
              </a:rPr>
              <a:t>0:00:43</a:t>
            </a:r>
            <a:endParaRPr lang="en-US" sz="2400">
              <a:latin typeface="Times New Roman" pitchFamily="18" charset="0"/>
            </a:endParaRPr>
          </a:p>
        </p:txBody>
      </p:sp>
      <p:sp>
        <p:nvSpPr>
          <p:cNvPr id="88717" name="Rectangle 696"/>
          <p:cNvSpPr>
            <a:spLocks noChangeArrowheads="1"/>
          </p:cNvSpPr>
          <p:nvPr/>
        </p:nvSpPr>
        <p:spPr bwMode="auto">
          <a:xfrm>
            <a:off x="7375525" y="3792538"/>
            <a:ext cx="439738" cy="163512"/>
          </a:xfrm>
          <a:prstGeom prst="rect">
            <a:avLst/>
          </a:prstGeom>
          <a:noFill/>
          <a:ln w="9525">
            <a:noFill/>
            <a:miter lim="800000"/>
            <a:headEnd/>
            <a:tailEnd/>
          </a:ln>
        </p:spPr>
        <p:txBody>
          <a:bodyPr/>
          <a:lstStyle/>
          <a:p>
            <a:endParaRPr lang="en-US">
              <a:latin typeface="Gill Sans MT" pitchFamily="34" charset="0"/>
            </a:endParaRPr>
          </a:p>
        </p:txBody>
      </p:sp>
      <p:sp>
        <p:nvSpPr>
          <p:cNvPr id="88718" name="Rectangle 697"/>
          <p:cNvSpPr>
            <a:spLocks noChangeArrowheads="1"/>
          </p:cNvSpPr>
          <p:nvPr/>
        </p:nvSpPr>
        <p:spPr bwMode="auto">
          <a:xfrm>
            <a:off x="7375525" y="3802063"/>
            <a:ext cx="381000" cy="136525"/>
          </a:xfrm>
          <a:prstGeom prst="rect">
            <a:avLst/>
          </a:prstGeom>
          <a:noFill/>
          <a:ln w="9525">
            <a:noFill/>
            <a:miter lim="800000"/>
            <a:headEnd/>
            <a:tailEnd/>
          </a:ln>
        </p:spPr>
        <p:txBody>
          <a:bodyPr wrap="none" lIns="0" tIns="0" rIns="0" bIns="0">
            <a:spAutoFit/>
          </a:bodyPr>
          <a:lstStyle/>
          <a:p>
            <a:r>
              <a:rPr lang="en-US" sz="900">
                <a:solidFill>
                  <a:srgbClr val="000000"/>
                </a:solidFill>
                <a:latin typeface="Gill Sans MT" pitchFamily="34" charset="0"/>
              </a:rPr>
              <a:t>0:00:52</a:t>
            </a:r>
            <a:endParaRPr lang="en-US" sz="2400">
              <a:latin typeface="Times New Roman" pitchFamily="18" charset="0"/>
            </a:endParaRPr>
          </a:p>
        </p:txBody>
      </p:sp>
      <p:sp>
        <p:nvSpPr>
          <p:cNvPr id="88719" name="Rectangle 698"/>
          <p:cNvSpPr>
            <a:spLocks noChangeArrowheads="1"/>
          </p:cNvSpPr>
          <p:nvPr/>
        </p:nvSpPr>
        <p:spPr bwMode="auto">
          <a:xfrm>
            <a:off x="7831138" y="3792538"/>
            <a:ext cx="438150" cy="163512"/>
          </a:xfrm>
          <a:prstGeom prst="rect">
            <a:avLst/>
          </a:prstGeom>
          <a:noFill/>
          <a:ln w="9525">
            <a:noFill/>
            <a:miter lim="800000"/>
            <a:headEnd/>
            <a:tailEnd/>
          </a:ln>
        </p:spPr>
        <p:txBody>
          <a:bodyPr/>
          <a:lstStyle/>
          <a:p>
            <a:endParaRPr lang="en-US">
              <a:latin typeface="Gill Sans MT" pitchFamily="34" charset="0"/>
            </a:endParaRPr>
          </a:p>
        </p:txBody>
      </p:sp>
      <p:sp>
        <p:nvSpPr>
          <p:cNvPr id="88720" name="Rectangle 699"/>
          <p:cNvSpPr>
            <a:spLocks noChangeArrowheads="1"/>
          </p:cNvSpPr>
          <p:nvPr/>
        </p:nvSpPr>
        <p:spPr bwMode="auto">
          <a:xfrm>
            <a:off x="7831138" y="3802063"/>
            <a:ext cx="381000" cy="136525"/>
          </a:xfrm>
          <a:prstGeom prst="rect">
            <a:avLst/>
          </a:prstGeom>
          <a:noFill/>
          <a:ln w="9525">
            <a:noFill/>
            <a:miter lim="800000"/>
            <a:headEnd/>
            <a:tailEnd/>
          </a:ln>
        </p:spPr>
        <p:txBody>
          <a:bodyPr wrap="none" lIns="0" tIns="0" rIns="0" bIns="0">
            <a:spAutoFit/>
          </a:bodyPr>
          <a:lstStyle/>
          <a:p>
            <a:r>
              <a:rPr lang="en-US" sz="900">
                <a:solidFill>
                  <a:srgbClr val="000000"/>
                </a:solidFill>
                <a:latin typeface="Gill Sans MT" pitchFamily="34" charset="0"/>
              </a:rPr>
              <a:t>0:01:00</a:t>
            </a:r>
            <a:endParaRPr lang="en-US" sz="2400">
              <a:latin typeface="Times New Roman" pitchFamily="18" charset="0"/>
            </a:endParaRPr>
          </a:p>
        </p:txBody>
      </p:sp>
      <p:sp>
        <p:nvSpPr>
          <p:cNvPr id="88721" name="Rectangle 700"/>
          <p:cNvSpPr>
            <a:spLocks noChangeArrowheads="1"/>
          </p:cNvSpPr>
          <p:nvPr/>
        </p:nvSpPr>
        <p:spPr bwMode="auto">
          <a:xfrm>
            <a:off x="8286750" y="3792538"/>
            <a:ext cx="438150" cy="163512"/>
          </a:xfrm>
          <a:prstGeom prst="rect">
            <a:avLst/>
          </a:prstGeom>
          <a:noFill/>
          <a:ln w="9525">
            <a:noFill/>
            <a:miter lim="800000"/>
            <a:headEnd/>
            <a:tailEnd/>
          </a:ln>
        </p:spPr>
        <p:txBody>
          <a:bodyPr/>
          <a:lstStyle/>
          <a:p>
            <a:endParaRPr lang="en-US">
              <a:latin typeface="Gill Sans MT" pitchFamily="34" charset="0"/>
            </a:endParaRPr>
          </a:p>
        </p:txBody>
      </p:sp>
      <p:sp>
        <p:nvSpPr>
          <p:cNvPr id="88722" name="Rectangle 701"/>
          <p:cNvSpPr>
            <a:spLocks noChangeArrowheads="1"/>
          </p:cNvSpPr>
          <p:nvPr/>
        </p:nvSpPr>
        <p:spPr bwMode="auto">
          <a:xfrm>
            <a:off x="8286750" y="3802063"/>
            <a:ext cx="381000" cy="136525"/>
          </a:xfrm>
          <a:prstGeom prst="rect">
            <a:avLst/>
          </a:prstGeom>
          <a:noFill/>
          <a:ln w="9525">
            <a:noFill/>
            <a:miter lim="800000"/>
            <a:headEnd/>
            <a:tailEnd/>
          </a:ln>
        </p:spPr>
        <p:txBody>
          <a:bodyPr wrap="none" lIns="0" tIns="0" rIns="0" bIns="0">
            <a:spAutoFit/>
          </a:bodyPr>
          <a:lstStyle/>
          <a:p>
            <a:r>
              <a:rPr lang="en-US" sz="900">
                <a:solidFill>
                  <a:srgbClr val="000000"/>
                </a:solidFill>
                <a:latin typeface="Gill Sans MT" pitchFamily="34" charset="0"/>
              </a:rPr>
              <a:t>0:01:09</a:t>
            </a:r>
            <a:endParaRPr lang="en-US" sz="2400">
              <a:latin typeface="Times New Roman" pitchFamily="18" charset="0"/>
            </a:endParaRPr>
          </a:p>
        </p:txBody>
      </p:sp>
      <p:sp>
        <p:nvSpPr>
          <p:cNvPr id="88723" name="Rectangle 702"/>
          <p:cNvSpPr>
            <a:spLocks noChangeArrowheads="1"/>
          </p:cNvSpPr>
          <p:nvPr/>
        </p:nvSpPr>
        <p:spPr bwMode="auto">
          <a:xfrm>
            <a:off x="4191000" y="1371600"/>
            <a:ext cx="1377950" cy="231775"/>
          </a:xfrm>
          <a:prstGeom prst="rect">
            <a:avLst/>
          </a:prstGeom>
          <a:noFill/>
          <a:ln w="9525">
            <a:noFill/>
            <a:miter lim="800000"/>
            <a:headEnd/>
            <a:tailEnd/>
          </a:ln>
        </p:spPr>
        <p:txBody>
          <a:bodyPr/>
          <a:lstStyle/>
          <a:p>
            <a:endParaRPr lang="en-US">
              <a:latin typeface="Gill Sans MT" pitchFamily="34" charset="0"/>
            </a:endParaRPr>
          </a:p>
        </p:txBody>
      </p:sp>
      <p:sp>
        <p:nvSpPr>
          <p:cNvPr id="88724" name="Rectangle 703"/>
          <p:cNvSpPr>
            <a:spLocks noChangeArrowheads="1"/>
          </p:cNvSpPr>
          <p:nvPr/>
        </p:nvSpPr>
        <p:spPr bwMode="auto">
          <a:xfrm>
            <a:off x="4276725" y="1420813"/>
            <a:ext cx="1155700" cy="136525"/>
          </a:xfrm>
          <a:prstGeom prst="rect">
            <a:avLst/>
          </a:prstGeom>
          <a:noFill/>
          <a:ln w="9525">
            <a:noFill/>
            <a:miter lim="800000"/>
            <a:headEnd/>
            <a:tailEnd/>
          </a:ln>
        </p:spPr>
        <p:txBody>
          <a:bodyPr wrap="none" lIns="0" tIns="0" rIns="0" bIns="0">
            <a:spAutoFit/>
          </a:bodyPr>
          <a:lstStyle/>
          <a:p>
            <a:r>
              <a:rPr lang="en-US" sz="900" b="1">
                <a:solidFill>
                  <a:srgbClr val="000000"/>
                </a:solidFill>
                <a:latin typeface="Gill Sans MT" pitchFamily="34" charset="0"/>
              </a:rPr>
              <a:t>Distribution Function</a:t>
            </a:r>
            <a:endParaRPr lang="en-US" sz="2400">
              <a:latin typeface="Times New Roman" pitchFamily="18" charset="0"/>
            </a:endParaRPr>
          </a:p>
        </p:txBody>
      </p:sp>
      <p:sp>
        <p:nvSpPr>
          <p:cNvPr id="88725" name="Rectangle 708"/>
          <p:cNvSpPr>
            <a:spLocks noChangeArrowheads="1"/>
          </p:cNvSpPr>
          <p:nvPr/>
        </p:nvSpPr>
        <p:spPr bwMode="auto">
          <a:xfrm>
            <a:off x="5334000" y="2886075"/>
            <a:ext cx="1095375" cy="285750"/>
          </a:xfrm>
          <a:prstGeom prst="rect">
            <a:avLst/>
          </a:prstGeom>
          <a:noFill/>
          <a:ln w="9525">
            <a:noFill/>
            <a:miter lim="800000"/>
            <a:headEnd/>
            <a:tailEnd/>
          </a:ln>
        </p:spPr>
        <p:txBody>
          <a:bodyPr/>
          <a:lstStyle/>
          <a:p>
            <a:endParaRPr lang="en-US">
              <a:latin typeface="Gill Sans MT" pitchFamily="34" charset="0"/>
            </a:endParaRPr>
          </a:p>
        </p:txBody>
      </p:sp>
      <p:sp>
        <p:nvSpPr>
          <p:cNvPr id="88726" name="Rectangle 709"/>
          <p:cNvSpPr>
            <a:spLocks noChangeArrowheads="1"/>
          </p:cNvSpPr>
          <p:nvPr/>
        </p:nvSpPr>
        <p:spPr bwMode="auto">
          <a:xfrm>
            <a:off x="5334000" y="2895600"/>
            <a:ext cx="1054100" cy="136525"/>
          </a:xfrm>
          <a:prstGeom prst="rect">
            <a:avLst/>
          </a:prstGeom>
          <a:noFill/>
          <a:ln w="9525">
            <a:noFill/>
            <a:miter lim="800000"/>
            <a:headEnd/>
            <a:tailEnd/>
          </a:ln>
        </p:spPr>
        <p:txBody>
          <a:bodyPr wrap="none" lIns="0" tIns="0" rIns="0" bIns="0">
            <a:spAutoFit/>
          </a:bodyPr>
          <a:lstStyle/>
          <a:p>
            <a:r>
              <a:rPr lang="en-US" sz="900" i="1">
                <a:solidFill>
                  <a:srgbClr val="000000"/>
                </a:solidFill>
                <a:latin typeface="Gill Sans MT" pitchFamily="34" charset="0"/>
              </a:rPr>
              <a:t>Empirical distribution</a:t>
            </a:r>
            <a:endParaRPr lang="en-US" sz="2400">
              <a:latin typeface="Times New Roman" pitchFamily="18" charset="0"/>
            </a:endParaRPr>
          </a:p>
        </p:txBody>
      </p:sp>
      <p:sp>
        <p:nvSpPr>
          <p:cNvPr id="88727" name="Rectangle 710"/>
          <p:cNvSpPr>
            <a:spLocks noChangeArrowheads="1"/>
          </p:cNvSpPr>
          <p:nvPr/>
        </p:nvSpPr>
        <p:spPr bwMode="auto">
          <a:xfrm>
            <a:off x="5334000" y="3038475"/>
            <a:ext cx="889000" cy="136525"/>
          </a:xfrm>
          <a:prstGeom prst="rect">
            <a:avLst/>
          </a:prstGeom>
          <a:noFill/>
          <a:ln w="9525">
            <a:noFill/>
            <a:miter lim="800000"/>
            <a:headEnd/>
            <a:tailEnd/>
          </a:ln>
        </p:spPr>
        <p:txBody>
          <a:bodyPr wrap="none" lIns="0" tIns="0" rIns="0" bIns="0">
            <a:spAutoFit/>
          </a:bodyPr>
          <a:lstStyle/>
          <a:p>
            <a:r>
              <a:rPr lang="en-US" sz="900" i="1">
                <a:solidFill>
                  <a:srgbClr val="000000"/>
                </a:solidFill>
                <a:latin typeface="Gill Sans MT" pitchFamily="34" charset="0"/>
              </a:rPr>
              <a:t>(individual points)</a:t>
            </a:r>
            <a:endParaRPr lang="en-US" sz="2400">
              <a:latin typeface="Times New Roman" pitchFamily="18" charset="0"/>
            </a:endParaRPr>
          </a:p>
        </p:txBody>
      </p:sp>
      <p:sp>
        <p:nvSpPr>
          <p:cNvPr id="88728" name="Rectangle 711"/>
          <p:cNvSpPr>
            <a:spLocks noChangeArrowheads="1"/>
          </p:cNvSpPr>
          <p:nvPr/>
        </p:nvSpPr>
        <p:spPr bwMode="auto">
          <a:xfrm>
            <a:off x="6784975" y="2087563"/>
            <a:ext cx="1257300" cy="144462"/>
          </a:xfrm>
          <a:prstGeom prst="rect">
            <a:avLst/>
          </a:prstGeom>
          <a:noFill/>
          <a:ln w="9525">
            <a:noFill/>
            <a:miter lim="800000"/>
            <a:headEnd/>
            <a:tailEnd/>
          </a:ln>
        </p:spPr>
        <p:txBody>
          <a:bodyPr/>
          <a:lstStyle/>
          <a:p>
            <a:endParaRPr lang="en-US">
              <a:latin typeface="Gill Sans MT" pitchFamily="34" charset="0"/>
            </a:endParaRPr>
          </a:p>
        </p:txBody>
      </p:sp>
      <p:sp>
        <p:nvSpPr>
          <p:cNvPr id="88729" name="Rectangle 712"/>
          <p:cNvSpPr>
            <a:spLocks noChangeArrowheads="1"/>
          </p:cNvSpPr>
          <p:nvPr/>
        </p:nvSpPr>
        <p:spPr bwMode="auto">
          <a:xfrm>
            <a:off x="6784975" y="2097088"/>
            <a:ext cx="1212850" cy="136525"/>
          </a:xfrm>
          <a:prstGeom prst="rect">
            <a:avLst/>
          </a:prstGeom>
          <a:noFill/>
          <a:ln w="9525">
            <a:noFill/>
            <a:miter lim="800000"/>
            <a:headEnd/>
            <a:tailEnd/>
          </a:ln>
        </p:spPr>
        <p:txBody>
          <a:bodyPr wrap="none" lIns="0" tIns="0" rIns="0" bIns="0">
            <a:spAutoFit/>
          </a:bodyPr>
          <a:lstStyle/>
          <a:p>
            <a:r>
              <a:rPr lang="en-US" sz="900" i="1">
                <a:solidFill>
                  <a:srgbClr val="000000"/>
                </a:solidFill>
                <a:latin typeface="Gill Sans MT" pitchFamily="34" charset="0"/>
              </a:rPr>
              <a:t>Exponential distribution </a:t>
            </a:r>
            <a:endParaRPr lang="en-US" sz="2400">
              <a:latin typeface="Times New Roman" pitchFamily="18" charset="0"/>
            </a:endParaRPr>
          </a:p>
        </p:txBody>
      </p:sp>
      <p:sp>
        <p:nvSpPr>
          <p:cNvPr id="88730" name="Rectangle 713"/>
          <p:cNvSpPr>
            <a:spLocks noChangeArrowheads="1"/>
          </p:cNvSpPr>
          <p:nvPr/>
        </p:nvSpPr>
        <p:spPr bwMode="auto">
          <a:xfrm>
            <a:off x="4749800" y="4100513"/>
            <a:ext cx="4314825" cy="258762"/>
          </a:xfrm>
          <a:prstGeom prst="rect">
            <a:avLst/>
          </a:prstGeom>
          <a:noFill/>
          <a:ln w="9525">
            <a:noFill/>
            <a:miter lim="800000"/>
            <a:headEnd/>
            <a:tailEnd/>
          </a:ln>
        </p:spPr>
        <p:txBody>
          <a:bodyPr/>
          <a:lstStyle/>
          <a:p>
            <a:endParaRPr lang="en-US">
              <a:latin typeface="Gill Sans MT" pitchFamily="34" charset="0"/>
            </a:endParaRPr>
          </a:p>
        </p:txBody>
      </p:sp>
      <p:sp>
        <p:nvSpPr>
          <p:cNvPr id="88731" name="Rectangle 715"/>
          <p:cNvSpPr>
            <a:spLocks noChangeArrowheads="1"/>
          </p:cNvSpPr>
          <p:nvPr/>
        </p:nvSpPr>
        <p:spPr bwMode="auto">
          <a:xfrm>
            <a:off x="4832350" y="1725613"/>
            <a:ext cx="3643313" cy="1970087"/>
          </a:xfrm>
          <a:prstGeom prst="rect">
            <a:avLst/>
          </a:prstGeom>
          <a:noFill/>
          <a:ln w="9525">
            <a:solidFill>
              <a:srgbClr val="808080"/>
            </a:solidFill>
            <a:miter lim="800000"/>
            <a:headEnd/>
            <a:tailEnd/>
          </a:ln>
        </p:spPr>
        <p:txBody>
          <a:bodyPr/>
          <a:lstStyle/>
          <a:p>
            <a:endParaRPr lang="en-US">
              <a:latin typeface="Gill Sans MT" pitchFamily="34" charset="0"/>
            </a:endParaRPr>
          </a:p>
        </p:txBody>
      </p:sp>
      <p:sp>
        <p:nvSpPr>
          <p:cNvPr id="88732" name="Line 716"/>
          <p:cNvSpPr>
            <a:spLocks noChangeShapeType="1"/>
          </p:cNvSpPr>
          <p:nvPr/>
        </p:nvSpPr>
        <p:spPr bwMode="auto">
          <a:xfrm>
            <a:off x="4795838" y="3694113"/>
            <a:ext cx="36512" cy="1587"/>
          </a:xfrm>
          <a:prstGeom prst="line">
            <a:avLst/>
          </a:prstGeom>
          <a:noFill/>
          <a:ln w="1588">
            <a:solidFill>
              <a:srgbClr val="000000"/>
            </a:solidFill>
            <a:round/>
            <a:headEnd/>
            <a:tailEnd/>
          </a:ln>
        </p:spPr>
        <p:txBody>
          <a:bodyPr/>
          <a:lstStyle/>
          <a:p>
            <a:endParaRPr lang="en-US"/>
          </a:p>
        </p:txBody>
      </p:sp>
      <p:sp>
        <p:nvSpPr>
          <p:cNvPr id="88733" name="Line 717"/>
          <p:cNvSpPr>
            <a:spLocks noChangeShapeType="1"/>
          </p:cNvSpPr>
          <p:nvPr/>
        </p:nvSpPr>
        <p:spPr bwMode="auto">
          <a:xfrm>
            <a:off x="4795838" y="3302000"/>
            <a:ext cx="36512" cy="1588"/>
          </a:xfrm>
          <a:prstGeom prst="line">
            <a:avLst/>
          </a:prstGeom>
          <a:noFill/>
          <a:ln w="1588">
            <a:solidFill>
              <a:srgbClr val="000000"/>
            </a:solidFill>
            <a:round/>
            <a:headEnd/>
            <a:tailEnd/>
          </a:ln>
        </p:spPr>
        <p:txBody>
          <a:bodyPr/>
          <a:lstStyle/>
          <a:p>
            <a:endParaRPr lang="en-US"/>
          </a:p>
        </p:txBody>
      </p:sp>
      <p:sp>
        <p:nvSpPr>
          <p:cNvPr id="88734" name="Line 718"/>
          <p:cNvSpPr>
            <a:spLocks noChangeShapeType="1"/>
          </p:cNvSpPr>
          <p:nvPr/>
        </p:nvSpPr>
        <p:spPr bwMode="auto">
          <a:xfrm>
            <a:off x="4795838" y="2917825"/>
            <a:ext cx="36512" cy="1588"/>
          </a:xfrm>
          <a:prstGeom prst="line">
            <a:avLst/>
          </a:prstGeom>
          <a:noFill/>
          <a:ln w="1588">
            <a:solidFill>
              <a:srgbClr val="000000"/>
            </a:solidFill>
            <a:round/>
            <a:headEnd/>
            <a:tailEnd/>
          </a:ln>
        </p:spPr>
        <p:txBody>
          <a:bodyPr/>
          <a:lstStyle/>
          <a:p>
            <a:endParaRPr lang="en-US"/>
          </a:p>
        </p:txBody>
      </p:sp>
      <p:sp>
        <p:nvSpPr>
          <p:cNvPr id="88735" name="Line 719"/>
          <p:cNvSpPr>
            <a:spLocks noChangeShapeType="1"/>
          </p:cNvSpPr>
          <p:nvPr/>
        </p:nvSpPr>
        <p:spPr bwMode="auto">
          <a:xfrm>
            <a:off x="4795838" y="2525713"/>
            <a:ext cx="36512" cy="1587"/>
          </a:xfrm>
          <a:prstGeom prst="line">
            <a:avLst/>
          </a:prstGeom>
          <a:noFill/>
          <a:ln w="1588">
            <a:solidFill>
              <a:srgbClr val="000000"/>
            </a:solidFill>
            <a:round/>
            <a:headEnd/>
            <a:tailEnd/>
          </a:ln>
        </p:spPr>
        <p:txBody>
          <a:bodyPr/>
          <a:lstStyle/>
          <a:p>
            <a:endParaRPr lang="en-US"/>
          </a:p>
        </p:txBody>
      </p:sp>
      <p:sp>
        <p:nvSpPr>
          <p:cNvPr id="88736" name="Line 720"/>
          <p:cNvSpPr>
            <a:spLocks noChangeShapeType="1"/>
          </p:cNvSpPr>
          <p:nvPr/>
        </p:nvSpPr>
        <p:spPr bwMode="auto">
          <a:xfrm>
            <a:off x="4795838" y="2132013"/>
            <a:ext cx="36512" cy="1587"/>
          </a:xfrm>
          <a:prstGeom prst="line">
            <a:avLst/>
          </a:prstGeom>
          <a:noFill/>
          <a:ln w="1588">
            <a:solidFill>
              <a:srgbClr val="000000"/>
            </a:solidFill>
            <a:round/>
            <a:headEnd/>
            <a:tailEnd/>
          </a:ln>
        </p:spPr>
        <p:txBody>
          <a:bodyPr/>
          <a:lstStyle/>
          <a:p>
            <a:endParaRPr lang="en-US"/>
          </a:p>
        </p:txBody>
      </p:sp>
      <p:sp>
        <p:nvSpPr>
          <p:cNvPr id="88737" name="Line 721"/>
          <p:cNvSpPr>
            <a:spLocks noChangeShapeType="1"/>
          </p:cNvSpPr>
          <p:nvPr/>
        </p:nvSpPr>
        <p:spPr bwMode="auto">
          <a:xfrm>
            <a:off x="4795838" y="1749425"/>
            <a:ext cx="36512" cy="1588"/>
          </a:xfrm>
          <a:prstGeom prst="line">
            <a:avLst/>
          </a:prstGeom>
          <a:noFill/>
          <a:ln w="1588">
            <a:solidFill>
              <a:srgbClr val="000000"/>
            </a:solidFill>
            <a:round/>
            <a:headEnd/>
            <a:tailEnd/>
          </a:ln>
        </p:spPr>
        <p:txBody>
          <a:bodyPr/>
          <a:lstStyle/>
          <a:p>
            <a:endParaRPr lang="en-US"/>
          </a:p>
        </p:txBody>
      </p:sp>
      <p:sp>
        <p:nvSpPr>
          <p:cNvPr id="88738" name="Line 722"/>
          <p:cNvSpPr>
            <a:spLocks noChangeShapeType="1"/>
          </p:cNvSpPr>
          <p:nvPr/>
        </p:nvSpPr>
        <p:spPr bwMode="auto">
          <a:xfrm>
            <a:off x="4832350" y="3694113"/>
            <a:ext cx="3641725" cy="1587"/>
          </a:xfrm>
          <a:prstGeom prst="line">
            <a:avLst/>
          </a:prstGeom>
          <a:noFill/>
          <a:ln w="1588">
            <a:solidFill>
              <a:srgbClr val="000000"/>
            </a:solidFill>
            <a:round/>
            <a:headEnd/>
            <a:tailEnd/>
          </a:ln>
        </p:spPr>
        <p:txBody>
          <a:bodyPr/>
          <a:lstStyle/>
          <a:p>
            <a:endParaRPr lang="en-US"/>
          </a:p>
        </p:txBody>
      </p:sp>
      <p:sp>
        <p:nvSpPr>
          <p:cNvPr id="88739" name="Line 723"/>
          <p:cNvSpPr>
            <a:spLocks noChangeShapeType="1"/>
          </p:cNvSpPr>
          <p:nvPr/>
        </p:nvSpPr>
        <p:spPr bwMode="auto">
          <a:xfrm flipV="1">
            <a:off x="4832350" y="3694113"/>
            <a:ext cx="1588" cy="36512"/>
          </a:xfrm>
          <a:prstGeom prst="line">
            <a:avLst/>
          </a:prstGeom>
          <a:noFill/>
          <a:ln w="1588">
            <a:solidFill>
              <a:srgbClr val="000000"/>
            </a:solidFill>
            <a:round/>
            <a:headEnd/>
            <a:tailEnd/>
          </a:ln>
        </p:spPr>
        <p:txBody>
          <a:bodyPr/>
          <a:lstStyle/>
          <a:p>
            <a:endParaRPr lang="en-US"/>
          </a:p>
        </p:txBody>
      </p:sp>
      <p:sp>
        <p:nvSpPr>
          <p:cNvPr id="88740" name="Line 724"/>
          <p:cNvSpPr>
            <a:spLocks noChangeShapeType="1"/>
          </p:cNvSpPr>
          <p:nvPr/>
        </p:nvSpPr>
        <p:spPr bwMode="auto">
          <a:xfrm flipV="1">
            <a:off x="5287963" y="3694113"/>
            <a:ext cx="1587" cy="36512"/>
          </a:xfrm>
          <a:prstGeom prst="line">
            <a:avLst/>
          </a:prstGeom>
          <a:noFill/>
          <a:ln w="1588">
            <a:solidFill>
              <a:srgbClr val="000000"/>
            </a:solidFill>
            <a:round/>
            <a:headEnd/>
            <a:tailEnd/>
          </a:ln>
        </p:spPr>
        <p:txBody>
          <a:bodyPr/>
          <a:lstStyle/>
          <a:p>
            <a:endParaRPr lang="en-US"/>
          </a:p>
        </p:txBody>
      </p:sp>
      <p:sp>
        <p:nvSpPr>
          <p:cNvPr id="88741" name="Line 725"/>
          <p:cNvSpPr>
            <a:spLocks noChangeShapeType="1"/>
          </p:cNvSpPr>
          <p:nvPr/>
        </p:nvSpPr>
        <p:spPr bwMode="auto">
          <a:xfrm flipV="1">
            <a:off x="5741988" y="3694113"/>
            <a:ext cx="1587" cy="36512"/>
          </a:xfrm>
          <a:prstGeom prst="line">
            <a:avLst/>
          </a:prstGeom>
          <a:noFill/>
          <a:ln w="1588">
            <a:solidFill>
              <a:srgbClr val="000000"/>
            </a:solidFill>
            <a:round/>
            <a:headEnd/>
            <a:tailEnd/>
          </a:ln>
        </p:spPr>
        <p:txBody>
          <a:bodyPr/>
          <a:lstStyle/>
          <a:p>
            <a:endParaRPr lang="en-US"/>
          </a:p>
        </p:txBody>
      </p:sp>
      <p:sp>
        <p:nvSpPr>
          <p:cNvPr id="88742" name="Line 726"/>
          <p:cNvSpPr>
            <a:spLocks noChangeShapeType="1"/>
          </p:cNvSpPr>
          <p:nvPr/>
        </p:nvSpPr>
        <p:spPr bwMode="auto">
          <a:xfrm flipV="1">
            <a:off x="6197600" y="3694113"/>
            <a:ext cx="1588" cy="36512"/>
          </a:xfrm>
          <a:prstGeom prst="line">
            <a:avLst/>
          </a:prstGeom>
          <a:noFill/>
          <a:ln w="1588">
            <a:solidFill>
              <a:srgbClr val="000000"/>
            </a:solidFill>
            <a:round/>
            <a:headEnd/>
            <a:tailEnd/>
          </a:ln>
        </p:spPr>
        <p:txBody>
          <a:bodyPr/>
          <a:lstStyle/>
          <a:p>
            <a:endParaRPr lang="en-US"/>
          </a:p>
        </p:txBody>
      </p:sp>
      <p:sp>
        <p:nvSpPr>
          <p:cNvPr id="88743" name="Line 727"/>
          <p:cNvSpPr>
            <a:spLocks noChangeShapeType="1"/>
          </p:cNvSpPr>
          <p:nvPr/>
        </p:nvSpPr>
        <p:spPr bwMode="auto">
          <a:xfrm flipV="1">
            <a:off x="6653213" y="3694113"/>
            <a:ext cx="1587" cy="36512"/>
          </a:xfrm>
          <a:prstGeom prst="line">
            <a:avLst/>
          </a:prstGeom>
          <a:noFill/>
          <a:ln w="1588">
            <a:solidFill>
              <a:srgbClr val="000000"/>
            </a:solidFill>
            <a:round/>
            <a:headEnd/>
            <a:tailEnd/>
          </a:ln>
        </p:spPr>
        <p:txBody>
          <a:bodyPr/>
          <a:lstStyle/>
          <a:p>
            <a:endParaRPr lang="en-US"/>
          </a:p>
        </p:txBody>
      </p:sp>
      <p:sp>
        <p:nvSpPr>
          <p:cNvPr id="88744" name="Line 728"/>
          <p:cNvSpPr>
            <a:spLocks noChangeShapeType="1"/>
          </p:cNvSpPr>
          <p:nvPr/>
        </p:nvSpPr>
        <p:spPr bwMode="auto">
          <a:xfrm flipV="1">
            <a:off x="7107238" y="3694113"/>
            <a:ext cx="1587" cy="36512"/>
          </a:xfrm>
          <a:prstGeom prst="line">
            <a:avLst/>
          </a:prstGeom>
          <a:noFill/>
          <a:ln w="1588">
            <a:solidFill>
              <a:srgbClr val="000000"/>
            </a:solidFill>
            <a:round/>
            <a:headEnd/>
            <a:tailEnd/>
          </a:ln>
        </p:spPr>
        <p:txBody>
          <a:bodyPr/>
          <a:lstStyle/>
          <a:p>
            <a:endParaRPr lang="en-US"/>
          </a:p>
        </p:txBody>
      </p:sp>
      <p:sp>
        <p:nvSpPr>
          <p:cNvPr id="88745" name="Line 729"/>
          <p:cNvSpPr>
            <a:spLocks noChangeShapeType="1"/>
          </p:cNvSpPr>
          <p:nvPr/>
        </p:nvSpPr>
        <p:spPr bwMode="auto">
          <a:xfrm flipV="1">
            <a:off x="7562850" y="3694113"/>
            <a:ext cx="1588" cy="36512"/>
          </a:xfrm>
          <a:prstGeom prst="line">
            <a:avLst/>
          </a:prstGeom>
          <a:noFill/>
          <a:ln w="1588">
            <a:solidFill>
              <a:srgbClr val="000000"/>
            </a:solidFill>
            <a:round/>
            <a:headEnd/>
            <a:tailEnd/>
          </a:ln>
        </p:spPr>
        <p:txBody>
          <a:bodyPr/>
          <a:lstStyle/>
          <a:p>
            <a:endParaRPr lang="en-US"/>
          </a:p>
        </p:txBody>
      </p:sp>
      <p:sp>
        <p:nvSpPr>
          <p:cNvPr id="88746" name="Line 730"/>
          <p:cNvSpPr>
            <a:spLocks noChangeShapeType="1"/>
          </p:cNvSpPr>
          <p:nvPr/>
        </p:nvSpPr>
        <p:spPr bwMode="auto">
          <a:xfrm flipV="1">
            <a:off x="8018463" y="3694113"/>
            <a:ext cx="1587" cy="36512"/>
          </a:xfrm>
          <a:prstGeom prst="line">
            <a:avLst/>
          </a:prstGeom>
          <a:noFill/>
          <a:ln w="1588">
            <a:solidFill>
              <a:srgbClr val="000000"/>
            </a:solidFill>
            <a:round/>
            <a:headEnd/>
            <a:tailEnd/>
          </a:ln>
        </p:spPr>
        <p:txBody>
          <a:bodyPr/>
          <a:lstStyle/>
          <a:p>
            <a:endParaRPr lang="en-US"/>
          </a:p>
        </p:txBody>
      </p:sp>
      <p:sp>
        <p:nvSpPr>
          <p:cNvPr id="88747" name="Line 732"/>
          <p:cNvSpPr>
            <a:spLocks noChangeShapeType="1"/>
          </p:cNvSpPr>
          <p:nvPr/>
        </p:nvSpPr>
        <p:spPr bwMode="auto">
          <a:xfrm flipV="1">
            <a:off x="4840288" y="3659188"/>
            <a:ext cx="1587" cy="17462"/>
          </a:xfrm>
          <a:prstGeom prst="line">
            <a:avLst/>
          </a:prstGeom>
          <a:noFill/>
          <a:ln w="9525">
            <a:solidFill>
              <a:srgbClr val="FF00FF"/>
            </a:solidFill>
            <a:round/>
            <a:headEnd/>
            <a:tailEnd/>
          </a:ln>
        </p:spPr>
        <p:txBody>
          <a:bodyPr/>
          <a:lstStyle/>
          <a:p>
            <a:endParaRPr lang="en-US"/>
          </a:p>
        </p:txBody>
      </p:sp>
      <p:sp>
        <p:nvSpPr>
          <p:cNvPr id="88748" name="Line 733"/>
          <p:cNvSpPr>
            <a:spLocks noChangeShapeType="1"/>
          </p:cNvSpPr>
          <p:nvPr/>
        </p:nvSpPr>
        <p:spPr bwMode="auto">
          <a:xfrm>
            <a:off x="4840288" y="3659188"/>
            <a:ext cx="9525" cy="1587"/>
          </a:xfrm>
          <a:prstGeom prst="line">
            <a:avLst/>
          </a:prstGeom>
          <a:noFill/>
          <a:ln w="9525">
            <a:solidFill>
              <a:srgbClr val="FF00FF"/>
            </a:solidFill>
            <a:round/>
            <a:headEnd/>
            <a:tailEnd/>
          </a:ln>
        </p:spPr>
        <p:txBody>
          <a:bodyPr/>
          <a:lstStyle/>
          <a:p>
            <a:endParaRPr lang="en-US"/>
          </a:p>
        </p:txBody>
      </p:sp>
      <p:sp>
        <p:nvSpPr>
          <p:cNvPr id="88749" name="Line 734"/>
          <p:cNvSpPr>
            <a:spLocks noChangeShapeType="1"/>
          </p:cNvSpPr>
          <p:nvPr/>
        </p:nvSpPr>
        <p:spPr bwMode="auto">
          <a:xfrm flipV="1">
            <a:off x="4849813" y="3622675"/>
            <a:ext cx="9525" cy="36513"/>
          </a:xfrm>
          <a:prstGeom prst="line">
            <a:avLst/>
          </a:prstGeom>
          <a:noFill/>
          <a:ln w="9525">
            <a:solidFill>
              <a:srgbClr val="FF00FF"/>
            </a:solidFill>
            <a:round/>
            <a:headEnd/>
            <a:tailEnd/>
          </a:ln>
        </p:spPr>
        <p:txBody>
          <a:bodyPr/>
          <a:lstStyle/>
          <a:p>
            <a:endParaRPr lang="en-US"/>
          </a:p>
        </p:txBody>
      </p:sp>
      <p:sp>
        <p:nvSpPr>
          <p:cNvPr id="88750" name="Line 735"/>
          <p:cNvSpPr>
            <a:spLocks noChangeShapeType="1"/>
          </p:cNvSpPr>
          <p:nvPr/>
        </p:nvSpPr>
        <p:spPr bwMode="auto">
          <a:xfrm flipV="1">
            <a:off x="4859338" y="3597275"/>
            <a:ext cx="7937" cy="25400"/>
          </a:xfrm>
          <a:prstGeom prst="line">
            <a:avLst/>
          </a:prstGeom>
          <a:noFill/>
          <a:ln w="9525">
            <a:solidFill>
              <a:srgbClr val="FF00FF"/>
            </a:solidFill>
            <a:round/>
            <a:headEnd/>
            <a:tailEnd/>
          </a:ln>
        </p:spPr>
        <p:txBody>
          <a:bodyPr/>
          <a:lstStyle/>
          <a:p>
            <a:endParaRPr lang="en-US"/>
          </a:p>
        </p:txBody>
      </p:sp>
      <p:sp>
        <p:nvSpPr>
          <p:cNvPr id="88751" name="Line 736"/>
          <p:cNvSpPr>
            <a:spLocks noChangeShapeType="1"/>
          </p:cNvSpPr>
          <p:nvPr/>
        </p:nvSpPr>
        <p:spPr bwMode="auto">
          <a:xfrm>
            <a:off x="4867275" y="3597275"/>
            <a:ext cx="1588" cy="1588"/>
          </a:xfrm>
          <a:prstGeom prst="line">
            <a:avLst/>
          </a:prstGeom>
          <a:noFill/>
          <a:ln w="9525">
            <a:solidFill>
              <a:srgbClr val="FF00FF"/>
            </a:solidFill>
            <a:round/>
            <a:headEnd/>
            <a:tailEnd/>
          </a:ln>
        </p:spPr>
        <p:txBody>
          <a:bodyPr/>
          <a:lstStyle/>
          <a:p>
            <a:endParaRPr lang="en-US"/>
          </a:p>
        </p:txBody>
      </p:sp>
      <p:sp>
        <p:nvSpPr>
          <p:cNvPr id="88752" name="Line 737"/>
          <p:cNvSpPr>
            <a:spLocks noChangeShapeType="1"/>
          </p:cNvSpPr>
          <p:nvPr/>
        </p:nvSpPr>
        <p:spPr bwMode="auto">
          <a:xfrm flipV="1">
            <a:off x="4867275" y="3481388"/>
            <a:ext cx="44450" cy="115887"/>
          </a:xfrm>
          <a:prstGeom prst="line">
            <a:avLst/>
          </a:prstGeom>
          <a:noFill/>
          <a:ln w="9525">
            <a:solidFill>
              <a:srgbClr val="FF00FF"/>
            </a:solidFill>
            <a:round/>
            <a:headEnd/>
            <a:tailEnd/>
          </a:ln>
        </p:spPr>
        <p:txBody>
          <a:bodyPr/>
          <a:lstStyle/>
          <a:p>
            <a:endParaRPr lang="en-US"/>
          </a:p>
        </p:txBody>
      </p:sp>
      <p:sp>
        <p:nvSpPr>
          <p:cNvPr id="88753" name="Line 738"/>
          <p:cNvSpPr>
            <a:spLocks noChangeShapeType="1"/>
          </p:cNvSpPr>
          <p:nvPr/>
        </p:nvSpPr>
        <p:spPr bwMode="auto">
          <a:xfrm flipV="1">
            <a:off x="4911725" y="3471863"/>
            <a:ext cx="1588" cy="9525"/>
          </a:xfrm>
          <a:prstGeom prst="line">
            <a:avLst/>
          </a:prstGeom>
          <a:noFill/>
          <a:ln w="9525">
            <a:solidFill>
              <a:srgbClr val="FF00FF"/>
            </a:solidFill>
            <a:round/>
            <a:headEnd/>
            <a:tailEnd/>
          </a:ln>
        </p:spPr>
        <p:txBody>
          <a:bodyPr/>
          <a:lstStyle/>
          <a:p>
            <a:endParaRPr lang="en-US"/>
          </a:p>
        </p:txBody>
      </p:sp>
      <p:sp>
        <p:nvSpPr>
          <p:cNvPr id="88754" name="Line 739"/>
          <p:cNvSpPr>
            <a:spLocks noChangeShapeType="1"/>
          </p:cNvSpPr>
          <p:nvPr/>
        </p:nvSpPr>
        <p:spPr bwMode="auto">
          <a:xfrm flipV="1">
            <a:off x="4911725" y="3462338"/>
            <a:ext cx="9525" cy="9525"/>
          </a:xfrm>
          <a:prstGeom prst="line">
            <a:avLst/>
          </a:prstGeom>
          <a:noFill/>
          <a:ln w="9525">
            <a:solidFill>
              <a:srgbClr val="FF00FF"/>
            </a:solidFill>
            <a:round/>
            <a:headEnd/>
            <a:tailEnd/>
          </a:ln>
        </p:spPr>
        <p:txBody>
          <a:bodyPr/>
          <a:lstStyle/>
          <a:p>
            <a:endParaRPr lang="en-US"/>
          </a:p>
        </p:txBody>
      </p:sp>
      <p:sp>
        <p:nvSpPr>
          <p:cNvPr id="88755" name="Line 740"/>
          <p:cNvSpPr>
            <a:spLocks noChangeShapeType="1"/>
          </p:cNvSpPr>
          <p:nvPr/>
        </p:nvSpPr>
        <p:spPr bwMode="auto">
          <a:xfrm flipV="1">
            <a:off x="4921250" y="3454400"/>
            <a:ext cx="1588" cy="7938"/>
          </a:xfrm>
          <a:prstGeom prst="line">
            <a:avLst/>
          </a:prstGeom>
          <a:noFill/>
          <a:ln w="9525">
            <a:solidFill>
              <a:srgbClr val="FF00FF"/>
            </a:solidFill>
            <a:round/>
            <a:headEnd/>
            <a:tailEnd/>
          </a:ln>
        </p:spPr>
        <p:txBody>
          <a:bodyPr/>
          <a:lstStyle/>
          <a:p>
            <a:endParaRPr lang="en-US"/>
          </a:p>
        </p:txBody>
      </p:sp>
      <p:sp>
        <p:nvSpPr>
          <p:cNvPr id="88756" name="Line 741"/>
          <p:cNvSpPr>
            <a:spLocks noChangeShapeType="1"/>
          </p:cNvSpPr>
          <p:nvPr/>
        </p:nvSpPr>
        <p:spPr bwMode="auto">
          <a:xfrm flipV="1">
            <a:off x="4921250" y="3390900"/>
            <a:ext cx="26988" cy="63500"/>
          </a:xfrm>
          <a:prstGeom prst="line">
            <a:avLst/>
          </a:prstGeom>
          <a:noFill/>
          <a:ln w="9525">
            <a:solidFill>
              <a:srgbClr val="FF00FF"/>
            </a:solidFill>
            <a:round/>
            <a:headEnd/>
            <a:tailEnd/>
          </a:ln>
        </p:spPr>
        <p:txBody>
          <a:bodyPr/>
          <a:lstStyle/>
          <a:p>
            <a:endParaRPr lang="en-US"/>
          </a:p>
        </p:txBody>
      </p:sp>
      <p:sp>
        <p:nvSpPr>
          <p:cNvPr id="88757" name="Line 742"/>
          <p:cNvSpPr>
            <a:spLocks noChangeShapeType="1"/>
          </p:cNvSpPr>
          <p:nvPr/>
        </p:nvSpPr>
        <p:spPr bwMode="auto">
          <a:xfrm flipV="1">
            <a:off x="4948238" y="3355975"/>
            <a:ext cx="17462" cy="34925"/>
          </a:xfrm>
          <a:prstGeom prst="line">
            <a:avLst/>
          </a:prstGeom>
          <a:noFill/>
          <a:ln w="9525">
            <a:solidFill>
              <a:srgbClr val="FF00FF"/>
            </a:solidFill>
            <a:round/>
            <a:headEnd/>
            <a:tailEnd/>
          </a:ln>
        </p:spPr>
        <p:txBody>
          <a:bodyPr/>
          <a:lstStyle/>
          <a:p>
            <a:endParaRPr lang="en-US"/>
          </a:p>
        </p:txBody>
      </p:sp>
      <p:sp>
        <p:nvSpPr>
          <p:cNvPr id="88758" name="Line 743"/>
          <p:cNvSpPr>
            <a:spLocks noChangeShapeType="1"/>
          </p:cNvSpPr>
          <p:nvPr/>
        </p:nvSpPr>
        <p:spPr bwMode="auto">
          <a:xfrm flipV="1">
            <a:off x="4965700" y="3319463"/>
            <a:ext cx="9525" cy="36512"/>
          </a:xfrm>
          <a:prstGeom prst="line">
            <a:avLst/>
          </a:prstGeom>
          <a:noFill/>
          <a:ln w="9525">
            <a:solidFill>
              <a:srgbClr val="FF00FF"/>
            </a:solidFill>
            <a:round/>
            <a:headEnd/>
            <a:tailEnd/>
          </a:ln>
        </p:spPr>
        <p:txBody>
          <a:bodyPr/>
          <a:lstStyle/>
          <a:p>
            <a:endParaRPr lang="en-US"/>
          </a:p>
        </p:txBody>
      </p:sp>
      <p:sp>
        <p:nvSpPr>
          <p:cNvPr id="88759" name="Line 744"/>
          <p:cNvSpPr>
            <a:spLocks noChangeShapeType="1"/>
          </p:cNvSpPr>
          <p:nvPr/>
        </p:nvSpPr>
        <p:spPr bwMode="auto">
          <a:xfrm>
            <a:off x="4975225" y="3319463"/>
            <a:ext cx="1588" cy="1587"/>
          </a:xfrm>
          <a:prstGeom prst="line">
            <a:avLst/>
          </a:prstGeom>
          <a:noFill/>
          <a:ln w="9525">
            <a:solidFill>
              <a:srgbClr val="FF00FF"/>
            </a:solidFill>
            <a:round/>
            <a:headEnd/>
            <a:tailEnd/>
          </a:ln>
        </p:spPr>
        <p:txBody>
          <a:bodyPr/>
          <a:lstStyle/>
          <a:p>
            <a:endParaRPr lang="en-US"/>
          </a:p>
        </p:txBody>
      </p:sp>
      <p:sp>
        <p:nvSpPr>
          <p:cNvPr id="88760" name="Line 745"/>
          <p:cNvSpPr>
            <a:spLocks noChangeShapeType="1"/>
          </p:cNvSpPr>
          <p:nvPr/>
        </p:nvSpPr>
        <p:spPr bwMode="auto">
          <a:xfrm flipV="1">
            <a:off x="4975225" y="3292475"/>
            <a:ext cx="17463" cy="26988"/>
          </a:xfrm>
          <a:prstGeom prst="line">
            <a:avLst/>
          </a:prstGeom>
          <a:noFill/>
          <a:ln w="9525">
            <a:solidFill>
              <a:srgbClr val="FF00FF"/>
            </a:solidFill>
            <a:round/>
            <a:headEnd/>
            <a:tailEnd/>
          </a:ln>
        </p:spPr>
        <p:txBody>
          <a:bodyPr/>
          <a:lstStyle/>
          <a:p>
            <a:endParaRPr lang="en-US"/>
          </a:p>
        </p:txBody>
      </p:sp>
      <p:sp>
        <p:nvSpPr>
          <p:cNvPr id="88761" name="Line 746"/>
          <p:cNvSpPr>
            <a:spLocks noChangeShapeType="1"/>
          </p:cNvSpPr>
          <p:nvPr/>
        </p:nvSpPr>
        <p:spPr bwMode="auto">
          <a:xfrm flipV="1">
            <a:off x="4992688" y="3248025"/>
            <a:ext cx="17462" cy="44450"/>
          </a:xfrm>
          <a:prstGeom prst="line">
            <a:avLst/>
          </a:prstGeom>
          <a:noFill/>
          <a:ln w="9525">
            <a:solidFill>
              <a:srgbClr val="FF00FF"/>
            </a:solidFill>
            <a:round/>
            <a:headEnd/>
            <a:tailEnd/>
          </a:ln>
        </p:spPr>
        <p:txBody>
          <a:bodyPr/>
          <a:lstStyle/>
          <a:p>
            <a:endParaRPr lang="en-US"/>
          </a:p>
        </p:txBody>
      </p:sp>
      <p:sp>
        <p:nvSpPr>
          <p:cNvPr id="88762" name="Line 747"/>
          <p:cNvSpPr>
            <a:spLocks noChangeShapeType="1"/>
          </p:cNvSpPr>
          <p:nvPr/>
        </p:nvSpPr>
        <p:spPr bwMode="auto">
          <a:xfrm flipV="1">
            <a:off x="5010150" y="3203575"/>
            <a:ext cx="17463" cy="44450"/>
          </a:xfrm>
          <a:prstGeom prst="line">
            <a:avLst/>
          </a:prstGeom>
          <a:noFill/>
          <a:ln w="9525">
            <a:solidFill>
              <a:srgbClr val="FF00FF"/>
            </a:solidFill>
            <a:round/>
            <a:headEnd/>
            <a:tailEnd/>
          </a:ln>
        </p:spPr>
        <p:txBody>
          <a:bodyPr/>
          <a:lstStyle/>
          <a:p>
            <a:endParaRPr lang="en-US"/>
          </a:p>
        </p:txBody>
      </p:sp>
      <p:sp>
        <p:nvSpPr>
          <p:cNvPr id="88763" name="Line 748"/>
          <p:cNvSpPr>
            <a:spLocks noChangeShapeType="1"/>
          </p:cNvSpPr>
          <p:nvPr/>
        </p:nvSpPr>
        <p:spPr bwMode="auto">
          <a:xfrm flipV="1">
            <a:off x="5027613" y="3097213"/>
            <a:ext cx="53975" cy="106362"/>
          </a:xfrm>
          <a:prstGeom prst="line">
            <a:avLst/>
          </a:prstGeom>
          <a:noFill/>
          <a:ln w="9525">
            <a:solidFill>
              <a:srgbClr val="FF00FF"/>
            </a:solidFill>
            <a:round/>
            <a:headEnd/>
            <a:tailEnd/>
          </a:ln>
        </p:spPr>
        <p:txBody>
          <a:bodyPr/>
          <a:lstStyle/>
          <a:p>
            <a:endParaRPr lang="en-US"/>
          </a:p>
        </p:txBody>
      </p:sp>
      <p:sp>
        <p:nvSpPr>
          <p:cNvPr id="88764" name="Line 749"/>
          <p:cNvSpPr>
            <a:spLocks noChangeShapeType="1"/>
          </p:cNvSpPr>
          <p:nvPr/>
        </p:nvSpPr>
        <p:spPr bwMode="auto">
          <a:xfrm flipV="1">
            <a:off x="5081588" y="3070225"/>
            <a:ext cx="9525" cy="26988"/>
          </a:xfrm>
          <a:prstGeom prst="line">
            <a:avLst/>
          </a:prstGeom>
          <a:noFill/>
          <a:ln w="9525">
            <a:solidFill>
              <a:srgbClr val="FF00FF"/>
            </a:solidFill>
            <a:round/>
            <a:headEnd/>
            <a:tailEnd/>
          </a:ln>
        </p:spPr>
        <p:txBody>
          <a:bodyPr/>
          <a:lstStyle/>
          <a:p>
            <a:endParaRPr lang="en-US"/>
          </a:p>
        </p:txBody>
      </p:sp>
      <p:sp>
        <p:nvSpPr>
          <p:cNvPr id="88765" name="Line 750"/>
          <p:cNvSpPr>
            <a:spLocks noChangeShapeType="1"/>
          </p:cNvSpPr>
          <p:nvPr/>
        </p:nvSpPr>
        <p:spPr bwMode="auto">
          <a:xfrm flipV="1">
            <a:off x="5091113" y="3060700"/>
            <a:ext cx="7937" cy="9525"/>
          </a:xfrm>
          <a:prstGeom prst="line">
            <a:avLst/>
          </a:prstGeom>
          <a:noFill/>
          <a:ln w="9525">
            <a:solidFill>
              <a:srgbClr val="FF00FF"/>
            </a:solidFill>
            <a:round/>
            <a:headEnd/>
            <a:tailEnd/>
          </a:ln>
        </p:spPr>
        <p:txBody>
          <a:bodyPr/>
          <a:lstStyle/>
          <a:p>
            <a:endParaRPr lang="en-US"/>
          </a:p>
        </p:txBody>
      </p:sp>
      <p:sp>
        <p:nvSpPr>
          <p:cNvPr id="88766" name="Line 751"/>
          <p:cNvSpPr>
            <a:spLocks noChangeShapeType="1"/>
          </p:cNvSpPr>
          <p:nvPr/>
        </p:nvSpPr>
        <p:spPr bwMode="auto">
          <a:xfrm flipV="1">
            <a:off x="5099050" y="3016250"/>
            <a:ext cx="19050" cy="44450"/>
          </a:xfrm>
          <a:prstGeom prst="line">
            <a:avLst/>
          </a:prstGeom>
          <a:noFill/>
          <a:ln w="9525">
            <a:solidFill>
              <a:srgbClr val="FF00FF"/>
            </a:solidFill>
            <a:round/>
            <a:headEnd/>
            <a:tailEnd/>
          </a:ln>
        </p:spPr>
        <p:txBody>
          <a:bodyPr/>
          <a:lstStyle/>
          <a:p>
            <a:endParaRPr lang="en-US"/>
          </a:p>
        </p:txBody>
      </p:sp>
      <p:sp>
        <p:nvSpPr>
          <p:cNvPr id="88767" name="Line 752"/>
          <p:cNvSpPr>
            <a:spLocks noChangeShapeType="1"/>
          </p:cNvSpPr>
          <p:nvPr/>
        </p:nvSpPr>
        <p:spPr bwMode="auto">
          <a:xfrm flipV="1">
            <a:off x="5118100" y="2989263"/>
            <a:ext cx="17463" cy="26987"/>
          </a:xfrm>
          <a:prstGeom prst="line">
            <a:avLst/>
          </a:prstGeom>
          <a:noFill/>
          <a:ln w="9525">
            <a:solidFill>
              <a:srgbClr val="FF00FF"/>
            </a:solidFill>
            <a:round/>
            <a:headEnd/>
            <a:tailEnd/>
          </a:ln>
        </p:spPr>
        <p:txBody>
          <a:bodyPr/>
          <a:lstStyle/>
          <a:p>
            <a:endParaRPr lang="en-US"/>
          </a:p>
        </p:txBody>
      </p:sp>
      <p:sp>
        <p:nvSpPr>
          <p:cNvPr id="88768" name="Line 753"/>
          <p:cNvSpPr>
            <a:spLocks noChangeShapeType="1"/>
          </p:cNvSpPr>
          <p:nvPr/>
        </p:nvSpPr>
        <p:spPr bwMode="auto">
          <a:xfrm flipV="1">
            <a:off x="5135563" y="2971800"/>
            <a:ext cx="9525" cy="17463"/>
          </a:xfrm>
          <a:prstGeom prst="line">
            <a:avLst/>
          </a:prstGeom>
          <a:noFill/>
          <a:ln w="9525">
            <a:solidFill>
              <a:srgbClr val="FF00FF"/>
            </a:solidFill>
            <a:round/>
            <a:headEnd/>
            <a:tailEnd/>
          </a:ln>
        </p:spPr>
        <p:txBody>
          <a:bodyPr/>
          <a:lstStyle/>
          <a:p>
            <a:endParaRPr lang="en-US"/>
          </a:p>
        </p:txBody>
      </p:sp>
      <p:sp>
        <p:nvSpPr>
          <p:cNvPr id="88769" name="Line 754"/>
          <p:cNvSpPr>
            <a:spLocks noChangeShapeType="1"/>
          </p:cNvSpPr>
          <p:nvPr/>
        </p:nvSpPr>
        <p:spPr bwMode="auto">
          <a:xfrm flipV="1">
            <a:off x="5145088" y="2917825"/>
            <a:ext cx="25400" cy="53975"/>
          </a:xfrm>
          <a:prstGeom prst="line">
            <a:avLst/>
          </a:prstGeom>
          <a:noFill/>
          <a:ln w="9525">
            <a:solidFill>
              <a:srgbClr val="FF00FF"/>
            </a:solidFill>
            <a:round/>
            <a:headEnd/>
            <a:tailEnd/>
          </a:ln>
        </p:spPr>
        <p:txBody>
          <a:bodyPr/>
          <a:lstStyle/>
          <a:p>
            <a:endParaRPr lang="en-US"/>
          </a:p>
        </p:txBody>
      </p:sp>
      <p:sp>
        <p:nvSpPr>
          <p:cNvPr id="88770" name="Line 755"/>
          <p:cNvSpPr>
            <a:spLocks noChangeShapeType="1"/>
          </p:cNvSpPr>
          <p:nvPr/>
        </p:nvSpPr>
        <p:spPr bwMode="auto">
          <a:xfrm flipV="1">
            <a:off x="5170488" y="2909888"/>
            <a:ext cx="9525" cy="7937"/>
          </a:xfrm>
          <a:prstGeom prst="line">
            <a:avLst/>
          </a:prstGeom>
          <a:noFill/>
          <a:ln w="9525">
            <a:solidFill>
              <a:srgbClr val="FF00FF"/>
            </a:solidFill>
            <a:round/>
            <a:headEnd/>
            <a:tailEnd/>
          </a:ln>
        </p:spPr>
        <p:txBody>
          <a:bodyPr/>
          <a:lstStyle/>
          <a:p>
            <a:endParaRPr lang="en-US"/>
          </a:p>
        </p:txBody>
      </p:sp>
      <p:sp>
        <p:nvSpPr>
          <p:cNvPr id="88771" name="Line 756"/>
          <p:cNvSpPr>
            <a:spLocks noChangeShapeType="1"/>
          </p:cNvSpPr>
          <p:nvPr/>
        </p:nvSpPr>
        <p:spPr bwMode="auto">
          <a:xfrm flipV="1">
            <a:off x="5180013" y="2882900"/>
            <a:ext cx="17462" cy="26988"/>
          </a:xfrm>
          <a:prstGeom prst="line">
            <a:avLst/>
          </a:prstGeom>
          <a:noFill/>
          <a:ln w="9525">
            <a:solidFill>
              <a:srgbClr val="FF00FF"/>
            </a:solidFill>
            <a:round/>
            <a:headEnd/>
            <a:tailEnd/>
          </a:ln>
        </p:spPr>
        <p:txBody>
          <a:bodyPr/>
          <a:lstStyle/>
          <a:p>
            <a:endParaRPr lang="en-US"/>
          </a:p>
        </p:txBody>
      </p:sp>
      <p:sp>
        <p:nvSpPr>
          <p:cNvPr id="88772" name="Line 757"/>
          <p:cNvSpPr>
            <a:spLocks noChangeShapeType="1"/>
          </p:cNvSpPr>
          <p:nvPr/>
        </p:nvSpPr>
        <p:spPr bwMode="auto">
          <a:xfrm flipV="1">
            <a:off x="5197475" y="2819400"/>
            <a:ext cx="36513" cy="63500"/>
          </a:xfrm>
          <a:prstGeom prst="line">
            <a:avLst/>
          </a:prstGeom>
          <a:noFill/>
          <a:ln w="9525">
            <a:solidFill>
              <a:srgbClr val="FF00FF"/>
            </a:solidFill>
            <a:round/>
            <a:headEnd/>
            <a:tailEnd/>
          </a:ln>
        </p:spPr>
        <p:txBody>
          <a:bodyPr/>
          <a:lstStyle/>
          <a:p>
            <a:endParaRPr lang="en-US"/>
          </a:p>
        </p:txBody>
      </p:sp>
      <p:sp>
        <p:nvSpPr>
          <p:cNvPr id="88773" name="Line 758"/>
          <p:cNvSpPr>
            <a:spLocks noChangeShapeType="1"/>
          </p:cNvSpPr>
          <p:nvPr/>
        </p:nvSpPr>
        <p:spPr bwMode="auto">
          <a:xfrm flipV="1">
            <a:off x="5233988" y="2792413"/>
            <a:ext cx="17462" cy="26987"/>
          </a:xfrm>
          <a:prstGeom prst="line">
            <a:avLst/>
          </a:prstGeom>
          <a:noFill/>
          <a:ln w="9525">
            <a:solidFill>
              <a:srgbClr val="FF00FF"/>
            </a:solidFill>
            <a:round/>
            <a:headEnd/>
            <a:tailEnd/>
          </a:ln>
        </p:spPr>
        <p:txBody>
          <a:bodyPr/>
          <a:lstStyle/>
          <a:p>
            <a:endParaRPr lang="en-US"/>
          </a:p>
        </p:txBody>
      </p:sp>
      <p:sp>
        <p:nvSpPr>
          <p:cNvPr id="88774" name="Line 759"/>
          <p:cNvSpPr>
            <a:spLocks noChangeShapeType="1"/>
          </p:cNvSpPr>
          <p:nvPr/>
        </p:nvSpPr>
        <p:spPr bwMode="auto">
          <a:xfrm>
            <a:off x="5251450" y="2792413"/>
            <a:ext cx="1588" cy="1587"/>
          </a:xfrm>
          <a:prstGeom prst="line">
            <a:avLst/>
          </a:prstGeom>
          <a:noFill/>
          <a:ln w="9525">
            <a:solidFill>
              <a:srgbClr val="FF00FF"/>
            </a:solidFill>
            <a:round/>
            <a:headEnd/>
            <a:tailEnd/>
          </a:ln>
        </p:spPr>
        <p:txBody>
          <a:bodyPr/>
          <a:lstStyle/>
          <a:p>
            <a:endParaRPr lang="en-US"/>
          </a:p>
        </p:txBody>
      </p:sp>
      <p:sp>
        <p:nvSpPr>
          <p:cNvPr id="88775" name="Line 760"/>
          <p:cNvSpPr>
            <a:spLocks noChangeShapeType="1"/>
          </p:cNvSpPr>
          <p:nvPr/>
        </p:nvSpPr>
        <p:spPr bwMode="auto">
          <a:xfrm flipV="1">
            <a:off x="5251450" y="2784475"/>
            <a:ext cx="1588" cy="7938"/>
          </a:xfrm>
          <a:prstGeom prst="line">
            <a:avLst/>
          </a:prstGeom>
          <a:noFill/>
          <a:ln w="9525">
            <a:solidFill>
              <a:srgbClr val="FF00FF"/>
            </a:solidFill>
            <a:round/>
            <a:headEnd/>
            <a:tailEnd/>
          </a:ln>
        </p:spPr>
        <p:txBody>
          <a:bodyPr/>
          <a:lstStyle/>
          <a:p>
            <a:endParaRPr lang="en-US"/>
          </a:p>
        </p:txBody>
      </p:sp>
      <p:sp>
        <p:nvSpPr>
          <p:cNvPr id="88776" name="Line 761"/>
          <p:cNvSpPr>
            <a:spLocks noChangeShapeType="1"/>
          </p:cNvSpPr>
          <p:nvPr/>
        </p:nvSpPr>
        <p:spPr bwMode="auto">
          <a:xfrm flipV="1">
            <a:off x="5251450" y="2774950"/>
            <a:ext cx="9525" cy="9525"/>
          </a:xfrm>
          <a:prstGeom prst="line">
            <a:avLst/>
          </a:prstGeom>
          <a:noFill/>
          <a:ln w="9525">
            <a:solidFill>
              <a:srgbClr val="FF00FF"/>
            </a:solidFill>
            <a:round/>
            <a:headEnd/>
            <a:tailEnd/>
          </a:ln>
        </p:spPr>
        <p:txBody>
          <a:bodyPr/>
          <a:lstStyle/>
          <a:p>
            <a:endParaRPr lang="en-US"/>
          </a:p>
        </p:txBody>
      </p:sp>
      <p:sp>
        <p:nvSpPr>
          <p:cNvPr id="88777" name="Line 762"/>
          <p:cNvSpPr>
            <a:spLocks noChangeShapeType="1"/>
          </p:cNvSpPr>
          <p:nvPr/>
        </p:nvSpPr>
        <p:spPr bwMode="auto">
          <a:xfrm flipV="1">
            <a:off x="5260975" y="2695575"/>
            <a:ext cx="52388" cy="79375"/>
          </a:xfrm>
          <a:prstGeom prst="line">
            <a:avLst/>
          </a:prstGeom>
          <a:noFill/>
          <a:ln w="9525">
            <a:solidFill>
              <a:srgbClr val="FF00FF"/>
            </a:solidFill>
            <a:round/>
            <a:headEnd/>
            <a:tailEnd/>
          </a:ln>
        </p:spPr>
        <p:txBody>
          <a:bodyPr/>
          <a:lstStyle/>
          <a:p>
            <a:endParaRPr lang="en-US"/>
          </a:p>
        </p:txBody>
      </p:sp>
      <p:sp>
        <p:nvSpPr>
          <p:cNvPr id="88778" name="Line 763"/>
          <p:cNvSpPr>
            <a:spLocks noChangeShapeType="1"/>
          </p:cNvSpPr>
          <p:nvPr/>
        </p:nvSpPr>
        <p:spPr bwMode="auto">
          <a:xfrm flipV="1">
            <a:off x="5313363" y="2668588"/>
            <a:ext cx="26987" cy="26987"/>
          </a:xfrm>
          <a:prstGeom prst="line">
            <a:avLst/>
          </a:prstGeom>
          <a:noFill/>
          <a:ln w="9525">
            <a:solidFill>
              <a:srgbClr val="FF00FF"/>
            </a:solidFill>
            <a:round/>
            <a:headEnd/>
            <a:tailEnd/>
          </a:ln>
        </p:spPr>
        <p:txBody>
          <a:bodyPr/>
          <a:lstStyle/>
          <a:p>
            <a:endParaRPr lang="en-US"/>
          </a:p>
        </p:txBody>
      </p:sp>
      <p:sp>
        <p:nvSpPr>
          <p:cNvPr id="88779" name="Line 764"/>
          <p:cNvSpPr>
            <a:spLocks noChangeShapeType="1"/>
          </p:cNvSpPr>
          <p:nvPr/>
        </p:nvSpPr>
        <p:spPr bwMode="auto">
          <a:xfrm flipV="1">
            <a:off x="5340350" y="2659063"/>
            <a:ext cx="1588" cy="9525"/>
          </a:xfrm>
          <a:prstGeom prst="line">
            <a:avLst/>
          </a:prstGeom>
          <a:noFill/>
          <a:ln w="9525">
            <a:solidFill>
              <a:srgbClr val="FF00FF"/>
            </a:solidFill>
            <a:round/>
            <a:headEnd/>
            <a:tailEnd/>
          </a:ln>
        </p:spPr>
        <p:txBody>
          <a:bodyPr/>
          <a:lstStyle/>
          <a:p>
            <a:endParaRPr lang="en-US"/>
          </a:p>
        </p:txBody>
      </p:sp>
      <p:sp>
        <p:nvSpPr>
          <p:cNvPr id="88780" name="Line 765"/>
          <p:cNvSpPr>
            <a:spLocks noChangeShapeType="1"/>
          </p:cNvSpPr>
          <p:nvPr/>
        </p:nvSpPr>
        <p:spPr bwMode="auto">
          <a:xfrm flipV="1">
            <a:off x="5340350" y="2570163"/>
            <a:ext cx="71438" cy="88900"/>
          </a:xfrm>
          <a:prstGeom prst="line">
            <a:avLst/>
          </a:prstGeom>
          <a:noFill/>
          <a:ln w="9525">
            <a:solidFill>
              <a:srgbClr val="FF00FF"/>
            </a:solidFill>
            <a:round/>
            <a:headEnd/>
            <a:tailEnd/>
          </a:ln>
        </p:spPr>
        <p:txBody>
          <a:bodyPr/>
          <a:lstStyle/>
          <a:p>
            <a:endParaRPr lang="en-US"/>
          </a:p>
        </p:txBody>
      </p:sp>
      <p:sp>
        <p:nvSpPr>
          <p:cNvPr id="88781" name="Line 766"/>
          <p:cNvSpPr>
            <a:spLocks noChangeShapeType="1"/>
          </p:cNvSpPr>
          <p:nvPr/>
        </p:nvSpPr>
        <p:spPr bwMode="auto">
          <a:xfrm>
            <a:off x="5411788" y="2570163"/>
            <a:ext cx="1587" cy="1587"/>
          </a:xfrm>
          <a:prstGeom prst="line">
            <a:avLst/>
          </a:prstGeom>
          <a:noFill/>
          <a:ln w="9525">
            <a:solidFill>
              <a:srgbClr val="FF00FF"/>
            </a:solidFill>
            <a:round/>
            <a:headEnd/>
            <a:tailEnd/>
          </a:ln>
        </p:spPr>
        <p:txBody>
          <a:bodyPr/>
          <a:lstStyle/>
          <a:p>
            <a:endParaRPr lang="en-US"/>
          </a:p>
        </p:txBody>
      </p:sp>
      <p:sp>
        <p:nvSpPr>
          <p:cNvPr id="88782" name="Line 767"/>
          <p:cNvSpPr>
            <a:spLocks noChangeShapeType="1"/>
          </p:cNvSpPr>
          <p:nvPr/>
        </p:nvSpPr>
        <p:spPr bwMode="auto">
          <a:xfrm flipV="1">
            <a:off x="5411788" y="2552700"/>
            <a:ext cx="9525" cy="17463"/>
          </a:xfrm>
          <a:prstGeom prst="line">
            <a:avLst/>
          </a:prstGeom>
          <a:noFill/>
          <a:ln w="9525">
            <a:solidFill>
              <a:srgbClr val="FF00FF"/>
            </a:solidFill>
            <a:round/>
            <a:headEnd/>
            <a:tailEnd/>
          </a:ln>
        </p:spPr>
        <p:txBody>
          <a:bodyPr/>
          <a:lstStyle/>
          <a:p>
            <a:endParaRPr lang="en-US"/>
          </a:p>
        </p:txBody>
      </p:sp>
      <p:sp>
        <p:nvSpPr>
          <p:cNvPr id="88783" name="Line 768"/>
          <p:cNvSpPr>
            <a:spLocks noChangeShapeType="1"/>
          </p:cNvSpPr>
          <p:nvPr/>
        </p:nvSpPr>
        <p:spPr bwMode="auto">
          <a:xfrm flipV="1">
            <a:off x="5421313" y="2516188"/>
            <a:ext cx="34925" cy="36512"/>
          </a:xfrm>
          <a:prstGeom prst="line">
            <a:avLst/>
          </a:prstGeom>
          <a:noFill/>
          <a:ln w="9525">
            <a:solidFill>
              <a:srgbClr val="FF00FF"/>
            </a:solidFill>
            <a:round/>
            <a:headEnd/>
            <a:tailEnd/>
          </a:ln>
        </p:spPr>
        <p:txBody>
          <a:bodyPr/>
          <a:lstStyle/>
          <a:p>
            <a:endParaRPr lang="en-US"/>
          </a:p>
        </p:txBody>
      </p:sp>
      <p:sp>
        <p:nvSpPr>
          <p:cNvPr id="88784" name="Line 769"/>
          <p:cNvSpPr>
            <a:spLocks noChangeShapeType="1"/>
          </p:cNvSpPr>
          <p:nvPr/>
        </p:nvSpPr>
        <p:spPr bwMode="auto">
          <a:xfrm flipV="1">
            <a:off x="5456238" y="2508250"/>
            <a:ext cx="9525" cy="7938"/>
          </a:xfrm>
          <a:prstGeom prst="line">
            <a:avLst/>
          </a:prstGeom>
          <a:noFill/>
          <a:ln w="9525">
            <a:solidFill>
              <a:srgbClr val="FF00FF"/>
            </a:solidFill>
            <a:round/>
            <a:headEnd/>
            <a:tailEnd/>
          </a:ln>
        </p:spPr>
        <p:txBody>
          <a:bodyPr/>
          <a:lstStyle/>
          <a:p>
            <a:endParaRPr lang="en-US"/>
          </a:p>
        </p:txBody>
      </p:sp>
      <p:sp>
        <p:nvSpPr>
          <p:cNvPr id="88785" name="Line 770"/>
          <p:cNvSpPr>
            <a:spLocks noChangeShapeType="1"/>
          </p:cNvSpPr>
          <p:nvPr/>
        </p:nvSpPr>
        <p:spPr bwMode="auto">
          <a:xfrm flipV="1">
            <a:off x="5465763" y="2444750"/>
            <a:ext cx="53975" cy="63500"/>
          </a:xfrm>
          <a:prstGeom prst="line">
            <a:avLst/>
          </a:prstGeom>
          <a:noFill/>
          <a:ln w="9525">
            <a:solidFill>
              <a:srgbClr val="FF00FF"/>
            </a:solidFill>
            <a:round/>
            <a:headEnd/>
            <a:tailEnd/>
          </a:ln>
        </p:spPr>
        <p:txBody>
          <a:bodyPr/>
          <a:lstStyle/>
          <a:p>
            <a:endParaRPr lang="en-US"/>
          </a:p>
        </p:txBody>
      </p:sp>
      <p:sp>
        <p:nvSpPr>
          <p:cNvPr id="88786" name="Line 771"/>
          <p:cNvSpPr>
            <a:spLocks noChangeShapeType="1"/>
          </p:cNvSpPr>
          <p:nvPr/>
        </p:nvSpPr>
        <p:spPr bwMode="auto">
          <a:xfrm flipV="1">
            <a:off x="5519738" y="2427288"/>
            <a:ext cx="26987" cy="17462"/>
          </a:xfrm>
          <a:prstGeom prst="line">
            <a:avLst/>
          </a:prstGeom>
          <a:noFill/>
          <a:ln w="9525">
            <a:solidFill>
              <a:srgbClr val="FF00FF"/>
            </a:solidFill>
            <a:round/>
            <a:headEnd/>
            <a:tailEnd/>
          </a:ln>
        </p:spPr>
        <p:txBody>
          <a:bodyPr/>
          <a:lstStyle/>
          <a:p>
            <a:endParaRPr lang="en-US"/>
          </a:p>
        </p:txBody>
      </p:sp>
      <p:sp>
        <p:nvSpPr>
          <p:cNvPr id="88787" name="Line 772"/>
          <p:cNvSpPr>
            <a:spLocks noChangeShapeType="1"/>
          </p:cNvSpPr>
          <p:nvPr/>
        </p:nvSpPr>
        <p:spPr bwMode="auto">
          <a:xfrm flipV="1">
            <a:off x="5546725" y="2409825"/>
            <a:ext cx="7938" cy="17463"/>
          </a:xfrm>
          <a:prstGeom prst="line">
            <a:avLst/>
          </a:prstGeom>
          <a:noFill/>
          <a:ln w="9525">
            <a:solidFill>
              <a:srgbClr val="FF00FF"/>
            </a:solidFill>
            <a:round/>
            <a:headEnd/>
            <a:tailEnd/>
          </a:ln>
        </p:spPr>
        <p:txBody>
          <a:bodyPr/>
          <a:lstStyle/>
          <a:p>
            <a:endParaRPr lang="en-US"/>
          </a:p>
        </p:txBody>
      </p:sp>
      <p:sp>
        <p:nvSpPr>
          <p:cNvPr id="88788" name="Line 773"/>
          <p:cNvSpPr>
            <a:spLocks noChangeShapeType="1"/>
          </p:cNvSpPr>
          <p:nvPr/>
        </p:nvSpPr>
        <p:spPr bwMode="auto">
          <a:xfrm flipV="1">
            <a:off x="5554663" y="2390775"/>
            <a:ext cx="26987" cy="19050"/>
          </a:xfrm>
          <a:prstGeom prst="line">
            <a:avLst/>
          </a:prstGeom>
          <a:noFill/>
          <a:ln w="9525">
            <a:solidFill>
              <a:srgbClr val="FF00FF"/>
            </a:solidFill>
            <a:round/>
            <a:headEnd/>
            <a:tailEnd/>
          </a:ln>
        </p:spPr>
        <p:txBody>
          <a:bodyPr/>
          <a:lstStyle/>
          <a:p>
            <a:endParaRPr lang="en-US"/>
          </a:p>
        </p:txBody>
      </p:sp>
      <p:sp>
        <p:nvSpPr>
          <p:cNvPr id="88789" name="Line 774"/>
          <p:cNvSpPr>
            <a:spLocks noChangeShapeType="1"/>
          </p:cNvSpPr>
          <p:nvPr/>
        </p:nvSpPr>
        <p:spPr bwMode="auto">
          <a:xfrm>
            <a:off x="5581650" y="2390775"/>
            <a:ext cx="1588" cy="1588"/>
          </a:xfrm>
          <a:prstGeom prst="line">
            <a:avLst/>
          </a:prstGeom>
          <a:noFill/>
          <a:ln w="9525">
            <a:solidFill>
              <a:srgbClr val="FF00FF"/>
            </a:solidFill>
            <a:round/>
            <a:headEnd/>
            <a:tailEnd/>
          </a:ln>
        </p:spPr>
        <p:txBody>
          <a:bodyPr/>
          <a:lstStyle/>
          <a:p>
            <a:endParaRPr lang="en-US"/>
          </a:p>
        </p:txBody>
      </p:sp>
      <p:sp>
        <p:nvSpPr>
          <p:cNvPr id="88790" name="Line 775"/>
          <p:cNvSpPr>
            <a:spLocks noChangeShapeType="1"/>
          </p:cNvSpPr>
          <p:nvPr/>
        </p:nvSpPr>
        <p:spPr bwMode="auto">
          <a:xfrm flipV="1">
            <a:off x="5581650" y="2382838"/>
            <a:ext cx="1588" cy="7937"/>
          </a:xfrm>
          <a:prstGeom prst="line">
            <a:avLst/>
          </a:prstGeom>
          <a:noFill/>
          <a:ln w="9525">
            <a:solidFill>
              <a:srgbClr val="FF00FF"/>
            </a:solidFill>
            <a:round/>
            <a:headEnd/>
            <a:tailEnd/>
          </a:ln>
        </p:spPr>
        <p:txBody>
          <a:bodyPr/>
          <a:lstStyle/>
          <a:p>
            <a:endParaRPr lang="en-US"/>
          </a:p>
        </p:txBody>
      </p:sp>
      <p:sp>
        <p:nvSpPr>
          <p:cNvPr id="88791" name="Line 776"/>
          <p:cNvSpPr>
            <a:spLocks noChangeShapeType="1"/>
          </p:cNvSpPr>
          <p:nvPr/>
        </p:nvSpPr>
        <p:spPr bwMode="auto">
          <a:xfrm flipV="1">
            <a:off x="5581650" y="2355850"/>
            <a:ext cx="36513" cy="26988"/>
          </a:xfrm>
          <a:prstGeom prst="line">
            <a:avLst/>
          </a:prstGeom>
          <a:noFill/>
          <a:ln w="9525">
            <a:solidFill>
              <a:srgbClr val="FF00FF"/>
            </a:solidFill>
            <a:round/>
            <a:headEnd/>
            <a:tailEnd/>
          </a:ln>
        </p:spPr>
        <p:txBody>
          <a:bodyPr/>
          <a:lstStyle/>
          <a:p>
            <a:endParaRPr lang="en-US"/>
          </a:p>
        </p:txBody>
      </p:sp>
      <p:sp>
        <p:nvSpPr>
          <p:cNvPr id="88792" name="Line 777"/>
          <p:cNvSpPr>
            <a:spLocks noChangeShapeType="1"/>
          </p:cNvSpPr>
          <p:nvPr/>
        </p:nvSpPr>
        <p:spPr bwMode="auto">
          <a:xfrm flipV="1">
            <a:off x="5618163" y="2311400"/>
            <a:ext cx="52387" cy="44450"/>
          </a:xfrm>
          <a:prstGeom prst="line">
            <a:avLst/>
          </a:prstGeom>
          <a:noFill/>
          <a:ln w="9525">
            <a:solidFill>
              <a:srgbClr val="FF00FF"/>
            </a:solidFill>
            <a:round/>
            <a:headEnd/>
            <a:tailEnd/>
          </a:ln>
        </p:spPr>
        <p:txBody>
          <a:bodyPr/>
          <a:lstStyle/>
          <a:p>
            <a:endParaRPr lang="en-US"/>
          </a:p>
        </p:txBody>
      </p:sp>
      <p:sp>
        <p:nvSpPr>
          <p:cNvPr id="88793" name="Line 778"/>
          <p:cNvSpPr>
            <a:spLocks noChangeShapeType="1"/>
          </p:cNvSpPr>
          <p:nvPr/>
        </p:nvSpPr>
        <p:spPr bwMode="auto">
          <a:xfrm flipV="1">
            <a:off x="5670550" y="2293938"/>
            <a:ext cx="19050" cy="17462"/>
          </a:xfrm>
          <a:prstGeom prst="line">
            <a:avLst/>
          </a:prstGeom>
          <a:noFill/>
          <a:ln w="9525">
            <a:solidFill>
              <a:srgbClr val="FF00FF"/>
            </a:solidFill>
            <a:round/>
            <a:headEnd/>
            <a:tailEnd/>
          </a:ln>
        </p:spPr>
        <p:txBody>
          <a:bodyPr/>
          <a:lstStyle/>
          <a:p>
            <a:endParaRPr lang="en-US"/>
          </a:p>
        </p:txBody>
      </p:sp>
      <p:sp>
        <p:nvSpPr>
          <p:cNvPr id="88794" name="Line 779"/>
          <p:cNvSpPr>
            <a:spLocks noChangeShapeType="1"/>
          </p:cNvSpPr>
          <p:nvPr/>
        </p:nvSpPr>
        <p:spPr bwMode="auto">
          <a:xfrm flipV="1">
            <a:off x="5689600" y="2284413"/>
            <a:ext cx="7938" cy="9525"/>
          </a:xfrm>
          <a:prstGeom prst="line">
            <a:avLst/>
          </a:prstGeom>
          <a:noFill/>
          <a:ln w="9525">
            <a:solidFill>
              <a:srgbClr val="FF00FF"/>
            </a:solidFill>
            <a:round/>
            <a:headEnd/>
            <a:tailEnd/>
          </a:ln>
        </p:spPr>
        <p:txBody>
          <a:bodyPr/>
          <a:lstStyle/>
          <a:p>
            <a:endParaRPr lang="en-US"/>
          </a:p>
        </p:txBody>
      </p:sp>
      <p:sp>
        <p:nvSpPr>
          <p:cNvPr id="88795" name="Line 780"/>
          <p:cNvSpPr>
            <a:spLocks noChangeShapeType="1"/>
          </p:cNvSpPr>
          <p:nvPr/>
        </p:nvSpPr>
        <p:spPr bwMode="auto">
          <a:xfrm flipV="1">
            <a:off x="5697538" y="2230438"/>
            <a:ext cx="71437" cy="53975"/>
          </a:xfrm>
          <a:prstGeom prst="line">
            <a:avLst/>
          </a:prstGeom>
          <a:noFill/>
          <a:ln w="9525">
            <a:solidFill>
              <a:srgbClr val="FF00FF"/>
            </a:solidFill>
            <a:round/>
            <a:headEnd/>
            <a:tailEnd/>
          </a:ln>
        </p:spPr>
        <p:txBody>
          <a:bodyPr/>
          <a:lstStyle/>
          <a:p>
            <a:endParaRPr lang="en-US"/>
          </a:p>
        </p:txBody>
      </p:sp>
      <p:sp>
        <p:nvSpPr>
          <p:cNvPr id="88796" name="Line 781"/>
          <p:cNvSpPr>
            <a:spLocks noChangeShapeType="1"/>
          </p:cNvSpPr>
          <p:nvPr/>
        </p:nvSpPr>
        <p:spPr bwMode="auto">
          <a:xfrm flipV="1">
            <a:off x="5768975" y="2203450"/>
            <a:ext cx="36513" cy="26988"/>
          </a:xfrm>
          <a:prstGeom prst="line">
            <a:avLst/>
          </a:prstGeom>
          <a:noFill/>
          <a:ln w="9525">
            <a:solidFill>
              <a:srgbClr val="FF00FF"/>
            </a:solidFill>
            <a:round/>
            <a:headEnd/>
            <a:tailEnd/>
          </a:ln>
        </p:spPr>
        <p:txBody>
          <a:bodyPr/>
          <a:lstStyle/>
          <a:p>
            <a:endParaRPr lang="en-US"/>
          </a:p>
        </p:txBody>
      </p:sp>
      <p:sp>
        <p:nvSpPr>
          <p:cNvPr id="88797" name="Line 782"/>
          <p:cNvSpPr>
            <a:spLocks noChangeShapeType="1"/>
          </p:cNvSpPr>
          <p:nvPr/>
        </p:nvSpPr>
        <p:spPr bwMode="auto">
          <a:xfrm>
            <a:off x="5805488" y="2203450"/>
            <a:ext cx="7937" cy="1588"/>
          </a:xfrm>
          <a:prstGeom prst="line">
            <a:avLst/>
          </a:prstGeom>
          <a:noFill/>
          <a:ln w="9525">
            <a:solidFill>
              <a:srgbClr val="FF00FF"/>
            </a:solidFill>
            <a:round/>
            <a:headEnd/>
            <a:tailEnd/>
          </a:ln>
        </p:spPr>
        <p:txBody>
          <a:bodyPr/>
          <a:lstStyle/>
          <a:p>
            <a:endParaRPr lang="en-US"/>
          </a:p>
        </p:txBody>
      </p:sp>
      <p:sp>
        <p:nvSpPr>
          <p:cNvPr id="88798" name="Line 783"/>
          <p:cNvSpPr>
            <a:spLocks noChangeShapeType="1"/>
          </p:cNvSpPr>
          <p:nvPr/>
        </p:nvSpPr>
        <p:spPr bwMode="auto">
          <a:xfrm flipV="1">
            <a:off x="5813425" y="2132013"/>
            <a:ext cx="107950" cy="71437"/>
          </a:xfrm>
          <a:prstGeom prst="line">
            <a:avLst/>
          </a:prstGeom>
          <a:noFill/>
          <a:ln w="9525">
            <a:solidFill>
              <a:srgbClr val="FF00FF"/>
            </a:solidFill>
            <a:round/>
            <a:headEnd/>
            <a:tailEnd/>
          </a:ln>
        </p:spPr>
        <p:txBody>
          <a:bodyPr/>
          <a:lstStyle/>
          <a:p>
            <a:endParaRPr lang="en-US"/>
          </a:p>
        </p:txBody>
      </p:sp>
      <p:sp>
        <p:nvSpPr>
          <p:cNvPr id="88799" name="Line 784"/>
          <p:cNvSpPr>
            <a:spLocks noChangeShapeType="1"/>
          </p:cNvSpPr>
          <p:nvPr/>
        </p:nvSpPr>
        <p:spPr bwMode="auto">
          <a:xfrm>
            <a:off x="5921375" y="2132013"/>
            <a:ext cx="7938" cy="1587"/>
          </a:xfrm>
          <a:prstGeom prst="line">
            <a:avLst/>
          </a:prstGeom>
          <a:noFill/>
          <a:ln w="9525">
            <a:solidFill>
              <a:srgbClr val="FF00FF"/>
            </a:solidFill>
            <a:round/>
            <a:headEnd/>
            <a:tailEnd/>
          </a:ln>
        </p:spPr>
        <p:txBody>
          <a:bodyPr/>
          <a:lstStyle/>
          <a:p>
            <a:endParaRPr lang="en-US"/>
          </a:p>
        </p:txBody>
      </p:sp>
      <p:sp>
        <p:nvSpPr>
          <p:cNvPr id="88800" name="Line 785"/>
          <p:cNvSpPr>
            <a:spLocks noChangeShapeType="1"/>
          </p:cNvSpPr>
          <p:nvPr/>
        </p:nvSpPr>
        <p:spPr bwMode="auto">
          <a:xfrm flipV="1">
            <a:off x="5929313" y="2124075"/>
            <a:ext cx="9525" cy="7938"/>
          </a:xfrm>
          <a:prstGeom prst="line">
            <a:avLst/>
          </a:prstGeom>
          <a:noFill/>
          <a:ln w="9525">
            <a:solidFill>
              <a:srgbClr val="FF00FF"/>
            </a:solidFill>
            <a:round/>
            <a:headEnd/>
            <a:tailEnd/>
          </a:ln>
        </p:spPr>
        <p:txBody>
          <a:bodyPr/>
          <a:lstStyle/>
          <a:p>
            <a:endParaRPr lang="en-US"/>
          </a:p>
        </p:txBody>
      </p:sp>
      <p:sp>
        <p:nvSpPr>
          <p:cNvPr id="88801" name="Line 786"/>
          <p:cNvSpPr>
            <a:spLocks noChangeShapeType="1"/>
          </p:cNvSpPr>
          <p:nvPr/>
        </p:nvSpPr>
        <p:spPr bwMode="auto">
          <a:xfrm flipV="1">
            <a:off x="5938838" y="1944688"/>
            <a:ext cx="436562" cy="179387"/>
          </a:xfrm>
          <a:prstGeom prst="line">
            <a:avLst/>
          </a:prstGeom>
          <a:noFill/>
          <a:ln w="9525">
            <a:solidFill>
              <a:srgbClr val="FF00FF"/>
            </a:solidFill>
            <a:round/>
            <a:headEnd/>
            <a:tailEnd/>
          </a:ln>
        </p:spPr>
        <p:txBody>
          <a:bodyPr/>
          <a:lstStyle/>
          <a:p>
            <a:endParaRPr lang="en-US"/>
          </a:p>
        </p:txBody>
      </p:sp>
      <p:sp>
        <p:nvSpPr>
          <p:cNvPr id="88802" name="Line 787"/>
          <p:cNvSpPr>
            <a:spLocks noChangeShapeType="1"/>
          </p:cNvSpPr>
          <p:nvPr/>
        </p:nvSpPr>
        <p:spPr bwMode="auto">
          <a:xfrm>
            <a:off x="6375400" y="1944688"/>
            <a:ext cx="9525" cy="1587"/>
          </a:xfrm>
          <a:prstGeom prst="line">
            <a:avLst/>
          </a:prstGeom>
          <a:noFill/>
          <a:ln w="9525">
            <a:solidFill>
              <a:srgbClr val="FF00FF"/>
            </a:solidFill>
            <a:round/>
            <a:headEnd/>
            <a:tailEnd/>
          </a:ln>
        </p:spPr>
        <p:txBody>
          <a:bodyPr/>
          <a:lstStyle/>
          <a:p>
            <a:endParaRPr lang="en-US"/>
          </a:p>
        </p:txBody>
      </p:sp>
      <p:sp>
        <p:nvSpPr>
          <p:cNvPr id="88803" name="Line 788"/>
          <p:cNvSpPr>
            <a:spLocks noChangeShapeType="1"/>
          </p:cNvSpPr>
          <p:nvPr/>
        </p:nvSpPr>
        <p:spPr bwMode="auto">
          <a:xfrm flipV="1">
            <a:off x="6384925" y="1909763"/>
            <a:ext cx="98425" cy="34925"/>
          </a:xfrm>
          <a:prstGeom prst="line">
            <a:avLst/>
          </a:prstGeom>
          <a:noFill/>
          <a:ln w="9525">
            <a:solidFill>
              <a:srgbClr val="FF00FF"/>
            </a:solidFill>
            <a:round/>
            <a:headEnd/>
            <a:tailEnd/>
          </a:ln>
        </p:spPr>
        <p:txBody>
          <a:bodyPr/>
          <a:lstStyle/>
          <a:p>
            <a:endParaRPr lang="en-US"/>
          </a:p>
        </p:txBody>
      </p:sp>
      <p:sp>
        <p:nvSpPr>
          <p:cNvPr id="88804" name="Line 789"/>
          <p:cNvSpPr>
            <a:spLocks noChangeShapeType="1"/>
          </p:cNvSpPr>
          <p:nvPr/>
        </p:nvSpPr>
        <p:spPr bwMode="auto">
          <a:xfrm>
            <a:off x="6483350" y="1909763"/>
            <a:ext cx="34925" cy="1587"/>
          </a:xfrm>
          <a:prstGeom prst="line">
            <a:avLst/>
          </a:prstGeom>
          <a:noFill/>
          <a:ln w="9525">
            <a:solidFill>
              <a:srgbClr val="FF00FF"/>
            </a:solidFill>
            <a:round/>
            <a:headEnd/>
            <a:tailEnd/>
          </a:ln>
        </p:spPr>
        <p:txBody>
          <a:bodyPr/>
          <a:lstStyle/>
          <a:p>
            <a:endParaRPr lang="en-US"/>
          </a:p>
        </p:txBody>
      </p:sp>
      <p:sp>
        <p:nvSpPr>
          <p:cNvPr id="88805" name="Line 790"/>
          <p:cNvSpPr>
            <a:spLocks noChangeShapeType="1"/>
          </p:cNvSpPr>
          <p:nvPr/>
        </p:nvSpPr>
        <p:spPr bwMode="auto">
          <a:xfrm flipV="1">
            <a:off x="6518275" y="1873250"/>
            <a:ext cx="142875" cy="36513"/>
          </a:xfrm>
          <a:prstGeom prst="line">
            <a:avLst/>
          </a:prstGeom>
          <a:noFill/>
          <a:ln w="9525">
            <a:solidFill>
              <a:srgbClr val="FF00FF"/>
            </a:solidFill>
            <a:round/>
            <a:headEnd/>
            <a:tailEnd/>
          </a:ln>
        </p:spPr>
        <p:txBody>
          <a:bodyPr/>
          <a:lstStyle/>
          <a:p>
            <a:endParaRPr lang="en-US"/>
          </a:p>
        </p:txBody>
      </p:sp>
      <p:sp>
        <p:nvSpPr>
          <p:cNvPr id="88806" name="Line 791"/>
          <p:cNvSpPr>
            <a:spLocks noChangeShapeType="1"/>
          </p:cNvSpPr>
          <p:nvPr/>
        </p:nvSpPr>
        <p:spPr bwMode="auto">
          <a:xfrm flipV="1">
            <a:off x="6661150" y="1865313"/>
            <a:ext cx="71438" cy="7937"/>
          </a:xfrm>
          <a:prstGeom prst="line">
            <a:avLst/>
          </a:prstGeom>
          <a:noFill/>
          <a:ln w="9525">
            <a:solidFill>
              <a:srgbClr val="FF00FF"/>
            </a:solidFill>
            <a:round/>
            <a:headEnd/>
            <a:tailEnd/>
          </a:ln>
        </p:spPr>
        <p:txBody>
          <a:bodyPr/>
          <a:lstStyle/>
          <a:p>
            <a:endParaRPr lang="en-US"/>
          </a:p>
        </p:txBody>
      </p:sp>
      <p:sp>
        <p:nvSpPr>
          <p:cNvPr id="88807" name="Line 792"/>
          <p:cNvSpPr>
            <a:spLocks noChangeShapeType="1"/>
          </p:cNvSpPr>
          <p:nvPr/>
        </p:nvSpPr>
        <p:spPr bwMode="auto">
          <a:xfrm flipV="1">
            <a:off x="6732588" y="1855788"/>
            <a:ext cx="36512" cy="9525"/>
          </a:xfrm>
          <a:prstGeom prst="line">
            <a:avLst/>
          </a:prstGeom>
          <a:noFill/>
          <a:ln w="9525">
            <a:solidFill>
              <a:srgbClr val="FF00FF"/>
            </a:solidFill>
            <a:round/>
            <a:headEnd/>
            <a:tailEnd/>
          </a:ln>
        </p:spPr>
        <p:txBody>
          <a:bodyPr/>
          <a:lstStyle/>
          <a:p>
            <a:endParaRPr lang="en-US"/>
          </a:p>
        </p:txBody>
      </p:sp>
      <p:sp>
        <p:nvSpPr>
          <p:cNvPr id="88808" name="Line 793"/>
          <p:cNvSpPr>
            <a:spLocks noChangeShapeType="1"/>
          </p:cNvSpPr>
          <p:nvPr/>
        </p:nvSpPr>
        <p:spPr bwMode="auto">
          <a:xfrm flipV="1">
            <a:off x="6769100" y="1820863"/>
            <a:ext cx="231775" cy="34925"/>
          </a:xfrm>
          <a:prstGeom prst="line">
            <a:avLst/>
          </a:prstGeom>
          <a:noFill/>
          <a:ln w="9525">
            <a:solidFill>
              <a:srgbClr val="FF00FF"/>
            </a:solidFill>
            <a:round/>
            <a:headEnd/>
            <a:tailEnd/>
          </a:ln>
        </p:spPr>
        <p:txBody>
          <a:bodyPr/>
          <a:lstStyle/>
          <a:p>
            <a:endParaRPr lang="en-US"/>
          </a:p>
        </p:txBody>
      </p:sp>
      <p:sp>
        <p:nvSpPr>
          <p:cNvPr id="88809" name="Line 794"/>
          <p:cNvSpPr>
            <a:spLocks noChangeShapeType="1"/>
          </p:cNvSpPr>
          <p:nvPr/>
        </p:nvSpPr>
        <p:spPr bwMode="auto">
          <a:xfrm>
            <a:off x="7000875" y="1820863"/>
            <a:ext cx="44450" cy="1587"/>
          </a:xfrm>
          <a:prstGeom prst="line">
            <a:avLst/>
          </a:prstGeom>
          <a:noFill/>
          <a:ln w="9525">
            <a:solidFill>
              <a:srgbClr val="FF00FF"/>
            </a:solidFill>
            <a:round/>
            <a:headEnd/>
            <a:tailEnd/>
          </a:ln>
        </p:spPr>
        <p:txBody>
          <a:bodyPr/>
          <a:lstStyle/>
          <a:p>
            <a:endParaRPr lang="en-US"/>
          </a:p>
        </p:txBody>
      </p:sp>
      <p:sp>
        <p:nvSpPr>
          <p:cNvPr id="88810" name="Line 795"/>
          <p:cNvSpPr>
            <a:spLocks noChangeShapeType="1"/>
          </p:cNvSpPr>
          <p:nvPr/>
        </p:nvSpPr>
        <p:spPr bwMode="auto">
          <a:xfrm flipV="1">
            <a:off x="7045325" y="1757363"/>
            <a:ext cx="1204913" cy="63500"/>
          </a:xfrm>
          <a:prstGeom prst="line">
            <a:avLst/>
          </a:prstGeom>
          <a:noFill/>
          <a:ln w="9525">
            <a:solidFill>
              <a:srgbClr val="FF00FF"/>
            </a:solidFill>
            <a:round/>
            <a:headEnd/>
            <a:tailEnd/>
          </a:ln>
        </p:spPr>
        <p:txBody>
          <a:bodyPr/>
          <a:lstStyle/>
          <a:p>
            <a:endParaRPr lang="en-US"/>
          </a:p>
        </p:txBody>
      </p:sp>
      <p:sp>
        <p:nvSpPr>
          <p:cNvPr id="88811" name="Freeform 796"/>
          <p:cNvSpPr>
            <a:spLocks/>
          </p:cNvSpPr>
          <p:nvPr/>
        </p:nvSpPr>
        <p:spPr bwMode="auto">
          <a:xfrm>
            <a:off x="4822825" y="3649663"/>
            <a:ext cx="36513" cy="36512"/>
          </a:xfrm>
          <a:custGeom>
            <a:avLst/>
            <a:gdLst>
              <a:gd name="T0" fmla="*/ 2147483647 w 45"/>
              <a:gd name="T1" fmla="*/ 0 h 45"/>
              <a:gd name="T2" fmla="*/ 2147483647 w 45"/>
              <a:gd name="T3" fmla="*/ 2147483647 h 45"/>
              <a:gd name="T4" fmla="*/ 2147483647 w 45"/>
              <a:gd name="T5" fmla="*/ 2147483647 h 45"/>
              <a:gd name="T6" fmla="*/ 0 w 45"/>
              <a:gd name="T7" fmla="*/ 2147483647 h 45"/>
              <a:gd name="T8" fmla="*/ 2147483647 w 45"/>
              <a:gd name="T9" fmla="*/ 0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23" y="0"/>
                </a:moveTo>
                <a:lnTo>
                  <a:pt x="45" y="22"/>
                </a:lnTo>
                <a:lnTo>
                  <a:pt x="23" y="45"/>
                </a:lnTo>
                <a:lnTo>
                  <a:pt x="0" y="22"/>
                </a:lnTo>
                <a:lnTo>
                  <a:pt x="23"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812" name="Freeform 797"/>
          <p:cNvSpPr>
            <a:spLocks/>
          </p:cNvSpPr>
          <p:nvPr/>
        </p:nvSpPr>
        <p:spPr bwMode="auto">
          <a:xfrm>
            <a:off x="4822825" y="3614738"/>
            <a:ext cx="36513" cy="34925"/>
          </a:xfrm>
          <a:custGeom>
            <a:avLst/>
            <a:gdLst>
              <a:gd name="T0" fmla="*/ 2147483647 w 45"/>
              <a:gd name="T1" fmla="*/ 0 h 45"/>
              <a:gd name="T2" fmla="*/ 2147483647 w 45"/>
              <a:gd name="T3" fmla="*/ 2147483647 h 45"/>
              <a:gd name="T4" fmla="*/ 2147483647 w 45"/>
              <a:gd name="T5" fmla="*/ 2147483647 h 45"/>
              <a:gd name="T6" fmla="*/ 0 w 45"/>
              <a:gd name="T7" fmla="*/ 2147483647 h 45"/>
              <a:gd name="T8" fmla="*/ 2147483647 w 45"/>
              <a:gd name="T9" fmla="*/ 0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23" y="0"/>
                </a:moveTo>
                <a:lnTo>
                  <a:pt x="45" y="22"/>
                </a:lnTo>
                <a:lnTo>
                  <a:pt x="23" y="45"/>
                </a:lnTo>
                <a:lnTo>
                  <a:pt x="0" y="22"/>
                </a:lnTo>
                <a:lnTo>
                  <a:pt x="23"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813" name="Freeform 798"/>
          <p:cNvSpPr>
            <a:spLocks/>
          </p:cNvSpPr>
          <p:nvPr/>
        </p:nvSpPr>
        <p:spPr bwMode="auto">
          <a:xfrm>
            <a:off x="4832350" y="3587750"/>
            <a:ext cx="34925" cy="34925"/>
          </a:xfrm>
          <a:custGeom>
            <a:avLst/>
            <a:gdLst>
              <a:gd name="T0" fmla="*/ 2147483647 w 45"/>
              <a:gd name="T1" fmla="*/ 0 h 45"/>
              <a:gd name="T2" fmla="*/ 2147483647 w 45"/>
              <a:gd name="T3" fmla="*/ 2147483647 h 45"/>
              <a:gd name="T4" fmla="*/ 2147483647 w 45"/>
              <a:gd name="T5" fmla="*/ 2147483647 h 45"/>
              <a:gd name="T6" fmla="*/ 0 w 45"/>
              <a:gd name="T7" fmla="*/ 2147483647 h 45"/>
              <a:gd name="T8" fmla="*/ 2147483647 w 45"/>
              <a:gd name="T9" fmla="*/ 0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22" y="0"/>
                </a:moveTo>
                <a:lnTo>
                  <a:pt x="45" y="22"/>
                </a:lnTo>
                <a:lnTo>
                  <a:pt x="22" y="45"/>
                </a:lnTo>
                <a:lnTo>
                  <a:pt x="0" y="22"/>
                </a:lnTo>
                <a:lnTo>
                  <a:pt x="22"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814" name="Freeform 799"/>
          <p:cNvSpPr>
            <a:spLocks/>
          </p:cNvSpPr>
          <p:nvPr/>
        </p:nvSpPr>
        <p:spPr bwMode="auto">
          <a:xfrm>
            <a:off x="4840288" y="3560763"/>
            <a:ext cx="36512" cy="36512"/>
          </a:xfrm>
          <a:custGeom>
            <a:avLst/>
            <a:gdLst>
              <a:gd name="T0" fmla="*/ 2147483647 w 45"/>
              <a:gd name="T1" fmla="*/ 0 h 45"/>
              <a:gd name="T2" fmla="*/ 2147483647 w 45"/>
              <a:gd name="T3" fmla="*/ 2147483647 h 45"/>
              <a:gd name="T4" fmla="*/ 2147483647 w 45"/>
              <a:gd name="T5" fmla="*/ 2147483647 h 45"/>
              <a:gd name="T6" fmla="*/ 0 w 45"/>
              <a:gd name="T7" fmla="*/ 2147483647 h 45"/>
              <a:gd name="T8" fmla="*/ 2147483647 w 45"/>
              <a:gd name="T9" fmla="*/ 0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22" y="0"/>
                </a:moveTo>
                <a:lnTo>
                  <a:pt x="45" y="23"/>
                </a:lnTo>
                <a:lnTo>
                  <a:pt x="22" y="45"/>
                </a:lnTo>
                <a:lnTo>
                  <a:pt x="0" y="23"/>
                </a:lnTo>
                <a:lnTo>
                  <a:pt x="22"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815" name="Freeform 800"/>
          <p:cNvSpPr>
            <a:spLocks/>
          </p:cNvSpPr>
          <p:nvPr/>
        </p:nvSpPr>
        <p:spPr bwMode="auto">
          <a:xfrm>
            <a:off x="4849813" y="3525838"/>
            <a:ext cx="36512" cy="34925"/>
          </a:xfrm>
          <a:custGeom>
            <a:avLst/>
            <a:gdLst>
              <a:gd name="T0" fmla="*/ 2147483647 w 45"/>
              <a:gd name="T1" fmla="*/ 0 h 45"/>
              <a:gd name="T2" fmla="*/ 2147483647 w 45"/>
              <a:gd name="T3" fmla="*/ 2147483647 h 45"/>
              <a:gd name="T4" fmla="*/ 2147483647 w 45"/>
              <a:gd name="T5" fmla="*/ 2147483647 h 45"/>
              <a:gd name="T6" fmla="*/ 0 w 45"/>
              <a:gd name="T7" fmla="*/ 2147483647 h 45"/>
              <a:gd name="T8" fmla="*/ 2147483647 w 45"/>
              <a:gd name="T9" fmla="*/ 0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23" y="0"/>
                </a:moveTo>
                <a:lnTo>
                  <a:pt x="45" y="23"/>
                </a:lnTo>
                <a:lnTo>
                  <a:pt x="23" y="45"/>
                </a:lnTo>
                <a:lnTo>
                  <a:pt x="0" y="23"/>
                </a:lnTo>
                <a:lnTo>
                  <a:pt x="23"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816" name="Freeform 801"/>
          <p:cNvSpPr>
            <a:spLocks/>
          </p:cNvSpPr>
          <p:nvPr/>
        </p:nvSpPr>
        <p:spPr bwMode="auto">
          <a:xfrm>
            <a:off x="4849813" y="3498850"/>
            <a:ext cx="36512" cy="34925"/>
          </a:xfrm>
          <a:custGeom>
            <a:avLst/>
            <a:gdLst>
              <a:gd name="T0" fmla="*/ 2147483647 w 45"/>
              <a:gd name="T1" fmla="*/ 0 h 45"/>
              <a:gd name="T2" fmla="*/ 2147483647 w 45"/>
              <a:gd name="T3" fmla="*/ 2147483647 h 45"/>
              <a:gd name="T4" fmla="*/ 2147483647 w 45"/>
              <a:gd name="T5" fmla="*/ 2147483647 h 45"/>
              <a:gd name="T6" fmla="*/ 0 w 45"/>
              <a:gd name="T7" fmla="*/ 2147483647 h 45"/>
              <a:gd name="T8" fmla="*/ 2147483647 w 45"/>
              <a:gd name="T9" fmla="*/ 0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23" y="0"/>
                </a:moveTo>
                <a:lnTo>
                  <a:pt x="45" y="22"/>
                </a:lnTo>
                <a:lnTo>
                  <a:pt x="23" y="45"/>
                </a:lnTo>
                <a:lnTo>
                  <a:pt x="0" y="22"/>
                </a:lnTo>
                <a:lnTo>
                  <a:pt x="23"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817" name="Freeform 802"/>
          <p:cNvSpPr>
            <a:spLocks/>
          </p:cNvSpPr>
          <p:nvPr/>
        </p:nvSpPr>
        <p:spPr bwMode="auto">
          <a:xfrm>
            <a:off x="4894263" y="3462338"/>
            <a:ext cx="36512" cy="36512"/>
          </a:xfrm>
          <a:custGeom>
            <a:avLst/>
            <a:gdLst>
              <a:gd name="T0" fmla="*/ 2147483647 w 45"/>
              <a:gd name="T1" fmla="*/ 0 h 45"/>
              <a:gd name="T2" fmla="*/ 2147483647 w 45"/>
              <a:gd name="T3" fmla="*/ 2147483647 h 45"/>
              <a:gd name="T4" fmla="*/ 2147483647 w 45"/>
              <a:gd name="T5" fmla="*/ 2147483647 h 45"/>
              <a:gd name="T6" fmla="*/ 0 w 45"/>
              <a:gd name="T7" fmla="*/ 2147483647 h 45"/>
              <a:gd name="T8" fmla="*/ 2147483647 w 45"/>
              <a:gd name="T9" fmla="*/ 0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23" y="0"/>
                </a:moveTo>
                <a:lnTo>
                  <a:pt x="45" y="22"/>
                </a:lnTo>
                <a:lnTo>
                  <a:pt x="23" y="45"/>
                </a:lnTo>
                <a:lnTo>
                  <a:pt x="0" y="22"/>
                </a:lnTo>
                <a:lnTo>
                  <a:pt x="23"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818" name="Freeform 803"/>
          <p:cNvSpPr>
            <a:spLocks/>
          </p:cNvSpPr>
          <p:nvPr/>
        </p:nvSpPr>
        <p:spPr bwMode="auto">
          <a:xfrm>
            <a:off x="4894263" y="3435350"/>
            <a:ext cx="36512" cy="36513"/>
          </a:xfrm>
          <a:custGeom>
            <a:avLst/>
            <a:gdLst>
              <a:gd name="T0" fmla="*/ 2147483647 w 45"/>
              <a:gd name="T1" fmla="*/ 0 h 45"/>
              <a:gd name="T2" fmla="*/ 2147483647 w 45"/>
              <a:gd name="T3" fmla="*/ 2147483647 h 45"/>
              <a:gd name="T4" fmla="*/ 2147483647 w 45"/>
              <a:gd name="T5" fmla="*/ 2147483647 h 45"/>
              <a:gd name="T6" fmla="*/ 0 w 45"/>
              <a:gd name="T7" fmla="*/ 2147483647 h 45"/>
              <a:gd name="T8" fmla="*/ 2147483647 w 45"/>
              <a:gd name="T9" fmla="*/ 0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23" y="0"/>
                </a:moveTo>
                <a:lnTo>
                  <a:pt x="45" y="22"/>
                </a:lnTo>
                <a:lnTo>
                  <a:pt x="23" y="45"/>
                </a:lnTo>
                <a:lnTo>
                  <a:pt x="0" y="22"/>
                </a:lnTo>
                <a:lnTo>
                  <a:pt x="23"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819" name="Freeform 804"/>
          <p:cNvSpPr>
            <a:spLocks/>
          </p:cNvSpPr>
          <p:nvPr/>
        </p:nvSpPr>
        <p:spPr bwMode="auto">
          <a:xfrm>
            <a:off x="4903788" y="3409950"/>
            <a:ext cx="34925" cy="34925"/>
          </a:xfrm>
          <a:custGeom>
            <a:avLst/>
            <a:gdLst>
              <a:gd name="T0" fmla="*/ 2147483647 w 44"/>
              <a:gd name="T1" fmla="*/ 0 h 45"/>
              <a:gd name="T2" fmla="*/ 2147483647 w 44"/>
              <a:gd name="T3" fmla="*/ 2147483647 h 45"/>
              <a:gd name="T4" fmla="*/ 2147483647 w 44"/>
              <a:gd name="T5" fmla="*/ 2147483647 h 45"/>
              <a:gd name="T6" fmla="*/ 0 w 44"/>
              <a:gd name="T7" fmla="*/ 2147483647 h 45"/>
              <a:gd name="T8" fmla="*/ 2147483647 w 44"/>
              <a:gd name="T9" fmla="*/ 0 h 45"/>
              <a:gd name="T10" fmla="*/ 0 60000 65536"/>
              <a:gd name="T11" fmla="*/ 0 60000 65536"/>
              <a:gd name="T12" fmla="*/ 0 60000 65536"/>
              <a:gd name="T13" fmla="*/ 0 60000 65536"/>
              <a:gd name="T14" fmla="*/ 0 60000 65536"/>
              <a:gd name="T15" fmla="*/ 0 w 44"/>
              <a:gd name="T16" fmla="*/ 0 h 45"/>
              <a:gd name="T17" fmla="*/ 44 w 44"/>
              <a:gd name="T18" fmla="*/ 45 h 45"/>
            </a:gdLst>
            <a:ahLst/>
            <a:cxnLst>
              <a:cxn ang="T10">
                <a:pos x="T0" y="T1"/>
              </a:cxn>
              <a:cxn ang="T11">
                <a:pos x="T2" y="T3"/>
              </a:cxn>
              <a:cxn ang="T12">
                <a:pos x="T4" y="T5"/>
              </a:cxn>
              <a:cxn ang="T13">
                <a:pos x="T6" y="T7"/>
              </a:cxn>
              <a:cxn ang="T14">
                <a:pos x="T8" y="T9"/>
              </a:cxn>
            </a:cxnLst>
            <a:rect l="T15" t="T16" r="T17" b="T18"/>
            <a:pathLst>
              <a:path w="44" h="45">
                <a:moveTo>
                  <a:pt x="22" y="0"/>
                </a:moveTo>
                <a:lnTo>
                  <a:pt x="44" y="23"/>
                </a:lnTo>
                <a:lnTo>
                  <a:pt x="22" y="45"/>
                </a:lnTo>
                <a:lnTo>
                  <a:pt x="0" y="23"/>
                </a:lnTo>
                <a:lnTo>
                  <a:pt x="22"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820" name="Freeform 805"/>
          <p:cNvSpPr>
            <a:spLocks/>
          </p:cNvSpPr>
          <p:nvPr/>
        </p:nvSpPr>
        <p:spPr bwMode="auto">
          <a:xfrm>
            <a:off x="4903788" y="3373438"/>
            <a:ext cx="34925" cy="36512"/>
          </a:xfrm>
          <a:custGeom>
            <a:avLst/>
            <a:gdLst>
              <a:gd name="T0" fmla="*/ 2147483647 w 44"/>
              <a:gd name="T1" fmla="*/ 0 h 45"/>
              <a:gd name="T2" fmla="*/ 2147483647 w 44"/>
              <a:gd name="T3" fmla="*/ 2147483647 h 45"/>
              <a:gd name="T4" fmla="*/ 2147483647 w 44"/>
              <a:gd name="T5" fmla="*/ 2147483647 h 45"/>
              <a:gd name="T6" fmla="*/ 0 w 44"/>
              <a:gd name="T7" fmla="*/ 2147483647 h 45"/>
              <a:gd name="T8" fmla="*/ 2147483647 w 44"/>
              <a:gd name="T9" fmla="*/ 0 h 45"/>
              <a:gd name="T10" fmla="*/ 0 60000 65536"/>
              <a:gd name="T11" fmla="*/ 0 60000 65536"/>
              <a:gd name="T12" fmla="*/ 0 60000 65536"/>
              <a:gd name="T13" fmla="*/ 0 60000 65536"/>
              <a:gd name="T14" fmla="*/ 0 60000 65536"/>
              <a:gd name="T15" fmla="*/ 0 w 44"/>
              <a:gd name="T16" fmla="*/ 0 h 45"/>
              <a:gd name="T17" fmla="*/ 44 w 44"/>
              <a:gd name="T18" fmla="*/ 45 h 45"/>
            </a:gdLst>
            <a:ahLst/>
            <a:cxnLst>
              <a:cxn ang="T10">
                <a:pos x="T0" y="T1"/>
              </a:cxn>
              <a:cxn ang="T11">
                <a:pos x="T2" y="T3"/>
              </a:cxn>
              <a:cxn ang="T12">
                <a:pos x="T4" y="T5"/>
              </a:cxn>
              <a:cxn ang="T13">
                <a:pos x="T6" y="T7"/>
              </a:cxn>
              <a:cxn ang="T14">
                <a:pos x="T8" y="T9"/>
              </a:cxn>
            </a:cxnLst>
            <a:rect l="T15" t="T16" r="T17" b="T18"/>
            <a:pathLst>
              <a:path w="44" h="45">
                <a:moveTo>
                  <a:pt x="22" y="0"/>
                </a:moveTo>
                <a:lnTo>
                  <a:pt x="44" y="23"/>
                </a:lnTo>
                <a:lnTo>
                  <a:pt x="22" y="45"/>
                </a:lnTo>
                <a:lnTo>
                  <a:pt x="0" y="23"/>
                </a:lnTo>
                <a:lnTo>
                  <a:pt x="22"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821" name="Freeform 806"/>
          <p:cNvSpPr>
            <a:spLocks/>
          </p:cNvSpPr>
          <p:nvPr/>
        </p:nvSpPr>
        <p:spPr bwMode="auto">
          <a:xfrm>
            <a:off x="4930775" y="3346450"/>
            <a:ext cx="34925" cy="36513"/>
          </a:xfrm>
          <a:custGeom>
            <a:avLst/>
            <a:gdLst>
              <a:gd name="T0" fmla="*/ 2147483647 w 45"/>
              <a:gd name="T1" fmla="*/ 0 h 45"/>
              <a:gd name="T2" fmla="*/ 2147483647 w 45"/>
              <a:gd name="T3" fmla="*/ 2147483647 h 45"/>
              <a:gd name="T4" fmla="*/ 2147483647 w 45"/>
              <a:gd name="T5" fmla="*/ 2147483647 h 45"/>
              <a:gd name="T6" fmla="*/ 0 w 45"/>
              <a:gd name="T7" fmla="*/ 2147483647 h 45"/>
              <a:gd name="T8" fmla="*/ 2147483647 w 45"/>
              <a:gd name="T9" fmla="*/ 0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23" y="0"/>
                </a:moveTo>
                <a:lnTo>
                  <a:pt x="45" y="23"/>
                </a:lnTo>
                <a:lnTo>
                  <a:pt x="23" y="45"/>
                </a:lnTo>
                <a:lnTo>
                  <a:pt x="0" y="23"/>
                </a:lnTo>
                <a:lnTo>
                  <a:pt x="23"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822" name="Freeform 807"/>
          <p:cNvSpPr>
            <a:spLocks/>
          </p:cNvSpPr>
          <p:nvPr/>
        </p:nvSpPr>
        <p:spPr bwMode="auto">
          <a:xfrm>
            <a:off x="4948238" y="3319463"/>
            <a:ext cx="34925" cy="36512"/>
          </a:xfrm>
          <a:custGeom>
            <a:avLst/>
            <a:gdLst>
              <a:gd name="T0" fmla="*/ 2147483647 w 45"/>
              <a:gd name="T1" fmla="*/ 0 h 45"/>
              <a:gd name="T2" fmla="*/ 2147483647 w 45"/>
              <a:gd name="T3" fmla="*/ 2147483647 h 45"/>
              <a:gd name="T4" fmla="*/ 2147483647 w 45"/>
              <a:gd name="T5" fmla="*/ 2147483647 h 45"/>
              <a:gd name="T6" fmla="*/ 0 w 45"/>
              <a:gd name="T7" fmla="*/ 2147483647 h 45"/>
              <a:gd name="T8" fmla="*/ 2147483647 w 45"/>
              <a:gd name="T9" fmla="*/ 0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22" y="0"/>
                </a:moveTo>
                <a:lnTo>
                  <a:pt x="45" y="22"/>
                </a:lnTo>
                <a:lnTo>
                  <a:pt x="22" y="45"/>
                </a:lnTo>
                <a:lnTo>
                  <a:pt x="0" y="22"/>
                </a:lnTo>
                <a:lnTo>
                  <a:pt x="22"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823" name="Freeform 808"/>
          <p:cNvSpPr>
            <a:spLocks/>
          </p:cNvSpPr>
          <p:nvPr/>
        </p:nvSpPr>
        <p:spPr bwMode="auto">
          <a:xfrm>
            <a:off x="4956175" y="3284538"/>
            <a:ext cx="36513" cy="34925"/>
          </a:xfrm>
          <a:custGeom>
            <a:avLst/>
            <a:gdLst>
              <a:gd name="T0" fmla="*/ 2147483647 w 45"/>
              <a:gd name="T1" fmla="*/ 0 h 45"/>
              <a:gd name="T2" fmla="*/ 2147483647 w 45"/>
              <a:gd name="T3" fmla="*/ 2147483647 h 45"/>
              <a:gd name="T4" fmla="*/ 2147483647 w 45"/>
              <a:gd name="T5" fmla="*/ 2147483647 h 45"/>
              <a:gd name="T6" fmla="*/ 0 w 45"/>
              <a:gd name="T7" fmla="*/ 2147483647 h 45"/>
              <a:gd name="T8" fmla="*/ 2147483647 w 45"/>
              <a:gd name="T9" fmla="*/ 0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22" y="0"/>
                </a:moveTo>
                <a:lnTo>
                  <a:pt x="45" y="22"/>
                </a:lnTo>
                <a:lnTo>
                  <a:pt x="22" y="45"/>
                </a:lnTo>
                <a:lnTo>
                  <a:pt x="0" y="22"/>
                </a:lnTo>
                <a:lnTo>
                  <a:pt x="22"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824" name="Freeform 809"/>
          <p:cNvSpPr>
            <a:spLocks/>
          </p:cNvSpPr>
          <p:nvPr/>
        </p:nvSpPr>
        <p:spPr bwMode="auto">
          <a:xfrm>
            <a:off x="4956175" y="3257550"/>
            <a:ext cx="36513" cy="34925"/>
          </a:xfrm>
          <a:custGeom>
            <a:avLst/>
            <a:gdLst>
              <a:gd name="T0" fmla="*/ 2147483647 w 45"/>
              <a:gd name="T1" fmla="*/ 0 h 45"/>
              <a:gd name="T2" fmla="*/ 2147483647 w 45"/>
              <a:gd name="T3" fmla="*/ 2147483647 h 45"/>
              <a:gd name="T4" fmla="*/ 2147483647 w 45"/>
              <a:gd name="T5" fmla="*/ 2147483647 h 45"/>
              <a:gd name="T6" fmla="*/ 0 w 45"/>
              <a:gd name="T7" fmla="*/ 2147483647 h 45"/>
              <a:gd name="T8" fmla="*/ 2147483647 w 45"/>
              <a:gd name="T9" fmla="*/ 0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22" y="0"/>
                </a:moveTo>
                <a:lnTo>
                  <a:pt x="45" y="22"/>
                </a:lnTo>
                <a:lnTo>
                  <a:pt x="22" y="45"/>
                </a:lnTo>
                <a:lnTo>
                  <a:pt x="0" y="22"/>
                </a:lnTo>
                <a:lnTo>
                  <a:pt x="22"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825" name="Freeform 810"/>
          <p:cNvSpPr>
            <a:spLocks/>
          </p:cNvSpPr>
          <p:nvPr/>
        </p:nvSpPr>
        <p:spPr bwMode="auto">
          <a:xfrm>
            <a:off x="4975225" y="3230563"/>
            <a:ext cx="34925" cy="36512"/>
          </a:xfrm>
          <a:custGeom>
            <a:avLst/>
            <a:gdLst>
              <a:gd name="T0" fmla="*/ 2147483647 w 45"/>
              <a:gd name="T1" fmla="*/ 0 h 45"/>
              <a:gd name="T2" fmla="*/ 2147483647 w 45"/>
              <a:gd name="T3" fmla="*/ 2147483647 h 45"/>
              <a:gd name="T4" fmla="*/ 2147483647 w 45"/>
              <a:gd name="T5" fmla="*/ 2147483647 h 45"/>
              <a:gd name="T6" fmla="*/ 0 w 45"/>
              <a:gd name="T7" fmla="*/ 2147483647 h 45"/>
              <a:gd name="T8" fmla="*/ 2147483647 w 45"/>
              <a:gd name="T9" fmla="*/ 0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23" y="0"/>
                </a:moveTo>
                <a:lnTo>
                  <a:pt x="45" y="23"/>
                </a:lnTo>
                <a:lnTo>
                  <a:pt x="23" y="45"/>
                </a:lnTo>
                <a:lnTo>
                  <a:pt x="0" y="23"/>
                </a:lnTo>
                <a:lnTo>
                  <a:pt x="23"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826" name="Freeform 811"/>
          <p:cNvSpPr>
            <a:spLocks/>
          </p:cNvSpPr>
          <p:nvPr/>
        </p:nvSpPr>
        <p:spPr bwMode="auto">
          <a:xfrm>
            <a:off x="4992688" y="3195638"/>
            <a:ext cx="34925" cy="34925"/>
          </a:xfrm>
          <a:custGeom>
            <a:avLst/>
            <a:gdLst>
              <a:gd name="T0" fmla="*/ 2147483647 w 45"/>
              <a:gd name="T1" fmla="*/ 0 h 45"/>
              <a:gd name="T2" fmla="*/ 2147483647 w 45"/>
              <a:gd name="T3" fmla="*/ 2147483647 h 45"/>
              <a:gd name="T4" fmla="*/ 2147483647 w 45"/>
              <a:gd name="T5" fmla="*/ 2147483647 h 45"/>
              <a:gd name="T6" fmla="*/ 0 w 45"/>
              <a:gd name="T7" fmla="*/ 2147483647 h 45"/>
              <a:gd name="T8" fmla="*/ 2147483647 w 45"/>
              <a:gd name="T9" fmla="*/ 0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22" y="0"/>
                </a:moveTo>
                <a:lnTo>
                  <a:pt x="45" y="23"/>
                </a:lnTo>
                <a:lnTo>
                  <a:pt x="22" y="45"/>
                </a:lnTo>
                <a:lnTo>
                  <a:pt x="0" y="23"/>
                </a:lnTo>
                <a:lnTo>
                  <a:pt x="22"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827" name="Freeform 812"/>
          <p:cNvSpPr>
            <a:spLocks/>
          </p:cNvSpPr>
          <p:nvPr/>
        </p:nvSpPr>
        <p:spPr bwMode="auto">
          <a:xfrm>
            <a:off x="5010150" y="3168650"/>
            <a:ext cx="36513" cy="34925"/>
          </a:xfrm>
          <a:custGeom>
            <a:avLst/>
            <a:gdLst>
              <a:gd name="T0" fmla="*/ 2147483647 w 45"/>
              <a:gd name="T1" fmla="*/ 0 h 45"/>
              <a:gd name="T2" fmla="*/ 2147483647 w 45"/>
              <a:gd name="T3" fmla="*/ 2147483647 h 45"/>
              <a:gd name="T4" fmla="*/ 2147483647 w 45"/>
              <a:gd name="T5" fmla="*/ 2147483647 h 45"/>
              <a:gd name="T6" fmla="*/ 0 w 45"/>
              <a:gd name="T7" fmla="*/ 2147483647 h 45"/>
              <a:gd name="T8" fmla="*/ 2147483647 w 45"/>
              <a:gd name="T9" fmla="*/ 0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23" y="0"/>
                </a:moveTo>
                <a:lnTo>
                  <a:pt x="45" y="23"/>
                </a:lnTo>
                <a:lnTo>
                  <a:pt x="23" y="45"/>
                </a:lnTo>
                <a:lnTo>
                  <a:pt x="0" y="23"/>
                </a:lnTo>
                <a:lnTo>
                  <a:pt x="23"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828" name="Freeform 813"/>
          <p:cNvSpPr>
            <a:spLocks/>
          </p:cNvSpPr>
          <p:nvPr/>
        </p:nvSpPr>
        <p:spPr bwMode="auto">
          <a:xfrm>
            <a:off x="5064125" y="3141663"/>
            <a:ext cx="34925" cy="34925"/>
          </a:xfrm>
          <a:custGeom>
            <a:avLst/>
            <a:gdLst>
              <a:gd name="T0" fmla="*/ 2147483647 w 45"/>
              <a:gd name="T1" fmla="*/ 0 h 45"/>
              <a:gd name="T2" fmla="*/ 2147483647 w 45"/>
              <a:gd name="T3" fmla="*/ 2147483647 h 45"/>
              <a:gd name="T4" fmla="*/ 2147483647 w 45"/>
              <a:gd name="T5" fmla="*/ 2147483647 h 45"/>
              <a:gd name="T6" fmla="*/ 0 w 45"/>
              <a:gd name="T7" fmla="*/ 2147483647 h 45"/>
              <a:gd name="T8" fmla="*/ 2147483647 w 45"/>
              <a:gd name="T9" fmla="*/ 0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22" y="0"/>
                </a:moveTo>
                <a:lnTo>
                  <a:pt x="45" y="22"/>
                </a:lnTo>
                <a:lnTo>
                  <a:pt x="22" y="45"/>
                </a:lnTo>
                <a:lnTo>
                  <a:pt x="0" y="22"/>
                </a:lnTo>
                <a:lnTo>
                  <a:pt x="22"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829" name="Freeform 814"/>
          <p:cNvSpPr>
            <a:spLocks/>
          </p:cNvSpPr>
          <p:nvPr/>
        </p:nvSpPr>
        <p:spPr bwMode="auto">
          <a:xfrm>
            <a:off x="5073650" y="3105150"/>
            <a:ext cx="34925" cy="36513"/>
          </a:xfrm>
          <a:custGeom>
            <a:avLst/>
            <a:gdLst>
              <a:gd name="T0" fmla="*/ 2147483647 w 45"/>
              <a:gd name="T1" fmla="*/ 0 h 45"/>
              <a:gd name="T2" fmla="*/ 2147483647 w 45"/>
              <a:gd name="T3" fmla="*/ 2147483647 h 45"/>
              <a:gd name="T4" fmla="*/ 2147483647 w 45"/>
              <a:gd name="T5" fmla="*/ 2147483647 h 45"/>
              <a:gd name="T6" fmla="*/ 0 w 45"/>
              <a:gd name="T7" fmla="*/ 2147483647 h 45"/>
              <a:gd name="T8" fmla="*/ 2147483647 w 45"/>
              <a:gd name="T9" fmla="*/ 0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23" y="0"/>
                </a:moveTo>
                <a:lnTo>
                  <a:pt x="45" y="22"/>
                </a:lnTo>
                <a:lnTo>
                  <a:pt x="23" y="45"/>
                </a:lnTo>
                <a:lnTo>
                  <a:pt x="0" y="22"/>
                </a:lnTo>
                <a:lnTo>
                  <a:pt x="23"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830" name="Freeform 815"/>
          <p:cNvSpPr>
            <a:spLocks/>
          </p:cNvSpPr>
          <p:nvPr/>
        </p:nvSpPr>
        <p:spPr bwMode="auto">
          <a:xfrm>
            <a:off x="5081588" y="3078163"/>
            <a:ext cx="36512" cy="36512"/>
          </a:xfrm>
          <a:custGeom>
            <a:avLst/>
            <a:gdLst>
              <a:gd name="T0" fmla="*/ 2147483647 w 45"/>
              <a:gd name="T1" fmla="*/ 0 h 45"/>
              <a:gd name="T2" fmla="*/ 2147483647 w 45"/>
              <a:gd name="T3" fmla="*/ 2147483647 h 45"/>
              <a:gd name="T4" fmla="*/ 2147483647 w 45"/>
              <a:gd name="T5" fmla="*/ 2147483647 h 45"/>
              <a:gd name="T6" fmla="*/ 0 w 45"/>
              <a:gd name="T7" fmla="*/ 2147483647 h 45"/>
              <a:gd name="T8" fmla="*/ 2147483647 w 45"/>
              <a:gd name="T9" fmla="*/ 0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23" y="0"/>
                </a:moveTo>
                <a:lnTo>
                  <a:pt x="45" y="22"/>
                </a:lnTo>
                <a:lnTo>
                  <a:pt x="23" y="45"/>
                </a:lnTo>
                <a:lnTo>
                  <a:pt x="0" y="22"/>
                </a:lnTo>
                <a:lnTo>
                  <a:pt x="23"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831" name="Freeform 816"/>
          <p:cNvSpPr>
            <a:spLocks/>
          </p:cNvSpPr>
          <p:nvPr/>
        </p:nvSpPr>
        <p:spPr bwMode="auto">
          <a:xfrm>
            <a:off x="5099050" y="3043238"/>
            <a:ext cx="36513" cy="34925"/>
          </a:xfrm>
          <a:custGeom>
            <a:avLst/>
            <a:gdLst>
              <a:gd name="T0" fmla="*/ 2147483647 w 45"/>
              <a:gd name="T1" fmla="*/ 0 h 45"/>
              <a:gd name="T2" fmla="*/ 2147483647 w 45"/>
              <a:gd name="T3" fmla="*/ 2147483647 h 45"/>
              <a:gd name="T4" fmla="*/ 2147483647 w 45"/>
              <a:gd name="T5" fmla="*/ 2147483647 h 45"/>
              <a:gd name="T6" fmla="*/ 0 w 45"/>
              <a:gd name="T7" fmla="*/ 2147483647 h 45"/>
              <a:gd name="T8" fmla="*/ 2147483647 w 45"/>
              <a:gd name="T9" fmla="*/ 0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22" y="0"/>
                </a:moveTo>
                <a:lnTo>
                  <a:pt x="45" y="22"/>
                </a:lnTo>
                <a:lnTo>
                  <a:pt x="22" y="45"/>
                </a:lnTo>
                <a:lnTo>
                  <a:pt x="0" y="22"/>
                </a:lnTo>
                <a:lnTo>
                  <a:pt x="22"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832" name="Freeform 817"/>
          <p:cNvSpPr>
            <a:spLocks/>
          </p:cNvSpPr>
          <p:nvPr/>
        </p:nvSpPr>
        <p:spPr bwMode="auto">
          <a:xfrm>
            <a:off x="5118100" y="3016250"/>
            <a:ext cx="34925" cy="36513"/>
          </a:xfrm>
          <a:custGeom>
            <a:avLst/>
            <a:gdLst>
              <a:gd name="T0" fmla="*/ 2147483647 w 45"/>
              <a:gd name="T1" fmla="*/ 0 h 45"/>
              <a:gd name="T2" fmla="*/ 2147483647 w 45"/>
              <a:gd name="T3" fmla="*/ 2147483647 h 45"/>
              <a:gd name="T4" fmla="*/ 2147483647 w 45"/>
              <a:gd name="T5" fmla="*/ 2147483647 h 45"/>
              <a:gd name="T6" fmla="*/ 0 w 45"/>
              <a:gd name="T7" fmla="*/ 2147483647 h 45"/>
              <a:gd name="T8" fmla="*/ 2147483647 w 45"/>
              <a:gd name="T9" fmla="*/ 0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23" y="0"/>
                </a:moveTo>
                <a:lnTo>
                  <a:pt x="45" y="23"/>
                </a:lnTo>
                <a:lnTo>
                  <a:pt x="23" y="45"/>
                </a:lnTo>
                <a:lnTo>
                  <a:pt x="0" y="23"/>
                </a:lnTo>
                <a:lnTo>
                  <a:pt x="23"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833" name="Freeform 818"/>
          <p:cNvSpPr>
            <a:spLocks/>
          </p:cNvSpPr>
          <p:nvPr/>
        </p:nvSpPr>
        <p:spPr bwMode="auto">
          <a:xfrm>
            <a:off x="5126038" y="2989263"/>
            <a:ext cx="36512" cy="36512"/>
          </a:xfrm>
          <a:custGeom>
            <a:avLst/>
            <a:gdLst>
              <a:gd name="T0" fmla="*/ 2147483647 w 45"/>
              <a:gd name="T1" fmla="*/ 0 h 45"/>
              <a:gd name="T2" fmla="*/ 2147483647 w 45"/>
              <a:gd name="T3" fmla="*/ 2147483647 h 45"/>
              <a:gd name="T4" fmla="*/ 2147483647 w 45"/>
              <a:gd name="T5" fmla="*/ 2147483647 h 45"/>
              <a:gd name="T6" fmla="*/ 0 w 45"/>
              <a:gd name="T7" fmla="*/ 2147483647 h 45"/>
              <a:gd name="T8" fmla="*/ 2147483647 w 45"/>
              <a:gd name="T9" fmla="*/ 0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22" y="0"/>
                </a:moveTo>
                <a:lnTo>
                  <a:pt x="45" y="23"/>
                </a:lnTo>
                <a:lnTo>
                  <a:pt x="22" y="45"/>
                </a:lnTo>
                <a:lnTo>
                  <a:pt x="0" y="23"/>
                </a:lnTo>
                <a:lnTo>
                  <a:pt x="22"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834" name="Freeform 819"/>
          <p:cNvSpPr>
            <a:spLocks/>
          </p:cNvSpPr>
          <p:nvPr/>
        </p:nvSpPr>
        <p:spPr bwMode="auto">
          <a:xfrm>
            <a:off x="5153025" y="2954338"/>
            <a:ext cx="36513" cy="34925"/>
          </a:xfrm>
          <a:custGeom>
            <a:avLst/>
            <a:gdLst>
              <a:gd name="T0" fmla="*/ 2147483647 w 45"/>
              <a:gd name="T1" fmla="*/ 0 h 45"/>
              <a:gd name="T2" fmla="*/ 2147483647 w 45"/>
              <a:gd name="T3" fmla="*/ 2147483647 h 45"/>
              <a:gd name="T4" fmla="*/ 2147483647 w 45"/>
              <a:gd name="T5" fmla="*/ 2147483647 h 45"/>
              <a:gd name="T6" fmla="*/ 0 w 45"/>
              <a:gd name="T7" fmla="*/ 2147483647 h 45"/>
              <a:gd name="T8" fmla="*/ 2147483647 w 45"/>
              <a:gd name="T9" fmla="*/ 0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23" y="0"/>
                </a:moveTo>
                <a:lnTo>
                  <a:pt x="45" y="23"/>
                </a:lnTo>
                <a:lnTo>
                  <a:pt x="23" y="45"/>
                </a:lnTo>
                <a:lnTo>
                  <a:pt x="0" y="23"/>
                </a:lnTo>
                <a:lnTo>
                  <a:pt x="23"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835" name="Freeform 820"/>
          <p:cNvSpPr>
            <a:spLocks/>
          </p:cNvSpPr>
          <p:nvPr/>
        </p:nvSpPr>
        <p:spPr bwMode="auto">
          <a:xfrm>
            <a:off x="5162550" y="2927350"/>
            <a:ext cx="34925" cy="34925"/>
          </a:xfrm>
          <a:custGeom>
            <a:avLst/>
            <a:gdLst>
              <a:gd name="T0" fmla="*/ 2147483647 w 45"/>
              <a:gd name="T1" fmla="*/ 0 h 45"/>
              <a:gd name="T2" fmla="*/ 2147483647 w 45"/>
              <a:gd name="T3" fmla="*/ 2147483647 h 45"/>
              <a:gd name="T4" fmla="*/ 2147483647 w 45"/>
              <a:gd name="T5" fmla="*/ 2147483647 h 45"/>
              <a:gd name="T6" fmla="*/ 0 w 45"/>
              <a:gd name="T7" fmla="*/ 2147483647 h 45"/>
              <a:gd name="T8" fmla="*/ 2147483647 w 45"/>
              <a:gd name="T9" fmla="*/ 0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22" y="0"/>
                </a:moveTo>
                <a:lnTo>
                  <a:pt x="45" y="22"/>
                </a:lnTo>
                <a:lnTo>
                  <a:pt x="22" y="45"/>
                </a:lnTo>
                <a:lnTo>
                  <a:pt x="0" y="22"/>
                </a:lnTo>
                <a:lnTo>
                  <a:pt x="22"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836" name="Freeform 821"/>
          <p:cNvSpPr>
            <a:spLocks/>
          </p:cNvSpPr>
          <p:nvPr/>
        </p:nvSpPr>
        <p:spPr bwMode="auto">
          <a:xfrm>
            <a:off x="5180013" y="2900363"/>
            <a:ext cx="36512" cy="34925"/>
          </a:xfrm>
          <a:custGeom>
            <a:avLst/>
            <a:gdLst>
              <a:gd name="T0" fmla="*/ 2147483647 w 45"/>
              <a:gd name="T1" fmla="*/ 0 h 45"/>
              <a:gd name="T2" fmla="*/ 2147483647 w 45"/>
              <a:gd name="T3" fmla="*/ 2147483647 h 45"/>
              <a:gd name="T4" fmla="*/ 2147483647 w 45"/>
              <a:gd name="T5" fmla="*/ 2147483647 h 45"/>
              <a:gd name="T6" fmla="*/ 0 w 45"/>
              <a:gd name="T7" fmla="*/ 2147483647 h 45"/>
              <a:gd name="T8" fmla="*/ 2147483647 w 45"/>
              <a:gd name="T9" fmla="*/ 0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23" y="0"/>
                </a:moveTo>
                <a:lnTo>
                  <a:pt x="45" y="22"/>
                </a:lnTo>
                <a:lnTo>
                  <a:pt x="23" y="45"/>
                </a:lnTo>
                <a:lnTo>
                  <a:pt x="0" y="22"/>
                </a:lnTo>
                <a:lnTo>
                  <a:pt x="23"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837" name="Freeform 822"/>
          <p:cNvSpPr>
            <a:spLocks/>
          </p:cNvSpPr>
          <p:nvPr/>
        </p:nvSpPr>
        <p:spPr bwMode="auto">
          <a:xfrm>
            <a:off x="5216525" y="2863850"/>
            <a:ext cx="34925" cy="36513"/>
          </a:xfrm>
          <a:custGeom>
            <a:avLst/>
            <a:gdLst>
              <a:gd name="T0" fmla="*/ 2147483647 w 45"/>
              <a:gd name="T1" fmla="*/ 0 h 45"/>
              <a:gd name="T2" fmla="*/ 2147483647 w 45"/>
              <a:gd name="T3" fmla="*/ 2147483647 h 45"/>
              <a:gd name="T4" fmla="*/ 2147483647 w 45"/>
              <a:gd name="T5" fmla="*/ 2147483647 h 45"/>
              <a:gd name="T6" fmla="*/ 0 w 45"/>
              <a:gd name="T7" fmla="*/ 2147483647 h 45"/>
              <a:gd name="T8" fmla="*/ 2147483647 w 45"/>
              <a:gd name="T9" fmla="*/ 0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23" y="0"/>
                </a:moveTo>
                <a:lnTo>
                  <a:pt x="45" y="22"/>
                </a:lnTo>
                <a:lnTo>
                  <a:pt x="23" y="45"/>
                </a:lnTo>
                <a:lnTo>
                  <a:pt x="0" y="22"/>
                </a:lnTo>
                <a:lnTo>
                  <a:pt x="23"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838" name="Freeform 823"/>
          <p:cNvSpPr>
            <a:spLocks/>
          </p:cNvSpPr>
          <p:nvPr/>
        </p:nvSpPr>
        <p:spPr bwMode="auto">
          <a:xfrm>
            <a:off x="5233988" y="2838450"/>
            <a:ext cx="34925" cy="34925"/>
          </a:xfrm>
          <a:custGeom>
            <a:avLst/>
            <a:gdLst>
              <a:gd name="T0" fmla="*/ 2147483647 w 45"/>
              <a:gd name="T1" fmla="*/ 0 h 45"/>
              <a:gd name="T2" fmla="*/ 2147483647 w 45"/>
              <a:gd name="T3" fmla="*/ 2147483647 h 45"/>
              <a:gd name="T4" fmla="*/ 2147483647 w 45"/>
              <a:gd name="T5" fmla="*/ 2147483647 h 45"/>
              <a:gd name="T6" fmla="*/ 0 w 45"/>
              <a:gd name="T7" fmla="*/ 2147483647 h 45"/>
              <a:gd name="T8" fmla="*/ 2147483647 w 45"/>
              <a:gd name="T9" fmla="*/ 0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22" y="0"/>
                </a:moveTo>
                <a:lnTo>
                  <a:pt x="45" y="23"/>
                </a:lnTo>
                <a:lnTo>
                  <a:pt x="22" y="45"/>
                </a:lnTo>
                <a:lnTo>
                  <a:pt x="0" y="23"/>
                </a:lnTo>
                <a:lnTo>
                  <a:pt x="22"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839" name="Freeform 824"/>
          <p:cNvSpPr>
            <a:spLocks/>
          </p:cNvSpPr>
          <p:nvPr/>
        </p:nvSpPr>
        <p:spPr bwMode="auto">
          <a:xfrm>
            <a:off x="5233988" y="2811463"/>
            <a:ext cx="34925" cy="34925"/>
          </a:xfrm>
          <a:custGeom>
            <a:avLst/>
            <a:gdLst>
              <a:gd name="T0" fmla="*/ 2147483647 w 45"/>
              <a:gd name="T1" fmla="*/ 0 h 45"/>
              <a:gd name="T2" fmla="*/ 2147483647 w 45"/>
              <a:gd name="T3" fmla="*/ 2147483647 h 45"/>
              <a:gd name="T4" fmla="*/ 2147483647 w 45"/>
              <a:gd name="T5" fmla="*/ 2147483647 h 45"/>
              <a:gd name="T6" fmla="*/ 0 w 45"/>
              <a:gd name="T7" fmla="*/ 2147483647 h 45"/>
              <a:gd name="T8" fmla="*/ 2147483647 w 45"/>
              <a:gd name="T9" fmla="*/ 0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22" y="0"/>
                </a:moveTo>
                <a:lnTo>
                  <a:pt x="45" y="23"/>
                </a:lnTo>
                <a:lnTo>
                  <a:pt x="22" y="45"/>
                </a:lnTo>
                <a:lnTo>
                  <a:pt x="0" y="23"/>
                </a:lnTo>
                <a:lnTo>
                  <a:pt x="22"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840" name="Freeform 825"/>
          <p:cNvSpPr>
            <a:spLocks/>
          </p:cNvSpPr>
          <p:nvPr/>
        </p:nvSpPr>
        <p:spPr bwMode="auto">
          <a:xfrm>
            <a:off x="5233988" y="2774950"/>
            <a:ext cx="34925" cy="36513"/>
          </a:xfrm>
          <a:custGeom>
            <a:avLst/>
            <a:gdLst>
              <a:gd name="T0" fmla="*/ 2147483647 w 45"/>
              <a:gd name="T1" fmla="*/ 0 h 45"/>
              <a:gd name="T2" fmla="*/ 2147483647 w 45"/>
              <a:gd name="T3" fmla="*/ 2147483647 h 45"/>
              <a:gd name="T4" fmla="*/ 2147483647 w 45"/>
              <a:gd name="T5" fmla="*/ 2147483647 h 45"/>
              <a:gd name="T6" fmla="*/ 0 w 45"/>
              <a:gd name="T7" fmla="*/ 2147483647 h 45"/>
              <a:gd name="T8" fmla="*/ 2147483647 w 45"/>
              <a:gd name="T9" fmla="*/ 0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22" y="0"/>
                </a:moveTo>
                <a:lnTo>
                  <a:pt x="45" y="23"/>
                </a:lnTo>
                <a:lnTo>
                  <a:pt x="22" y="45"/>
                </a:lnTo>
                <a:lnTo>
                  <a:pt x="0" y="23"/>
                </a:lnTo>
                <a:lnTo>
                  <a:pt x="22"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841" name="Freeform 826"/>
          <p:cNvSpPr>
            <a:spLocks/>
          </p:cNvSpPr>
          <p:nvPr/>
        </p:nvSpPr>
        <p:spPr bwMode="auto">
          <a:xfrm>
            <a:off x="5241925" y="2747963"/>
            <a:ext cx="36513" cy="36512"/>
          </a:xfrm>
          <a:custGeom>
            <a:avLst/>
            <a:gdLst>
              <a:gd name="T0" fmla="*/ 2147483647 w 45"/>
              <a:gd name="T1" fmla="*/ 0 h 45"/>
              <a:gd name="T2" fmla="*/ 2147483647 w 45"/>
              <a:gd name="T3" fmla="*/ 2147483647 h 45"/>
              <a:gd name="T4" fmla="*/ 2147483647 w 45"/>
              <a:gd name="T5" fmla="*/ 2147483647 h 45"/>
              <a:gd name="T6" fmla="*/ 0 w 45"/>
              <a:gd name="T7" fmla="*/ 2147483647 h 45"/>
              <a:gd name="T8" fmla="*/ 2147483647 w 45"/>
              <a:gd name="T9" fmla="*/ 0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22" y="0"/>
                </a:moveTo>
                <a:lnTo>
                  <a:pt x="45" y="22"/>
                </a:lnTo>
                <a:lnTo>
                  <a:pt x="22" y="45"/>
                </a:lnTo>
                <a:lnTo>
                  <a:pt x="0" y="22"/>
                </a:lnTo>
                <a:lnTo>
                  <a:pt x="22"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842" name="Freeform 827"/>
          <p:cNvSpPr>
            <a:spLocks/>
          </p:cNvSpPr>
          <p:nvPr/>
        </p:nvSpPr>
        <p:spPr bwMode="auto">
          <a:xfrm>
            <a:off x="5295900" y="2722563"/>
            <a:ext cx="36513" cy="34925"/>
          </a:xfrm>
          <a:custGeom>
            <a:avLst/>
            <a:gdLst>
              <a:gd name="T0" fmla="*/ 2147483647 w 45"/>
              <a:gd name="T1" fmla="*/ 0 h 45"/>
              <a:gd name="T2" fmla="*/ 2147483647 w 45"/>
              <a:gd name="T3" fmla="*/ 2147483647 h 45"/>
              <a:gd name="T4" fmla="*/ 2147483647 w 45"/>
              <a:gd name="T5" fmla="*/ 2147483647 h 45"/>
              <a:gd name="T6" fmla="*/ 0 w 45"/>
              <a:gd name="T7" fmla="*/ 2147483647 h 45"/>
              <a:gd name="T8" fmla="*/ 2147483647 w 45"/>
              <a:gd name="T9" fmla="*/ 0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23" y="0"/>
                </a:moveTo>
                <a:lnTo>
                  <a:pt x="45" y="23"/>
                </a:lnTo>
                <a:lnTo>
                  <a:pt x="23" y="45"/>
                </a:lnTo>
                <a:lnTo>
                  <a:pt x="0" y="23"/>
                </a:lnTo>
                <a:lnTo>
                  <a:pt x="23"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843" name="Freeform 828"/>
          <p:cNvSpPr>
            <a:spLocks/>
          </p:cNvSpPr>
          <p:nvPr/>
        </p:nvSpPr>
        <p:spPr bwMode="auto">
          <a:xfrm>
            <a:off x="5322888" y="2686050"/>
            <a:ext cx="34925" cy="36513"/>
          </a:xfrm>
          <a:custGeom>
            <a:avLst/>
            <a:gdLst>
              <a:gd name="T0" fmla="*/ 2147483647 w 45"/>
              <a:gd name="T1" fmla="*/ 0 h 45"/>
              <a:gd name="T2" fmla="*/ 2147483647 w 45"/>
              <a:gd name="T3" fmla="*/ 2147483647 h 45"/>
              <a:gd name="T4" fmla="*/ 2147483647 w 45"/>
              <a:gd name="T5" fmla="*/ 2147483647 h 45"/>
              <a:gd name="T6" fmla="*/ 0 w 45"/>
              <a:gd name="T7" fmla="*/ 2147483647 h 45"/>
              <a:gd name="T8" fmla="*/ 2147483647 w 45"/>
              <a:gd name="T9" fmla="*/ 0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22" y="0"/>
                </a:moveTo>
                <a:lnTo>
                  <a:pt x="45" y="23"/>
                </a:lnTo>
                <a:lnTo>
                  <a:pt x="22" y="45"/>
                </a:lnTo>
                <a:lnTo>
                  <a:pt x="0" y="23"/>
                </a:lnTo>
                <a:lnTo>
                  <a:pt x="22"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844" name="Freeform 829"/>
          <p:cNvSpPr>
            <a:spLocks/>
          </p:cNvSpPr>
          <p:nvPr/>
        </p:nvSpPr>
        <p:spPr bwMode="auto">
          <a:xfrm>
            <a:off x="5322888" y="2659063"/>
            <a:ext cx="34925" cy="36512"/>
          </a:xfrm>
          <a:custGeom>
            <a:avLst/>
            <a:gdLst>
              <a:gd name="T0" fmla="*/ 2147483647 w 45"/>
              <a:gd name="T1" fmla="*/ 0 h 45"/>
              <a:gd name="T2" fmla="*/ 2147483647 w 45"/>
              <a:gd name="T3" fmla="*/ 2147483647 h 45"/>
              <a:gd name="T4" fmla="*/ 2147483647 w 45"/>
              <a:gd name="T5" fmla="*/ 2147483647 h 45"/>
              <a:gd name="T6" fmla="*/ 0 w 45"/>
              <a:gd name="T7" fmla="*/ 2147483647 h 45"/>
              <a:gd name="T8" fmla="*/ 2147483647 w 45"/>
              <a:gd name="T9" fmla="*/ 0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22" y="0"/>
                </a:moveTo>
                <a:lnTo>
                  <a:pt x="45" y="23"/>
                </a:lnTo>
                <a:lnTo>
                  <a:pt x="22" y="45"/>
                </a:lnTo>
                <a:lnTo>
                  <a:pt x="0" y="23"/>
                </a:lnTo>
                <a:lnTo>
                  <a:pt x="22"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845" name="Freeform 830"/>
          <p:cNvSpPr>
            <a:spLocks/>
          </p:cNvSpPr>
          <p:nvPr/>
        </p:nvSpPr>
        <p:spPr bwMode="auto">
          <a:xfrm>
            <a:off x="5394325" y="2624138"/>
            <a:ext cx="34925" cy="34925"/>
          </a:xfrm>
          <a:custGeom>
            <a:avLst/>
            <a:gdLst>
              <a:gd name="T0" fmla="*/ 2147483647 w 45"/>
              <a:gd name="T1" fmla="*/ 0 h 45"/>
              <a:gd name="T2" fmla="*/ 2147483647 w 45"/>
              <a:gd name="T3" fmla="*/ 2147483647 h 45"/>
              <a:gd name="T4" fmla="*/ 2147483647 w 45"/>
              <a:gd name="T5" fmla="*/ 2147483647 h 45"/>
              <a:gd name="T6" fmla="*/ 0 w 45"/>
              <a:gd name="T7" fmla="*/ 2147483647 h 45"/>
              <a:gd name="T8" fmla="*/ 2147483647 w 45"/>
              <a:gd name="T9" fmla="*/ 0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22" y="0"/>
                </a:moveTo>
                <a:lnTo>
                  <a:pt x="45" y="23"/>
                </a:lnTo>
                <a:lnTo>
                  <a:pt x="22" y="45"/>
                </a:lnTo>
                <a:lnTo>
                  <a:pt x="0" y="23"/>
                </a:lnTo>
                <a:lnTo>
                  <a:pt x="22"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846" name="Freeform 831"/>
          <p:cNvSpPr>
            <a:spLocks/>
          </p:cNvSpPr>
          <p:nvPr/>
        </p:nvSpPr>
        <p:spPr bwMode="auto">
          <a:xfrm>
            <a:off x="5394325" y="2597150"/>
            <a:ext cx="34925" cy="34925"/>
          </a:xfrm>
          <a:custGeom>
            <a:avLst/>
            <a:gdLst>
              <a:gd name="T0" fmla="*/ 2147483647 w 45"/>
              <a:gd name="T1" fmla="*/ 0 h 45"/>
              <a:gd name="T2" fmla="*/ 2147483647 w 45"/>
              <a:gd name="T3" fmla="*/ 2147483647 h 45"/>
              <a:gd name="T4" fmla="*/ 2147483647 w 45"/>
              <a:gd name="T5" fmla="*/ 2147483647 h 45"/>
              <a:gd name="T6" fmla="*/ 0 w 45"/>
              <a:gd name="T7" fmla="*/ 2147483647 h 45"/>
              <a:gd name="T8" fmla="*/ 2147483647 w 45"/>
              <a:gd name="T9" fmla="*/ 0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22" y="0"/>
                </a:moveTo>
                <a:lnTo>
                  <a:pt x="45" y="22"/>
                </a:lnTo>
                <a:lnTo>
                  <a:pt x="22" y="45"/>
                </a:lnTo>
                <a:lnTo>
                  <a:pt x="0" y="22"/>
                </a:lnTo>
                <a:lnTo>
                  <a:pt x="22"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847" name="Freeform 832"/>
          <p:cNvSpPr>
            <a:spLocks/>
          </p:cNvSpPr>
          <p:nvPr/>
        </p:nvSpPr>
        <p:spPr bwMode="auto">
          <a:xfrm>
            <a:off x="5403850" y="2570163"/>
            <a:ext cx="34925" cy="34925"/>
          </a:xfrm>
          <a:custGeom>
            <a:avLst/>
            <a:gdLst>
              <a:gd name="T0" fmla="*/ 2147483647 w 45"/>
              <a:gd name="T1" fmla="*/ 0 h 45"/>
              <a:gd name="T2" fmla="*/ 2147483647 w 45"/>
              <a:gd name="T3" fmla="*/ 2147483647 h 45"/>
              <a:gd name="T4" fmla="*/ 2147483647 w 45"/>
              <a:gd name="T5" fmla="*/ 2147483647 h 45"/>
              <a:gd name="T6" fmla="*/ 0 w 45"/>
              <a:gd name="T7" fmla="*/ 2147483647 h 45"/>
              <a:gd name="T8" fmla="*/ 2147483647 w 45"/>
              <a:gd name="T9" fmla="*/ 0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23" y="0"/>
                </a:moveTo>
                <a:lnTo>
                  <a:pt x="45" y="22"/>
                </a:lnTo>
                <a:lnTo>
                  <a:pt x="23" y="45"/>
                </a:lnTo>
                <a:lnTo>
                  <a:pt x="0" y="22"/>
                </a:lnTo>
                <a:lnTo>
                  <a:pt x="23"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848" name="Freeform 833"/>
          <p:cNvSpPr>
            <a:spLocks/>
          </p:cNvSpPr>
          <p:nvPr/>
        </p:nvSpPr>
        <p:spPr bwMode="auto">
          <a:xfrm>
            <a:off x="5438775" y="2533650"/>
            <a:ext cx="36513" cy="36513"/>
          </a:xfrm>
          <a:custGeom>
            <a:avLst/>
            <a:gdLst>
              <a:gd name="T0" fmla="*/ 2147483647 w 45"/>
              <a:gd name="T1" fmla="*/ 0 h 45"/>
              <a:gd name="T2" fmla="*/ 2147483647 w 45"/>
              <a:gd name="T3" fmla="*/ 2147483647 h 45"/>
              <a:gd name="T4" fmla="*/ 2147483647 w 45"/>
              <a:gd name="T5" fmla="*/ 2147483647 h 45"/>
              <a:gd name="T6" fmla="*/ 0 w 45"/>
              <a:gd name="T7" fmla="*/ 2147483647 h 45"/>
              <a:gd name="T8" fmla="*/ 2147483647 w 45"/>
              <a:gd name="T9" fmla="*/ 0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23" y="0"/>
                </a:moveTo>
                <a:lnTo>
                  <a:pt x="45" y="22"/>
                </a:lnTo>
                <a:lnTo>
                  <a:pt x="23" y="45"/>
                </a:lnTo>
                <a:lnTo>
                  <a:pt x="0" y="22"/>
                </a:lnTo>
                <a:lnTo>
                  <a:pt x="23"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849" name="Freeform 834"/>
          <p:cNvSpPr>
            <a:spLocks/>
          </p:cNvSpPr>
          <p:nvPr/>
        </p:nvSpPr>
        <p:spPr bwMode="auto">
          <a:xfrm>
            <a:off x="5448300" y="2508250"/>
            <a:ext cx="34925" cy="34925"/>
          </a:xfrm>
          <a:custGeom>
            <a:avLst/>
            <a:gdLst>
              <a:gd name="T0" fmla="*/ 2147483647 w 45"/>
              <a:gd name="T1" fmla="*/ 0 h 45"/>
              <a:gd name="T2" fmla="*/ 2147483647 w 45"/>
              <a:gd name="T3" fmla="*/ 2147483647 h 45"/>
              <a:gd name="T4" fmla="*/ 2147483647 w 45"/>
              <a:gd name="T5" fmla="*/ 2147483647 h 45"/>
              <a:gd name="T6" fmla="*/ 0 w 45"/>
              <a:gd name="T7" fmla="*/ 2147483647 h 45"/>
              <a:gd name="T8" fmla="*/ 2147483647 w 45"/>
              <a:gd name="T9" fmla="*/ 0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23" y="0"/>
                </a:moveTo>
                <a:lnTo>
                  <a:pt x="45" y="23"/>
                </a:lnTo>
                <a:lnTo>
                  <a:pt x="23" y="45"/>
                </a:lnTo>
                <a:lnTo>
                  <a:pt x="0" y="23"/>
                </a:lnTo>
                <a:lnTo>
                  <a:pt x="23"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850" name="Freeform 835"/>
          <p:cNvSpPr>
            <a:spLocks/>
          </p:cNvSpPr>
          <p:nvPr/>
        </p:nvSpPr>
        <p:spPr bwMode="auto">
          <a:xfrm>
            <a:off x="5500688" y="2481263"/>
            <a:ext cx="36512" cy="34925"/>
          </a:xfrm>
          <a:custGeom>
            <a:avLst/>
            <a:gdLst>
              <a:gd name="T0" fmla="*/ 2147483647 w 45"/>
              <a:gd name="T1" fmla="*/ 0 h 45"/>
              <a:gd name="T2" fmla="*/ 2147483647 w 45"/>
              <a:gd name="T3" fmla="*/ 2147483647 h 45"/>
              <a:gd name="T4" fmla="*/ 2147483647 w 45"/>
              <a:gd name="T5" fmla="*/ 2147483647 h 45"/>
              <a:gd name="T6" fmla="*/ 0 w 45"/>
              <a:gd name="T7" fmla="*/ 2147483647 h 45"/>
              <a:gd name="T8" fmla="*/ 2147483647 w 45"/>
              <a:gd name="T9" fmla="*/ 0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22" y="0"/>
                </a:moveTo>
                <a:lnTo>
                  <a:pt x="45" y="23"/>
                </a:lnTo>
                <a:lnTo>
                  <a:pt x="22" y="45"/>
                </a:lnTo>
                <a:lnTo>
                  <a:pt x="0" y="23"/>
                </a:lnTo>
                <a:lnTo>
                  <a:pt x="22"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851" name="Freeform 836"/>
          <p:cNvSpPr>
            <a:spLocks/>
          </p:cNvSpPr>
          <p:nvPr/>
        </p:nvSpPr>
        <p:spPr bwMode="auto">
          <a:xfrm>
            <a:off x="5527675" y="2444750"/>
            <a:ext cx="36513" cy="36513"/>
          </a:xfrm>
          <a:custGeom>
            <a:avLst/>
            <a:gdLst>
              <a:gd name="T0" fmla="*/ 2147483647 w 45"/>
              <a:gd name="T1" fmla="*/ 0 h 45"/>
              <a:gd name="T2" fmla="*/ 2147483647 w 45"/>
              <a:gd name="T3" fmla="*/ 2147483647 h 45"/>
              <a:gd name="T4" fmla="*/ 2147483647 w 45"/>
              <a:gd name="T5" fmla="*/ 2147483647 h 45"/>
              <a:gd name="T6" fmla="*/ 0 w 45"/>
              <a:gd name="T7" fmla="*/ 2147483647 h 45"/>
              <a:gd name="T8" fmla="*/ 2147483647 w 45"/>
              <a:gd name="T9" fmla="*/ 0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22" y="0"/>
                </a:moveTo>
                <a:lnTo>
                  <a:pt x="45" y="23"/>
                </a:lnTo>
                <a:lnTo>
                  <a:pt x="22" y="45"/>
                </a:lnTo>
                <a:lnTo>
                  <a:pt x="0" y="23"/>
                </a:lnTo>
                <a:lnTo>
                  <a:pt x="22"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852" name="Freeform 837"/>
          <p:cNvSpPr>
            <a:spLocks/>
          </p:cNvSpPr>
          <p:nvPr/>
        </p:nvSpPr>
        <p:spPr bwMode="auto">
          <a:xfrm>
            <a:off x="5537200" y="2417763"/>
            <a:ext cx="34925" cy="36512"/>
          </a:xfrm>
          <a:custGeom>
            <a:avLst/>
            <a:gdLst>
              <a:gd name="T0" fmla="*/ 2147483647 w 45"/>
              <a:gd name="T1" fmla="*/ 0 h 45"/>
              <a:gd name="T2" fmla="*/ 2147483647 w 45"/>
              <a:gd name="T3" fmla="*/ 2147483647 h 45"/>
              <a:gd name="T4" fmla="*/ 2147483647 w 45"/>
              <a:gd name="T5" fmla="*/ 2147483647 h 45"/>
              <a:gd name="T6" fmla="*/ 0 w 45"/>
              <a:gd name="T7" fmla="*/ 2147483647 h 45"/>
              <a:gd name="T8" fmla="*/ 2147483647 w 45"/>
              <a:gd name="T9" fmla="*/ 0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22" y="0"/>
                </a:moveTo>
                <a:lnTo>
                  <a:pt x="45" y="22"/>
                </a:lnTo>
                <a:lnTo>
                  <a:pt x="22" y="45"/>
                </a:lnTo>
                <a:lnTo>
                  <a:pt x="0" y="22"/>
                </a:lnTo>
                <a:lnTo>
                  <a:pt x="22"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853" name="Freeform 838"/>
          <p:cNvSpPr>
            <a:spLocks/>
          </p:cNvSpPr>
          <p:nvPr/>
        </p:nvSpPr>
        <p:spPr bwMode="auto">
          <a:xfrm>
            <a:off x="5564188" y="2390775"/>
            <a:ext cx="34925" cy="36513"/>
          </a:xfrm>
          <a:custGeom>
            <a:avLst/>
            <a:gdLst>
              <a:gd name="T0" fmla="*/ 2147483647 w 45"/>
              <a:gd name="T1" fmla="*/ 0 h 45"/>
              <a:gd name="T2" fmla="*/ 2147483647 w 45"/>
              <a:gd name="T3" fmla="*/ 2147483647 h 45"/>
              <a:gd name="T4" fmla="*/ 2147483647 w 45"/>
              <a:gd name="T5" fmla="*/ 2147483647 h 45"/>
              <a:gd name="T6" fmla="*/ 0 w 45"/>
              <a:gd name="T7" fmla="*/ 2147483647 h 45"/>
              <a:gd name="T8" fmla="*/ 2147483647 w 45"/>
              <a:gd name="T9" fmla="*/ 0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22" y="0"/>
                </a:moveTo>
                <a:lnTo>
                  <a:pt x="45" y="22"/>
                </a:lnTo>
                <a:lnTo>
                  <a:pt x="22" y="45"/>
                </a:lnTo>
                <a:lnTo>
                  <a:pt x="0" y="22"/>
                </a:lnTo>
                <a:lnTo>
                  <a:pt x="22"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854" name="Freeform 839"/>
          <p:cNvSpPr>
            <a:spLocks/>
          </p:cNvSpPr>
          <p:nvPr/>
        </p:nvSpPr>
        <p:spPr bwMode="auto">
          <a:xfrm>
            <a:off x="5564188" y="2355850"/>
            <a:ext cx="34925" cy="34925"/>
          </a:xfrm>
          <a:custGeom>
            <a:avLst/>
            <a:gdLst>
              <a:gd name="T0" fmla="*/ 2147483647 w 45"/>
              <a:gd name="T1" fmla="*/ 0 h 45"/>
              <a:gd name="T2" fmla="*/ 2147483647 w 45"/>
              <a:gd name="T3" fmla="*/ 2147483647 h 45"/>
              <a:gd name="T4" fmla="*/ 2147483647 w 45"/>
              <a:gd name="T5" fmla="*/ 2147483647 h 45"/>
              <a:gd name="T6" fmla="*/ 0 w 45"/>
              <a:gd name="T7" fmla="*/ 2147483647 h 45"/>
              <a:gd name="T8" fmla="*/ 2147483647 w 45"/>
              <a:gd name="T9" fmla="*/ 0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22" y="0"/>
                </a:moveTo>
                <a:lnTo>
                  <a:pt x="45" y="22"/>
                </a:lnTo>
                <a:lnTo>
                  <a:pt x="22" y="45"/>
                </a:lnTo>
                <a:lnTo>
                  <a:pt x="0" y="22"/>
                </a:lnTo>
                <a:lnTo>
                  <a:pt x="22"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855" name="Freeform 840"/>
          <p:cNvSpPr>
            <a:spLocks/>
          </p:cNvSpPr>
          <p:nvPr/>
        </p:nvSpPr>
        <p:spPr bwMode="auto">
          <a:xfrm>
            <a:off x="5564188" y="2328863"/>
            <a:ext cx="34925" cy="36512"/>
          </a:xfrm>
          <a:custGeom>
            <a:avLst/>
            <a:gdLst>
              <a:gd name="T0" fmla="*/ 2147483647 w 45"/>
              <a:gd name="T1" fmla="*/ 0 h 45"/>
              <a:gd name="T2" fmla="*/ 2147483647 w 45"/>
              <a:gd name="T3" fmla="*/ 2147483647 h 45"/>
              <a:gd name="T4" fmla="*/ 2147483647 w 45"/>
              <a:gd name="T5" fmla="*/ 2147483647 h 45"/>
              <a:gd name="T6" fmla="*/ 0 w 45"/>
              <a:gd name="T7" fmla="*/ 2147483647 h 45"/>
              <a:gd name="T8" fmla="*/ 2147483647 w 45"/>
              <a:gd name="T9" fmla="*/ 0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22" y="0"/>
                </a:moveTo>
                <a:lnTo>
                  <a:pt x="45" y="23"/>
                </a:lnTo>
                <a:lnTo>
                  <a:pt x="22" y="45"/>
                </a:lnTo>
                <a:lnTo>
                  <a:pt x="0" y="23"/>
                </a:lnTo>
                <a:lnTo>
                  <a:pt x="22"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856" name="Freeform 841"/>
          <p:cNvSpPr>
            <a:spLocks/>
          </p:cNvSpPr>
          <p:nvPr/>
        </p:nvSpPr>
        <p:spPr bwMode="auto">
          <a:xfrm>
            <a:off x="5599113" y="2293938"/>
            <a:ext cx="36512" cy="34925"/>
          </a:xfrm>
          <a:custGeom>
            <a:avLst/>
            <a:gdLst>
              <a:gd name="T0" fmla="*/ 2147483647 w 45"/>
              <a:gd name="T1" fmla="*/ 0 h 45"/>
              <a:gd name="T2" fmla="*/ 2147483647 w 45"/>
              <a:gd name="T3" fmla="*/ 2147483647 h 45"/>
              <a:gd name="T4" fmla="*/ 2147483647 w 45"/>
              <a:gd name="T5" fmla="*/ 2147483647 h 45"/>
              <a:gd name="T6" fmla="*/ 0 w 45"/>
              <a:gd name="T7" fmla="*/ 2147483647 h 45"/>
              <a:gd name="T8" fmla="*/ 2147483647 w 45"/>
              <a:gd name="T9" fmla="*/ 0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22" y="0"/>
                </a:moveTo>
                <a:lnTo>
                  <a:pt x="45" y="23"/>
                </a:lnTo>
                <a:lnTo>
                  <a:pt x="22" y="45"/>
                </a:lnTo>
                <a:lnTo>
                  <a:pt x="0" y="23"/>
                </a:lnTo>
                <a:lnTo>
                  <a:pt x="22"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857" name="Freeform 842"/>
          <p:cNvSpPr>
            <a:spLocks/>
          </p:cNvSpPr>
          <p:nvPr/>
        </p:nvSpPr>
        <p:spPr bwMode="auto">
          <a:xfrm>
            <a:off x="5653088" y="2266950"/>
            <a:ext cx="36512" cy="34925"/>
          </a:xfrm>
          <a:custGeom>
            <a:avLst/>
            <a:gdLst>
              <a:gd name="T0" fmla="*/ 2147483647 w 45"/>
              <a:gd name="T1" fmla="*/ 0 h 45"/>
              <a:gd name="T2" fmla="*/ 2147483647 w 45"/>
              <a:gd name="T3" fmla="*/ 2147483647 h 45"/>
              <a:gd name="T4" fmla="*/ 2147483647 w 45"/>
              <a:gd name="T5" fmla="*/ 2147483647 h 45"/>
              <a:gd name="T6" fmla="*/ 0 w 45"/>
              <a:gd name="T7" fmla="*/ 2147483647 h 45"/>
              <a:gd name="T8" fmla="*/ 2147483647 w 45"/>
              <a:gd name="T9" fmla="*/ 0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23" y="0"/>
                </a:moveTo>
                <a:lnTo>
                  <a:pt x="45" y="23"/>
                </a:lnTo>
                <a:lnTo>
                  <a:pt x="23" y="45"/>
                </a:lnTo>
                <a:lnTo>
                  <a:pt x="0" y="23"/>
                </a:lnTo>
                <a:lnTo>
                  <a:pt x="23"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858" name="Freeform 843"/>
          <p:cNvSpPr>
            <a:spLocks/>
          </p:cNvSpPr>
          <p:nvPr/>
        </p:nvSpPr>
        <p:spPr bwMode="auto">
          <a:xfrm>
            <a:off x="5670550" y="2239963"/>
            <a:ext cx="36513" cy="34925"/>
          </a:xfrm>
          <a:custGeom>
            <a:avLst/>
            <a:gdLst>
              <a:gd name="T0" fmla="*/ 2147483647 w 45"/>
              <a:gd name="T1" fmla="*/ 0 h 45"/>
              <a:gd name="T2" fmla="*/ 2147483647 w 45"/>
              <a:gd name="T3" fmla="*/ 2147483647 h 45"/>
              <a:gd name="T4" fmla="*/ 2147483647 w 45"/>
              <a:gd name="T5" fmla="*/ 2147483647 h 45"/>
              <a:gd name="T6" fmla="*/ 0 w 45"/>
              <a:gd name="T7" fmla="*/ 2147483647 h 45"/>
              <a:gd name="T8" fmla="*/ 2147483647 w 45"/>
              <a:gd name="T9" fmla="*/ 0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22" y="0"/>
                </a:moveTo>
                <a:lnTo>
                  <a:pt x="45" y="22"/>
                </a:lnTo>
                <a:lnTo>
                  <a:pt x="22" y="45"/>
                </a:lnTo>
                <a:lnTo>
                  <a:pt x="0" y="22"/>
                </a:lnTo>
                <a:lnTo>
                  <a:pt x="22"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859" name="Freeform 844"/>
          <p:cNvSpPr>
            <a:spLocks/>
          </p:cNvSpPr>
          <p:nvPr/>
        </p:nvSpPr>
        <p:spPr bwMode="auto">
          <a:xfrm>
            <a:off x="5680075" y="2203450"/>
            <a:ext cx="34925" cy="36513"/>
          </a:xfrm>
          <a:custGeom>
            <a:avLst/>
            <a:gdLst>
              <a:gd name="T0" fmla="*/ 2147483647 w 45"/>
              <a:gd name="T1" fmla="*/ 0 h 45"/>
              <a:gd name="T2" fmla="*/ 2147483647 w 45"/>
              <a:gd name="T3" fmla="*/ 2147483647 h 45"/>
              <a:gd name="T4" fmla="*/ 2147483647 w 45"/>
              <a:gd name="T5" fmla="*/ 2147483647 h 45"/>
              <a:gd name="T6" fmla="*/ 0 w 45"/>
              <a:gd name="T7" fmla="*/ 2147483647 h 45"/>
              <a:gd name="T8" fmla="*/ 2147483647 w 45"/>
              <a:gd name="T9" fmla="*/ 0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22" y="0"/>
                </a:moveTo>
                <a:lnTo>
                  <a:pt x="45" y="22"/>
                </a:lnTo>
                <a:lnTo>
                  <a:pt x="22" y="45"/>
                </a:lnTo>
                <a:lnTo>
                  <a:pt x="0" y="22"/>
                </a:lnTo>
                <a:lnTo>
                  <a:pt x="22"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860" name="Freeform 845"/>
          <p:cNvSpPr>
            <a:spLocks/>
          </p:cNvSpPr>
          <p:nvPr/>
        </p:nvSpPr>
        <p:spPr bwMode="auto">
          <a:xfrm>
            <a:off x="5751513" y="2176463"/>
            <a:ext cx="34925" cy="36512"/>
          </a:xfrm>
          <a:custGeom>
            <a:avLst/>
            <a:gdLst>
              <a:gd name="T0" fmla="*/ 2147483647 w 45"/>
              <a:gd name="T1" fmla="*/ 0 h 45"/>
              <a:gd name="T2" fmla="*/ 2147483647 w 45"/>
              <a:gd name="T3" fmla="*/ 2147483647 h 45"/>
              <a:gd name="T4" fmla="*/ 2147483647 w 45"/>
              <a:gd name="T5" fmla="*/ 2147483647 h 45"/>
              <a:gd name="T6" fmla="*/ 0 w 45"/>
              <a:gd name="T7" fmla="*/ 2147483647 h 45"/>
              <a:gd name="T8" fmla="*/ 2147483647 w 45"/>
              <a:gd name="T9" fmla="*/ 0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22" y="0"/>
                </a:moveTo>
                <a:lnTo>
                  <a:pt x="45" y="22"/>
                </a:lnTo>
                <a:lnTo>
                  <a:pt x="22" y="45"/>
                </a:lnTo>
                <a:lnTo>
                  <a:pt x="0" y="22"/>
                </a:lnTo>
                <a:lnTo>
                  <a:pt x="22"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861" name="Freeform 846"/>
          <p:cNvSpPr>
            <a:spLocks/>
          </p:cNvSpPr>
          <p:nvPr/>
        </p:nvSpPr>
        <p:spPr bwMode="auto">
          <a:xfrm>
            <a:off x="5786438" y="2151063"/>
            <a:ext cx="36512" cy="34925"/>
          </a:xfrm>
          <a:custGeom>
            <a:avLst/>
            <a:gdLst>
              <a:gd name="T0" fmla="*/ 2147483647 w 45"/>
              <a:gd name="T1" fmla="*/ 0 h 45"/>
              <a:gd name="T2" fmla="*/ 2147483647 w 45"/>
              <a:gd name="T3" fmla="*/ 2147483647 h 45"/>
              <a:gd name="T4" fmla="*/ 2147483647 w 45"/>
              <a:gd name="T5" fmla="*/ 2147483647 h 45"/>
              <a:gd name="T6" fmla="*/ 0 w 45"/>
              <a:gd name="T7" fmla="*/ 2147483647 h 45"/>
              <a:gd name="T8" fmla="*/ 2147483647 w 45"/>
              <a:gd name="T9" fmla="*/ 0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22" y="0"/>
                </a:moveTo>
                <a:lnTo>
                  <a:pt x="45" y="23"/>
                </a:lnTo>
                <a:lnTo>
                  <a:pt x="22" y="45"/>
                </a:lnTo>
                <a:lnTo>
                  <a:pt x="0" y="23"/>
                </a:lnTo>
                <a:lnTo>
                  <a:pt x="22"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862" name="Freeform 847"/>
          <p:cNvSpPr>
            <a:spLocks/>
          </p:cNvSpPr>
          <p:nvPr/>
        </p:nvSpPr>
        <p:spPr bwMode="auto">
          <a:xfrm>
            <a:off x="5795963" y="2114550"/>
            <a:ext cx="34925" cy="36513"/>
          </a:xfrm>
          <a:custGeom>
            <a:avLst/>
            <a:gdLst>
              <a:gd name="T0" fmla="*/ 2147483647 w 45"/>
              <a:gd name="T1" fmla="*/ 0 h 45"/>
              <a:gd name="T2" fmla="*/ 2147483647 w 45"/>
              <a:gd name="T3" fmla="*/ 2147483647 h 45"/>
              <a:gd name="T4" fmla="*/ 2147483647 w 45"/>
              <a:gd name="T5" fmla="*/ 2147483647 h 45"/>
              <a:gd name="T6" fmla="*/ 0 w 45"/>
              <a:gd name="T7" fmla="*/ 2147483647 h 45"/>
              <a:gd name="T8" fmla="*/ 2147483647 w 45"/>
              <a:gd name="T9" fmla="*/ 0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22" y="0"/>
                </a:moveTo>
                <a:lnTo>
                  <a:pt x="45" y="23"/>
                </a:lnTo>
                <a:lnTo>
                  <a:pt x="22" y="45"/>
                </a:lnTo>
                <a:lnTo>
                  <a:pt x="0" y="23"/>
                </a:lnTo>
                <a:lnTo>
                  <a:pt x="22"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863" name="Freeform 848"/>
          <p:cNvSpPr>
            <a:spLocks/>
          </p:cNvSpPr>
          <p:nvPr/>
        </p:nvSpPr>
        <p:spPr bwMode="auto">
          <a:xfrm>
            <a:off x="5902325" y="2087563"/>
            <a:ext cx="36513" cy="36512"/>
          </a:xfrm>
          <a:custGeom>
            <a:avLst/>
            <a:gdLst>
              <a:gd name="T0" fmla="*/ 2147483647 w 45"/>
              <a:gd name="T1" fmla="*/ 0 h 45"/>
              <a:gd name="T2" fmla="*/ 2147483647 w 45"/>
              <a:gd name="T3" fmla="*/ 2147483647 h 45"/>
              <a:gd name="T4" fmla="*/ 2147483647 w 45"/>
              <a:gd name="T5" fmla="*/ 2147483647 h 45"/>
              <a:gd name="T6" fmla="*/ 0 w 45"/>
              <a:gd name="T7" fmla="*/ 2147483647 h 45"/>
              <a:gd name="T8" fmla="*/ 2147483647 w 45"/>
              <a:gd name="T9" fmla="*/ 0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22" y="0"/>
                </a:moveTo>
                <a:lnTo>
                  <a:pt x="45" y="23"/>
                </a:lnTo>
                <a:lnTo>
                  <a:pt x="22" y="45"/>
                </a:lnTo>
                <a:lnTo>
                  <a:pt x="0" y="23"/>
                </a:lnTo>
                <a:lnTo>
                  <a:pt x="22"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864" name="Freeform 849"/>
          <p:cNvSpPr>
            <a:spLocks/>
          </p:cNvSpPr>
          <p:nvPr/>
        </p:nvSpPr>
        <p:spPr bwMode="auto">
          <a:xfrm>
            <a:off x="5911850" y="2060575"/>
            <a:ext cx="36513" cy="36513"/>
          </a:xfrm>
          <a:custGeom>
            <a:avLst/>
            <a:gdLst>
              <a:gd name="T0" fmla="*/ 2147483647 w 45"/>
              <a:gd name="T1" fmla="*/ 0 h 45"/>
              <a:gd name="T2" fmla="*/ 2147483647 w 45"/>
              <a:gd name="T3" fmla="*/ 2147483647 h 45"/>
              <a:gd name="T4" fmla="*/ 2147483647 w 45"/>
              <a:gd name="T5" fmla="*/ 2147483647 h 45"/>
              <a:gd name="T6" fmla="*/ 0 w 45"/>
              <a:gd name="T7" fmla="*/ 2147483647 h 45"/>
              <a:gd name="T8" fmla="*/ 2147483647 w 45"/>
              <a:gd name="T9" fmla="*/ 0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23" y="0"/>
                </a:moveTo>
                <a:lnTo>
                  <a:pt x="45" y="22"/>
                </a:lnTo>
                <a:lnTo>
                  <a:pt x="23" y="45"/>
                </a:lnTo>
                <a:lnTo>
                  <a:pt x="0" y="22"/>
                </a:lnTo>
                <a:lnTo>
                  <a:pt x="23"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865" name="Freeform 850"/>
          <p:cNvSpPr>
            <a:spLocks/>
          </p:cNvSpPr>
          <p:nvPr/>
        </p:nvSpPr>
        <p:spPr bwMode="auto">
          <a:xfrm>
            <a:off x="5921375" y="2025650"/>
            <a:ext cx="34925" cy="34925"/>
          </a:xfrm>
          <a:custGeom>
            <a:avLst/>
            <a:gdLst>
              <a:gd name="T0" fmla="*/ 2147483647 w 45"/>
              <a:gd name="T1" fmla="*/ 0 h 45"/>
              <a:gd name="T2" fmla="*/ 2147483647 w 45"/>
              <a:gd name="T3" fmla="*/ 2147483647 h 45"/>
              <a:gd name="T4" fmla="*/ 2147483647 w 45"/>
              <a:gd name="T5" fmla="*/ 2147483647 h 45"/>
              <a:gd name="T6" fmla="*/ 0 w 45"/>
              <a:gd name="T7" fmla="*/ 2147483647 h 45"/>
              <a:gd name="T8" fmla="*/ 2147483647 w 45"/>
              <a:gd name="T9" fmla="*/ 0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23" y="0"/>
                </a:moveTo>
                <a:lnTo>
                  <a:pt x="45" y="22"/>
                </a:lnTo>
                <a:lnTo>
                  <a:pt x="23" y="45"/>
                </a:lnTo>
                <a:lnTo>
                  <a:pt x="0" y="22"/>
                </a:lnTo>
                <a:lnTo>
                  <a:pt x="23"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866" name="Freeform 851"/>
          <p:cNvSpPr>
            <a:spLocks/>
          </p:cNvSpPr>
          <p:nvPr/>
        </p:nvSpPr>
        <p:spPr bwMode="auto">
          <a:xfrm>
            <a:off x="6357938" y="1998663"/>
            <a:ext cx="36512" cy="34925"/>
          </a:xfrm>
          <a:custGeom>
            <a:avLst/>
            <a:gdLst>
              <a:gd name="T0" fmla="*/ 2147483647 w 45"/>
              <a:gd name="T1" fmla="*/ 0 h 45"/>
              <a:gd name="T2" fmla="*/ 2147483647 w 45"/>
              <a:gd name="T3" fmla="*/ 2147483647 h 45"/>
              <a:gd name="T4" fmla="*/ 2147483647 w 45"/>
              <a:gd name="T5" fmla="*/ 2147483647 h 45"/>
              <a:gd name="T6" fmla="*/ 0 w 45"/>
              <a:gd name="T7" fmla="*/ 2147483647 h 45"/>
              <a:gd name="T8" fmla="*/ 2147483647 w 45"/>
              <a:gd name="T9" fmla="*/ 0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23" y="0"/>
                </a:moveTo>
                <a:lnTo>
                  <a:pt x="45" y="22"/>
                </a:lnTo>
                <a:lnTo>
                  <a:pt x="23" y="45"/>
                </a:lnTo>
                <a:lnTo>
                  <a:pt x="0" y="22"/>
                </a:lnTo>
                <a:lnTo>
                  <a:pt x="23"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867" name="Freeform 852"/>
          <p:cNvSpPr>
            <a:spLocks/>
          </p:cNvSpPr>
          <p:nvPr/>
        </p:nvSpPr>
        <p:spPr bwMode="auto">
          <a:xfrm>
            <a:off x="6367463" y="1971675"/>
            <a:ext cx="34925" cy="36513"/>
          </a:xfrm>
          <a:custGeom>
            <a:avLst/>
            <a:gdLst>
              <a:gd name="T0" fmla="*/ 2147483647 w 45"/>
              <a:gd name="T1" fmla="*/ 0 h 45"/>
              <a:gd name="T2" fmla="*/ 2147483647 w 45"/>
              <a:gd name="T3" fmla="*/ 2147483647 h 45"/>
              <a:gd name="T4" fmla="*/ 2147483647 w 45"/>
              <a:gd name="T5" fmla="*/ 2147483647 h 45"/>
              <a:gd name="T6" fmla="*/ 0 w 45"/>
              <a:gd name="T7" fmla="*/ 2147483647 h 45"/>
              <a:gd name="T8" fmla="*/ 2147483647 w 45"/>
              <a:gd name="T9" fmla="*/ 0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22" y="0"/>
                </a:moveTo>
                <a:lnTo>
                  <a:pt x="45" y="23"/>
                </a:lnTo>
                <a:lnTo>
                  <a:pt x="22" y="45"/>
                </a:lnTo>
                <a:lnTo>
                  <a:pt x="0" y="23"/>
                </a:lnTo>
                <a:lnTo>
                  <a:pt x="22"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868" name="Freeform 853"/>
          <p:cNvSpPr>
            <a:spLocks/>
          </p:cNvSpPr>
          <p:nvPr/>
        </p:nvSpPr>
        <p:spPr bwMode="auto">
          <a:xfrm>
            <a:off x="6465888" y="1936750"/>
            <a:ext cx="34925" cy="34925"/>
          </a:xfrm>
          <a:custGeom>
            <a:avLst/>
            <a:gdLst>
              <a:gd name="T0" fmla="*/ 2147483647 w 45"/>
              <a:gd name="T1" fmla="*/ 0 h 45"/>
              <a:gd name="T2" fmla="*/ 2147483647 w 45"/>
              <a:gd name="T3" fmla="*/ 2147483647 h 45"/>
              <a:gd name="T4" fmla="*/ 2147483647 w 45"/>
              <a:gd name="T5" fmla="*/ 2147483647 h 45"/>
              <a:gd name="T6" fmla="*/ 0 w 45"/>
              <a:gd name="T7" fmla="*/ 2147483647 h 45"/>
              <a:gd name="T8" fmla="*/ 2147483647 w 45"/>
              <a:gd name="T9" fmla="*/ 0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23" y="0"/>
                </a:moveTo>
                <a:lnTo>
                  <a:pt x="45" y="23"/>
                </a:lnTo>
                <a:lnTo>
                  <a:pt x="23" y="45"/>
                </a:lnTo>
                <a:lnTo>
                  <a:pt x="0" y="23"/>
                </a:lnTo>
                <a:lnTo>
                  <a:pt x="23"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869" name="Freeform 854"/>
          <p:cNvSpPr>
            <a:spLocks/>
          </p:cNvSpPr>
          <p:nvPr/>
        </p:nvSpPr>
        <p:spPr bwMode="auto">
          <a:xfrm>
            <a:off x="6500813" y="1909763"/>
            <a:ext cx="36512" cy="34925"/>
          </a:xfrm>
          <a:custGeom>
            <a:avLst/>
            <a:gdLst>
              <a:gd name="T0" fmla="*/ 2147483647 w 45"/>
              <a:gd name="T1" fmla="*/ 0 h 45"/>
              <a:gd name="T2" fmla="*/ 2147483647 w 45"/>
              <a:gd name="T3" fmla="*/ 2147483647 h 45"/>
              <a:gd name="T4" fmla="*/ 2147483647 w 45"/>
              <a:gd name="T5" fmla="*/ 2147483647 h 45"/>
              <a:gd name="T6" fmla="*/ 0 w 45"/>
              <a:gd name="T7" fmla="*/ 2147483647 h 45"/>
              <a:gd name="T8" fmla="*/ 2147483647 w 45"/>
              <a:gd name="T9" fmla="*/ 0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23" y="0"/>
                </a:moveTo>
                <a:lnTo>
                  <a:pt x="45" y="22"/>
                </a:lnTo>
                <a:lnTo>
                  <a:pt x="23" y="45"/>
                </a:lnTo>
                <a:lnTo>
                  <a:pt x="0" y="22"/>
                </a:lnTo>
                <a:lnTo>
                  <a:pt x="23"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870" name="Freeform 855"/>
          <p:cNvSpPr>
            <a:spLocks/>
          </p:cNvSpPr>
          <p:nvPr/>
        </p:nvSpPr>
        <p:spPr bwMode="auto">
          <a:xfrm>
            <a:off x="6643688" y="1873250"/>
            <a:ext cx="36512" cy="36513"/>
          </a:xfrm>
          <a:custGeom>
            <a:avLst/>
            <a:gdLst>
              <a:gd name="T0" fmla="*/ 2147483647 w 45"/>
              <a:gd name="T1" fmla="*/ 0 h 45"/>
              <a:gd name="T2" fmla="*/ 2147483647 w 45"/>
              <a:gd name="T3" fmla="*/ 2147483647 h 45"/>
              <a:gd name="T4" fmla="*/ 2147483647 w 45"/>
              <a:gd name="T5" fmla="*/ 2147483647 h 45"/>
              <a:gd name="T6" fmla="*/ 0 w 45"/>
              <a:gd name="T7" fmla="*/ 2147483647 h 45"/>
              <a:gd name="T8" fmla="*/ 2147483647 w 45"/>
              <a:gd name="T9" fmla="*/ 0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23" y="0"/>
                </a:moveTo>
                <a:lnTo>
                  <a:pt x="45" y="22"/>
                </a:lnTo>
                <a:lnTo>
                  <a:pt x="23" y="45"/>
                </a:lnTo>
                <a:lnTo>
                  <a:pt x="0" y="22"/>
                </a:lnTo>
                <a:lnTo>
                  <a:pt x="23"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871" name="Freeform 856"/>
          <p:cNvSpPr>
            <a:spLocks/>
          </p:cNvSpPr>
          <p:nvPr/>
        </p:nvSpPr>
        <p:spPr bwMode="auto">
          <a:xfrm>
            <a:off x="6715125" y="1846263"/>
            <a:ext cx="36513" cy="36512"/>
          </a:xfrm>
          <a:custGeom>
            <a:avLst/>
            <a:gdLst>
              <a:gd name="T0" fmla="*/ 2147483647 w 45"/>
              <a:gd name="T1" fmla="*/ 0 h 45"/>
              <a:gd name="T2" fmla="*/ 2147483647 w 45"/>
              <a:gd name="T3" fmla="*/ 2147483647 h 45"/>
              <a:gd name="T4" fmla="*/ 2147483647 w 45"/>
              <a:gd name="T5" fmla="*/ 2147483647 h 45"/>
              <a:gd name="T6" fmla="*/ 0 w 45"/>
              <a:gd name="T7" fmla="*/ 2147483647 h 45"/>
              <a:gd name="T8" fmla="*/ 2147483647 w 45"/>
              <a:gd name="T9" fmla="*/ 0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23" y="0"/>
                </a:moveTo>
                <a:lnTo>
                  <a:pt x="45" y="22"/>
                </a:lnTo>
                <a:lnTo>
                  <a:pt x="23" y="45"/>
                </a:lnTo>
                <a:lnTo>
                  <a:pt x="0" y="22"/>
                </a:lnTo>
                <a:lnTo>
                  <a:pt x="23"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872" name="Freeform 857"/>
          <p:cNvSpPr>
            <a:spLocks/>
          </p:cNvSpPr>
          <p:nvPr/>
        </p:nvSpPr>
        <p:spPr bwMode="auto">
          <a:xfrm>
            <a:off x="6751638" y="1820863"/>
            <a:ext cx="34925" cy="34925"/>
          </a:xfrm>
          <a:custGeom>
            <a:avLst/>
            <a:gdLst>
              <a:gd name="T0" fmla="*/ 2147483647 w 45"/>
              <a:gd name="T1" fmla="*/ 0 h 45"/>
              <a:gd name="T2" fmla="*/ 2147483647 w 45"/>
              <a:gd name="T3" fmla="*/ 2147483647 h 45"/>
              <a:gd name="T4" fmla="*/ 2147483647 w 45"/>
              <a:gd name="T5" fmla="*/ 2147483647 h 45"/>
              <a:gd name="T6" fmla="*/ 0 w 45"/>
              <a:gd name="T7" fmla="*/ 2147483647 h 45"/>
              <a:gd name="T8" fmla="*/ 2147483647 w 45"/>
              <a:gd name="T9" fmla="*/ 0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23" y="0"/>
                </a:moveTo>
                <a:lnTo>
                  <a:pt x="45" y="23"/>
                </a:lnTo>
                <a:lnTo>
                  <a:pt x="23" y="45"/>
                </a:lnTo>
                <a:lnTo>
                  <a:pt x="0" y="23"/>
                </a:lnTo>
                <a:lnTo>
                  <a:pt x="23"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873" name="Freeform 858"/>
          <p:cNvSpPr>
            <a:spLocks/>
          </p:cNvSpPr>
          <p:nvPr/>
        </p:nvSpPr>
        <p:spPr bwMode="auto">
          <a:xfrm>
            <a:off x="6983413" y="1784350"/>
            <a:ext cx="34925" cy="36513"/>
          </a:xfrm>
          <a:custGeom>
            <a:avLst/>
            <a:gdLst>
              <a:gd name="T0" fmla="*/ 2147483647 w 45"/>
              <a:gd name="T1" fmla="*/ 0 h 45"/>
              <a:gd name="T2" fmla="*/ 2147483647 w 45"/>
              <a:gd name="T3" fmla="*/ 2147483647 h 45"/>
              <a:gd name="T4" fmla="*/ 2147483647 w 45"/>
              <a:gd name="T5" fmla="*/ 2147483647 h 45"/>
              <a:gd name="T6" fmla="*/ 0 w 45"/>
              <a:gd name="T7" fmla="*/ 2147483647 h 45"/>
              <a:gd name="T8" fmla="*/ 2147483647 w 45"/>
              <a:gd name="T9" fmla="*/ 0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23" y="0"/>
                </a:moveTo>
                <a:lnTo>
                  <a:pt x="45" y="23"/>
                </a:lnTo>
                <a:lnTo>
                  <a:pt x="23" y="45"/>
                </a:lnTo>
                <a:lnTo>
                  <a:pt x="0" y="23"/>
                </a:lnTo>
                <a:lnTo>
                  <a:pt x="23"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874" name="Freeform 859"/>
          <p:cNvSpPr>
            <a:spLocks/>
          </p:cNvSpPr>
          <p:nvPr/>
        </p:nvSpPr>
        <p:spPr bwMode="auto">
          <a:xfrm>
            <a:off x="7027863" y="1757363"/>
            <a:ext cx="34925" cy="36512"/>
          </a:xfrm>
          <a:custGeom>
            <a:avLst/>
            <a:gdLst>
              <a:gd name="T0" fmla="*/ 2147483647 w 45"/>
              <a:gd name="T1" fmla="*/ 0 h 45"/>
              <a:gd name="T2" fmla="*/ 2147483647 w 45"/>
              <a:gd name="T3" fmla="*/ 2147483647 h 45"/>
              <a:gd name="T4" fmla="*/ 2147483647 w 45"/>
              <a:gd name="T5" fmla="*/ 2147483647 h 45"/>
              <a:gd name="T6" fmla="*/ 0 w 45"/>
              <a:gd name="T7" fmla="*/ 2147483647 h 45"/>
              <a:gd name="T8" fmla="*/ 2147483647 w 45"/>
              <a:gd name="T9" fmla="*/ 0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22" y="0"/>
                </a:moveTo>
                <a:lnTo>
                  <a:pt x="45" y="23"/>
                </a:lnTo>
                <a:lnTo>
                  <a:pt x="22" y="45"/>
                </a:lnTo>
                <a:lnTo>
                  <a:pt x="0" y="23"/>
                </a:lnTo>
                <a:lnTo>
                  <a:pt x="22"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875" name="Freeform 860"/>
          <p:cNvSpPr>
            <a:spLocks/>
          </p:cNvSpPr>
          <p:nvPr/>
        </p:nvSpPr>
        <p:spPr bwMode="auto">
          <a:xfrm>
            <a:off x="8232775" y="1730375"/>
            <a:ext cx="34925" cy="36513"/>
          </a:xfrm>
          <a:custGeom>
            <a:avLst/>
            <a:gdLst>
              <a:gd name="T0" fmla="*/ 2147483647 w 45"/>
              <a:gd name="T1" fmla="*/ 0 h 45"/>
              <a:gd name="T2" fmla="*/ 2147483647 w 45"/>
              <a:gd name="T3" fmla="*/ 2147483647 h 45"/>
              <a:gd name="T4" fmla="*/ 2147483647 w 45"/>
              <a:gd name="T5" fmla="*/ 2147483647 h 45"/>
              <a:gd name="T6" fmla="*/ 0 w 45"/>
              <a:gd name="T7" fmla="*/ 2147483647 h 45"/>
              <a:gd name="T8" fmla="*/ 2147483647 w 45"/>
              <a:gd name="T9" fmla="*/ 0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22" y="0"/>
                </a:moveTo>
                <a:lnTo>
                  <a:pt x="45" y="22"/>
                </a:lnTo>
                <a:lnTo>
                  <a:pt x="22" y="45"/>
                </a:lnTo>
                <a:lnTo>
                  <a:pt x="0" y="22"/>
                </a:lnTo>
                <a:lnTo>
                  <a:pt x="22" y="0"/>
                </a:lnTo>
                <a:close/>
              </a:path>
            </a:pathLst>
          </a:custGeom>
          <a:solidFill>
            <a:srgbClr val="000080"/>
          </a:solidFill>
          <a:ln w="9525">
            <a:solidFill>
              <a:srgbClr val="000080"/>
            </a:solidFill>
            <a:round/>
            <a:headEnd/>
            <a:tailEnd/>
          </a:ln>
        </p:spPr>
        <p:txBody>
          <a:bodyPr/>
          <a:lstStyle/>
          <a:p>
            <a:endParaRPr lang="en-US">
              <a:latin typeface="Gill Sans MT" pitchFamily="34" charset="0"/>
            </a:endParaRPr>
          </a:p>
        </p:txBody>
      </p:sp>
      <p:sp>
        <p:nvSpPr>
          <p:cNvPr id="88876" name="Rectangle 861"/>
          <p:cNvSpPr>
            <a:spLocks noChangeArrowheads="1"/>
          </p:cNvSpPr>
          <p:nvPr/>
        </p:nvSpPr>
        <p:spPr bwMode="auto">
          <a:xfrm>
            <a:off x="4679950" y="3622675"/>
            <a:ext cx="117475" cy="163513"/>
          </a:xfrm>
          <a:prstGeom prst="rect">
            <a:avLst/>
          </a:prstGeom>
          <a:noFill/>
          <a:ln w="9525">
            <a:noFill/>
            <a:miter lim="800000"/>
            <a:headEnd/>
            <a:tailEnd/>
          </a:ln>
        </p:spPr>
        <p:txBody>
          <a:bodyPr/>
          <a:lstStyle/>
          <a:p>
            <a:endParaRPr lang="en-US">
              <a:latin typeface="Gill Sans MT" pitchFamily="34" charset="0"/>
            </a:endParaRPr>
          </a:p>
        </p:txBody>
      </p:sp>
      <p:sp>
        <p:nvSpPr>
          <p:cNvPr id="88877" name="Rectangle 862"/>
          <p:cNvSpPr>
            <a:spLocks noChangeArrowheads="1"/>
          </p:cNvSpPr>
          <p:nvPr/>
        </p:nvSpPr>
        <p:spPr bwMode="auto">
          <a:xfrm>
            <a:off x="4679950" y="3633788"/>
            <a:ext cx="63500" cy="136525"/>
          </a:xfrm>
          <a:prstGeom prst="rect">
            <a:avLst/>
          </a:prstGeom>
          <a:noFill/>
          <a:ln w="9525">
            <a:noFill/>
            <a:miter lim="800000"/>
            <a:headEnd/>
            <a:tailEnd/>
          </a:ln>
        </p:spPr>
        <p:txBody>
          <a:bodyPr wrap="none" lIns="0" tIns="0" rIns="0" bIns="0">
            <a:spAutoFit/>
          </a:bodyPr>
          <a:lstStyle/>
          <a:p>
            <a:r>
              <a:rPr lang="en-US" sz="900">
                <a:solidFill>
                  <a:srgbClr val="000000"/>
                </a:solidFill>
                <a:latin typeface="Gill Sans MT" pitchFamily="34" charset="0"/>
              </a:rPr>
              <a:t>0</a:t>
            </a:r>
            <a:endParaRPr lang="en-US" sz="2400">
              <a:latin typeface="Times New Roman" pitchFamily="18" charset="0"/>
            </a:endParaRPr>
          </a:p>
        </p:txBody>
      </p:sp>
      <p:sp>
        <p:nvSpPr>
          <p:cNvPr id="88878" name="Rectangle 863"/>
          <p:cNvSpPr>
            <a:spLocks noChangeArrowheads="1"/>
          </p:cNvSpPr>
          <p:nvPr/>
        </p:nvSpPr>
        <p:spPr bwMode="auto">
          <a:xfrm>
            <a:off x="4581525" y="3230563"/>
            <a:ext cx="215900" cy="161925"/>
          </a:xfrm>
          <a:prstGeom prst="rect">
            <a:avLst/>
          </a:prstGeom>
          <a:noFill/>
          <a:ln w="9525">
            <a:noFill/>
            <a:miter lim="800000"/>
            <a:headEnd/>
            <a:tailEnd/>
          </a:ln>
        </p:spPr>
        <p:txBody>
          <a:bodyPr/>
          <a:lstStyle/>
          <a:p>
            <a:endParaRPr lang="en-US">
              <a:latin typeface="Gill Sans MT" pitchFamily="34" charset="0"/>
            </a:endParaRPr>
          </a:p>
        </p:txBody>
      </p:sp>
      <p:sp>
        <p:nvSpPr>
          <p:cNvPr id="88879" name="Rectangle 864"/>
          <p:cNvSpPr>
            <a:spLocks noChangeArrowheads="1"/>
          </p:cNvSpPr>
          <p:nvPr/>
        </p:nvSpPr>
        <p:spPr bwMode="auto">
          <a:xfrm>
            <a:off x="4581525" y="3240088"/>
            <a:ext cx="158750" cy="136525"/>
          </a:xfrm>
          <a:prstGeom prst="rect">
            <a:avLst/>
          </a:prstGeom>
          <a:noFill/>
          <a:ln w="9525">
            <a:noFill/>
            <a:miter lim="800000"/>
            <a:headEnd/>
            <a:tailEnd/>
          </a:ln>
        </p:spPr>
        <p:txBody>
          <a:bodyPr wrap="none" lIns="0" tIns="0" rIns="0" bIns="0">
            <a:spAutoFit/>
          </a:bodyPr>
          <a:lstStyle/>
          <a:p>
            <a:r>
              <a:rPr lang="en-US" sz="900">
                <a:solidFill>
                  <a:srgbClr val="000000"/>
                </a:solidFill>
                <a:latin typeface="Gill Sans MT" pitchFamily="34" charset="0"/>
              </a:rPr>
              <a:t>0.2</a:t>
            </a:r>
            <a:endParaRPr lang="en-US" sz="2400">
              <a:latin typeface="Times New Roman" pitchFamily="18" charset="0"/>
            </a:endParaRPr>
          </a:p>
        </p:txBody>
      </p:sp>
      <p:sp>
        <p:nvSpPr>
          <p:cNvPr id="88880" name="Rectangle 865"/>
          <p:cNvSpPr>
            <a:spLocks noChangeArrowheads="1"/>
          </p:cNvSpPr>
          <p:nvPr/>
        </p:nvSpPr>
        <p:spPr bwMode="auto">
          <a:xfrm>
            <a:off x="4581525" y="2846388"/>
            <a:ext cx="215900" cy="161925"/>
          </a:xfrm>
          <a:prstGeom prst="rect">
            <a:avLst/>
          </a:prstGeom>
          <a:noFill/>
          <a:ln w="9525">
            <a:noFill/>
            <a:miter lim="800000"/>
            <a:headEnd/>
            <a:tailEnd/>
          </a:ln>
        </p:spPr>
        <p:txBody>
          <a:bodyPr/>
          <a:lstStyle/>
          <a:p>
            <a:endParaRPr lang="en-US">
              <a:latin typeface="Gill Sans MT" pitchFamily="34" charset="0"/>
            </a:endParaRPr>
          </a:p>
        </p:txBody>
      </p:sp>
      <p:sp>
        <p:nvSpPr>
          <p:cNvPr id="88881" name="Rectangle 866"/>
          <p:cNvSpPr>
            <a:spLocks noChangeArrowheads="1"/>
          </p:cNvSpPr>
          <p:nvPr/>
        </p:nvSpPr>
        <p:spPr bwMode="auto">
          <a:xfrm>
            <a:off x="4581525" y="2855913"/>
            <a:ext cx="158750" cy="136525"/>
          </a:xfrm>
          <a:prstGeom prst="rect">
            <a:avLst/>
          </a:prstGeom>
          <a:noFill/>
          <a:ln w="9525">
            <a:noFill/>
            <a:miter lim="800000"/>
            <a:headEnd/>
            <a:tailEnd/>
          </a:ln>
        </p:spPr>
        <p:txBody>
          <a:bodyPr wrap="none" lIns="0" tIns="0" rIns="0" bIns="0">
            <a:spAutoFit/>
          </a:bodyPr>
          <a:lstStyle/>
          <a:p>
            <a:r>
              <a:rPr lang="en-US" sz="900">
                <a:solidFill>
                  <a:srgbClr val="000000"/>
                </a:solidFill>
                <a:latin typeface="Gill Sans MT" pitchFamily="34" charset="0"/>
              </a:rPr>
              <a:t>0.4</a:t>
            </a:r>
            <a:endParaRPr lang="en-US" sz="2400">
              <a:latin typeface="Times New Roman" pitchFamily="18" charset="0"/>
            </a:endParaRPr>
          </a:p>
        </p:txBody>
      </p:sp>
      <p:sp>
        <p:nvSpPr>
          <p:cNvPr id="88882" name="Rectangle 867"/>
          <p:cNvSpPr>
            <a:spLocks noChangeArrowheads="1"/>
          </p:cNvSpPr>
          <p:nvPr/>
        </p:nvSpPr>
        <p:spPr bwMode="auto">
          <a:xfrm>
            <a:off x="4581525" y="2454275"/>
            <a:ext cx="215900" cy="161925"/>
          </a:xfrm>
          <a:prstGeom prst="rect">
            <a:avLst/>
          </a:prstGeom>
          <a:noFill/>
          <a:ln w="9525">
            <a:noFill/>
            <a:miter lim="800000"/>
            <a:headEnd/>
            <a:tailEnd/>
          </a:ln>
        </p:spPr>
        <p:txBody>
          <a:bodyPr/>
          <a:lstStyle/>
          <a:p>
            <a:endParaRPr lang="en-US">
              <a:latin typeface="Gill Sans MT" pitchFamily="34" charset="0"/>
            </a:endParaRPr>
          </a:p>
        </p:txBody>
      </p:sp>
      <p:sp>
        <p:nvSpPr>
          <p:cNvPr id="88883" name="Rectangle 868"/>
          <p:cNvSpPr>
            <a:spLocks noChangeArrowheads="1"/>
          </p:cNvSpPr>
          <p:nvPr/>
        </p:nvSpPr>
        <p:spPr bwMode="auto">
          <a:xfrm>
            <a:off x="4581525" y="2463800"/>
            <a:ext cx="158750" cy="136525"/>
          </a:xfrm>
          <a:prstGeom prst="rect">
            <a:avLst/>
          </a:prstGeom>
          <a:noFill/>
          <a:ln w="9525">
            <a:noFill/>
            <a:miter lim="800000"/>
            <a:headEnd/>
            <a:tailEnd/>
          </a:ln>
        </p:spPr>
        <p:txBody>
          <a:bodyPr wrap="none" lIns="0" tIns="0" rIns="0" bIns="0">
            <a:spAutoFit/>
          </a:bodyPr>
          <a:lstStyle/>
          <a:p>
            <a:r>
              <a:rPr lang="en-US" sz="900">
                <a:solidFill>
                  <a:srgbClr val="000000"/>
                </a:solidFill>
                <a:latin typeface="Gill Sans MT" pitchFamily="34" charset="0"/>
              </a:rPr>
              <a:t>0.6</a:t>
            </a:r>
            <a:endParaRPr lang="en-US" sz="2400">
              <a:latin typeface="Times New Roman" pitchFamily="18" charset="0"/>
            </a:endParaRPr>
          </a:p>
        </p:txBody>
      </p:sp>
      <p:sp>
        <p:nvSpPr>
          <p:cNvPr id="88884" name="Rectangle 869"/>
          <p:cNvSpPr>
            <a:spLocks noChangeArrowheads="1"/>
          </p:cNvSpPr>
          <p:nvPr/>
        </p:nvSpPr>
        <p:spPr bwMode="auto">
          <a:xfrm>
            <a:off x="4581525" y="2060575"/>
            <a:ext cx="215900" cy="163513"/>
          </a:xfrm>
          <a:prstGeom prst="rect">
            <a:avLst/>
          </a:prstGeom>
          <a:noFill/>
          <a:ln w="9525">
            <a:noFill/>
            <a:miter lim="800000"/>
            <a:headEnd/>
            <a:tailEnd/>
          </a:ln>
        </p:spPr>
        <p:txBody>
          <a:bodyPr/>
          <a:lstStyle/>
          <a:p>
            <a:endParaRPr lang="en-US">
              <a:latin typeface="Gill Sans MT" pitchFamily="34" charset="0"/>
            </a:endParaRPr>
          </a:p>
        </p:txBody>
      </p:sp>
      <p:sp>
        <p:nvSpPr>
          <p:cNvPr id="88885" name="Rectangle 870"/>
          <p:cNvSpPr>
            <a:spLocks noChangeArrowheads="1"/>
          </p:cNvSpPr>
          <p:nvPr/>
        </p:nvSpPr>
        <p:spPr bwMode="auto">
          <a:xfrm>
            <a:off x="4581525" y="2070100"/>
            <a:ext cx="158750" cy="136525"/>
          </a:xfrm>
          <a:prstGeom prst="rect">
            <a:avLst/>
          </a:prstGeom>
          <a:noFill/>
          <a:ln w="9525">
            <a:noFill/>
            <a:miter lim="800000"/>
            <a:headEnd/>
            <a:tailEnd/>
          </a:ln>
        </p:spPr>
        <p:txBody>
          <a:bodyPr wrap="none" lIns="0" tIns="0" rIns="0" bIns="0">
            <a:spAutoFit/>
          </a:bodyPr>
          <a:lstStyle/>
          <a:p>
            <a:r>
              <a:rPr lang="en-US" sz="900">
                <a:solidFill>
                  <a:srgbClr val="000000"/>
                </a:solidFill>
                <a:latin typeface="Gill Sans MT" pitchFamily="34" charset="0"/>
              </a:rPr>
              <a:t>0.8</a:t>
            </a:r>
            <a:endParaRPr lang="en-US" sz="2400">
              <a:latin typeface="Times New Roman" pitchFamily="18" charset="0"/>
            </a:endParaRPr>
          </a:p>
        </p:txBody>
      </p:sp>
      <p:sp>
        <p:nvSpPr>
          <p:cNvPr id="88886" name="Rectangle 871"/>
          <p:cNvSpPr>
            <a:spLocks noChangeArrowheads="1"/>
          </p:cNvSpPr>
          <p:nvPr/>
        </p:nvSpPr>
        <p:spPr bwMode="auto">
          <a:xfrm>
            <a:off x="4679950" y="1677988"/>
            <a:ext cx="117475" cy="161925"/>
          </a:xfrm>
          <a:prstGeom prst="rect">
            <a:avLst/>
          </a:prstGeom>
          <a:noFill/>
          <a:ln w="9525">
            <a:noFill/>
            <a:miter lim="800000"/>
            <a:headEnd/>
            <a:tailEnd/>
          </a:ln>
        </p:spPr>
        <p:txBody>
          <a:bodyPr/>
          <a:lstStyle/>
          <a:p>
            <a:endParaRPr lang="en-US">
              <a:latin typeface="Gill Sans MT" pitchFamily="34" charset="0"/>
            </a:endParaRPr>
          </a:p>
        </p:txBody>
      </p:sp>
      <p:sp>
        <p:nvSpPr>
          <p:cNvPr id="88887" name="Rectangle 872"/>
          <p:cNvSpPr>
            <a:spLocks noChangeArrowheads="1"/>
          </p:cNvSpPr>
          <p:nvPr/>
        </p:nvSpPr>
        <p:spPr bwMode="auto">
          <a:xfrm>
            <a:off x="4679950" y="1687513"/>
            <a:ext cx="63500" cy="136525"/>
          </a:xfrm>
          <a:prstGeom prst="rect">
            <a:avLst/>
          </a:prstGeom>
          <a:noFill/>
          <a:ln w="9525">
            <a:noFill/>
            <a:miter lim="800000"/>
            <a:headEnd/>
            <a:tailEnd/>
          </a:ln>
        </p:spPr>
        <p:txBody>
          <a:bodyPr wrap="none" lIns="0" tIns="0" rIns="0" bIns="0">
            <a:spAutoFit/>
          </a:bodyPr>
          <a:lstStyle/>
          <a:p>
            <a:r>
              <a:rPr lang="en-US" sz="900">
                <a:solidFill>
                  <a:srgbClr val="000000"/>
                </a:solidFill>
                <a:latin typeface="Gill Sans MT" pitchFamily="34" charset="0"/>
              </a:rPr>
              <a:t>1</a:t>
            </a:r>
            <a:endParaRPr lang="en-US" sz="2400">
              <a:latin typeface="Times New Roman" pitchFamily="18" charset="0"/>
            </a:endParaRPr>
          </a:p>
        </p:txBody>
      </p:sp>
      <p:sp>
        <p:nvSpPr>
          <p:cNvPr id="88888" name="Rectangle 873"/>
          <p:cNvSpPr>
            <a:spLocks noChangeArrowheads="1"/>
          </p:cNvSpPr>
          <p:nvPr/>
        </p:nvSpPr>
        <p:spPr bwMode="auto">
          <a:xfrm>
            <a:off x="4645025" y="3792538"/>
            <a:ext cx="438150" cy="163512"/>
          </a:xfrm>
          <a:prstGeom prst="rect">
            <a:avLst/>
          </a:prstGeom>
          <a:noFill/>
          <a:ln w="9525">
            <a:noFill/>
            <a:miter lim="800000"/>
            <a:headEnd/>
            <a:tailEnd/>
          </a:ln>
        </p:spPr>
        <p:txBody>
          <a:bodyPr/>
          <a:lstStyle/>
          <a:p>
            <a:endParaRPr lang="en-US">
              <a:latin typeface="Gill Sans MT" pitchFamily="34" charset="0"/>
            </a:endParaRPr>
          </a:p>
        </p:txBody>
      </p:sp>
      <p:sp>
        <p:nvSpPr>
          <p:cNvPr id="88889" name="Rectangle 874"/>
          <p:cNvSpPr>
            <a:spLocks noChangeArrowheads="1"/>
          </p:cNvSpPr>
          <p:nvPr/>
        </p:nvSpPr>
        <p:spPr bwMode="auto">
          <a:xfrm>
            <a:off x="4645025" y="3802063"/>
            <a:ext cx="381000" cy="136525"/>
          </a:xfrm>
          <a:prstGeom prst="rect">
            <a:avLst/>
          </a:prstGeom>
          <a:noFill/>
          <a:ln w="9525">
            <a:noFill/>
            <a:miter lim="800000"/>
            <a:headEnd/>
            <a:tailEnd/>
          </a:ln>
        </p:spPr>
        <p:txBody>
          <a:bodyPr wrap="none" lIns="0" tIns="0" rIns="0" bIns="0">
            <a:spAutoFit/>
          </a:bodyPr>
          <a:lstStyle/>
          <a:p>
            <a:r>
              <a:rPr lang="en-US" sz="900">
                <a:solidFill>
                  <a:srgbClr val="000000"/>
                </a:solidFill>
                <a:latin typeface="Gill Sans MT" pitchFamily="34" charset="0"/>
              </a:rPr>
              <a:t>0:00:00</a:t>
            </a:r>
            <a:endParaRPr lang="en-US" sz="2400">
              <a:latin typeface="Times New Roman" pitchFamily="18" charset="0"/>
            </a:endParaRPr>
          </a:p>
        </p:txBody>
      </p:sp>
      <p:sp>
        <p:nvSpPr>
          <p:cNvPr id="88890" name="Rectangle 875"/>
          <p:cNvSpPr>
            <a:spLocks noChangeArrowheads="1"/>
          </p:cNvSpPr>
          <p:nvPr/>
        </p:nvSpPr>
        <p:spPr bwMode="auto">
          <a:xfrm>
            <a:off x="5099050" y="3792538"/>
            <a:ext cx="439738" cy="163512"/>
          </a:xfrm>
          <a:prstGeom prst="rect">
            <a:avLst/>
          </a:prstGeom>
          <a:noFill/>
          <a:ln w="9525">
            <a:noFill/>
            <a:miter lim="800000"/>
            <a:headEnd/>
            <a:tailEnd/>
          </a:ln>
        </p:spPr>
        <p:txBody>
          <a:bodyPr/>
          <a:lstStyle/>
          <a:p>
            <a:endParaRPr lang="en-US">
              <a:latin typeface="Gill Sans MT" pitchFamily="34" charset="0"/>
            </a:endParaRPr>
          </a:p>
        </p:txBody>
      </p:sp>
      <p:sp>
        <p:nvSpPr>
          <p:cNvPr id="88891" name="Rectangle 876"/>
          <p:cNvSpPr>
            <a:spLocks noChangeArrowheads="1"/>
          </p:cNvSpPr>
          <p:nvPr/>
        </p:nvSpPr>
        <p:spPr bwMode="auto">
          <a:xfrm>
            <a:off x="5099050" y="3802063"/>
            <a:ext cx="381000" cy="136525"/>
          </a:xfrm>
          <a:prstGeom prst="rect">
            <a:avLst/>
          </a:prstGeom>
          <a:noFill/>
          <a:ln w="9525">
            <a:noFill/>
            <a:miter lim="800000"/>
            <a:headEnd/>
            <a:tailEnd/>
          </a:ln>
        </p:spPr>
        <p:txBody>
          <a:bodyPr wrap="none" lIns="0" tIns="0" rIns="0" bIns="0">
            <a:spAutoFit/>
          </a:bodyPr>
          <a:lstStyle/>
          <a:p>
            <a:r>
              <a:rPr lang="en-US" sz="900">
                <a:solidFill>
                  <a:srgbClr val="000000"/>
                </a:solidFill>
                <a:latin typeface="Gill Sans MT" pitchFamily="34" charset="0"/>
              </a:rPr>
              <a:t>0:00:09</a:t>
            </a:r>
            <a:endParaRPr lang="en-US" sz="2400">
              <a:latin typeface="Times New Roman" pitchFamily="18" charset="0"/>
            </a:endParaRPr>
          </a:p>
        </p:txBody>
      </p:sp>
      <p:sp>
        <p:nvSpPr>
          <p:cNvPr id="88892" name="Rectangle 877"/>
          <p:cNvSpPr>
            <a:spLocks noChangeArrowheads="1"/>
          </p:cNvSpPr>
          <p:nvPr/>
        </p:nvSpPr>
        <p:spPr bwMode="auto">
          <a:xfrm>
            <a:off x="5554663" y="3792538"/>
            <a:ext cx="439737" cy="163512"/>
          </a:xfrm>
          <a:prstGeom prst="rect">
            <a:avLst/>
          </a:prstGeom>
          <a:noFill/>
          <a:ln w="9525">
            <a:noFill/>
            <a:miter lim="800000"/>
            <a:headEnd/>
            <a:tailEnd/>
          </a:ln>
        </p:spPr>
        <p:txBody>
          <a:bodyPr/>
          <a:lstStyle/>
          <a:p>
            <a:endParaRPr lang="en-US">
              <a:latin typeface="Gill Sans MT" pitchFamily="34" charset="0"/>
            </a:endParaRPr>
          </a:p>
        </p:txBody>
      </p:sp>
      <p:sp>
        <p:nvSpPr>
          <p:cNvPr id="88893" name="Rectangle 878"/>
          <p:cNvSpPr>
            <a:spLocks noChangeArrowheads="1"/>
          </p:cNvSpPr>
          <p:nvPr/>
        </p:nvSpPr>
        <p:spPr bwMode="auto">
          <a:xfrm>
            <a:off x="5554663" y="3802063"/>
            <a:ext cx="381000" cy="136525"/>
          </a:xfrm>
          <a:prstGeom prst="rect">
            <a:avLst/>
          </a:prstGeom>
          <a:noFill/>
          <a:ln w="9525">
            <a:noFill/>
            <a:miter lim="800000"/>
            <a:headEnd/>
            <a:tailEnd/>
          </a:ln>
        </p:spPr>
        <p:txBody>
          <a:bodyPr wrap="none" lIns="0" tIns="0" rIns="0" bIns="0">
            <a:spAutoFit/>
          </a:bodyPr>
          <a:lstStyle/>
          <a:p>
            <a:r>
              <a:rPr lang="en-US" sz="900">
                <a:solidFill>
                  <a:srgbClr val="000000"/>
                </a:solidFill>
                <a:latin typeface="Gill Sans MT" pitchFamily="34" charset="0"/>
              </a:rPr>
              <a:t>0:00:17</a:t>
            </a:r>
            <a:endParaRPr lang="en-US" sz="2400">
              <a:latin typeface="Times New Roman" pitchFamily="18" charset="0"/>
            </a:endParaRPr>
          </a:p>
        </p:txBody>
      </p:sp>
      <p:sp>
        <p:nvSpPr>
          <p:cNvPr id="88894" name="Rectangle 879"/>
          <p:cNvSpPr>
            <a:spLocks noChangeArrowheads="1"/>
          </p:cNvSpPr>
          <p:nvPr/>
        </p:nvSpPr>
        <p:spPr bwMode="auto">
          <a:xfrm>
            <a:off x="6010275" y="3792538"/>
            <a:ext cx="438150" cy="163512"/>
          </a:xfrm>
          <a:prstGeom prst="rect">
            <a:avLst/>
          </a:prstGeom>
          <a:noFill/>
          <a:ln w="9525">
            <a:noFill/>
            <a:miter lim="800000"/>
            <a:headEnd/>
            <a:tailEnd/>
          </a:ln>
        </p:spPr>
        <p:txBody>
          <a:bodyPr/>
          <a:lstStyle/>
          <a:p>
            <a:endParaRPr lang="en-US">
              <a:latin typeface="Gill Sans MT" pitchFamily="34" charset="0"/>
            </a:endParaRPr>
          </a:p>
        </p:txBody>
      </p:sp>
      <p:sp>
        <p:nvSpPr>
          <p:cNvPr id="88895" name="Rectangle 880"/>
          <p:cNvSpPr>
            <a:spLocks noChangeArrowheads="1"/>
          </p:cNvSpPr>
          <p:nvPr/>
        </p:nvSpPr>
        <p:spPr bwMode="auto">
          <a:xfrm>
            <a:off x="6010275" y="3802063"/>
            <a:ext cx="381000" cy="136525"/>
          </a:xfrm>
          <a:prstGeom prst="rect">
            <a:avLst/>
          </a:prstGeom>
          <a:noFill/>
          <a:ln w="9525">
            <a:noFill/>
            <a:miter lim="800000"/>
            <a:headEnd/>
            <a:tailEnd/>
          </a:ln>
        </p:spPr>
        <p:txBody>
          <a:bodyPr wrap="none" lIns="0" tIns="0" rIns="0" bIns="0">
            <a:spAutoFit/>
          </a:bodyPr>
          <a:lstStyle/>
          <a:p>
            <a:r>
              <a:rPr lang="en-US" sz="900">
                <a:solidFill>
                  <a:srgbClr val="000000"/>
                </a:solidFill>
                <a:latin typeface="Gill Sans MT" pitchFamily="34" charset="0"/>
              </a:rPr>
              <a:t>0:00:26</a:t>
            </a:r>
            <a:endParaRPr lang="en-US" sz="2400">
              <a:latin typeface="Times New Roman" pitchFamily="18" charset="0"/>
            </a:endParaRPr>
          </a:p>
        </p:txBody>
      </p:sp>
      <p:sp>
        <p:nvSpPr>
          <p:cNvPr id="88896" name="Rectangle 881"/>
          <p:cNvSpPr>
            <a:spLocks noChangeArrowheads="1"/>
          </p:cNvSpPr>
          <p:nvPr/>
        </p:nvSpPr>
        <p:spPr bwMode="auto">
          <a:xfrm>
            <a:off x="6465888" y="3792538"/>
            <a:ext cx="438150" cy="163512"/>
          </a:xfrm>
          <a:prstGeom prst="rect">
            <a:avLst/>
          </a:prstGeom>
          <a:noFill/>
          <a:ln w="9525">
            <a:noFill/>
            <a:miter lim="800000"/>
            <a:headEnd/>
            <a:tailEnd/>
          </a:ln>
        </p:spPr>
        <p:txBody>
          <a:bodyPr/>
          <a:lstStyle/>
          <a:p>
            <a:endParaRPr lang="en-US">
              <a:latin typeface="Gill Sans MT" pitchFamily="34" charset="0"/>
            </a:endParaRPr>
          </a:p>
        </p:txBody>
      </p:sp>
      <p:sp>
        <p:nvSpPr>
          <p:cNvPr id="88897" name="Rectangle 882"/>
          <p:cNvSpPr>
            <a:spLocks noChangeArrowheads="1"/>
          </p:cNvSpPr>
          <p:nvPr/>
        </p:nvSpPr>
        <p:spPr bwMode="auto">
          <a:xfrm>
            <a:off x="6465888" y="3802063"/>
            <a:ext cx="381000" cy="136525"/>
          </a:xfrm>
          <a:prstGeom prst="rect">
            <a:avLst/>
          </a:prstGeom>
          <a:noFill/>
          <a:ln w="9525">
            <a:noFill/>
            <a:miter lim="800000"/>
            <a:headEnd/>
            <a:tailEnd/>
          </a:ln>
        </p:spPr>
        <p:txBody>
          <a:bodyPr wrap="none" lIns="0" tIns="0" rIns="0" bIns="0">
            <a:spAutoFit/>
          </a:bodyPr>
          <a:lstStyle/>
          <a:p>
            <a:r>
              <a:rPr lang="en-US" sz="900">
                <a:solidFill>
                  <a:srgbClr val="000000"/>
                </a:solidFill>
                <a:latin typeface="Gill Sans MT" pitchFamily="34" charset="0"/>
              </a:rPr>
              <a:t>0:00:35</a:t>
            </a:r>
            <a:endParaRPr lang="en-US" sz="2400">
              <a:latin typeface="Times New Roman" pitchFamily="18" charset="0"/>
            </a:endParaRPr>
          </a:p>
        </p:txBody>
      </p:sp>
      <p:sp>
        <p:nvSpPr>
          <p:cNvPr id="88898" name="Rectangle 883"/>
          <p:cNvSpPr>
            <a:spLocks noChangeArrowheads="1"/>
          </p:cNvSpPr>
          <p:nvPr/>
        </p:nvSpPr>
        <p:spPr bwMode="auto">
          <a:xfrm>
            <a:off x="6919913" y="3792538"/>
            <a:ext cx="439737" cy="163512"/>
          </a:xfrm>
          <a:prstGeom prst="rect">
            <a:avLst/>
          </a:prstGeom>
          <a:noFill/>
          <a:ln w="9525">
            <a:noFill/>
            <a:miter lim="800000"/>
            <a:headEnd/>
            <a:tailEnd/>
          </a:ln>
        </p:spPr>
        <p:txBody>
          <a:bodyPr/>
          <a:lstStyle/>
          <a:p>
            <a:endParaRPr lang="en-US">
              <a:latin typeface="Gill Sans MT" pitchFamily="34" charset="0"/>
            </a:endParaRPr>
          </a:p>
        </p:txBody>
      </p:sp>
      <p:sp>
        <p:nvSpPr>
          <p:cNvPr id="88899" name="Rectangle 884"/>
          <p:cNvSpPr>
            <a:spLocks noChangeArrowheads="1"/>
          </p:cNvSpPr>
          <p:nvPr/>
        </p:nvSpPr>
        <p:spPr bwMode="auto">
          <a:xfrm>
            <a:off x="6919913" y="3802063"/>
            <a:ext cx="381000" cy="136525"/>
          </a:xfrm>
          <a:prstGeom prst="rect">
            <a:avLst/>
          </a:prstGeom>
          <a:noFill/>
          <a:ln w="9525">
            <a:noFill/>
            <a:miter lim="800000"/>
            <a:headEnd/>
            <a:tailEnd/>
          </a:ln>
        </p:spPr>
        <p:txBody>
          <a:bodyPr wrap="none" lIns="0" tIns="0" rIns="0" bIns="0">
            <a:spAutoFit/>
          </a:bodyPr>
          <a:lstStyle/>
          <a:p>
            <a:r>
              <a:rPr lang="en-US" sz="900">
                <a:solidFill>
                  <a:srgbClr val="000000"/>
                </a:solidFill>
                <a:latin typeface="Gill Sans MT" pitchFamily="34" charset="0"/>
              </a:rPr>
              <a:t>0:00:43</a:t>
            </a:r>
            <a:endParaRPr lang="en-US" sz="2400">
              <a:latin typeface="Times New Roman" pitchFamily="18" charset="0"/>
            </a:endParaRPr>
          </a:p>
        </p:txBody>
      </p:sp>
      <p:sp>
        <p:nvSpPr>
          <p:cNvPr id="88900" name="Rectangle 885"/>
          <p:cNvSpPr>
            <a:spLocks noChangeArrowheads="1"/>
          </p:cNvSpPr>
          <p:nvPr/>
        </p:nvSpPr>
        <p:spPr bwMode="auto">
          <a:xfrm>
            <a:off x="7375525" y="3792538"/>
            <a:ext cx="439738" cy="163512"/>
          </a:xfrm>
          <a:prstGeom prst="rect">
            <a:avLst/>
          </a:prstGeom>
          <a:noFill/>
          <a:ln w="9525">
            <a:noFill/>
            <a:miter lim="800000"/>
            <a:headEnd/>
            <a:tailEnd/>
          </a:ln>
        </p:spPr>
        <p:txBody>
          <a:bodyPr/>
          <a:lstStyle/>
          <a:p>
            <a:endParaRPr lang="en-US">
              <a:latin typeface="Gill Sans MT" pitchFamily="34" charset="0"/>
            </a:endParaRPr>
          </a:p>
        </p:txBody>
      </p:sp>
      <p:sp>
        <p:nvSpPr>
          <p:cNvPr id="88901" name="Rectangle 886"/>
          <p:cNvSpPr>
            <a:spLocks noChangeArrowheads="1"/>
          </p:cNvSpPr>
          <p:nvPr/>
        </p:nvSpPr>
        <p:spPr bwMode="auto">
          <a:xfrm>
            <a:off x="7375525" y="3802063"/>
            <a:ext cx="381000" cy="136525"/>
          </a:xfrm>
          <a:prstGeom prst="rect">
            <a:avLst/>
          </a:prstGeom>
          <a:noFill/>
          <a:ln w="9525">
            <a:noFill/>
            <a:miter lim="800000"/>
            <a:headEnd/>
            <a:tailEnd/>
          </a:ln>
        </p:spPr>
        <p:txBody>
          <a:bodyPr wrap="none" lIns="0" tIns="0" rIns="0" bIns="0">
            <a:spAutoFit/>
          </a:bodyPr>
          <a:lstStyle/>
          <a:p>
            <a:r>
              <a:rPr lang="en-US" sz="900">
                <a:solidFill>
                  <a:srgbClr val="000000"/>
                </a:solidFill>
                <a:latin typeface="Gill Sans MT" pitchFamily="34" charset="0"/>
              </a:rPr>
              <a:t>0:00:52</a:t>
            </a:r>
            <a:endParaRPr lang="en-US" sz="2400">
              <a:latin typeface="Times New Roman" pitchFamily="18" charset="0"/>
            </a:endParaRPr>
          </a:p>
        </p:txBody>
      </p:sp>
      <p:sp>
        <p:nvSpPr>
          <p:cNvPr id="88902" name="Rectangle 887"/>
          <p:cNvSpPr>
            <a:spLocks noChangeArrowheads="1"/>
          </p:cNvSpPr>
          <p:nvPr/>
        </p:nvSpPr>
        <p:spPr bwMode="auto">
          <a:xfrm>
            <a:off x="7831138" y="3792538"/>
            <a:ext cx="438150" cy="163512"/>
          </a:xfrm>
          <a:prstGeom prst="rect">
            <a:avLst/>
          </a:prstGeom>
          <a:noFill/>
          <a:ln w="9525">
            <a:noFill/>
            <a:miter lim="800000"/>
            <a:headEnd/>
            <a:tailEnd/>
          </a:ln>
        </p:spPr>
        <p:txBody>
          <a:bodyPr/>
          <a:lstStyle/>
          <a:p>
            <a:endParaRPr lang="en-US">
              <a:latin typeface="Gill Sans MT" pitchFamily="34" charset="0"/>
            </a:endParaRPr>
          </a:p>
        </p:txBody>
      </p:sp>
      <p:sp>
        <p:nvSpPr>
          <p:cNvPr id="88903" name="Rectangle 888"/>
          <p:cNvSpPr>
            <a:spLocks noChangeArrowheads="1"/>
          </p:cNvSpPr>
          <p:nvPr/>
        </p:nvSpPr>
        <p:spPr bwMode="auto">
          <a:xfrm>
            <a:off x="7831138" y="3802063"/>
            <a:ext cx="381000" cy="136525"/>
          </a:xfrm>
          <a:prstGeom prst="rect">
            <a:avLst/>
          </a:prstGeom>
          <a:noFill/>
          <a:ln w="9525">
            <a:noFill/>
            <a:miter lim="800000"/>
            <a:headEnd/>
            <a:tailEnd/>
          </a:ln>
        </p:spPr>
        <p:txBody>
          <a:bodyPr wrap="none" lIns="0" tIns="0" rIns="0" bIns="0">
            <a:spAutoFit/>
          </a:bodyPr>
          <a:lstStyle/>
          <a:p>
            <a:r>
              <a:rPr lang="en-US" sz="900">
                <a:solidFill>
                  <a:srgbClr val="000000"/>
                </a:solidFill>
                <a:latin typeface="Gill Sans MT" pitchFamily="34" charset="0"/>
              </a:rPr>
              <a:t>0:01:00</a:t>
            </a:r>
            <a:endParaRPr lang="en-US" sz="2400">
              <a:latin typeface="Times New Roman" pitchFamily="18" charset="0"/>
            </a:endParaRPr>
          </a:p>
        </p:txBody>
      </p:sp>
      <p:sp>
        <p:nvSpPr>
          <p:cNvPr id="88904" name="Rectangle 889"/>
          <p:cNvSpPr>
            <a:spLocks noChangeArrowheads="1"/>
          </p:cNvSpPr>
          <p:nvPr/>
        </p:nvSpPr>
        <p:spPr bwMode="auto">
          <a:xfrm>
            <a:off x="8286750" y="3792538"/>
            <a:ext cx="438150" cy="163512"/>
          </a:xfrm>
          <a:prstGeom prst="rect">
            <a:avLst/>
          </a:prstGeom>
          <a:noFill/>
          <a:ln w="9525">
            <a:noFill/>
            <a:miter lim="800000"/>
            <a:headEnd/>
            <a:tailEnd/>
          </a:ln>
        </p:spPr>
        <p:txBody>
          <a:bodyPr/>
          <a:lstStyle/>
          <a:p>
            <a:endParaRPr lang="en-US">
              <a:latin typeface="Gill Sans MT" pitchFamily="34" charset="0"/>
            </a:endParaRPr>
          </a:p>
        </p:txBody>
      </p:sp>
      <p:sp>
        <p:nvSpPr>
          <p:cNvPr id="88905" name="Rectangle 890"/>
          <p:cNvSpPr>
            <a:spLocks noChangeArrowheads="1"/>
          </p:cNvSpPr>
          <p:nvPr/>
        </p:nvSpPr>
        <p:spPr bwMode="auto">
          <a:xfrm>
            <a:off x="8286750" y="3802063"/>
            <a:ext cx="381000" cy="136525"/>
          </a:xfrm>
          <a:prstGeom prst="rect">
            <a:avLst/>
          </a:prstGeom>
          <a:noFill/>
          <a:ln w="9525">
            <a:noFill/>
            <a:miter lim="800000"/>
            <a:headEnd/>
            <a:tailEnd/>
          </a:ln>
        </p:spPr>
        <p:txBody>
          <a:bodyPr wrap="none" lIns="0" tIns="0" rIns="0" bIns="0">
            <a:spAutoFit/>
          </a:bodyPr>
          <a:lstStyle/>
          <a:p>
            <a:r>
              <a:rPr lang="en-US" sz="900">
                <a:solidFill>
                  <a:srgbClr val="000000"/>
                </a:solidFill>
                <a:latin typeface="Gill Sans MT" pitchFamily="34" charset="0"/>
              </a:rPr>
              <a:t>0:01:09</a:t>
            </a:r>
            <a:endParaRPr lang="en-US" sz="2400">
              <a:latin typeface="Times New Roman" pitchFamily="18" charset="0"/>
            </a:endParaRPr>
          </a:p>
        </p:txBody>
      </p:sp>
      <p:sp>
        <p:nvSpPr>
          <p:cNvPr id="88906" name="Rectangle 891"/>
          <p:cNvSpPr>
            <a:spLocks noChangeArrowheads="1"/>
          </p:cNvSpPr>
          <p:nvPr/>
        </p:nvSpPr>
        <p:spPr bwMode="auto">
          <a:xfrm>
            <a:off x="4191000" y="1371600"/>
            <a:ext cx="1377950" cy="231775"/>
          </a:xfrm>
          <a:prstGeom prst="rect">
            <a:avLst/>
          </a:prstGeom>
          <a:noFill/>
          <a:ln w="9525">
            <a:noFill/>
            <a:miter lim="800000"/>
            <a:headEnd/>
            <a:tailEnd/>
          </a:ln>
        </p:spPr>
        <p:txBody>
          <a:bodyPr/>
          <a:lstStyle/>
          <a:p>
            <a:endParaRPr lang="en-US">
              <a:latin typeface="Gill Sans MT" pitchFamily="34" charset="0"/>
            </a:endParaRPr>
          </a:p>
        </p:txBody>
      </p:sp>
      <p:sp>
        <p:nvSpPr>
          <p:cNvPr id="88907" name="Rectangle 892"/>
          <p:cNvSpPr>
            <a:spLocks noChangeArrowheads="1"/>
          </p:cNvSpPr>
          <p:nvPr/>
        </p:nvSpPr>
        <p:spPr bwMode="auto">
          <a:xfrm>
            <a:off x="4276725" y="1420813"/>
            <a:ext cx="1155700" cy="136525"/>
          </a:xfrm>
          <a:prstGeom prst="rect">
            <a:avLst/>
          </a:prstGeom>
          <a:noFill/>
          <a:ln w="9525">
            <a:noFill/>
            <a:miter lim="800000"/>
            <a:headEnd/>
            <a:tailEnd/>
          </a:ln>
        </p:spPr>
        <p:txBody>
          <a:bodyPr wrap="none" lIns="0" tIns="0" rIns="0" bIns="0">
            <a:spAutoFit/>
          </a:bodyPr>
          <a:lstStyle/>
          <a:p>
            <a:r>
              <a:rPr lang="en-US" sz="900" b="1">
                <a:solidFill>
                  <a:srgbClr val="000000"/>
                </a:solidFill>
                <a:latin typeface="Gill Sans MT" pitchFamily="34" charset="0"/>
              </a:rPr>
              <a:t>Distribution Function</a:t>
            </a:r>
            <a:endParaRPr lang="en-US" sz="2400">
              <a:latin typeface="Times New Roman" pitchFamily="18" charset="0"/>
            </a:endParaRPr>
          </a:p>
        </p:txBody>
      </p:sp>
      <p:grpSp>
        <p:nvGrpSpPr>
          <p:cNvPr id="2" name="Group 903"/>
          <p:cNvGrpSpPr>
            <a:grpSpLocks/>
          </p:cNvGrpSpPr>
          <p:nvPr/>
        </p:nvGrpSpPr>
        <p:grpSpPr bwMode="auto">
          <a:xfrm>
            <a:off x="6324600" y="3960813"/>
            <a:ext cx="1114425" cy="230187"/>
            <a:chOff x="5338" y="2237"/>
            <a:chExt cx="702" cy="145"/>
          </a:xfrm>
        </p:grpSpPr>
        <p:sp>
          <p:nvSpPr>
            <p:cNvPr id="88921" name="Line 542"/>
            <p:cNvSpPr>
              <a:spLocks noChangeShapeType="1"/>
            </p:cNvSpPr>
            <p:nvPr/>
          </p:nvSpPr>
          <p:spPr bwMode="auto">
            <a:xfrm flipV="1">
              <a:off x="5338" y="2327"/>
              <a:ext cx="1" cy="23"/>
            </a:xfrm>
            <a:prstGeom prst="line">
              <a:avLst/>
            </a:prstGeom>
            <a:noFill/>
            <a:ln w="1588">
              <a:solidFill>
                <a:srgbClr val="000000"/>
              </a:solidFill>
              <a:round/>
              <a:headEnd/>
              <a:tailEnd/>
            </a:ln>
          </p:spPr>
          <p:txBody>
            <a:bodyPr/>
            <a:lstStyle/>
            <a:p>
              <a:endParaRPr lang="en-US"/>
            </a:p>
          </p:txBody>
        </p:sp>
        <p:sp>
          <p:nvSpPr>
            <p:cNvPr id="88922" name="Rectangle 704"/>
            <p:cNvSpPr>
              <a:spLocks noChangeArrowheads="1"/>
            </p:cNvSpPr>
            <p:nvPr/>
          </p:nvSpPr>
          <p:spPr bwMode="auto">
            <a:xfrm>
              <a:off x="5346" y="2237"/>
              <a:ext cx="694" cy="145"/>
            </a:xfrm>
            <a:prstGeom prst="rect">
              <a:avLst/>
            </a:prstGeom>
            <a:noFill/>
            <a:ln w="9525">
              <a:noFill/>
              <a:miter lim="800000"/>
              <a:headEnd/>
              <a:tailEnd/>
            </a:ln>
          </p:spPr>
          <p:txBody>
            <a:bodyPr/>
            <a:lstStyle/>
            <a:p>
              <a:endParaRPr lang="en-US">
                <a:latin typeface="Gill Sans MT" pitchFamily="34" charset="0"/>
              </a:endParaRPr>
            </a:p>
          </p:txBody>
        </p:sp>
        <p:sp>
          <p:nvSpPr>
            <p:cNvPr id="88923" name="Rectangle 705"/>
            <p:cNvSpPr>
              <a:spLocks noChangeArrowheads="1"/>
            </p:cNvSpPr>
            <p:nvPr/>
          </p:nvSpPr>
          <p:spPr bwMode="auto">
            <a:xfrm>
              <a:off x="5400" y="2267"/>
              <a:ext cx="144" cy="86"/>
            </a:xfrm>
            <a:prstGeom prst="rect">
              <a:avLst/>
            </a:prstGeom>
            <a:noFill/>
            <a:ln w="9525">
              <a:noFill/>
              <a:miter lim="800000"/>
              <a:headEnd/>
              <a:tailEnd/>
            </a:ln>
          </p:spPr>
          <p:txBody>
            <a:bodyPr wrap="none" lIns="0" tIns="0" rIns="0" bIns="0">
              <a:spAutoFit/>
            </a:bodyPr>
            <a:lstStyle/>
            <a:p>
              <a:r>
                <a:rPr lang="en-US" sz="900">
                  <a:solidFill>
                    <a:srgbClr val="000000"/>
                  </a:solidFill>
                  <a:latin typeface="Gill Sans MT" pitchFamily="34" charset="0"/>
                </a:rPr>
                <a:t>Inter</a:t>
              </a:r>
              <a:endParaRPr lang="en-US" sz="2400">
                <a:latin typeface="Times New Roman" pitchFamily="18" charset="0"/>
              </a:endParaRPr>
            </a:p>
          </p:txBody>
        </p:sp>
        <p:sp>
          <p:nvSpPr>
            <p:cNvPr id="88924" name="Rectangle 706"/>
            <p:cNvSpPr>
              <a:spLocks noChangeArrowheads="1"/>
            </p:cNvSpPr>
            <p:nvPr/>
          </p:nvSpPr>
          <p:spPr bwMode="auto">
            <a:xfrm>
              <a:off x="5563" y="2267"/>
              <a:ext cx="24" cy="86"/>
            </a:xfrm>
            <a:prstGeom prst="rect">
              <a:avLst/>
            </a:prstGeom>
            <a:noFill/>
            <a:ln w="9525">
              <a:noFill/>
              <a:miter lim="800000"/>
              <a:headEnd/>
              <a:tailEnd/>
            </a:ln>
          </p:spPr>
          <p:txBody>
            <a:bodyPr wrap="none" lIns="0" tIns="0" rIns="0" bIns="0">
              <a:spAutoFit/>
            </a:bodyPr>
            <a:lstStyle/>
            <a:p>
              <a:r>
                <a:rPr lang="en-US" sz="900">
                  <a:solidFill>
                    <a:srgbClr val="000000"/>
                  </a:solidFill>
                  <a:latin typeface="Gill Sans MT" pitchFamily="34" charset="0"/>
                </a:rPr>
                <a:t>-</a:t>
              </a:r>
              <a:endParaRPr lang="en-US" sz="2400">
                <a:latin typeface="Times New Roman" pitchFamily="18" charset="0"/>
              </a:endParaRPr>
            </a:p>
          </p:txBody>
        </p:sp>
        <p:sp>
          <p:nvSpPr>
            <p:cNvPr id="88925" name="Rectangle 707"/>
            <p:cNvSpPr>
              <a:spLocks noChangeArrowheads="1"/>
            </p:cNvSpPr>
            <p:nvPr/>
          </p:nvSpPr>
          <p:spPr bwMode="auto">
            <a:xfrm>
              <a:off x="5588" y="2267"/>
              <a:ext cx="352" cy="86"/>
            </a:xfrm>
            <a:prstGeom prst="rect">
              <a:avLst/>
            </a:prstGeom>
            <a:noFill/>
            <a:ln w="9525">
              <a:noFill/>
              <a:miter lim="800000"/>
              <a:headEnd/>
              <a:tailEnd/>
            </a:ln>
          </p:spPr>
          <p:txBody>
            <a:bodyPr wrap="none" lIns="0" tIns="0" rIns="0" bIns="0">
              <a:spAutoFit/>
            </a:bodyPr>
            <a:lstStyle/>
            <a:p>
              <a:r>
                <a:rPr lang="en-US" sz="900">
                  <a:solidFill>
                    <a:srgbClr val="000000"/>
                  </a:solidFill>
                  <a:latin typeface="Gill Sans MT" pitchFamily="34" charset="0"/>
                </a:rPr>
                <a:t>arrival time</a:t>
              </a:r>
              <a:endParaRPr lang="en-US" sz="2400">
                <a:latin typeface="Times New Roman" pitchFamily="18" charset="0"/>
              </a:endParaRPr>
            </a:p>
          </p:txBody>
        </p:sp>
        <p:sp>
          <p:nvSpPr>
            <p:cNvPr id="88926" name="Line 731"/>
            <p:cNvSpPr>
              <a:spLocks noChangeShapeType="1"/>
            </p:cNvSpPr>
            <p:nvPr/>
          </p:nvSpPr>
          <p:spPr bwMode="auto">
            <a:xfrm flipV="1">
              <a:off x="5338" y="2327"/>
              <a:ext cx="1" cy="23"/>
            </a:xfrm>
            <a:prstGeom prst="line">
              <a:avLst/>
            </a:prstGeom>
            <a:noFill/>
            <a:ln w="1588">
              <a:solidFill>
                <a:srgbClr val="000000"/>
              </a:solidFill>
              <a:round/>
              <a:headEnd/>
              <a:tailEnd/>
            </a:ln>
          </p:spPr>
          <p:txBody>
            <a:bodyPr/>
            <a:lstStyle/>
            <a:p>
              <a:endParaRPr lang="en-US"/>
            </a:p>
          </p:txBody>
        </p:sp>
        <p:sp>
          <p:nvSpPr>
            <p:cNvPr id="88927" name="Rectangle 893"/>
            <p:cNvSpPr>
              <a:spLocks noChangeArrowheads="1"/>
            </p:cNvSpPr>
            <p:nvPr/>
          </p:nvSpPr>
          <p:spPr bwMode="auto">
            <a:xfrm>
              <a:off x="5346" y="2237"/>
              <a:ext cx="694" cy="145"/>
            </a:xfrm>
            <a:prstGeom prst="rect">
              <a:avLst/>
            </a:prstGeom>
            <a:noFill/>
            <a:ln w="9525">
              <a:noFill/>
              <a:miter lim="800000"/>
              <a:headEnd/>
              <a:tailEnd/>
            </a:ln>
          </p:spPr>
          <p:txBody>
            <a:bodyPr/>
            <a:lstStyle/>
            <a:p>
              <a:endParaRPr lang="en-US">
                <a:latin typeface="Gill Sans MT" pitchFamily="34" charset="0"/>
              </a:endParaRPr>
            </a:p>
          </p:txBody>
        </p:sp>
        <p:sp>
          <p:nvSpPr>
            <p:cNvPr id="88928" name="Rectangle 894"/>
            <p:cNvSpPr>
              <a:spLocks noChangeArrowheads="1"/>
            </p:cNvSpPr>
            <p:nvPr/>
          </p:nvSpPr>
          <p:spPr bwMode="auto">
            <a:xfrm>
              <a:off x="5400" y="2267"/>
              <a:ext cx="144" cy="86"/>
            </a:xfrm>
            <a:prstGeom prst="rect">
              <a:avLst/>
            </a:prstGeom>
            <a:noFill/>
            <a:ln w="9525">
              <a:noFill/>
              <a:miter lim="800000"/>
              <a:headEnd/>
              <a:tailEnd/>
            </a:ln>
          </p:spPr>
          <p:txBody>
            <a:bodyPr wrap="none" lIns="0" tIns="0" rIns="0" bIns="0">
              <a:spAutoFit/>
            </a:bodyPr>
            <a:lstStyle/>
            <a:p>
              <a:r>
                <a:rPr lang="en-US" sz="900">
                  <a:solidFill>
                    <a:srgbClr val="000000"/>
                  </a:solidFill>
                  <a:latin typeface="Gill Sans MT" pitchFamily="34" charset="0"/>
                </a:rPr>
                <a:t>Inter</a:t>
              </a:r>
              <a:endParaRPr lang="en-US" sz="2400">
                <a:latin typeface="Times New Roman" pitchFamily="18" charset="0"/>
              </a:endParaRPr>
            </a:p>
          </p:txBody>
        </p:sp>
        <p:sp>
          <p:nvSpPr>
            <p:cNvPr id="88929" name="Rectangle 895"/>
            <p:cNvSpPr>
              <a:spLocks noChangeArrowheads="1"/>
            </p:cNvSpPr>
            <p:nvPr/>
          </p:nvSpPr>
          <p:spPr bwMode="auto">
            <a:xfrm>
              <a:off x="5563" y="2267"/>
              <a:ext cx="24" cy="86"/>
            </a:xfrm>
            <a:prstGeom prst="rect">
              <a:avLst/>
            </a:prstGeom>
            <a:noFill/>
            <a:ln w="9525">
              <a:noFill/>
              <a:miter lim="800000"/>
              <a:headEnd/>
              <a:tailEnd/>
            </a:ln>
          </p:spPr>
          <p:txBody>
            <a:bodyPr wrap="none" lIns="0" tIns="0" rIns="0" bIns="0">
              <a:spAutoFit/>
            </a:bodyPr>
            <a:lstStyle/>
            <a:p>
              <a:r>
                <a:rPr lang="en-US" sz="900">
                  <a:solidFill>
                    <a:srgbClr val="000000"/>
                  </a:solidFill>
                  <a:latin typeface="Gill Sans MT" pitchFamily="34" charset="0"/>
                </a:rPr>
                <a:t>-</a:t>
              </a:r>
              <a:endParaRPr lang="en-US" sz="2400">
                <a:latin typeface="Times New Roman" pitchFamily="18" charset="0"/>
              </a:endParaRPr>
            </a:p>
          </p:txBody>
        </p:sp>
        <p:sp>
          <p:nvSpPr>
            <p:cNvPr id="88930" name="Rectangle 896"/>
            <p:cNvSpPr>
              <a:spLocks noChangeArrowheads="1"/>
            </p:cNvSpPr>
            <p:nvPr/>
          </p:nvSpPr>
          <p:spPr bwMode="auto">
            <a:xfrm>
              <a:off x="5588" y="2267"/>
              <a:ext cx="352" cy="86"/>
            </a:xfrm>
            <a:prstGeom prst="rect">
              <a:avLst/>
            </a:prstGeom>
            <a:noFill/>
            <a:ln w="9525">
              <a:noFill/>
              <a:miter lim="800000"/>
              <a:headEnd/>
              <a:tailEnd/>
            </a:ln>
          </p:spPr>
          <p:txBody>
            <a:bodyPr wrap="none" lIns="0" tIns="0" rIns="0" bIns="0">
              <a:spAutoFit/>
            </a:bodyPr>
            <a:lstStyle/>
            <a:p>
              <a:r>
                <a:rPr lang="en-US" sz="900">
                  <a:solidFill>
                    <a:srgbClr val="000000"/>
                  </a:solidFill>
                  <a:latin typeface="Gill Sans MT" pitchFamily="34" charset="0"/>
                </a:rPr>
                <a:t>arrival time</a:t>
              </a:r>
              <a:endParaRPr lang="en-US" sz="2400">
                <a:latin typeface="Times New Roman" pitchFamily="18" charset="0"/>
              </a:endParaRPr>
            </a:p>
          </p:txBody>
        </p:sp>
      </p:grpSp>
      <p:sp>
        <p:nvSpPr>
          <p:cNvPr id="88909" name="Rectangle 897"/>
          <p:cNvSpPr>
            <a:spLocks noChangeArrowheads="1"/>
          </p:cNvSpPr>
          <p:nvPr/>
        </p:nvSpPr>
        <p:spPr bwMode="auto">
          <a:xfrm>
            <a:off x="5334000" y="2886075"/>
            <a:ext cx="1095375" cy="285750"/>
          </a:xfrm>
          <a:prstGeom prst="rect">
            <a:avLst/>
          </a:prstGeom>
          <a:noFill/>
          <a:ln w="9525">
            <a:noFill/>
            <a:miter lim="800000"/>
            <a:headEnd/>
            <a:tailEnd/>
          </a:ln>
        </p:spPr>
        <p:txBody>
          <a:bodyPr/>
          <a:lstStyle/>
          <a:p>
            <a:endParaRPr lang="en-US">
              <a:latin typeface="Gill Sans MT" pitchFamily="34" charset="0"/>
            </a:endParaRPr>
          </a:p>
        </p:txBody>
      </p:sp>
      <p:sp>
        <p:nvSpPr>
          <p:cNvPr id="88910" name="Rectangle 898"/>
          <p:cNvSpPr>
            <a:spLocks noChangeArrowheads="1"/>
          </p:cNvSpPr>
          <p:nvPr/>
        </p:nvSpPr>
        <p:spPr bwMode="auto">
          <a:xfrm>
            <a:off x="5334000" y="2895600"/>
            <a:ext cx="1054100" cy="136525"/>
          </a:xfrm>
          <a:prstGeom prst="rect">
            <a:avLst/>
          </a:prstGeom>
          <a:noFill/>
          <a:ln w="9525">
            <a:noFill/>
            <a:miter lim="800000"/>
            <a:headEnd/>
            <a:tailEnd/>
          </a:ln>
        </p:spPr>
        <p:txBody>
          <a:bodyPr wrap="none" lIns="0" tIns="0" rIns="0" bIns="0">
            <a:spAutoFit/>
          </a:bodyPr>
          <a:lstStyle/>
          <a:p>
            <a:r>
              <a:rPr lang="en-US" sz="900" i="1">
                <a:solidFill>
                  <a:srgbClr val="000000"/>
                </a:solidFill>
                <a:latin typeface="Gill Sans MT" pitchFamily="34" charset="0"/>
              </a:rPr>
              <a:t>Empirical distribution</a:t>
            </a:r>
            <a:endParaRPr lang="en-US" sz="2400">
              <a:latin typeface="Times New Roman" pitchFamily="18" charset="0"/>
            </a:endParaRPr>
          </a:p>
        </p:txBody>
      </p:sp>
      <p:sp>
        <p:nvSpPr>
          <p:cNvPr id="88911" name="Rectangle 899"/>
          <p:cNvSpPr>
            <a:spLocks noChangeArrowheads="1"/>
          </p:cNvSpPr>
          <p:nvPr/>
        </p:nvSpPr>
        <p:spPr bwMode="auto">
          <a:xfrm>
            <a:off x="5334000" y="3038475"/>
            <a:ext cx="889000" cy="136525"/>
          </a:xfrm>
          <a:prstGeom prst="rect">
            <a:avLst/>
          </a:prstGeom>
          <a:noFill/>
          <a:ln w="9525">
            <a:noFill/>
            <a:miter lim="800000"/>
            <a:headEnd/>
            <a:tailEnd/>
          </a:ln>
        </p:spPr>
        <p:txBody>
          <a:bodyPr wrap="none" lIns="0" tIns="0" rIns="0" bIns="0">
            <a:spAutoFit/>
          </a:bodyPr>
          <a:lstStyle/>
          <a:p>
            <a:r>
              <a:rPr lang="en-US" sz="900" i="1">
                <a:solidFill>
                  <a:srgbClr val="000000"/>
                </a:solidFill>
                <a:latin typeface="Gill Sans MT" pitchFamily="34" charset="0"/>
              </a:rPr>
              <a:t>(individual points)</a:t>
            </a:r>
            <a:endParaRPr lang="en-US" sz="2400">
              <a:latin typeface="Times New Roman" pitchFamily="18" charset="0"/>
            </a:endParaRPr>
          </a:p>
        </p:txBody>
      </p:sp>
      <p:sp>
        <p:nvSpPr>
          <p:cNvPr id="88912" name="Rectangle 900"/>
          <p:cNvSpPr>
            <a:spLocks noChangeArrowheads="1"/>
          </p:cNvSpPr>
          <p:nvPr/>
        </p:nvSpPr>
        <p:spPr bwMode="auto">
          <a:xfrm>
            <a:off x="6784975" y="2087563"/>
            <a:ext cx="1257300" cy="144462"/>
          </a:xfrm>
          <a:prstGeom prst="rect">
            <a:avLst/>
          </a:prstGeom>
          <a:noFill/>
          <a:ln w="9525">
            <a:noFill/>
            <a:miter lim="800000"/>
            <a:headEnd/>
            <a:tailEnd/>
          </a:ln>
        </p:spPr>
        <p:txBody>
          <a:bodyPr/>
          <a:lstStyle/>
          <a:p>
            <a:endParaRPr lang="en-US">
              <a:latin typeface="Gill Sans MT" pitchFamily="34" charset="0"/>
            </a:endParaRPr>
          </a:p>
        </p:txBody>
      </p:sp>
      <p:sp>
        <p:nvSpPr>
          <p:cNvPr id="88913" name="Rectangle 901"/>
          <p:cNvSpPr>
            <a:spLocks noChangeArrowheads="1"/>
          </p:cNvSpPr>
          <p:nvPr/>
        </p:nvSpPr>
        <p:spPr bwMode="auto">
          <a:xfrm>
            <a:off x="6784975" y="2097088"/>
            <a:ext cx="1212850" cy="136525"/>
          </a:xfrm>
          <a:prstGeom prst="rect">
            <a:avLst/>
          </a:prstGeom>
          <a:noFill/>
          <a:ln w="9525">
            <a:noFill/>
            <a:miter lim="800000"/>
            <a:headEnd/>
            <a:tailEnd/>
          </a:ln>
        </p:spPr>
        <p:txBody>
          <a:bodyPr wrap="none" lIns="0" tIns="0" rIns="0" bIns="0">
            <a:spAutoFit/>
          </a:bodyPr>
          <a:lstStyle/>
          <a:p>
            <a:r>
              <a:rPr lang="en-US" sz="900" i="1">
                <a:solidFill>
                  <a:srgbClr val="000000"/>
                </a:solidFill>
                <a:latin typeface="Gill Sans MT" pitchFamily="34" charset="0"/>
              </a:rPr>
              <a:t>Exponential distribution </a:t>
            </a:r>
            <a:endParaRPr lang="en-US" sz="2400">
              <a:latin typeface="Times New Roman" pitchFamily="18" charset="0"/>
            </a:endParaRPr>
          </a:p>
        </p:txBody>
      </p:sp>
      <p:sp>
        <p:nvSpPr>
          <p:cNvPr id="88914" name="Rectangle 902"/>
          <p:cNvSpPr>
            <a:spLocks noChangeArrowheads="1"/>
          </p:cNvSpPr>
          <p:nvPr/>
        </p:nvSpPr>
        <p:spPr bwMode="auto">
          <a:xfrm>
            <a:off x="4749800" y="4100513"/>
            <a:ext cx="4314825" cy="258762"/>
          </a:xfrm>
          <a:prstGeom prst="rect">
            <a:avLst/>
          </a:prstGeom>
          <a:noFill/>
          <a:ln w="9525">
            <a:noFill/>
            <a:miter lim="800000"/>
            <a:headEnd/>
            <a:tailEnd/>
          </a:ln>
        </p:spPr>
        <p:txBody>
          <a:bodyPr/>
          <a:lstStyle/>
          <a:p>
            <a:endParaRPr lang="en-US">
              <a:latin typeface="Gill Sans MT" pitchFamily="34" charset="0"/>
            </a:endParaRPr>
          </a:p>
        </p:txBody>
      </p:sp>
      <p:sp>
        <p:nvSpPr>
          <p:cNvPr id="88915" name="Text Box 904"/>
          <p:cNvSpPr txBox="1">
            <a:spLocks noChangeArrowheads="1"/>
          </p:cNvSpPr>
          <p:nvPr/>
        </p:nvSpPr>
        <p:spPr bwMode="auto">
          <a:xfrm>
            <a:off x="857250" y="4673600"/>
            <a:ext cx="2879725" cy="641350"/>
          </a:xfrm>
          <a:prstGeom prst="rect">
            <a:avLst/>
          </a:prstGeom>
          <a:noFill/>
          <a:ln w="9525">
            <a:noFill/>
            <a:miter lim="800000"/>
            <a:headEnd/>
            <a:tailEnd/>
          </a:ln>
        </p:spPr>
        <p:txBody>
          <a:bodyPr wrap="none">
            <a:spAutoFit/>
          </a:bodyPr>
          <a:lstStyle/>
          <a:p>
            <a:pPr eaLnBrk="0" hangingPunct="0">
              <a:buFontTx/>
              <a:buChar char="•"/>
            </a:pPr>
            <a:r>
              <a:rPr lang="en-US">
                <a:latin typeface="Gill Sans MT" pitchFamily="34" charset="0"/>
              </a:rPr>
              <a:t> Seasonality vs. variability</a:t>
            </a:r>
          </a:p>
          <a:p>
            <a:pPr eaLnBrk="0" hangingPunct="0">
              <a:buFontTx/>
              <a:buChar char="•"/>
            </a:pPr>
            <a:r>
              <a:rPr lang="en-US">
                <a:latin typeface="Gill Sans MT" pitchFamily="34" charset="0"/>
              </a:rPr>
              <a:t> Need to slice-up the data</a:t>
            </a:r>
          </a:p>
        </p:txBody>
      </p:sp>
      <p:sp>
        <p:nvSpPr>
          <p:cNvPr id="88916" name="Rectangle 907"/>
          <p:cNvSpPr>
            <a:spLocks noGrp="1" noChangeArrowheads="1"/>
          </p:cNvSpPr>
          <p:nvPr>
            <p:ph type="title" idx="4294967295"/>
          </p:nvPr>
        </p:nvSpPr>
        <p:spPr>
          <a:xfrm>
            <a:off x="0" y="0"/>
            <a:ext cx="8305800" cy="762000"/>
          </a:xfrm>
        </p:spPr>
        <p:txBody>
          <a:bodyPr/>
          <a:lstStyle/>
          <a:p>
            <a:pPr eaLnBrk="1" hangingPunct="1"/>
            <a:r>
              <a:rPr lang="en-GB" dirty="0" smtClean="0"/>
              <a:t>Data in Practical Call </a:t>
            </a:r>
            <a:r>
              <a:rPr lang="en-GB" dirty="0" err="1" smtClean="0"/>
              <a:t>Center</a:t>
            </a:r>
            <a:r>
              <a:rPr lang="en-GB" dirty="0" smtClean="0"/>
              <a:t> Setting </a:t>
            </a:r>
            <a:endParaRPr lang="en-US" dirty="0" smtClean="0"/>
          </a:p>
        </p:txBody>
      </p:sp>
      <p:sp>
        <p:nvSpPr>
          <p:cNvPr id="88917" name="TextBox 864"/>
          <p:cNvSpPr txBox="1">
            <a:spLocks noChangeArrowheads="1"/>
          </p:cNvSpPr>
          <p:nvPr/>
        </p:nvSpPr>
        <p:spPr bwMode="auto">
          <a:xfrm>
            <a:off x="4800600" y="4648200"/>
            <a:ext cx="3657600" cy="1200150"/>
          </a:xfrm>
          <a:prstGeom prst="rect">
            <a:avLst/>
          </a:prstGeom>
          <a:noFill/>
          <a:ln w="9525">
            <a:noFill/>
            <a:miter lim="800000"/>
            <a:headEnd/>
            <a:tailEnd/>
          </a:ln>
        </p:spPr>
        <p:txBody>
          <a:bodyPr>
            <a:spAutoFit/>
          </a:bodyPr>
          <a:lstStyle/>
          <a:p>
            <a:pPr eaLnBrk="0" hangingPunct="0">
              <a:buFontTx/>
              <a:buChar char="•"/>
            </a:pPr>
            <a:r>
              <a:rPr lang="en-US">
                <a:latin typeface="Gill Sans MT" pitchFamily="34" charset="0"/>
              </a:rPr>
              <a:t> Within a “slice”, time between consecutive calls has exponential distribution.</a:t>
            </a:r>
          </a:p>
          <a:p>
            <a:endParaRPr lang="en-US">
              <a:latin typeface="Gill Sans MT" pitchFamily="34" charset="0"/>
            </a:endParaRPr>
          </a:p>
        </p:txBody>
      </p:sp>
      <p:sp>
        <p:nvSpPr>
          <p:cNvPr id="86871" name="Slide Number Placeholder 866"/>
          <p:cNvSpPr>
            <a:spLocks noGrp="1"/>
          </p:cNvSpPr>
          <p:nvPr>
            <p:ph type="sldNum" sz="quarter" idx="12"/>
          </p:nvPr>
        </p:nvSpPr>
        <p:spPr bwMode="auto">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C7C3DC40-9022-4918-A436-7558DA1D7908}" type="slidenum">
              <a:rPr lang="en-US">
                <a:cs typeface="Arial" charset="0"/>
              </a:rPr>
              <a:pPr fontAlgn="base">
                <a:spcBef>
                  <a:spcPct val="0"/>
                </a:spcBef>
                <a:spcAft>
                  <a:spcPct val="0"/>
                </a:spcAft>
                <a:defRPr/>
              </a:pPr>
              <a:t>10</a:t>
            </a:fld>
            <a:endParaRPr lang="en-US">
              <a:cs typeface="Arial" charset="0"/>
            </a:endParaRPr>
          </a:p>
        </p:txBody>
      </p:sp>
      <p:sp>
        <p:nvSpPr>
          <p:cNvPr id="86872" name="Footer Placeholder 867"/>
          <p:cNvSpPr>
            <a:spLocks noGrp="1"/>
          </p:cNvSpPr>
          <p:nvPr>
            <p:ph type="ftr" sz="quarter" idx="11"/>
          </p:nvPr>
        </p:nvSpPr>
        <p:spPr bwMode="auto">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r>
              <a:rPr lang="en-US" dirty="0" err="1" smtClean="0">
                <a:cs typeface="Arial" charset="0"/>
              </a:rPr>
              <a:t>Gestión</a:t>
            </a:r>
            <a:r>
              <a:rPr lang="en-US" dirty="0" smtClean="0">
                <a:cs typeface="Arial" charset="0"/>
              </a:rPr>
              <a:t> de </a:t>
            </a:r>
            <a:r>
              <a:rPr lang="en-US" dirty="0" err="1" smtClean="0">
                <a:cs typeface="Arial" charset="0"/>
              </a:rPr>
              <a:t>Operaciones</a:t>
            </a:r>
            <a:r>
              <a:rPr lang="en-US" dirty="0" smtClean="0">
                <a:cs typeface="Arial" charset="0"/>
              </a:rPr>
              <a:t> II</a:t>
            </a:r>
            <a:endParaRPr lang="en-US" dirty="0">
              <a:cs typeface="Arial"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5" name="Rectangle 2"/>
          <p:cNvSpPr>
            <a:spLocks noGrp="1"/>
          </p:cNvSpPr>
          <p:nvPr>
            <p:ph type="title" idx="4294967295"/>
          </p:nvPr>
        </p:nvSpPr>
        <p:spPr/>
        <p:txBody>
          <a:bodyPr/>
          <a:lstStyle/>
          <a:p>
            <a:pPr eaLnBrk="1" hangingPunct="1"/>
            <a:r>
              <a:rPr lang="en-US" smtClean="0"/>
              <a:t>Offered load: Utilization rate</a:t>
            </a:r>
          </a:p>
        </p:txBody>
      </p:sp>
      <p:sp>
        <p:nvSpPr>
          <p:cNvPr id="48136" name="Rectangle 3"/>
          <p:cNvSpPr>
            <a:spLocks noGrp="1"/>
          </p:cNvSpPr>
          <p:nvPr>
            <p:ph type="body" idx="4294967295"/>
          </p:nvPr>
        </p:nvSpPr>
        <p:spPr/>
        <p:txBody>
          <a:bodyPr/>
          <a:lstStyle/>
          <a:p>
            <a:pPr marL="495300" indent="-495300" eaLnBrk="1" hangingPunct="1"/>
            <a:r>
              <a:rPr lang="en-US" dirty="0" smtClean="0"/>
              <a:t>Let</a:t>
            </a:r>
          </a:p>
          <a:p>
            <a:pPr marL="495300" indent="-495300" eaLnBrk="1" hangingPunct="1">
              <a:buFont typeface="Wingdings 3" pitchFamily="18" charset="2"/>
              <a:buNone/>
            </a:pPr>
            <a:r>
              <a:rPr lang="en-US" dirty="0" smtClean="0"/>
              <a:t> s= number of agents/servers</a:t>
            </a:r>
          </a:p>
          <a:p>
            <a:pPr marL="495300" indent="-495300" eaLnBrk="1" hangingPunct="1">
              <a:buFont typeface="Wingdings 3" pitchFamily="18" charset="2"/>
              <a:buNone/>
            </a:pPr>
            <a:r>
              <a:rPr lang="en-US" dirty="0" smtClean="0"/>
              <a:t> a</a:t>
            </a:r>
            <a:r>
              <a:rPr lang="en-US" smtClean="0"/>
              <a:t>=  </a:t>
            </a:r>
            <a:r>
              <a:rPr lang="en-US" smtClean="0">
                <a:latin typeface="cmmi10"/>
              </a:rPr>
              <a:t>¸</a:t>
            </a:r>
            <a:r>
              <a:rPr lang="en-US" smtClean="0"/>
              <a:t>/</a:t>
            </a:r>
            <a:r>
              <a:rPr lang="en-US" smtClean="0">
                <a:latin typeface="cmmi10"/>
              </a:rPr>
              <a:t>¹</a:t>
            </a:r>
            <a:r>
              <a:rPr lang="en-US" smtClean="0"/>
              <a:t>   </a:t>
            </a:r>
            <a:r>
              <a:rPr lang="en-US" dirty="0" smtClean="0"/>
              <a:t>= offered load= minimum number of agents required</a:t>
            </a:r>
          </a:p>
          <a:p>
            <a:pPr marL="495300" indent="-495300" eaLnBrk="1" hangingPunct="1">
              <a:buFont typeface="Wingdings 3" pitchFamily="18" charset="2"/>
              <a:buNone/>
            </a:pPr>
            <a:r>
              <a:rPr lang="en-US" dirty="0" smtClean="0"/>
              <a:t> </a:t>
            </a:r>
            <a:r>
              <a:rPr lang="en-US" dirty="0" smtClean="0">
                <a:latin typeface="cmmi10"/>
              </a:rPr>
              <a:t>½</a:t>
            </a:r>
            <a:r>
              <a:rPr lang="en-US" dirty="0" smtClean="0"/>
              <a:t> = a/s= utilization rate</a:t>
            </a:r>
          </a:p>
          <a:p>
            <a:pPr marL="495300" indent="-495300" eaLnBrk="1" hangingPunct="1">
              <a:buFont typeface="Wingdings 3" pitchFamily="18" charset="2"/>
              <a:buNone/>
            </a:pPr>
            <a:r>
              <a:rPr lang="en-US" dirty="0" smtClean="0"/>
              <a:t>Under any kind of randomness, we must have s&gt;a or </a:t>
            </a:r>
            <a:r>
              <a:rPr lang="en-US" dirty="0" smtClean="0">
                <a:latin typeface="cmmi10"/>
              </a:rPr>
              <a:t>½</a:t>
            </a:r>
            <a:r>
              <a:rPr lang="en-US" dirty="0" smtClean="0"/>
              <a:t> &lt;1</a:t>
            </a:r>
          </a:p>
          <a:p>
            <a:pPr marL="495300" indent="-495300" eaLnBrk="1" hangingPunct="1">
              <a:buFont typeface="Wingdings 3" pitchFamily="18" charset="2"/>
              <a:buNone/>
            </a:pPr>
            <a:r>
              <a:rPr lang="en-US" dirty="0" smtClean="0"/>
              <a:t>The difference (s-a) can be thought of as the </a:t>
            </a:r>
            <a:r>
              <a:rPr lang="en-US" i="1" dirty="0" smtClean="0"/>
              <a:t>service based </a:t>
            </a:r>
          </a:p>
          <a:p>
            <a:pPr marL="495300" indent="-495300" eaLnBrk="1" hangingPunct="1">
              <a:buFont typeface="Wingdings 3" pitchFamily="18" charset="2"/>
              <a:buNone/>
            </a:pPr>
            <a:r>
              <a:rPr lang="en-US" i="1" dirty="0" smtClean="0"/>
              <a:t>      capacity</a:t>
            </a:r>
            <a:r>
              <a:rPr lang="en-US" dirty="0" smtClean="0"/>
              <a:t>. Its magnitude depends on the level of service we want or need to provide:</a:t>
            </a:r>
          </a:p>
        </p:txBody>
      </p:sp>
      <p:sp>
        <p:nvSpPr>
          <p:cNvPr id="35856" name="Slide Number Placeholder 34"/>
          <p:cNvSpPr txBox="1">
            <a:spLocks noGrp="1"/>
          </p:cNvSpPr>
          <p:nvPr/>
        </p:nvSpPr>
        <p:spPr bwMode="auto">
          <a:xfrm>
            <a:off x="612775" y="6356350"/>
            <a:ext cx="1981200" cy="365125"/>
          </a:xfrm>
          <a:prstGeom prst="rect">
            <a:avLst/>
          </a:prstGeom>
          <a:noFill/>
          <a:ln>
            <a:miter lim="800000"/>
            <a:headEnd/>
            <a:tailEnd/>
          </a:ln>
        </p:spPr>
        <p:txBody>
          <a:bodyPr/>
          <a:lstStyle/>
          <a:p>
            <a:pPr>
              <a:defRPr/>
            </a:pPr>
            <a:fld id="{12631A0B-65F1-4E6F-91BC-73F4E662397E}" type="slidenum">
              <a:rPr lang="en-US" sz="1400">
                <a:solidFill>
                  <a:schemeClr val="tx2"/>
                </a:solidFill>
                <a:latin typeface="+mn-lt"/>
              </a:rPr>
              <a:pPr>
                <a:defRPr/>
              </a:pPr>
              <a:t>11</a:t>
            </a:fld>
            <a:endParaRPr lang="en-US" sz="1400">
              <a:solidFill>
                <a:schemeClr val="tx2"/>
              </a:solidFill>
              <a:latin typeface="+mn-lt"/>
            </a:endParaRPr>
          </a:p>
        </p:txBody>
      </p:sp>
      <p:sp>
        <p:nvSpPr>
          <p:cNvPr id="8" name="Slide Number Placeholder 7"/>
          <p:cNvSpPr>
            <a:spLocks noGrp="1"/>
          </p:cNvSpPr>
          <p:nvPr>
            <p:ph type="sldNum" sz="quarter" idx="12"/>
          </p:nvPr>
        </p:nvSpPr>
        <p:spPr/>
        <p:txBody>
          <a:bodyPr/>
          <a:lstStyle/>
          <a:p>
            <a:fld id="{2F7DB963-4F8A-4DAA-BCBD-A7A16DAB06B2}" type="slidenum">
              <a:rPr lang="en-US" smtClean="0"/>
              <a:pPr/>
              <a:t>11</a:t>
            </a:fld>
            <a:endParaRPr lang="en-US"/>
          </a:p>
        </p:txBody>
      </p:sp>
      <p:sp>
        <p:nvSpPr>
          <p:cNvPr id="9" name="Footer Placeholder 3"/>
          <p:cNvSpPr>
            <a:spLocks noGrp="1"/>
          </p:cNvSpPr>
          <p:nvPr>
            <p:ph type="ftr" sz="quarter" idx="11"/>
          </p:nvPr>
        </p:nvSpPr>
        <p:spPr>
          <a:xfrm>
            <a:off x="2898648" y="6356350"/>
            <a:ext cx="3505200" cy="365760"/>
          </a:xfrm>
        </p:spPr>
        <p:txBody>
          <a:bodyPr/>
          <a:lstStyle/>
          <a:p>
            <a:r>
              <a:rPr lang="en-US" dirty="0" err="1" smtClean="0"/>
              <a:t>Gestión</a:t>
            </a:r>
            <a:r>
              <a:rPr lang="en-US" dirty="0" smtClean="0"/>
              <a:t> de </a:t>
            </a:r>
            <a:r>
              <a:rPr lang="en-US" dirty="0" err="1" smtClean="0"/>
              <a:t>Operaciones</a:t>
            </a:r>
            <a:r>
              <a:rPr lang="en-US" dirty="0" smtClean="0"/>
              <a:t> II</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92" name="Rectangle 2"/>
          <p:cNvSpPr>
            <a:spLocks noGrp="1"/>
          </p:cNvSpPr>
          <p:nvPr>
            <p:ph type="title" idx="4294967295"/>
          </p:nvPr>
        </p:nvSpPr>
        <p:spPr/>
        <p:txBody>
          <a:bodyPr/>
          <a:lstStyle/>
          <a:p>
            <a:pPr eaLnBrk="1" hangingPunct="1"/>
            <a:r>
              <a:rPr lang="en-US" dirty="0" err="1" smtClean="0"/>
              <a:t>Erlang</a:t>
            </a:r>
            <a:r>
              <a:rPr lang="en-US" dirty="0" smtClean="0"/>
              <a:t> Model: Basic Formulas</a:t>
            </a:r>
          </a:p>
        </p:txBody>
      </p:sp>
      <p:graphicFrame>
        <p:nvGraphicFramePr>
          <p:cNvPr id="50180" name="Object 0"/>
          <p:cNvGraphicFramePr>
            <a:graphicFrameLocks noChangeAspect="1"/>
          </p:cNvGraphicFramePr>
          <p:nvPr/>
        </p:nvGraphicFramePr>
        <p:xfrm>
          <a:off x="838200" y="1752600"/>
          <a:ext cx="6660477" cy="542925"/>
        </p:xfrm>
        <a:graphic>
          <a:graphicData uri="http://schemas.openxmlformats.org/presentationml/2006/ole">
            <p:oleObj spid="_x0000_s139269" name="Equation" r:id="rId4" imgW="2984500" imgH="241300" progId="Equation.3">
              <p:embed/>
            </p:oleObj>
          </a:graphicData>
        </a:graphic>
      </p:graphicFrame>
      <p:graphicFrame>
        <p:nvGraphicFramePr>
          <p:cNvPr id="4099" name="Object 1"/>
          <p:cNvGraphicFramePr>
            <a:graphicFrameLocks noChangeAspect="1"/>
          </p:cNvGraphicFramePr>
          <p:nvPr/>
        </p:nvGraphicFramePr>
        <p:xfrm>
          <a:off x="1239838" y="2971800"/>
          <a:ext cx="3440112" cy="914400"/>
        </p:xfrm>
        <a:graphic>
          <a:graphicData uri="http://schemas.openxmlformats.org/presentationml/2006/ole">
            <p:oleObj spid="_x0000_s139270" name="Equation" r:id="rId5" imgW="1574800" imgH="419100" progId="Equation.3">
              <p:embed/>
            </p:oleObj>
          </a:graphicData>
        </a:graphic>
      </p:graphicFrame>
      <p:graphicFrame>
        <p:nvGraphicFramePr>
          <p:cNvPr id="2" name="Object 8"/>
          <p:cNvGraphicFramePr>
            <a:graphicFrameLocks noChangeAspect="1"/>
          </p:cNvGraphicFramePr>
          <p:nvPr/>
        </p:nvGraphicFramePr>
        <p:xfrm>
          <a:off x="914400" y="4648200"/>
          <a:ext cx="4423025" cy="1371600"/>
        </p:xfrm>
        <a:graphic>
          <a:graphicData uri="http://schemas.openxmlformats.org/presentationml/2006/ole">
            <p:oleObj spid="_x0000_s139271" name="Equation" r:id="rId6" imgW="2209800" imgH="685800" progId="Equation.3">
              <p:embed/>
            </p:oleObj>
          </a:graphicData>
        </a:graphic>
      </p:graphicFrame>
      <p:sp>
        <p:nvSpPr>
          <p:cNvPr id="35856" name="Slide Number Placeholder 34"/>
          <p:cNvSpPr txBox="1">
            <a:spLocks noGrp="1"/>
          </p:cNvSpPr>
          <p:nvPr/>
        </p:nvSpPr>
        <p:spPr bwMode="auto">
          <a:xfrm>
            <a:off x="612775" y="6356350"/>
            <a:ext cx="1981200" cy="365125"/>
          </a:xfrm>
          <a:prstGeom prst="rect">
            <a:avLst/>
          </a:prstGeom>
          <a:noFill/>
          <a:ln>
            <a:miter lim="800000"/>
            <a:headEnd/>
            <a:tailEnd/>
          </a:ln>
        </p:spPr>
        <p:txBody>
          <a:bodyPr/>
          <a:lstStyle/>
          <a:p>
            <a:pPr>
              <a:defRPr/>
            </a:pPr>
            <a:fld id="{B53B181F-CF8A-4A4B-BD44-F8903CF7C10E}" type="slidenum">
              <a:rPr lang="en-US" sz="1400">
                <a:solidFill>
                  <a:schemeClr val="tx2"/>
                </a:solidFill>
                <a:latin typeface="+mn-lt"/>
              </a:rPr>
              <a:pPr>
                <a:defRPr/>
              </a:pPr>
              <a:t>12</a:t>
            </a:fld>
            <a:endParaRPr lang="en-US" sz="1400">
              <a:solidFill>
                <a:schemeClr val="tx2"/>
              </a:solidFill>
              <a:latin typeface="+mn-lt"/>
            </a:endParaRPr>
          </a:p>
        </p:txBody>
      </p:sp>
      <p:sp>
        <p:nvSpPr>
          <p:cNvPr id="14" name="TextBox 13"/>
          <p:cNvSpPr txBox="1"/>
          <p:nvPr/>
        </p:nvSpPr>
        <p:spPr>
          <a:xfrm>
            <a:off x="8153400" y="1752600"/>
            <a:ext cx="762000" cy="461665"/>
          </a:xfrm>
          <a:prstGeom prst="rect">
            <a:avLst/>
          </a:prstGeom>
          <a:noFill/>
        </p:spPr>
        <p:txBody>
          <a:bodyPr wrap="square" rtlCol="0">
            <a:spAutoFit/>
          </a:bodyPr>
          <a:lstStyle/>
          <a:p>
            <a:r>
              <a:rPr lang="en-US" sz="2400" dirty="0" smtClean="0"/>
              <a:t>(1)</a:t>
            </a:r>
          </a:p>
        </p:txBody>
      </p:sp>
      <p:sp>
        <p:nvSpPr>
          <p:cNvPr id="15" name="TextBox 14"/>
          <p:cNvSpPr txBox="1"/>
          <p:nvPr/>
        </p:nvSpPr>
        <p:spPr>
          <a:xfrm>
            <a:off x="8229600" y="3119735"/>
            <a:ext cx="762000" cy="461665"/>
          </a:xfrm>
          <a:prstGeom prst="rect">
            <a:avLst/>
          </a:prstGeom>
          <a:noFill/>
        </p:spPr>
        <p:txBody>
          <a:bodyPr wrap="square" rtlCol="0">
            <a:spAutoFit/>
          </a:bodyPr>
          <a:lstStyle/>
          <a:p>
            <a:r>
              <a:rPr lang="en-US" sz="2400" dirty="0" smtClean="0"/>
              <a:t>(2)</a:t>
            </a:r>
          </a:p>
        </p:txBody>
      </p:sp>
      <p:sp>
        <p:nvSpPr>
          <p:cNvPr id="16" name="TextBox 15"/>
          <p:cNvSpPr txBox="1"/>
          <p:nvPr/>
        </p:nvSpPr>
        <p:spPr>
          <a:xfrm>
            <a:off x="8305800" y="5024735"/>
            <a:ext cx="762000" cy="461665"/>
          </a:xfrm>
          <a:prstGeom prst="rect">
            <a:avLst/>
          </a:prstGeom>
          <a:noFill/>
        </p:spPr>
        <p:txBody>
          <a:bodyPr wrap="square" rtlCol="0">
            <a:spAutoFit/>
          </a:bodyPr>
          <a:lstStyle/>
          <a:p>
            <a:r>
              <a:rPr lang="en-US" sz="2400" dirty="0" smtClean="0"/>
              <a:t>(3)</a:t>
            </a:r>
          </a:p>
        </p:txBody>
      </p:sp>
      <p:sp>
        <p:nvSpPr>
          <p:cNvPr id="17" name="TextBox 16"/>
          <p:cNvSpPr txBox="1"/>
          <p:nvPr/>
        </p:nvSpPr>
        <p:spPr>
          <a:xfrm>
            <a:off x="762000" y="1295400"/>
            <a:ext cx="3581400" cy="461665"/>
          </a:xfrm>
          <a:prstGeom prst="rect">
            <a:avLst/>
          </a:prstGeom>
          <a:noFill/>
        </p:spPr>
        <p:txBody>
          <a:bodyPr wrap="square" rtlCol="0">
            <a:spAutoFit/>
          </a:bodyPr>
          <a:lstStyle/>
          <a:p>
            <a:r>
              <a:rPr lang="en-US" sz="2400" dirty="0" smtClean="0"/>
              <a:t>Service level:</a:t>
            </a:r>
          </a:p>
        </p:txBody>
      </p:sp>
      <p:sp>
        <p:nvSpPr>
          <p:cNvPr id="18" name="TextBox 17"/>
          <p:cNvSpPr txBox="1"/>
          <p:nvPr/>
        </p:nvSpPr>
        <p:spPr>
          <a:xfrm>
            <a:off x="838200" y="2514600"/>
            <a:ext cx="3581400" cy="461665"/>
          </a:xfrm>
          <a:prstGeom prst="rect">
            <a:avLst/>
          </a:prstGeom>
          <a:noFill/>
        </p:spPr>
        <p:txBody>
          <a:bodyPr wrap="square" rtlCol="0">
            <a:spAutoFit/>
          </a:bodyPr>
          <a:lstStyle/>
          <a:p>
            <a:r>
              <a:rPr lang="en-US" sz="2400" dirty="0" smtClean="0"/>
              <a:t>Average waiting time:</a:t>
            </a:r>
          </a:p>
        </p:txBody>
      </p:sp>
      <p:sp>
        <p:nvSpPr>
          <p:cNvPr id="19" name="TextBox 18"/>
          <p:cNvSpPr txBox="1"/>
          <p:nvPr/>
        </p:nvSpPr>
        <p:spPr>
          <a:xfrm>
            <a:off x="914400" y="4191000"/>
            <a:ext cx="3581400" cy="461665"/>
          </a:xfrm>
          <a:prstGeom prst="rect">
            <a:avLst/>
          </a:prstGeom>
          <a:noFill/>
        </p:spPr>
        <p:txBody>
          <a:bodyPr wrap="square" rtlCol="0">
            <a:spAutoFit/>
          </a:bodyPr>
          <a:lstStyle/>
          <a:p>
            <a:r>
              <a:rPr lang="en-US" sz="2400" dirty="0" smtClean="0"/>
              <a:t>Probability of delay:</a:t>
            </a:r>
          </a:p>
        </p:txBody>
      </p:sp>
      <p:sp>
        <p:nvSpPr>
          <p:cNvPr id="21" name="Slide Number Placeholder 20"/>
          <p:cNvSpPr>
            <a:spLocks noGrp="1"/>
          </p:cNvSpPr>
          <p:nvPr>
            <p:ph type="sldNum" sz="quarter" idx="12"/>
          </p:nvPr>
        </p:nvSpPr>
        <p:spPr/>
        <p:txBody>
          <a:bodyPr/>
          <a:lstStyle/>
          <a:p>
            <a:fld id="{2F7DB963-4F8A-4DAA-BCBD-A7A16DAB06B2}" type="slidenum">
              <a:rPr lang="en-US" smtClean="0"/>
              <a:pPr/>
              <a:t>12</a:t>
            </a:fld>
            <a:endParaRPr lang="en-US"/>
          </a:p>
        </p:txBody>
      </p:sp>
      <p:sp>
        <p:nvSpPr>
          <p:cNvPr id="22" name="Footer Placeholder 3"/>
          <p:cNvSpPr>
            <a:spLocks noGrp="1"/>
          </p:cNvSpPr>
          <p:nvPr>
            <p:ph type="ftr" sz="quarter" idx="11"/>
          </p:nvPr>
        </p:nvSpPr>
        <p:spPr>
          <a:xfrm>
            <a:off x="2898648" y="6356350"/>
            <a:ext cx="3505200" cy="365760"/>
          </a:xfrm>
        </p:spPr>
        <p:txBody>
          <a:bodyPr/>
          <a:lstStyle/>
          <a:p>
            <a:r>
              <a:rPr lang="en-US" dirty="0" err="1" smtClean="0"/>
              <a:t>Gestión</a:t>
            </a:r>
            <a:r>
              <a:rPr lang="en-US" dirty="0" smtClean="0"/>
              <a:t> de </a:t>
            </a:r>
            <a:r>
              <a:rPr lang="en-US" dirty="0" err="1" smtClean="0"/>
              <a:t>Operaciones</a:t>
            </a:r>
            <a:r>
              <a:rPr lang="en-US" dirty="0" smtClean="0"/>
              <a:t> II</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4099"/>
                                        </p:tgtEl>
                                        <p:attrNameLst>
                                          <p:attrName>style.visibility</p:attrName>
                                        </p:attrNameLst>
                                      </p:cBhvr>
                                      <p:to>
                                        <p:strVal val="visible"/>
                                      </p:to>
                                    </p:set>
                                    <p:animEffect transition="in" filter="blinds(horizontal)">
                                      <p:cBhvr>
                                        <p:cTn id="7" dur="500"/>
                                        <p:tgtEl>
                                          <p:spTgt spid="4099"/>
                                        </p:tgtEl>
                                      </p:cBhvr>
                                    </p:animEffect>
                                  </p:childTnLst>
                                </p:cTn>
                              </p:par>
                              <p:par>
                                <p:cTn id="8" presetID="3" presetClass="entr" presetSubtype="10"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blinds(horizontal)">
                                      <p:cBhvr>
                                        <p:cTn id="1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Erlang</a:t>
            </a:r>
            <a:r>
              <a:rPr lang="en-US" dirty="0" smtClean="0"/>
              <a:t> Model: Probability of Delay</a:t>
            </a:r>
            <a:endParaRPr lang="en-US" dirty="0"/>
          </a:p>
        </p:txBody>
      </p:sp>
      <p:sp>
        <p:nvSpPr>
          <p:cNvPr id="4" name="Footer Placeholder 3"/>
          <p:cNvSpPr>
            <a:spLocks noGrp="1"/>
          </p:cNvSpPr>
          <p:nvPr>
            <p:ph type="ftr" sz="quarter" idx="11"/>
          </p:nvPr>
        </p:nvSpPr>
        <p:spPr/>
        <p:txBody>
          <a:bodyPr/>
          <a:lstStyle/>
          <a:p>
            <a:r>
              <a:rPr lang="en-US" dirty="0" err="1" smtClean="0"/>
              <a:t>Gestión</a:t>
            </a:r>
            <a:r>
              <a:rPr lang="en-US" dirty="0" smtClean="0"/>
              <a:t> de </a:t>
            </a:r>
            <a:r>
              <a:rPr lang="en-US" dirty="0" err="1" smtClean="0"/>
              <a:t>Operaciones</a:t>
            </a:r>
            <a:r>
              <a:rPr lang="en-US" dirty="0" smtClean="0"/>
              <a:t> II</a:t>
            </a:r>
            <a:endParaRPr lang="en-US" dirty="0"/>
          </a:p>
        </p:txBody>
      </p:sp>
      <p:sp>
        <p:nvSpPr>
          <p:cNvPr id="5" name="Slide Number Placeholder 4"/>
          <p:cNvSpPr>
            <a:spLocks noGrp="1"/>
          </p:cNvSpPr>
          <p:nvPr>
            <p:ph type="sldNum" sz="quarter" idx="12"/>
          </p:nvPr>
        </p:nvSpPr>
        <p:spPr/>
        <p:txBody>
          <a:bodyPr/>
          <a:lstStyle/>
          <a:p>
            <a:fld id="{2F7DB963-4F8A-4DAA-BCBD-A7A16DAB06B2}" type="slidenum">
              <a:rPr lang="en-US" smtClean="0"/>
              <a:pPr/>
              <a:t>13</a:t>
            </a:fld>
            <a:endParaRPr lang="en-US" dirty="0" smtClean="0"/>
          </a:p>
        </p:txBody>
      </p:sp>
      <p:sp>
        <p:nvSpPr>
          <p:cNvPr id="6" name="Content Placeholder 5"/>
          <p:cNvSpPr>
            <a:spLocks noGrp="1"/>
          </p:cNvSpPr>
          <p:nvPr>
            <p:ph sz="quarter" idx="1"/>
          </p:nvPr>
        </p:nvSpPr>
        <p:spPr/>
        <p:txBody>
          <a:bodyPr>
            <a:normAutofit/>
          </a:bodyPr>
          <a:lstStyle/>
          <a:p>
            <a:pPr marL="495300" indent="-495300">
              <a:lnSpc>
                <a:spcPct val="80000"/>
              </a:lnSpc>
              <a:buNone/>
            </a:pPr>
            <a:r>
              <a:rPr lang="en-US" sz="2400" dirty="0" smtClean="0"/>
              <a:t>Properties of probability of delay P</a:t>
            </a:r>
            <a:r>
              <a:rPr lang="en-US" sz="2400" baseline="-25000" dirty="0" smtClean="0"/>
              <a:t>d</a:t>
            </a:r>
            <a:r>
              <a:rPr lang="en-US" sz="2400" dirty="0" smtClean="0"/>
              <a:t>:</a:t>
            </a:r>
          </a:p>
          <a:p>
            <a:pPr marL="495300" indent="-495300">
              <a:lnSpc>
                <a:spcPct val="80000"/>
              </a:lnSpc>
              <a:buNone/>
            </a:pPr>
            <a:endParaRPr lang="en-US" sz="2400" dirty="0" smtClean="0"/>
          </a:p>
          <a:p>
            <a:pPr marL="495300" indent="-495300">
              <a:lnSpc>
                <a:spcPct val="80000"/>
              </a:lnSpc>
              <a:buFont typeface="Wingdings 3" pitchFamily="18" charset="2"/>
              <a:buAutoNum type="alphaLcParenR"/>
            </a:pPr>
            <a:r>
              <a:rPr lang="en-US" sz="2400" dirty="0" smtClean="0"/>
              <a:t>P</a:t>
            </a:r>
            <a:r>
              <a:rPr lang="en-US" sz="2400" baseline="-25000" dirty="0" smtClean="0"/>
              <a:t>d</a:t>
            </a:r>
            <a:r>
              <a:rPr lang="en-US" sz="2400" dirty="0" smtClean="0"/>
              <a:t> increases from 0 to 1, as </a:t>
            </a:r>
            <a:r>
              <a:rPr lang="en-US" sz="2400" dirty="0" smtClean="0">
                <a:latin typeface="cmmi10"/>
              </a:rPr>
              <a:t>½</a:t>
            </a:r>
            <a:r>
              <a:rPr lang="en-US" sz="2400" dirty="0" smtClean="0"/>
              <a:t> increases from 0 to 1</a:t>
            </a:r>
          </a:p>
          <a:p>
            <a:pPr marL="495300" indent="-495300">
              <a:lnSpc>
                <a:spcPct val="80000"/>
              </a:lnSpc>
              <a:buFont typeface="Wingdings 3" pitchFamily="18" charset="2"/>
              <a:buAutoNum type="alphaLcParenR"/>
            </a:pPr>
            <a:r>
              <a:rPr lang="en-US" sz="2400" dirty="0" smtClean="0"/>
              <a:t>For s=1, P</a:t>
            </a:r>
            <a:r>
              <a:rPr lang="en-US" sz="2400" baseline="-25000" dirty="0" smtClean="0"/>
              <a:t>d </a:t>
            </a:r>
            <a:r>
              <a:rPr lang="en-US" sz="2400" dirty="0" smtClean="0"/>
              <a:t>(1,a)= </a:t>
            </a:r>
            <a:r>
              <a:rPr lang="en-US" sz="2400" dirty="0" smtClean="0">
                <a:latin typeface="cmmi10"/>
              </a:rPr>
              <a:t>½</a:t>
            </a:r>
            <a:r>
              <a:rPr lang="en-US" sz="2400" dirty="0" smtClean="0"/>
              <a:t>   = a</a:t>
            </a:r>
          </a:p>
          <a:p>
            <a:pPr marL="495300" indent="-495300">
              <a:lnSpc>
                <a:spcPct val="80000"/>
              </a:lnSpc>
              <a:buFont typeface="Wingdings 3" pitchFamily="18" charset="2"/>
              <a:buAutoNum type="alphaLcParenR"/>
            </a:pPr>
            <a:r>
              <a:rPr lang="en-US" sz="2400" dirty="0" smtClean="0"/>
              <a:t> </a:t>
            </a:r>
          </a:p>
          <a:p>
            <a:pPr marL="495300" indent="-495300">
              <a:lnSpc>
                <a:spcPct val="80000"/>
              </a:lnSpc>
              <a:buFont typeface="Wingdings 3" pitchFamily="18" charset="2"/>
              <a:buAutoNum type="alphaLcParenR"/>
            </a:pPr>
            <a:endParaRPr lang="en-US" sz="2400" dirty="0" smtClean="0"/>
          </a:p>
          <a:p>
            <a:pPr marL="495300" indent="-495300">
              <a:lnSpc>
                <a:spcPct val="80000"/>
              </a:lnSpc>
              <a:buFont typeface="Wingdings 3" pitchFamily="18" charset="2"/>
              <a:buAutoNum type="alphaLcParenR"/>
            </a:pPr>
            <a:r>
              <a:rPr lang="en-US" sz="2400" dirty="0" smtClean="0"/>
              <a:t>For given values of a and s, the service level provided does not depend on the </a:t>
            </a:r>
            <a:r>
              <a:rPr lang="en-US" sz="2400" u="sng" dirty="0" smtClean="0"/>
              <a:t>absolute</a:t>
            </a:r>
            <a:r>
              <a:rPr lang="en-US" sz="2400" dirty="0" smtClean="0"/>
              <a:t> waiting standard AWT, but on the </a:t>
            </a:r>
            <a:r>
              <a:rPr lang="en-US" sz="2400" u="sng" dirty="0" smtClean="0"/>
              <a:t>relative</a:t>
            </a:r>
            <a:r>
              <a:rPr lang="en-US" sz="2400" dirty="0" smtClean="0"/>
              <a:t> waiting time standard </a:t>
            </a:r>
            <a:br>
              <a:rPr lang="en-US" sz="2400" dirty="0" smtClean="0"/>
            </a:br>
            <a:endParaRPr lang="en-US" sz="2400" dirty="0" smtClean="0"/>
          </a:p>
          <a:p>
            <a:pPr marL="495300" indent="-495300">
              <a:lnSpc>
                <a:spcPct val="80000"/>
              </a:lnSpc>
              <a:buNone/>
            </a:pPr>
            <a:r>
              <a:rPr lang="en-US" sz="2400" dirty="0" smtClean="0"/>
              <a:t>	</a:t>
            </a:r>
          </a:p>
          <a:p>
            <a:pPr marL="495300" indent="-495300">
              <a:lnSpc>
                <a:spcPct val="80000"/>
              </a:lnSpc>
              <a:buNone/>
            </a:pPr>
            <a:r>
              <a:rPr lang="en-US" sz="2400" dirty="0" smtClean="0"/>
              <a:t>	= waiting time standard expressed as a </a:t>
            </a:r>
            <a:r>
              <a:rPr lang="en-US" sz="2400" u="sng" dirty="0" smtClean="0"/>
              <a:t>percentage</a:t>
            </a:r>
            <a:r>
              <a:rPr lang="en-US" sz="2400" dirty="0" smtClean="0"/>
              <a:t> of the </a:t>
            </a:r>
            <a:r>
              <a:rPr lang="en-US" sz="2400" u="sng" dirty="0" smtClean="0"/>
              <a:t>average</a:t>
            </a:r>
            <a:r>
              <a:rPr lang="en-US" sz="2400" dirty="0" smtClean="0"/>
              <a:t> service time</a:t>
            </a:r>
          </a:p>
          <a:p>
            <a:endParaRPr lang="en-US" sz="2400" dirty="0"/>
          </a:p>
        </p:txBody>
      </p:sp>
      <p:graphicFrame>
        <p:nvGraphicFramePr>
          <p:cNvPr id="7" name="Object 2"/>
          <p:cNvGraphicFramePr>
            <a:graphicFrameLocks noChangeAspect="1"/>
          </p:cNvGraphicFramePr>
          <p:nvPr/>
        </p:nvGraphicFramePr>
        <p:xfrm>
          <a:off x="990600" y="2667000"/>
          <a:ext cx="6619875" cy="768350"/>
        </p:xfrm>
        <a:graphic>
          <a:graphicData uri="http://schemas.openxmlformats.org/presentationml/2006/ole">
            <p:oleObj spid="_x0000_s149508" name="Equation" r:id="rId3" imgW="3937000" imgH="457200" progId="Equation.3">
              <p:embed/>
            </p:oleObj>
          </a:graphicData>
        </a:graphic>
      </p:graphicFrame>
      <p:graphicFrame>
        <p:nvGraphicFramePr>
          <p:cNvPr id="8" name="Object 3"/>
          <p:cNvGraphicFramePr>
            <a:graphicFrameLocks noChangeAspect="1"/>
          </p:cNvGraphicFramePr>
          <p:nvPr/>
        </p:nvGraphicFramePr>
        <p:xfrm>
          <a:off x="990600" y="4419600"/>
          <a:ext cx="2349500" cy="723900"/>
        </p:xfrm>
        <a:graphic>
          <a:graphicData uri="http://schemas.openxmlformats.org/presentationml/2006/ole">
            <p:oleObj spid="_x0000_s149509" name="Equation" r:id="rId4" imgW="1485900" imgH="457200" progId="Equation.3">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par>
                                <p:cTn id="8" presetID="3" presetClass="entr" presetSubtype="1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blinds(horizontal)">
                                      <p:cBhvr>
                                        <p:cTn id="1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9" name="Rectangle 4"/>
          <p:cNvSpPr>
            <a:spLocks noChangeArrowheads="1"/>
          </p:cNvSpPr>
          <p:nvPr/>
        </p:nvSpPr>
        <p:spPr bwMode="auto">
          <a:xfrm>
            <a:off x="914400" y="304800"/>
            <a:ext cx="5681663" cy="576263"/>
          </a:xfrm>
          <a:prstGeom prst="rect">
            <a:avLst/>
          </a:prstGeom>
          <a:noFill/>
          <a:ln w="76200" cmpd="tri">
            <a:noFill/>
            <a:miter lim="800000"/>
            <a:headEnd/>
            <a:tailEnd/>
          </a:ln>
        </p:spPr>
        <p:txBody>
          <a:bodyPr wrap="none" lIns="90488" tIns="44450" rIns="90488" bIns="44450">
            <a:spAutoFit/>
          </a:bodyPr>
          <a:lstStyle/>
          <a:p>
            <a:r>
              <a:rPr lang="en-US" sz="3200" dirty="0">
                <a:solidFill>
                  <a:srgbClr val="000000"/>
                </a:solidFill>
                <a:latin typeface="Gill Sans MT" pitchFamily="34" charset="0"/>
              </a:rPr>
              <a:t>Performance Measures when s=1</a:t>
            </a:r>
          </a:p>
        </p:txBody>
      </p:sp>
      <p:grpSp>
        <p:nvGrpSpPr>
          <p:cNvPr id="2" name="Group 18"/>
          <p:cNvGrpSpPr>
            <a:grpSpLocks/>
          </p:cNvGrpSpPr>
          <p:nvPr/>
        </p:nvGrpSpPr>
        <p:grpSpPr bwMode="auto">
          <a:xfrm>
            <a:off x="457200" y="1143000"/>
            <a:ext cx="6088063" cy="1600200"/>
            <a:chOff x="230" y="698"/>
            <a:chExt cx="3835" cy="1008"/>
          </a:xfrm>
        </p:grpSpPr>
        <p:sp>
          <p:nvSpPr>
            <p:cNvPr id="30746" name="Text Box 6"/>
            <p:cNvSpPr txBox="1">
              <a:spLocks noChangeArrowheads="1"/>
            </p:cNvSpPr>
            <p:nvPr/>
          </p:nvSpPr>
          <p:spPr bwMode="auto">
            <a:xfrm>
              <a:off x="230" y="698"/>
              <a:ext cx="1848" cy="288"/>
            </a:xfrm>
            <a:prstGeom prst="rect">
              <a:avLst/>
            </a:prstGeom>
            <a:noFill/>
            <a:ln w="3175">
              <a:noFill/>
              <a:miter lim="800000"/>
              <a:headEnd/>
              <a:tailEnd/>
            </a:ln>
          </p:spPr>
          <p:txBody>
            <a:bodyPr wrap="none">
              <a:spAutoFit/>
            </a:bodyPr>
            <a:lstStyle/>
            <a:p>
              <a:r>
                <a:rPr lang="en-US" sz="2400" b="1">
                  <a:latin typeface="Gill Sans MT" pitchFamily="34" charset="0"/>
                </a:rPr>
                <a:t>Probability of delay</a:t>
              </a:r>
            </a:p>
          </p:txBody>
        </p:sp>
        <p:graphicFrame>
          <p:nvGraphicFramePr>
            <p:cNvPr id="30724" name="Object 2"/>
            <p:cNvGraphicFramePr>
              <a:graphicFrameLocks noChangeAspect="1"/>
            </p:cNvGraphicFramePr>
            <p:nvPr/>
          </p:nvGraphicFramePr>
          <p:xfrm>
            <a:off x="2505" y="1104"/>
            <a:ext cx="469" cy="298"/>
          </p:xfrm>
          <a:graphic>
            <a:graphicData uri="http://schemas.openxmlformats.org/presentationml/2006/ole">
              <p:oleObj spid="_x0000_s143366" name="Equation" r:id="rId4" imgW="317225" imgH="203024" progId="Equation.3">
                <p:embed/>
              </p:oleObj>
            </a:graphicData>
          </a:graphic>
        </p:graphicFrame>
        <p:sp>
          <p:nvSpPr>
            <p:cNvPr id="30747" name="Text Box 9"/>
            <p:cNvSpPr txBox="1">
              <a:spLocks noChangeArrowheads="1"/>
            </p:cNvSpPr>
            <p:nvPr/>
          </p:nvSpPr>
          <p:spPr bwMode="auto">
            <a:xfrm>
              <a:off x="1296" y="1104"/>
              <a:ext cx="1315" cy="288"/>
            </a:xfrm>
            <a:prstGeom prst="rect">
              <a:avLst/>
            </a:prstGeom>
            <a:noFill/>
            <a:ln w="3175">
              <a:noFill/>
              <a:miter lim="800000"/>
              <a:headEnd/>
              <a:tailEnd/>
            </a:ln>
          </p:spPr>
          <p:txBody>
            <a:bodyPr wrap="none">
              <a:spAutoFit/>
            </a:bodyPr>
            <a:lstStyle/>
            <a:p>
              <a:r>
                <a:rPr lang="en-US" sz="2400">
                  <a:latin typeface="Gill Sans MT" pitchFamily="34" charset="0"/>
                </a:rPr>
                <a:t>P (no delay)  = </a:t>
              </a:r>
            </a:p>
          </p:txBody>
        </p:sp>
        <p:sp>
          <p:nvSpPr>
            <p:cNvPr id="30748" name="Text Box 10"/>
            <p:cNvSpPr txBox="1">
              <a:spLocks noChangeArrowheads="1"/>
            </p:cNvSpPr>
            <p:nvPr/>
          </p:nvSpPr>
          <p:spPr bwMode="auto">
            <a:xfrm>
              <a:off x="1046" y="1418"/>
              <a:ext cx="2859" cy="288"/>
            </a:xfrm>
            <a:prstGeom prst="rect">
              <a:avLst/>
            </a:prstGeom>
            <a:noFill/>
            <a:ln w="3175">
              <a:noFill/>
              <a:miter lim="800000"/>
              <a:headEnd/>
              <a:tailEnd/>
            </a:ln>
          </p:spPr>
          <p:txBody>
            <a:bodyPr wrap="none">
              <a:spAutoFit/>
            </a:bodyPr>
            <a:lstStyle/>
            <a:p>
              <a:r>
                <a:rPr lang="en-US" sz="2400">
                  <a:latin typeface="Gill Sans MT" pitchFamily="34" charset="0"/>
                </a:rPr>
                <a:t>==&gt; P(delay)  =  1 - P(no delay)  = </a:t>
              </a:r>
            </a:p>
          </p:txBody>
        </p:sp>
        <p:graphicFrame>
          <p:nvGraphicFramePr>
            <p:cNvPr id="30725" name="Object 3"/>
            <p:cNvGraphicFramePr>
              <a:graphicFrameLocks noChangeAspect="1"/>
            </p:cNvGraphicFramePr>
            <p:nvPr/>
          </p:nvGraphicFramePr>
          <p:xfrm>
            <a:off x="3840" y="1440"/>
            <a:ext cx="225" cy="244"/>
          </p:xfrm>
          <a:graphic>
            <a:graphicData uri="http://schemas.openxmlformats.org/presentationml/2006/ole">
              <p:oleObj spid="_x0000_s143367" name="Equation" r:id="rId5" imgW="152268" imgH="164957" progId="Equation.3">
                <p:embed/>
              </p:oleObj>
            </a:graphicData>
          </a:graphic>
        </p:graphicFrame>
      </p:grpSp>
      <p:sp>
        <p:nvSpPr>
          <p:cNvPr id="4104" name="Text Box 7"/>
          <p:cNvSpPr txBox="1">
            <a:spLocks noChangeArrowheads="1"/>
          </p:cNvSpPr>
          <p:nvPr/>
        </p:nvSpPr>
        <p:spPr bwMode="auto">
          <a:xfrm>
            <a:off x="304800" y="2971800"/>
            <a:ext cx="4289425" cy="457200"/>
          </a:xfrm>
          <a:prstGeom prst="rect">
            <a:avLst/>
          </a:prstGeom>
          <a:noFill/>
          <a:ln w="3175">
            <a:noFill/>
            <a:miter lim="800000"/>
            <a:headEnd/>
            <a:tailEnd/>
          </a:ln>
        </p:spPr>
        <p:txBody>
          <a:bodyPr wrap="none">
            <a:spAutoFit/>
          </a:bodyPr>
          <a:lstStyle/>
          <a:p>
            <a:r>
              <a:rPr lang="en-US" sz="2400" b="1">
                <a:latin typeface="Gill Sans MT" pitchFamily="34" charset="0"/>
              </a:rPr>
              <a:t>Average time spent in queue</a:t>
            </a:r>
            <a:endParaRPr lang="en-US" sz="2400" b="1" u="sng">
              <a:latin typeface="Gill Sans MT" pitchFamily="34" charset="0"/>
            </a:endParaRPr>
          </a:p>
        </p:txBody>
      </p:sp>
      <p:sp>
        <p:nvSpPr>
          <p:cNvPr id="4105" name="Text Box 13"/>
          <p:cNvSpPr txBox="1">
            <a:spLocks noChangeArrowheads="1"/>
          </p:cNvSpPr>
          <p:nvPr/>
        </p:nvSpPr>
        <p:spPr bwMode="auto">
          <a:xfrm>
            <a:off x="381000" y="4419600"/>
            <a:ext cx="4419600" cy="457200"/>
          </a:xfrm>
          <a:prstGeom prst="rect">
            <a:avLst/>
          </a:prstGeom>
          <a:noFill/>
          <a:ln w="3175">
            <a:noFill/>
            <a:miter lim="800000"/>
            <a:headEnd/>
            <a:tailEnd/>
          </a:ln>
        </p:spPr>
        <p:txBody>
          <a:bodyPr wrap="none">
            <a:spAutoFit/>
          </a:bodyPr>
          <a:lstStyle/>
          <a:p>
            <a:r>
              <a:rPr lang="en-US" sz="2400" b="1">
                <a:latin typeface="Gill Sans MT" pitchFamily="34" charset="0"/>
              </a:rPr>
              <a:t>Average time spent in </a:t>
            </a:r>
            <a:r>
              <a:rPr lang="en-US" sz="2400" b="1" u="sng">
                <a:latin typeface="Gill Sans MT" pitchFamily="34" charset="0"/>
              </a:rPr>
              <a:t>system</a:t>
            </a:r>
          </a:p>
        </p:txBody>
      </p:sp>
      <p:sp>
        <p:nvSpPr>
          <p:cNvPr id="30733" name="Slide Number Placeholder 15"/>
          <p:cNvSpPr>
            <a:spLocks noGrp="1"/>
          </p:cNvSpPr>
          <p:nvPr>
            <p:ph type="sldNum" sz="quarter" idx="12"/>
          </p:nvPr>
        </p:nvSpPr>
        <p:spPr bwMode="auto">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3DACE9EA-F978-491A-B093-D96E1D78D2A3}" type="slidenum">
              <a:rPr lang="en-US">
                <a:cs typeface="Arial" charset="0"/>
              </a:rPr>
              <a:pPr fontAlgn="base">
                <a:spcBef>
                  <a:spcPct val="0"/>
                </a:spcBef>
                <a:spcAft>
                  <a:spcPct val="0"/>
                </a:spcAft>
                <a:defRPr/>
              </a:pPr>
              <a:t>14</a:t>
            </a:fld>
            <a:endParaRPr lang="en-US">
              <a:cs typeface="Arial" charset="0"/>
            </a:endParaRPr>
          </a:p>
        </p:txBody>
      </p:sp>
      <p:sp>
        <p:nvSpPr>
          <p:cNvPr id="30734" name="Footer Placeholder 16"/>
          <p:cNvSpPr>
            <a:spLocks noGrp="1"/>
          </p:cNvSpPr>
          <p:nvPr>
            <p:ph type="ftr" sz="quarter" idx="11"/>
          </p:nvPr>
        </p:nvSpPr>
        <p:spPr bwMode="auto">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r>
              <a:rPr lang="en-US" dirty="0" err="1" smtClean="0">
                <a:cs typeface="Arial" charset="0"/>
              </a:rPr>
              <a:t>Gestión</a:t>
            </a:r>
            <a:r>
              <a:rPr lang="en-US" dirty="0" smtClean="0">
                <a:cs typeface="Arial" charset="0"/>
              </a:rPr>
              <a:t> de </a:t>
            </a:r>
            <a:r>
              <a:rPr lang="en-US" dirty="0" err="1" smtClean="0">
                <a:cs typeface="Arial" charset="0"/>
              </a:rPr>
              <a:t>Operaciones</a:t>
            </a:r>
            <a:r>
              <a:rPr lang="en-US" dirty="0" smtClean="0">
                <a:cs typeface="Arial" charset="0"/>
              </a:rPr>
              <a:t> II</a:t>
            </a:r>
            <a:endParaRPr lang="en-US" dirty="0">
              <a:cs typeface="Arial" charset="0"/>
            </a:endParaRPr>
          </a:p>
        </p:txBody>
      </p:sp>
      <p:graphicFrame>
        <p:nvGraphicFramePr>
          <p:cNvPr id="4099" name="Object 1"/>
          <p:cNvGraphicFramePr>
            <a:graphicFrameLocks noChangeAspect="1"/>
          </p:cNvGraphicFramePr>
          <p:nvPr/>
        </p:nvGraphicFramePr>
        <p:xfrm>
          <a:off x="1828800" y="3505200"/>
          <a:ext cx="1381125" cy="773113"/>
        </p:xfrm>
        <a:graphic>
          <a:graphicData uri="http://schemas.openxmlformats.org/presentationml/2006/ole">
            <p:oleObj spid="_x0000_s143368" name="Equation" r:id="rId6" imgW="749300" imgH="419100" progId="Equation.3">
              <p:embed/>
            </p:oleObj>
          </a:graphicData>
        </a:graphic>
      </p:graphicFrame>
      <p:graphicFrame>
        <p:nvGraphicFramePr>
          <p:cNvPr id="4" name="Object 18"/>
          <p:cNvGraphicFramePr>
            <a:graphicFrameLocks noChangeAspect="1"/>
          </p:cNvGraphicFramePr>
          <p:nvPr/>
        </p:nvGraphicFramePr>
        <p:xfrm>
          <a:off x="1874838" y="5029200"/>
          <a:ext cx="2201862" cy="773113"/>
        </p:xfrm>
        <a:graphic>
          <a:graphicData uri="http://schemas.openxmlformats.org/presentationml/2006/ole">
            <p:oleObj spid="_x0000_s143369" name="Equation" r:id="rId7" imgW="1193800" imgH="419100" progId="Equation.3">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104"/>
                                        </p:tgtEl>
                                        <p:attrNameLst>
                                          <p:attrName>style.visibility</p:attrName>
                                        </p:attrNameLst>
                                      </p:cBhvr>
                                      <p:to>
                                        <p:strVal val="visible"/>
                                      </p:to>
                                    </p:set>
                                    <p:animEffect transition="in" filter="blinds(horizontal)">
                                      <p:cBhvr>
                                        <p:cTn id="7" dur="500"/>
                                        <p:tgtEl>
                                          <p:spTgt spid="410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105"/>
                                        </p:tgtEl>
                                        <p:attrNameLst>
                                          <p:attrName>style.visibility</p:attrName>
                                        </p:attrNameLst>
                                      </p:cBhvr>
                                      <p:to>
                                        <p:strVal val="visible"/>
                                      </p:to>
                                    </p:set>
                                    <p:animEffect transition="in" filter="blinds(horizontal)">
                                      <p:cBhvr>
                                        <p:cTn id="12" dur="500"/>
                                        <p:tgtEl>
                                          <p:spTgt spid="4105"/>
                                        </p:tgtEl>
                                      </p:cBhvr>
                                    </p:animEffect>
                                  </p:childTnLst>
                                </p:cTn>
                              </p:par>
                              <p:par>
                                <p:cTn id="13" presetID="3" presetClass="entr" presetSubtype="10" fill="hold" nodeType="withEffect">
                                  <p:stCondLst>
                                    <p:cond delay="0"/>
                                  </p:stCondLst>
                                  <p:childTnLst>
                                    <p:set>
                                      <p:cBhvr>
                                        <p:cTn id="14" dur="1" fill="hold">
                                          <p:stCondLst>
                                            <p:cond delay="0"/>
                                          </p:stCondLst>
                                        </p:cTn>
                                        <p:tgtEl>
                                          <p:spTgt spid="4099"/>
                                        </p:tgtEl>
                                        <p:attrNameLst>
                                          <p:attrName>style.visibility</p:attrName>
                                        </p:attrNameLst>
                                      </p:cBhvr>
                                      <p:to>
                                        <p:strVal val="visible"/>
                                      </p:to>
                                    </p:set>
                                    <p:animEffect transition="in" filter="blinds(horizontal)">
                                      <p:cBhvr>
                                        <p:cTn id="15" dur="500"/>
                                        <p:tgtEl>
                                          <p:spTgt spid="4099"/>
                                        </p:tgtEl>
                                      </p:cBhvr>
                                    </p:animEffect>
                                  </p:childTnLst>
                                </p:cTn>
                              </p:par>
                              <p:par>
                                <p:cTn id="16" presetID="3" presetClass="entr" presetSubtype="1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blinds(horizontal)">
                                      <p:cBhvr>
                                        <p:cTn id="1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4" grpId="0"/>
      <p:bldP spid="410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61" name="Rectangle 2"/>
          <p:cNvSpPr>
            <a:spLocks noChangeArrowheads="1"/>
          </p:cNvSpPr>
          <p:nvPr/>
        </p:nvSpPr>
        <p:spPr bwMode="auto">
          <a:xfrm>
            <a:off x="914400" y="304800"/>
            <a:ext cx="7108485" cy="582211"/>
          </a:xfrm>
          <a:prstGeom prst="rect">
            <a:avLst/>
          </a:prstGeom>
          <a:noFill/>
          <a:ln w="76200" cmpd="tri">
            <a:noFill/>
            <a:miter lim="800000"/>
            <a:headEnd/>
            <a:tailEnd/>
          </a:ln>
        </p:spPr>
        <p:txBody>
          <a:bodyPr wrap="none" lIns="90488" tIns="44450" rIns="90488" bIns="44450">
            <a:spAutoFit/>
          </a:bodyPr>
          <a:lstStyle/>
          <a:p>
            <a:r>
              <a:rPr lang="en-US" sz="3200" dirty="0">
                <a:solidFill>
                  <a:srgbClr val="000000"/>
                </a:solidFill>
                <a:latin typeface="Gill Sans MT" pitchFamily="34" charset="0"/>
              </a:rPr>
              <a:t>Performance Measures when s=1 (cont’d</a:t>
            </a:r>
            <a:r>
              <a:rPr lang="en-US" sz="3200" dirty="0" smtClean="0">
                <a:solidFill>
                  <a:srgbClr val="000000"/>
                </a:solidFill>
                <a:latin typeface="Gill Sans MT" pitchFamily="34" charset="0"/>
              </a:rPr>
              <a:t>)</a:t>
            </a:r>
            <a:endParaRPr lang="en-US" sz="3200" dirty="0">
              <a:solidFill>
                <a:srgbClr val="000000"/>
              </a:solidFill>
              <a:latin typeface="Gill Sans MT" pitchFamily="34" charset="0"/>
            </a:endParaRPr>
          </a:p>
        </p:txBody>
      </p:sp>
      <p:sp>
        <p:nvSpPr>
          <p:cNvPr id="31762" name="Text Box 7"/>
          <p:cNvSpPr txBox="1">
            <a:spLocks noChangeArrowheads="1"/>
          </p:cNvSpPr>
          <p:nvPr/>
        </p:nvSpPr>
        <p:spPr bwMode="auto">
          <a:xfrm>
            <a:off x="381000" y="1219200"/>
            <a:ext cx="3311525" cy="457200"/>
          </a:xfrm>
          <a:prstGeom prst="rect">
            <a:avLst/>
          </a:prstGeom>
          <a:noFill/>
          <a:ln w="3175">
            <a:noFill/>
            <a:miter lim="800000"/>
            <a:headEnd/>
            <a:tailEnd/>
          </a:ln>
        </p:spPr>
        <p:txBody>
          <a:bodyPr wrap="none">
            <a:spAutoFit/>
          </a:bodyPr>
          <a:lstStyle/>
          <a:p>
            <a:r>
              <a:rPr lang="en-US" sz="2400" b="1">
                <a:latin typeface="Gill Sans MT" pitchFamily="34" charset="0"/>
              </a:rPr>
              <a:t>Average queue length</a:t>
            </a:r>
          </a:p>
        </p:txBody>
      </p:sp>
      <p:sp>
        <p:nvSpPr>
          <p:cNvPr id="31763" name="Text Box 9"/>
          <p:cNvSpPr txBox="1">
            <a:spLocks noChangeArrowheads="1"/>
          </p:cNvSpPr>
          <p:nvPr/>
        </p:nvSpPr>
        <p:spPr bwMode="auto">
          <a:xfrm>
            <a:off x="457200" y="3890963"/>
            <a:ext cx="4645025" cy="457200"/>
          </a:xfrm>
          <a:prstGeom prst="rect">
            <a:avLst/>
          </a:prstGeom>
          <a:noFill/>
          <a:ln w="3175">
            <a:noFill/>
            <a:miter lim="800000"/>
            <a:headEnd/>
            <a:tailEnd/>
          </a:ln>
        </p:spPr>
        <p:txBody>
          <a:bodyPr wrap="none">
            <a:spAutoFit/>
          </a:bodyPr>
          <a:lstStyle/>
          <a:p>
            <a:r>
              <a:rPr lang="en-US" sz="2400" b="1">
                <a:latin typeface="Gill Sans MT" pitchFamily="34" charset="0"/>
              </a:rPr>
              <a:t>Average # customers in system</a:t>
            </a:r>
          </a:p>
        </p:txBody>
      </p:sp>
      <p:graphicFrame>
        <p:nvGraphicFramePr>
          <p:cNvPr id="31747" name="Object 10"/>
          <p:cNvGraphicFramePr>
            <a:graphicFrameLocks noChangeAspect="1"/>
          </p:cNvGraphicFramePr>
          <p:nvPr/>
        </p:nvGraphicFramePr>
        <p:xfrm>
          <a:off x="3200400" y="2057400"/>
          <a:ext cx="2190750" cy="909638"/>
        </p:xfrm>
        <a:graphic>
          <a:graphicData uri="http://schemas.openxmlformats.org/presentationml/2006/ole">
            <p:oleObj spid="_x0000_s144388" name="Equation" r:id="rId4" imgW="1066337" imgH="444307" progId="Equation.3">
              <p:embed/>
            </p:oleObj>
          </a:graphicData>
        </a:graphic>
      </p:graphicFrame>
      <p:sp>
        <p:nvSpPr>
          <p:cNvPr id="31756" name="Slide Number Placeholder 16"/>
          <p:cNvSpPr>
            <a:spLocks noGrp="1"/>
          </p:cNvSpPr>
          <p:nvPr>
            <p:ph type="sldNum" sz="quarter" idx="12"/>
          </p:nvPr>
        </p:nvSpPr>
        <p:spPr bwMode="auto">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FCBA1B44-871C-42FA-967F-3321E136CC33}" type="slidenum">
              <a:rPr lang="en-US">
                <a:cs typeface="Arial" charset="0"/>
              </a:rPr>
              <a:pPr fontAlgn="base">
                <a:spcBef>
                  <a:spcPct val="0"/>
                </a:spcBef>
                <a:spcAft>
                  <a:spcPct val="0"/>
                </a:spcAft>
                <a:defRPr/>
              </a:pPr>
              <a:t>15</a:t>
            </a:fld>
            <a:endParaRPr lang="en-US">
              <a:cs typeface="Arial" charset="0"/>
            </a:endParaRPr>
          </a:p>
        </p:txBody>
      </p:sp>
      <p:sp>
        <p:nvSpPr>
          <p:cNvPr id="31757" name="Footer Placeholder 17"/>
          <p:cNvSpPr>
            <a:spLocks noGrp="1"/>
          </p:cNvSpPr>
          <p:nvPr>
            <p:ph type="ftr" sz="quarter" idx="11"/>
          </p:nvPr>
        </p:nvSpPr>
        <p:spPr bwMode="auto">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r>
              <a:rPr lang="en-US" dirty="0" err="1" smtClean="0">
                <a:cs typeface="Arial" charset="0"/>
              </a:rPr>
              <a:t>Gestión</a:t>
            </a:r>
            <a:r>
              <a:rPr lang="en-US" dirty="0" smtClean="0">
                <a:cs typeface="Arial" charset="0"/>
              </a:rPr>
              <a:t> de </a:t>
            </a:r>
            <a:r>
              <a:rPr lang="en-US" dirty="0" err="1" smtClean="0">
                <a:cs typeface="Arial" charset="0"/>
              </a:rPr>
              <a:t>Operaciones</a:t>
            </a:r>
            <a:r>
              <a:rPr lang="en-US" dirty="0" smtClean="0">
                <a:cs typeface="Arial" charset="0"/>
              </a:rPr>
              <a:t> II</a:t>
            </a:r>
            <a:endParaRPr lang="en-US" dirty="0">
              <a:cs typeface="Arial" charset="0"/>
            </a:endParaRPr>
          </a:p>
        </p:txBody>
      </p:sp>
      <p:sp>
        <p:nvSpPr>
          <p:cNvPr id="31767" name="Text Box 11"/>
          <p:cNvSpPr txBox="1">
            <a:spLocks noChangeArrowheads="1"/>
          </p:cNvSpPr>
          <p:nvPr/>
        </p:nvSpPr>
        <p:spPr bwMode="auto">
          <a:xfrm>
            <a:off x="685800" y="2209800"/>
            <a:ext cx="2106613" cy="457200"/>
          </a:xfrm>
          <a:prstGeom prst="rect">
            <a:avLst/>
          </a:prstGeom>
          <a:noFill/>
          <a:ln w="3175">
            <a:noFill/>
            <a:miter lim="800000"/>
            <a:headEnd/>
            <a:tailEnd/>
          </a:ln>
        </p:spPr>
        <p:txBody>
          <a:bodyPr wrap="none">
            <a:spAutoFit/>
          </a:bodyPr>
          <a:lstStyle/>
          <a:p>
            <a:r>
              <a:rPr lang="en-US" sz="2400">
                <a:latin typeface="Gill Sans MT" pitchFamily="34" charset="0"/>
              </a:rPr>
              <a:t>Little’s Law =&gt; </a:t>
            </a:r>
          </a:p>
        </p:txBody>
      </p:sp>
      <p:graphicFrame>
        <p:nvGraphicFramePr>
          <p:cNvPr id="31760" name="Object 16"/>
          <p:cNvGraphicFramePr>
            <a:graphicFrameLocks noChangeAspect="1"/>
          </p:cNvGraphicFramePr>
          <p:nvPr/>
        </p:nvGraphicFramePr>
        <p:xfrm>
          <a:off x="1295400" y="4800600"/>
          <a:ext cx="2763838" cy="857250"/>
        </p:xfrm>
        <a:graphic>
          <a:graphicData uri="http://schemas.openxmlformats.org/presentationml/2006/ole">
            <p:oleObj spid="_x0000_s144389" name="Equation" r:id="rId5" imgW="1346200" imgH="419100" progId="Equation.3">
              <p:embed/>
            </p:oleObj>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146" name="Object 22"/>
          <p:cNvGraphicFramePr>
            <a:graphicFrameLocks noChangeAspect="1"/>
          </p:cNvGraphicFramePr>
          <p:nvPr/>
        </p:nvGraphicFramePr>
        <p:xfrm>
          <a:off x="1447800" y="1524000"/>
          <a:ext cx="674514" cy="428403"/>
        </p:xfrm>
        <a:graphic>
          <a:graphicData uri="http://schemas.openxmlformats.org/presentationml/2006/ole">
            <p:oleObj spid="_x0000_s146435" name="Equation" r:id="rId4" imgW="622030" imgH="418918" progId="Equation.3">
              <p:embed/>
            </p:oleObj>
          </a:graphicData>
        </a:graphic>
      </p:graphicFrame>
      <p:graphicFrame>
        <p:nvGraphicFramePr>
          <p:cNvPr id="13" name="Chart 12"/>
          <p:cNvGraphicFramePr/>
          <p:nvPr/>
        </p:nvGraphicFramePr>
        <p:xfrm>
          <a:off x="1752600" y="1524000"/>
          <a:ext cx="5257800" cy="3657600"/>
        </p:xfrm>
        <a:graphic>
          <a:graphicData uri="http://schemas.openxmlformats.org/drawingml/2006/chart">
            <c:chart xmlns:c="http://schemas.openxmlformats.org/drawingml/2006/chart" xmlns:r="http://schemas.openxmlformats.org/officeDocument/2006/relationships" r:id="rId5"/>
          </a:graphicData>
        </a:graphic>
      </p:graphicFrame>
      <p:sp>
        <p:nvSpPr>
          <p:cNvPr id="16" name="Title 15"/>
          <p:cNvSpPr>
            <a:spLocks noGrp="1"/>
          </p:cNvSpPr>
          <p:nvPr>
            <p:ph type="title"/>
          </p:nvPr>
        </p:nvSpPr>
        <p:spPr/>
        <p:txBody>
          <a:bodyPr>
            <a:normAutofit/>
          </a:bodyPr>
          <a:lstStyle/>
          <a:p>
            <a:r>
              <a:rPr lang="en-US" dirty="0" smtClean="0">
                <a:solidFill>
                  <a:srgbClr val="000000"/>
                </a:solidFill>
              </a:rPr>
              <a:t>Utilization and Average Waiting Time</a:t>
            </a:r>
            <a:endParaRPr lang="en-US" dirty="0"/>
          </a:p>
        </p:txBody>
      </p:sp>
      <p:sp>
        <p:nvSpPr>
          <p:cNvPr id="7" name="Slide Number Placeholder 6"/>
          <p:cNvSpPr>
            <a:spLocks noGrp="1"/>
          </p:cNvSpPr>
          <p:nvPr>
            <p:ph type="sldNum" sz="quarter" idx="12"/>
          </p:nvPr>
        </p:nvSpPr>
        <p:spPr/>
        <p:txBody>
          <a:bodyPr/>
          <a:lstStyle/>
          <a:p>
            <a:fld id="{2F7DB963-4F8A-4DAA-BCBD-A7A16DAB06B2}" type="slidenum">
              <a:rPr lang="en-US" smtClean="0"/>
              <a:pPr/>
              <a:t>16</a:t>
            </a:fld>
            <a:endParaRPr lang="en-US"/>
          </a:p>
        </p:txBody>
      </p:sp>
      <p:sp>
        <p:nvSpPr>
          <p:cNvPr id="8" name="Footer Placeholder 7"/>
          <p:cNvSpPr>
            <a:spLocks noGrp="1"/>
          </p:cNvSpPr>
          <p:nvPr>
            <p:ph type="ftr" sz="quarter" idx="11"/>
          </p:nvPr>
        </p:nvSpPr>
        <p:spPr/>
        <p:txBody>
          <a:bodyPr/>
          <a:lstStyle/>
          <a:p>
            <a:r>
              <a:rPr lang="en-US" dirty="0" err="1" smtClean="0"/>
              <a:t>Gestión</a:t>
            </a:r>
            <a:r>
              <a:rPr lang="en-US" dirty="0" smtClean="0"/>
              <a:t> de </a:t>
            </a:r>
            <a:r>
              <a:rPr lang="en-US" dirty="0" err="1" smtClean="0"/>
              <a:t>Operaciones</a:t>
            </a:r>
            <a:r>
              <a:rPr lang="en-US" dirty="0" smtClean="0"/>
              <a:t> II</a:t>
            </a:r>
            <a:endParaRPr lang="en-US" dirty="0"/>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023" name="Title 1"/>
          <p:cNvSpPr>
            <a:spLocks noGrp="1"/>
          </p:cNvSpPr>
          <p:nvPr>
            <p:ph type="title"/>
          </p:nvPr>
        </p:nvSpPr>
        <p:spPr/>
        <p:txBody>
          <a:bodyPr/>
          <a:lstStyle/>
          <a:p>
            <a:pPr eaLnBrk="1" hangingPunct="1"/>
            <a:r>
              <a:rPr lang="en-US" sz="2600" smtClean="0"/>
              <a:t>Non-Exponential Service and Interarrival Times</a:t>
            </a:r>
          </a:p>
        </p:txBody>
      </p:sp>
      <p:sp>
        <p:nvSpPr>
          <p:cNvPr id="83974" name="Footer Placeholder 3"/>
          <p:cNvSpPr>
            <a:spLocks noGrp="1"/>
          </p:cNvSpPr>
          <p:nvPr>
            <p:ph type="ftr" sz="quarter" idx="11"/>
          </p:nvPr>
        </p:nvSpPr>
        <p:spPr bwMode="auto">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r>
              <a:rPr lang="en-US" dirty="0" err="1" smtClean="0">
                <a:cs typeface="Arial" charset="0"/>
              </a:rPr>
              <a:t>Gestión</a:t>
            </a:r>
            <a:r>
              <a:rPr lang="en-US" dirty="0" smtClean="0">
                <a:cs typeface="Arial" charset="0"/>
              </a:rPr>
              <a:t> de </a:t>
            </a:r>
            <a:r>
              <a:rPr lang="en-US" dirty="0" err="1" smtClean="0">
                <a:cs typeface="Arial" charset="0"/>
              </a:rPr>
              <a:t>Operaciones</a:t>
            </a:r>
            <a:r>
              <a:rPr lang="en-US" dirty="0" smtClean="0">
                <a:cs typeface="Arial" charset="0"/>
              </a:rPr>
              <a:t> II</a:t>
            </a:r>
            <a:endParaRPr lang="en-US" dirty="0">
              <a:cs typeface="Arial" charset="0"/>
            </a:endParaRPr>
          </a:p>
        </p:txBody>
      </p:sp>
      <p:sp>
        <p:nvSpPr>
          <p:cNvPr id="83975" name="Slide Number Placeholder 4"/>
          <p:cNvSpPr>
            <a:spLocks noGrp="1"/>
          </p:cNvSpPr>
          <p:nvPr>
            <p:ph type="sldNum" sz="quarter" idx="12"/>
          </p:nvPr>
        </p:nvSpPr>
        <p:spPr bwMode="auto">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C957694E-5349-4AA6-83A3-6DA37DB81A24}" type="slidenum">
              <a:rPr lang="en-US">
                <a:cs typeface="Arial" charset="0"/>
              </a:rPr>
              <a:pPr fontAlgn="base">
                <a:spcBef>
                  <a:spcPct val="0"/>
                </a:spcBef>
                <a:spcAft>
                  <a:spcPct val="0"/>
                </a:spcAft>
                <a:defRPr/>
              </a:pPr>
              <a:t>17</a:t>
            </a:fld>
            <a:endParaRPr lang="en-US">
              <a:cs typeface="Arial" charset="0"/>
            </a:endParaRPr>
          </a:p>
        </p:txBody>
      </p:sp>
      <p:sp>
        <p:nvSpPr>
          <p:cNvPr id="84027" name="Content Placeholder 20"/>
          <p:cNvSpPr>
            <a:spLocks noGrp="1"/>
          </p:cNvSpPr>
          <p:nvPr>
            <p:ph sz="quarter" idx="1"/>
          </p:nvPr>
        </p:nvSpPr>
        <p:spPr>
          <a:xfrm>
            <a:off x="457200" y="1219200"/>
            <a:ext cx="4041775" cy="4937125"/>
          </a:xfrm>
        </p:spPr>
        <p:txBody>
          <a:bodyPr/>
          <a:lstStyle/>
          <a:p>
            <a:pPr eaLnBrk="1" hangingPunct="1"/>
            <a:r>
              <a:rPr lang="en-US" sz="2000" dirty="0" smtClean="0"/>
              <a:t>Variability in service and </a:t>
            </a:r>
            <a:r>
              <a:rPr lang="en-US" sz="2000" dirty="0" err="1" smtClean="0"/>
              <a:t>interarrival</a:t>
            </a:r>
            <a:r>
              <a:rPr lang="en-US" sz="2000" dirty="0" smtClean="0"/>
              <a:t> times are drivers of waiting time.</a:t>
            </a:r>
          </a:p>
          <a:p>
            <a:pPr eaLnBrk="1" hangingPunct="1"/>
            <a:r>
              <a:rPr lang="en-US" sz="2000" dirty="0" smtClean="0"/>
              <a:t>Measured by the </a:t>
            </a:r>
            <a:r>
              <a:rPr lang="en-US" sz="2000" i="1" dirty="0" smtClean="0"/>
              <a:t>Coefficient of  Variation</a:t>
            </a:r>
            <a:r>
              <a:rPr lang="en-US" sz="2000" dirty="0" smtClean="0"/>
              <a:t>:</a:t>
            </a:r>
          </a:p>
          <a:p>
            <a:pPr eaLnBrk="1" hangingPunct="1"/>
            <a:endParaRPr lang="en-US" sz="2000" dirty="0" smtClean="0"/>
          </a:p>
          <a:p>
            <a:pPr eaLnBrk="1" hangingPunct="1"/>
            <a:endParaRPr lang="en-US" sz="2000" dirty="0" smtClean="0"/>
          </a:p>
          <a:p>
            <a:pPr eaLnBrk="1" hangingPunct="1"/>
            <a:endParaRPr lang="en-US" sz="2000" dirty="0" smtClean="0"/>
          </a:p>
          <a:p>
            <a:pPr eaLnBrk="1" hangingPunct="1"/>
            <a:endParaRPr lang="en-US" sz="2000" dirty="0" smtClean="0"/>
          </a:p>
          <a:p>
            <a:pPr eaLnBrk="1" hangingPunct="1"/>
            <a:r>
              <a:rPr lang="en-US" sz="2000" dirty="0" smtClean="0"/>
              <a:t>Approximation for the avg. waiting time in queue:</a:t>
            </a:r>
          </a:p>
          <a:p>
            <a:pPr eaLnBrk="1" hangingPunct="1"/>
            <a:endParaRPr lang="en-US" sz="2000" dirty="0" smtClean="0"/>
          </a:p>
          <a:p>
            <a:pPr eaLnBrk="1" hangingPunct="1"/>
            <a:endParaRPr lang="en-US" sz="2000" dirty="0" smtClean="0"/>
          </a:p>
        </p:txBody>
      </p:sp>
      <p:grpSp>
        <p:nvGrpSpPr>
          <p:cNvPr id="2" name="Group 19"/>
          <p:cNvGrpSpPr>
            <a:grpSpLocks/>
          </p:cNvGrpSpPr>
          <p:nvPr/>
        </p:nvGrpSpPr>
        <p:grpSpPr bwMode="auto">
          <a:xfrm>
            <a:off x="4614863" y="1725613"/>
            <a:ext cx="4071937" cy="3684587"/>
            <a:chOff x="2819400" y="1295400"/>
            <a:chExt cx="4071938" cy="3684588"/>
          </a:xfrm>
        </p:grpSpPr>
        <p:sp>
          <p:nvSpPr>
            <p:cNvPr id="84029" name="Text Box 6"/>
            <p:cNvSpPr txBox="1">
              <a:spLocks noChangeArrowheads="1"/>
            </p:cNvSpPr>
            <p:nvPr/>
          </p:nvSpPr>
          <p:spPr bwMode="auto">
            <a:xfrm>
              <a:off x="3054350" y="1303338"/>
              <a:ext cx="1497911" cy="584775"/>
            </a:xfrm>
            <a:prstGeom prst="rect">
              <a:avLst/>
            </a:prstGeom>
            <a:noFill/>
            <a:ln w="9525">
              <a:noFill/>
              <a:miter lim="800000"/>
              <a:headEnd/>
              <a:tailEnd/>
            </a:ln>
          </p:spPr>
          <p:txBody>
            <a:bodyPr wrap="none">
              <a:spAutoFit/>
            </a:bodyPr>
            <a:lstStyle/>
            <a:p>
              <a:pPr eaLnBrk="0" hangingPunct="0"/>
              <a:r>
                <a:rPr lang="en-US" sz="1600">
                  <a:latin typeface="Gill Sans MT" pitchFamily="34" charset="0"/>
                </a:rPr>
                <a:t>Average waiting</a:t>
              </a:r>
            </a:p>
            <a:p>
              <a:pPr eaLnBrk="0" hangingPunct="0"/>
              <a:r>
                <a:rPr lang="en-US" sz="1600">
                  <a:latin typeface="Gill Sans MT" pitchFamily="34" charset="0"/>
                </a:rPr>
                <a:t>time</a:t>
              </a:r>
            </a:p>
          </p:txBody>
        </p:sp>
        <p:sp>
          <p:nvSpPr>
            <p:cNvPr id="84030" name="Text Box 7"/>
            <p:cNvSpPr txBox="1">
              <a:spLocks noChangeArrowheads="1"/>
            </p:cNvSpPr>
            <p:nvPr/>
          </p:nvSpPr>
          <p:spPr bwMode="auto">
            <a:xfrm>
              <a:off x="5111750" y="4017963"/>
              <a:ext cx="1430338" cy="244475"/>
            </a:xfrm>
            <a:prstGeom prst="rect">
              <a:avLst/>
            </a:prstGeom>
            <a:noFill/>
            <a:ln w="9525">
              <a:noFill/>
              <a:miter lim="800000"/>
              <a:headEnd/>
              <a:tailEnd/>
            </a:ln>
          </p:spPr>
          <p:txBody>
            <a:bodyPr wrap="none">
              <a:spAutoFit/>
            </a:bodyPr>
            <a:lstStyle/>
            <a:p>
              <a:pPr eaLnBrk="0" hangingPunct="0"/>
              <a:r>
                <a:rPr lang="en-US" sz="1000" i="1" dirty="0">
                  <a:latin typeface="Gill Sans MT" pitchFamily="34" charset="0"/>
                </a:rPr>
                <a:t>Theoretical Flow Time</a:t>
              </a:r>
            </a:p>
          </p:txBody>
        </p:sp>
        <p:sp>
          <p:nvSpPr>
            <p:cNvPr id="84031" name="Text Box 8"/>
            <p:cNvSpPr txBox="1">
              <a:spLocks noChangeArrowheads="1"/>
            </p:cNvSpPr>
            <p:nvPr/>
          </p:nvSpPr>
          <p:spPr bwMode="auto">
            <a:xfrm>
              <a:off x="3967163" y="4554538"/>
              <a:ext cx="1936750" cy="336550"/>
            </a:xfrm>
            <a:prstGeom prst="rect">
              <a:avLst/>
            </a:prstGeom>
            <a:noFill/>
            <a:ln w="9525">
              <a:noFill/>
              <a:miter lim="800000"/>
              <a:headEnd/>
              <a:tailEnd/>
            </a:ln>
          </p:spPr>
          <p:txBody>
            <a:bodyPr>
              <a:spAutoFit/>
            </a:bodyPr>
            <a:lstStyle/>
            <a:p>
              <a:pPr eaLnBrk="0" hangingPunct="0"/>
              <a:r>
                <a:rPr lang="en-US" sz="1600">
                  <a:latin typeface="Gill Sans MT" pitchFamily="34" charset="0"/>
                </a:rPr>
                <a:t>Utilization</a:t>
              </a:r>
              <a:endParaRPr lang="en-US" sz="1600" baseline="30000">
                <a:latin typeface="Gill Sans MT" pitchFamily="34" charset="0"/>
              </a:endParaRPr>
            </a:p>
          </p:txBody>
        </p:sp>
        <p:sp>
          <p:nvSpPr>
            <p:cNvPr id="84032" name="Text Box 9"/>
            <p:cNvSpPr txBox="1">
              <a:spLocks noChangeArrowheads="1"/>
            </p:cNvSpPr>
            <p:nvPr/>
          </p:nvSpPr>
          <p:spPr bwMode="auto">
            <a:xfrm>
              <a:off x="5875338" y="4554538"/>
              <a:ext cx="703262" cy="336550"/>
            </a:xfrm>
            <a:prstGeom prst="rect">
              <a:avLst/>
            </a:prstGeom>
            <a:noFill/>
            <a:ln w="9525">
              <a:noFill/>
              <a:miter lim="800000"/>
              <a:headEnd/>
              <a:tailEnd/>
            </a:ln>
          </p:spPr>
          <p:txBody>
            <a:bodyPr wrap="none">
              <a:spAutoFit/>
            </a:bodyPr>
            <a:lstStyle/>
            <a:p>
              <a:pPr eaLnBrk="0" hangingPunct="0"/>
              <a:r>
                <a:rPr lang="en-US" sz="1600">
                  <a:latin typeface="Gill Sans MT" pitchFamily="34" charset="0"/>
                </a:rPr>
                <a:t>100%</a:t>
              </a:r>
            </a:p>
          </p:txBody>
        </p:sp>
        <p:grpSp>
          <p:nvGrpSpPr>
            <p:cNvPr id="3" name="Group 10"/>
            <p:cNvGrpSpPr>
              <a:grpSpLocks/>
            </p:cNvGrpSpPr>
            <p:nvPr/>
          </p:nvGrpSpPr>
          <p:grpSpPr bwMode="auto">
            <a:xfrm>
              <a:off x="3362325" y="1830388"/>
              <a:ext cx="3114675" cy="2735262"/>
              <a:chOff x="3589" y="1448"/>
              <a:chExt cx="1962" cy="1723"/>
            </a:xfrm>
          </p:grpSpPr>
          <p:sp>
            <p:nvSpPr>
              <p:cNvPr id="84035" name="Rectangle 11"/>
              <p:cNvSpPr>
                <a:spLocks noChangeArrowheads="1"/>
              </p:cNvSpPr>
              <p:nvPr/>
            </p:nvSpPr>
            <p:spPr bwMode="auto">
              <a:xfrm>
                <a:off x="3589" y="1448"/>
                <a:ext cx="1962" cy="1723"/>
              </a:xfrm>
              <a:prstGeom prst="rect">
                <a:avLst/>
              </a:prstGeom>
              <a:noFill/>
              <a:ln w="9525">
                <a:solidFill>
                  <a:schemeClr val="tx1"/>
                </a:solidFill>
                <a:miter lim="800000"/>
                <a:headEnd/>
                <a:tailEnd/>
              </a:ln>
            </p:spPr>
            <p:txBody>
              <a:bodyPr wrap="none" anchor="ctr"/>
              <a:lstStyle/>
              <a:p>
                <a:endParaRPr lang="en-US">
                  <a:latin typeface="Gill Sans MT" pitchFamily="34" charset="0"/>
                </a:endParaRPr>
              </a:p>
            </p:txBody>
          </p:sp>
          <p:sp>
            <p:nvSpPr>
              <p:cNvPr id="84036" name="Line 12"/>
              <p:cNvSpPr>
                <a:spLocks noChangeShapeType="1"/>
              </p:cNvSpPr>
              <p:nvPr/>
            </p:nvSpPr>
            <p:spPr bwMode="auto">
              <a:xfrm flipV="1">
                <a:off x="3592" y="2957"/>
                <a:ext cx="1956" cy="0"/>
              </a:xfrm>
              <a:prstGeom prst="line">
                <a:avLst/>
              </a:prstGeom>
              <a:noFill/>
              <a:ln w="12700">
                <a:solidFill>
                  <a:schemeClr val="accent2"/>
                </a:solidFill>
                <a:round/>
                <a:headEnd/>
                <a:tailEnd/>
              </a:ln>
            </p:spPr>
            <p:txBody>
              <a:bodyPr wrap="none" anchor="ctr"/>
              <a:lstStyle/>
              <a:p>
                <a:endParaRPr lang="en-US"/>
              </a:p>
            </p:txBody>
          </p:sp>
          <p:sp>
            <p:nvSpPr>
              <p:cNvPr id="84037" name="Freeform 13"/>
              <p:cNvSpPr>
                <a:spLocks/>
              </p:cNvSpPr>
              <p:nvPr/>
            </p:nvSpPr>
            <p:spPr bwMode="auto">
              <a:xfrm>
                <a:off x="3600" y="2075"/>
                <a:ext cx="1915" cy="875"/>
              </a:xfrm>
              <a:custGeom>
                <a:avLst/>
                <a:gdLst>
                  <a:gd name="T0" fmla="*/ 0 w 2321"/>
                  <a:gd name="T1" fmla="*/ 205 h 1114"/>
                  <a:gd name="T2" fmla="*/ 297 w 2321"/>
                  <a:gd name="T3" fmla="*/ 194 h 1114"/>
                  <a:gd name="T4" fmla="*/ 521 w 2321"/>
                  <a:gd name="T5" fmla="*/ 137 h 1114"/>
                  <a:gd name="T6" fmla="*/ 605 w 2321"/>
                  <a:gd name="T7" fmla="*/ 0 h 1114"/>
                  <a:gd name="T8" fmla="*/ 0 60000 65536"/>
                  <a:gd name="T9" fmla="*/ 0 60000 65536"/>
                  <a:gd name="T10" fmla="*/ 0 60000 65536"/>
                  <a:gd name="T11" fmla="*/ 0 60000 65536"/>
                  <a:gd name="T12" fmla="*/ 0 w 2321"/>
                  <a:gd name="T13" fmla="*/ 0 h 1114"/>
                  <a:gd name="T14" fmla="*/ 2321 w 2321"/>
                  <a:gd name="T15" fmla="*/ 1114 h 1114"/>
                </a:gdLst>
                <a:ahLst/>
                <a:cxnLst>
                  <a:cxn ang="T8">
                    <a:pos x="T0" y="T1"/>
                  </a:cxn>
                  <a:cxn ang="T9">
                    <a:pos x="T2" y="T3"/>
                  </a:cxn>
                  <a:cxn ang="T10">
                    <a:pos x="T4" y="T5"/>
                  </a:cxn>
                  <a:cxn ang="T11">
                    <a:pos x="T6" y="T7"/>
                  </a:cxn>
                </a:cxnLst>
                <a:rect l="T12" t="T13" r="T14" b="T15"/>
                <a:pathLst>
                  <a:path w="2321" h="1114">
                    <a:moveTo>
                      <a:pt x="0" y="1110"/>
                    </a:moveTo>
                    <a:cubicBezTo>
                      <a:pt x="403" y="1112"/>
                      <a:pt x="807" y="1114"/>
                      <a:pt x="1141" y="1052"/>
                    </a:cubicBezTo>
                    <a:cubicBezTo>
                      <a:pt x="1475" y="990"/>
                      <a:pt x="1807" y="915"/>
                      <a:pt x="2004" y="740"/>
                    </a:cubicBezTo>
                    <a:cubicBezTo>
                      <a:pt x="2201" y="565"/>
                      <a:pt x="2261" y="282"/>
                      <a:pt x="2321" y="0"/>
                    </a:cubicBezTo>
                  </a:path>
                </a:pathLst>
              </a:custGeom>
              <a:noFill/>
              <a:ln w="9525">
                <a:solidFill>
                  <a:schemeClr val="tx1"/>
                </a:solidFill>
                <a:round/>
                <a:headEnd/>
                <a:tailEnd/>
              </a:ln>
            </p:spPr>
            <p:txBody>
              <a:bodyPr wrap="none" anchor="ctr"/>
              <a:lstStyle/>
              <a:p>
                <a:endParaRPr lang="en-US">
                  <a:latin typeface="Gill Sans MT" pitchFamily="34" charset="0"/>
                </a:endParaRPr>
              </a:p>
            </p:txBody>
          </p:sp>
          <p:sp>
            <p:nvSpPr>
              <p:cNvPr id="84038" name="Freeform 14"/>
              <p:cNvSpPr>
                <a:spLocks/>
              </p:cNvSpPr>
              <p:nvPr/>
            </p:nvSpPr>
            <p:spPr bwMode="auto">
              <a:xfrm>
                <a:off x="3592" y="1783"/>
                <a:ext cx="1814" cy="1145"/>
              </a:xfrm>
              <a:custGeom>
                <a:avLst/>
                <a:gdLst>
                  <a:gd name="T0" fmla="*/ 0 w 2321"/>
                  <a:gd name="T1" fmla="*/ 1346 h 1114"/>
                  <a:gd name="T2" fmla="*/ 203 w 2321"/>
                  <a:gd name="T3" fmla="*/ 1276 h 1114"/>
                  <a:gd name="T4" fmla="*/ 357 w 2321"/>
                  <a:gd name="T5" fmla="*/ 897 h 1114"/>
                  <a:gd name="T6" fmla="*/ 413 w 2321"/>
                  <a:gd name="T7" fmla="*/ 0 h 1114"/>
                  <a:gd name="T8" fmla="*/ 0 60000 65536"/>
                  <a:gd name="T9" fmla="*/ 0 60000 65536"/>
                  <a:gd name="T10" fmla="*/ 0 60000 65536"/>
                  <a:gd name="T11" fmla="*/ 0 60000 65536"/>
                  <a:gd name="T12" fmla="*/ 0 w 2321"/>
                  <a:gd name="T13" fmla="*/ 0 h 1114"/>
                  <a:gd name="T14" fmla="*/ 2321 w 2321"/>
                  <a:gd name="T15" fmla="*/ 1114 h 1114"/>
                </a:gdLst>
                <a:ahLst/>
                <a:cxnLst>
                  <a:cxn ang="T8">
                    <a:pos x="T0" y="T1"/>
                  </a:cxn>
                  <a:cxn ang="T9">
                    <a:pos x="T2" y="T3"/>
                  </a:cxn>
                  <a:cxn ang="T10">
                    <a:pos x="T4" y="T5"/>
                  </a:cxn>
                  <a:cxn ang="T11">
                    <a:pos x="T6" y="T7"/>
                  </a:cxn>
                </a:cxnLst>
                <a:rect l="T12" t="T13" r="T14" b="T15"/>
                <a:pathLst>
                  <a:path w="2321" h="1114">
                    <a:moveTo>
                      <a:pt x="0" y="1110"/>
                    </a:moveTo>
                    <a:cubicBezTo>
                      <a:pt x="403" y="1112"/>
                      <a:pt x="807" y="1114"/>
                      <a:pt x="1141" y="1052"/>
                    </a:cubicBezTo>
                    <a:cubicBezTo>
                      <a:pt x="1475" y="990"/>
                      <a:pt x="1807" y="915"/>
                      <a:pt x="2004" y="740"/>
                    </a:cubicBezTo>
                    <a:cubicBezTo>
                      <a:pt x="2201" y="565"/>
                      <a:pt x="2261" y="282"/>
                      <a:pt x="2321" y="0"/>
                    </a:cubicBezTo>
                  </a:path>
                </a:pathLst>
              </a:custGeom>
              <a:noFill/>
              <a:ln w="9525">
                <a:solidFill>
                  <a:schemeClr val="tx1"/>
                </a:solidFill>
                <a:round/>
                <a:headEnd/>
                <a:tailEnd/>
              </a:ln>
            </p:spPr>
            <p:txBody>
              <a:bodyPr wrap="none" anchor="ctr"/>
              <a:lstStyle/>
              <a:p>
                <a:endParaRPr lang="en-US">
                  <a:latin typeface="Gill Sans MT" pitchFamily="34" charset="0"/>
                </a:endParaRPr>
              </a:p>
            </p:txBody>
          </p:sp>
          <p:sp>
            <p:nvSpPr>
              <p:cNvPr id="84039" name="Freeform 15"/>
              <p:cNvSpPr>
                <a:spLocks/>
              </p:cNvSpPr>
              <p:nvPr/>
            </p:nvSpPr>
            <p:spPr bwMode="auto">
              <a:xfrm>
                <a:off x="3603" y="1592"/>
                <a:ext cx="1708" cy="1311"/>
              </a:xfrm>
              <a:custGeom>
                <a:avLst/>
                <a:gdLst>
                  <a:gd name="T0" fmla="*/ 0 w 2321"/>
                  <a:gd name="T1" fmla="*/ 3469 h 1114"/>
                  <a:gd name="T2" fmla="*/ 134 w 2321"/>
                  <a:gd name="T3" fmla="*/ 3289 h 1114"/>
                  <a:gd name="T4" fmla="*/ 234 w 2321"/>
                  <a:gd name="T5" fmla="*/ 2312 h 1114"/>
                  <a:gd name="T6" fmla="*/ 272 w 2321"/>
                  <a:gd name="T7" fmla="*/ 0 h 1114"/>
                  <a:gd name="T8" fmla="*/ 0 60000 65536"/>
                  <a:gd name="T9" fmla="*/ 0 60000 65536"/>
                  <a:gd name="T10" fmla="*/ 0 60000 65536"/>
                  <a:gd name="T11" fmla="*/ 0 60000 65536"/>
                  <a:gd name="T12" fmla="*/ 0 w 2321"/>
                  <a:gd name="T13" fmla="*/ 0 h 1114"/>
                  <a:gd name="T14" fmla="*/ 2321 w 2321"/>
                  <a:gd name="T15" fmla="*/ 1114 h 1114"/>
                </a:gdLst>
                <a:ahLst/>
                <a:cxnLst>
                  <a:cxn ang="T8">
                    <a:pos x="T0" y="T1"/>
                  </a:cxn>
                  <a:cxn ang="T9">
                    <a:pos x="T2" y="T3"/>
                  </a:cxn>
                  <a:cxn ang="T10">
                    <a:pos x="T4" y="T5"/>
                  </a:cxn>
                  <a:cxn ang="T11">
                    <a:pos x="T6" y="T7"/>
                  </a:cxn>
                </a:cxnLst>
                <a:rect l="T12" t="T13" r="T14" b="T15"/>
                <a:pathLst>
                  <a:path w="2321" h="1114">
                    <a:moveTo>
                      <a:pt x="0" y="1110"/>
                    </a:moveTo>
                    <a:cubicBezTo>
                      <a:pt x="403" y="1112"/>
                      <a:pt x="807" y="1114"/>
                      <a:pt x="1141" y="1052"/>
                    </a:cubicBezTo>
                    <a:cubicBezTo>
                      <a:pt x="1475" y="990"/>
                      <a:pt x="1807" y="915"/>
                      <a:pt x="2004" y="740"/>
                    </a:cubicBezTo>
                    <a:cubicBezTo>
                      <a:pt x="2201" y="565"/>
                      <a:pt x="2261" y="282"/>
                      <a:pt x="2321" y="0"/>
                    </a:cubicBezTo>
                  </a:path>
                </a:pathLst>
              </a:custGeom>
              <a:noFill/>
              <a:ln w="9525">
                <a:solidFill>
                  <a:schemeClr val="tx1"/>
                </a:solidFill>
                <a:round/>
                <a:headEnd/>
                <a:tailEnd/>
              </a:ln>
            </p:spPr>
            <p:txBody>
              <a:bodyPr wrap="none" anchor="ctr"/>
              <a:lstStyle/>
              <a:p>
                <a:endParaRPr lang="en-US">
                  <a:latin typeface="Gill Sans MT" pitchFamily="34" charset="0"/>
                </a:endParaRPr>
              </a:p>
            </p:txBody>
          </p:sp>
          <p:sp>
            <p:nvSpPr>
              <p:cNvPr id="84040" name="Line 16"/>
              <p:cNvSpPr>
                <a:spLocks noChangeShapeType="1"/>
              </p:cNvSpPr>
              <p:nvPr/>
            </p:nvSpPr>
            <p:spPr bwMode="auto">
              <a:xfrm>
                <a:off x="4912" y="2432"/>
                <a:ext cx="367" cy="373"/>
              </a:xfrm>
              <a:prstGeom prst="line">
                <a:avLst/>
              </a:prstGeom>
              <a:noFill/>
              <a:ln w="38100">
                <a:solidFill>
                  <a:srgbClr val="FF3300"/>
                </a:solidFill>
                <a:round/>
                <a:headEnd type="triangle" w="med" len="med"/>
                <a:tailEnd/>
              </a:ln>
            </p:spPr>
            <p:txBody>
              <a:bodyPr wrap="none" anchor="ctr"/>
              <a:lstStyle/>
              <a:p>
                <a:endParaRPr lang="en-US"/>
              </a:p>
            </p:txBody>
          </p:sp>
          <p:sp>
            <p:nvSpPr>
              <p:cNvPr id="84041" name="Text Box 17"/>
              <p:cNvSpPr txBox="1">
                <a:spLocks noChangeArrowheads="1"/>
              </p:cNvSpPr>
              <p:nvPr/>
            </p:nvSpPr>
            <p:spPr bwMode="auto">
              <a:xfrm>
                <a:off x="4495" y="2136"/>
                <a:ext cx="475" cy="271"/>
              </a:xfrm>
              <a:prstGeom prst="rect">
                <a:avLst/>
              </a:prstGeom>
              <a:noFill/>
              <a:ln w="9525">
                <a:noFill/>
                <a:miter lim="800000"/>
                <a:headEnd/>
                <a:tailEnd/>
              </a:ln>
            </p:spPr>
            <p:txBody>
              <a:bodyPr wrap="none">
                <a:spAutoFit/>
              </a:bodyPr>
              <a:lstStyle/>
              <a:p>
                <a:pPr eaLnBrk="0" hangingPunct="0"/>
                <a:r>
                  <a:rPr lang="en-US" sz="1100" i="1">
                    <a:latin typeface="Gill Sans MT" pitchFamily="34" charset="0"/>
                  </a:rPr>
                  <a:t>Increasing </a:t>
                </a:r>
              </a:p>
              <a:p>
                <a:pPr eaLnBrk="0" hangingPunct="0"/>
                <a:r>
                  <a:rPr lang="en-US" sz="1100" i="1">
                    <a:latin typeface="Gill Sans MT" pitchFamily="34" charset="0"/>
                  </a:rPr>
                  <a:t>Variability</a:t>
                </a:r>
                <a:endParaRPr lang="en-US" sz="1600" i="1">
                  <a:latin typeface="Gill Sans MT" pitchFamily="34" charset="0"/>
                </a:endParaRPr>
              </a:p>
            </p:txBody>
          </p:sp>
        </p:grpSp>
        <p:sp>
          <p:nvSpPr>
            <p:cNvPr id="84034" name="AutoShape 20"/>
            <p:cNvSpPr>
              <a:spLocks noChangeArrowheads="1"/>
            </p:cNvSpPr>
            <p:nvPr/>
          </p:nvSpPr>
          <p:spPr bwMode="auto">
            <a:xfrm>
              <a:off x="2819400" y="1295400"/>
              <a:ext cx="4071938" cy="3684588"/>
            </a:xfrm>
            <a:prstGeom prst="roundRect">
              <a:avLst>
                <a:gd name="adj" fmla="val 16667"/>
              </a:avLst>
            </a:prstGeom>
            <a:noFill/>
            <a:ln w="9525">
              <a:solidFill>
                <a:schemeClr val="tx1"/>
              </a:solidFill>
              <a:round/>
              <a:headEnd/>
              <a:tailEnd/>
            </a:ln>
          </p:spPr>
          <p:txBody>
            <a:bodyPr wrap="none" anchor="ctr"/>
            <a:lstStyle/>
            <a:p>
              <a:endParaRPr lang="en-US">
                <a:latin typeface="Gill Sans MT" pitchFamily="34" charset="0"/>
              </a:endParaRPr>
            </a:p>
          </p:txBody>
        </p:sp>
      </p:grpSp>
      <p:graphicFrame>
        <p:nvGraphicFramePr>
          <p:cNvPr id="83970" name="Object 2"/>
          <p:cNvGraphicFramePr>
            <a:graphicFrameLocks noChangeAspect="1"/>
          </p:cNvGraphicFramePr>
          <p:nvPr/>
        </p:nvGraphicFramePr>
        <p:xfrm>
          <a:off x="665163" y="2895600"/>
          <a:ext cx="3322637" cy="642938"/>
        </p:xfrm>
        <a:graphic>
          <a:graphicData uri="http://schemas.openxmlformats.org/presentationml/2006/ole">
            <p:oleObj spid="_x0000_s145413" name="Equation" r:id="rId4" imgW="1943100" imgH="419100" progId="Equation.3">
              <p:embed/>
            </p:oleObj>
          </a:graphicData>
        </a:graphic>
      </p:graphicFrame>
      <p:graphicFrame>
        <p:nvGraphicFramePr>
          <p:cNvPr id="84001" name="Object 33"/>
          <p:cNvGraphicFramePr>
            <a:graphicFrameLocks noChangeAspect="1"/>
          </p:cNvGraphicFramePr>
          <p:nvPr/>
        </p:nvGraphicFramePr>
        <p:xfrm>
          <a:off x="682625" y="3581400"/>
          <a:ext cx="3414713" cy="655638"/>
        </p:xfrm>
        <a:graphic>
          <a:graphicData uri="http://schemas.openxmlformats.org/presentationml/2006/ole">
            <p:oleObj spid="_x0000_s145414" name="Equation" r:id="rId5" imgW="2184400" imgH="419100" progId="Equation.3">
              <p:embed/>
            </p:oleObj>
          </a:graphicData>
        </a:graphic>
      </p:graphicFrame>
      <p:graphicFrame>
        <p:nvGraphicFramePr>
          <p:cNvPr id="84022" name="Object 54"/>
          <p:cNvGraphicFramePr>
            <a:graphicFrameLocks noChangeAspect="1"/>
          </p:cNvGraphicFramePr>
          <p:nvPr/>
        </p:nvGraphicFramePr>
        <p:xfrm>
          <a:off x="533400" y="5105400"/>
          <a:ext cx="4176713" cy="1109663"/>
        </p:xfrm>
        <a:graphic>
          <a:graphicData uri="http://schemas.openxmlformats.org/presentationml/2006/ole">
            <p:oleObj spid="_x0000_s145415" name="Equation" r:id="rId6" imgW="2400300" imgH="685800" progId="Equation.3">
              <p:embed/>
            </p:oleObj>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8"/>
          <p:cNvSpPr>
            <a:spLocks noChangeArrowheads="1"/>
          </p:cNvSpPr>
          <p:nvPr/>
        </p:nvSpPr>
        <p:spPr bwMode="auto">
          <a:xfrm>
            <a:off x="395288" y="1430338"/>
            <a:ext cx="7921625" cy="2563812"/>
          </a:xfrm>
          <a:prstGeom prst="rect">
            <a:avLst/>
          </a:prstGeom>
          <a:noFill/>
          <a:ln w="9525" algn="ctr">
            <a:noFill/>
            <a:miter lim="800000"/>
            <a:headEnd/>
            <a:tailEnd/>
          </a:ln>
        </p:spPr>
        <p:txBody>
          <a:bodyPr>
            <a:spAutoFit/>
          </a:bodyPr>
          <a:lstStyle/>
          <a:p>
            <a:pPr marL="457200" indent="-457200"/>
            <a:r>
              <a:rPr lang="en-GB" sz="1800" dirty="0"/>
              <a:t>       Customers send </a:t>
            </a:r>
            <a:r>
              <a:rPr lang="en-GB" sz="1800" dirty="0" smtClean="0"/>
              <a:t>questions to an online retailer through an on-line chat help </a:t>
            </a:r>
            <a:r>
              <a:rPr lang="en-GB" sz="1800" dirty="0"/>
              <a:t>desk </a:t>
            </a:r>
            <a:r>
              <a:rPr lang="en-GB" sz="1800" dirty="0" smtClean="0"/>
              <a:t>every </a:t>
            </a:r>
            <a:r>
              <a:rPr lang="en-GB" sz="1800" dirty="0"/>
              <a:t>2 minutes, on average, and the standard deviation of the inter-arrival time is also 2 minutes. The online retailer has three employees </a:t>
            </a:r>
            <a:r>
              <a:rPr lang="en-GB" sz="1800" dirty="0" smtClean="0"/>
              <a:t>to answer questions. </a:t>
            </a:r>
            <a:r>
              <a:rPr lang="en-GB" sz="1800" dirty="0"/>
              <a:t>It takes on average 4 minutes to write a </a:t>
            </a:r>
            <a:r>
              <a:rPr lang="en-GB" sz="1800" dirty="0" smtClean="0"/>
              <a:t>response. </a:t>
            </a:r>
            <a:r>
              <a:rPr lang="en-GB" sz="1800" dirty="0"/>
              <a:t>The standard deviation of the service times is 2 minutes.  </a:t>
            </a:r>
          </a:p>
          <a:p>
            <a:pPr marL="457200" indent="-457200"/>
            <a:endParaRPr lang="en-GB" sz="1800" dirty="0"/>
          </a:p>
          <a:p>
            <a:pPr marL="457200" indent="-457200"/>
            <a:r>
              <a:rPr lang="en-GB" sz="1800" dirty="0"/>
              <a:t>	</a:t>
            </a:r>
            <a:r>
              <a:rPr lang="en-GB" sz="1800" b="1" dirty="0">
                <a:solidFill>
                  <a:srgbClr val="FF0000"/>
                </a:solidFill>
              </a:rPr>
              <a:t>Q:</a:t>
            </a:r>
            <a:r>
              <a:rPr lang="en-GB" sz="1800" dirty="0"/>
              <a:t> Estimate the average customer wait before being served. </a:t>
            </a:r>
          </a:p>
          <a:p>
            <a:pPr marL="457200" indent="-457200">
              <a:buFontTx/>
              <a:buAutoNum type="alphaLcParenBoth"/>
            </a:pPr>
            <a:endParaRPr lang="en-GB" sz="1800" dirty="0"/>
          </a:p>
          <a:p>
            <a:pPr marL="457200" indent="-457200"/>
            <a:endParaRPr lang="en-GB" sz="1800" dirty="0"/>
          </a:p>
        </p:txBody>
      </p:sp>
      <p:sp>
        <p:nvSpPr>
          <p:cNvPr id="13315" name="Rectangle 29"/>
          <p:cNvSpPr>
            <a:spLocks noGrp="1" noChangeArrowheads="1"/>
          </p:cNvSpPr>
          <p:nvPr>
            <p:ph type="title" idx="4294967295"/>
          </p:nvPr>
        </p:nvSpPr>
        <p:spPr/>
        <p:txBody>
          <a:bodyPr/>
          <a:lstStyle/>
          <a:p>
            <a:pPr eaLnBrk="1" hangingPunct="1"/>
            <a:r>
              <a:rPr lang="fr-FR" smtClean="0"/>
              <a:t>Example: Online retailer</a:t>
            </a:r>
            <a:endParaRPr lang="en-US" smtClean="0"/>
          </a:p>
        </p:txBody>
      </p:sp>
      <p:sp>
        <p:nvSpPr>
          <p:cNvPr id="5" name="Slide Number Placeholder 4"/>
          <p:cNvSpPr>
            <a:spLocks noGrp="1"/>
          </p:cNvSpPr>
          <p:nvPr>
            <p:ph type="sldNum" sz="quarter" idx="12"/>
          </p:nvPr>
        </p:nvSpPr>
        <p:spPr/>
        <p:txBody>
          <a:bodyPr/>
          <a:lstStyle/>
          <a:p>
            <a:fld id="{2F7DB963-4F8A-4DAA-BCBD-A7A16DAB06B2}" type="slidenum">
              <a:rPr lang="en-US" smtClean="0"/>
              <a:pPr/>
              <a:t>18</a:t>
            </a:fld>
            <a:endParaRPr lang="en-US"/>
          </a:p>
        </p:txBody>
      </p:sp>
      <p:sp>
        <p:nvSpPr>
          <p:cNvPr id="6" name="Footer Placeholder 5"/>
          <p:cNvSpPr>
            <a:spLocks noGrp="1"/>
          </p:cNvSpPr>
          <p:nvPr>
            <p:ph type="ftr" sz="quarter" idx="11"/>
          </p:nvPr>
        </p:nvSpPr>
        <p:spPr/>
        <p:txBody>
          <a:bodyPr/>
          <a:lstStyle/>
          <a:p>
            <a:r>
              <a:rPr lang="en-US" dirty="0" err="1" smtClean="0"/>
              <a:t>Gestión</a:t>
            </a:r>
            <a:r>
              <a:rPr lang="en-US" dirty="0" smtClean="0"/>
              <a:t> de </a:t>
            </a:r>
            <a:r>
              <a:rPr lang="en-US" dirty="0" err="1" smtClean="0"/>
              <a:t>Operaciones</a:t>
            </a:r>
            <a:r>
              <a:rPr lang="en-US" dirty="0" smtClean="0"/>
              <a:t> II</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17"/>
          <p:cNvGrpSpPr>
            <a:grpSpLocks/>
          </p:cNvGrpSpPr>
          <p:nvPr/>
        </p:nvGrpSpPr>
        <p:grpSpPr bwMode="auto">
          <a:xfrm>
            <a:off x="744538" y="1724025"/>
            <a:ext cx="1735137" cy="1624013"/>
            <a:chOff x="109" y="1045"/>
            <a:chExt cx="2248" cy="1784"/>
          </a:xfrm>
        </p:grpSpPr>
        <p:grpSp>
          <p:nvGrpSpPr>
            <p:cNvPr id="3" name="Group 118"/>
            <p:cNvGrpSpPr>
              <a:grpSpLocks/>
            </p:cNvGrpSpPr>
            <p:nvPr/>
          </p:nvGrpSpPr>
          <p:grpSpPr bwMode="auto">
            <a:xfrm>
              <a:off x="109" y="1045"/>
              <a:ext cx="2248" cy="818"/>
              <a:chOff x="432" y="1392"/>
              <a:chExt cx="2403" cy="935"/>
            </a:xfrm>
          </p:grpSpPr>
          <p:sp>
            <p:nvSpPr>
              <p:cNvPr id="14431" name="Rectangle 119"/>
              <p:cNvSpPr>
                <a:spLocks noChangeArrowheads="1"/>
              </p:cNvSpPr>
              <p:nvPr/>
            </p:nvSpPr>
            <p:spPr bwMode="auto">
              <a:xfrm>
                <a:off x="809" y="1392"/>
                <a:ext cx="1837" cy="935"/>
              </a:xfrm>
              <a:prstGeom prst="rect">
                <a:avLst/>
              </a:prstGeom>
              <a:solidFill>
                <a:srgbClr val="99FF66"/>
              </a:solidFill>
              <a:ln w="9525">
                <a:solidFill>
                  <a:schemeClr val="tx1"/>
                </a:solidFill>
                <a:miter lim="800000"/>
                <a:headEnd/>
                <a:tailEnd/>
              </a:ln>
            </p:spPr>
            <p:txBody>
              <a:bodyPr wrap="none" anchor="ctr"/>
              <a:lstStyle/>
              <a:p>
                <a:endParaRPr lang="en-US"/>
              </a:p>
            </p:txBody>
          </p:sp>
          <p:sp>
            <p:nvSpPr>
              <p:cNvPr id="14432" name="AutoShape 120"/>
              <p:cNvSpPr>
                <a:spLocks noChangeArrowheads="1"/>
              </p:cNvSpPr>
              <p:nvPr/>
            </p:nvSpPr>
            <p:spPr bwMode="auto">
              <a:xfrm>
                <a:off x="1092" y="1647"/>
                <a:ext cx="494" cy="340"/>
              </a:xfrm>
              <a:prstGeom prst="triangle">
                <a:avLst>
                  <a:gd name="adj" fmla="val 50000"/>
                </a:avLst>
              </a:prstGeom>
              <a:solidFill>
                <a:schemeClr val="accent1"/>
              </a:solidFill>
              <a:ln w="9525">
                <a:solidFill>
                  <a:schemeClr val="tx1"/>
                </a:solidFill>
                <a:miter lim="800000"/>
                <a:headEnd/>
                <a:tailEnd/>
              </a:ln>
            </p:spPr>
            <p:txBody>
              <a:bodyPr wrap="none" anchor="ctr"/>
              <a:lstStyle/>
              <a:p>
                <a:endParaRPr lang="en-US"/>
              </a:p>
            </p:txBody>
          </p:sp>
          <p:sp>
            <p:nvSpPr>
              <p:cNvPr id="14433" name="Rectangle 121"/>
              <p:cNvSpPr>
                <a:spLocks noChangeArrowheads="1"/>
              </p:cNvSpPr>
              <p:nvPr/>
            </p:nvSpPr>
            <p:spPr bwMode="auto">
              <a:xfrm>
                <a:off x="1845" y="1636"/>
                <a:ext cx="495" cy="362"/>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14434" name="Line 122"/>
              <p:cNvSpPr>
                <a:spLocks noChangeShapeType="1"/>
              </p:cNvSpPr>
              <p:nvPr/>
            </p:nvSpPr>
            <p:spPr bwMode="auto">
              <a:xfrm>
                <a:off x="432" y="1817"/>
                <a:ext cx="754" cy="0"/>
              </a:xfrm>
              <a:prstGeom prst="line">
                <a:avLst/>
              </a:prstGeom>
              <a:noFill/>
              <a:ln w="9525">
                <a:solidFill>
                  <a:schemeClr val="tx1"/>
                </a:solidFill>
                <a:round/>
                <a:headEnd/>
                <a:tailEnd type="triangle" w="med" len="med"/>
              </a:ln>
            </p:spPr>
            <p:txBody>
              <a:bodyPr wrap="none" anchor="ctr"/>
              <a:lstStyle/>
              <a:p>
                <a:endParaRPr lang="en-US"/>
              </a:p>
            </p:txBody>
          </p:sp>
          <p:sp>
            <p:nvSpPr>
              <p:cNvPr id="14435" name="Line 123"/>
              <p:cNvSpPr>
                <a:spLocks noChangeShapeType="1"/>
              </p:cNvSpPr>
              <p:nvPr/>
            </p:nvSpPr>
            <p:spPr bwMode="auto">
              <a:xfrm>
                <a:off x="1469" y="1817"/>
                <a:ext cx="376" cy="0"/>
              </a:xfrm>
              <a:prstGeom prst="line">
                <a:avLst/>
              </a:prstGeom>
              <a:noFill/>
              <a:ln w="9525">
                <a:solidFill>
                  <a:schemeClr val="tx1"/>
                </a:solidFill>
                <a:round/>
                <a:headEnd/>
                <a:tailEnd type="triangle" w="med" len="med"/>
              </a:ln>
            </p:spPr>
            <p:txBody>
              <a:bodyPr wrap="none" anchor="ctr"/>
              <a:lstStyle/>
              <a:p>
                <a:endParaRPr lang="en-US"/>
              </a:p>
            </p:txBody>
          </p:sp>
          <p:sp>
            <p:nvSpPr>
              <p:cNvPr id="14436" name="Line 124"/>
              <p:cNvSpPr>
                <a:spLocks noChangeShapeType="1"/>
              </p:cNvSpPr>
              <p:nvPr/>
            </p:nvSpPr>
            <p:spPr bwMode="auto">
              <a:xfrm>
                <a:off x="2340" y="1817"/>
                <a:ext cx="495" cy="0"/>
              </a:xfrm>
              <a:prstGeom prst="line">
                <a:avLst/>
              </a:prstGeom>
              <a:noFill/>
              <a:ln w="9525">
                <a:solidFill>
                  <a:schemeClr val="tx1"/>
                </a:solidFill>
                <a:round/>
                <a:headEnd/>
                <a:tailEnd type="triangle" w="med" len="med"/>
              </a:ln>
            </p:spPr>
            <p:txBody>
              <a:bodyPr wrap="none" anchor="ctr"/>
              <a:lstStyle/>
              <a:p>
                <a:endParaRPr lang="en-US"/>
              </a:p>
            </p:txBody>
          </p:sp>
        </p:grpSp>
        <p:grpSp>
          <p:nvGrpSpPr>
            <p:cNvPr id="4" name="Group 125"/>
            <p:cNvGrpSpPr>
              <a:grpSpLocks/>
            </p:cNvGrpSpPr>
            <p:nvPr/>
          </p:nvGrpSpPr>
          <p:grpSpPr bwMode="auto">
            <a:xfrm>
              <a:off x="109" y="2011"/>
              <a:ext cx="2248" cy="818"/>
              <a:chOff x="432" y="1392"/>
              <a:chExt cx="2403" cy="935"/>
            </a:xfrm>
          </p:grpSpPr>
          <p:sp>
            <p:nvSpPr>
              <p:cNvPr id="14425" name="Rectangle 126"/>
              <p:cNvSpPr>
                <a:spLocks noChangeArrowheads="1"/>
              </p:cNvSpPr>
              <p:nvPr/>
            </p:nvSpPr>
            <p:spPr bwMode="auto">
              <a:xfrm>
                <a:off x="809" y="1392"/>
                <a:ext cx="1837" cy="935"/>
              </a:xfrm>
              <a:prstGeom prst="rect">
                <a:avLst/>
              </a:prstGeom>
              <a:solidFill>
                <a:srgbClr val="99FF66"/>
              </a:solidFill>
              <a:ln w="9525">
                <a:solidFill>
                  <a:schemeClr val="tx1"/>
                </a:solidFill>
                <a:miter lim="800000"/>
                <a:headEnd/>
                <a:tailEnd/>
              </a:ln>
            </p:spPr>
            <p:txBody>
              <a:bodyPr wrap="none" anchor="ctr"/>
              <a:lstStyle/>
              <a:p>
                <a:endParaRPr lang="en-US"/>
              </a:p>
            </p:txBody>
          </p:sp>
          <p:sp>
            <p:nvSpPr>
              <p:cNvPr id="14426" name="AutoShape 127"/>
              <p:cNvSpPr>
                <a:spLocks noChangeArrowheads="1"/>
              </p:cNvSpPr>
              <p:nvPr/>
            </p:nvSpPr>
            <p:spPr bwMode="auto">
              <a:xfrm>
                <a:off x="1092" y="1647"/>
                <a:ext cx="494" cy="340"/>
              </a:xfrm>
              <a:prstGeom prst="triangle">
                <a:avLst>
                  <a:gd name="adj" fmla="val 50000"/>
                </a:avLst>
              </a:prstGeom>
              <a:solidFill>
                <a:schemeClr val="accent1"/>
              </a:solidFill>
              <a:ln w="9525">
                <a:solidFill>
                  <a:schemeClr val="tx1"/>
                </a:solidFill>
                <a:miter lim="800000"/>
                <a:headEnd/>
                <a:tailEnd/>
              </a:ln>
            </p:spPr>
            <p:txBody>
              <a:bodyPr wrap="none" anchor="ctr"/>
              <a:lstStyle/>
              <a:p>
                <a:endParaRPr lang="en-US"/>
              </a:p>
            </p:txBody>
          </p:sp>
          <p:sp>
            <p:nvSpPr>
              <p:cNvPr id="14427" name="Rectangle 128"/>
              <p:cNvSpPr>
                <a:spLocks noChangeArrowheads="1"/>
              </p:cNvSpPr>
              <p:nvPr/>
            </p:nvSpPr>
            <p:spPr bwMode="auto">
              <a:xfrm>
                <a:off x="1845" y="1636"/>
                <a:ext cx="495" cy="362"/>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14428" name="Line 129"/>
              <p:cNvSpPr>
                <a:spLocks noChangeShapeType="1"/>
              </p:cNvSpPr>
              <p:nvPr/>
            </p:nvSpPr>
            <p:spPr bwMode="auto">
              <a:xfrm>
                <a:off x="432" y="1817"/>
                <a:ext cx="754" cy="0"/>
              </a:xfrm>
              <a:prstGeom prst="line">
                <a:avLst/>
              </a:prstGeom>
              <a:noFill/>
              <a:ln w="9525">
                <a:solidFill>
                  <a:schemeClr val="tx1"/>
                </a:solidFill>
                <a:round/>
                <a:headEnd/>
                <a:tailEnd type="triangle" w="med" len="med"/>
              </a:ln>
            </p:spPr>
            <p:txBody>
              <a:bodyPr wrap="none" anchor="ctr"/>
              <a:lstStyle/>
              <a:p>
                <a:endParaRPr lang="en-US"/>
              </a:p>
            </p:txBody>
          </p:sp>
          <p:sp>
            <p:nvSpPr>
              <p:cNvPr id="14429" name="Line 130"/>
              <p:cNvSpPr>
                <a:spLocks noChangeShapeType="1"/>
              </p:cNvSpPr>
              <p:nvPr/>
            </p:nvSpPr>
            <p:spPr bwMode="auto">
              <a:xfrm>
                <a:off x="1469" y="1817"/>
                <a:ext cx="376" cy="0"/>
              </a:xfrm>
              <a:prstGeom prst="line">
                <a:avLst/>
              </a:prstGeom>
              <a:noFill/>
              <a:ln w="9525">
                <a:solidFill>
                  <a:schemeClr val="tx1"/>
                </a:solidFill>
                <a:round/>
                <a:headEnd/>
                <a:tailEnd type="triangle" w="med" len="med"/>
              </a:ln>
            </p:spPr>
            <p:txBody>
              <a:bodyPr wrap="none" anchor="ctr"/>
              <a:lstStyle/>
              <a:p>
                <a:endParaRPr lang="en-US"/>
              </a:p>
            </p:txBody>
          </p:sp>
          <p:sp>
            <p:nvSpPr>
              <p:cNvPr id="14430" name="Line 131"/>
              <p:cNvSpPr>
                <a:spLocks noChangeShapeType="1"/>
              </p:cNvSpPr>
              <p:nvPr/>
            </p:nvSpPr>
            <p:spPr bwMode="auto">
              <a:xfrm>
                <a:off x="2340" y="1817"/>
                <a:ext cx="495" cy="0"/>
              </a:xfrm>
              <a:prstGeom prst="line">
                <a:avLst/>
              </a:prstGeom>
              <a:noFill/>
              <a:ln w="9525">
                <a:solidFill>
                  <a:schemeClr val="tx1"/>
                </a:solidFill>
                <a:round/>
                <a:headEnd/>
                <a:tailEnd type="triangle" w="med" len="med"/>
              </a:ln>
            </p:spPr>
            <p:txBody>
              <a:bodyPr wrap="none" anchor="ctr"/>
              <a:lstStyle/>
              <a:p>
                <a:endParaRPr lang="en-US"/>
              </a:p>
            </p:txBody>
          </p:sp>
        </p:grpSp>
      </p:grpSp>
      <p:grpSp>
        <p:nvGrpSpPr>
          <p:cNvPr id="5" name="Group 132"/>
          <p:cNvGrpSpPr>
            <a:grpSpLocks/>
          </p:cNvGrpSpPr>
          <p:nvPr/>
        </p:nvGrpSpPr>
        <p:grpSpPr bwMode="auto">
          <a:xfrm>
            <a:off x="752475" y="4643437"/>
            <a:ext cx="1779588" cy="1147763"/>
            <a:chOff x="2902" y="1246"/>
            <a:chExt cx="2305" cy="1260"/>
          </a:xfrm>
        </p:grpSpPr>
        <p:sp>
          <p:nvSpPr>
            <p:cNvPr id="14415" name="Rectangle 133"/>
            <p:cNvSpPr>
              <a:spLocks noChangeArrowheads="1"/>
            </p:cNvSpPr>
            <p:nvPr/>
          </p:nvSpPr>
          <p:spPr bwMode="auto">
            <a:xfrm>
              <a:off x="3255" y="1246"/>
              <a:ext cx="1719" cy="1260"/>
            </a:xfrm>
            <a:prstGeom prst="rect">
              <a:avLst/>
            </a:prstGeom>
            <a:solidFill>
              <a:srgbClr val="99FF66"/>
            </a:solidFill>
            <a:ln w="9525">
              <a:solidFill>
                <a:schemeClr val="tx1"/>
              </a:solidFill>
              <a:miter lim="800000"/>
              <a:headEnd/>
              <a:tailEnd/>
            </a:ln>
          </p:spPr>
          <p:txBody>
            <a:bodyPr wrap="none" anchor="ctr"/>
            <a:lstStyle/>
            <a:p>
              <a:endParaRPr lang="en-US"/>
            </a:p>
          </p:txBody>
        </p:sp>
        <p:sp>
          <p:nvSpPr>
            <p:cNvPr id="14416" name="AutoShape 134"/>
            <p:cNvSpPr>
              <a:spLocks noChangeArrowheads="1"/>
            </p:cNvSpPr>
            <p:nvPr/>
          </p:nvSpPr>
          <p:spPr bwMode="auto">
            <a:xfrm>
              <a:off x="3520" y="1721"/>
              <a:ext cx="462" cy="298"/>
            </a:xfrm>
            <a:prstGeom prst="triangle">
              <a:avLst>
                <a:gd name="adj" fmla="val 50000"/>
              </a:avLst>
            </a:prstGeom>
            <a:solidFill>
              <a:schemeClr val="accent1"/>
            </a:solidFill>
            <a:ln w="9525">
              <a:solidFill>
                <a:schemeClr val="tx1"/>
              </a:solidFill>
              <a:miter lim="800000"/>
              <a:headEnd/>
              <a:tailEnd/>
            </a:ln>
          </p:spPr>
          <p:txBody>
            <a:bodyPr wrap="none" anchor="ctr"/>
            <a:lstStyle/>
            <a:p>
              <a:endParaRPr lang="en-US"/>
            </a:p>
          </p:txBody>
        </p:sp>
        <p:sp>
          <p:nvSpPr>
            <p:cNvPr id="14417" name="Rectangle 135"/>
            <p:cNvSpPr>
              <a:spLocks noChangeArrowheads="1"/>
            </p:cNvSpPr>
            <p:nvPr/>
          </p:nvSpPr>
          <p:spPr bwMode="auto">
            <a:xfrm>
              <a:off x="4221" y="1495"/>
              <a:ext cx="463" cy="316"/>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14418" name="Line 136"/>
            <p:cNvSpPr>
              <a:spLocks noChangeShapeType="1"/>
            </p:cNvSpPr>
            <p:nvPr/>
          </p:nvSpPr>
          <p:spPr bwMode="auto">
            <a:xfrm>
              <a:off x="2902" y="1870"/>
              <a:ext cx="706" cy="0"/>
            </a:xfrm>
            <a:prstGeom prst="line">
              <a:avLst/>
            </a:prstGeom>
            <a:noFill/>
            <a:ln w="9525">
              <a:solidFill>
                <a:schemeClr val="tx1"/>
              </a:solidFill>
              <a:round/>
              <a:headEnd/>
              <a:tailEnd type="triangle" w="med" len="med"/>
            </a:ln>
          </p:spPr>
          <p:txBody>
            <a:bodyPr wrap="none" anchor="ctr"/>
            <a:lstStyle/>
            <a:p>
              <a:endParaRPr lang="en-US"/>
            </a:p>
          </p:txBody>
        </p:sp>
        <p:sp>
          <p:nvSpPr>
            <p:cNvPr id="14419" name="Line 137"/>
            <p:cNvSpPr>
              <a:spLocks noChangeShapeType="1"/>
            </p:cNvSpPr>
            <p:nvPr/>
          </p:nvSpPr>
          <p:spPr bwMode="auto">
            <a:xfrm>
              <a:off x="4744" y="1876"/>
              <a:ext cx="463" cy="0"/>
            </a:xfrm>
            <a:prstGeom prst="line">
              <a:avLst/>
            </a:prstGeom>
            <a:noFill/>
            <a:ln w="9525">
              <a:solidFill>
                <a:schemeClr val="tx1"/>
              </a:solidFill>
              <a:round/>
              <a:headEnd/>
              <a:tailEnd type="triangle" w="med" len="med"/>
            </a:ln>
          </p:spPr>
          <p:txBody>
            <a:bodyPr wrap="none" anchor="ctr"/>
            <a:lstStyle/>
            <a:p>
              <a:endParaRPr lang="en-US"/>
            </a:p>
          </p:txBody>
        </p:sp>
        <p:sp>
          <p:nvSpPr>
            <p:cNvPr id="14420" name="Rectangle 138"/>
            <p:cNvSpPr>
              <a:spLocks noChangeArrowheads="1"/>
            </p:cNvSpPr>
            <p:nvPr/>
          </p:nvSpPr>
          <p:spPr bwMode="auto">
            <a:xfrm>
              <a:off x="4221" y="1914"/>
              <a:ext cx="463" cy="317"/>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14421" name="AutoShape 139"/>
            <p:cNvSpPr>
              <a:spLocks noChangeArrowheads="1"/>
            </p:cNvSpPr>
            <p:nvPr/>
          </p:nvSpPr>
          <p:spPr bwMode="auto">
            <a:xfrm>
              <a:off x="4160" y="1414"/>
              <a:ext cx="584" cy="924"/>
            </a:xfrm>
            <a:prstGeom prst="roundRect">
              <a:avLst>
                <a:gd name="adj" fmla="val 16667"/>
              </a:avLst>
            </a:prstGeom>
            <a:noFill/>
            <a:ln w="9525">
              <a:solidFill>
                <a:schemeClr val="tx1"/>
              </a:solidFill>
              <a:round/>
              <a:headEnd/>
              <a:tailEnd/>
            </a:ln>
          </p:spPr>
          <p:txBody>
            <a:bodyPr wrap="none" anchor="ctr"/>
            <a:lstStyle/>
            <a:p>
              <a:endParaRPr lang="en-US"/>
            </a:p>
          </p:txBody>
        </p:sp>
        <p:sp>
          <p:nvSpPr>
            <p:cNvPr id="14422" name="Line 140"/>
            <p:cNvSpPr>
              <a:spLocks noChangeShapeType="1"/>
            </p:cNvSpPr>
            <p:nvPr/>
          </p:nvSpPr>
          <p:spPr bwMode="auto">
            <a:xfrm>
              <a:off x="3890" y="1876"/>
              <a:ext cx="270" cy="0"/>
            </a:xfrm>
            <a:prstGeom prst="line">
              <a:avLst/>
            </a:prstGeom>
            <a:noFill/>
            <a:ln w="9525">
              <a:solidFill>
                <a:schemeClr val="tx1"/>
              </a:solidFill>
              <a:round/>
              <a:headEnd/>
              <a:tailEnd type="triangle" w="med" len="med"/>
            </a:ln>
          </p:spPr>
          <p:txBody>
            <a:bodyPr wrap="none" anchor="ctr"/>
            <a:lstStyle/>
            <a:p>
              <a:endParaRPr lang="en-US"/>
            </a:p>
          </p:txBody>
        </p:sp>
      </p:grpSp>
      <p:sp>
        <p:nvSpPr>
          <p:cNvPr id="14340" name="Text Box 141"/>
          <p:cNvSpPr txBox="1">
            <a:spLocks noChangeArrowheads="1"/>
          </p:cNvSpPr>
          <p:nvPr/>
        </p:nvSpPr>
        <p:spPr bwMode="auto">
          <a:xfrm>
            <a:off x="685800" y="1066800"/>
            <a:ext cx="2114550" cy="517525"/>
          </a:xfrm>
          <a:prstGeom prst="rect">
            <a:avLst/>
          </a:prstGeom>
          <a:noFill/>
          <a:ln w="9525">
            <a:noFill/>
            <a:miter lim="800000"/>
            <a:headEnd/>
            <a:tailEnd/>
          </a:ln>
        </p:spPr>
        <p:txBody>
          <a:bodyPr wrap="none">
            <a:spAutoFit/>
          </a:bodyPr>
          <a:lstStyle/>
          <a:p>
            <a:pPr eaLnBrk="0" hangingPunct="0"/>
            <a:r>
              <a:rPr lang="en-US" i="1" dirty="0"/>
              <a:t>Independent Resources </a:t>
            </a:r>
          </a:p>
          <a:p>
            <a:pPr eaLnBrk="0" hangingPunct="0"/>
            <a:r>
              <a:rPr lang="en-US" i="1" dirty="0"/>
              <a:t>            2x(m=1)</a:t>
            </a:r>
          </a:p>
        </p:txBody>
      </p:sp>
      <p:sp>
        <p:nvSpPr>
          <p:cNvPr id="14341" name="Text Box 142"/>
          <p:cNvSpPr txBox="1">
            <a:spLocks noChangeArrowheads="1"/>
          </p:cNvSpPr>
          <p:nvPr/>
        </p:nvSpPr>
        <p:spPr bwMode="auto">
          <a:xfrm>
            <a:off x="817563" y="3998913"/>
            <a:ext cx="1633537" cy="517525"/>
          </a:xfrm>
          <a:prstGeom prst="rect">
            <a:avLst/>
          </a:prstGeom>
          <a:noFill/>
          <a:ln w="9525">
            <a:noFill/>
            <a:miter lim="800000"/>
            <a:headEnd/>
            <a:tailEnd/>
          </a:ln>
        </p:spPr>
        <p:txBody>
          <a:bodyPr wrap="none">
            <a:spAutoFit/>
          </a:bodyPr>
          <a:lstStyle/>
          <a:p>
            <a:pPr eaLnBrk="0" hangingPunct="0"/>
            <a:r>
              <a:rPr lang="en-US" i="1" dirty="0"/>
              <a:t>Pooled Resources</a:t>
            </a:r>
          </a:p>
          <a:p>
            <a:pPr eaLnBrk="0" hangingPunct="0"/>
            <a:r>
              <a:rPr lang="en-US" i="1" dirty="0"/>
              <a:t>         (m=2)</a:t>
            </a:r>
          </a:p>
        </p:txBody>
      </p:sp>
      <p:sp>
        <p:nvSpPr>
          <p:cNvPr id="14342" name="Line 146"/>
          <p:cNvSpPr>
            <a:spLocks noChangeShapeType="1"/>
          </p:cNvSpPr>
          <p:nvPr/>
        </p:nvSpPr>
        <p:spPr bwMode="auto">
          <a:xfrm>
            <a:off x="4121150" y="1470025"/>
            <a:ext cx="3756025" cy="1588"/>
          </a:xfrm>
          <a:prstGeom prst="line">
            <a:avLst/>
          </a:prstGeom>
          <a:noFill/>
          <a:ln w="0">
            <a:solidFill>
              <a:srgbClr val="000000"/>
            </a:solidFill>
            <a:round/>
            <a:headEnd/>
            <a:tailEnd/>
          </a:ln>
        </p:spPr>
        <p:txBody>
          <a:bodyPr/>
          <a:lstStyle/>
          <a:p>
            <a:endParaRPr lang="en-US"/>
          </a:p>
        </p:txBody>
      </p:sp>
      <p:sp>
        <p:nvSpPr>
          <p:cNvPr id="14343" name="Rectangle 147"/>
          <p:cNvSpPr>
            <a:spLocks noChangeArrowheads="1"/>
          </p:cNvSpPr>
          <p:nvPr/>
        </p:nvSpPr>
        <p:spPr bwMode="auto">
          <a:xfrm>
            <a:off x="4121150" y="1470025"/>
            <a:ext cx="3870325" cy="2814638"/>
          </a:xfrm>
          <a:prstGeom prst="rect">
            <a:avLst/>
          </a:prstGeom>
          <a:noFill/>
          <a:ln w="7938">
            <a:solidFill>
              <a:srgbClr val="808080"/>
            </a:solidFill>
            <a:miter lim="800000"/>
            <a:headEnd/>
            <a:tailEnd/>
          </a:ln>
        </p:spPr>
        <p:txBody>
          <a:bodyPr/>
          <a:lstStyle/>
          <a:p>
            <a:endParaRPr lang="en-US"/>
          </a:p>
        </p:txBody>
      </p:sp>
      <p:sp>
        <p:nvSpPr>
          <p:cNvPr id="14344" name="Line 149"/>
          <p:cNvSpPr>
            <a:spLocks noChangeShapeType="1"/>
          </p:cNvSpPr>
          <p:nvPr/>
        </p:nvSpPr>
        <p:spPr bwMode="auto">
          <a:xfrm>
            <a:off x="3987800" y="4284663"/>
            <a:ext cx="31750" cy="1587"/>
          </a:xfrm>
          <a:prstGeom prst="line">
            <a:avLst/>
          </a:prstGeom>
          <a:noFill/>
          <a:ln w="0">
            <a:solidFill>
              <a:srgbClr val="000000"/>
            </a:solidFill>
            <a:round/>
            <a:headEnd/>
            <a:tailEnd/>
          </a:ln>
        </p:spPr>
        <p:txBody>
          <a:bodyPr/>
          <a:lstStyle/>
          <a:p>
            <a:endParaRPr lang="en-US"/>
          </a:p>
        </p:txBody>
      </p:sp>
      <p:sp>
        <p:nvSpPr>
          <p:cNvPr id="14345" name="Line 150"/>
          <p:cNvSpPr>
            <a:spLocks noChangeShapeType="1"/>
          </p:cNvSpPr>
          <p:nvPr/>
        </p:nvSpPr>
        <p:spPr bwMode="auto">
          <a:xfrm>
            <a:off x="3987800" y="3883025"/>
            <a:ext cx="31750" cy="3175"/>
          </a:xfrm>
          <a:prstGeom prst="line">
            <a:avLst/>
          </a:prstGeom>
          <a:noFill/>
          <a:ln w="0">
            <a:solidFill>
              <a:srgbClr val="000000"/>
            </a:solidFill>
            <a:round/>
            <a:headEnd/>
            <a:tailEnd/>
          </a:ln>
        </p:spPr>
        <p:txBody>
          <a:bodyPr/>
          <a:lstStyle/>
          <a:p>
            <a:endParaRPr lang="en-US"/>
          </a:p>
        </p:txBody>
      </p:sp>
      <p:sp>
        <p:nvSpPr>
          <p:cNvPr id="14346" name="Line 151"/>
          <p:cNvSpPr>
            <a:spLocks noChangeShapeType="1"/>
          </p:cNvSpPr>
          <p:nvPr/>
        </p:nvSpPr>
        <p:spPr bwMode="auto">
          <a:xfrm>
            <a:off x="3987800" y="3482975"/>
            <a:ext cx="31750" cy="3175"/>
          </a:xfrm>
          <a:prstGeom prst="line">
            <a:avLst/>
          </a:prstGeom>
          <a:noFill/>
          <a:ln w="0">
            <a:solidFill>
              <a:srgbClr val="000000"/>
            </a:solidFill>
            <a:round/>
            <a:headEnd/>
            <a:tailEnd/>
          </a:ln>
        </p:spPr>
        <p:txBody>
          <a:bodyPr/>
          <a:lstStyle/>
          <a:p>
            <a:endParaRPr lang="en-US"/>
          </a:p>
        </p:txBody>
      </p:sp>
      <p:sp>
        <p:nvSpPr>
          <p:cNvPr id="14347" name="Line 152"/>
          <p:cNvSpPr>
            <a:spLocks noChangeShapeType="1"/>
          </p:cNvSpPr>
          <p:nvPr/>
        </p:nvSpPr>
        <p:spPr bwMode="auto">
          <a:xfrm>
            <a:off x="3987800" y="3082925"/>
            <a:ext cx="31750" cy="0"/>
          </a:xfrm>
          <a:prstGeom prst="line">
            <a:avLst/>
          </a:prstGeom>
          <a:noFill/>
          <a:ln w="0">
            <a:solidFill>
              <a:srgbClr val="000000"/>
            </a:solidFill>
            <a:round/>
            <a:headEnd/>
            <a:tailEnd/>
          </a:ln>
        </p:spPr>
        <p:txBody>
          <a:bodyPr/>
          <a:lstStyle/>
          <a:p>
            <a:endParaRPr lang="en-US"/>
          </a:p>
        </p:txBody>
      </p:sp>
      <p:sp>
        <p:nvSpPr>
          <p:cNvPr id="14348" name="Line 153"/>
          <p:cNvSpPr>
            <a:spLocks noChangeShapeType="1"/>
          </p:cNvSpPr>
          <p:nvPr/>
        </p:nvSpPr>
        <p:spPr bwMode="auto">
          <a:xfrm>
            <a:off x="3987800" y="2671763"/>
            <a:ext cx="31750" cy="1587"/>
          </a:xfrm>
          <a:prstGeom prst="line">
            <a:avLst/>
          </a:prstGeom>
          <a:noFill/>
          <a:ln w="0">
            <a:solidFill>
              <a:srgbClr val="000000"/>
            </a:solidFill>
            <a:round/>
            <a:headEnd/>
            <a:tailEnd/>
          </a:ln>
        </p:spPr>
        <p:txBody>
          <a:bodyPr/>
          <a:lstStyle/>
          <a:p>
            <a:endParaRPr lang="en-US"/>
          </a:p>
        </p:txBody>
      </p:sp>
      <p:sp>
        <p:nvSpPr>
          <p:cNvPr id="14349" name="Line 154"/>
          <p:cNvSpPr>
            <a:spLocks noChangeShapeType="1"/>
          </p:cNvSpPr>
          <p:nvPr/>
        </p:nvSpPr>
        <p:spPr bwMode="auto">
          <a:xfrm>
            <a:off x="3987800" y="2271713"/>
            <a:ext cx="31750" cy="1587"/>
          </a:xfrm>
          <a:prstGeom prst="line">
            <a:avLst/>
          </a:prstGeom>
          <a:noFill/>
          <a:ln w="0">
            <a:solidFill>
              <a:srgbClr val="000000"/>
            </a:solidFill>
            <a:round/>
            <a:headEnd/>
            <a:tailEnd/>
          </a:ln>
        </p:spPr>
        <p:txBody>
          <a:bodyPr/>
          <a:lstStyle/>
          <a:p>
            <a:endParaRPr lang="en-US"/>
          </a:p>
        </p:txBody>
      </p:sp>
      <p:sp>
        <p:nvSpPr>
          <p:cNvPr id="14350" name="Line 155"/>
          <p:cNvSpPr>
            <a:spLocks noChangeShapeType="1"/>
          </p:cNvSpPr>
          <p:nvPr/>
        </p:nvSpPr>
        <p:spPr bwMode="auto">
          <a:xfrm>
            <a:off x="3987800" y="1870075"/>
            <a:ext cx="31750" cy="3175"/>
          </a:xfrm>
          <a:prstGeom prst="line">
            <a:avLst/>
          </a:prstGeom>
          <a:noFill/>
          <a:ln w="0">
            <a:solidFill>
              <a:srgbClr val="000000"/>
            </a:solidFill>
            <a:round/>
            <a:headEnd/>
            <a:tailEnd/>
          </a:ln>
        </p:spPr>
        <p:txBody>
          <a:bodyPr/>
          <a:lstStyle/>
          <a:p>
            <a:endParaRPr lang="en-US"/>
          </a:p>
        </p:txBody>
      </p:sp>
      <p:sp>
        <p:nvSpPr>
          <p:cNvPr id="14351" name="Line 156"/>
          <p:cNvSpPr>
            <a:spLocks noChangeShapeType="1"/>
          </p:cNvSpPr>
          <p:nvPr/>
        </p:nvSpPr>
        <p:spPr bwMode="auto">
          <a:xfrm>
            <a:off x="3987800" y="1470025"/>
            <a:ext cx="31750" cy="1588"/>
          </a:xfrm>
          <a:prstGeom prst="line">
            <a:avLst/>
          </a:prstGeom>
          <a:noFill/>
          <a:ln w="0">
            <a:solidFill>
              <a:srgbClr val="000000"/>
            </a:solidFill>
            <a:round/>
            <a:headEnd/>
            <a:tailEnd/>
          </a:ln>
        </p:spPr>
        <p:txBody>
          <a:bodyPr/>
          <a:lstStyle/>
          <a:p>
            <a:endParaRPr lang="en-US"/>
          </a:p>
        </p:txBody>
      </p:sp>
      <p:sp>
        <p:nvSpPr>
          <p:cNvPr id="14352" name="Line 157"/>
          <p:cNvSpPr>
            <a:spLocks noChangeShapeType="1"/>
          </p:cNvSpPr>
          <p:nvPr/>
        </p:nvSpPr>
        <p:spPr bwMode="auto">
          <a:xfrm>
            <a:off x="4121150" y="4284663"/>
            <a:ext cx="3756025" cy="1587"/>
          </a:xfrm>
          <a:prstGeom prst="line">
            <a:avLst/>
          </a:prstGeom>
          <a:noFill/>
          <a:ln w="0">
            <a:solidFill>
              <a:srgbClr val="000000"/>
            </a:solidFill>
            <a:round/>
            <a:headEnd/>
            <a:tailEnd/>
          </a:ln>
        </p:spPr>
        <p:txBody>
          <a:bodyPr/>
          <a:lstStyle/>
          <a:p>
            <a:endParaRPr lang="en-US"/>
          </a:p>
        </p:txBody>
      </p:sp>
      <p:sp>
        <p:nvSpPr>
          <p:cNvPr id="14353" name="Line 158"/>
          <p:cNvSpPr>
            <a:spLocks noChangeShapeType="1"/>
          </p:cNvSpPr>
          <p:nvPr/>
        </p:nvSpPr>
        <p:spPr bwMode="auto">
          <a:xfrm flipV="1">
            <a:off x="4019550" y="4284663"/>
            <a:ext cx="1588" cy="36512"/>
          </a:xfrm>
          <a:prstGeom prst="line">
            <a:avLst/>
          </a:prstGeom>
          <a:noFill/>
          <a:ln w="0">
            <a:solidFill>
              <a:srgbClr val="000000"/>
            </a:solidFill>
            <a:round/>
            <a:headEnd/>
            <a:tailEnd/>
          </a:ln>
        </p:spPr>
        <p:txBody>
          <a:bodyPr/>
          <a:lstStyle/>
          <a:p>
            <a:endParaRPr lang="en-US"/>
          </a:p>
        </p:txBody>
      </p:sp>
      <p:sp>
        <p:nvSpPr>
          <p:cNvPr id="14354" name="Line 159"/>
          <p:cNvSpPr>
            <a:spLocks noChangeShapeType="1"/>
          </p:cNvSpPr>
          <p:nvPr/>
        </p:nvSpPr>
        <p:spPr bwMode="auto">
          <a:xfrm flipV="1">
            <a:off x="4594225" y="4284663"/>
            <a:ext cx="1588" cy="36512"/>
          </a:xfrm>
          <a:prstGeom prst="line">
            <a:avLst/>
          </a:prstGeom>
          <a:noFill/>
          <a:ln w="0">
            <a:solidFill>
              <a:srgbClr val="000000"/>
            </a:solidFill>
            <a:round/>
            <a:headEnd/>
            <a:tailEnd/>
          </a:ln>
        </p:spPr>
        <p:txBody>
          <a:bodyPr/>
          <a:lstStyle/>
          <a:p>
            <a:endParaRPr lang="en-US"/>
          </a:p>
        </p:txBody>
      </p:sp>
      <p:sp>
        <p:nvSpPr>
          <p:cNvPr id="14355" name="Line 160"/>
          <p:cNvSpPr>
            <a:spLocks noChangeShapeType="1"/>
          </p:cNvSpPr>
          <p:nvPr/>
        </p:nvSpPr>
        <p:spPr bwMode="auto">
          <a:xfrm flipV="1">
            <a:off x="5060950" y="4284663"/>
            <a:ext cx="1588" cy="36512"/>
          </a:xfrm>
          <a:prstGeom prst="line">
            <a:avLst/>
          </a:prstGeom>
          <a:noFill/>
          <a:ln w="0">
            <a:solidFill>
              <a:srgbClr val="000000"/>
            </a:solidFill>
            <a:round/>
            <a:headEnd/>
            <a:tailEnd/>
          </a:ln>
        </p:spPr>
        <p:txBody>
          <a:bodyPr/>
          <a:lstStyle/>
          <a:p>
            <a:endParaRPr lang="en-US"/>
          </a:p>
        </p:txBody>
      </p:sp>
      <p:sp>
        <p:nvSpPr>
          <p:cNvPr id="14356" name="Line 161"/>
          <p:cNvSpPr>
            <a:spLocks noChangeShapeType="1"/>
          </p:cNvSpPr>
          <p:nvPr/>
        </p:nvSpPr>
        <p:spPr bwMode="auto">
          <a:xfrm flipV="1">
            <a:off x="5534025" y="4284663"/>
            <a:ext cx="1588" cy="36512"/>
          </a:xfrm>
          <a:prstGeom prst="line">
            <a:avLst/>
          </a:prstGeom>
          <a:noFill/>
          <a:ln w="0">
            <a:solidFill>
              <a:srgbClr val="000000"/>
            </a:solidFill>
            <a:round/>
            <a:headEnd/>
            <a:tailEnd/>
          </a:ln>
        </p:spPr>
        <p:txBody>
          <a:bodyPr/>
          <a:lstStyle/>
          <a:p>
            <a:endParaRPr lang="en-US"/>
          </a:p>
        </p:txBody>
      </p:sp>
      <p:sp>
        <p:nvSpPr>
          <p:cNvPr id="14357" name="Line 162"/>
          <p:cNvSpPr>
            <a:spLocks noChangeShapeType="1"/>
          </p:cNvSpPr>
          <p:nvPr/>
        </p:nvSpPr>
        <p:spPr bwMode="auto">
          <a:xfrm flipV="1">
            <a:off x="5999163" y="4284663"/>
            <a:ext cx="1587" cy="36512"/>
          </a:xfrm>
          <a:prstGeom prst="line">
            <a:avLst/>
          </a:prstGeom>
          <a:noFill/>
          <a:ln w="0">
            <a:solidFill>
              <a:srgbClr val="000000"/>
            </a:solidFill>
            <a:round/>
            <a:headEnd/>
            <a:tailEnd/>
          </a:ln>
        </p:spPr>
        <p:txBody>
          <a:bodyPr/>
          <a:lstStyle/>
          <a:p>
            <a:endParaRPr lang="en-US"/>
          </a:p>
        </p:txBody>
      </p:sp>
      <p:sp>
        <p:nvSpPr>
          <p:cNvPr id="14358" name="Line 163"/>
          <p:cNvSpPr>
            <a:spLocks noChangeShapeType="1"/>
          </p:cNvSpPr>
          <p:nvPr/>
        </p:nvSpPr>
        <p:spPr bwMode="auto">
          <a:xfrm flipV="1">
            <a:off x="6472238" y="4284663"/>
            <a:ext cx="1587" cy="36512"/>
          </a:xfrm>
          <a:prstGeom prst="line">
            <a:avLst/>
          </a:prstGeom>
          <a:noFill/>
          <a:ln w="0">
            <a:solidFill>
              <a:srgbClr val="000000"/>
            </a:solidFill>
            <a:round/>
            <a:headEnd/>
            <a:tailEnd/>
          </a:ln>
        </p:spPr>
        <p:txBody>
          <a:bodyPr/>
          <a:lstStyle/>
          <a:p>
            <a:endParaRPr lang="en-US"/>
          </a:p>
        </p:txBody>
      </p:sp>
      <p:sp>
        <p:nvSpPr>
          <p:cNvPr id="14359" name="Line 164"/>
          <p:cNvSpPr>
            <a:spLocks noChangeShapeType="1"/>
          </p:cNvSpPr>
          <p:nvPr/>
        </p:nvSpPr>
        <p:spPr bwMode="auto">
          <a:xfrm flipV="1">
            <a:off x="6938963" y="4284663"/>
            <a:ext cx="1587" cy="36512"/>
          </a:xfrm>
          <a:prstGeom prst="line">
            <a:avLst/>
          </a:prstGeom>
          <a:noFill/>
          <a:ln w="0">
            <a:solidFill>
              <a:srgbClr val="000000"/>
            </a:solidFill>
            <a:round/>
            <a:headEnd/>
            <a:tailEnd/>
          </a:ln>
        </p:spPr>
        <p:txBody>
          <a:bodyPr/>
          <a:lstStyle/>
          <a:p>
            <a:endParaRPr lang="en-US"/>
          </a:p>
        </p:txBody>
      </p:sp>
      <p:sp>
        <p:nvSpPr>
          <p:cNvPr id="14360" name="Line 165"/>
          <p:cNvSpPr>
            <a:spLocks noChangeShapeType="1"/>
          </p:cNvSpPr>
          <p:nvPr/>
        </p:nvSpPr>
        <p:spPr bwMode="auto">
          <a:xfrm flipV="1">
            <a:off x="7412038" y="4284663"/>
            <a:ext cx="1587" cy="36512"/>
          </a:xfrm>
          <a:prstGeom prst="line">
            <a:avLst/>
          </a:prstGeom>
          <a:noFill/>
          <a:ln w="0">
            <a:solidFill>
              <a:srgbClr val="000000"/>
            </a:solidFill>
            <a:round/>
            <a:headEnd/>
            <a:tailEnd/>
          </a:ln>
        </p:spPr>
        <p:txBody>
          <a:bodyPr/>
          <a:lstStyle/>
          <a:p>
            <a:endParaRPr lang="en-US"/>
          </a:p>
        </p:txBody>
      </p:sp>
      <p:sp>
        <p:nvSpPr>
          <p:cNvPr id="14361" name="Line 166"/>
          <p:cNvSpPr>
            <a:spLocks noChangeShapeType="1"/>
          </p:cNvSpPr>
          <p:nvPr/>
        </p:nvSpPr>
        <p:spPr bwMode="auto">
          <a:xfrm flipV="1">
            <a:off x="7877175" y="4284663"/>
            <a:ext cx="1588" cy="36512"/>
          </a:xfrm>
          <a:prstGeom prst="line">
            <a:avLst/>
          </a:prstGeom>
          <a:noFill/>
          <a:ln w="0">
            <a:solidFill>
              <a:srgbClr val="000000"/>
            </a:solidFill>
            <a:round/>
            <a:headEnd/>
            <a:tailEnd/>
          </a:ln>
        </p:spPr>
        <p:txBody>
          <a:bodyPr/>
          <a:lstStyle/>
          <a:p>
            <a:endParaRPr lang="en-US"/>
          </a:p>
        </p:txBody>
      </p:sp>
      <p:sp>
        <p:nvSpPr>
          <p:cNvPr id="14362" name="Line 167"/>
          <p:cNvSpPr>
            <a:spLocks noChangeShapeType="1"/>
          </p:cNvSpPr>
          <p:nvPr/>
        </p:nvSpPr>
        <p:spPr bwMode="auto">
          <a:xfrm flipV="1">
            <a:off x="4357688" y="4000500"/>
            <a:ext cx="465137" cy="44450"/>
          </a:xfrm>
          <a:prstGeom prst="line">
            <a:avLst/>
          </a:prstGeom>
          <a:noFill/>
          <a:ln w="7938">
            <a:solidFill>
              <a:schemeClr val="tx1"/>
            </a:solidFill>
            <a:round/>
            <a:headEnd/>
            <a:tailEnd/>
          </a:ln>
        </p:spPr>
        <p:txBody>
          <a:bodyPr/>
          <a:lstStyle/>
          <a:p>
            <a:endParaRPr lang="en-US"/>
          </a:p>
        </p:txBody>
      </p:sp>
      <p:sp>
        <p:nvSpPr>
          <p:cNvPr id="14363" name="Line 168"/>
          <p:cNvSpPr>
            <a:spLocks noChangeShapeType="1"/>
          </p:cNvSpPr>
          <p:nvPr/>
        </p:nvSpPr>
        <p:spPr bwMode="auto">
          <a:xfrm flipV="1">
            <a:off x="4822825" y="3937000"/>
            <a:ext cx="474663" cy="63500"/>
          </a:xfrm>
          <a:prstGeom prst="line">
            <a:avLst/>
          </a:prstGeom>
          <a:noFill/>
          <a:ln w="7938">
            <a:solidFill>
              <a:schemeClr val="tx1"/>
            </a:solidFill>
            <a:round/>
            <a:headEnd/>
            <a:tailEnd/>
          </a:ln>
        </p:spPr>
        <p:txBody>
          <a:bodyPr/>
          <a:lstStyle/>
          <a:p>
            <a:endParaRPr lang="en-US"/>
          </a:p>
        </p:txBody>
      </p:sp>
      <p:sp>
        <p:nvSpPr>
          <p:cNvPr id="14364" name="Line 169"/>
          <p:cNvSpPr>
            <a:spLocks noChangeShapeType="1"/>
          </p:cNvSpPr>
          <p:nvPr/>
        </p:nvSpPr>
        <p:spPr bwMode="auto">
          <a:xfrm flipV="1">
            <a:off x="5297488" y="3856038"/>
            <a:ext cx="465137" cy="80962"/>
          </a:xfrm>
          <a:prstGeom prst="line">
            <a:avLst/>
          </a:prstGeom>
          <a:noFill/>
          <a:ln w="7938">
            <a:solidFill>
              <a:schemeClr val="tx1"/>
            </a:solidFill>
            <a:round/>
            <a:headEnd/>
            <a:tailEnd/>
          </a:ln>
        </p:spPr>
        <p:txBody>
          <a:bodyPr/>
          <a:lstStyle/>
          <a:p>
            <a:endParaRPr lang="en-US"/>
          </a:p>
        </p:txBody>
      </p:sp>
      <p:sp>
        <p:nvSpPr>
          <p:cNvPr id="14365" name="Line 170"/>
          <p:cNvSpPr>
            <a:spLocks noChangeShapeType="1"/>
          </p:cNvSpPr>
          <p:nvPr/>
        </p:nvSpPr>
        <p:spPr bwMode="auto">
          <a:xfrm flipV="1">
            <a:off x="5762625" y="3732213"/>
            <a:ext cx="473075" cy="123825"/>
          </a:xfrm>
          <a:prstGeom prst="line">
            <a:avLst/>
          </a:prstGeom>
          <a:noFill/>
          <a:ln w="7938">
            <a:solidFill>
              <a:schemeClr val="tx1"/>
            </a:solidFill>
            <a:round/>
            <a:headEnd/>
            <a:tailEnd/>
          </a:ln>
        </p:spPr>
        <p:txBody>
          <a:bodyPr/>
          <a:lstStyle/>
          <a:p>
            <a:endParaRPr lang="en-US"/>
          </a:p>
        </p:txBody>
      </p:sp>
      <p:sp>
        <p:nvSpPr>
          <p:cNvPr id="14366" name="Line 171"/>
          <p:cNvSpPr>
            <a:spLocks noChangeShapeType="1"/>
          </p:cNvSpPr>
          <p:nvPr/>
        </p:nvSpPr>
        <p:spPr bwMode="auto">
          <a:xfrm flipV="1">
            <a:off x="6235700" y="3536950"/>
            <a:ext cx="465138" cy="195263"/>
          </a:xfrm>
          <a:prstGeom prst="line">
            <a:avLst/>
          </a:prstGeom>
          <a:noFill/>
          <a:ln w="7938">
            <a:solidFill>
              <a:schemeClr val="tx1"/>
            </a:solidFill>
            <a:round/>
            <a:headEnd/>
            <a:tailEnd/>
          </a:ln>
        </p:spPr>
        <p:txBody>
          <a:bodyPr/>
          <a:lstStyle/>
          <a:p>
            <a:endParaRPr lang="en-US"/>
          </a:p>
        </p:txBody>
      </p:sp>
      <p:sp>
        <p:nvSpPr>
          <p:cNvPr id="14367" name="Line 172"/>
          <p:cNvSpPr>
            <a:spLocks noChangeShapeType="1"/>
          </p:cNvSpPr>
          <p:nvPr/>
        </p:nvSpPr>
        <p:spPr bwMode="auto">
          <a:xfrm flipV="1">
            <a:off x="6700838" y="3125788"/>
            <a:ext cx="476250" cy="411162"/>
          </a:xfrm>
          <a:prstGeom prst="line">
            <a:avLst/>
          </a:prstGeom>
          <a:noFill/>
          <a:ln w="7938">
            <a:solidFill>
              <a:schemeClr val="tx1"/>
            </a:solidFill>
            <a:round/>
            <a:headEnd/>
            <a:tailEnd/>
          </a:ln>
        </p:spPr>
        <p:txBody>
          <a:bodyPr/>
          <a:lstStyle/>
          <a:p>
            <a:endParaRPr lang="en-US"/>
          </a:p>
        </p:txBody>
      </p:sp>
      <p:sp>
        <p:nvSpPr>
          <p:cNvPr id="14368" name="Line 173"/>
          <p:cNvSpPr>
            <a:spLocks noChangeShapeType="1"/>
          </p:cNvSpPr>
          <p:nvPr/>
        </p:nvSpPr>
        <p:spPr bwMode="auto">
          <a:xfrm flipV="1">
            <a:off x="7177088" y="1924050"/>
            <a:ext cx="463550" cy="1201738"/>
          </a:xfrm>
          <a:prstGeom prst="line">
            <a:avLst/>
          </a:prstGeom>
          <a:noFill/>
          <a:ln w="7938">
            <a:solidFill>
              <a:schemeClr val="tx1"/>
            </a:solidFill>
            <a:round/>
            <a:headEnd/>
            <a:tailEnd/>
          </a:ln>
        </p:spPr>
        <p:txBody>
          <a:bodyPr/>
          <a:lstStyle/>
          <a:p>
            <a:endParaRPr lang="en-US"/>
          </a:p>
        </p:txBody>
      </p:sp>
      <p:sp>
        <p:nvSpPr>
          <p:cNvPr id="14369" name="Line 174"/>
          <p:cNvSpPr>
            <a:spLocks noChangeShapeType="1"/>
          </p:cNvSpPr>
          <p:nvPr/>
        </p:nvSpPr>
        <p:spPr bwMode="auto">
          <a:xfrm flipV="1">
            <a:off x="4357688" y="4167188"/>
            <a:ext cx="465137" cy="26987"/>
          </a:xfrm>
          <a:prstGeom prst="line">
            <a:avLst/>
          </a:prstGeom>
          <a:noFill/>
          <a:ln w="7938">
            <a:solidFill>
              <a:schemeClr val="tx1"/>
            </a:solidFill>
            <a:round/>
            <a:headEnd/>
            <a:tailEnd/>
          </a:ln>
        </p:spPr>
        <p:txBody>
          <a:bodyPr/>
          <a:lstStyle/>
          <a:p>
            <a:endParaRPr lang="en-US"/>
          </a:p>
        </p:txBody>
      </p:sp>
      <p:sp>
        <p:nvSpPr>
          <p:cNvPr id="14370" name="Line 175"/>
          <p:cNvSpPr>
            <a:spLocks noChangeShapeType="1"/>
          </p:cNvSpPr>
          <p:nvPr/>
        </p:nvSpPr>
        <p:spPr bwMode="auto">
          <a:xfrm flipV="1">
            <a:off x="4822825" y="4140200"/>
            <a:ext cx="474663" cy="26988"/>
          </a:xfrm>
          <a:prstGeom prst="line">
            <a:avLst/>
          </a:prstGeom>
          <a:noFill/>
          <a:ln w="7938">
            <a:solidFill>
              <a:schemeClr val="tx1"/>
            </a:solidFill>
            <a:round/>
            <a:headEnd/>
            <a:tailEnd/>
          </a:ln>
        </p:spPr>
        <p:txBody>
          <a:bodyPr/>
          <a:lstStyle/>
          <a:p>
            <a:endParaRPr lang="en-US"/>
          </a:p>
        </p:txBody>
      </p:sp>
      <p:sp>
        <p:nvSpPr>
          <p:cNvPr id="14371" name="Line 176"/>
          <p:cNvSpPr>
            <a:spLocks noChangeShapeType="1"/>
          </p:cNvSpPr>
          <p:nvPr/>
        </p:nvSpPr>
        <p:spPr bwMode="auto">
          <a:xfrm flipV="1">
            <a:off x="5297488" y="4105275"/>
            <a:ext cx="465137" cy="34925"/>
          </a:xfrm>
          <a:prstGeom prst="line">
            <a:avLst/>
          </a:prstGeom>
          <a:noFill/>
          <a:ln w="7938">
            <a:solidFill>
              <a:schemeClr val="tx1"/>
            </a:solidFill>
            <a:round/>
            <a:headEnd/>
            <a:tailEnd/>
          </a:ln>
        </p:spPr>
        <p:txBody>
          <a:bodyPr/>
          <a:lstStyle/>
          <a:p>
            <a:endParaRPr lang="en-US"/>
          </a:p>
        </p:txBody>
      </p:sp>
      <p:sp>
        <p:nvSpPr>
          <p:cNvPr id="14372" name="Line 177"/>
          <p:cNvSpPr>
            <a:spLocks noChangeShapeType="1"/>
          </p:cNvSpPr>
          <p:nvPr/>
        </p:nvSpPr>
        <p:spPr bwMode="auto">
          <a:xfrm flipV="1">
            <a:off x="5762625" y="4044950"/>
            <a:ext cx="473075" cy="60325"/>
          </a:xfrm>
          <a:prstGeom prst="line">
            <a:avLst/>
          </a:prstGeom>
          <a:noFill/>
          <a:ln w="7938">
            <a:solidFill>
              <a:schemeClr val="tx1"/>
            </a:solidFill>
            <a:round/>
            <a:headEnd/>
            <a:tailEnd/>
          </a:ln>
        </p:spPr>
        <p:txBody>
          <a:bodyPr/>
          <a:lstStyle/>
          <a:p>
            <a:endParaRPr lang="en-US"/>
          </a:p>
        </p:txBody>
      </p:sp>
      <p:sp>
        <p:nvSpPr>
          <p:cNvPr id="14373" name="Line 178"/>
          <p:cNvSpPr>
            <a:spLocks noChangeShapeType="1"/>
          </p:cNvSpPr>
          <p:nvPr/>
        </p:nvSpPr>
        <p:spPr bwMode="auto">
          <a:xfrm flipV="1">
            <a:off x="6235700" y="3946525"/>
            <a:ext cx="465138" cy="98425"/>
          </a:xfrm>
          <a:prstGeom prst="line">
            <a:avLst/>
          </a:prstGeom>
          <a:noFill/>
          <a:ln w="7938">
            <a:solidFill>
              <a:schemeClr val="tx1"/>
            </a:solidFill>
            <a:round/>
            <a:headEnd/>
            <a:tailEnd/>
          </a:ln>
        </p:spPr>
        <p:txBody>
          <a:bodyPr/>
          <a:lstStyle/>
          <a:p>
            <a:endParaRPr lang="en-US"/>
          </a:p>
        </p:txBody>
      </p:sp>
      <p:sp>
        <p:nvSpPr>
          <p:cNvPr id="14374" name="Line 179"/>
          <p:cNvSpPr>
            <a:spLocks noChangeShapeType="1"/>
          </p:cNvSpPr>
          <p:nvPr/>
        </p:nvSpPr>
        <p:spPr bwMode="auto">
          <a:xfrm flipV="1">
            <a:off x="6700838" y="3741738"/>
            <a:ext cx="476250" cy="204787"/>
          </a:xfrm>
          <a:prstGeom prst="line">
            <a:avLst/>
          </a:prstGeom>
          <a:noFill/>
          <a:ln w="7938">
            <a:solidFill>
              <a:schemeClr val="tx1"/>
            </a:solidFill>
            <a:round/>
            <a:headEnd/>
            <a:tailEnd/>
          </a:ln>
        </p:spPr>
        <p:txBody>
          <a:bodyPr/>
          <a:lstStyle/>
          <a:p>
            <a:endParaRPr lang="en-US"/>
          </a:p>
        </p:txBody>
      </p:sp>
      <p:sp>
        <p:nvSpPr>
          <p:cNvPr id="14375" name="Line 180"/>
          <p:cNvSpPr>
            <a:spLocks noChangeShapeType="1"/>
          </p:cNvSpPr>
          <p:nvPr/>
        </p:nvSpPr>
        <p:spPr bwMode="auto">
          <a:xfrm flipV="1">
            <a:off x="7177088" y="3135313"/>
            <a:ext cx="463550" cy="606425"/>
          </a:xfrm>
          <a:prstGeom prst="line">
            <a:avLst/>
          </a:prstGeom>
          <a:noFill/>
          <a:ln w="7938">
            <a:solidFill>
              <a:schemeClr val="tx1"/>
            </a:solidFill>
            <a:round/>
            <a:headEnd/>
            <a:tailEnd/>
          </a:ln>
        </p:spPr>
        <p:txBody>
          <a:bodyPr/>
          <a:lstStyle/>
          <a:p>
            <a:endParaRPr lang="en-US"/>
          </a:p>
        </p:txBody>
      </p:sp>
      <p:sp>
        <p:nvSpPr>
          <p:cNvPr id="14376" name="Line 181"/>
          <p:cNvSpPr>
            <a:spLocks noChangeShapeType="1"/>
          </p:cNvSpPr>
          <p:nvPr/>
        </p:nvSpPr>
        <p:spPr bwMode="auto">
          <a:xfrm flipV="1">
            <a:off x="4357688" y="4257675"/>
            <a:ext cx="465137" cy="9525"/>
          </a:xfrm>
          <a:prstGeom prst="line">
            <a:avLst/>
          </a:prstGeom>
          <a:noFill/>
          <a:ln w="7938">
            <a:solidFill>
              <a:schemeClr val="tx1"/>
            </a:solidFill>
            <a:round/>
            <a:headEnd/>
            <a:tailEnd/>
          </a:ln>
        </p:spPr>
        <p:txBody>
          <a:bodyPr/>
          <a:lstStyle/>
          <a:p>
            <a:endParaRPr lang="en-US"/>
          </a:p>
        </p:txBody>
      </p:sp>
      <p:sp>
        <p:nvSpPr>
          <p:cNvPr id="14377" name="Line 182"/>
          <p:cNvSpPr>
            <a:spLocks noChangeShapeType="1"/>
          </p:cNvSpPr>
          <p:nvPr/>
        </p:nvSpPr>
        <p:spPr bwMode="auto">
          <a:xfrm flipV="1">
            <a:off x="4822825" y="4248150"/>
            <a:ext cx="474663" cy="9525"/>
          </a:xfrm>
          <a:prstGeom prst="line">
            <a:avLst/>
          </a:prstGeom>
          <a:noFill/>
          <a:ln w="7938">
            <a:solidFill>
              <a:schemeClr val="tx1"/>
            </a:solidFill>
            <a:round/>
            <a:headEnd/>
            <a:tailEnd/>
          </a:ln>
        </p:spPr>
        <p:txBody>
          <a:bodyPr/>
          <a:lstStyle/>
          <a:p>
            <a:endParaRPr lang="en-US"/>
          </a:p>
        </p:txBody>
      </p:sp>
      <p:sp>
        <p:nvSpPr>
          <p:cNvPr id="14378" name="Line 183"/>
          <p:cNvSpPr>
            <a:spLocks noChangeShapeType="1"/>
          </p:cNvSpPr>
          <p:nvPr/>
        </p:nvSpPr>
        <p:spPr bwMode="auto">
          <a:xfrm flipV="1">
            <a:off x="5297488" y="4230688"/>
            <a:ext cx="465137" cy="17462"/>
          </a:xfrm>
          <a:prstGeom prst="line">
            <a:avLst/>
          </a:prstGeom>
          <a:noFill/>
          <a:ln w="7938">
            <a:solidFill>
              <a:schemeClr val="tx1"/>
            </a:solidFill>
            <a:round/>
            <a:headEnd/>
            <a:tailEnd/>
          </a:ln>
        </p:spPr>
        <p:txBody>
          <a:bodyPr/>
          <a:lstStyle/>
          <a:p>
            <a:endParaRPr lang="en-US"/>
          </a:p>
        </p:txBody>
      </p:sp>
      <p:sp>
        <p:nvSpPr>
          <p:cNvPr id="14379" name="Line 184"/>
          <p:cNvSpPr>
            <a:spLocks noChangeShapeType="1"/>
          </p:cNvSpPr>
          <p:nvPr/>
        </p:nvSpPr>
        <p:spPr bwMode="auto">
          <a:xfrm flipV="1">
            <a:off x="5762625" y="4213225"/>
            <a:ext cx="473075" cy="17463"/>
          </a:xfrm>
          <a:prstGeom prst="line">
            <a:avLst/>
          </a:prstGeom>
          <a:noFill/>
          <a:ln w="7938">
            <a:solidFill>
              <a:schemeClr val="tx1"/>
            </a:solidFill>
            <a:round/>
            <a:headEnd/>
            <a:tailEnd/>
          </a:ln>
        </p:spPr>
        <p:txBody>
          <a:bodyPr/>
          <a:lstStyle/>
          <a:p>
            <a:endParaRPr lang="en-US"/>
          </a:p>
        </p:txBody>
      </p:sp>
      <p:sp>
        <p:nvSpPr>
          <p:cNvPr id="14380" name="Line 185"/>
          <p:cNvSpPr>
            <a:spLocks noChangeShapeType="1"/>
          </p:cNvSpPr>
          <p:nvPr/>
        </p:nvSpPr>
        <p:spPr bwMode="auto">
          <a:xfrm flipV="1">
            <a:off x="6235700" y="4167188"/>
            <a:ext cx="465138" cy="46037"/>
          </a:xfrm>
          <a:prstGeom prst="line">
            <a:avLst/>
          </a:prstGeom>
          <a:noFill/>
          <a:ln w="7938">
            <a:solidFill>
              <a:schemeClr val="tx1"/>
            </a:solidFill>
            <a:round/>
            <a:headEnd/>
            <a:tailEnd/>
          </a:ln>
        </p:spPr>
        <p:txBody>
          <a:bodyPr/>
          <a:lstStyle/>
          <a:p>
            <a:endParaRPr lang="en-US"/>
          </a:p>
        </p:txBody>
      </p:sp>
      <p:sp>
        <p:nvSpPr>
          <p:cNvPr id="14381" name="Line 186"/>
          <p:cNvSpPr>
            <a:spLocks noChangeShapeType="1"/>
          </p:cNvSpPr>
          <p:nvPr/>
        </p:nvSpPr>
        <p:spPr bwMode="auto">
          <a:xfrm flipV="1">
            <a:off x="6700838" y="4089400"/>
            <a:ext cx="476250" cy="77788"/>
          </a:xfrm>
          <a:prstGeom prst="line">
            <a:avLst/>
          </a:prstGeom>
          <a:noFill/>
          <a:ln w="7938">
            <a:solidFill>
              <a:schemeClr val="tx1"/>
            </a:solidFill>
            <a:round/>
            <a:headEnd/>
            <a:tailEnd/>
          </a:ln>
        </p:spPr>
        <p:txBody>
          <a:bodyPr/>
          <a:lstStyle/>
          <a:p>
            <a:endParaRPr lang="en-US"/>
          </a:p>
        </p:txBody>
      </p:sp>
      <p:sp>
        <p:nvSpPr>
          <p:cNvPr id="14382" name="Line 187"/>
          <p:cNvSpPr>
            <a:spLocks noChangeShapeType="1"/>
          </p:cNvSpPr>
          <p:nvPr/>
        </p:nvSpPr>
        <p:spPr bwMode="auto">
          <a:xfrm flipV="1">
            <a:off x="7177088" y="3856038"/>
            <a:ext cx="463550" cy="233362"/>
          </a:xfrm>
          <a:prstGeom prst="line">
            <a:avLst/>
          </a:prstGeom>
          <a:noFill/>
          <a:ln w="7938">
            <a:solidFill>
              <a:schemeClr val="tx1"/>
            </a:solidFill>
            <a:round/>
            <a:headEnd/>
            <a:tailEnd/>
          </a:ln>
        </p:spPr>
        <p:txBody>
          <a:bodyPr/>
          <a:lstStyle/>
          <a:p>
            <a:endParaRPr lang="en-US"/>
          </a:p>
        </p:txBody>
      </p:sp>
      <p:sp>
        <p:nvSpPr>
          <p:cNvPr id="14383" name="Line 188"/>
          <p:cNvSpPr>
            <a:spLocks noChangeShapeType="1"/>
          </p:cNvSpPr>
          <p:nvPr/>
        </p:nvSpPr>
        <p:spPr bwMode="auto">
          <a:xfrm>
            <a:off x="4357688" y="4275138"/>
            <a:ext cx="465137" cy="1587"/>
          </a:xfrm>
          <a:prstGeom prst="line">
            <a:avLst/>
          </a:prstGeom>
          <a:noFill/>
          <a:ln w="7938">
            <a:solidFill>
              <a:schemeClr val="tx1"/>
            </a:solidFill>
            <a:round/>
            <a:headEnd/>
            <a:tailEnd/>
          </a:ln>
        </p:spPr>
        <p:txBody>
          <a:bodyPr/>
          <a:lstStyle/>
          <a:p>
            <a:endParaRPr lang="en-US"/>
          </a:p>
        </p:txBody>
      </p:sp>
      <p:sp>
        <p:nvSpPr>
          <p:cNvPr id="14384" name="Line 189"/>
          <p:cNvSpPr>
            <a:spLocks noChangeShapeType="1"/>
          </p:cNvSpPr>
          <p:nvPr/>
        </p:nvSpPr>
        <p:spPr bwMode="auto">
          <a:xfrm>
            <a:off x="4822825" y="4275138"/>
            <a:ext cx="474663" cy="1587"/>
          </a:xfrm>
          <a:prstGeom prst="line">
            <a:avLst/>
          </a:prstGeom>
          <a:noFill/>
          <a:ln w="7938">
            <a:solidFill>
              <a:schemeClr val="tx1"/>
            </a:solidFill>
            <a:round/>
            <a:headEnd/>
            <a:tailEnd/>
          </a:ln>
        </p:spPr>
        <p:txBody>
          <a:bodyPr/>
          <a:lstStyle/>
          <a:p>
            <a:endParaRPr lang="en-US"/>
          </a:p>
        </p:txBody>
      </p:sp>
      <p:sp>
        <p:nvSpPr>
          <p:cNvPr id="14385" name="Line 190"/>
          <p:cNvSpPr>
            <a:spLocks noChangeShapeType="1"/>
          </p:cNvSpPr>
          <p:nvPr/>
        </p:nvSpPr>
        <p:spPr bwMode="auto">
          <a:xfrm flipV="1">
            <a:off x="5297488" y="4267200"/>
            <a:ext cx="465137" cy="7938"/>
          </a:xfrm>
          <a:prstGeom prst="line">
            <a:avLst/>
          </a:prstGeom>
          <a:noFill/>
          <a:ln w="7938">
            <a:solidFill>
              <a:schemeClr val="tx1"/>
            </a:solidFill>
            <a:round/>
            <a:headEnd/>
            <a:tailEnd/>
          </a:ln>
        </p:spPr>
        <p:txBody>
          <a:bodyPr/>
          <a:lstStyle/>
          <a:p>
            <a:endParaRPr lang="en-US"/>
          </a:p>
        </p:txBody>
      </p:sp>
      <p:sp>
        <p:nvSpPr>
          <p:cNvPr id="14386" name="Line 191"/>
          <p:cNvSpPr>
            <a:spLocks noChangeShapeType="1"/>
          </p:cNvSpPr>
          <p:nvPr/>
        </p:nvSpPr>
        <p:spPr bwMode="auto">
          <a:xfrm flipV="1">
            <a:off x="5762625" y="4257675"/>
            <a:ext cx="473075" cy="9525"/>
          </a:xfrm>
          <a:prstGeom prst="line">
            <a:avLst/>
          </a:prstGeom>
          <a:noFill/>
          <a:ln w="7938">
            <a:solidFill>
              <a:schemeClr val="tx1"/>
            </a:solidFill>
            <a:round/>
            <a:headEnd/>
            <a:tailEnd/>
          </a:ln>
        </p:spPr>
        <p:txBody>
          <a:bodyPr/>
          <a:lstStyle/>
          <a:p>
            <a:endParaRPr lang="en-US"/>
          </a:p>
        </p:txBody>
      </p:sp>
      <p:sp>
        <p:nvSpPr>
          <p:cNvPr id="14387" name="Line 192"/>
          <p:cNvSpPr>
            <a:spLocks noChangeShapeType="1"/>
          </p:cNvSpPr>
          <p:nvPr/>
        </p:nvSpPr>
        <p:spPr bwMode="auto">
          <a:xfrm flipV="1">
            <a:off x="6235700" y="4240213"/>
            <a:ext cx="465138" cy="17462"/>
          </a:xfrm>
          <a:prstGeom prst="line">
            <a:avLst/>
          </a:prstGeom>
          <a:noFill/>
          <a:ln w="7938">
            <a:solidFill>
              <a:schemeClr val="tx1"/>
            </a:solidFill>
            <a:round/>
            <a:headEnd/>
            <a:tailEnd/>
          </a:ln>
        </p:spPr>
        <p:txBody>
          <a:bodyPr/>
          <a:lstStyle/>
          <a:p>
            <a:endParaRPr lang="en-US"/>
          </a:p>
        </p:txBody>
      </p:sp>
      <p:sp>
        <p:nvSpPr>
          <p:cNvPr id="14388" name="Line 193"/>
          <p:cNvSpPr>
            <a:spLocks noChangeShapeType="1"/>
          </p:cNvSpPr>
          <p:nvPr/>
        </p:nvSpPr>
        <p:spPr bwMode="auto">
          <a:xfrm flipV="1">
            <a:off x="6700838" y="4203700"/>
            <a:ext cx="476250" cy="36513"/>
          </a:xfrm>
          <a:prstGeom prst="line">
            <a:avLst/>
          </a:prstGeom>
          <a:noFill/>
          <a:ln w="7938">
            <a:solidFill>
              <a:schemeClr val="tx1"/>
            </a:solidFill>
            <a:round/>
            <a:headEnd/>
            <a:tailEnd/>
          </a:ln>
        </p:spPr>
        <p:txBody>
          <a:bodyPr/>
          <a:lstStyle/>
          <a:p>
            <a:endParaRPr lang="en-US"/>
          </a:p>
        </p:txBody>
      </p:sp>
      <p:sp>
        <p:nvSpPr>
          <p:cNvPr id="14389" name="Line 194"/>
          <p:cNvSpPr>
            <a:spLocks noChangeShapeType="1"/>
          </p:cNvSpPr>
          <p:nvPr/>
        </p:nvSpPr>
        <p:spPr bwMode="auto">
          <a:xfrm flipV="1">
            <a:off x="7177088" y="4081463"/>
            <a:ext cx="463550" cy="122237"/>
          </a:xfrm>
          <a:prstGeom prst="line">
            <a:avLst/>
          </a:prstGeom>
          <a:noFill/>
          <a:ln w="7938">
            <a:solidFill>
              <a:schemeClr val="tx1"/>
            </a:solidFill>
            <a:round/>
            <a:headEnd/>
            <a:tailEnd/>
          </a:ln>
        </p:spPr>
        <p:txBody>
          <a:bodyPr/>
          <a:lstStyle/>
          <a:p>
            <a:endParaRPr lang="en-US"/>
          </a:p>
        </p:txBody>
      </p:sp>
      <p:sp>
        <p:nvSpPr>
          <p:cNvPr id="14390" name="Rectangle 195"/>
          <p:cNvSpPr>
            <a:spLocks noChangeArrowheads="1"/>
          </p:cNvSpPr>
          <p:nvPr/>
        </p:nvSpPr>
        <p:spPr bwMode="auto">
          <a:xfrm>
            <a:off x="3733800" y="4213225"/>
            <a:ext cx="295275" cy="184150"/>
          </a:xfrm>
          <a:prstGeom prst="rect">
            <a:avLst/>
          </a:prstGeom>
          <a:noFill/>
          <a:ln w="9525">
            <a:noFill/>
            <a:miter lim="800000"/>
            <a:headEnd/>
            <a:tailEnd/>
          </a:ln>
        </p:spPr>
        <p:txBody>
          <a:bodyPr wrap="none" lIns="0" tIns="0" rIns="0" bIns="0">
            <a:spAutoFit/>
          </a:bodyPr>
          <a:lstStyle/>
          <a:p>
            <a:r>
              <a:rPr lang="en-US" sz="1200">
                <a:solidFill>
                  <a:srgbClr val="000000"/>
                </a:solidFill>
              </a:rPr>
              <a:t>0.00</a:t>
            </a:r>
            <a:endParaRPr lang="en-US" sz="1200">
              <a:latin typeface="Times New Roman" pitchFamily="18" charset="0"/>
            </a:endParaRPr>
          </a:p>
        </p:txBody>
      </p:sp>
      <p:sp>
        <p:nvSpPr>
          <p:cNvPr id="14391" name="Rectangle 196"/>
          <p:cNvSpPr>
            <a:spLocks noChangeArrowheads="1"/>
          </p:cNvSpPr>
          <p:nvPr/>
        </p:nvSpPr>
        <p:spPr bwMode="auto">
          <a:xfrm>
            <a:off x="3676650" y="3813175"/>
            <a:ext cx="379413" cy="182563"/>
          </a:xfrm>
          <a:prstGeom prst="rect">
            <a:avLst/>
          </a:prstGeom>
          <a:noFill/>
          <a:ln w="9525">
            <a:noFill/>
            <a:miter lim="800000"/>
            <a:headEnd/>
            <a:tailEnd/>
          </a:ln>
        </p:spPr>
        <p:txBody>
          <a:bodyPr wrap="none" lIns="0" tIns="0" rIns="0" bIns="0">
            <a:spAutoFit/>
          </a:bodyPr>
          <a:lstStyle/>
          <a:p>
            <a:r>
              <a:rPr lang="en-US" sz="1200">
                <a:solidFill>
                  <a:srgbClr val="000000"/>
                </a:solidFill>
              </a:rPr>
              <a:t>10.00</a:t>
            </a:r>
            <a:endParaRPr lang="en-US" sz="1200">
              <a:latin typeface="Times New Roman" pitchFamily="18" charset="0"/>
            </a:endParaRPr>
          </a:p>
        </p:txBody>
      </p:sp>
      <p:sp>
        <p:nvSpPr>
          <p:cNvPr id="14392" name="Rectangle 197"/>
          <p:cNvSpPr>
            <a:spLocks noChangeArrowheads="1"/>
          </p:cNvSpPr>
          <p:nvPr/>
        </p:nvSpPr>
        <p:spPr bwMode="auto">
          <a:xfrm>
            <a:off x="3676650" y="3414713"/>
            <a:ext cx="379413" cy="182562"/>
          </a:xfrm>
          <a:prstGeom prst="rect">
            <a:avLst/>
          </a:prstGeom>
          <a:noFill/>
          <a:ln w="9525">
            <a:noFill/>
            <a:miter lim="800000"/>
            <a:headEnd/>
            <a:tailEnd/>
          </a:ln>
        </p:spPr>
        <p:txBody>
          <a:bodyPr wrap="none" lIns="0" tIns="0" rIns="0" bIns="0">
            <a:spAutoFit/>
          </a:bodyPr>
          <a:lstStyle/>
          <a:p>
            <a:r>
              <a:rPr lang="en-US" sz="1200">
                <a:solidFill>
                  <a:srgbClr val="000000"/>
                </a:solidFill>
              </a:rPr>
              <a:t>20.00</a:t>
            </a:r>
            <a:endParaRPr lang="en-US" sz="1200">
              <a:latin typeface="Times New Roman" pitchFamily="18" charset="0"/>
            </a:endParaRPr>
          </a:p>
        </p:txBody>
      </p:sp>
      <p:sp>
        <p:nvSpPr>
          <p:cNvPr id="14393" name="Rectangle 198"/>
          <p:cNvSpPr>
            <a:spLocks noChangeArrowheads="1"/>
          </p:cNvSpPr>
          <p:nvPr/>
        </p:nvSpPr>
        <p:spPr bwMode="auto">
          <a:xfrm>
            <a:off x="3676650" y="3008313"/>
            <a:ext cx="379413" cy="184150"/>
          </a:xfrm>
          <a:prstGeom prst="rect">
            <a:avLst/>
          </a:prstGeom>
          <a:noFill/>
          <a:ln w="9525">
            <a:noFill/>
            <a:miter lim="800000"/>
            <a:headEnd/>
            <a:tailEnd/>
          </a:ln>
        </p:spPr>
        <p:txBody>
          <a:bodyPr wrap="none" lIns="0" tIns="0" rIns="0" bIns="0">
            <a:spAutoFit/>
          </a:bodyPr>
          <a:lstStyle/>
          <a:p>
            <a:r>
              <a:rPr lang="en-US" sz="1200">
                <a:solidFill>
                  <a:srgbClr val="000000"/>
                </a:solidFill>
              </a:rPr>
              <a:t>30.00</a:t>
            </a:r>
            <a:endParaRPr lang="en-US" sz="1200">
              <a:latin typeface="Times New Roman" pitchFamily="18" charset="0"/>
            </a:endParaRPr>
          </a:p>
        </p:txBody>
      </p:sp>
      <p:sp>
        <p:nvSpPr>
          <p:cNvPr id="14394" name="Rectangle 199"/>
          <p:cNvSpPr>
            <a:spLocks noChangeArrowheads="1"/>
          </p:cNvSpPr>
          <p:nvPr/>
        </p:nvSpPr>
        <p:spPr bwMode="auto">
          <a:xfrm>
            <a:off x="3676650" y="2600325"/>
            <a:ext cx="379413" cy="180975"/>
          </a:xfrm>
          <a:prstGeom prst="rect">
            <a:avLst/>
          </a:prstGeom>
          <a:noFill/>
          <a:ln w="9525">
            <a:noFill/>
            <a:miter lim="800000"/>
            <a:headEnd/>
            <a:tailEnd/>
          </a:ln>
        </p:spPr>
        <p:txBody>
          <a:bodyPr wrap="none" lIns="0" tIns="0" rIns="0" bIns="0">
            <a:spAutoFit/>
          </a:bodyPr>
          <a:lstStyle/>
          <a:p>
            <a:r>
              <a:rPr lang="en-US" sz="1200">
                <a:solidFill>
                  <a:srgbClr val="000000"/>
                </a:solidFill>
              </a:rPr>
              <a:t>40.00</a:t>
            </a:r>
            <a:endParaRPr lang="en-US" sz="1200">
              <a:latin typeface="Times New Roman" pitchFamily="18" charset="0"/>
            </a:endParaRPr>
          </a:p>
        </p:txBody>
      </p:sp>
      <p:sp>
        <p:nvSpPr>
          <p:cNvPr id="14395" name="Rectangle 200"/>
          <p:cNvSpPr>
            <a:spLocks noChangeArrowheads="1"/>
          </p:cNvSpPr>
          <p:nvPr/>
        </p:nvSpPr>
        <p:spPr bwMode="auto">
          <a:xfrm>
            <a:off x="3676650" y="2200275"/>
            <a:ext cx="379413" cy="182563"/>
          </a:xfrm>
          <a:prstGeom prst="rect">
            <a:avLst/>
          </a:prstGeom>
          <a:noFill/>
          <a:ln w="9525">
            <a:noFill/>
            <a:miter lim="800000"/>
            <a:headEnd/>
            <a:tailEnd/>
          </a:ln>
        </p:spPr>
        <p:txBody>
          <a:bodyPr wrap="none" lIns="0" tIns="0" rIns="0" bIns="0">
            <a:spAutoFit/>
          </a:bodyPr>
          <a:lstStyle/>
          <a:p>
            <a:r>
              <a:rPr lang="en-US" sz="1200">
                <a:solidFill>
                  <a:srgbClr val="000000"/>
                </a:solidFill>
              </a:rPr>
              <a:t>50.00</a:t>
            </a:r>
            <a:endParaRPr lang="en-US" sz="1200">
              <a:latin typeface="Times New Roman" pitchFamily="18" charset="0"/>
            </a:endParaRPr>
          </a:p>
        </p:txBody>
      </p:sp>
      <p:sp>
        <p:nvSpPr>
          <p:cNvPr id="14396" name="Rectangle 201"/>
          <p:cNvSpPr>
            <a:spLocks noChangeArrowheads="1"/>
          </p:cNvSpPr>
          <p:nvPr/>
        </p:nvSpPr>
        <p:spPr bwMode="auto">
          <a:xfrm>
            <a:off x="3676650" y="1798638"/>
            <a:ext cx="379413" cy="180975"/>
          </a:xfrm>
          <a:prstGeom prst="rect">
            <a:avLst/>
          </a:prstGeom>
          <a:noFill/>
          <a:ln w="9525">
            <a:noFill/>
            <a:miter lim="800000"/>
            <a:headEnd/>
            <a:tailEnd/>
          </a:ln>
        </p:spPr>
        <p:txBody>
          <a:bodyPr wrap="none" lIns="0" tIns="0" rIns="0" bIns="0">
            <a:spAutoFit/>
          </a:bodyPr>
          <a:lstStyle/>
          <a:p>
            <a:r>
              <a:rPr lang="en-US" sz="1200">
                <a:solidFill>
                  <a:srgbClr val="000000"/>
                </a:solidFill>
              </a:rPr>
              <a:t>60.00</a:t>
            </a:r>
            <a:endParaRPr lang="en-US" sz="1200">
              <a:latin typeface="Times New Roman" pitchFamily="18" charset="0"/>
            </a:endParaRPr>
          </a:p>
        </p:txBody>
      </p:sp>
      <p:sp>
        <p:nvSpPr>
          <p:cNvPr id="14397" name="Rectangle 202"/>
          <p:cNvSpPr>
            <a:spLocks noChangeArrowheads="1"/>
          </p:cNvSpPr>
          <p:nvPr/>
        </p:nvSpPr>
        <p:spPr bwMode="auto">
          <a:xfrm>
            <a:off x="3676650" y="1398588"/>
            <a:ext cx="379413" cy="182562"/>
          </a:xfrm>
          <a:prstGeom prst="rect">
            <a:avLst/>
          </a:prstGeom>
          <a:noFill/>
          <a:ln w="9525">
            <a:noFill/>
            <a:miter lim="800000"/>
            <a:headEnd/>
            <a:tailEnd/>
          </a:ln>
        </p:spPr>
        <p:txBody>
          <a:bodyPr wrap="none" lIns="0" tIns="0" rIns="0" bIns="0">
            <a:spAutoFit/>
          </a:bodyPr>
          <a:lstStyle/>
          <a:p>
            <a:r>
              <a:rPr lang="en-US" sz="1200">
                <a:solidFill>
                  <a:srgbClr val="000000"/>
                </a:solidFill>
              </a:rPr>
              <a:t>70.00</a:t>
            </a:r>
            <a:endParaRPr lang="en-US" sz="1200">
              <a:latin typeface="Times New Roman" pitchFamily="18" charset="0"/>
            </a:endParaRPr>
          </a:p>
        </p:txBody>
      </p:sp>
      <p:sp>
        <p:nvSpPr>
          <p:cNvPr id="14398" name="Rectangle 203"/>
          <p:cNvSpPr>
            <a:spLocks noChangeArrowheads="1"/>
          </p:cNvSpPr>
          <p:nvPr/>
        </p:nvSpPr>
        <p:spPr bwMode="auto">
          <a:xfrm>
            <a:off x="4333875" y="4360863"/>
            <a:ext cx="301625" cy="182562"/>
          </a:xfrm>
          <a:prstGeom prst="rect">
            <a:avLst/>
          </a:prstGeom>
          <a:noFill/>
          <a:ln w="9525">
            <a:noFill/>
            <a:miter lim="800000"/>
            <a:headEnd/>
            <a:tailEnd/>
          </a:ln>
        </p:spPr>
        <p:txBody>
          <a:bodyPr wrap="none" lIns="0" tIns="0" rIns="0" bIns="0">
            <a:spAutoFit/>
          </a:bodyPr>
          <a:lstStyle/>
          <a:p>
            <a:r>
              <a:rPr lang="en-US" sz="1200">
                <a:solidFill>
                  <a:srgbClr val="000000"/>
                </a:solidFill>
              </a:rPr>
              <a:t>60%</a:t>
            </a:r>
            <a:endParaRPr lang="en-US" sz="1200">
              <a:latin typeface="Times New Roman" pitchFamily="18" charset="0"/>
            </a:endParaRPr>
          </a:p>
        </p:txBody>
      </p:sp>
      <p:sp>
        <p:nvSpPr>
          <p:cNvPr id="14399" name="Rectangle 204"/>
          <p:cNvSpPr>
            <a:spLocks noChangeArrowheads="1"/>
          </p:cNvSpPr>
          <p:nvPr/>
        </p:nvSpPr>
        <p:spPr bwMode="auto">
          <a:xfrm>
            <a:off x="4799013" y="4360863"/>
            <a:ext cx="303212" cy="182562"/>
          </a:xfrm>
          <a:prstGeom prst="rect">
            <a:avLst/>
          </a:prstGeom>
          <a:noFill/>
          <a:ln w="9525">
            <a:noFill/>
            <a:miter lim="800000"/>
            <a:headEnd/>
            <a:tailEnd/>
          </a:ln>
        </p:spPr>
        <p:txBody>
          <a:bodyPr wrap="none" lIns="0" tIns="0" rIns="0" bIns="0">
            <a:spAutoFit/>
          </a:bodyPr>
          <a:lstStyle/>
          <a:p>
            <a:r>
              <a:rPr lang="en-US" sz="1200">
                <a:solidFill>
                  <a:srgbClr val="000000"/>
                </a:solidFill>
              </a:rPr>
              <a:t>65%</a:t>
            </a:r>
            <a:endParaRPr lang="en-US" sz="1200">
              <a:latin typeface="Times New Roman" pitchFamily="18" charset="0"/>
            </a:endParaRPr>
          </a:p>
        </p:txBody>
      </p:sp>
      <p:sp>
        <p:nvSpPr>
          <p:cNvPr id="14400" name="Rectangle 205"/>
          <p:cNvSpPr>
            <a:spLocks noChangeArrowheads="1"/>
          </p:cNvSpPr>
          <p:nvPr/>
        </p:nvSpPr>
        <p:spPr bwMode="auto">
          <a:xfrm>
            <a:off x="7545388" y="1693863"/>
            <a:ext cx="301625" cy="184150"/>
          </a:xfrm>
          <a:prstGeom prst="rect">
            <a:avLst/>
          </a:prstGeom>
          <a:noFill/>
          <a:ln w="9525">
            <a:noFill/>
            <a:miter lim="800000"/>
            <a:headEnd/>
            <a:tailEnd/>
          </a:ln>
        </p:spPr>
        <p:txBody>
          <a:bodyPr wrap="none" lIns="0" tIns="0" rIns="0" bIns="0">
            <a:spAutoFit/>
          </a:bodyPr>
          <a:lstStyle/>
          <a:p>
            <a:r>
              <a:rPr lang="en-US" sz="1200">
                <a:solidFill>
                  <a:srgbClr val="000000"/>
                </a:solidFill>
              </a:rPr>
              <a:t>m=1</a:t>
            </a:r>
            <a:endParaRPr lang="en-US" sz="1200">
              <a:latin typeface="Times New Roman" pitchFamily="18" charset="0"/>
            </a:endParaRPr>
          </a:p>
        </p:txBody>
      </p:sp>
      <p:sp>
        <p:nvSpPr>
          <p:cNvPr id="14401" name="Rectangle 206"/>
          <p:cNvSpPr>
            <a:spLocks noChangeArrowheads="1"/>
          </p:cNvSpPr>
          <p:nvPr/>
        </p:nvSpPr>
        <p:spPr bwMode="auto">
          <a:xfrm>
            <a:off x="7534275" y="2876550"/>
            <a:ext cx="300038" cy="184150"/>
          </a:xfrm>
          <a:prstGeom prst="rect">
            <a:avLst/>
          </a:prstGeom>
          <a:noFill/>
          <a:ln w="9525">
            <a:noFill/>
            <a:miter lim="800000"/>
            <a:headEnd/>
            <a:tailEnd/>
          </a:ln>
        </p:spPr>
        <p:txBody>
          <a:bodyPr wrap="none" lIns="0" tIns="0" rIns="0" bIns="0">
            <a:spAutoFit/>
          </a:bodyPr>
          <a:lstStyle/>
          <a:p>
            <a:r>
              <a:rPr lang="en-US" sz="1200">
                <a:solidFill>
                  <a:srgbClr val="000000"/>
                </a:solidFill>
              </a:rPr>
              <a:t>m=2</a:t>
            </a:r>
            <a:endParaRPr lang="en-US" sz="1200">
              <a:latin typeface="Times New Roman" pitchFamily="18" charset="0"/>
            </a:endParaRPr>
          </a:p>
        </p:txBody>
      </p:sp>
      <p:sp>
        <p:nvSpPr>
          <p:cNvPr id="14402" name="Rectangle 207"/>
          <p:cNvSpPr>
            <a:spLocks noChangeArrowheads="1"/>
          </p:cNvSpPr>
          <p:nvPr/>
        </p:nvSpPr>
        <p:spPr bwMode="auto">
          <a:xfrm>
            <a:off x="7477125" y="3578225"/>
            <a:ext cx="301625" cy="182563"/>
          </a:xfrm>
          <a:prstGeom prst="rect">
            <a:avLst/>
          </a:prstGeom>
          <a:noFill/>
          <a:ln w="9525">
            <a:noFill/>
            <a:miter lim="800000"/>
            <a:headEnd/>
            <a:tailEnd/>
          </a:ln>
        </p:spPr>
        <p:txBody>
          <a:bodyPr wrap="none" lIns="0" tIns="0" rIns="0" bIns="0">
            <a:spAutoFit/>
          </a:bodyPr>
          <a:lstStyle/>
          <a:p>
            <a:r>
              <a:rPr lang="en-US" sz="1200">
                <a:solidFill>
                  <a:srgbClr val="000000"/>
                </a:solidFill>
              </a:rPr>
              <a:t>m=5</a:t>
            </a:r>
            <a:endParaRPr lang="en-US" sz="1200">
              <a:latin typeface="Times New Roman" pitchFamily="18" charset="0"/>
            </a:endParaRPr>
          </a:p>
        </p:txBody>
      </p:sp>
      <p:sp>
        <p:nvSpPr>
          <p:cNvPr id="14403" name="Rectangle 208"/>
          <p:cNvSpPr>
            <a:spLocks noChangeArrowheads="1"/>
          </p:cNvSpPr>
          <p:nvPr/>
        </p:nvSpPr>
        <p:spPr bwMode="auto">
          <a:xfrm>
            <a:off x="7558088" y="3881438"/>
            <a:ext cx="384175" cy="182562"/>
          </a:xfrm>
          <a:prstGeom prst="rect">
            <a:avLst/>
          </a:prstGeom>
          <a:noFill/>
          <a:ln w="9525">
            <a:noFill/>
            <a:miter lim="800000"/>
            <a:headEnd/>
            <a:tailEnd/>
          </a:ln>
        </p:spPr>
        <p:txBody>
          <a:bodyPr wrap="none" lIns="0" tIns="0" rIns="0" bIns="0">
            <a:spAutoFit/>
          </a:bodyPr>
          <a:lstStyle/>
          <a:p>
            <a:r>
              <a:rPr lang="en-US" sz="1200">
                <a:solidFill>
                  <a:srgbClr val="000000"/>
                </a:solidFill>
              </a:rPr>
              <a:t>m=10</a:t>
            </a:r>
            <a:endParaRPr lang="en-US" sz="1200">
              <a:latin typeface="Times New Roman" pitchFamily="18" charset="0"/>
            </a:endParaRPr>
          </a:p>
        </p:txBody>
      </p:sp>
      <p:sp>
        <p:nvSpPr>
          <p:cNvPr id="14404" name="Rectangle 209"/>
          <p:cNvSpPr>
            <a:spLocks noChangeArrowheads="1"/>
          </p:cNvSpPr>
          <p:nvPr/>
        </p:nvSpPr>
        <p:spPr bwMode="auto">
          <a:xfrm>
            <a:off x="5176838" y="4360863"/>
            <a:ext cx="304800" cy="182562"/>
          </a:xfrm>
          <a:prstGeom prst="rect">
            <a:avLst/>
          </a:prstGeom>
          <a:noFill/>
          <a:ln w="9525">
            <a:noFill/>
            <a:miter lim="800000"/>
            <a:headEnd/>
            <a:tailEnd/>
          </a:ln>
        </p:spPr>
        <p:txBody>
          <a:bodyPr wrap="none" lIns="0" tIns="0" rIns="0" bIns="0">
            <a:spAutoFit/>
          </a:bodyPr>
          <a:lstStyle/>
          <a:p>
            <a:r>
              <a:rPr lang="en-US" sz="1200">
                <a:solidFill>
                  <a:srgbClr val="000000"/>
                </a:solidFill>
              </a:rPr>
              <a:t>70%</a:t>
            </a:r>
            <a:endParaRPr lang="en-US" sz="1200">
              <a:latin typeface="Times New Roman" pitchFamily="18" charset="0"/>
            </a:endParaRPr>
          </a:p>
        </p:txBody>
      </p:sp>
      <p:sp>
        <p:nvSpPr>
          <p:cNvPr id="14405" name="Rectangle 210"/>
          <p:cNvSpPr>
            <a:spLocks noChangeArrowheads="1"/>
          </p:cNvSpPr>
          <p:nvPr/>
        </p:nvSpPr>
        <p:spPr bwMode="auto">
          <a:xfrm>
            <a:off x="5643563" y="4360863"/>
            <a:ext cx="303212" cy="182562"/>
          </a:xfrm>
          <a:prstGeom prst="rect">
            <a:avLst/>
          </a:prstGeom>
          <a:noFill/>
          <a:ln w="9525">
            <a:noFill/>
            <a:miter lim="800000"/>
            <a:headEnd/>
            <a:tailEnd/>
          </a:ln>
        </p:spPr>
        <p:txBody>
          <a:bodyPr wrap="none" lIns="0" tIns="0" rIns="0" bIns="0">
            <a:spAutoFit/>
          </a:bodyPr>
          <a:lstStyle/>
          <a:p>
            <a:r>
              <a:rPr lang="en-US" sz="1200">
                <a:solidFill>
                  <a:srgbClr val="000000"/>
                </a:solidFill>
              </a:rPr>
              <a:t>75%</a:t>
            </a:r>
            <a:endParaRPr lang="en-US" sz="1200">
              <a:latin typeface="Times New Roman" pitchFamily="18" charset="0"/>
            </a:endParaRPr>
          </a:p>
        </p:txBody>
      </p:sp>
      <p:sp>
        <p:nvSpPr>
          <p:cNvPr id="14406" name="Rectangle 211"/>
          <p:cNvSpPr>
            <a:spLocks noChangeArrowheads="1"/>
          </p:cNvSpPr>
          <p:nvPr/>
        </p:nvSpPr>
        <p:spPr bwMode="auto">
          <a:xfrm>
            <a:off x="6118225" y="4360863"/>
            <a:ext cx="303213" cy="182562"/>
          </a:xfrm>
          <a:prstGeom prst="rect">
            <a:avLst/>
          </a:prstGeom>
          <a:noFill/>
          <a:ln w="9525">
            <a:noFill/>
            <a:miter lim="800000"/>
            <a:headEnd/>
            <a:tailEnd/>
          </a:ln>
        </p:spPr>
        <p:txBody>
          <a:bodyPr wrap="none" lIns="0" tIns="0" rIns="0" bIns="0">
            <a:spAutoFit/>
          </a:bodyPr>
          <a:lstStyle/>
          <a:p>
            <a:r>
              <a:rPr lang="en-US" sz="1200">
                <a:solidFill>
                  <a:srgbClr val="000000"/>
                </a:solidFill>
              </a:rPr>
              <a:t>80%</a:t>
            </a:r>
            <a:endParaRPr lang="en-US" sz="1200">
              <a:latin typeface="Times New Roman" pitchFamily="18" charset="0"/>
            </a:endParaRPr>
          </a:p>
        </p:txBody>
      </p:sp>
      <p:sp>
        <p:nvSpPr>
          <p:cNvPr id="14407" name="Rectangle 212"/>
          <p:cNvSpPr>
            <a:spLocks noChangeArrowheads="1"/>
          </p:cNvSpPr>
          <p:nvPr/>
        </p:nvSpPr>
        <p:spPr bwMode="auto">
          <a:xfrm>
            <a:off x="6586538" y="4360863"/>
            <a:ext cx="303212" cy="182562"/>
          </a:xfrm>
          <a:prstGeom prst="rect">
            <a:avLst/>
          </a:prstGeom>
          <a:noFill/>
          <a:ln w="9525">
            <a:noFill/>
            <a:miter lim="800000"/>
            <a:headEnd/>
            <a:tailEnd/>
          </a:ln>
        </p:spPr>
        <p:txBody>
          <a:bodyPr wrap="none" lIns="0" tIns="0" rIns="0" bIns="0">
            <a:spAutoFit/>
          </a:bodyPr>
          <a:lstStyle/>
          <a:p>
            <a:r>
              <a:rPr lang="en-US" sz="1200">
                <a:solidFill>
                  <a:srgbClr val="000000"/>
                </a:solidFill>
              </a:rPr>
              <a:t>85%</a:t>
            </a:r>
            <a:endParaRPr lang="en-US" sz="1200">
              <a:latin typeface="Times New Roman" pitchFamily="18" charset="0"/>
            </a:endParaRPr>
          </a:p>
        </p:txBody>
      </p:sp>
      <p:sp>
        <p:nvSpPr>
          <p:cNvPr id="14408" name="Rectangle 213"/>
          <p:cNvSpPr>
            <a:spLocks noChangeArrowheads="1"/>
          </p:cNvSpPr>
          <p:nvPr/>
        </p:nvSpPr>
        <p:spPr bwMode="auto">
          <a:xfrm>
            <a:off x="7061200" y="4360863"/>
            <a:ext cx="303213" cy="182562"/>
          </a:xfrm>
          <a:prstGeom prst="rect">
            <a:avLst/>
          </a:prstGeom>
          <a:noFill/>
          <a:ln w="9525">
            <a:noFill/>
            <a:miter lim="800000"/>
            <a:headEnd/>
            <a:tailEnd/>
          </a:ln>
        </p:spPr>
        <p:txBody>
          <a:bodyPr wrap="none" lIns="0" tIns="0" rIns="0" bIns="0">
            <a:spAutoFit/>
          </a:bodyPr>
          <a:lstStyle/>
          <a:p>
            <a:r>
              <a:rPr lang="en-US" sz="1200">
                <a:solidFill>
                  <a:srgbClr val="000000"/>
                </a:solidFill>
              </a:rPr>
              <a:t>90%</a:t>
            </a:r>
            <a:endParaRPr lang="en-US" sz="1200">
              <a:latin typeface="Times New Roman" pitchFamily="18" charset="0"/>
            </a:endParaRPr>
          </a:p>
        </p:txBody>
      </p:sp>
      <p:sp>
        <p:nvSpPr>
          <p:cNvPr id="14409" name="Rectangle 214"/>
          <p:cNvSpPr>
            <a:spLocks noChangeArrowheads="1"/>
          </p:cNvSpPr>
          <p:nvPr/>
        </p:nvSpPr>
        <p:spPr bwMode="auto">
          <a:xfrm>
            <a:off x="7526338" y="4360863"/>
            <a:ext cx="303212" cy="182562"/>
          </a:xfrm>
          <a:prstGeom prst="rect">
            <a:avLst/>
          </a:prstGeom>
          <a:noFill/>
          <a:ln w="9525">
            <a:noFill/>
            <a:miter lim="800000"/>
            <a:headEnd/>
            <a:tailEnd/>
          </a:ln>
        </p:spPr>
        <p:txBody>
          <a:bodyPr wrap="none" lIns="0" tIns="0" rIns="0" bIns="0">
            <a:spAutoFit/>
          </a:bodyPr>
          <a:lstStyle/>
          <a:p>
            <a:r>
              <a:rPr lang="en-US" sz="1200">
                <a:solidFill>
                  <a:srgbClr val="000000"/>
                </a:solidFill>
              </a:rPr>
              <a:t>95%</a:t>
            </a:r>
            <a:endParaRPr lang="en-US" sz="1200">
              <a:latin typeface="Times New Roman" pitchFamily="18" charset="0"/>
            </a:endParaRPr>
          </a:p>
        </p:txBody>
      </p:sp>
      <p:sp>
        <p:nvSpPr>
          <p:cNvPr id="14410" name="Rectangle 215"/>
          <p:cNvSpPr>
            <a:spLocks noChangeArrowheads="1"/>
          </p:cNvSpPr>
          <p:nvPr/>
        </p:nvSpPr>
        <p:spPr bwMode="auto">
          <a:xfrm>
            <a:off x="3429000" y="931862"/>
            <a:ext cx="549275" cy="363538"/>
          </a:xfrm>
          <a:prstGeom prst="rect">
            <a:avLst/>
          </a:prstGeom>
          <a:noFill/>
          <a:ln w="9525">
            <a:noFill/>
            <a:miter lim="800000"/>
            <a:headEnd/>
            <a:tailEnd/>
          </a:ln>
        </p:spPr>
        <p:txBody>
          <a:bodyPr wrap="none" lIns="0" tIns="0" rIns="0" bIns="0">
            <a:spAutoFit/>
          </a:bodyPr>
          <a:lstStyle/>
          <a:p>
            <a:r>
              <a:rPr lang="en-US" sz="1200" dirty="0">
                <a:solidFill>
                  <a:srgbClr val="000000"/>
                </a:solidFill>
              </a:rPr>
              <a:t>Waiting </a:t>
            </a:r>
          </a:p>
          <a:p>
            <a:r>
              <a:rPr lang="en-US" sz="1200" dirty="0">
                <a:solidFill>
                  <a:srgbClr val="000000"/>
                </a:solidFill>
              </a:rPr>
              <a:t>Time </a:t>
            </a:r>
            <a:r>
              <a:rPr lang="en-US" sz="1200" i="1" dirty="0" err="1">
                <a:solidFill>
                  <a:srgbClr val="000000"/>
                </a:solidFill>
              </a:rPr>
              <a:t>T</a:t>
            </a:r>
            <a:r>
              <a:rPr lang="en-US" sz="1200" i="1" baseline="-25000" dirty="0" err="1">
                <a:solidFill>
                  <a:srgbClr val="000000"/>
                </a:solidFill>
              </a:rPr>
              <a:t>q</a:t>
            </a:r>
            <a:endParaRPr lang="en-US" sz="1200" i="1" baseline="-25000" dirty="0">
              <a:solidFill>
                <a:srgbClr val="000000"/>
              </a:solidFill>
            </a:endParaRPr>
          </a:p>
        </p:txBody>
      </p:sp>
      <p:sp>
        <p:nvSpPr>
          <p:cNvPr id="14411" name="Rectangle 216"/>
          <p:cNvSpPr>
            <a:spLocks noChangeArrowheads="1"/>
          </p:cNvSpPr>
          <p:nvPr/>
        </p:nvSpPr>
        <p:spPr bwMode="auto">
          <a:xfrm>
            <a:off x="5842000" y="4637088"/>
            <a:ext cx="784225" cy="182562"/>
          </a:xfrm>
          <a:prstGeom prst="rect">
            <a:avLst/>
          </a:prstGeom>
          <a:noFill/>
          <a:ln w="9525">
            <a:noFill/>
            <a:miter lim="800000"/>
            <a:headEnd/>
            <a:tailEnd/>
          </a:ln>
        </p:spPr>
        <p:txBody>
          <a:bodyPr wrap="none" lIns="0" tIns="0" rIns="0" bIns="0">
            <a:spAutoFit/>
          </a:bodyPr>
          <a:lstStyle/>
          <a:p>
            <a:r>
              <a:rPr lang="en-US" sz="1200">
                <a:solidFill>
                  <a:srgbClr val="000000"/>
                </a:solidFill>
              </a:rPr>
              <a:t>Utilization </a:t>
            </a:r>
            <a:r>
              <a:rPr lang="en-US" sz="1200" i="1">
                <a:solidFill>
                  <a:srgbClr val="000000"/>
                </a:solidFill>
              </a:rPr>
              <a:t>u</a:t>
            </a:r>
            <a:endParaRPr lang="en-US" sz="1200" i="1">
              <a:latin typeface="Times New Roman" pitchFamily="18" charset="0"/>
            </a:endParaRPr>
          </a:p>
        </p:txBody>
      </p:sp>
      <p:sp>
        <p:nvSpPr>
          <p:cNvPr id="14412" name="AutoShape 217"/>
          <p:cNvSpPr>
            <a:spLocks noChangeArrowheads="1"/>
          </p:cNvSpPr>
          <p:nvPr/>
        </p:nvSpPr>
        <p:spPr bwMode="auto">
          <a:xfrm>
            <a:off x="1495425" y="3619500"/>
            <a:ext cx="342900" cy="342900"/>
          </a:xfrm>
          <a:prstGeom prst="downArrow">
            <a:avLst>
              <a:gd name="adj1" fmla="val 72222"/>
              <a:gd name="adj2" fmla="val 47222"/>
            </a:avLst>
          </a:prstGeom>
          <a:solidFill>
            <a:schemeClr val="accent1"/>
          </a:solidFill>
          <a:ln w="9525">
            <a:solidFill>
              <a:schemeClr val="tx1"/>
            </a:solidFill>
            <a:miter lim="800000"/>
            <a:headEnd/>
            <a:tailEnd/>
          </a:ln>
        </p:spPr>
        <p:txBody>
          <a:bodyPr wrap="none" anchor="ctr"/>
          <a:lstStyle/>
          <a:p>
            <a:endParaRPr lang="en-US"/>
          </a:p>
        </p:txBody>
      </p:sp>
      <p:sp>
        <p:nvSpPr>
          <p:cNvPr id="14413" name="Text Box 219"/>
          <p:cNvSpPr txBox="1">
            <a:spLocks noChangeArrowheads="1"/>
          </p:cNvSpPr>
          <p:nvPr/>
        </p:nvSpPr>
        <p:spPr bwMode="auto">
          <a:xfrm>
            <a:off x="3124200" y="5094982"/>
            <a:ext cx="3886200" cy="1077218"/>
          </a:xfrm>
          <a:prstGeom prst="rect">
            <a:avLst/>
          </a:prstGeom>
          <a:noFill/>
          <a:ln w="9525">
            <a:noFill/>
            <a:miter lim="800000"/>
            <a:headEnd/>
            <a:tailEnd/>
          </a:ln>
        </p:spPr>
        <p:txBody>
          <a:bodyPr wrap="square">
            <a:spAutoFit/>
          </a:bodyPr>
          <a:lstStyle/>
          <a:p>
            <a:pPr eaLnBrk="0" hangingPunct="0"/>
            <a:r>
              <a:rPr lang="en-US" sz="1600" u="sng" dirty="0"/>
              <a:t>Implications:</a:t>
            </a:r>
            <a:r>
              <a:rPr lang="en-US" sz="1600" dirty="0"/>
              <a:t/>
            </a:r>
            <a:br>
              <a:rPr lang="en-US" sz="1600" dirty="0"/>
            </a:br>
            <a:r>
              <a:rPr lang="en-US" sz="1600" dirty="0"/>
              <a:t> (+) </a:t>
            </a:r>
            <a:r>
              <a:rPr lang="en-US" sz="1600" dirty="0" smtClean="0"/>
              <a:t>Balanced </a:t>
            </a:r>
            <a:r>
              <a:rPr lang="en-US" sz="1600" dirty="0"/>
              <a:t>utilization </a:t>
            </a:r>
            <a:br>
              <a:rPr lang="en-US" sz="1600" dirty="0"/>
            </a:br>
            <a:r>
              <a:rPr lang="en-US" sz="1600" dirty="0"/>
              <a:t> (+) </a:t>
            </a:r>
            <a:r>
              <a:rPr lang="en-US" sz="1600" dirty="0" smtClean="0"/>
              <a:t>Pool safety capacity</a:t>
            </a:r>
          </a:p>
          <a:p>
            <a:pPr eaLnBrk="0" hangingPunct="0"/>
            <a:r>
              <a:rPr lang="en-US" sz="1600" dirty="0" smtClean="0"/>
              <a:t> (+) Statistical economies of scale</a:t>
            </a:r>
            <a:endParaRPr lang="en-US" sz="1600" dirty="0"/>
          </a:p>
        </p:txBody>
      </p:sp>
      <p:sp>
        <p:nvSpPr>
          <p:cNvPr id="14414" name="Rectangle 221"/>
          <p:cNvSpPr>
            <a:spLocks noGrp="1" noChangeArrowheads="1"/>
          </p:cNvSpPr>
          <p:nvPr>
            <p:ph type="title" idx="4294967295"/>
          </p:nvPr>
        </p:nvSpPr>
        <p:spPr>
          <a:xfrm>
            <a:off x="471488" y="0"/>
            <a:ext cx="8013700" cy="950913"/>
          </a:xfrm>
        </p:spPr>
        <p:txBody>
          <a:bodyPr/>
          <a:lstStyle/>
          <a:p>
            <a:pPr eaLnBrk="1" hangingPunct="1"/>
            <a:r>
              <a:rPr lang="en-US" smtClean="0"/>
              <a:t>The Power of Pooling</a:t>
            </a:r>
          </a:p>
        </p:txBody>
      </p:sp>
      <p:sp>
        <p:nvSpPr>
          <p:cNvPr id="101" name="Rectangle 100"/>
          <p:cNvSpPr/>
          <p:nvPr/>
        </p:nvSpPr>
        <p:spPr>
          <a:xfrm>
            <a:off x="6324600" y="5323582"/>
            <a:ext cx="2743200" cy="584775"/>
          </a:xfrm>
          <a:prstGeom prst="rect">
            <a:avLst/>
          </a:prstGeom>
        </p:spPr>
        <p:txBody>
          <a:bodyPr wrap="square">
            <a:spAutoFit/>
          </a:bodyPr>
          <a:lstStyle/>
          <a:p>
            <a:pPr eaLnBrk="0" hangingPunct="0"/>
            <a:r>
              <a:rPr lang="en-US" sz="1600" dirty="0" smtClean="0"/>
              <a:t> (-)  Change-</a:t>
            </a:r>
            <a:r>
              <a:rPr lang="en-US" sz="1600" dirty="0" err="1" smtClean="0"/>
              <a:t>overs</a:t>
            </a:r>
            <a:r>
              <a:rPr lang="en-US" sz="1600" dirty="0" smtClean="0"/>
              <a:t> / set-ups</a:t>
            </a:r>
          </a:p>
          <a:p>
            <a:pPr eaLnBrk="0" hangingPunct="0"/>
            <a:r>
              <a:rPr lang="en-US" sz="1600" dirty="0" smtClean="0"/>
              <a:t> (-)  Less specialization</a:t>
            </a:r>
            <a:endParaRPr lang="en-US" sz="1600" dirty="0"/>
          </a:p>
        </p:txBody>
      </p:sp>
      <p:sp>
        <p:nvSpPr>
          <p:cNvPr id="103" name="Slide Number Placeholder 102"/>
          <p:cNvSpPr>
            <a:spLocks noGrp="1"/>
          </p:cNvSpPr>
          <p:nvPr>
            <p:ph type="sldNum" sz="quarter" idx="12"/>
          </p:nvPr>
        </p:nvSpPr>
        <p:spPr/>
        <p:txBody>
          <a:bodyPr/>
          <a:lstStyle/>
          <a:p>
            <a:fld id="{2F7DB963-4F8A-4DAA-BCBD-A7A16DAB06B2}" type="slidenum">
              <a:rPr lang="en-US" smtClean="0"/>
              <a:pPr/>
              <a:t>19</a:t>
            </a:fld>
            <a:endParaRPr lang="en-US"/>
          </a:p>
        </p:txBody>
      </p:sp>
      <p:sp>
        <p:nvSpPr>
          <p:cNvPr id="104" name="Footer Placeholder 103"/>
          <p:cNvSpPr>
            <a:spLocks noGrp="1"/>
          </p:cNvSpPr>
          <p:nvPr>
            <p:ph type="ftr" sz="quarter" idx="11"/>
          </p:nvPr>
        </p:nvSpPr>
        <p:spPr/>
        <p:txBody>
          <a:bodyPr/>
          <a:lstStyle/>
          <a:p>
            <a:r>
              <a:rPr lang="en-US" dirty="0" err="1" smtClean="0"/>
              <a:t>Gestión</a:t>
            </a:r>
            <a:r>
              <a:rPr lang="en-US" dirty="0" smtClean="0"/>
              <a:t> de </a:t>
            </a:r>
            <a:r>
              <a:rPr lang="en-US" dirty="0" err="1" smtClean="0"/>
              <a:t>Operaciones</a:t>
            </a:r>
            <a:r>
              <a:rPr lang="en-US" dirty="0" smtClean="0"/>
              <a:t> II</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28"/>
          <p:cNvGrpSpPr>
            <a:grpSpLocks/>
          </p:cNvGrpSpPr>
          <p:nvPr/>
        </p:nvGrpSpPr>
        <p:grpSpPr bwMode="auto">
          <a:xfrm>
            <a:off x="2106613" y="1590675"/>
            <a:ext cx="6757987" cy="4860925"/>
            <a:chOff x="879" y="866"/>
            <a:chExt cx="4257" cy="2446"/>
          </a:xfrm>
        </p:grpSpPr>
        <p:sp>
          <p:nvSpPr>
            <p:cNvPr id="54307" name="Rectangle 35"/>
            <p:cNvSpPr>
              <a:spLocks noChangeArrowheads="1"/>
            </p:cNvSpPr>
            <p:nvPr/>
          </p:nvSpPr>
          <p:spPr bwMode="auto">
            <a:xfrm>
              <a:off x="973" y="875"/>
              <a:ext cx="4032" cy="2264"/>
            </a:xfrm>
            <a:prstGeom prst="rect">
              <a:avLst/>
            </a:prstGeom>
            <a:noFill/>
            <a:ln w="9525">
              <a:solidFill>
                <a:schemeClr val="tx1"/>
              </a:solidFill>
              <a:miter lim="800000"/>
              <a:headEnd/>
              <a:tailEnd/>
            </a:ln>
            <a:effectLst/>
          </p:spPr>
          <p:txBody>
            <a:bodyPr wrap="none" anchor="ctr"/>
            <a:lstStyle/>
            <a:p>
              <a:endParaRPr lang="en-US"/>
            </a:p>
          </p:txBody>
        </p:sp>
        <p:sp>
          <p:nvSpPr>
            <p:cNvPr id="54308" name="Text Box 36"/>
            <p:cNvSpPr txBox="1">
              <a:spLocks noChangeArrowheads="1"/>
            </p:cNvSpPr>
            <p:nvPr/>
          </p:nvSpPr>
          <p:spPr bwMode="auto">
            <a:xfrm>
              <a:off x="879" y="3136"/>
              <a:ext cx="365" cy="170"/>
            </a:xfrm>
            <a:prstGeom prst="rect">
              <a:avLst/>
            </a:prstGeom>
            <a:noFill/>
            <a:ln w="9525">
              <a:noFill/>
              <a:miter lim="800000"/>
              <a:headEnd/>
              <a:tailEnd/>
            </a:ln>
            <a:effectLst/>
          </p:spPr>
          <p:txBody>
            <a:bodyPr wrap="none">
              <a:spAutoFit/>
            </a:bodyPr>
            <a:lstStyle/>
            <a:p>
              <a:pPr eaLnBrk="0" hangingPunct="0"/>
              <a:r>
                <a:rPr lang="en-US" sz="1600"/>
                <a:t>7:00</a:t>
              </a:r>
            </a:p>
          </p:txBody>
        </p:sp>
        <p:sp>
          <p:nvSpPr>
            <p:cNvPr id="54309" name="Text Box 37"/>
            <p:cNvSpPr txBox="1">
              <a:spLocks noChangeArrowheads="1"/>
            </p:cNvSpPr>
            <p:nvPr/>
          </p:nvSpPr>
          <p:spPr bwMode="auto">
            <a:xfrm>
              <a:off x="1518" y="3142"/>
              <a:ext cx="365" cy="169"/>
            </a:xfrm>
            <a:prstGeom prst="rect">
              <a:avLst/>
            </a:prstGeom>
            <a:noFill/>
            <a:ln w="9525">
              <a:noFill/>
              <a:miter lim="800000"/>
              <a:headEnd/>
              <a:tailEnd/>
            </a:ln>
            <a:effectLst/>
          </p:spPr>
          <p:txBody>
            <a:bodyPr wrap="none">
              <a:spAutoFit/>
            </a:bodyPr>
            <a:lstStyle/>
            <a:p>
              <a:pPr eaLnBrk="0" hangingPunct="0"/>
              <a:r>
                <a:rPr lang="en-US" sz="1600"/>
                <a:t>7:10</a:t>
              </a:r>
            </a:p>
          </p:txBody>
        </p:sp>
        <p:sp>
          <p:nvSpPr>
            <p:cNvPr id="54310" name="Text Box 38"/>
            <p:cNvSpPr txBox="1">
              <a:spLocks noChangeArrowheads="1"/>
            </p:cNvSpPr>
            <p:nvPr/>
          </p:nvSpPr>
          <p:spPr bwMode="auto">
            <a:xfrm>
              <a:off x="2186" y="3142"/>
              <a:ext cx="365" cy="169"/>
            </a:xfrm>
            <a:prstGeom prst="rect">
              <a:avLst/>
            </a:prstGeom>
            <a:noFill/>
            <a:ln w="9525">
              <a:noFill/>
              <a:miter lim="800000"/>
              <a:headEnd/>
              <a:tailEnd/>
            </a:ln>
            <a:effectLst/>
          </p:spPr>
          <p:txBody>
            <a:bodyPr wrap="none">
              <a:spAutoFit/>
            </a:bodyPr>
            <a:lstStyle/>
            <a:p>
              <a:pPr eaLnBrk="0" hangingPunct="0"/>
              <a:r>
                <a:rPr lang="en-US" sz="1600"/>
                <a:t>7:20</a:t>
              </a:r>
            </a:p>
          </p:txBody>
        </p:sp>
        <p:sp>
          <p:nvSpPr>
            <p:cNvPr id="54311" name="Text Box 39"/>
            <p:cNvSpPr txBox="1">
              <a:spLocks noChangeArrowheads="1"/>
            </p:cNvSpPr>
            <p:nvPr/>
          </p:nvSpPr>
          <p:spPr bwMode="auto">
            <a:xfrm>
              <a:off x="2852" y="3142"/>
              <a:ext cx="365" cy="169"/>
            </a:xfrm>
            <a:prstGeom prst="rect">
              <a:avLst/>
            </a:prstGeom>
            <a:noFill/>
            <a:ln w="9525">
              <a:noFill/>
              <a:miter lim="800000"/>
              <a:headEnd/>
              <a:tailEnd/>
            </a:ln>
            <a:effectLst/>
          </p:spPr>
          <p:txBody>
            <a:bodyPr wrap="none">
              <a:spAutoFit/>
            </a:bodyPr>
            <a:lstStyle/>
            <a:p>
              <a:pPr eaLnBrk="0" hangingPunct="0"/>
              <a:r>
                <a:rPr lang="en-US" sz="1600"/>
                <a:t>7:30</a:t>
              </a:r>
            </a:p>
          </p:txBody>
        </p:sp>
        <p:sp>
          <p:nvSpPr>
            <p:cNvPr id="54312" name="Text Box 40"/>
            <p:cNvSpPr txBox="1">
              <a:spLocks noChangeArrowheads="1"/>
            </p:cNvSpPr>
            <p:nvPr/>
          </p:nvSpPr>
          <p:spPr bwMode="auto">
            <a:xfrm>
              <a:off x="3519" y="3142"/>
              <a:ext cx="365" cy="169"/>
            </a:xfrm>
            <a:prstGeom prst="rect">
              <a:avLst/>
            </a:prstGeom>
            <a:noFill/>
            <a:ln w="9525">
              <a:noFill/>
              <a:miter lim="800000"/>
              <a:headEnd/>
              <a:tailEnd/>
            </a:ln>
            <a:effectLst/>
          </p:spPr>
          <p:txBody>
            <a:bodyPr wrap="none">
              <a:spAutoFit/>
            </a:bodyPr>
            <a:lstStyle/>
            <a:p>
              <a:pPr eaLnBrk="0" hangingPunct="0"/>
              <a:r>
                <a:rPr lang="en-US" sz="1600"/>
                <a:t>7:40</a:t>
              </a:r>
            </a:p>
          </p:txBody>
        </p:sp>
        <p:sp>
          <p:nvSpPr>
            <p:cNvPr id="54313" name="Text Box 41"/>
            <p:cNvSpPr txBox="1">
              <a:spLocks noChangeArrowheads="1"/>
            </p:cNvSpPr>
            <p:nvPr/>
          </p:nvSpPr>
          <p:spPr bwMode="auto">
            <a:xfrm>
              <a:off x="4181" y="3142"/>
              <a:ext cx="365" cy="169"/>
            </a:xfrm>
            <a:prstGeom prst="rect">
              <a:avLst/>
            </a:prstGeom>
            <a:noFill/>
            <a:ln w="9525">
              <a:noFill/>
              <a:miter lim="800000"/>
              <a:headEnd/>
              <a:tailEnd/>
            </a:ln>
            <a:effectLst/>
          </p:spPr>
          <p:txBody>
            <a:bodyPr wrap="none">
              <a:spAutoFit/>
            </a:bodyPr>
            <a:lstStyle/>
            <a:p>
              <a:pPr eaLnBrk="0" hangingPunct="0"/>
              <a:r>
                <a:rPr lang="en-US" sz="1600"/>
                <a:t>7:50</a:t>
              </a:r>
            </a:p>
          </p:txBody>
        </p:sp>
        <p:sp>
          <p:nvSpPr>
            <p:cNvPr id="54314" name="Line 42"/>
            <p:cNvSpPr>
              <a:spLocks noChangeShapeType="1"/>
            </p:cNvSpPr>
            <p:nvPr/>
          </p:nvSpPr>
          <p:spPr bwMode="auto">
            <a:xfrm>
              <a:off x="1319" y="875"/>
              <a:ext cx="0" cy="2264"/>
            </a:xfrm>
            <a:prstGeom prst="line">
              <a:avLst/>
            </a:prstGeom>
            <a:noFill/>
            <a:ln w="9525">
              <a:solidFill>
                <a:schemeClr val="tx1"/>
              </a:solidFill>
              <a:prstDash val="dash"/>
              <a:round/>
              <a:headEnd/>
              <a:tailEnd/>
            </a:ln>
            <a:effectLst/>
          </p:spPr>
          <p:txBody>
            <a:bodyPr wrap="none" anchor="ctr"/>
            <a:lstStyle/>
            <a:p>
              <a:endParaRPr lang="en-US"/>
            </a:p>
          </p:txBody>
        </p:sp>
        <p:sp>
          <p:nvSpPr>
            <p:cNvPr id="54315" name="Line 43"/>
            <p:cNvSpPr>
              <a:spLocks noChangeShapeType="1"/>
            </p:cNvSpPr>
            <p:nvPr/>
          </p:nvSpPr>
          <p:spPr bwMode="auto">
            <a:xfrm>
              <a:off x="1658" y="867"/>
              <a:ext cx="0" cy="2265"/>
            </a:xfrm>
            <a:prstGeom prst="line">
              <a:avLst/>
            </a:prstGeom>
            <a:noFill/>
            <a:ln w="9525">
              <a:solidFill>
                <a:schemeClr val="tx1"/>
              </a:solidFill>
              <a:prstDash val="dash"/>
              <a:round/>
              <a:headEnd/>
              <a:tailEnd/>
            </a:ln>
            <a:effectLst/>
          </p:spPr>
          <p:txBody>
            <a:bodyPr wrap="none" anchor="ctr"/>
            <a:lstStyle/>
            <a:p>
              <a:endParaRPr lang="en-US"/>
            </a:p>
          </p:txBody>
        </p:sp>
        <p:sp>
          <p:nvSpPr>
            <p:cNvPr id="54316" name="Line 44"/>
            <p:cNvSpPr>
              <a:spLocks noChangeShapeType="1"/>
            </p:cNvSpPr>
            <p:nvPr/>
          </p:nvSpPr>
          <p:spPr bwMode="auto">
            <a:xfrm>
              <a:off x="1992" y="867"/>
              <a:ext cx="0" cy="2265"/>
            </a:xfrm>
            <a:prstGeom prst="line">
              <a:avLst/>
            </a:prstGeom>
            <a:noFill/>
            <a:ln w="9525">
              <a:solidFill>
                <a:schemeClr val="tx1"/>
              </a:solidFill>
              <a:prstDash val="dash"/>
              <a:round/>
              <a:headEnd/>
              <a:tailEnd/>
            </a:ln>
            <a:effectLst/>
          </p:spPr>
          <p:txBody>
            <a:bodyPr wrap="none" anchor="ctr"/>
            <a:lstStyle/>
            <a:p>
              <a:endParaRPr lang="en-US"/>
            </a:p>
          </p:txBody>
        </p:sp>
        <p:sp>
          <p:nvSpPr>
            <p:cNvPr id="54317" name="Line 45"/>
            <p:cNvSpPr>
              <a:spLocks noChangeShapeType="1"/>
            </p:cNvSpPr>
            <p:nvPr/>
          </p:nvSpPr>
          <p:spPr bwMode="auto">
            <a:xfrm>
              <a:off x="2309" y="866"/>
              <a:ext cx="0" cy="2264"/>
            </a:xfrm>
            <a:prstGeom prst="line">
              <a:avLst/>
            </a:prstGeom>
            <a:noFill/>
            <a:ln w="9525">
              <a:solidFill>
                <a:schemeClr val="tx1"/>
              </a:solidFill>
              <a:prstDash val="dash"/>
              <a:round/>
              <a:headEnd/>
              <a:tailEnd/>
            </a:ln>
            <a:effectLst/>
          </p:spPr>
          <p:txBody>
            <a:bodyPr wrap="none" anchor="ctr"/>
            <a:lstStyle/>
            <a:p>
              <a:endParaRPr lang="en-US"/>
            </a:p>
          </p:txBody>
        </p:sp>
        <p:sp>
          <p:nvSpPr>
            <p:cNvPr id="54318" name="Line 46"/>
            <p:cNvSpPr>
              <a:spLocks noChangeShapeType="1"/>
            </p:cNvSpPr>
            <p:nvPr/>
          </p:nvSpPr>
          <p:spPr bwMode="auto">
            <a:xfrm>
              <a:off x="2652" y="866"/>
              <a:ext cx="0" cy="2264"/>
            </a:xfrm>
            <a:prstGeom prst="line">
              <a:avLst/>
            </a:prstGeom>
            <a:noFill/>
            <a:ln w="9525">
              <a:solidFill>
                <a:schemeClr val="tx1"/>
              </a:solidFill>
              <a:prstDash val="dash"/>
              <a:round/>
              <a:headEnd/>
              <a:tailEnd/>
            </a:ln>
            <a:effectLst/>
          </p:spPr>
          <p:txBody>
            <a:bodyPr wrap="none" anchor="ctr"/>
            <a:lstStyle/>
            <a:p>
              <a:endParaRPr lang="en-US"/>
            </a:p>
          </p:txBody>
        </p:sp>
        <p:sp>
          <p:nvSpPr>
            <p:cNvPr id="54319" name="Line 47"/>
            <p:cNvSpPr>
              <a:spLocks noChangeShapeType="1"/>
            </p:cNvSpPr>
            <p:nvPr/>
          </p:nvSpPr>
          <p:spPr bwMode="auto">
            <a:xfrm>
              <a:off x="2992" y="867"/>
              <a:ext cx="0" cy="2265"/>
            </a:xfrm>
            <a:prstGeom prst="line">
              <a:avLst/>
            </a:prstGeom>
            <a:noFill/>
            <a:ln w="9525">
              <a:solidFill>
                <a:schemeClr val="tx1"/>
              </a:solidFill>
              <a:prstDash val="dash"/>
              <a:round/>
              <a:headEnd/>
              <a:tailEnd/>
            </a:ln>
            <a:effectLst/>
          </p:spPr>
          <p:txBody>
            <a:bodyPr wrap="none" anchor="ctr"/>
            <a:lstStyle/>
            <a:p>
              <a:endParaRPr lang="en-US"/>
            </a:p>
          </p:txBody>
        </p:sp>
        <p:sp>
          <p:nvSpPr>
            <p:cNvPr id="54320" name="Line 48"/>
            <p:cNvSpPr>
              <a:spLocks noChangeShapeType="1"/>
            </p:cNvSpPr>
            <p:nvPr/>
          </p:nvSpPr>
          <p:spPr bwMode="auto">
            <a:xfrm>
              <a:off x="3326" y="867"/>
              <a:ext cx="0" cy="2265"/>
            </a:xfrm>
            <a:prstGeom prst="line">
              <a:avLst/>
            </a:prstGeom>
            <a:noFill/>
            <a:ln w="9525">
              <a:solidFill>
                <a:schemeClr val="tx1"/>
              </a:solidFill>
              <a:prstDash val="dash"/>
              <a:round/>
              <a:headEnd/>
              <a:tailEnd/>
            </a:ln>
            <a:effectLst/>
          </p:spPr>
          <p:txBody>
            <a:bodyPr wrap="none" anchor="ctr"/>
            <a:lstStyle/>
            <a:p>
              <a:endParaRPr lang="en-US"/>
            </a:p>
          </p:txBody>
        </p:sp>
        <p:sp>
          <p:nvSpPr>
            <p:cNvPr id="54321" name="Line 49"/>
            <p:cNvSpPr>
              <a:spLocks noChangeShapeType="1"/>
            </p:cNvSpPr>
            <p:nvPr/>
          </p:nvSpPr>
          <p:spPr bwMode="auto">
            <a:xfrm>
              <a:off x="3686" y="866"/>
              <a:ext cx="0" cy="2264"/>
            </a:xfrm>
            <a:prstGeom prst="line">
              <a:avLst/>
            </a:prstGeom>
            <a:noFill/>
            <a:ln w="9525">
              <a:solidFill>
                <a:schemeClr val="tx1"/>
              </a:solidFill>
              <a:prstDash val="dash"/>
              <a:round/>
              <a:headEnd/>
              <a:tailEnd/>
            </a:ln>
            <a:effectLst/>
          </p:spPr>
          <p:txBody>
            <a:bodyPr wrap="none" anchor="ctr"/>
            <a:lstStyle/>
            <a:p>
              <a:endParaRPr lang="en-US"/>
            </a:p>
          </p:txBody>
        </p:sp>
        <p:sp>
          <p:nvSpPr>
            <p:cNvPr id="54322" name="Line 50"/>
            <p:cNvSpPr>
              <a:spLocks noChangeShapeType="1"/>
            </p:cNvSpPr>
            <p:nvPr/>
          </p:nvSpPr>
          <p:spPr bwMode="auto">
            <a:xfrm>
              <a:off x="4019" y="866"/>
              <a:ext cx="0" cy="2264"/>
            </a:xfrm>
            <a:prstGeom prst="line">
              <a:avLst/>
            </a:prstGeom>
            <a:noFill/>
            <a:ln w="9525">
              <a:solidFill>
                <a:schemeClr val="tx1"/>
              </a:solidFill>
              <a:prstDash val="dash"/>
              <a:round/>
              <a:headEnd/>
              <a:tailEnd/>
            </a:ln>
            <a:effectLst/>
          </p:spPr>
          <p:txBody>
            <a:bodyPr wrap="none" anchor="ctr"/>
            <a:lstStyle/>
            <a:p>
              <a:endParaRPr lang="en-US"/>
            </a:p>
          </p:txBody>
        </p:sp>
        <p:sp>
          <p:nvSpPr>
            <p:cNvPr id="54323" name="Line 51"/>
            <p:cNvSpPr>
              <a:spLocks noChangeShapeType="1"/>
            </p:cNvSpPr>
            <p:nvPr/>
          </p:nvSpPr>
          <p:spPr bwMode="auto">
            <a:xfrm>
              <a:off x="4340" y="882"/>
              <a:ext cx="0" cy="2263"/>
            </a:xfrm>
            <a:prstGeom prst="line">
              <a:avLst/>
            </a:prstGeom>
            <a:noFill/>
            <a:ln w="9525">
              <a:solidFill>
                <a:schemeClr val="tx1"/>
              </a:solidFill>
              <a:prstDash val="dash"/>
              <a:round/>
              <a:headEnd/>
              <a:tailEnd/>
            </a:ln>
            <a:effectLst/>
          </p:spPr>
          <p:txBody>
            <a:bodyPr wrap="none" anchor="ctr"/>
            <a:lstStyle/>
            <a:p>
              <a:endParaRPr lang="en-US"/>
            </a:p>
          </p:txBody>
        </p:sp>
        <p:sp>
          <p:nvSpPr>
            <p:cNvPr id="54324" name="Line 52"/>
            <p:cNvSpPr>
              <a:spLocks noChangeShapeType="1"/>
            </p:cNvSpPr>
            <p:nvPr/>
          </p:nvSpPr>
          <p:spPr bwMode="auto">
            <a:xfrm>
              <a:off x="4673" y="866"/>
              <a:ext cx="0" cy="2264"/>
            </a:xfrm>
            <a:prstGeom prst="line">
              <a:avLst/>
            </a:prstGeom>
            <a:noFill/>
            <a:ln w="9525">
              <a:solidFill>
                <a:schemeClr val="tx1"/>
              </a:solidFill>
              <a:prstDash val="dash"/>
              <a:round/>
              <a:headEnd/>
              <a:tailEnd/>
            </a:ln>
            <a:effectLst/>
          </p:spPr>
          <p:txBody>
            <a:bodyPr wrap="none" anchor="ctr"/>
            <a:lstStyle/>
            <a:p>
              <a:endParaRPr lang="en-US"/>
            </a:p>
          </p:txBody>
        </p:sp>
        <p:sp>
          <p:nvSpPr>
            <p:cNvPr id="54325" name="Text Box 53"/>
            <p:cNvSpPr txBox="1">
              <a:spLocks noChangeArrowheads="1"/>
            </p:cNvSpPr>
            <p:nvPr/>
          </p:nvSpPr>
          <p:spPr bwMode="auto">
            <a:xfrm>
              <a:off x="4771" y="3142"/>
              <a:ext cx="365" cy="170"/>
            </a:xfrm>
            <a:prstGeom prst="rect">
              <a:avLst/>
            </a:prstGeom>
            <a:noFill/>
            <a:ln w="9525">
              <a:noFill/>
              <a:miter lim="800000"/>
              <a:headEnd/>
              <a:tailEnd/>
            </a:ln>
            <a:effectLst/>
          </p:spPr>
          <p:txBody>
            <a:bodyPr wrap="none">
              <a:spAutoFit/>
            </a:bodyPr>
            <a:lstStyle/>
            <a:p>
              <a:pPr eaLnBrk="0" hangingPunct="0"/>
              <a:r>
                <a:rPr lang="en-US" sz="1600"/>
                <a:t>8:00</a:t>
              </a:r>
            </a:p>
          </p:txBody>
        </p:sp>
        <p:grpSp>
          <p:nvGrpSpPr>
            <p:cNvPr id="3" name="Group 54"/>
            <p:cNvGrpSpPr>
              <a:grpSpLocks/>
            </p:cNvGrpSpPr>
            <p:nvPr/>
          </p:nvGrpSpPr>
          <p:grpSpPr bwMode="auto">
            <a:xfrm>
              <a:off x="973" y="944"/>
              <a:ext cx="1971" cy="1053"/>
              <a:chOff x="768" y="480"/>
              <a:chExt cx="1644" cy="728"/>
            </a:xfrm>
          </p:grpSpPr>
          <p:sp>
            <p:nvSpPr>
              <p:cNvPr id="54327" name="Rectangle 55"/>
              <p:cNvSpPr>
                <a:spLocks noChangeArrowheads="1"/>
              </p:cNvSpPr>
              <p:nvPr/>
            </p:nvSpPr>
            <p:spPr bwMode="auto">
              <a:xfrm>
                <a:off x="768" y="480"/>
                <a:ext cx="240" cy="96"/>
              </a:xfrm>
              <a:prstGeom prst="rect">
                <a:avLst/>
              </a:prstGeom>
              <a:solidFill>
                <a:schemeClr val="accent1"/>
              </a:solidFill>
              <a:ln w="9525">
                <a:solidFill>
                  <a:schemeClr val="tx1"/>
                </a:solidFill>
                <a:miter lim="800000"/>
                <a:headEnd/>
                <a:tailEnd/>
              </a:ln>
              <a:effectLst/>
            </p:spPr>
            <p:txBody>
              <a:bodyPr wrap="none" anchor="ctr"/>
              <a:lstStyle/>
              <a:p>
                <a:endParaRPr lang="en-US"/>
              </a:p>
            </p:txBody>
          </p:sp>
          <p:sp>
            <p:nvSpPr>
              <p:cNvPr id="54328" name="Rectangle 56"/>
              <p:cNvSpPr>
                <a:spLocks noChangeArrowheads="1"/>
              </p:cNvSpPr>
              <p:nvPr/>
            </p:nvSpPr>
            <p:spPr bwMode="auto">
              <a:xfrm>
                <a:off x="1056" y="600"/>
                <a:ext cx="240" cy="96"/>
              </a:xfrm>
              <a:prstGeom prst="rect">
                <a:avLst/>
              </a:prstGeom>
              <a:solidFill>
                <a:schemeClr val="accent1"/>
              </a:solidFill>
              <a:ln w="9525">
                <a:solidFill>
                  <a:schemeClr val="tx1"/>
                </a:solidFill>
                <a:miter lim="800000"/>
                <a:headEnd/>
                <a:tailEnd/>
              </a:ln>
              <a:effectLst/>
            </p:spPr>
            <p:txBody>
              <a:bodyPr wrap="none" anchor="ctr"/>
              <a:lstStyle/>
              <a:p>
                <a:endParaRPr lang="en-US"/>
              </a:p>
            </p:txBody>
          </p:sp>
          <p:sp>
            <p:nvSpPr>
              <p:cNvPr id="54329" name="Rectangle 57"/>
              <p:cNvSpPr>
                <a:spLocks noChangeArrowheads="1"/>
              </p:cNvSpPr>
              <p:nvPr/>
            </p:nvSpPr>
            <p:spPr bwMode="auto">
              <a:xfrm>
                <a:off x="1344" y="732"/>
                <a:ext cx="240" cy="96"/>
              </a:xfrm>
              <a:prstGeom prst="rect">
                <a:avLst/>
              </a:prstGeom>
              <a:solidFill>
                <a:schemeClr val="accent1"/>
              </a:solidFill>
              <a:ln w="9525">
                <a:solidFill>
                  <a:schemeClr val="tx1"/>
                </a:solidFill>
                <a:miter lim="800000"/>
                <a:headEnd/>
                <a:tailEnd/>
              </a:ln>
              <a:effectLst/>
            </p:spPr>
            <p:txBody>
              <a:bodyPr wrap="none" anchor="ctr"/>
              <a:lstStyle/>
              <a:p>
                <a:endParaRPr lang="en-US"/>
              </a:p>
            </p:txBody>
          </p:sp>
          <p:sp>
            <p:nvSpPr>
              <p:cNvPr id="54330" name="Rectangle 58"/>
              <p:cNvSpPr>
                <a:spLocks noChangeArrowheads="1"/>
              </p:cNvSpPr>
              <p:nvPr/>
            </p:nvSpPr>
            <p:spPr bwMode="auto">
              <a:xfrm>
                <a:off x="1620" y="860"/>
                <a:ext cx="240" cy="96"/>
              </a:xfrm>
              <a:prstGeom prst="rect">
                <a:avLst/>
              </a:prstGeom>
              <a:solidFill>
                <a:schemeClr val="accent1"/>
              </a:solidFill>
              <a:ln w="9525">
                <a:solidFill>
                  <a:schemeClr val="tx1"/>
                </a:solidFill>
                <a:miter lim="800000"/>
                <a:headEnd/>
                <a:tailEnd/>
              </a:ln>
              <a:effectLst/>
            </p:spPr>
            <p:txBody>
              <a:bodyPr wrap="none" anchor="ctr"/>
              <a:lstStyle/>
              <a:p>
                <a:endParaRPr lang="en-US"/>
              </a:p>
            </p:txBody>
          </p:sp>
          <p:sp>
            <p:nvSpPr>
              <p:cNvPr id="54331" name="Rectangle 59"/>
              <p:cNvSpPr>
                <a:spLocks noChangeArrowheads="1"/>
              </p:cNvSpPr>
              <p:nvPr/>
            </p:nvSpPr>
            <p:spPr bwMode="auto">
              <a:xfrm>
                <a:off x="1888" y="980"/>
                <a:ext cx="240" cy="96"/>
              </a:xfrm>
              <a:prstGeom prst="rect">
                <a:avLst/>
              </a:prstGeom>
              <a:solidFill>
                <a:schemeClr val="accent1"/>
              </a:solidFill>
              <a:ln w="9525">
                <a:solidFill>
                  <a:schemeClr val="tx1"/>
                </a:solidFill>
                <a:miter lim="800000"/>
                <a:headEnd/>
                <a:tailEnd/>
              </a:ln>
              <a:effectLst/>
            </p:spPr>
            <p:txBody>
              <a:bodyPr wrap="none" anchor="ctr"/>
              <a:lstStyle/>
              <a:p>
                <a:endParaRPr lang="en-US"/>
              </a:p>
            </p:txBody>
          </p:sp>
          <p:sp>
            <p:nvSpPr>
              <p:cNvPr id="54332" name="Rectangle 60"/>
              <p:cNvSpPr>
                <a:spLocks noChangeArrowheads="1"/>
              </p:cNvSpPr>
              <p:nvPr/>
            </p:nvSpPr>
            <p:spPr bwMode="auto">
              <a:xfrm>
                <a:off x="2172" y="1112"/>
                <a:ext cx="240" cy="96"/>
              </a:xfrm>
              <a:prstGeom prst="rect">
                <a:avLst/>
              </a:prstGeom>
              <a:solidFill>
                <a:schemeClr val="accent1"/>
              </a:solidFill>
              <a:ln w="9525">
                <a:solidFill>
                  <a:schemeClr val="tx1"/>
                </a:solidFill>
                <a:miter lim="800000"/>
                <a:headEnd/>
                <a:tailEnd/>
              </a:ln>
              <a:effectLst/>
            </p:spPr>
            <p:txBody>
              <a:bodyPr wrap="none" anchor="ctr"/>
              <a:lstStyle/>
              <a:p>
                <a:endParaRPr lang="en-US"/>
              </a:p>
            </p:txBody>
          </p:sp>
        </p:grpSp>
        <p:grpSp>
          <p:nvGrpSpPr>
            <p:cNvPr id="4" name="Group 61"/>
            <p:cNvGrpSpPr>
              <a:grpSpLocks/>
            </p:cNvGrpSpPr>
            <p:nvPr/>
          </p:nvGrpSpPr>
          <p:grpSpPr bwMode="auto">
            <a:xfrm>
              <a:off x="2992" y="2037"/>
              <a:ext cx="1970" cy="1053"/>
              <a:chOff x="768" y="480"/>
              <a:chExt cx="1644" cy="728"/>
            </a:xfrm>
          </p:grpSpPr>
          <p:sp>
            <p:nvSpPr>
              <p:cNvPr id="54334" name="Rectangle 62"/>
              <p:cNvSpPr>
                <a:spLocks noChangeArrowheads="1"/>
              </p:cNvSpPr>
              <p:nvPr/>
            </p:nvSpPr>
            <p:spPr bwMode="auto">
              <a:xfrm>
                <a:off x="768" y="480"/>
                <a:ext cx="240" cy="96"/>
              </a:xfrm>
              <a:prstGeom prst="rect">
                <a:avLst/>
              </a:prstGeom>
              <a:solidFill>
                <a:schemeClr val="accent1"/>
              </a:solidFill>
              <a:ln w="9525">
                <a:solidFill>
                  <a:schemeClr val="tx1"/>
                </a:solidFill>
                <a:miter lim="800000"/>
                <a:headEnd/>
                <a:tailEnd/>
              </a:ln>
              <a:effectLst/>
            </p:spPr>
            <p:txBody>
              <a:bodyPr wrap="none" anchor="ctr"/>
              <a:lstStyle/>
              <a:p>
                <a:endParaRPr lang="en-US"/>
              </a:p>
            </p:txBody>
          </p:sp>
          <p:sp>
            <p:nvSpPr>
              <p:cNvPr id="54335" name="Rectangle 63"/>
              <p:cNvSpPr>
                <a:spLocks noChangeArrowheads="1"/>
              </p:cNvSpPr>
              <p:nvPr/>
            </p:nvSpPr>
            <p:spPr bwMode="auto">
              <a:xfrm>
                <a:off x="1056" y="600"/>
                <a:ext cx="240" cy="96"/>
              </a:xfrm>
              <a:prstGeom prst="rect">
                <a:avLst/>
              </a:prstGeom>
              <a:solidFill>
                <a:schemeClr val="accent1"/>
              </a:solidFill>
              <a:ln w="9525">
                <a:solidFill>
                  <a:schemeClr val="tx1"/>
                </a:solidFill>
                <a:miter lim="800000"/>
                <a:headEnd/>
                <a:tailEnd/>
              </a:ln>
              <a:effectLst/>
            </p:spPr>
            <p:txBody>
              <a:bodyPr wrap="none" anchor="ctr"/>
              <a:lstStyle/>
              <a:p>
                <a:endParaRPr lang="en-US"/>
              </a:p>
            </p:txBody>
          </p:sp>
          <p:sp>
            <p:nvSpPr>
              <p:cNvPr id="54336" name="Rectangle 64"/>
              <p:cNvSpPr>
                <a:spLocks noChangeArrowheads="1"/>
              </p:cNvSpPr>
              <p:nvPr/>
            </p:nvSpPr>
            <p:spPr bwMode="auto">
              <a:xfrm>
                <a:off x="1344" y="732"/>
                <a:ext cx="240" cy="96"/>
              </a:xfrm>
              <a:prstGeom prst="rect">
                <a:avLst/>
              </a:prstGeom>
              <a:solidFill>
                <a:schemeClr val="accent1"/>
              </a:solidFill>
              <a:ln w="9525">
                <a:solidFill>
                  <a:schemeClr val="tx1"/>
                </a:solidFill>
                <a:miter lim="800000"/>
                <a:headEnd/>
                <a:tailEnd/>
              </a:ln>
              <a:effectLst/>
            </p:spPr>
            <p:txBody>
              <a:bodyPr wrap="none" anchor="ctr"/>
              <a:lstStyle/>
              <a:p>
                <a:endParaRPr lang="en-US"/>
              </a:p>
            </p:txBody>
          </p:sp>
          <p:sp>
            <p:nvSpPr>
              <p:cNvPr id="54337" name="Rectangle 65"/>
              <p:cNvSpPr>
                <a:spLocks noChangeArrowheads="1"/>
              </p:cNvSpPr>
              <p:nvPr/>
            </p:nvSpPr>
            <p:spPr bwMode="auto">
              <a:xfrm>
                <a:off x="1620" y="860"/>
                <a:ext cx="240" cy="96"/>
              </a:xfrm>
              <a:prstGeom prst="rect">
                <a:avLst/>
              </a:prstGeom>
              <a:solidFill>
                <a:schemeClr val="accent1"/>
              </a:solidFill>
              <a:ln w="9525">
                <a:solidFill>
                  <a:schemeClr val="tx1"/>
                </a:solidFill>
                <a:miter lim="800000"/>
                <a:headEnd/>
                <a:tailEnd/>
              </a:ln>
              <a:effectLst/>
            </p:spPr>
            <p:txBody>
              <a:bodyPr wrap="none" anchor="ctr"/>
              <a:lstStyle/>
              <a:p>
                <a:endParaRPr lang="en-US"/>
              </a:p>
            </p:txBody>
          </p:sp>
          <p:sp>
            <p:nvSpPr>
              <p:cNvPr id="54338" name="Rectangle 66"/>
              <p:cNvSpPr>
                <a:spLocks noChangeArrowheads="1"/>
              </p:cNvSpPr>
              <p:nvPr/>
            </p:nvSpPr>
            <p:spPr bwMode="auto">
              <a:xfrm>
                <a:off x="1888" y="980"/>
                <a:ext cx="240" cy="96"/>
              </a:xfrm>
              <a:prstGeom prst="rect">
                <a:avLst/>
              </a:prstGeom>
              <a:solidFill>
                <a:schemeClr val="accent1"/>
              </a:solidFill>
              <a:ln w="9525">
                <a:solidFill>
                  <a:schemeClr val="tx1"/>
                </a:solidFill>
                <a:miter lim="800000"/>
                <a:headEnd/>
                <a:tailEnd/>
              </a:ln>
              <a:effectLst/>
            </p:spPr>
            <p:txBody>
              <a:bodyPr wrap="none" anchor="ctr"/>
              <a:lstStyle/>
              <a:p>
                <a:endParaRPr lang="en-US"/>
              </a:p>
            </p:txBody>
          </p:sp>
          <p:sp>
            <p:nvSpPr>
              <p:cNvPr id="54339" name="Rectangle 67"/>
              <p:cNvSpPr>
                <a:spLocks noChangeArrowheads="1"/>
              </p:cNvSpPr>
              <p:nvPr/>
            </p:nvSpPr>
            <p:spPr bwMode="auto">
              <a:xfrm>
                <a:off x="2172" y="1112"/>
                <a:ext cx="240" cy="96"/>
              </a:xfrm>
              <a:prstGeom prst="rect">
                <a:avLst/>
              </a:prstGeom>
              <a:solidFill>
                <a:schemeClr val="accent1"/>
              </a:solidFill>
              <a:ln w="9525">
                <a:solidFill>
                  <a:schemeClr val="tx1"/>
                </a:solidFill>
                <a:miter lim="800000"/>
                <a:headEnd/>
                <a:tailEnd/>
              </a:ln>
              <a:effectLst/>
            </p:spPr>
            <p:txBody>
              <a:bodyPr wrap="none" anchor="ctr"/>
              <a:lstStyle/>
              <a:p>
                <a:endParaRPr lang="en-US"/>
              </a:p>
            </p:txBody>
          </p:sp>
        </p:grpSp>
      </p:grpSp>
      <p:grpSp>
        <p:nvGrpSpPr>
          <p:cNvPr id="5" name="Group 70"/>
          <p:cNvGrpSpPr>
            <a:grpSpLocks/>
          </p:cNvGrpSpPr>
          <p:nvPr/>
        </p:nvGrpSpPr>
        <p:grpSpPr bwMode="auto">
          <a:xfrm>
            <a:off x="266700" y="1177925"/>
            <a:ext cx="1736725" cy="4948238"/>
            <a:chOff x="240" y="384"/>
            <a:chExt cx="731" cy="1726"/>
          </a:xfrm>
        </p:grpSpPr>
        <p:sp>
          <p:nvSpPr>
            <p:cNvPr id="54343" name="Line 71"/>
            <p:cNvSpPr>
              <a:spLocks noChangeShapeType="1"/>
            </p:cNvSpPr>
            <p:nvPr/>
          </p:nvSpPr>
          <p:spPr bwMode="auto">
            <a:xfrm>
              <a:off x="240" y="384"/>
              <a:ext cx="731" cy="0"/>
            </a:xfrm>
            <a:prstGeom prst="line">
              <a:avLst/>
            </a:prstGeom>
            <a:noFill/>
            <a:ln w="9525">
              <a:solidFill>
                <a:srgbClr val="000000"/>
              </a:solidFill>
              <a:round/>
              <a:headEnd/>
              <a:tailEnd/>
            </a:ln>
          </p:spPr>
          <p:txBody>
            <a:bodyPr/>
            <a:lstStyle/>
            <a:p>
              <a:endParaRPr lang="en-US"/>
            </a:p>
          </p:txBody>
        </p:sp>
        <p:sp>
          <p:nvSpPr>
            <p:cNvPr id="54344" name="Line 72"/>
            <p:cNvSpPr>
              <a:spLocks noChangeShapeType="1"/>
            </p:cNvSpPr>
            <p:nvPr/>
          </p:nvSpPr>
          <p:spPr bwMode="auto">
            <a:xfrm>
              <a:off x="240" y="384"/>
              <a:ext cx="0" cy="1726"/>
            </a:xfrm>
            <a:prstGeom prst="line">
              <a:avLst/>
            </a:prstGeom>
            <a:noFill/>
            <a:ln w="9525">
              <a:solidFill>
                <a:srgbClr val="000000"/>
              </a:solidFill>
              <a:round/>
              <a:headEnd/>
              <a:tailEnd/>
            </a:ln>
          </p:spPr>
          <p:txBody>
            <a:bodyPr/>
            <a:lstStyle/>
            <a:p>
              <a:endParaRPr lang="en-US"/>
            </a:p>
          </p:txBody>
        </p:sp>
        <p:sp>
          <p:nvSpPr>
            <p:cNvPr id="54345" name="Line 73"/>
            <p:cNvSpPr>
              <a:spLocks noChangeShapeType="1"/>
            </p:cNvSpPr>
            <p:nvPr/>
          </p:nvSpPr>
          <p:spPr bwMode="auto">
            <a:xfrm>
              <a:off x="971" y="384"/>
              <a:ext cx="0" cy="1726"/>
            </a:xfrm>
            <a:prstGeom prst="line">
              <a:avLst/>
            </a:prstGeom>
            <a:noFill/>
            <a:ln w="9525">
              <a:solidFill>
                <a:srgbClr val="000000"/>
              </a:solidFill>
              <a:round/>
              <a:headEnd/>
              <a:tailEnd/>
            </a:ln>
          </p:spPr>
          <p:txBody>
            <a:bodyPr/>
            <a:lstStyle/>
            <a:p>
              <a:endParaRPr lang="en-US"/>
            </a:p>
          </p:txBody>
        </p:sp>
        <p:sp>
          <p:nvSpPr>
            <p:cNvPr id="54346" name="Line 74"/>
            <p:cNvSpPr>
              <a:spLocks noChangeShapeType="1"/>
            </p:cNvSpPr>
            <p:nvPr/>
          </p:nvSpPr>
          <p:spPr bwMode="auto">
            <a:xfrm>
              <a:off x="240" y="2110"/>
              <a:ext cx="731" cy="0"/>
            </a:xfrm>
            <a:prstGeom prst="line">
              <a:avLst/>
            </a:prstGeom>
            <a:noFill/>
            <a:ln w="9525">
              <a:solidFill>
                <a:srgbClr val="000000"/>
              </a:solidFill>
              <a:round/>
              <a:headEnd/>
              <a:tailEnd/>
            </a:ln>
          </p:spPr>
          <p:txBody>
            <a:bodyPr/>
            <a:lstStyle/>
            <a:p>
              <a:endParaRPr lang="en-US"/>
            </a:p>
          </p:txBody>
        </p:sp>
        <p:sp>
          <p:nvSpPr>
            <p:cNvPr id="54347" name="Line 75"/>
            <p:cNvSpPr>
              <a:spLocks noChangeShapeType="1"/>
            </p:cNvSpPr>
            <p:nvPr/>
          </p:nvSpPr>
          <p:spPr bwMode="auto">
            <a:xfrm>
              <a:off x="240" y="557"/>
              <a:ext cx="731" cy="0"/>
            </a:xfrm>
            <a:prstGeom prst="line">
              <a:avLst/>
            </a:prstGeom>
            <a:noFill/>
            <a:ln w="9525">
              <a:solidFill>
                <a:srgbClr val="000000"/>
              </a:solidFill>
              <a:round/>
              <a:headEnd/>
              <a:tailEnd/>
            </a:ln>
          </p:spPr>
          <p:txBody>
            <a:bodyPr/>
            <a:lstStyle/>
            <a:p>
              <a:endParaRPr lang="en-US"/>
            </a:p>
          </p:txBody>
        </p:sp>
        <p:sp>
          <p:nvSpPr>
            <p:cNvPr id="54348" name="Line 76"/>
            <p:cNvSpPr>
              <a:spLocks noChangeShapeType="1"/>
            </p:cNvSpPr>
            <p:nvPr/>
          </p:nvSpPr>
          <p:spPr bwMode="auto">
            <a:xfrm>
              <a:off x="484" y="384"/>
              <a:ext cx="0" cy="1726"/>
            </a:xfrm>
            <a:prstGeom prst="line">
              <a:avLst/>
            </a:prstGeom>
            <a:noFill/>
            <a:ln w="9525">
              <a:solidFill>
                <a:srgbClr val="000000"/>
              </a:solidFill>
              <a:round/>
              <a:headEnd/>
              <a:tailEnd/>
            </a:ln>
          </p:spPr>
          <p:txBody>
            <a:bodyPr/>
            <a:lstStyle/>
            <a:p>
              <a:endParaRPr lang="en-US"/>
            </a:p>
          </p:txBody>
        </p:sp>
        <p:sp>
          <p:nvSpPr>
            <p:cNvPr id="54349" name="Line 77"/>
            <p:cNvSpPr>
              <a:spLocks noChangeShapeType="1"/>
            </p:cNvSpPr>
            <p:nvPr/>
          </p:nvSpPr>
          <p:spPr bwMode="auto">
            <a:xfrm>
              <a:off x="727" y="384"/>
              <a:ext cx="0" cy="1726"/>
            </a:xfrm>
            <a:prstGeom prst="line">
              <a:avLst/>
            </a:prstGeom>
            <a:noFill/>
            <a:ln w="9525">
              <a:solidFill>
                <a:srgbClr val="000000"/>
              </a:solidFill>
              <a:round/>
              <a:headEnd/>
              <a:tailEnd/>
            </a:ln>
          </p:spPr>
          <p:txBody>
            <a:bodyPr/>
            <a:lstStyle/>
            <a:p>
              <a:endParaRPr lang="en-US"/>
            </a:p>
          </p:txBody>
        </p:sp>
        <p:sp>
          <p:nvSpPr>
            <p:cNvPr id="54350" name="Rectangle 78"/>
            <p:cNvSpPr>
              <a:spLocks noChangeArrowheads="1"/>
            </p:cNvSpPr>
            <p:nvPr/>
          </p:nvSpPr>
          <p:spPr bwMode="auto">
            <a:xfrm>
              <a:off x="288" y="469"/>
              <a:ext cx="165" cy="54"/>
            </a:xfrm>
            <a:prstGeom prst="rect">
              <a:avLst/>
            </a:prstGeom>
            <a:noFill/>
            <a:ln w="9525">
              <a:noFill/>
              <a:miter lim="800000"/>
              <a:headEnd/>
              <a:tailEnd/>
            </a:ln>
          </p:spPr>
          <p:txBody>
            <a:bodyPr wrap="none" lIns="0" tIns="0" rIns="0" bIns="0">
              <a:spAutoFit/>
            </a:bodyPr>
            <a:lstStyle/>
            <a:p>
              <a:pPr eaLnBrk="0" hangingPunct="0"/>
              <a:r>
                <a:rPr lang="en-US" sz="1000">
                  <a:solidFill>
                    <a:srgbClr val="000000"/>
                  </a:solidFill>
                </a:rPr>
                <a:t>Patient</a:t>
              </a:r>
              <a:endParaRPr lang="en-US" sz="1000">
                <a:latin typeface="Times New Roman" pitchFamily="18" charset="0"/>
              </a:endParaRPr>
            </a:p>
          </p:txBody>
        </p:sp>
        <p:sp>
          <p:nvSpPr>
            <p:cNvPr id="54351" name="Rectangle 79"/>
            <p:cNvSpPr>
              <a:spLocks noChangeArrowheads="1"/>
            </p:cNvSpPr>
            <p:nvPr/>
          </p:nvSpPr>
          <p:spPr bwMode="auto">
            <a:xfrm>
              <a:off x="529" y="384"/>
              <a:ext cx="152" cy="106"/>
            </a:xfrm>
            <a:prstGeom prst="rect">
              <a:avLst/>
            </a:prstGeom>
            <a:noFill/>
            <a:ln w="9525">
              <a:noFill/>
              <a:miter lim="800000"/>
              <a:headEnd/>
              <a:tailEnd/>
            </a:ln>
          </p:spPr>
          <p:txBody>
            <a:bodyPr wrap="none" lIns="0" tIns="0" rIns="0" bIns="0">
              <a:spAutoFit/>
            </a:bodyPr>
            <a:lstStyle/>
            <a:p>
              <a:pPr algn="ctr" eaLnBrk="0" hangingPunct="0"/>
              <a:r>
                <a:rPr lang="en-US" sz="1000">
                  <a:solidFill>
                    <a:srgbClr val="000000"/>
                  </a:solidFill>
                </a:rPr>
                <a:t>Arrival</a:t>
              </a:r>
            </a:p>
            <a:p>
              <a:pPr algn="ctr" eaLnBrk="0" hangingPunct="0"/>
              <a:r>
                <a:rPr lang="en-US" sz="1000">
                  <a:solidFill>
                    <a:srgbClr val="000000"/>
                  </a:solidFill>
                </a:rPr>
                <a:t>Time</a:t>
              </a:r>
              <a:endParaRPr lang="en-US" sz="1000">
                <a:latin typeface="Times New Roman" pitchFamily="18" charset="0"/>
              </a:endParaRPr>
            </a:p>
          </p:txBody>
        </p:sp>
        <p:sp>
          <p:nvSpPr>
            <p:cNvPr id="54352" name="Rectangle 80"/>
            <p:cNvSpPr>
              <a:spLocks noChangeArrowheads="1"/>
            </p:cNvSpPr>
            <p:nvPr/>
          </p:nvSpPr>
          <p:spPr bwMode="auto">
            <a:xfrm>
              <a:off x="761" y="384"/>
              <a:ext cx="177" cy="106"/>
            </a:xfrm>
            <a:prstGeom prst="rect">
              <a:avLst/>
            </a:prstGeom>
            <a:noFill/>
            <a:ln w="9525">
              <a:noFill/>
              <a:miter lim="800000"/>
              <a:headEnd/>
              <a:tailEnd/>
            </a:ln>
          </p:spPr>
          <p:txBody>
            <a:bodyPr wrap="none" lIns="0" tIns="0" rIns="0" bIns="0">
              <a:spAutoFit/>
            </a:bodyPr>
            <a:lstStyle/>
            <a:p>
              <a:pPr algn="ctr" eaLnBrk="0" hangingPunct="0"/>
              <a:r>
                <a:rPr lang="en-US" sz="1000">
                  <a:solidFill>
                    <a:srgbClr val="000000"/>
                  </a:solidFill>
                </a:rPr>
                <a:t>Service</a:t>
              </a:r>
            </a:p>
            <a:p>
              <a:pPr algn="ctr" eaLnBrk="0" hangingPunct="0"/>
              <a:r>
                <a:rPr lang="en-US" sz="1000">
                  <a:solidFill>
                    <a:srgbClr val="000000"/>
                  </a:solidFill>
                </a:rPr>
                <a:t>Time</a:t>
              </a:r>
              <a:endParaRPr lang="en-US" sz="1000">
                <a:latin typeface="Times New Roman" pitchFamily="18" charset="0"/>
              </a:endParaRPr>
            </a:p>
          </p:txBody>
        </p:sp>
        <p:sp>
          <p:nvSpPr>
            <p:cNvPr id="54353" name="Line 81"/>
            <p:cNvSpPr>
              <a:spLocks noChangeShapeType="1"/>
            </p:cNvSpPr>
            <p:nvPr/>
          </p:nvSpPr>
          <p:spPr bwMode="auto">
            <a:xfrm>
              <a:off x="240" y="686"/>
              <a:ext cx="731" cy="0"/>
            </a:xfrm>
            <a:prstGeom prst="line">
              <a:avLst/>
            </a:prstGeom>
            <a:noFill/>
            <a:ln w="9525">
              <a:solidFill>
                <a:srgbClr val="000000"/>
              </a:solidFill>
              <a:round/>
              <a:headEnd/>
              <a:tailEnd/>
            </a:ln>
          </p:spPr>
          <p:txBody>
            <a:bodyPr/>
            <a:lstStyle/>
            <a:p>
              <a:endParaRPr lang="en-US"/>
            </a:p>
          </p:txBody>
        </p:sp>
        <p:sp>
          <p:nvSpPr>
            <p:cNvPr id="54354" name="Line 82"/>
            <p:cNvSpPr>
              <a:spLocks noChangeShapeType="1"/>
            </p:cNvSpPr>
            <p:nvPr/>
          </p:nvSpPr>
          <p:spPr bwMode="auto">
            <a:xfrm>
              <a:off x="240" y="1722"/>
              <a:ext cx="731" cy="0"/>
            </a:xfrm>
            <a:prstGeom prst="line">
              <a:avLst/>
            </a:prstGeom>
            <a:noFill/>
            <a:ln w="9525">
              <a:solidFill>
                <a:srgbClr val="000000"/>
              </a:solidFill>
              <a:round/>
              <a:headEnd/>
              <a:tailEnd/>
            </a:ln>
          </p:spPr>
          <p:txBody>
            <a:bodyPr/>
            <a:lstStyle/>
            <a:p>
              <a:endParaRPr lang="en-US"/>
            </a:p>
          </p:txBody>
        </p:sp>
        <p:sp>
          <p:nvSpPr>
            <p:cNvPr id="54355" name="Line 83"/>
            <p:cNvSpPr>
              <a:spLocks noChangeShapeType="1"/>
            </p:cNvSpPr>
            <p:nvPr/>
          </p:nvSpPr>
          <p:spPr bwMode="auto">
            <a:xfrm>
              <a:off x="240" y="816"/>
              <a:ext cx="731" cy="0"/>
            </a:xfrm>
            <a:prstGeom prst="line">
              <a:avLst/>
            </a:prstGeom>
            <a:noFill/>
            <a:ln w="9525">
              <a:solidFill>
                <a:srgbClr val="000000"/>
              </a:solidFill>
              <a:round/>
              <a:headEnd/>
              <a:tailEnd/>
            </a:ln>
          </p:spPr>
          <p:txBody>
            <a:bodyPr/>
            <a:lstStyle/>
            <a:p>
              <a:endParaRPr lang="en-US"/>
            </a:p>
          </p:txBody>
        </p:sp>
        <p:sp>
          <p:nvSpPr>
            <p:cNvPr id="54356" name="Line 84"/>
            <p:cNvSpPr>
              <a:spLocks noChangeShapeType="1"/>
            </p:cNvSpPr>
            <p:nvPr/>
          </p:nvSpPr>
          <p:spPr bwMode="auto">
            <a:xfrm>
              <a:off x="240" y="945"/>
              <a:ext cx="731" cy="0"/>
            </a:xfrm>
            <a:prstGeom prst="line">
              <a:avLst/>
            </a:prstGeom>
            <a:noFill/>
            <a:ln w="9525">
              <a:solidFill>
                <a:srgbClr val="000000"/>
              </a:solidFill>
              <a:round/>
              <a:headEnd/>
              <a:tailEnd/>
            </a:ln>
          </p:spPr>
          <p:txBody>
            <a:bodyPr/>
            <a:lstStyle/>
            <a:p>
              <a:endParaRPr lang="en-US"/>
            </a:p>
          </p:txBody>
        </p:sp>
        <p:sp>
          <p:nvSpPr>
            <p:cNvPr id="54357" name="Line 85"/>
            <p:cNvSpPr>
              <a:spLocks noChangeShapeType="1"/>
            </p:cNvSpPr>
            <p:nvPr/>
          </p:nvSpPr>
          <p:spPr bwMode="auto">
            <a:xfrm>
              <a:off x="240" y="1851"/>
              <a:ext cx="731" cy="0"/>
            </a:xfrm>
            <a:prstGeom prst="line">
              <a:avLst/>
            </a:prstGeom>
            <a:noFill/>
            <a:ln w="9525">
              <a:solidFill>
                <a:srgbClr val="000000"/>
              </a:solidFill>
              <a:round/>
              <a:headEnd/>
              <a:tailEnd/>
            </a:ln>
          </p:spPr>
          <p:txBody>
            <a:bodyPr/>
            <a:lstStyle/>
            <a:p>
              <a:endParaRPr lang="en-US"/>
            </a:p>
          </p:txBody>
        </p:sp>
        <p:sp>
          <p:nvSpPr>
            <p:cNvPr id="54358" name="Line 86"/>
            <p:cNvSpPr>
              <a:spLocks noChangeShapeType="1"/>
            </p:cNvSpPr>
            <p:nvPr/>
          </p:nvSpPr>
          <p:spPr bwMode="auto">
            <a:xfrm>
              <a:off x="240" y="1074"/>
              <a:ext cx="731" cy="0"/>
            </a:xfrm>
            <a:prstGeom prst="line">
              <a:avLst/>
            </a:prstGeom>
            <a:noFill/>
            <a:ln w="9525">
              <a:solidFill>
                <a:srgbClr val="000000"/>
              </a:solidFill>
              <a:round/>
              <a:headEnd/>
              <a:tailEnd/>
            </a:ln>
          </p:spPr>
          <p:txBody>
            <a:bodyPr/>
            <a:lstStyle/>
            <a:p>
              <a:endParaRPr lang="en-US"/>
            </a:p>
          </p:txBody>
        </p:sp>
        <p:sp>
          <p:nvSpPr>
            <p:cNvPr id="54359" name="Line 87"/>
            <p:cNvSpPr>
              <a:spLocks noChangeShapeType="1"/>
            </p:cNvSpPr>
            <p:nvPr/>
          </p:nvSpPr>
          <p:spPr bwMode="auto">
            <a:xfrm>
              <a:off x="240" y="1204"/>
              <a:ext cx="731" cy="0"/>
            </a:xfrm>
            <a:prstGeom prst="line">
              <a:avLst/>
            </a:prstGeom>
            <a:noFill/>
            <a:ln w="9525">
              <a:solidFill>
                <a:srgbClr val="000000"/>
              </a:solidFill>
              <a:round/>
              <a:headEnd/>
              <a:tailEnd/>
            </a:ln>
          </p:spPr>
          <p:txBody>
            <a:bodyPr/>
            <a:lstStyle/>
            <a:p>
              <a:endParaRPr lang="en-US"/>
            </a:p>
          </p:txBody>
        </p:sp>
        <p:sp>
          <p:nvSpPr>
            <p:cNvPr id="54360" name="Line 88"/>
            <p:cNvSpPr>
              <a:spLocks noChangeShapeType="1"/>
            </p:cNvSpPr>
            <p:nvPr/>
          </p:nvSpPr>
          <p:spPr bwMode="auto">
            <a:xfrm>
              <a:off x="240" y="1592"/>
              <a:ext cx="731" cy="0"/>
            </a:xfrm>
            <a:prstGeom prst="line">
              <a:avLst/>
            </a:prstGeom>
            <a:noFill/>
            <a:ln w="9525">
              <a:solidFill>
                <a:srgbClr val="000000"/>
              </a:solidFill>
              <a:round/>
              <a:headEnd/>
              <a:tailEnd/>
            </a:ln>
          </p:spPr>
          <p:txBody>
            <a:bodyPr/>
            <a:lstStyle/>
            <a:p>
              <a:endParaRPr lang="en-US"/>
            </a:p>
          </p:txBody>
        </p:sp>
        <p:sp>
          <p:nvSpPr>
            <p:cNvPr id="54361" name="Line 89"/>
            <p:cNvSpPr>
              <a:spLocks noChangeShapeType="1"/>
            </p:cNvSpPr>
            <p:nvPr/>
          </p:nvSpPr>
          <p:spPr bwMode="auto">
            <a:xfrm>
              <a:off x="240" y="1333"/>
              <a:ext cx="731" cy="0"/>
            </a:xfrm>
            <a:prstGeom prst="line">
              <a:avLst/>
            </a:prstGeom>
            <a:noFill/>
            <a:ln w="9525">
              <a:solidFill>
                <a:srgbClr val="000000"/>
              </a:solidFill>
              <a:round/>
              <a:headEnd/>
              <a:tailEnd/>
            </a:ln>
          </p:spPr>
          <p:txBody>
            <a:bodyPr/>
            <a:lstStyle/>
            <a:p>
              <a:endParaRPr lang="en-US"/>
            </a:p>
          </p:txBody>
        </p:sp>
        <p:sp>
          <p:nvSpPr>
            <p:cNvPr id="54362" name="Line 90"/>
            <p:cNvSpPr>
              <a:spLocks noChangeShapeType="1"/>
            </p:cNvSpPr>
            <p:nvPr/>
          </p:nvSpPr>
          <p:spPr bwMode="auto">
            <a:xfrm>
              <a:off x="240" y="1463"/>
              <a:ext cx="731" cy="0"/>
            </a:xfrm>
            <a:prstGeom prst="line">
              <a:avLst/>
            </a:prstGeom>
            <a:noFill/>
            <a:ln w="9525">
              <a:solidFill>
                <a:srgbClr val="000000"/>
              </a:solidFill>
              <a:round/>
              <a:headEnd/>
              <a:tailEnd/>
            </a:ln>
          </p:spPr>
          <p:txBody>
            <a:bodyPr/>
            <a:lstStyle/>
            <a:p>
              <a:endParaRPr lang="en-US"/>
            </a:p>
          </p:txBody>
        </p:sp>
        <p:sp>
          <p:nvSpPr>
            <p:cNvPr id="54363" name="Line 91"/>
            <p:cNvSpPr>
              <a:spLocks noChangeShapeType="1"/>
            </p:cNvSpPr>
            <p:nvPr/>
          </p:nvSpPr>
          <p:spPr bwMode="auto">
            <a:xfrm>
              <a:off x="240" y="1981"/>
              <a:ext cx="731" cy="0"/>
            </a:xfrm>
            <a:prstGeom prst="line">
              <a:avLst/>
            </a:prstGeom>
            <a:noFill/>
            <a:ln w="9525">
              <a:solidFill>
                <a:srgbClr val="000000"/>
              </a:solidFill>
              <a:round/>
              <a:headEnd/>
              <a:tailEnd/>
            </a:ln>
          </p:spPr>
          <p:txBody>
            <a:bodyPr/>
            <a:lstStyle/>
            <a:p>
              <a:endParaRPr lang="en-US"/>
            </a:p>
          </p:txBody>
        </p:sp>
        <p:sp>
          <p:nvSpPr>
            <p:cNvPr id="54364" name="Rectangle 92"/>
            <p:cNvSpPr>
              <a:spLocks noChangeArrowheads="1"/>
            </p:cNvSpPr>
            <p:nvPr/>
          </p:nvSpPr>
          <p:spPr bwMode="auto">
            <a:xfrm>
              <a:off x="337" y="556"/>
              <a:ext cx="41" cy="75"/>
            </a:xfrm>
            <a:prstGeom prst="rect">
              <a:avLst/>
            </a:prstGeom>
            <a:noFill/>
            <a:ln w="9525">
              <a:noFill/>
              <a:miter lim="800000"/>
              <a:headEnd/>
              <a:tailEnd/>
            </a:ln>
          </p:spPr>
          <p:txBody>
            <a:bodyPr wrap="none" lIns="0" tIns="0" rIns="0" bIns="0">
              <a:spAutoFit/>
            </a:bodyPr>
            <a:lstStyle/>
            <a:p>
              <a:pPr eaLnBrk="0" hangingPunct="0"/>
              <a:r>
                <a:rPr lang="en-US">
                  <a:solidFill>
                    <a:srgbClr val="000000"/>
                  </a:solidFill>
                </a:rPr>
                <a:t>1</a:t>
              </a:r>
              <a:endParaRPr lang="en-US">
                <a:latin typeface="Times New Roman" pitchFamily="18" charset="0"/>
              </a:endParaRPr>
            </a:p>
          </p:txBody>
        </p:sp>
        <p:sp>
          <p:nvSpPr>
            <p:cNvPr id="54365" name="Rectangle 93"/>
            <p:cNvSpPr>
              <a:spLocks noChangeArrowheads="1"/>
            </p:cNvSpPr>
            <p:nvPr/>
          </p:nvSpPr>
          <p:spPr bwMode="auto">
            <a:xfrm>
              <a:off x="337" y="685"/>
              <a:ext cx="41" cy="75"/>
            </a:xfrm>
            <a:prstGeom prst="rect">
              <a:avLst/>
            </a:prstGeom>
            <a:noFill/>
            <a:ln w="9525">
              <a:noFill/>
              <a:miter lim="800000"/>
              <a:headEnd/>
              <a:tailEnd/>
            </a:ln>
          </p:spPr>
          <p:txBody>
            <a:bodyPr wrap="none" lIns="0" tIns="0" rIns="0" bIns="0">
              <a:spAutoFit/>
            </a:bodyPr>
            <a:lstStyle/>
            <a:p>
              <a:pPr eaLnBrk="0" hangingPunct="0"/>
              <a:r>
                <a:rPr lang="en-US">
                  <a:solidFill>
                    <a:srgbClr val="000000"/>
                  </a:solidFill>
                </a:rPr>
                <a:t>2</a:t>
              </a:r>
              <a:endParaRPr lang="en-US">
                <a:latin typeface="Times New Roman" pitchFamily="18" charset="0"/>
              </a:endParaRPr>
            </a:p>
          </p:txBody>
        </p:sp>
        <p:sp>
          <p:nvSpPr>
            <p:cNvPr id="54366" name="Rectangle 94"/>
            <p:cNvSpPr>
              <a:spLocks noChangeArrowheads="1"/>
            </p:cNvSpPr>
            <p:nvPr/>
          </p:nvSpPr>
          <p:spPr bwMode="auto">
            <a:xfrm>
              <a:off x="337" y="817"/>
              <a:ext cx="41" cy="74"/>
            </a:xfrm>
            <a:prstGeom prst="rect">
              <a:avLst/>
            </a:prstGeom>
            <a:noFill/>
            <a:ln w="9525">
              <a:noFill/>
              <a:miter lim="800000"/>
              <a:headEnd/>
              <a:tailEnd/>
            </a:ln>
          </p:spPr>
          <p:txBody>
            <a:bodyPr wrap="none" lIns="0" tIns="0" rIns="0" bIns="0">
              <a:spAutoFit/>
            </a:bodyPr>
            <a:lstStyle/>
            <a:p>
              <a:pPr eaLnBrk="0" hangingPunct="0"/>
              <a:r>
                <a:rPr lang="en-US">
                  <a:solidFill>
                    <a:srgbClr val="000000"/>
                  </a:solidFill>
                </a:rPr>
                <a:t>3</a:t>
              </a:r>
              <a:endParaRPr lang="en-US">
                <a:latin typeface="Times New Roman" pitchFamily="18" charset="0"/>
              </a:endParaRPr>
            </a:p>
          </p:txBody>
        </p:sp>
        <p:sp>
          <p:nvSpPr>
            <p:cNvPr id="54367" name="Rectangle 95"/>
            <p:cNvSpPr>
              <a:spLocks noChangeArrowheads="1"/>
            </p:cNvSpPr>
            <p:nvPr/>
          </p:nvSpPr>
          <p:spPr bwMode="auto">
            <a:xfrm>
              <a:off x="337" y="945"/>
              <a:ext cx="41" cy="74"/>
            </a:xfrm>
            <a:prstGeom prst="rect">
              <a:avLst/>
            </a:prstGeom>
            <a:noFill/>
            <a:ln w="9525">
              <a:noFill/>
              <a:miter lim="800000"/>
              <a:headEnd/>
              <a:tailEnd/>
            </a:ln>
          </p:spPr>
          <p:txBody>
            <a:bodyPr wrap="none" lIns="0" tIns="0" rIns="0" bIns="0">
              <a:spAutoFit/>
            </a:bodyPr>
            <a:lstStyle/>
            <a:p>
              <a:pPr eaLnBrk="0" hangingPunct="0"/>
              <a:r>
                <a:rPr lang="en-US">
                  <a:solidFill>
                    <a:srgbClr val="000000"/>
                  </a:solidFill>
                </a:rPr>
                <a:t>4</a:t>
              </a:r>
              <a:endParaRPr lang="en-US">
                <a:latin typeface="Times New Roman" pitchFamily="18" charset="0"/>
              </a:endParaRPr>
            </a:p>
          </p:txBody>
        </p:sp>
        <p:sp>
          <p:nvSpPr>
            <p:cNvPr id="54368" name="Rectangle 96"/>
            <p:cNvSpPr>
              <a:spLocks noChangeArrowheads="1"/>
            </p:cNvSpPr>
            <p:nvPr/>
          </p:nvSpPr>
          <p:spPr bwMode="auto">
            <a:xfrm>
              <a:off x="337" y="1074"/>
              <a:ext cx="41" cy="74"/>
            </a:xfrm>
            <a:prstGeom prst="rect">
              <a:avLst/>
            </a:prstGeom>
            <a:noFill/>
            <a:ln w="9525">
              <a:noFill/>
              <a:miter lim="800000"/>
              <a:headEnd/>
              <a:tailEnd/>
            </a:ln>
          </p:spPr>
          <p:txBody>
            <a:bodyPr wrap="none" lIns="0" tIns="0" rIns="0" bIns="0">
              <a:spAutoFit/>
            </a:bodyPr>
            <a:lstStyle/>
            <a:p>
              <a:pPr eaLnBrk="0" hangingPunct="0"/>
              <a:r>
                <a:rPr lang="en-US">
                  <a:solidFill>
                    <a:srgbClr val="000000"/>
                  </a:solidFill>
                </a:rPr>
                <a:t>5</a:t>
              </a:r>
              <a:endParaRPr lang="en-US">
                <a:latin typeface="Times New Roman" pitchFamily="18" charset="0"/>
              </a:endParaRPr>
            </a:p>
          </p:txBody>
        </p:sp>
        <p:sp>
          <p:nvSpPr>
            <p:cNvPr id="54369" name="Rectangle 97"/>
            <p:cNvSpPr>
              <a:spLocks noChangeArrowheads="1"/>
            </p:cNvSpPr>
            <p:nvPr/>
          </p:nvSpPr>
          <p:spPr bwMode="auto">
            <a:xfrm>
              <a:off x="337" y="1203"/>
              <a:ext cx="41" cy="74"/>
            </a:xfrm>
            <a:prstGeom prst="rect">
              <a:avLst/>
            </a:prstGeom>
            <a:noFill/>
            <a:ln w="9525">
              <a:noFill/>
              <a:miter lim="800000"/>
              <a:headEnd/>
              <a:tailEnd/>
            </a:ln>
          </p:spPr>
          <p:txBody>
            <a:bodyPr wrap="none" lIns="0" tIns="0" rIns="0" bIns="0">
              <a:spAutoFit/>
            </a:bodyPr>
            <a:lstStyle/>
            <a:p>
              <a:pPr eaLnBrk="0" hangingPunct="0"/>
              <a:r>
                <a:rPr lang="en-US">
                  <a:solidFill>
                    <a:srgbClr val="000000"/>
                  </a:solidFill>
                </a:rPr>
                <a:t>6</a:t>
              </a:r>
              <a:endParaRPr lang="en-US">
                <a:latin typeface="Times New Roman" pitchFamily="18" charset="0"/>
              </a:endParaRPr>
            </a:p>
          </p:txBody>
        </p:sp>
        <p:sp>
          <p:nvSpPr>
            <p:cNvPr id="54370" name="Rectangle 98"/>
            <p:cNvSpPr>
              <a:spLocks noChangeArrowheads="1"/>
            </p:cNvSpPr>
            <p:nvPr/>
          </p:nvSpPr>
          <p:spPr bwMode="auto">
            <a:xfrm>
              <a:off x="337" y="1333"/>
              <a:ext cx="41" cy="75"/>
            </a:xfrm>
            <a:prstGeom prst="rect">
              <a:avLst/>
            </a:prstGeom>
            <a:noFill/>
            <a:ln w="9525">
              <a:noFill/>
              <a:miter lim="800000"/>
              <a:headEnd/>
              <a:tailEnd/>
            </a:ln>
          </p:spPr>
          <p:txBody>
            <a:bodyPr wrap="none" lIns="0" tIns="0" rIns="0" bIns="0">
              <a:spAutoFit/>
            </a:bodyPr>
            <a:lstStyle/>
            <a:p>
              <a:pPr eaLnBrk="0" hangingPunct="0"/>
              <a:r>
                <a:rPr lang="en-US">
                  <a:solidFill>
                    <a:srgbClr val="000000"/>
                  </a:solidFill>
                </a:rPr>
                <a:t>7</a:t>
              </a:r>
              <a:endParaRPr lang="en-US">
                <a:latin typeface="Times New Roman" pitchFamily="18" charset="0"/>
              </a:endParaRPr>
            </a:p>
          </p:txBody>
        </p:sp>
        <p:sp>
          <p:nvSpPr>
            <p:cNvPr id="54371" name="Rectangle 99"/>
            <p:cNvSpPr>
              <a:spLocks noChangeArrowheads="1"/>
            </p:cNvSpPr>
            <p:nvPr/>
          </p:nvSpPr>
          <p:spPr bwMode="auto">
            <a:xfrm>
              <a:off x="337" y="1462"/>
              <a:ext cx="41" cy="75"/>
            </a:xfrm>
            <a:prstGeom prst="rect">
              <a:avLst/>
            </a:prstGeom>
            <a:noFill/>
            <a:ln w="9525">
              <a:noFill/>
              <a:miter lim="800000"/>
              <a:headEnd/>
              <a:tailEnd/>
            </a:ln>
          </p:spPr>
          <p:txBody>
            <a:bodyPr wrap="none" lIns="0" tIns="0" rIns="0" bIns="0">
              <a:spAutoFit/>
            </a:bodyPr>
            <a:lstStyle/>
            <a:p>
              <a:pPr eaLnBrk="0" hangingPunct="0"/>
              <a:r>
                <a:rPr lang="en-US">
                  <a:solidFill>
                    <a:srgbClr val="000000"/>
                  </a:solidFill>
                </a:rPr>
                <a:t>8</a:t>
              </a:r>
              <a:endParaRPr lang="en-US">
                <a:latin typeface="Times New Roman" pitchFamily="18" charset="0"/>
              </a:endParaRPr>
            </a:p>
          </p:txBody>
        </p:sp>
        <p:sp>
          <p:nvSpPr>
            <p:cNvPr id="54372" name="Rectangle 100"/>
            <p:cNvSpPr>
              <a:spLocks noChangeArrowheads="1"/>
            </p:cNvSpPr>
            <p:nvPr/>
          </p:nvSpPr>
          <p:spPr bwMode="auto">
            <a:xfrm>
              <a:off x="337" y="1592"/>
              <a:ext cx="41" cy="75"/>
            </a:xfrm>
            <a:prstGeom prst="rect">
              <a:avLst/>
            </a:prstGeom>
            <a:noFill/>
            <a:ln w="9525">
              <a:noFill/>
              <a:miter lim="800000"/>
              <a:headEnd/>
              <a:tailEnd/>
            </a:ln>
          </p:spPr>
          <p:txBody>
            <a:bodyPr wrap="none" lIns="0" tIns="0" rIns="0" bIns="0">
              <a:spAutoFit/>
            </a:bodyPr>
            <a:lstStyle/>
            <a:p>
              <a:pPr eaLnBrk="0" hangingPunct="0"/>
              <a:r>
                <a:rPr lang="en-US">
                  <a:solidFill>
                    <a:srgbClr val="000000"/>
                  </a:solidFill>
                </a:rPr>
                <a:t>9</a:t>
              </a:r>
              <a:endParaRPr lang="en-US">
                <a:latin typeface="Times New Roman" pitchFamily="18" charset="0"/>
              </a:endParaRPr>
            </a:p>
          </p:txBody>
        </p:sp>
        <p:sp>
          <p:nvSpPr>
            <p:cNvPr id="54373" name="Rectangle 101"/>
            <p:cNvSpPr>
              <a:spLocks noChangeArrowheads="1"/>
            </p:cNvSpPr>
            <p:nvPr/>
          </p:nvSpPr>
          <p:spPr bwMode="auto">
            <a:xfrm>
              <a:off x="337" y="1722"/>
              <a:ext cx="83" cy="74"/>
            </a:xfrm>
            <a:prstGeom prst="rect">
              <a:avLst/>
            </a:prstGeom>
            <a:noFill/>
            <a:ln w="9525">
              <a:noFill/>
              <a:miter lim="800000"/>
              <a:headEnd/>
              <a:tailEnd/>
            </a:ln>
          </p:spPr>
          <p:txBody>
            <a:bodyPr wrap="none" lIns="0" tIns="0" rIns="0" bIns="0">
              <a:spAutoFit/>
            </a:bodyPr>
            <a:lstStyle/>
            <a:p>
              <a:pPr eaLnBrk="0" hangingPunct="0"/>
              <a:r>
                <a:rPr lang="en-US">
                  <a:solidFill>
                    <a:srgbClr val="000000"/>
                  </a:solidFill>
                </a:rPr>
                <a:t>10</a:t>
              </a:r>
              <a:endParaRPr lang="en-US">
                <a:latin typeface="Times New Roman" pitchFamily="18" charset="0"/>
              </a:endParaRPr>
            </a:p>
          </p:txBody>
        </p:sp>
        <p:sp>
          <p:nvSpPr>
            <p:cNvPr id="54374" name="Rectangle 102"/>
            <p:cNvSpPr>
              <a:spLocks noChangeArrowheads="1"/>
            </p:cNvSpPr>
            <p:nvPr/>
          </p:nvSpPr>
          <p:spPr bwMode="auto">
            <a:xfrm>
              <a:off x="337" y="1851"/>
              <a:ext cx="83" cy="74"/>
            </a:xfrm>
            <a:prstGeom prst="rect">
              <a:avLst/>
            </a:prstGeom>
            <a:noFill/>
            <a:ln w="9525">
              <a:noFill/>
              <a:miter lim="800000"/>
              <a:headEnd/>
              <a:tailEnd/>
            </a:ln>
          </p:spPr>
          <p:txBody>
            <a:bodyPr wrap="none" lIns="0" tIns="0" rIns="0" bIns="0">
              <a:spAutoFit/>
            </a:bodyPr>
            <a:lstStyle/>
            <a:p>
              <a:pPr eaLnBrk="0" hangingPunct="0"/>
              <a:r>
                <a:rPr lang="en-US">
                  <a:solidFill>
                    <a:srgbClr val="000000"/>
                  </a:solidFill>
                </a:rPr>
                <a:t>11</a:t>
              </a:r>
              <a:endParaRPr lang="en-US">
                <a:latin typeface="Times New Roman" pitchFamily="18" charset="0"/>
              </a:endParaRPr>
            </a:p>
          </p:txBody>
        </p:sp>
        <p:sp>
          <p:nvSpPr>
            <p:cNvPr id="54375" name="Rectangle 103"/>
            <p:cNvSpPr>
              <a:spLocks noChangeArrowheads="1"/>
            </p:cNvSpPr>
            <p:nvPr/>
          </p:nvSpPr>
          <p:spPr bwMode="auto">
            <a:xfrm>
              <a:off x="337" y="1979"/>
              <a:ext cx="83" cy="74"/>
            </a:xfrm>
            <a:prstGeom prst="rect">
              <a:avLst/>
            </a:prstGeom>
            <a:noFill/>
            <a:ln w="9525">
              <a:noFill/>
              <a:miter lim="800000"/>
              <a:headEnd/>
              <a:tailEnd/>
            </a:ln>
          </p:spPr>
          <p:txBody>
            <a:bodyPr wrap="none" lIns="0" tIns="0" rIns="0" bIns="0">
              <a:spAutoFit/>
            </a:bodyPr>
            <a:lstStyle/>
            <a:p>
              <a:pPr eaLnBrk="0" hangingPunct="0"/>
              <a:r>
                <a:rPr lang="en-US">
                  <a:solidFill>
                    <a:srgbClr val="000000"/>
                  </a:solidFill>
                </a:rPr>
                <a:t>12</a:t>
              </a:r>
              <a:endParaRPr lang="en-US">
                <a:latin typeface="Times New Roman" pitchFamily="18" charset="0"/>
              </a:endParaRPr>
            </a:p>
          </p:txBody>
        </p:sp>
        <p:sp>
          <p:nvSpPr>
            <p:cNvPr id="54376" name="Rectangle 104"/>
            <p:cNvSpPr>
              <a:spLocks noChangeArrowheads="1"/>
            </p:cNvSpPr>
            <p:nvPr/>
          </p:nvSpPr>
          <p:spPr bwMode="auto">
            <a:xfrm>
              <a:off x="581" y="556"/>
              <a:ext cx="41" cy="75"/>
            </a:xfrm>
            <a:prstGeom prst="rect">
              <a:avLst/>
            </a:prstGeom>
            <a:noFill/>
            <a:ln w="9525">
              <a:noFill/>
              <a:miter lim="800000"/>
              <a:headEnd/>
              <a:tailEnd/>
            </a:ln>
          </p:spPr>
          <p:txBody>
            <a:bodyPr wrap="none" lIns="0" tIns="0" rIns="0" bIns="0">
              <a:spAutoFit/>
            </a:bodyPr>
            <a:lstStyle/>
            <a:p>
              <a:pPr eaLnBrk="0" hangingPunct="0"/>
              <a:r>
                <a:rPr lang="en-US">
                  <a:solidFill>
                    <a:srgbClr val="000000"/>
                  </a:solidFill>
                </a:rPr>
                <a:t>0</a:t>
              </a:r>
              <a:endParaRPr lang="en-US">
                <a:latin typeface="Times New Roman" pitchFamily="18" charset="0"/>
              </a:endParaRPr>
            </a:p>
          </p:txBody>
        </p:sp>
        <p:sp>
          <p:nvSpPr>
            <p:cNvPr id="54377" name="Rectangle 105"/>
            <p:cNvSpPr>
              <a:spLocks noChangeArrowheads="1"/>
            </p:cNvSpPr>
            <p:nvPr/>
          </p:nvSpPr>
          <p:spPr bwMode="auto">
            <a:xfrm>
              <a:off x="581" y="685"/>
              <a:ext cx="41" cy="75"/>
            </a:xfrm>
            <a:prstGeom prst="rect">
              <a:avLst/>
            </a:prstGeom>
            <a:noFill/>
            <a:ln w="9525">
              <a:noFill/>
              <a:miter lim="800000"/>
              <a:headEnd/>
              <a:tailEnd/>
            </a:ln>
          </p:spPr>
          <p:txBody>
            <a:bodyPr wrap="none" lIns="0" tIns="0" rIns="0" bIns="0">
              <a:spAutoFit/>
            </a:bodyPr>
            <a:lstStyle/>
            <a:p>
              <a:pPr eaLnBrk="0" hangingPunct="0"/>
              <a:r>
                <a:rPr lang="en-US">
                  <a:solidFill>
                    <a:srgbClr val="000000"/>
                  </a:solidFill>
                </a:rPr>
                <a:t>5</a:t>
              </a:r>
              <a:endParaRPr lang="en-US">
                <a:latin typeface="Times New Roman" pitchFamily="18" charset="0"/>
              </a:endParaRPr>
            </a:p>
          </p:txBody>
        </p:sp>
        <p:sp>
          <p:nvSpPr>
            <p:cNvPr id="54378" name="Rectangle 106"/>
            <p:cNvSpPr>
              <a:spLocks noChangeArrowheads="1"/>
            </p:cNvSpPr>
            <p:nvPr/>
          </p:nvSpPr>
          <p:spPr bwMode="auto">
            <a:xfrm>
              <a:off x="581" y="817"/>
              <a:ext cx="83" cy="74"/>
            </a:xfrm>
            <a:prstGeom prst="rect">
              <a:avLst/>
            </a:prstGeom>
            <a:noFill/>
            <a:ln w="9525">
              <a:noFill/>
              <a:miter lim="800000"/>
              <a:headEnd/>
              <a:tailEnd/>
            </a:ln>
          </p:spPr>
          <p:txBody>
            <a:bodyPr wrap="none" lIns="0" tIns="0" rIns="0" bIns="0">
              <a:spAutoFit/>
            </a:bodyPr>
            <a:lstStyle/>
            <a:p>
              <a:pPr eaLnBrk="0" hangingPunct="0"/>
              <a:r>
                <a:rPr lang="en-US">
                  <a:solidFill>
                    <a:srgbClr val="000000"/>
                  </a:solidFill>
                </a:rPr>
                <a:t>10</a:t>
              </a:r>
              <a:endParaRPr lang="en-US">
                <a:latin typeface="Times New Roman" pitchFamily="18" charset="0"/>
              </a:endParaRPr>
            </a:p>
          </p:txBody>
        </p:sp>
        <p:sp>
          <p:nvSpPr>
            <p:cNvPr id="54379" name="Rectangle 107"/>
            <p:cNvSpPr>
              <a:spLocks noChangeArrowheads="1"/>
            </p:cNvSpPr>
            <p:nvPr/>
          </p:nvSpPr>
          <p:spPr bwMode="auto">
            <a:xfrm>
              <a:off x="581" y="945"/>
              <a:ext cx="83" cy="74"/>
            </a:xfrm>
            <a:prstGeom prst="rect">
              <a:avLst/>
            </a:prstGeom>
            <a:noFill/>
            <a:ln w="9525">
              <a:noFill/>
              <a:miter lim="800000"/>
              <a:headEnd/>
              <a:tailEnd/>
            </a:ln>
          </p:spPr>
          <p:txBody>
            <a:bodyPr wrap="none" lIns="0" tIns="0" rIns="0" bIns="0">
              <a:spAutoFit/>
            </a:bodyPr>
            <a:lstStyle/>
            <a:p>
              <a:pPr eaLnBrk="0" hangingPunct="0"/>
              <a:r>
                <a:rPr lang="en-US">
                  <a:solidFill>
                    <a:srgbClr val="000000"/>
                  </a:solidFill>
                </a:rPr>
                <a:t>15</a:t>
              </a:r>
              <a:endParaRPr lang="en-US">
                <a:latin typeface="Times New Roman" pitchFamily="18" charset="0"/>
              </a:endParaRPr>
            </a:p>
          </p:txBody>
        </p:sp>
        <p:sp>
          <p:nvSpPr>
            <p:cNvPr id="54380" name="Rectangle 108"/>
            <p:cNvSpPr>
              <a:spLocks noChangeArrowheads="1"/>
            </p:cNvSpPr>
            <p:nvPr/>
          </p:nvSpPr>
          <p:spPr bwMode="auto">
            <a:xfrm>
              <a:off x="581" y="1074"/>
              <a:ext cx="83" cy="74"/>
            </a:xfrm>
            <a:prstGeom prst="rect">
              <a:avLst/>
            </a:prstGeom>
            <a:noFill/>
            <a:ln w="9525">
              <a:noFill/>
              <a:miter lim="800000"/>
              <a:headEnd/>
              <a:tailEnd/>
            </a:ln>
          </p:spPr>
          <p:txBody>
            <a:bodyPr wrap="none" lIns="0" tIns="0" rIns="0" bIns="0">
              <a:spAutoFit/>
            </a:bodyPr>
            <a:lstStyle/>
            <a:p>
              <a:pPr eaLnBrk="0" hangingPunct="0"/>
              <a:r>
                <a:rPr lang="en-US">
                  <a:solidFill>
                    <a:srgbClr val="000000"/>
                  </a:solidFill>
                </a:rPr>
                <a:t>20</a:t>
              </a:r>
              <a:endParaRPr lang="en-US">
                <a:latin typeface="Times New Roman" pitchFamily="18" charset="0"/>
              </a:endParaRPr>
            </a:p>
          </p:txBody>
        </p:sp>
        <p:sp>
          <p:nvSpPr>
            <p:cNvPr id="54381" name="Rectangle 109"/>
            <p:cNvSpPr>
              <a:spLocks noChangeArrowheads="1"/>
            </p:cNvSpPr>
            <p:nvPr/>
          </p:nvSpPr>
          <p:spPr bwMode="auto">
            <a:xfrm>
              <a:off x="581" y="1203"/>
              <a:ext cx="83" cy="74"/>
            </a:xfrm>
            <a:prstGeom prst="rect">
              <a:avLst/>
            </a:prstGeom>
            <a:noFill/>
            <a:ln w="9525">
              <a:noFill/>
              <a:miter lim="800000"/>
              <a:headEnd/>
              <a:tailEnd/>
            </a:ln>
          </p:spPr>
          <p:txBody>
            <a:bodyPr wrap="none" lIns="0" tIns="0" rIns="0" bIns="0">
              <a:spAutoFit/>
            </a:bodyPr>
            <a:lstStyle/>
            <a:p>
              <a:pPr eaLnBrk="0" hangingPunct="0"/>
              <a:r>
                <a:rPr lang="en-US">
                  <a:solidFill>
                    <a:srgbClr val="000000"/>
                  </a:solidFill>
                </a:rPr>
                <a:t>25</a:t>
              </a:r>
              <a:endParaRPr lang="en-US">
                <a:latin typeface="Times New Roman" pitchFamily="18" charset="0"/>
              </a:endParaRPr>
            </a:p>
          </p:txBody>
        </p:sp>
        <p:sp>
          <p:nvSpPr>
            <p:cNvPr id="54382" name="Rectangle 110"/>
            <p:cNvSpPr>
              <a:spLocks noChangeArrowheads="1"/>
            </p:cNvSpPr>
            <p:nvPr/>
          </p:nvSpPr>
          <p:spPr bwMode="auto">
            <a:xfrm>
              <a:off x="581" y="1333"/>
              <a:ext cx="83" cy="74"/>
            </a:xfrm>
            <a:prstGeom prst="rect">
              <a:avLst/>
            </a:prstGeom>
            <a:noFill/>
            <a:ln w="9525">
              <a:noFill/>
              <a:miter lim="800000"/>
              <a:headEnd/>
              <a:tailEnd/>
            </a:ln>
          </p:spPr>
          <p:txBody>
            <a:bodyPr wrap="none" lIns="0" tIns="0" rIns="0" bIns="0">
              <a:spAutoFit/>
            </a:bodyPr>
            <a:lstStyle/>
            <a:p>
              <a:pPr eaLnBrk="0" hangingPunct="0"/>
              <a:r>
                <a:rPr lang="en-US">
                  <a:solidFill>
                    <a:srgbClr val="000000"/>
                  </a:solidFill>
                </a:rPr>
                <a:t>30</a:t>
              </a:r>
              <a:endParaRPr lang="en-US">
                <a:latin typeface="Times New Roman" pitchFamily="18" charset="0"/>
              </a:endParaRPr>
            </a:p>
          </p:txBody>
        </p:sp>
        <p:sp>
          <p:nvSpPr>
            <p:cNvPr id="54383" name="Rectangle 111"/>
            <p:cNvSpPr>
              <a:spLocks noChangeArrowheads="1"/>
            </p:cNvSpPr>
            <p:nvPr/>
          </p:nvSpPr>
          <p:spPr bwMode="auto">
            <a:xfrm>
              <a:off x="581" y="1462"/>
              <a:ext cx="83" cy="74"/>
            </a:xfrm>
            <a:prstGeom prst="rect">
              <a:avLst/>
            </a:prstGeom>
            <a:noFill/>
            <a:ln w="9525">
              <a:noFill/>
              <a:miter lim="800000"/>
              <a:headEnd/>
              <a:tailEnd/>
            </a:ln>
          </p:spPr>
          <p:txBody>
            <a:bodyPr wrap="none" lIns="0" tIns="0" rIns="0" bIns="0">
              <a:spAutoFit/>
            </a:bodyPr>
            <a:lstStyle/>
            <a:p>
              <a:pPr eaLnBrk="0" hangingPunct="0"/>
              <a:r>
                <a:rPr lang="en-US">
                  <a:solidFill>
                    <a:srgbClr val="000000"/>
                  </a:solidFill>
                </a:rPr>
                <a:t>35</a:t>
              </a:r>
              <a:endParaRPr lang="en-US">
                <a:latin typeface="Times New Roman" pitchFamily="18" charset="0"/>
              </a:endParaRPr>
            </a:p>
          </p:txBody>
        </p:sp>
        <p:sp>
          <p:nvSpPr>
            <p:cNvPr id="54384" name="Rectangle 112"/>
            <p:cNvSpPr>
              <a:spLocks noChangeArrowheads="1"/>
            </p:cNvSpPr>
            <p:nvPr/>
          </p:nvSpPr>
          <p:spPr bwMode="auto">
            <a:xfrm>
              <a:off x="581" y="1592"/>
              <a:ext cx="83" cy="74"/>
            </a:xfrm>
            <a:prstGeom prst="rect">
              <a:avLst/>
            </a:prstGeom>
            <a:noFill/>
            <a:ln w="9525">
              <a:noFill/>
              <a:miter lim="800000"/>
              <a:headEnd/>
              <a:tailEnd/>
            </a:ln>
          </p:spPr>
          <p:txBody>
            <a:bodyPr wrap="none" lIns="0" tIns="0" rIns="0" bIns="0">
              <a:spAutoFit/>
            </a:bodyPr>
            <a:lstStyle/>
            <a:p>
              <a:pPr eaLnBrk="0" hangingPunct="0"/>
              <a:r>
                <a:rPr lang="en-US">
                  <a:solidFill>
                    <a:srgbClr val="000000"/>
                  </a:solidFill>
                </a:rPr>
                <a:t>40</a:t>
              </a:r>
              <a:endParaRPr lang="en-US">
                <a:latin typeface="Times New Roman" pitchFamily="18" charset="0"/>
              </a:endParaRPr>
            </a:p>
          </p:txBody>
        </p:sp>
        <p:sp>
          <p:nvSpPr>
            <p:cNvPr id="54385" name="Rectangle 113"/>
            <p:cNvSpPr>
              <a:spLocks noChangeArrowheads="1"/>
            </p:cNvSpPr>
            <p:nvPr/>
          </p:nvSpPr>
          <p:spPr bwMode="auto">
            <a:xfrm>
              <a:off x="581" y="1722"/>
              <a:ext cx="83" cy="74"/>
            </a:xfrm>
            <a:prstGeom prst="rect">
              <a:avLst/>
            </a:prstGeom>
            <a:noFill/>
            <a:ln w="9525">
              <a:noFill/>
              <a:miter lim="800000"/>
              <a:headEnd/>
              <a:tailEnd/>
            </a:ln>
          </p:spPr>
          <p:txBody>
            <a:bodyPr wrap="none" lIns="0" tIns="0" rIns="0" bIns="0">
              <a:spAutoFit/>
            </a:bodyPr>
            <a:lstStyle/>
            <a:p>
              <a:pPr eaLnBrk="0" hangingPunct="0"/>
              <a:r>
                <a:rPr lang="en-US">
                  <a:solidFill>
                    <a:srgbClr val="000000"/>
                  </a:solidFill>
                </a:rPr>
                <a:t>45</a:t>
              </a:r>
              <a:endParaRPr lang="en-US">
                <a:latin typeface="Times New Roman" pitchFamily="18" charset="0"/>
              </a:endParaRPr>
            </a:p>
          </p:txBody>
        </p:sp>
        <p:sp>
          <p:nvSpPr>
            <p:cNvPr id="54386" name="Rectangle 114"/>
            <p:cNvSpPr>
              <a:spLocks noChangeArrowheads="1"/>
            </p:cNvSpPr>
            <p:nvPr/>
          </p:nvSpPr>
          <p:spPr bwMode="auto">
            <a:xfrm>
              <a:off x="581" y="1851"/>
              <a:ext cx="83" cy="74"/>
            </a:xfrm>
            <a:prstGeom prst="rect">
              <a:avLst/>
            </a:prstGeom>
            <a:noFill/>
            <a:ln w="9525">
              <a:noFill/>
              <a:miter lim="800000"/>
              <a:headEnd/>
              <a:tailEnd/>
            </a:ln>
          </p:spPr>
          <p:txBody>
            <a:bodyPr wrap="none" lIns="0" tIns="0" rIns="0" bIns="0">
              <a:spAutoFit/>
            </a:bodyPr>
            <a:lstStyle/>
            <a:p>
              <a:pPr eaLnBrk="0" hangingPunct="0"/>
              <a:r>
                <a:rPr lang="en-US">
                  <a:solidFill>
                    <a:srgbClr val="000000"/>
                  </a:solidFill>
                </a:rPr>
                <a:t>50</a:t>
              </a:r>
              <a:endParaRPr lang="en-US">
                <a:latin typeface="Times New Roman" pitchFamily="18" charset="0"/>
              </a:endParaRPr>
            </a:p>
          </p:txBody>
        </p:sp>
        <p:sp>
          <p:nvSpPr>
            <p:cNvPr id="54387" name="Rectangle 115"/>
            <p:cNvSpPr>
              <a:spLocks noChangeArrowheads="1"/>
            </p:cNvSpPr>
            <p:nvPr/>
          </p:nvSpPr>
          <p:spPr bwMode="auto">
            <a:xfrm>
              <a:off x="581" y="1979"/>
              <a:ext cx="83" cy="74"/>
            </a:xfrm>
            <a:prstGeom prst="rect">
              <a:avLst/>
            </a:prstGeom>
            <a:noFill/>
            <a:ln w="9525">
              <a:noFill/>
              <a:miter lim="800000"/>
              <a:headEnd/>
              <a:tailEnd/>
            </a:ln>
          </p:spPr>
          <p:txBody>
            <a:bodyPr wrap="none" lIns="0" tIns="0" rIns="0" bIns="0">
              <a:spAutoFit/>
            </a:bodyPr>
            <a:lstStyle/>
            <a:p>
              <a:pPr eaLnBrk="0" hangingPunct="0"/>
              <a:r>
                <a:rPr lang="en-US">
                  <a:solidFill>
                    <a:srgbClr val="000000"/>
                  </a:solidFill>
                </a:rPr>
                <a:t>55</a:t>
              </a:r>
              <a:endParaRPr lang="en-US">
                <a:latin typeface="Times New Roman" pitchFamily="18" charset="0"/>
              </a:endParaRPr>
            </a:p>
          </p:txBody>
        </p:sp>
        <p:sp>
          <p:nvSpPr>
            <p:cNvPr id="54388" name="Rectangle 116"/>
            <p:cNvSpPr>
              <a:spLocks noChangeArrowheads="1"/>
            </p:cNvSpPr>
            <p:nvPr/>
          </p:nvSpPr>
          <p:spPr bwMode="auto">
            <a:xfrm>
              <a:off x="824" y="556"/>
              <a:ext cx="41" cy="75"/>
            </a:xfrm>
            <a:prstGeom prst="rect">
              <a:avLst/>
            </a:prstGeom>
            <a:noFill/>
            <a:ln w="9525">
              <a:noFill/>
              <a:miter lim="800000"/>
              <a:headEnd/>
              <a:tailEnd/>
            </a:ln>
          </p:spPr>
          <p:txBody>
            <a:bodyPr wrap="none" lIns="0" tIns="0" rIns="0" bIns="0">
              <a:spAutoFit/>
            </a:bodyPr>
            <a:lstStyle/>
            <a:p>
              <a:pPr eaLnBrk="0" hangingPunct="0"/>
              <a:r>
                <a:rPr lang="en-US">
                  <a:solidFill>
                    <a:srgbClr val="000000"/>
                  </a:solidFill>
                </a:rPr>
                <a:t>4</a:t>
              </a:r>
              <a:endParaRPr lang="en-US">
                <a:latin typeface="Times New Roman" pitchFamily="18" charset="0"/>
              </a:endParaRPr>
            </a:p>
          </p:txBody>
        </p:sp>
        <p:sp>
          <p:nvSpPr>
            <p:cNvPr id="54389" name="Rectangle 117"/>
            <p:cNvSpPr>
              <a:spLocks noChangeArrowheads="1"/>
            </p:cNvSpPr>
            <p:nvPr/>
          </p:nvSpPr>
          <p:spPr bwMode="auto">
            <a:xfrm>
              <a:off x="824" y="685"/>
              <a:ext cx="41" cy="75"/>
            </a:xfrm>
            <a:prstGeom prst="rect">
              <a:avLst/>
            </a:prstGeom>
            <a:noFill/>
            <a:ln w="9525">
              <a:noFill/>
              <a:miter lim="800000"/>
              <a:headEnd/>
              <a:tailEnd/>
            </a:ln>
          </p:spPr>
          <p:txBody>
            <a:bodyPr wrap="none" lIns="0" tIns="0" rIns="0" bIns="0">
              <a:spAutoFit/>
            </a:bodyPr>
            <a:lstStyle/>
            <a:p>
              <a:pPr eaLnBrk="0" hangingPunct="0"/>
              <a:r>
                <a:rPr lang="en-US">
                  <a:solidFill>
                    <a:srgbClr val="000000"/>
                  </a:solidFill>
                </a:rPr>
                <a:t>4</a:t>
              </a:r>
              <a:endParaRPr lang="en-US">
                <a:latin typeface="Times New Roman" pitchFamily="18" charset="0"/>
              </a:endParaRPr>
            </a:p>
          </p:txBody>
        </p:sp>
        <p:sp>
          <p:nvSpPr>
            <p:cNvPr id="54390" name="Rectangle 118"/>
            <p:cNvSpPr>
              <a:spLocks noChangeArrowheads="1"/>
            </p:cNvSpPr>
            <p:nvPr/>
          </p:nvSpPr>
          <p:spPr bwMode="auto">
            <a:xfrm>
              <a:off x="824" y="817"/>
              <a:ext cx="41" cy="74"/>
            </a:xfrm>
            <a:prstGeom prst="rect">
              <a:avLst/>
            </a:prstGeom>
            <a:noFill/>
            <a:ln w="9525">
              <a:noFill/>
              <a:miter lim="800000"/>
              <a:headEnd/>
              <a:tailEnd/>
            </a:ln>
          </p:spPr>
          <p:txBody>
            <a:bodyPr wrap="none" lIns="0" tIns="0" rIns="0" bIns="0">
              <a:spAutoFit/>
            </a:bodyPr>
            <a:lstStyle/>
            <a:p>
              <a:pPr eaLnBrk="0" hangingPunct="0"/>
              <a:r>
                <a:rPr lang="en-US">
                  <a:solidFill>
                    <a:srgbClr val="000000"/>
                  </a:solidFill>
                </a:rPr>
                <a:t>4</a:t>
              </a:r>
              <a:endParaRPr lang="en-US">
                <a:latin typeface="Times New Roman" pitchFamily="18" charset="0"/>
              </a:endParaRPr>
            </a:p>
          </p:txBody>
        </p:sp>
        <p:sp>
          <p:nvSpPr>
            <p:cNvPr id="54391" name="Rectangle 119"/>
            <p:cNvSpPr>
              <a:spLocks noChangeArrowheads="1"/>
            </p:cNvSpPr>
            <p:nvPr/>
          </p:nvSpPr>
          <p:spPr bwMode="auto">
            <a:xfrm>
              <a:off x="824" y="945"/>
              <a:ext cx="41" cy="74"/>
            </a:xfrm>
            <a:prstGeom prst="rect">
              <a:avLst/>
            </a:prstGeom>
            <a:noFill/>
            <a:ln w="9525">
              <a:noFill/>
              <a:miter lim="800000"/>
              <a:headEnd/>
              <a:tailEnd/>
            </a:ln>
          </p:spPr>
          <p:txBody>
            <a:bodyPr wrap="none" lIns="0" tIns="0" rIns="0" bIns="0">
              <a:spAutoFit/>
            </a:bodyPr>
            <a:lstStyle/>
            <a:p>
              <a:pPr eaLnBrk="0" hangingPunct="0"/>
              <a:r>
                <a:rPr lang="en-US">
                  <a:solidFill>
                    <a:srgbClr val="000000"/>
                  </a:solidFill>
                </a:rPr>
                <a:t>4</a:t>
              </a:r>
              <a:endParaRPr lang="en-US">
                <a:latin typeface="Times New Roman" pitchFamily="18" charset="0"/>
              </a:endParaRPr>
            </a:p>
          </p:txBody>
        </p:sp>
        <p:sp>
          <p:nvSpPr>
            <p:cNvPr id="54392" name="Rectangle 120"/>
            <p:cNvSpPr>
              <a:spLocks noChangeArrowheads="1"/>
            </p:cNvSpPr>
            <p:nvPr/>
          </p:nvSpPr>
          <p:spPr bwMode="auto">
            <a:xfrm>
              <a:off x="824" y="1074"/>
              <a:ext cx="41" cy="74"/>
            </a:xfrm>
            <a:prstGeom prst="rect">
              <a:avLst/>
            </a:prstGeom>
            <a:noFill/>
            <a:ln w="9525">
              <a:noFill/>
              <a:miter lim="800000"/>
              <a:headEnd/>
              <a:tailEnd/>
            </a:ln>
          </p:spPr>
          <p:txBody>
            <a:bodyPr wrap="none" lIns="0" tIns="0" rIns="0" bIns="0">
              <a:spAutoFit/>
            </a:bodyPr>
            <a:lstStyle/>
            <a:p>
              <a:pPr eaLnBrk="0" hangingPunct="0"/>
              <a:r>
                <a:rPr lang="en-US">
                  <a:solidFill>
                    <a:srgbClr val="000000"/>
                  </a:solidFill>
                </a:rPr>
                <a:t>4</a:t>
              </a:r>
              <a:endParaRPr lang="en-US">
                <a:latin typeface="Times New Roman" pitchFamily="18" charset="0"/>
              </a:endParaRPr>
            </a:p>
          </p:txBody>
        </p:sp>
        <p:sp>
          <p:nvSpPr>
            <p:cNvPr id="54393" name="Rectangle 121"/>
            <p:cNvSpPr>
              <a:spLocks noChangeArrowheads="1"/>
            </p:cNvSpPr>
            <p:nvPr/>
          </p:nvSpPr>
          <p:spPr bwMode="auto">
            <a:xfrm>
              <a:off x="824" y="1203"/>
              <a:ext cx="41" cy="74"/>
            </a:xfrm>
            <a:prstGeom prst="rect">
              <a:avLst/>
            </a:prstGeom>
            <a:noFill/>
            <a:ln w="9525">
              <a:noFill/>
              <a:miter lim="800000"/>
              <a:headEnd/>
              <a:tailEnd/>
            </a:ln>
          </p:spPr>
          <p:txBody>
            <a:bodyPr wrap="none" lIns="0" tIns="0" rIns="0" bIns="0">
              <a:spAutoFit/>
            </a:bodyPr>
            <a:lstStyle/>
            <a:p>
              <a:pPr eaLnBrk="0" hangingPunct="0"/>
              <a:r>
                <a:rPr lang="en-US">
                  <a:solidFill>
                    <a:srgbClr val="000000"/>
                  </a:solidFill>
                </a:rPr>
                <a:t>4</a:t>
              </a:r>
              <a:endParaRPr lang="en-US">
                <a:latin typeface="Times New Roman" pitchFamily="18" charset="0"/>
              </a:endParaRPr>
            </a:p>
          </p:txBody>
        </p:sp>
        <p:sp>
          <p:nvSpPr>
            <p:cNvPr id="54394" name="Rectangle 122"/>
            <p:cNvSpPr>
              <a:spLocks noChangeArrowheads="1"/>
            </p:cNvSpPr>
            <p:nvPr/>
          </p:nvSpPr>
          <p:spPr bwMode="auto">
            <a:xfrm>
              <a:off x="824" y="1333"/>
              <a:ext cx="41" cy="75"/>
            </a:xfrm>
            <a:prstGeom prst="rect">
              <a:avLst/>
            </a:prstGeom>
            <a:noFill/>
            <a:ln w="9525">
              <a:noFill/>
              <a:miter lim="800000"/>
              <a:headEnd/>
              <a:tailEnd/>
            </a:ln>
          </p:spPr>
          <p:txBody>
            <a:bodyPr wrap="none" lIns="0" tIns="0" rIns="0" bIns="0">
              <a:spAutoFit/>
            </a:bodyPr>
            <a:lstStyle/>
            <a:p>
              <a:pPr eaLnBrk="0" hangingPunct="0"/>
              <a:r>
                <a:rPr lang="en-US">
                  <a:solidFill>
                    <a:srgbClr val="000000"/>
                  </a:solidFill>
                </a:rPr>
                <a:t>4</a:t>
              </a:r>
              <a:endParaRPr lang="en-US">
                <a:latin typeface="Times New Roman" pitchFamily="18" charset="0"/>
              </a:endParaRPr>
            </a:p>
          </p:txBody>
        </p:sp>
        <p:sp>
          <p:nvSpPr>
            <p:cNvPr id="54395" name="Rectangle 123"/>
            <p:cNvSpPr>
              <a:spLocks noChangeArrowheads="1"/>
            </p:cNvSpPr>
            <p:nvPr/>
          </p:nvSpPr>
          <p:spPr bwMode="auto">
            <a:xfrm>
              <a:off x="824" y="1462"/>
              <a:ext cx="41" cy="75"/>
            </a:xfrm>
            <a:prstGeom prst="rect">
              <a:avLst/>
            </a:prstGeom>
            <a:noFill/>
            <a:ln w="9525">
              <a:noFill/>
              <a:miter lim="800000"/>
              <a:headEnd/>
              <a:tailEnd/>
            </a:ln>
          </p:spPr>
          <p:txBody>
            <a:bodyPr wrap="none" lIns="0" tIns="0" rIns="0" bIns="0">
              <a:spAutoFit/>
            </a:bodyPr>
            <a:lstStyle/>
            <a:p>
              <a:pPr eaLnBrk="0" hangingPunct="0"/>
              <a:r>
                <a:rPr lang="en-US">
                  <a:solidFill>
                    <a:srgbClr val="000000"/>
                  </a:solidFill>
                </a:rPr>
                <a:t>4</a:t>
              </a:r>
              <a:endParaRPr lang="en-US">
                <a:latin typeface="Times New Roman" pitchFamily="18" charset="0"/>
              </a:endParaRPr>
            </a:p>
          </p:txBody>
        </p:sp>
        <p:sp>
          <p:nvSpPr>
            <p:cNvPr id="54396" name="Rectangle 124"/>
            <p:cNvSpPr>
              <a:spLocks noChangeArrowheads="1"/>
            </p:cNvSpPr>
            <p:nvPr/>
          </p:nvSpPr>
          <p:spPr bwMode="auto">
            <a:xfrm>
              <a:off x="824" y="1592"/>
              <a:ext cx="41" cy="75"/>
            </a:xfrm>
            <a:prstGeom prst="rect">
              <a:avLst/>
            </a:prstGeom>
            <a:noFill/>
            <a:ln w="9525">
              <a:noFill/>
              <a:miter lim="800000"/>
              <a:headEnd/>
              <a:tailEnd/>
            </a:ln>
          </p:spPr>
          <p:txBody>
            <a:bodyPr wrap="none" lIns="0" tIns="0" rIns="0" bIns="0">
              <a:spAutoFit/>
            </a:bodyPr>
            <a:lstStyle/>
            <a:p>
              <a:pPr eaLnBrk="0" hangingPunct="0"/>
              <a:r>
                <a:rPr lang="en-US">
                  <a:solidFill>
                    <a:srgbClr val="000000"/>
                  </a:solidFill>
                </a:rPr>
                <a:t>4</a:t>
              </a:r>
              <a:endParaRPr lang="en-US">
                <a:latin typeface="Times New Roman" pitchFamily="18" charset="0"/>
              </a:endParaRPr>
            </a:p>
          </p:txBody>
        </p:sp>
        <p:sp>
          <p:nvSpPr>
            <p:cNvPr id="54397" name="Rectangle 125"/>
            <p:cNvSpPr>
              <a:spLocks noChangeArrowheads="1"/>
            </p:cNvSpPr>
            <p:nvPr/>
          </p:nvSpPr>
          <p:spPr bwMode="auto">
            <a:xfrm>
              <a:off x="824" y="1722"/>
              <a:ext cx="41" cy="74"/>
            </a:xfrm>
            <a:prstGeom prst="rect">
              <a:avLst/>
            </a:prstGeom>
            <a:noFill/>
            <a:ln w="9525">
              <a:noFill/>
              <a:miter lim="800000"/>
              <a:headEnd/>
              <a:tailEnd/>
            </a:ln>
          </p:spPr>
          <p:txBody>
            <a:bodyPr wrap="none" lIns="0" tIns="0" rIns="0" bIns="0">
              <a:spAutoFit/>
            </a:bodyPr>
            <a:lstStyle/>
            <a:p>
              <a:pPr eaLnBrk="0" hangingPunct="0"/>
              <a:r>
                <a:rPr lang="en-US">
                  <a:solidFill>
                    <a:srgbClr val="000000"/>
                  </a:solidFill>
                </a:rPr>
                <a:t>4</a:t>
              </a:r>
              <a:endParaRPr lang="en-US">
                <a:latin typeface="Times New Roman" pitchFamily="18" charset="0"/>
              </a:endParaRPr>
            </a:p>
          </p:txBody>
        </p:sp>
        <p:sp>
          <p:nvSpPr>
            <p:cNvPr id="54398" name="Rectangle 126"/>
            <p:cNvSpPr>
              <a:spLocks noChangeArrowheads="1"/>
            </p:cNvSpPr>
            <p:nvPr/>
          </p:nvSpPr>
          <p:spPr bwMode="auto">
            <a:xfrm>
              <a:off x="824" y="1851"/>
              <a:ext cx="41" cy="74"/>
            </a:xfrm>
            <a:prstGeom prst="rect">
              <a:avLst/>
            </a:prstGeom>
            <a:noFill/>
            <a:ln w="9525">
              <a:noFill/>
              <a:miter lim="800000"/>
              <a:headEnd/>
              <a:tailEnd/>
            </a:ln>
          </p:spPr>
          <p:txBody>
            <a:bodyPr wrap="none" lIns="0" tIns="0" rIns="0" bIns="0">
              <a:spAutoFit/>
            </a:bodyPr>
            <a:lstStyle/>
            <a:p>
              <a:pPr eaLnBrk="0" hangingPunct="0"/>
              <a:r>
                <a:rPr lang="en-US">
                  <a:solidFill>
                    <a:srgbClr val="000000"/>
                  </a:solidFill>
                </a:rPr>
                <a:t>4</a:t>
              </a:r>
              <a:endParaRPr lang="en-US">
                <a:latin typeface="Times New Roman" pitchFamily="18" charset="0"/>
              </a:endParaRPr>
            </a:p>
          </p:txBody>
        </p:sp>
        <p:sp>
          <p:nvSpPr>
            <p:cNvPr id="54399" name="Rectangle 127"/>
            <p:cNvSpPr>
              <a:spLocks noChangeArrowheads="1"/>
            </p:cNvSpPr>
            <p:nvPr/>
          </p:nvSpPr>
          <p:spPr bwMode="auto">
            <a:xfrm>
              <a:off x="824" y="1979"/>
              <a:ext cx="41" cy="74"/>
            </a:xfrm>
            <a:prstGeom prst="rect">
              <a:avLst/>
            </a:prstGeom>
            <a:noFill/>
            <a:ln w="9525">
              <a:noFill/>
              <a:miter lim="800000"/>
              <a:headEnd/>
              <a:tailEnd/>
            </a:ln>
          </p:spPr>
          <p:txBody>
            <a:bodyPr wrap="none" lIns="0" tIns="0" rIns="0" bIns="0">
              <a:spAutoFit/>
            </a:bodyPr>
            <a:lstStyle/>
            <a:p>
              <a:pPr eaLnBrk="0" hangingPunct="0"/>
              <a:r>
                <a:rPr lang="en-US">
                  <a:solidFill>
                    <a:srgbClr val="000000"/>
                  </a:solidFill>
                </a:rPr>
                <a:t>4</a:t>
              </a:r>
              <a:endParaRPr lang="en-US">
                <a:latin typeface="Times New Roman" pitchFamily="18" charset="0"/>
              </a:endParaRPr>
            </a:p>
          </p:txBody>
        </p:sp>
      </p:grpSp>
      <p:sp>
        <p:nvSpPr>
          <p:cNvPr id="54402" name="Rectangle 130"/>
          <p:cNvSpPr>
            <a:spLocks noGrp="1" noChangeArrowheads="1"/>
          </p:cNvSpPr>
          <p:nvPr>
            <p:ph type="title"/>
          </p:nvPr>
        </p:nvSpPr>
        <p:spPr/>
        <p:txBody>
          <a:bodyPr/>
          <a:lstStyle/>
          <a:p>
            <a:r>
              <a:rPr lang="en-US" dirty="0">
                <a:solidFill>
                  <a:srgbClr val="333399"/>
                </a:solidFill>
              </a:rPr>
              <a:t>A Somewhat Odd Service Process</a:t>
            </a:r>
          </a:p>
        </p:txBody>
      </p:sp>
      <p:sp>
        <p:nvSpPr>
          <p:cNvPr id="96" name="Slide Number Placeholder 95"/>
          <p:cNvSpPr>
            <a:spLocks noGrp="1"/>
          </p:cNvSpPr>
          <p:nvPr>
            <p:ph type="sldNum" sz="quarter" idx="12"/>
          </p:nvPr>
        </p:nvSpPr>
        <p:spPr/>
        <p:txBody>
          <a:bodyPr/>
          <a:lstStyle/>
          <a:p>
            <a:fld id="{2F7DB963-4F8A-4DAA-BCBD-A7A16DAB06B2}" type="slidenum">
              <a:rPr lang="en-US" smtClean="0"/>
              <a:pPr/>
              <a:t>2</a:t>
            </a:fld>
            <a:endParaRPr lang="en-US"/>
          </a:p>
        </p:txBody>
      </p:sp>
      <p:sp>
        <p:nvSpPr>
          <p:cNvPr id="97" name="Footer Placeholder 96"/>
          <p:cNvSpPr>
            <a:spLocks noGrp="1"/>
          </p:cNvSpPr>
          <p:nvPr>
            <p:ph type="ftr" sz="quarter" idx="11"/>
          </p:nvPr>
        </p:nvSpPr>
        <p:spPr/>
        <p:txBody>
          <a:bodyPr/>
          <a:lstStyle/>
          <a:p>
            <a:r>
              <a:rPr lang="en-US" dirty="0" err="1" smtClean="0"/>
              <a:t>Gestión</a:t>
            </a:r>
            <a:r>
              <a:rPr lang="en-US" dirty="0" smtClean="0"/>
              <a:t> de </a:t>
            </a:r>
            <a:r>
              <a:rPr lang="en-US" dirty="0" err="1" smtClean="0"/>
              <a:t>Operaciones</a:t>
            </a:r>
            <a:r>
              <a:rPr lang="en-US" dirty="0" smtClean="0"/>
              <a:t> II</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AutoShape 214"/>
          <p:cNvSpPr>
            <a:spLocks noChangeArrowheads="1"/>
          </p:cNvSpPr>
          <p:nvPr/>
        </p:nvSpPr>
        <p:spPr bwMode="auto">
          <a:xfrm>
            <a:off x="2233613" y="1227138"/>
            <a:ext cx="4654550" cy="928687"/>
          </a:xfrm>
          <a:prstGeom prst="roundRect">
            <a:avLst>
              <a:gd name="adj" fmla="val 16667"/>
            </a:avLst>
          </a:prstGeom>
          <a:solidFill>
            <a:srgbClr val="FFCC99"/>
          </a:solidFill>
          <a:ln w="9525">
            <a:solidFill>
              <a:schemeClr val="tx1"/>
            </a:solidFill>
            <a:round/>
            <a:headEnd/>
            <a:tailEnd/>
          </a:ln>
        </p:spPr>
        <p:txBody>
          <a:bodyPr wrap="none" anchor="ctr"/>
          <a:lstStyle/>
          <a:p>
            <a:endParaRPr lang="en-US"/>
          </a:p>
        </p:txBody>
      </p:sp>
      <p:sp>
        <p:nvSpPr>
          <p:cNvPr id="15363" name="Text Box 3"/>
          <p:cNvSpPr txBox="1">
            <a:spLocks noChangeArrowheads="1"/>
          </p:cNvSpPr>
          <p:nvPr/>
        </p:nvSpPr>
        <p:spPr bwMode="auto">
          <a:xfrm>
            <a:off x="581025" y="4722674"/>
            <a:ext cx="5328510" cy="1754326"/>
          </a:xfrm>
          <a:prstGeom prst="rect">
            <a:avLst/>
          </a:prstGeom>
          <a:noFill/>
          <a:ln w="9525">
            <a:noFill/>
            <a:miter lim="800000"/>
            <a:headEnd/>
            <a:tailEnd/>
          </a:ln>
        </p:spPr>
        <p:txBody>
          <a:bodyPr wrap="none">
            <a:spAutoFit/>
          </a:bodyPr>
          <a:lstStyle/>
          <a:p>
            <a:pPr eaLnBrk="0" hangingPunct="0"/>
            <a:endParaRPr lang="en-US" sz="1800" dirty="0"/>
          </a:p>
          <a:p>
            <a:pPr eaLnBrk="0" hangingPunct="0">
              <a:buFont typeface="Wingdings" pitchFamily="2" charset="2"/>
              <a:buChar char="§"/>
            </a:pPr>
            <a:r>
              <a:rPr lang="en-US" sz="1800" dirty="0"/>
              <a:t> </a:t>
            </a:r>
            <a:r>
              <a:rPr lang="en-US" sz="1800" b="1" dirty="0" smtClean="0">
                <a:solidFill>
                  <a:srgbClr val="FF0000"/>
                </a:solidFill>
              </a:rPr>
              <a:t>Acceptable Wait </a:t>
            </a:r>
            <a:r>
              <a:rPr lang="en-US" sz="1800" b="1" dirty="0">
                <a:solidFill>
                  <a:srgbClr val="FF0000"/>
                </a:solidFill>
              </a:rPr>
              <a:t>Time </a:t>
            </a:r>
            <a:r>
              <a:rPr lang="en-US" sz="1800" dirty="0" smtClean="0"/>
              <a:t>(AWT</a:t>
            </a:r>
            <a:r>
              <a:rPr lang="en-US" sz="1800" dirty="0"/>
              <a:t>)</a:t>
            </a:r>
          </a:p>
          <a:p>
            <a:pPr eaLnBrk="0" hangingPunct="0">
              <a:buFont typeface="Wingdings" pitchFamily="2" charset="2"/>
              <a:buChar char="§"/>
            </a:pPr>
            <a:r>
              <a:rPr lang="en-US" sz="1800" dirty="0"/>
              <a:t> </a:t>
            </a:r>
            <a:r>
              <a:rPr lang="en-US" sz="1800" b="1" dirty="0">
                <a:solidFill>
                  <a:srgbClr val="FF0000"/>
                </a:solidFill>
              </a:rPr>
              <a:t>Service Level</a:t>
            </a:r>
            <a:r>
              <a:rPr lang="en-US" sz="1800" dirty="0">
                <a:solidFill>
                  <a:srgbClr val="FF0000"/>
                </a:solidFill>
              </a:rPr>
              <a:t> </a:t>
            </a:r>
            <a:r>
              <a:rPr lang="en-US" sz="1800" dirty="0"/>
              <a:t>= Probability { Waiting Time </a:t>
            </a:r>
            <a:r>
              <a:rPr lang="en-US" sz="1800" dirty="0">
                <a:sym typeface="Symbol" pitchFamily="18" charset="2"/>
              </a:rPr>
              <a:t> </a:t>
            </a:r>
            <a:r>
              <a:rPr lang="en-US" sz="1800" dirty="0"/>
              <a:t>TWT }</a:t>
            </a:r>
          </a:p>
          <a:p>
            <a:pPr eaLnBrk="0" hangingPunct="0"/>
            <a:endParaRPr lang="en-US" sz="1800" dirty="0"/>
          </a:p>
          <a:p>
            <a:pPr eaLnBrk="0" hangingPunct="0">
              <a:buFont typeface="Wingdings" pitchFamily="2" charset="2"/>
              <a:buChar char="§"/>
            </a:pPr>
            <a:r>
              <a:rPr lang="en-US" sz="1800" dirty="0" smtClean="0"/>
              <a:t>.</a:t>
            </a:r>
            <a:endParaRPr lang="en-US" sz="1800" dirty="0"/>
          </a:p>
          <a:p>
            <a:pPr eaLnBrk="0" hangingPunct="0">
              <a:buFont typeface="Wingdings" pitchFamily="2" charset="2"/>
              <a:buChar char="§"/>
            </a:pPr>
            <a:endParaRPr lang="en-US" sz="1800" dirty="0"/>
          </a:p>
        </p:txBody>
      </p:sp>
      <p:sp>
        <p:nvSpPr>
          <p:cNvPr id="15364" name="Rectangle 70"/>
          <p:cNvSpPr>
            <a:spLocks noChangeArrowheads="1"/>
          </p:cNvSpPr>
          <p:nvPr/>
        </p:nvSpPr>
        <p:spPr bwMode="auto">
          <a:xfrm>
            <a:off x="1939925" y="788988"/>
            <a:ext cx="4999038" cy="3171825"/>
          </a:xfrm>
          <a:prstGeom prst="rect">
            <a:avLst/>
          </a:prstGeom>
          <a:noFill/>
          <a:ln w="9525">
            <a:noFill/>
            <a:miter lim="800000"/>
            <a:headEnd/>
            <a:tailEnd/>
          </a:ln>
        </p:spPr>
        <p:txBody>
          <a:bodyPr/>
          <a:lstStyle/>
          <a:p>
            <a:endParaRPr lang="en-US"/>
          </a:p>
        </p:txBody>
      </p:sp>
      <p:sp>
        <p:nvSpPr>
          <p:cNvPr id="15365" name="Rectangle 71"/>
          <p:cNvSpPr>
            <a:spLocks noChangeArrowheads="1"/>
          </p:cNvSpPr>
          <p:nvPr/>
        </p:nvSpPr>
        <p:spPr bwMode="auto">
          <a:xfrm>
            <a:off x="2155825" y="1247775"/>
            <a:ext cx="4999038" cy="2687638"/>
          </a:xfrm>
          <a:prstGeom prst="rect">
            <a:avLst/>
          </a:prstGeom>
          <a:noFill/>
          <a:ln w="9525">
            <a:solidFill>
              <a:srgbClr val="808080"/>
            </a:solidFill>
            <a:miter lim="800000"/>
            <a:headEnd/>
            <a:tailEnd/>
          </a:ln>
        </p:spPr>
        <p:txBody>
          <a:bodyPr/>
          <a:lstStyle/>
          <a:p>
            <a:endParaRPr lang="en-US"/>
          </a:p>
        </p:txBody>
      </p:sp>
      <p:sp>
        <p:nvSpPr>
          <p:cNvPr id="15366" name="Line 72"/>
          <p:cNvSpPr>
            <a:spLocks noChangeShapeType="1"/>
          </p:cNvSpPr>
          <p:nvPr/>
        </p:nvSpPr>
        <p:spPr bwMode="auto">
          <a:xfrm>
            <a:off x="2108200" y="3935413"/>
            <a:ext cx="47625" cy="1587"/>
          </a:xfrm>
          <a:prstGeom prst="line">
            <a:avLst/>
          </a:prstGeom>
          <a:noFill/>
          <a:ln w="0">
            <a:solidFill>
              <a:srgbClr val="000000"/>
            </a:solidFill>
            <a:round/>
            <a:headEnd/>
            <a:tailEnd/>
          </a:ln>
        </p:spPr>
        <p:txBody>
          <a:bodyPr/>
          <a:lstStyle/>
          <a:p>
            <a:endParaRPr lang="en-US"/>
          </a:p>
        </p:txBody>
      </p:sp>
      <p:sp>
        <p:nvSpPr>
          <p:cNvPr id="15367" name="Line 73"/>
          <p:cNvSpPr>
            <a:spLocks noChangeShapeType="1"/>
          </p:cNvSpPr>
          <p:nvPr/>
        </p:nvSpPr>
        <p:spPr bwMode="auto">
          <a:xfrm>
            <a:off x="2108200" y="3409950"/>
            <a:ext cx="47625" cy="3175"/>
          </a:xfrm>
          <a:prstGeom prst="line">
            <a:avLst/>
          </a:prstGeom>
          <a:noFill/>
          <a:ln w="0">
            <a:solidFill>
              <a:srgbClr val="000000"/>
            </a:solidFill>
            <a:round/>
            <a:headEnd/>
            <a:tailEnd/>
          </a:ln>
        </p:spPr>
        <p:txBody>
          <a:bodyPr/>
          <a:lstStyle/>
          <a:p>
            <a:endParaRPr lang="en-US"/>
          </a:p>
        </p:txBody>
      </p:sp>
      <p:sp>
        <p:nvSpPr>
          <p:cNvPr id="15368" name="Line 74"/>
          <p:cNvSpPr>
            <a:spLocks noChangeShapeType="1"/>
          </p:cNvSpPr>
          <p:nvPr/>
        </p:nvSpPr>
        <p:spPr bwMode="auto">
          <a:xfrm>
            <a:off x="2108200" y="2873375"/>
            <a:ext cx="47625" cy="3175"/>
          </a:xfrm>
          <a:prstGeom prst="line">
            <a:avLst/>
          </a:prstGeom>
          <a:noFill/>
          <a:ln w="0">
            <a:solidFill>
              <a:srgbClr val="000000"/>
            </a:solidFill>
            <a:round/>
            <a:headEnd/>
            <a:tailEnd/>
          </a:ln>
        </p:spPr>
        <p:txBody>
          <a:bodyPr/>
          <a:lstStyle/>
          <a:p>
            <a:endParaRPr lang="en-US"/>
          </a:p>
        </p:txBody>
      </p:sp>
      <p:sp>
        <p:nvSpPr>
          <p:cNvPr id="15369" name="Line 75"/>
          <p:cNvSpPr>
            <a:spLocks noChangeShapeType="1"/>
          </p:cNvSpPr>
          <p:nvPr/>
        </p:nvSpPr>
        <p:spPr bwMode="auto">
          <a:xfrm>
            <a:off x="2108200" y="2349500"/>
            <a:ext cx="47625" cy="1588"/>
          </a:xfrm>
          <a:prstGeom prst="line">
            <a:avLst/>
          </a:prstGeom>
          <a:noFill/>
          <a:ln w="0">
            <a:solidFill>
              <a:srgbClr val="000000"/>
            </a:solidFill>
            <a:round/>
            <a:headEnd/>
            <a:tailEnd/>
          </a:ln>
        </p:spPr>
        <p:txBody>
          <a:bodyPr/>
          <a:lstStyle/>
          <a:p>
            <a:endParaRPr lang="en-US"/>
          </a:p>
        </p:txBody>
      </p:sp>
      <p:sp>
        <p:nvSpPr>
          <p:cNvPr id="15370" name="Line 76"/>
          <p:cNvSpPr>
            <a:spLocks noChangeShapeType="1"/>
          </p:cNvSpPr>
          <p:nvPr/>
        </p:nvSpPr>
        <p:spPr bwMode="auto">
          <a:xfrm>
            <a:off x="2108200" y="1825625"/>
            <a:ext cx="47625" cy="1588"/>
          </a:xfrm>
          <a:prstGeom prst="line">
            <a:avLst/>
          </a:prstGeom>
          <a:noFill/>
          <a:ln w="0">
            <a:solidFill>
              <a:srgbClr val="000000"/>
            </a:solidFill>
            <a:round/>
            <a:headEnd/>
            <a:tailEnd/>
          </a:ln>
        </p:spPr>
        <p:txBody>
          <a:bodyPr/>
          <a:lstStyle/>
          <a:p>
            <a:endParaRPr lang="en-US"/>
          </a:p>
        </p:txBody>
      </p:sp>
      <p:sp>
        <p:nvSpPr>
          <p:cNvPr id="15371" name="Line 77"/>
          <p:cNvSpPr>
            <a:spLocks noChangeShapeType="1"/>
          </p:cNvSpPr>
          <p:nvPr/>
        </p:nvSpPr>
        <p:spPr bwMode="auto">
          <a:xfrm>
            <a:off x="2108200" y="1287463"/>
            <a:ext cx="47625" cy="3175"/>
          </a:xfrm>
          <a:prstGeom prst="line">
            <a:avLst/>
          </a:prstGeom>
          <a:noFill/>
          <a:ln w="0">
            <a:solidFill>
              <a:srgbClr val="000000"/>
            </a:solidFill>
            <a:round/>
            <a:headEnd/>
            <a:tailEnd/>
          </a:ln>
        </p:spPr>
        <p:txBody>
          <a:bodyPr/>
          <a:lstStyle/>
          <a:p>
            <a:endParaRPr lang="en-US"/>
          </a:p>
        </p:txBody>
      </p:sp>
      <p:sp>
        <p:nvSpPr>
          <p:cNvPr id="15372" name="Line 78"/>
          <p:cNvSpPr>
            <a:spLocks noChangeShapeType="1"/>
          </p:cNvSpPr>
          <p:nvPr/>
        </p:nvSpPr>
        <p:spPr bwMode="auto">
          <a:xfrm>
            <a:off x="2155825" y="3935413"/>
            <a:ext cx="4999038" cy="1587"/>
          </a:xfrm>
          <a:prstGeom prst="line">
            <a:avLst/>
          </a:prstGeom>
          <a:noFill/>
          <a:ln w="0">
            <a:solidFill>
              <a:srgbClr val="000000"/>
            </a:solidFill>
            <a:round/>
            <a:headEnd/>
            <a:tailEnd/>
          </a:ln>
        </p:spPr>
        <p:txBody>
          <a:bodyPr/>
          <a:lstStyle/>
          <a:p>
            <a:endParaRPr lang="en-US"/>
          </a:p>
        </p:txBody>
      </p:sp>
      <p:sp>
        <p:nvSpPr>
          <p:cNvPr id="15373" name="Line 79"/>
          <p:cNvSpPr>
            <a:spLocks noChangeShapeType="1"/>
          </p:cNvSpPr>
          <p:nvPr/>
        </p:nvSpPr>
        <p:spPr bwMode="auto">
          <a:xfrm flipV="1">
            <a:off x="2155825" y="3935413"/>
            <a:ext cx="1588" cy="49212"/>
          </a:xfrm>
          <a:prstGeom prst="line">
            <a:avLst/>
          </a:prstGeom>
          <a:noFill/>
          <a:ln w="0">
            <a:solidFill>
              <a:srgbClr val="000000"/>
            </a:solidFill>
            <a:round/>
            <a:headEnd/>
            <a:tailEnd/>
          </a:ln>
        </p:spPr>
        <p:txBody>
          <a:bodyPr/>
          <a:lstStyle/>
          <a:p>
            <a:endParaRPr lang="en-US"/>
          </a:p>
        </p:txBody>
      </p:sp>
      <p:sp>
        <p:nvSpPr>
          <p:cNvPr id="15374" name="Line 80"/>
          <p:cNvSpPr>
            <a:spLocks noChangeShapeType="1"/>
          </p:cNvSpPr>
          <p:nvPr/>
        </p:nvSpPr>
        <p:spPr bwMode="auto">
          <a:xfrm flipV="1">
            <a:off x="3408363" y="3935413"/>
            <a:ext cx="1587" cy="49212"/>
          </a:xfrm>
          <a:prstGeom prst="line">
            <a:avLst/>
          </a:prstGeom>
          <a:noFill/>
          <a:ln w="0">
            <a:solidFill>
              <a:srgbClr val="000000"/>
            </a:solidFill>
            <a:round/>
            <a:headEnd/>
            <a:tailEnd/>
          </a:ln>
        </p:spPr>
        <p:txBody>
          <a:bodyPr/>
          <a:lstStyle/>
          <a:p>
            <a:endParaRPr lang="en-US"/>
          </a:p>
        </p:txBody>
      </p:sp>
      <p:sp>
        <p:nvSpPr>
          <p:cNvPr id="15375" name="Line 81"/>
          <p:cNvSpPr>
            <a:spLocks noChangeShapeType="1"/>
          </p:cNvSpPr>
          <p:nvPr/>
        </p:nvSpPr>
        <p:spPr bwMode="auto">
          <a:xfrm flipV="1">
            <a:off x="4660900" y="3935413"/>
            <a:ext cx="1588" cy="49212"/>
          </a:xfrm>
          <a:prstGeom prst="line">
            <a:avLst/>
          </a:prstGeom>
          <a:noFill/>
          <a:ln w="0">
            <a:solidFill>
              <a:srgbClr val="000000"/>
            </a:solidFill>
            <a:round/>
            <a:headEnd/>
            <a:tailEnd/>
          </a:ln>
        </p:spPr>
        <p:txBody>
          <a:bodyPr/>
          <a:lstStyle/>
          <a:p>
            <a:endParaRPr lang="en-US"/>
          </a:p>
        </p:txBody>
      </p:sp>
      <p:sp>
        <p:nvSpPr>
          <p:cNvPr id="15376" name="Line 82"/>
          <p:cNvSpPr>
            <a:spLocks noChangeShapeType="1"/>
          </p:cNvSpPr>
          <p:nvPr/>
        </p:nvSpPr>
        <p:spPr bwMode="auto">
          <a:xfrm flipV="1">
            <a:off x="5902325" y="3935413"/>
            <a:ext cx="1588" cy="49212"/>
          </a:xfrm>
          <a:prstGeom prst="line">
            <a:avLst/>
          </a:prstGeom>
          <a:noFill/>
          <a:ln w="0">
            <a:solidFill>
              <a:srgbClr val="000000"/>
            </a:solidFill>
            <a:round/>
            <a:headEnd/>
            <a:tailEnd/>
          </a:ln>
        </p:spPr>
        <p:txBody>
          <a:bodyPr/>
          <a:lstStyle/>
          <a:p>
            <a:endParaRPr lang="en-US"/>
          </a:p>
        </p:txBody>
      </p:sp>
      <p:sp>
        <p:nvSpPr>
          <p:cNvPr id="15377" name="Line 83"/>
          <p:cNvSpPr>
            <a:spLocks noChangeShapeType="1"/>
          </p:cNvSpPr>
          <p:nvPr/>
        </p:nvSpPr>
        <p:spPr bwMode="auto">
          <a:xfrm flipV="1">
            <a:off x="7154863" y="3935413"/>
            <a:ext cx="1587" cy="49212"/>
          </a:xfrm>
          <a:prstGeom prst="line">
            <a:avLst/>
          </a:prstGeom>
          <a:noFill/>
          <a:ln w="0">
            <a:solidFill>
              <a:srgbClr val="000000"/>
            </a:solidFill>
            <a:round/>
            <a:headEnd/>
            <a:tailEnd/>
          </a:ln>
        </p:spPr>
        <p:txBody>
          <a:bodyPr/>
          <a:lstStyle/>
          <a:p>
            <a:endParaRPr lang="en-US"/>
          </a:p>
        </p:txBody>
      </p:sp>
      <p:sp>
        <p:nvSpPr>
          <p:cNvPr id="15378" name="Freeform 84"/>
          <p:cNvSpPr>
            <a:spLocks/>
          </p:cNvSpPr>
          <p:nvPr/>
        </p:nvSpPr>
        <p:spPr bwMode="auto">
          <a:xfrm>
            <a:off x="2120900" y="3873500"/>
            <a:ext cx="71438" cy="74613"/>
          </a:xfrm>
          <a:custGeom>
            <a:avLst/>
            <a:gdLst>
              <a:gd name="T0" fmla="*/ 2147483647 w 36"/>
              <a:gd name="T1" fmla="*/ 0 h 36"/>
              <a:gd name="T2" fmla="*/ 2147483647 w 36"/>
              <a:gd name="T3" fmla="*/ 2147483647 h 36"/>
              <a:gd name="T4" fmla="*/ 2147483647 w 36"/>
              <a:gd name="T5" fmla="*/ 2147483647 h 36"/>
              <a:gd name="T6" fmla="*/ 0 w 36"/>
              <a:gd name="T7" fmla="*/ 2147483647 h 36"/>
              <a:gd name="T8" fmla="*/ 2147483647 w 36"/>
              <a:gd name="T9" fmla="*/ 0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18" y="0"/>
                </a:moveTo>
                <a:lnTo>
                  <a:pt x="36" y="18"/>
                </a:lnTo>
                <a:lnTo>
                  <a:pt x="18" y="36"/>
                </a:lnTo>
                <a:lnTo>
                  <a:pt x="0" y="18"/>
                </a:lnTo>
                <a:lnTo>
                  <a:pt x="18" y="0"/>
                </a:lnTo>
                <a:close/>
              </a:path>
            </a:pathLst>
          </a:custGeom>
          <a:solidFill>
            <a:srgbClr val="000080"/>
          </a:solidFill>
          <a:ln w="9525">
            <a:solidFill>
              <a:srgbClr val="000080"/>
            </a:solidFill>
            <a:round/>
            <a:headEnd/>
            <a:tailEnd/>
          </a:ln>
        </p:spPr>
        <p:txBody>
          <a:bodyPr/>
          <a:lstStyle/>
          <a:p>
            <a:endParaRPr lang="en-US"/>
          </a:p>
        </p:txBody>
      </p:sp>
      <p:sp>
        <p:nvSpPr>
          <p:cNvPr id="15379" name="Freeform 85"/>
          <p:cNvSpPr>
            <a:spLocks/>
          </p:cNvSpPr>
          <p:nvPr/>
        </p:nvSpPr>
        <p:spPr bwMode="auto">
          <a:xfrm>
            <a:off x="2120900" y="3849688"/>
            <a:ext cx="71438" cy="73025"/>
          </a:xfrm>
          <a:custGeom>
            <a:avLst/>
            <a:gdLst>
              <a:gd name="T0" fmla="*/ 2147483647 w 36"/>
              <a:gd name="T1" fmla="*/ 0 h 36"/>
              <a:gd name="T2" fmla="*/ 2147483647 w 36"/>
              <a:gd name="T3" fmla="*/ 2147483647 h 36"/>
              <a:gd name="T4" fmla="*/ 2147483647 w 36"/>
              <a:gd name="T5" fmla="*/ 2147483647 h 36"/>
              <a:gd name="T6" fmla="*/ 0 w 36"/>
              <a:gd name="T7" fmla="*/ 2147483647 h 36"/>
              <a:gd name="T8" fmla="*/ 2147483647 w 36"/>
              <a:gd name="T9" fmla="*/ 0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18" y="0"/>
                </a:moveTo>
                <a:lnTo>
                  <a:pt x="36" y="18"/>
                </a:lnTo>
                <a:lnTo>
                  <a:pt x="18" y="36"/>
                </a:lnTo>
                <a:lnTo>
                  <a:pt x="0" y="18"/>
                </a:lnTo>
                <a:lnTo>
                  <a:pt x="18" y="0"/>
                </a:lnTo>
                <a:close/>
              </a:path>
            </a:pathLst>
          </a:custGeom>
          <a:solidFill>
            <a:srgbClr val="000080"/>
          </a:solidFill>
          <a:ln w="9525">
            <a:solidFill>
              <a:srgbClr val="000080"/>
            </a:solidFill>
            <a:round/>
            <a:headEnd/>
            <a:tailEnd/>
          </a:ln>
        </p:spPr>
        <p:txBody>
          <a:bodyPr/>
          <a:lstStyle/>
          <a:p>
            <a:endParaRPr lang="en-US"/>
          </a:p>
        </p:txBody>
      </p:sp>
      <p:sp>
        <p:nvSpPr>
          <p:cNvPr id="15380" name="Freeform 86"/>
          <p:cNvSpPr>
            <a:spLocks/>
          </p:cNvSpPr>
          <p:nvPr/>
        </p:nvSpPr>
        <p:spPr bwMode="auto">
          <a:xfrm>
            <a:off x="2120900" y="3825875"/>
            <a:ext cx="71438" cy="73025"/>
          </a:xfrm>
          <a:custGeom>
            <a:avLst/>
            <a:gdLst>
              <a:gd name="T0" fmla="*/ 2147483647 w 36"/>
              <a:gd name="T1" fmla="*/ 0 h 36"/>
              <a:gd name="T2" fmla="*/ 2147483647 w 36"/>
              <a:gd name="T3" fmla="*/ 2147483647 h 36"/>
              <a:gd name="T4" fmla="*/ 2147483647 w 36"/>
              <a:gd name="T5" fmla="*/ 2147483647 h 36"/>
              <a:gd name="T6" fmla="*/ 0 w 36"/>
              <a:gd name="T7" fmla="*/ 2147483647 h 36"/>
              <a:gd name="T8" fmla="*/ 2147483647 w 36"/>
              <a:gd name="T9" fmla="*/ 0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18" y="0"/>
                </a:moveTo>
                <a:lnTo>
                  <a:pt x="36" y="18"/>
                </a:lnTo>
                <a:lnTo>
                  <a:pt x="18" y="36"/>
                </a:lnTo>
                <a:lnTo>
                  <a:pt x="0" y="18"/>
                </a:lnTo>
                <a:lnTo>
                  <a:pt x="18" y="0"/>
                </a:lnTo>
                <a:close/>
              </a:path>
            </a:pathLst>
          </a:custGeom>
          <a:solidFill>
            <a:srgbClr val="000080"/>
          </a:solidFill>
          <a:ln w="9525">
            <a:solidFill>
              <a:srgbClr val="000080"/>
            </a:solidFill>
            <a:round/>
            <a:headEnd/>
            <a:tailEnd/>
          </a:ln>
        </p:spPr>
        <p:txBody>
          <a:bodyPr/>
          <a:lstStyle/>
          <a:p>
            <a:endParaRPr lang="en-US"/>
          </a:p>
        </p:txBody>
      </p:sp>
      <p:sp>
        <p:nvSpPr>
          <p:cNvPr id="15381" name="Freeform 87"/>
          <p:cNvSpPr>
            <a:spLocks/>
          </p:cNvSpPr>
          <p:nvPr/>
        </p:nvSpPr>
        <p:spPr bwMode="auto">
          <a:xfrm>
            <a:off x="2120900" y="3813175"/>
            <a:ext cx="71438" cy="73025"/>
          </a:xfrm>
          <a:custGeom>
            <a:avLst/>
            <a:gdLst>
              <a:gd name="T0" fmla="*/ 2147483647 w 36"/>
              <a:gd name="T1" fmla="*/ 0 h 36"/>
              <a:gd name="T2" fmla="*/ 2147483647 w 36"/>
              <a:gd name="T3" fmla="*/ 2147483647 h 36"/>
              <a:gd name="T4" fmla="*/ 2147483647 w 36"/>
              <a:gd name="T5" fmla="*/ 2147483647 h 36"/>
              <a:gd name="T6" fmla="*/ 0 w 36"/>
              <a:gd name="T7" fmla="*/ 2147483647 h 36"/>
              <a:gd name="T8" fmla="*/ 2147483647 w 36"/>
              <a:gd name="T9" fmla="*/ 0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18" y="0"/>
                </a:moveTo>
                <a:lnTo>
                  <a:pt x="36" y="18"/>
                </a:lnTo>
                <a:lnTo>
                  <a:pt x="18" y="36"/>
                </a:lnTo>
                <a:lnTo>
                  <a:pt x="0" y="18"/>
                </a:lnTo>
                <a:lnTo>
                  <a:pt x="18" y="0"/>
                </a:lnTo>
                <a:close/>
              </a:path>
            </a:pathLst>
          </a:custGeom>
          <a:solidFill>
            <a:srgbClr val="000080"/>
          </a:solidFill>
          <a:ln w="9525">
            <a:solidFill>
              <a:srgbClr val="000080"/>
            </a:solidFill>
            <a:round/>
            <a:headEnd/>
            <a:tailEnd/>
          </a:ln>
        </p:spPr>
        <p:txBody>
          <a:bodyPr/>
          <a:lstStyle/>
          <a:p>
            <a:endParaRPr lang="en-US"/>
          </a:p>
        </p:txBody>
      </p:sp>
      <p:sp>
        <p:nvSpPr>
          <p:cNvPr id="15382" name="Freeform 88"/>
          <p:cNvSpPr>
            <a:spLocks/>
          </p:cNvSpPr>
          <p:nvPr/>
        </p:nvSpPr>
        <p:spPr bwMode="auto">
          <a:xfrm>
            <a:off x="2120900" y="3789363"/>
            <a:ext cx="71438" cy="73025"/>
          </a:xfrm>
          <a:custGeom>
            <a:avLst/>
            <a:gdLst>
              <a:gd name="T0" fmla="*/ 2147483647 w 36"/>
              <a:gd name="T1" fmla="*/ 0 h 36"/>
              <a:gd name="T2" fmla="*/ 2147483647 w 36"/>
              <a:gd name="T3" fmla="*/ 2147483647 h 36"/>
              <a:gd name="T4" fmla="*/ 2147483647 w 36"/>
              <a:gd name="T5" fmla="*/ 2147483647 h 36"/>
              <a:gd name="T6" fmla="*/ 0 w 36"/>
              <a:gd name="T7" fmla="*/ 2147483647 h 36"/>
              <a:gd name="T8" fmla="*/ 2147483647 w 36"/>
              <a:gd name="T9" fmla="*/ 0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18" y="0"/>
                </a:moveTo>
                <a:lnTo>
                  <a:pt x="36" y="18"/>
                </a:lnTo>
                <a:lnTo>
                  <a:pt x="18" y="36"/>
                </a:lnTo>
                <a:lnTo>
                  <a:pt x="0" y="18"/>
                </a:lnTo>
                <a:lnTo>
                  <a:pt x="18" y="0"/>
                </a:lnTo>
                <a:close/>
              </a:path>
            </a:pathLst>
          </a:custGeom>
          <a:solidFill>
            <a:srgbClr val="000080"/>
          </a:solidFill>
          <a:ln w="9525">
            <a:solidFill>
              <a:srgbClr val="000080"/>
            </a:solidFill>
            <a:round/>
            <a:headEnd/>
            <a:tailEnd/>
          </a:ln>
        </p:spPr>
        <p:txBody>
          <a:bodyPr/>
          <a:lstStyle/>
          <a:p>
            <a:endParaRPr lang="en-US"/>
          </a:p>
        </p:txBody>
      </p:sp>
      <p:sp>
        <p:nvSpPr>
          <p:cNvPr id="15383" name="Freeform 89"/>
          <p:cNvSpPr>
            <a:spLocks/>
          </p:cNvSpPr>
          <p:nvPr/>
        </p:nvSpPr>
        <p:spPr bwMode="auto">
          <a:xfrm>
            <a:off x="2120900" y="3763963"/>
            <a:ext cx="71438" cy="73025"/>
          </a:xfrm>
          <a:custGeom>
            <a:avLst/>
            <a:gdLst>
              <a:gd name="T0" fmla="*/ 2147483647 w 36"/>
              <a:gd name="T1" fmla="*/ 0 h 36"/>
              <a:gd name="T2" fmla="*/ 2147483647 w 36"/>
              <a:gd name="T3" fmla="*/ 2147483647 h 36"/>
              <a:gd name="T4" fmla="*/ 2147483647 w 36"/>
              <a:gd name="T5" fmla="*/ 2147483647 h 36"/>
              <a:gd name="T6" fmla="*/ 0 w 36"/>
              <a:gd name="T7" fmla="*/ 2147483647 h 36"/>
              <a:gd name="T8" fmla="*/ 2147483647 w 36"/>
              <a:gd name="T9" fmla="*/ 0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18" y="0"/>
                </a:moveTo>
                <a:lnTo>
                  <a:pt x="36" y="18"/>
                </a:lnTo>
                <a:lnTo>
                  <a:pt x="18" y="36"/>
                </a:lnTo>
                <a:lnTo>
                  <a:pt x="0" y="18"/>
                </a:lnTo>
                <a:lnTo>
                  <a:pt x="18" y="0"/>
                </a:lnTo>
                <a:close/>
              </a:path>
            </a:pathLst>
          </a:custGeom>
          <a:solidFill>
            <a:srgbClr val="000080"/>
          </a:solidFill>
          <a:ln w="9525">
            <a:solidFill>
              <a:srgbClr val="000080"/>
            </a:solidFill>
            <a:round/>
            <a:headEnd/>
            <a:tailEnd/>
          </a:ln>
        </p:spPr>
        <p:txBody>
          <a:bodyPr/>
          <a:lstStyle/>
          <a:p>
            <a:endParaRPr lang="en-US"/>
          </a:p>
        </p:txBody>
      </p:sp>
      <p:sp>
        <p:nvSpPr>
          <p:cNvPr id="15384" name="Freeform 90"/>
          <p:cNvSpPr>
            <a:spLocks/>
          </p:cNvSpPr>
          <p:nvPr/>
        </p:nvSpPr>
        <p:spPr bwMode="auto">
          <a:xfrm>
            <a:off x="2120900" y="3740150"/>
            <a:ext cx="71438" cy="73025"/>
          </a:xfrm>
          <a:custGeom>
            <a:avLst/>
            <a:gdLst>
              <a:gd name="T0" fmla="*/ 2147483647 w 36"/>
              <a:gd name="T1" fmla="*/ 0 h 36"/>
              <a:gd name="T2" fmla="*/ 2147483647 w 36"/>
              <a:gd name="T3" fmla="*/ 2147483647 h 36"/>
              <a:gd name="T4" fmla="*/ 2147483647 w 36"/>
              <a:gd name="T5" fmla="*/ 2147483647 h 36"/>
              <a:gd name="T6" fmla="*/ 0 w 36"/>
              <a:gd name="T7" fmla="*/ 2147483647 h 36"/>
              <a:gd name="T8" fmla="*/ 2147483647 w 36"/>
              <a:gd name="T9" fmla="*/ 0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18" y="0"/>
                </a:moveTo>
                <a:lnTo>
                  <a:pt x="36" y="18"/>
                </a:lnTo>
                <a:lnTo>
                  <a:pt x="18" y="36"/>
                </a:lnTo>
                <a:lnTo>
                  <a:pt x="0" y="18"/>
                </a:lnTo>
                <a:lnTo>
                  <a:pt x="18" y="0"/>
                </a:lnTo>
                <a:close/>
              </a:path>
            </a:pathLst>
          </a:custGeom>
          <a:solidFill>
            <a:srgbClr val="000080"/>
          </a:solidFill>
          <a:ln w="9525">
            <a:solidFill>
              <a:srgbClr val="000080"/>
            </a:solidFill>
            <a:round/>
            <a:headEnd/>
            <a:tailEnd/>
          </a:ln>
        </p:spPr>
        <p:txBody>
          <a:bodyPr/>
          <a:lstStyle/>
          <a:p>
            <a:endParaRPr lang="en-US"/>
          </a:p>
        </p:txBody>
      </p:sp>
      <p:sp>
        <p:nvSpPr>
          <p:cNvPr id="15385" name="Freeform 91"/>
          <p:cNvSpPr>
            <a:spLocks/>
          </p:cNvSpPr>
          <p:nvPr/>
        </p:nvSpPr>
        <p:spPr bwMode="auto">
          <a:xfrm>
            <a:off x="2120900" y="3716338"/>
            <a:ext cx="71438" cy="73025"/>
          </a:xfrm>
          <a:custGeom>
            <a:avLst/>
            <a:gdLst>
              <a:gd name="T0" fmla="*/ 2147483647 w 36"/>
              <a:gd name="T1" fmla="*/ 0 h 36"/>
              <a:gd name="T2" fmla="*/ 2147483647 w 36"/>
              <a:gd name="T3" fmla="*/ 2147483647 h 36"/>
              <a:gd name="T4" fmla="*/ 2147483647 w 36"/>
              <a:gd name="T5" fmla="*/ 2147483647 h 36"/>
              <a:gd name="T6" fmla="*/ 0 w 36"/>
              <a:gd name="T7" fmla="*/ 2147483647 h 36"/>
              <a:gd name="T8" fmla="*/ 2147483647 w 36"/>
              <a:gd name="T9" fmla="*/ 0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18" y="0"/>
                </a:moveTo>
                <a:lnTo>
                  <a:pt x="36" y="18"/>
                </a:lnTo>
                <a:lnTo>
                  <a:pt x="18" y="36"/>
                </a:lnTo>
                <a:lnTo>
                  <a:pt x="0" y="18"/>
                </a:lnTo>
                <a:lnTo>
                  <a:pt x="18" y="0"/>
                </a:lnTo>
                <a:close/>
              </a:path>
            </a:pathLst>
          </a:custGeom>
          <a:solidFill>
            <a:srgbClr val="000080"/>
          </a:solidFill>
          <a:ln w="9525">
            <a:solidFill>
              <a:srgbClr val="000080"/>
            </a:solidFill>
            <a:round/>
            <a:headEnd/>
            <a:tailEnd/>
          </a:ln>
        </p:spPr>
        <p:txBody>
          <a:bodyPr/>
          <a:lstStyle/>
          <a:p>
            <a:endParaRPr lang="en-US"/>
          </a:p>
        </p:txBody>
      </p:sp>
      <p:sp>
        <p:nvSpPr>
          <p:cNvPr id="15386" name="Freeform 92"/>
          <p:cNvSpPr>
            <a:spLocks/>
          </p:cNvSpPr>
          <p:nvPr/>
        </p:nvSpPr>
        <p:spPr bwMode="auto">
          <a:xfrm>
            <a:off x="2120900" y="3690938"/>
            <a:ext cx="71438" cy="73025"/>
          </a:xfrm>
          <a:custGeom>
            <a:avLst/>
            <a:gdLst>
              <a:gd name="T0" fmla="*/ 2147483647 w 36"/>
              <a:gd name="T1" fmla="*/ 0 h 36"/>
              <a:gd name="T2" fmla="*/ 2147483647 w 36"/>
              <a:gd name="T3" fmla="*/ 2147483647 h 36"/>
              <a:gd name="T4" fmla="*/ 2147483647 w 36"/>
              <a:gd name="T5" fmla="*/ 2147483647 h 36"/>
              <a:gd name="T6" fmla="*/ 0 w 36"/>
              <a:gd name="T7" fmla="*/ 2147483647 h 36"/>
              <a:gd name="T8" fmla="*/ 2147483647 w 36"/>
              <a:gd name="T9" fmla="*/ 0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18" y="0"/>
                </a:moveTo>
                <a:lnTo>
                  <a:pt x="36" y="18"/>
                </a:lnTo>
                <a:lnTo>
                  <a:pt x="18" y="36"/>
                </a:lnTo>
                <a:lnTo>
                  <a:pt x="0" y="18"/>
                </a:lnTo>
                <a:lnTo>
                  <a:pt x="18" y="0"/>
                </a:lnTo>
                <a:close/>
              </a:path>
            </a:pathLst>
          </a:custGeom>
          <a:solidFill>
            <a:srgbClr val="000080"/>
          </a:solidFill>
          <a:ln w="9525">
            <a:solidFill>
              <a:srgbClr val="000080"/>
            </a:solidFill>
            <a:round/>
            <a:headEnd/>
            <a:tailEnd/>
          </a:ln>
        </p:spPr>
        <p:txBody>
          <a:bodyPr/>
          <a:lstStyle/>
          <a:p>
            <a:endParaRPr lang="en-US"/>
          </a:p>
        </p:txBody>
      </p:sp>
      <p:sp>
        <p:nvSpPr>
          <p:cNvPr id="15387" name="Freeform 93"/>
          <p:cNvSpPr>
            <a:spLocks/>
          </p:cNvSpPr>
          <p:nvPr/>
        </p:nvSpPr>
        <p:spPr bwMode="auto">
          <a:xfrm>
            <a:off x="2120900" y="3667125"/>
            <a:ext cx="71438" cy="73025"/>
          </a:xfrm>
          <a:custGeom>
            <a:avLst/>
            <a:gdLst>
              <a:gd name="T0" fmla="*/ 2147483647 w 36"/>
              <a:gd name="T1" fmla="*/ 0 h 36"/>
              <a:gd name="T2" fmla="*/ 2147483647 w 36"/>
              <a:gd name="T3" fmla="*/ 2147483647 h 36"/>
              <a:gd name="T4" fmla="*/ 2147483647 w 36"/>
              <a:gd name="T5" fmla="*/ 2147483647 h 36"/>
              <a:gd name="T6" fmla="*/ 0 w 36"/>
              <a:gd name="T7" fmla="*/ 2147483647 h 36"/>
              <a:gd name="T8" fmla="*/ 2147483647 w 36"/>
              <a:gd name="T9" fmla="*/ 0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18" y="0"/>
                </a:moveTo>
                <a:lnTo>
                  <a:pt x="36" y="18"/>
                </a:lnTo>
                <a:lnTo>
                  <a:pt x="18" y="36"/>
                </a:lnTo>
                <a:lnTo>
                  <a:pt x="0" y="18"/>
                </a:lnTo>
                <a:lnTo>
                  <a:pt x="18" y="0"/>
                </a:lnTo>
                <a:close/>
              </a:path>
            </a:pathLst>
          </a:custGeom>
          <a:solidFill>
            <a:srgbClr val="000080"/>
          </a:solidFill>
          <a:ln w="9525">
            <a:solidFill>
              <a:srgbClr val="000080"/>
            </a:solidFill>
            <a:round/>
            <a:headEnd/>
            <a:tailEnd/>
          </a:ln>
        </p:spPr>
        <p:txBody>
          <a:bodyPr/>
          <a:lstStyle/>
          <a:p>
            <a:endParaRPr lang="en-US"/>
          </a:p>
        </p:txBody>
      </p:sp>
      <p:sp>
        <p:nvSpPr>
          <p:cNvPr id="15388" name="Freeform 94"/>
          <p:cNvSpPr>
            <a:spLocks/>
          </p:cNvSpPr>
          <p:nvPr/>
        </p:nvSpPr>
        <p:spPr bwMode="auto">
          <a:xfrm>
            <a:off x="2120900" y="3641725"/>
            <a:ext cx="71438" cy="74613"/>
          </a:xfrm>
          <a:custGeom>
            <a:avLst/>
            <a:gdLst>
              <a:gd name="T0" fmla="*/ 2147483647 w 36"/>
              <a:gd name="T1" fmla="*/ 0 h 36"/>
              <a:gd name="T2" fmla="*/ 2147483647 w 36"/>
              <a:gd name="T3" fmla="*/ 2147483647 h 36"/>
              <a:gd name="T4" fmla="*/ 2147483647 w 36"/>
              <a:gd name="T5" fmla="*/ 2147483647 h 36"/>
              <a:gd name="T6" fmla="*/ 0 w 36"/>
              <a:gd name="T7" fmla="*/ 2147483647 h 36"/>
              <a:gd name="T8" fmla="*/ 2147483647 w 36"/>
              <a:gd name="T9" fmla="*/ 0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18" y="0"/>
                </a:moveTo>
                <a:lnTo>
                  <a:pt x="36" y="18"/>
                </a:lnTo>
                <a:lnTo>
                  <a:pt x="18" y="36"/>
                </a:lnTo>
                <a:lnTo>
                  <a:pt x="0" y="18"/>
                </a:lnTo>
                <a:lnTo>
                  <a:pt x="18" y="0"/>
                </a:lnTo>
                <a:close/>
              </a:path>
            </a:pathLst>
          </a:custGeom>
          <a:solidFill>
            <a:srgbClr val="000080"/>
          </a:solidFill>
          <a:ln w="9525">
            <a:solidFill>
              <a:srgbClr val="000080"/>
            </a:solidFill>
            <a:round/>
            <a:headEnd/>
            <a:tailEnd/>
          </a:ln>
        </p:spPr>
        <p:txBody>
          <a:bodyPr/>
          <a:lstStyle/>
          <a:p>
            <a:endParaRPr lang="en-US"/>
          </a:p>
        </p:txBody>
      </p:sp>
      <p:sp>
        <p:nvSpPr>
          <p:cNvPr id="15389" name="Freeform 95"/>
          <p:cNvSpPr>
            <a:spLocks/>
          </p:cNvSpPr>
          <p:nvPr/>
        </p:nvSpPr>
        <p:spPr bwMode="auto">
          <a:xfrm>
            <a:off x="2120900" y="3630613"/>
            <a:ext cx="71438" cy="73025"/>
          </a:xfrm>
          <a:custGeom>
            <a:avLst/>
            <a:gdLst>
              <a:gd name="T0" fmla="*/ 2147483647 w 36"/>
              <a:gd name="T1" fmla="*/ 0 h 36"/>
              <a:gd name="T2" fmla="*/ 2147483647 w 36"/>
              <a:gd name="T3" fmla="*/ 2147483647 h 36"/>
              <a:gd name="T4" fmla="*/ 2147483647 w 36"/>
              <a:gd name="T5" fmla="*/ 2147483647 h 36"/>
              <a:gd name="T6" fmla="*/ 0 w 36"/>
              <a:gd name="T7" fmla="*/ 2147483647 h 36"/>
              <a:gd name="T8" fmla="*/ 2147483647 w 36"/>
              <a:gd name="T9" fmla="*/ 0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18" y="0"/>
                </a:moveTo>
                <a:lnTo>
                  <a:pt x="36" y="18"/>
                </a:lnTo>
                <a:lnTo>
                  <a:pt x="18" y="36"/>
                </a:lnTo>
                <a:lnTo>
                  <a:pt x="0" y="18"/>
                </a:lnTo>
                <a:lnTo>
                  <a:pt x="18" y="0"/>
                </a:lnTo>
                <a:close/>
              </a:path>
            </a:pathLst>
          </a:custGeom>
          <a:solidFill>
            <a:srgbClr val="000080"/>
          </a:solidFill>
          <a:ln w="9525">
            <a:solidFill>
              <a:srgbClr val="000080"/>
            </a:solidFill>
            <a:round/>
            <a:headEnd/>
            <a:tailEnd/>
          </a:ln>
        </p:spPr>
        <p:txBody>
          <a:bodyPr/>
          <a:lstStyle/>
          <a:p>
            <a:endParaRPr lang="en-US"/>
          </a:p>
        </p:txBody>
      </p:sp>
      <p:sp>
        <p:nvSpPr>
          <p:cNvPr id="15390" name="Freeform 96"/>
          <p:cNvSpPr>
            <a:spLocks/>
          </p:cNvSpPr>
          <p:nvPr/>
        </p:nvSpPr>
        <p:spPr bwMode="auto">
          <a:xfrm>
            <a:off x="2120900" y="3605213"/>
            <a:ext cx="71438" cy="74612"/>
          </a:xfrm>
          <a:custGeom>
            <a:avLst/>
            <a:gdLst>
              <a:gd name="T0" fmla="*/ 2147483647 w 36"/>
              <a:gd name="T1" fmla="*/ 0 h 36"/>
              <a:gd name="T2" fmla="*/ 2147483647 w 36"/>
              <a:gd name="T3" fmla="*/ 2147483647 h 36"/>
              <a:gd name="T4" fmla="*/ 2147483647 w 36"/>
              <a:gd name="T5" fmla="*/ 2147483647 h 36"/>
              <a:gd name="T6" fmla="*/ 0 w 36"/>
              <a:gd name="T7" fmla="*/ 2147483647 h 36"/>
              <a:gd name="T8" fmla="*/ 2147483647 w 36"/>
              <a:gd name="T9" fmla="*/ 0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18" y="0"/>
                </a:moveTo>
                <a:lnTo>
                  <a:pt x="36" y="18"/>
                </a:lnTo>
                <a:lnTo>
                  <a:pt x="18" y="36"/>
                </a:lnTo>
                <a:lnTo>
                  <a:pt x="0" y="18"/>
                </a:lnTo>
                <a:lnTo>
                  <a:pt x="18" y="0"/>
                </a:lnTo>
                <a:close/>
              </a:path>
            </a:pathLst>
          </a:custGeom>
          <a:solidFill>
            <a:srgbClr val="000080"/>
          </a:solidFill>
          <a:ln w="9525">
            <a:solidFill>
              <a:srgbClr val="000080"/>
            </a:solidFill>
            <a:round/>
            <a:headEnd/>
            <a:tailEnd/>
          </a:ln>
        </p:spPr>
        <p:txBody>
          <a:bodyPr/>
          <a:lstStyle/>
          <a:p>
            <a:endParaRPr lang="en-US"/>
          </a:p>
        </p:txBody>
      </p:sp>
      <p:sp>
        <p:nvSpPr>
          <p:cNvPr id="15391" name="Freeform 97"/>
          <p:cNvSpPr>
            <a:spLocks/>
          </p:cNvSpPr>
          <p:nvPr/>
        </p:nvSpPr>
        <p:spPr bwMode="auto">
          <a:xfrm>
            <a:off x="2120900" y="3581400"/>
            <a:ext cx="71438" cy="73025"/>
          </a:xfrm>
          <a:custGeom>
            <a:avLst/>
            <a:gdLst>
              <a:gd name="T0" fmla="*/ 2147483647 w 36"/>
              <a:gd name="T1" fmla="*/ 0 h 36"/>
              <a:gd name="T2" fmla="*/ 2147483647 w 36"/>
              <a:gd name="T3" fmla="*/ 2147483647 h 36"/>
              <a:gd name="T4" fmla="*/ 2147483647 w 36"/>
              <a:gd name="T5" fmla="*/ 2147483647 h 36"/>
              <a:gd name="T6" fmla="*/ 0 w 36"/>
              <a:gd name="T7" fmla="*/ 2147483647 h 36"/>
              <a:gd name="T8" fmla="*/ 2147483647 w 36"/>
              <a:gd name="T9" fmla="*/ 0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18" y="0"/>
                </a:moveTo>
                <a:lnTo>
                  <a:pt x="36" y="18"/>
                </a:lnTo>
                <a:lnTo>
                  <a:pt x="18" y="36"/>
                </a:lnTo>
                <a:lnTo>
                  <a:pt x="0" y="18"/>
                </a:lnTo>
                <a:lnTo>
                  <a:pt x="18" y="0"/>
                </a:lnTo>
                <a:close/>
              </a:path>
            </a:pathLst>
          </a:custGeom>
          <a:solidFill>
            <a:srgbClr val="000080"/>
          </a:solidFill>
          <a:ln w="9525">
            <a:solidFill>
              <a:srgbClr val="000080"/>
            </a:solidFill>
            <a:round/>
            <a:headEnd/>
            <a:tailEnd/>
          </a:ln>
        </p:spPr>
        <p:txBody>
          <a:bodyPr/>
          <a:lstStyle/>
          <a:p>
            <a:endParaRPr lang="en-US"/>
          </a:p>
        </p:txBody>
      </p:sp>
      <p:sp>
        <p:nvSpPr>
          <p:cNvPr id="15392" name="Freeform 98"/>
          <p:cNvSpPr>
            <a:spLocks/>
          </p:cNvSpPr>
          <p:nvPr/>
        </p:nvSpPr>
        <p:spPr bwMode="auto">
          <a:xfrm>
            <a:off x="2120900" y="3557588"/>
            <a:ext cx="71438" cy="73025"/>
          </a:xfrm>
          <a:custGeom>
            <a:avLst/>
            <a:gdLst>
              <a:gd name="T0" fmla="*/ 2147483647 w 36"/>
              <a:gd name="T1" fmla="*/ 0 h 36"/>
              <a:gd name="T2" fmla="*/ 2147483647 w 36"/>
              <a:gd name="T3" fmla="*/ 2147483647 h 36"/>
              <a:gd name="T4" fmla="*/ 2147483647 w 36"/>
              <a:gd name="T5" fmla="*/ 2147483647 h 36"/>
              <a:gd name="T6" fmla="*/ 0 w 36"/>
              <a:gd name="T7" fmla="*/ 2147483647 h 36"/>
              <a:gd name="T8" fmla="*/ 2147483647 w 36"/>
              <a:gd name="T9" fmla="*/ 0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18" y="0"/>
                </a:moveTo>
                <a:lnTo>
                  <a:pt x="36" y="18"/>
                </a:lnTo>
                <a:lnTo>
                  <a:pt x="18" y="36"/>
                </a:lnTo>
                <a:lnTo>
                  <a:pt x="0" y="18"/>
                </a:lnTo>
                <a:lnTo>
                  <a:pt x="18" y="0"/>
                </a:lnTo>
                <a:close/>
              </a:path>
            </a:pathLst>
          </a:custGeom>
          <a:solidFill>
            <a:srgbClr val="000080"/>
          </a:solidFill>
          <a:ln w="9525">
            <a:solidFill>
              <a:srgbClr val="000080"/>
            </a:solidFill>
            <a:round/>
            <a:headEnd/>
            <a:tailEnd/>
          </a:ln>
        </p:spPr>
        <p:txBody>
          <a:bodyPr/>
          <a:lstStyle/>
          <a:p>
            <a:endParaRPr lang="en-US"/>
          </a:p>
        </p:txBody>
      </p:sp>
      <p:sp>
        <p:nvSpPr>
          <p:cNvPr id="15393" name="Freeform 99"/>
          <p:cNvSpPr>
            <a:spLocks/>
          </p:cNvSpPr>
          <p:nvPr/>
        </p:nvSpPr>
        <p:spPr bwMode="auto">
          <a:xfrm>
            <a:off x="2120900" y="3532188"/>
            <a:ext cx="71438" cy="73025"/>
          </a:xfrm>
          <a:custGeom>
            <a:avLst/>
            <a:gdLst>
              <a:gd name="T0" fmla="*/ 2147483647 w 36"/>
              <a:gd name="T1" fmla="*/ 0 h 36"/>
              <a:gd name="T2" fmla="*/ 2147483647 w 36"/>
              <a:gd name="T3" fmla="*/ 2147483647 h 36"/>
              <a:gd name="T4" fmla="*/ 2147483647 w 36"/>
              <a:gd name="T5" fmla="*/ 2147483647 h 36"/>
              <a:gd name="T6" fmla="*/ 0 w 36"/>
              <a:gd name="T7" fmla="*/ 2147483647 h 36"/>
              <a:gd name="T8" fmla="*/ 2147483647 w 36"/>
              <a:gd name="T9" fmla="*/ 0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18" y="0"/>
                </a:moveTo>
                <a:lnTo>
                  <a:pt x="36" y="18"/>
                </a:lnTo>
                <a:lnTo>
                  <a:pt x="18" y="36"/>
                </a:lnTo>
                <a:lnTo>
                  <a:pt x="0" y="18"/>
                </a:lnTo>
                <a:lnTo>
                  <a:pt x="18" y="0"/>
                </a:lnTo>
                <a:close/>
              </a:path>
            </a:pathLst>
          </a:custGeom>
          <a:solidFill>
            <a:srgbClr val="000080"/>
          </a:solidFill>
          <a:ln w="9525">
            <a:solidFill>
              <a:srgbClr val="000080"/>
            </a:solidFill>
            <a:round/>
            <a:headEnd/>
            <a:tailEnd/>
          </a:ln>
        </p:spPr>
        <p:txBody>
          <a:bodyPr/>
          <a:lstStyle/>
          <a:p>
            <a:endParaRPr lang="en-US"/>
          </a:p>
        </p:txBody>
      </p:sp>
      <p:sp>
        <p:nvSpPr>
          <p:cNvPr id="15394" name="Freeform 100"/>
          <p:cNvSpPr>
            <a:spLocks/>
          </p:cNvSpPr>
          <p:nvPr/>
        </p:nvSpPr>
        <p:spPr bwMode="auto">
          <a:xfrm>
            <a:off x="2120900" y="3508375"/>
            <a:ext cx="71438" cy="73025"/>
          </a:xfrm>
          <a:custGeom>
            <a:avLst/>
            <a:gdLst>
              <a:gd name="T0" fmla="*/ 2147483647 w 36"/>
              <a:gd name="T1" fmla="*/ 0 h 36"/>
              <a:gd name="T2" fmla="*/ 2147483647 w 36"/>
              <a:gd name="T3" fmla="*/ 2147483647 h 36"/>
              <a:gd name="T4" fmla="*/ 2147483647 w 36"/>
              <a:gd name="T5" fmla="*/ 2147483647 h 36"/>
              <a:gd name="T6" fmla="*/ 0 w 36"/>
              <a:gd name="T7" fmla="*/ 2147483647 h 36"/>
              <a:gd name="T8" fmla="*/ 2147483647 w 36"/>
              <a:gd name="T9" fmla="*/ 0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18" y="0"/>
                </a:moveTo>
                <a:lnTo>
                  <a:pt x="36" y="18"/>
                </a:lnTo>
                <a:lnTo>
                  <a:pt x="18" y="36"/>
                </a:lnTo>
                <a:lnTo>
                  <a:pt x="0" y="18"/>
                </a:lnTo>
                <a:lnTo>
                  <a:pt x="18" y="0"/>
                </a:lnTo>
                <a:close/>
              </a:path>
            </a:pathLst>
          </a:custGeom>
          <a:solidFill>
            <a:srgbClr val="000080"/>
          </a:solidFill>
          <a:ln w="9525">
            <a:solidFill>
              <a:srgbClr val="000080"/>
            </a:solidFill>
            <a:round/>
            <a:headEnd/>
            <a:tailEnd/>
          </a:ln>
        </p:spPr>
        <p:txBody>
          <a:bodyPr/>
          <a:lstStyle/>
          <a:p>
            <a:endParaRPr lang="en-US"/>
          </a:p>
        </p:txBody>
      </p:sp>
      <p:sp>
        <p:nvSpPr>
          <p:cNvPr id="15395" name="Freeform 101"/>
          <p:cNvSpPr>
            <a:spLocks/>
          </p:cNvSpPr>
          <p:nvPr/>
        </p:nvSpPr>
        <p:spPr bwMode="auto">
          <a:xfrm>
            <a:off x="2120900" y="3484563"/>
            <a:ext cx="71438" cy="73025"/>
          </a:xfrm>
          <a:custGeom>
            <a:avLst/>
            <a:gdLst>
              <a:gd name="T0" fmla="*/ 2147483647 w 36"/>
              <a:gd name="T1" fmla="*/ 0 h 36"/>
              <a:gd name="T2" fmla="*/ 2147483647 w 36"/>
              <a:gd name="T3" fmla="*/ 2147483647 h 36"/>
              <a:gd name="T4" fmla="*/ 2147483647 w 36"/>
              <a:gd name="T5" fmla="*/ 2147483647 h 36"/>
              <a:gd name="T6" fmla="*/ 0 w 36"/>
              <a:gd name="T7" fmla="*/ 2147483647 h 36"/>
              <a:gd name="T8" fmla="*/ 2147483647 w 36"/>
              <a:gd name="T9" fmla="*/ 0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18" y="0"/>
                </a:moveTo>
                <a:lnTo>
                  <a:pt x="36" y="18"/>
                </a:lnTo>
                <a:lnTo>
                  <a:pt x="18" y="36"/>
                </a:lnTo>
                <a:lnTo>
                  <a:pt x="0" y="18"/>
                </a:lnTo>
                <a:lnTo>
                  <a:pt x="18" y="0"/>
                </a:lnTo>
                <a:close/>
              </a:path>
            </a:pathLst>
          </a:custGeom>
          <a:solidFill>
            <a:srgbClr val="000080"/>
          </a:solidFill>
          <a:ln w="9525">
            <a:solidFill>
              <a:srgbClr val="000080"/>
            </a:solidFill>
            <a:round/>
            <a:headEnd/>
            <a:tailEnd/>
          </a:ln>
        </p:spPr>
        <p:txBody>
          <a:bodyPr/>
          <a:lstStyle/>
          <a:p>
            <a:endParaRPr lang="en-US"/>
          </a:p>
        </p:txBody>
      </p:sp>
      <p:sp>
        <p:nvSpPr>
          <p:cNvPr id="15396" name="Freeform 102"/>
          <p:cNvSpPr>
            <a:spLocks/>
          </p:cNvSpPr>
          <p:nvPr/>
        </p:nvSpPr>
        <p:spPr bwMode="auto">
          <a:xfrm>
            <a:off x="2120900" y="3471863"/>
            <a:ext cx="71438" cy="73025"/>
          </a:xfrm>
          <a:custGeom>
            <a:avLst/>
            <a:gdLst>
              <a:gd name="T0" fmla="*/ 2147483647 w 36"/>
              <a:gd name="T1" fmla="*/ 0 h 36"/>
              <a:gd name="T2" fmla="*/ 2147483647 w 36"/>
              <a:gd name="T3" fmla="*/ 2147483647 h 36"/>
              <a:gd name="T4" fmla="*/ 2147483647 w 36"/>
              <a:gd name="T5" fmla="*/ 2147483647 h 36"/>
              <a:gd name="T6" fmla="*/ 0 w 36"/>
              <a:gd name="T7" fmla="*/ 2147483647 h 36"/>
              <a:gd name="T8" fmla="*/ 2147483647 w 36"/>
              <a:gd name="T9" fmla="*/ 0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18" y="0"/>
                </a:moveTo>
                <a:lnTo>
                  <a:pt x="36" y="18"/>
                </a:lnTo>
                <a:lnTo>
                  <a:pt x="18" y="36"/>
                </a:lnTo>
                <a:lnTo>
                  <a:pt x="0" y="18"/>
                </a:lnTo>
                <a:lnTo>
                  <a:pt x="18" y="0"/>
                </a:lnTo>
                <a:close/>
              </a:path>
            </a:pathLst>
          </a:custGeom>
          <a:solidFill>
            <a:srgbClr val="000080"/>
          </a:solidFill>
          <a:ln w="9525">
            <a:solidFill>
              <a:srgbClr val="000080"/>
            </a:solidFill>
            <a:round/>
            <a:headEnd/>
            <a:tailEnd/>
          </a:ln>
        </p:spPr>
        <p:txBody>
          <a:bodyPr/>
          <a:lstStyle/>
          <a:p>
            <a:endParaRPr lang="en-US"/>
          </a:p>
        </p:txBody>
      </p:sp>
      <p:sp>
        <p:nvSpPr>
          <p:cNvPr id="15397" name="Freeform 103"/>
          <p:cNvSpPr>
            <a:spLocks/>
          </p:cNvSpPr>
          <p:nvPr/>
        </p:nvSpPr>
        <p:spPr bwMode="auto">
          <a:xfrm>
            <a:off x="2120900" y="3448050"/>
            <a:ext cx="71438" cy="73025"/>
          </a:xfrm>
          <a:custGeom>
            <a:avLst/>
            <a:gdLst>
              <a:gd name="T0" fmla="*/ 2147483647 w 36"/>
              <a:gd name="T1" fmla="*/ 0 h 36"/>
              <a:gd name="T2" fmla="*/ 2147483647 w 36"/>
              <a:gd name="T3" fmla="*/ 2147483647 h 36"/>
              <a:gd name="T4" fmla="*/ 2147483647 w 36"/>
              <a:gd name="T5" fmla="*/ 2147483647 h 36"/>
              <a:gd name="T6" fmla="*/ 0 w 36"/>
              <a:gd name="T7" fmla="*/ 2147483647 h 36"/>
              <a:gd name="T8" fmla="*/ 2147483647 w 36"/>
              <a:gd name="T9" fmla="*/ 0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18" y="0"/>
                </a:moveTo>
                <a:lnTo>
                  <a:pt x="36" y="18"/>
                </a:lnTo>
                <a:lnTo>
                  <a:pt x="18" y="36"/>
                </a:lnTo>
                <a:lnTo>
                  <a:pt x="0" y="18"/>
                </a:lnTo>
                <a:lnTo>
                  <a:pt x="18" y="0"/>
                </a:lnTo>
                <a:close/>
              </a:path>
            </a:pathLst>
          </a:custGeom>
          <a:solidFill>
            <a:srgbClr val="000080"/>
          </a:solidFill>
          <a:ln w="9525">
            <a:solidFill>
              <a:srgbClr val="000080"/>
            </a:solidFill>
            <a:round/>
            <a:headEnd/>
            <a:tailEnd/>
          </a:ln>
        </p:spPr>
        <p:txBody>
          <a:bodyPr/>
          <a:lstStyle/>
          <a:p>
            <a:endParaRPr lang="en-US"/>
          </a:p>
        </p:txBody>
      </p:sp>
      <p:sp>
        <p:nvSpPr>
          <p:cNvPr id="15398" name="Freeform 104"/>
          <p:cNvSpPr>
            <a:spLocks/>
          </p:cNvSpPr>
          <p:nvPr/>
        </p:nvSpPr>
        <p:spPr bwMode="auto">
          <a:xfrm>
            <a:off x="2120900" y="3422650"/>
            <a:ext cx="71438" cy="73025"/>
          </a:xfrm>
          <a:custGeom>
            <a:avLst/>
            <a:gdLst>
              <a:gd name="T0" fmla="*/ 2147483647 w 36"/>
              <a:gd name="T1" fmla="*/ 0 h 36"/>
              <a:gd name="T2" fmla="*/ 2147483647 w 36"/>
              <a:gd name="T3" fmla="*/ 2147483647 h 36"/>
              <a:gd name="T4" fmla="*/ 2147483647 w 36"/>
              <a:gd name="T5" fmla="*/ 2147483647 h 36"/>
              <a:gd name="T6" fmla="*/ 0 w 36"/>
              <a:gd name="T7" fmla="*/ 2147483647 h 36"/>
              <a:gd name="T8" fmla="*/ 2147483647 w 36"/>
              <a:gd name="T9" fmla="*/ 0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18" y="0"/>
                </a:moveTo>
                <a:lnTo>
                  <a:pt x="36" y="18"/>
                </a:lnTo>
                <a:lnTo>
                  <a:pt x="18" y="36"/>
                </a:lnTo>
                <a:lnTo>
                  <a:pt x="0" y="18"/>
                </a:lnTo>
                <a:lnTo>
                  <a:pt x="18" y="0"/>
                </a:lnTo>
                <a:close/>
              </a:path>
            </a:pathLst>
          </a:custGeom>
          <a:solidFill>
            <a:srgbClr val="000080"/>
          </a:solidFill>
          <a:ln w="9525">
            <a:solidFill>
              <a:srgbClr val="000080"/>
            </a:solidFill>
            <a:round/>
            <a:headEnd/>
            <a:tailEnd/>
          </a:ln>
        </p:spPr>
        <p:txBody>
          <a:bodyPr/>
          <a:lstStyle/>
          <a:p>
            <a:endParaRPr lang="en-US"/>
          </a:p>
        </p:txBody>
      </p:sp>
      <p:sp>
        <p:nvSpPr>
          <p:cNvPr id="15399" name="Freeform 105"/>
          <p:cNvSpPr>
            <a:spLocks/>
          </p:cNvSpPr>
          <p:nvPr/>
        </p:nvSpPr>
        <p:spPr bwMode="auto">
          <a:xfrm>
            <a:off x="2120900" y="3398838"/>
            <a:ext cx="71438" cy="73025"/>
          </a:xfrm>
          <a:custGeom>
            <a:avLst/>
            <a:gdLst>
              <a:gd name="T0" fmla="*/ 2147483647 w 36"/>
              <a:gd name="T1" fmla="*/ 0 h 36"/>
              <a:gd name="T2" fmla="*/ 2147483647 w 36"/>
              <a:gd name="T3" fmla="*/ 2147483647 h 36"/>
              <a:gd name="T4" fmla="*/ 2147483647 w 36"/>
              <a:gd name="T5" fmla="*/ 2147483647 h 36"/>
              <a:gd name="T6" fmla="*/ 0 w 36"/>
              <a:gd name="T7" fmla="*/ 2147483647 h 36"/>
              <a:gd name="T8" fmla="*/ 2147483647 w 36"/>
              <a:gd name="T9" fmla="*/ 0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18" y="0"/>
                </a:moveTo>
                <a:lnTo>
                  <a:pt x="36" y="18"/>
                </a:lnTo>
                <a:lnTo>
                  <a:pt x="18" y="36"/>
                </a:lnTo>
                <a:lnTo>
                  <a:pt x="0" y="18"/>
                </a:lnTo>
                <a:lnTo>
                  <a:pt x="18" y="0"/>
                </a:lnTo>
                <a:close/>
              </a:path>
            </a:pathLst>
          </a:custGeom>
          <a:solidFill>
            <a:srgbClr val="000080"/>
          </a:solidFill>
          <a:ln w="9525">
            <a:solidFill>
              <a:srgbClr val="000080"/>
            </a:solidFill>
            <a:round/>
            <a:headEnd/>
            <a:tailEnd/>
          </a:ln>
        </p:spPr>
        <p:txBody>
          <a:bodyPr/>
          <a:lstStyle/>
          <a:p>
            <a:endParaRPr lang="en-US"/>
          </a:p>
        </p:txBody>
      </p:sp>
      <p:sp>
        <p:nvSpPr>
          <p:cNvPr id="15400" name="Freeform 106"/>
          <p:cNvSpPr>
            <a:spLocks/>
          </p:cNvSpPr>
          <p:nvPr/>
        </p:nvSpPr>
        <p:spPr bwMode="auto">
          <a:xfrm>
            <a:off x="2120900" y="3373438"/>
            <a:ext cx="71438" cy="74612"/>
          </a:xfrm>
          <a:custGeom>
            <a:avLst/>
            <a:gdLst>
              <a:gd name="T0" fmla="*/ 2147483647 w 36"/>
              <a:gd name="T1" fmla="*/ 0 h 36"/>
              <a:gd name="T2" fmla="*/ 2147483647 w 36"/>
              <a:gd name="T3" fmla="*/ 2147483647 h 36"/>
              <a:gd name="T4" fmla="*/ 2147483647 w 36"/>
              <a:gd name="T5" fmla="*/ 2147483647 h 36"/>
              <a:gd name="T6" fmla="*/ 0 w 36"/>
              <a:gd name="T7" fmla="*/ 2147483647 h 36"/>
              <a:gd name="T8" fmla="*/ 2147483647 w 36"/>
              <a:gd name="T9" fmla="*/ 0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18" y="0"/>
                </a:moveTo>
                <a:lnTo>
                  <a:pt x="36" y="18"/>
                </a:lnTo>
                <a:lnTo>
                  <a:pt x="18" y="36"/>
                </a:lnTo>
                <a:lnTo>
                  <a:pt x="0" y="18"/>
                </a:lnTo>
                <a:lnTo>
                  <a:pt x="18" y="0"/>
                </a:lnTo>
                <a:close/>
              </a:path>
            </a:pathLst>
          </a:custGeom>
          <a:solidFill>
            <a:srgbClr val="000080"/>
          </a:solidFill>
          <a:ln w="9525">
            <a:solidFill>
              <a:srgbClr val="000080"/>
            </a:solidFill>
            <a:round/>
            <a:headEnd/>
            <a:tailEnd/>
          </a:ln>
        </p:spPr>
        <p:txBody>
          <a:bodyPr/>
          <a:lstStyle/>
          <a:p>
            <a:endParaRPr lang="en-US"/>
          </a:p>
        </p:txBody>
      </p:sp>
      <p:sp>
        <p:nvSpPr>
          <p:cNvPr id="15401" name="Freeform 107"/>
          <p:cNvSpPr>
            <a:spLocks/>
          </p:cNvSpPr>
          <p:nvPr/>
        </p:nvSpPr>
        <p:spPr bwMode="auto">
          <a:xfrm>
            <a:off x="2120900" y="3349625"/>
            <a:ext cx="71438" cy="73025"/>
          </a:xfrm>
          <a:custGeom>
            <a:avLst/>
            <a:gdLst>
              <a:gd name="T0" fmla="*/ 2147483647 w 36"/>
              <a:gd name="T1" fmla="*/ 0 h 36"/>
              <a:gd name="T2" fmla="*/ 2147483647 w 36"/>
              <a:gd name="T3" fmla="*/ 2147483647 h 36"/>
              <a:gd name="T4" fmla="*/ 2147483647 w 36"/>
              <a:gd name="T5" fmla="*/ 2147483647 h 36"/>
              <a:gd name="T6" fmla="*/ 0 w 36"/>
              <a:gd name="T7" fmla="*/ 2147483647 h 36"/>
              <a:gd name="T8" fmla="*/ 2147483647 w 36"/>
              <a:gd name="T9" fmla="*/ 0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18" y="0"/>
                </a:moveTo>
                <a:lnTo>
                  <a:pt x="36" y="18"/>
                </a:lnTo>
                <a:lnTo>
                  <a:pt x="18" y="36"/>
                </a:lnTo>
                <a:lnTo>
                  <a:pt x="0" y="18"/>
                </a:lnTo>
                <a:lnTo>
                  <a:pt x="18" y="0"/>
                </a:lnTo>
                <a:close/>
              </a:path>
            </a:pathLst>
          </a:custGeom>
          <a:solidFill>
            <a:srgbClr val="000080"/>
          </a:solidFill>
          <a:ln w="9525">
            <a:solidFill>
              <a:srgbClr val="000080"/>
            </a:solidFill>
            <a:round/>
            <a:headEnd/>
            <a:tailEnd/>
          </a:ln>
        </p:spPr>
        <p:txBody>
          <a:bodyPr/>
          <a:lstStyle/>
          <a:p>
            <a:endParaRPr lang="en-US"/>
          </a:p>
        </p:txBody>
      </p:sp>
      <p:sp>
        <p:nvSpPr>
          <p:cNvPr id="15402" name="Freeform 108"/>
          <p:cNvSpPr>
            <a:spLocks/>
          </p:cNvSpPr>
          <p:nvPr/>
        </p:nvSpPr>
        <p:spPr bwMode="auto">
          <a:xfrm>
            <a:off x="2120900" y="3325813"/>
            <a:ext cx="71438" cy="73025"/>
          </a:xfrm>
          <a:custGeom>
            <a:avLst/>
            <a:gdLst>
              <a:gd name="T0" fmla="*/ 2147483647 w 36"/>
              <a:gd name="T1" fmla="*/ 0 h 36"/>
              <a:gd name="T2" fmla="*/ 2147483647 w 36"/>
              <a:gd name="T3" fmla="*/ 2147483647 h 36"/>
              <a:gd name="T4" fmla="*/ 2147483647 w 36"/>
              <a:gd name="T5" fmla="*/ 2147483647 h 36"/>
              <a:gd name="T6" fmla="*/ 0 w 36"/>
              <a:gd name="T7" fmla="*/ 2147483647 h 36"/>
              <a:gd name="T8" fmla="*/ 2147483647 w 36"/>
              <a:gd name="T9" fmla="*/ 0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18" y="0"/>
                </a:moveTo>
                <a:lnTo>
                  <a:pt x="36" y="18"/>
                </a:lnTo>
                <a:lnTo>
                  <a:pt x="18" y="36"/>
                </a:lnTo>
                <a:lnTo>
                  <a:pt x="0" y="18"/>
                </a:lnTo>
                <a:lnTo>
                  <a:pt x="18" y="0"/>
                </a:lnTo>
                <a:close/>
              </a:path>
            </a:pathLst>
          </a:custGeom>
          <a:solidFill>
            <a:srgbClr val="000080"/>
          </a:solidFill>
          <a:ln w="9525">
            <a:solidFill>
              <a:srgbClr val="000080"/>
            </a:solidFill>
            <a:round/>
            <a:headEnd/>
            <a:tailEnd/>
          </a:ln>
        </p:spPr>
        <p:txBody>
          <a:bodyPr/>
          <a:lstStyle/>
          <a:p>
            <a:endParaRPr lang="en-US"/>
          </a:p>
        </p:txBody>
      </p:sp>
      <p:sp>
        <p:nvSpPr>
          <p:cNvPr id="15403" name="Freeform 109"/>
          <p:cNvSpPr>
            <a:spLocks/>
          </p:cNvSpPr>
          <p:nvPr/>
        </p:nvSpPr>
        <p:spPr bwMode="auto">
          <a:xfrm>
            <a:off x="2120900" y="3300413"/>
            <a:ext cx="71438" cy="73025"/>
          </a:xfrm>
          <a:custGeom>
            <a:avLst/>
            <a:gdLst>
              <a:gd name="T0" fmla="*/ 2147483647 w 36"/>
              <a:gd name="T1" fmla="*/ 0 h 36"/>
              <a:gd name="T2" fmla="*/ 2147483647 w 36"/>
              <a:gd name="T3" fmla="*/ 2147483647 h 36"/>
              <a:gd name="T4" fmla="*/ 2147483647 w 36"/>
              <a:gd name="T5" fmla="*/ 2147483647 h 36"/>
              <a:gd name="T6" fmla="*/ 0 w 36"/>
              <a:gd name="T7" fmla="*/ 2147483647 h 36"/>
              <a:gd name="T8" fmla="*/ 2147483647 w 36"/>
              <a:gd name="T9" fmla="*/ 0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18" y="0"/>
                </a:moveTo>
                <a:lnTo>
                  <a:pt x="36" y="18"/>
                </a:lnTo>
                <a:lnTo>
                  <a:pt x="18" y="36"/>
                </a:lnTo>
                <a:lnTo>
                  <a:pt x="0" y="18"/>
                </a:lnTo>
                <a:lnTo>
                  <a:pt x="18" y="0"/>
                </a:lnTo>
                <a:close/>
              </a:path>
            </a:pathLst>
          </a:custGeom>
          <a:solidFill>
            <a:srgbClr val="000080"/>
          </a:solidFill>
          <a:ln w="9525">
            <a:solidFill>
              <a:srgbClr val="000080"/>
            </a:solidFill>
            <a:round/>
            <a:headEnd/>
            <a:tailEnd/>
          </a:ln>
        </p:spPr>
        <p:txBody>
          <a:bodyPr/>
          <a:lstStyle/>
          <a:p>
            <a:endParaRPr lang="en-US"/>
          </a:p>
        </p:txBody>
      </p:sp>
      <p:sp>
        <p:nvSpPr>
          <p:cNvPr id="15404" name="Freeform 110"/>
          <p:cNvSpPr>
            <a:spLocks/>
          </p:cNvSpPr>
          <p:nvPr/>
        </p:nvSpPr>
        <p:spPr bwMode="auto">
          <a:xfrm>
            <a:off x="2120900" y="3289300"/>
            <a:ext cx="71438" cy="73025"/>
          </a:xfrm>
          <a:custGeom>
            <a:avLst/>
            <a:gdLst>
              <a:gd name="T0" fmla="*/ 2147483647 w 36"/>
              <a:gd name="T1" fmla="*/ 0 h 36"/>
              <a:gd name="T2" fmla="*/ 2147483647 w 36"/>
              <a:gd name="T3" fmla="*/ 2147483647 h 36"/>
              <a:gd name="T4" fmla="*/ 2147483647 w 36"/>
              <a:gd name="T5" fmla="*/ 2147483647 h 36"/>
              <a:gd name="T6" fmla="*/ 0 w 36"/>
              <a:gd name="T7" fmla="*/ 2147483647 h 36"/>
              <a:gd name="T8" fmla="*/ 2147483647 w 36"/>
              <a:gd name="T9" fmla="*/ 0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18" y="0"/>
                </a:moveTo>
                <a:lnTo>
                  <a:pt x="36" y="18"/>
                </a:lnTo>
                <a:lnTo>
                  <a:pt x="18" y="36"/>
                </a:lnTo>
                <a:lnTo>
                  <a:pt x="0" y="18"/>
                </a:lnTo>
                <a:lnTo>
                  <a:pt x="18" y="0"/>
                </a:lnTo>
                <a:close/>
              </a:path>
            </a:pathLst>
          </a:custGeom>
          <a:solidFill>
            <a:srgbClr val="000080"/>
          </a:solidFill>
          <a:ln w="9525">
            <a:solidFill>
              <a:srgbClr val="000080"/>
            </a:solidFill>
            <a:round/>
            <a:headEnd/>
            <a:tailEnd/>
          </a:ln>
        </p:spPr>
        <p:txBody>
          <a:bodyPr/>
          <a:lstStyle/>
          <a:p>
            <a:endParaRPr lang="en-US"/>
          </a:p>
        </p:txBody>
      </p:sp>
      <p:sp>
        <p:nvSpPr>
          <p:cNvPr id="15405" name="Freeform 111"/>
          <p:cNvSpPr>
            <a:spLocks/>
          </p:cNvSpPr>
          <p:nvPr/>
        </p:nvSpPr>
        <p:spPr bwMode="auto">
          <a:xfrm>
            <a:off x="2120900" y="3263900"/>
            <a:ext cx="71438" cy="73025"/>
          </a:xfrm>
          <a:custGeom>
            <a:avLst/>
            <a:gdLst>
              <a:gd name="T0" fmla="*/ 2147483647 w 36"/>
              <a:gd name="T1" fmla="*/ 0 h 36"/>
              <a:gd name="T2" fmla="*/ 2147483647 w 36"/>
              <a:gd name="T3" fmla="*/ 2147483647 h 36"/>
              <a:gd name="T4" fmla="*/ 2147483647 w 36"/>
              <a:gd name="T5" fmla="*/ 2147483647 h 36"/>
              <a:gd name="T6" fmla="*/ 0 w 36"/>
              <a:gd name="T7" fmla="*/ 2147483647 h 36"/>
              <a:gd name="T8" fmla="*/ 2147483647 w 36"/>
              <a:gd name="T9" fmla="*/ 0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18" y="0"/>
                </a:moveTo>
                <a:lnTo>
                  <a:pt x="36" y="18"/>
                </a:lnTo>
                <a:lnTo>
                  <a:pt x="18" y="36"/>
                </a:lnTo>
                <a:lnTo>
                  <a:pt x="0" y="18"/>
                </a:lnTo>
                <a:lnTo>
                  <a:pt x="18" y="0"/>
                </a:lnTo>
                <a:close/>
              </a:path>
            </a:pathLst>
          </a:custGeom>
          <a:solidFill>
            <a:srgbClr val="000080"/>
          </a:solidFill>
          <a:ln w="9525">
            <a:solidFill>
              <a:srgbClr val="000080"/>
            </a:solidFill>
            <a:round/>
            <a:headEnd/>
            <a:tailEnd/>
          </a:ln>
        </p:spPr>
        <p:txBody>
          <a:bodyPr/>
          <a:lstStyle/>
          <a:p>
            <a:endParaRPr lang="en-US"/>
          </a:p>
        </p:txBody>
      </p:sp>
      <p:sp>
        <p:nvSpPr>
          <p:cNvPr id="15406" name="Freeform 112"/>
          <p:cNvSpPr>
            <a:spLocks/>
          </p:cNvSpPr>
          <p:nvPr/>
        </p:nvSpPr>
        <p:spPr bwMode="auto">
          <a:xfrm>
            <a:off x="2120900" y="3240088"/>
            <a:ext cx="71438" cy="73025"/>
          </a:xfrm>
          <a:custGeom>
            <a:avLst/>
            <a:gdLst>
              <a:gd name="T0" fmla="*/ 2147483647 w 36"/>
              <a:gd name="T1" fmla="*/ 0 h 36"/>
              <a:gd name="T2" fmla="*/ 2147483647 w 36"/>
              <a:gd name="T3" fmla="*/ 2147483647 h 36"/>
              <a:gd name="T4" fmla="*/ 2147483647 w 36"/>
              <a:gd name="T5" fmla="*/ 2147483647 h 36"/>
              <a:gd name="T6" fmla="*/ 0 w 36"/>
              <a:gd name="T7" fmla="*/ 2147483647 h 36"/>
              <a:gd name="T8" fmla="*/ 2147483647 w 36"/>
              <a:gd name="T9" fmla="*/ 0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18" y="0"/>
                </a:moveTo>
                <a:lnTo>
                  <a:pt x="36" y="18"/>
                </a:lnTo>
                <a:lnTo>
                  <a:pt x="18" y="36"/>
                </a:lnTo>
                <a:lnTo>
                  <a:pt x="0" y="18"/>
                </a:lnTo>
                <a:lnTo>
                  <a:pt x="18" y="0"/>
                </a:lnTo>
                <a:close/>
              </a:path>
            </a:pathLst>
          </a:custGeom>
          <a:solidFill>
            <a:srgbClr val="000080"/>
          </a:solidFill>
          <a:ln w="9525">
            <a:solidFill>
              <a:srgbClr val="000080"/>
            </a:solidFill>
            <a:round/>
            <a:headEnd/>
            <a:tailEnd/>
          </a:ln>
        </p:spPr>
        <p:txBody>
          <a:bodyPr/>
          <a:lstStyle/>
          <a:p>
            <a:endParaRPr lang="en-US"/>
          </a:p>
        </p:txBody>
      </p:sp>
      <p:sp>
        <p:nvSpPr>
          <p:cNvPr id="15407" name="Freeform 113"/>
          <p:cNvSpPr>
            <a:spLocks/>
          </p:cNvSpPr>
          <p:nvPr/>
        </p:nvSpPr>
        <p:spPr bwMode="auto">
          <a:xfrm>
            <a:off x="2120900" y="3216275"/>
            <a:ext cx="71438" cy="73025"/>
          </a:xfrm>
          <a:custGeom>
            <a:avLst/>
            <a:gdLst>
              <a:gd name="T0" fmla="*/ 2147483647 w 36"/>
              <a:gd name="T1" fmla="*/ 0 h 36"/>
              <a:gd name="T2" fmla="*/ 2147483647 w 36"/>
              <a:gd name="T3" fmla="*/ 2147483647 h 36"/>
              <a:gd name="T4" fmla="*/ 2147483647 w 36"/>
              <a:gd name="T5" fmla="*/ 2147483647 h 36"/>
              <a:gd name="T6" fmla="*/ 0 w 36"/>
              <a:gd name="T7" fmla="*/ 2147483647 h 36"/>
              <a:gd name="T8" fmla="*/ 2147483647 w 36"/>
              <a:gd name="T9" fmla="*/ 0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18" y="0"/>
                </a:moveTo>
                <a:lnTo>
                  <a:pt x="36" y="18"/>
                </a:lnTo>
                <a:lnTo>
                  <a:pt x="18" y="36"/>
                </a:lnTo>
                <a:lnTo>
                  <a:pt x="0" y="18"/>
                </a:lnTo>
                <a:lnTo>
                  <a:pt x="18" y="0"/>
                </a:lnTo>
                <a:close/>
              </a:path>
            </a:pathLst>
          </a:custGeom>
          <a:solidFill>
            <a:srgbClr val="000080"/>
          </a:solidFill>
          <a:ln w="9525">
            <a:solidFill>
              <a:srgbClr val="000080"/>
            </a:solidFill>
            <a:round/>
            <a:headEnd/>
            <a:tailEnd/>
          </a:ln>
        </p:spPr>
        <p:txBody>
          <a:bodyPr/>
          <a:lstStyle/>
          <a:p>
            <a:endParaRPr lang="en-US"/>
          </a:p>
        </p:txBody>
      </p:sp>
      <p:sp>
        <p:nvSpPr>
          <p:cNvPr id="15408" name="Freeform 114"/>
          <p:cNvSpPr>
            <a:spLocks/>
          </p:cNvSpPr>
          <p:nvPr/>
        </p:nvSpPr>
        <p:spPr bwMode="auto">
          <a:xfrm>
            <a:off x="2120900" y="3190875"/>
            <a:ext cx="71438" cy="73025"/>
          </a:xfrm>
          <a:custGeom>
            <a:avLst/>
            <a:gdLst>
              <a:gd name="T0" fmla="*/ 2147483647 w 36"/>
              <a:gd name="T1" fmla="*/ 0 h 36"/>
              <a:gd name="T2" fmla="*/ 2147483647 w 36"/>
              <a:gd name="T3" fmla="*/ 2147483647 h 36"/>
              <a:gd name="T4" fmla="*/ 2147483647 w 36"/>
              <a:gd name="T5" fmla="*/ 2147483647 h 36"/>
              <a:gd name="T6" fmla="*/ 0 w 36"/>
              <a:gd name="T7" fmla="*/ 2147483647 h 36"/>
              <a:gd name="T8" fmla="*/ 2147483647 w 36"/>
              <a:gd name="T9" fmla="*/ 0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18" y="0"/>
                </a:moveTo>
                <a:lnTo>
                  <a:pt x="36" y="18"/>
                </a:lnTo>
                <a:lnTo>
                  <a:pt x="18" y="36"/>
                </a:lnTo>
                <a:lnTo>
                  <a:pt x="0" y="18"/>
                </a:lnTo>
                <a:lnTo>
                  <a:pt x="18" y="0"/>
                </a:lnTo>
                <a:close/>
              </a:path>
            </a:pathLst>
          </a:custGeom>
          <a:solidFill>
            <a:srgbClr val="000080"/>
          </a:solidFill>
          <a:ln w="9525">
            <a:solidFill>
              <a:srgbClr val="000080"/>
            </a:solidFill>
            <a:round/>
            <a:headEnd/>
            <a:tailEnd/>
          </a:ln>
        </p:spPr>
        <p:txBody>
          <a:bodyPr/>
          <a:lstStyle/>
          <a:p>
            <a:endParaRPr lang="en-US"/>
          </a:p>
        </p:txBody>
      </p:sp>
      <p:sp>
        <p:nvSpPr>
          <p:cNvPr id="15409" name="Freeform 115"/>
          <p:cNvSpPr>
            <a:spLocks/>
          </p:cNvSpPr>
          <p:nvPr/>
        </p:nvSpPr>
        <p:spPr bwMode="auto">
          <a:xfrm>
            <a:off x="2120900" y="3167063"/>
            <a:ext cx="71438" cy="73025"/>
          </a:xfrm>
          <a:custGeom>
            <a:avLst/>
            <a:gdLst>
              <a:gd name="T0" fmla="*/ 2147483647 w 36"/>
              <a:gd name="T1" fmla="*/ 0 h 36"/>
              <a:gd name="T2" fmla="*/ 2147483647 w 36"/>
              <a:gd name="T3" fmla="*/ 2147483647 h 36"/>
              <a:gd name="T4" fmla="*/ 2147483647 w 36"/>
              <a:gd name="T5" fmla="*/ 2147483647 h 36"/>
              <a:gd name="T6" fmla="*/ 0 w 36"/>
              <a:gd name="T7" fmla="*/ 2147483647 h 36"/>
              <a:gd name="T8" fmla="*/ 2147483647 w 36"/>
              <a:gd name="T9" fmla="*/ 0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18" y="0"/>
                </a:moveTo>
                <a:lnTo>
                  <a:pt x="36" y="18"/>
                </a:lnTo>
                <a:lnTo>
                  <a:pt x="18" y="36"/>
                </a:lnTo>
                <a:lnTo>
                  <a:pt x="0" y="18"/>
                </a:lnTo>
                <a:lnTo>
                  <a:pt x="18" y="0"/>
                </a:lnTo>
                <a:close/>
              </a:path>
            </a:pathLst>
          </a:custGeom>
          <a:solidFill>
            <a:srgbClr val="000080"/>
          </a:solidFill>
          <a:ln w="9525">
            <a:solidFill>
              <a:srgbClr val="000080"/>
            </a:solidFill>
            <a:round/>
            <a:headEnd/>
            <a:tailEnd/>
          </a:ln>
        </p:spPr>
        <p:txBody>
          <a:bodyPr/>
          <a:lstStyle/>
          <a:p>
            <a:endParaRPr lang="en-US"/>
          </a:p>
        </p:txBody>
      </p:sp>
      <p:sp>
        <p:nvSpPr>
          <p:cNvPr id="15410" name="Freeform 116"/>
          <p:cNvSpPr>
            <a:spLocks/>
          </p:cNvSpPr>
          <p:nvPr/>
        </p:nvSpPr>
        <p:spPr bwMode="auto">
          <a:xfrm>
            <a:off x="2120900" y="3141663"/>
            <a:ext cx="71438" cy="74612"/>
          </a:xfrm>
          <a:custGeom>
            <a:avLst/>
            <a:gdLst>
              <a:gd name="T0" fmla="*/ 2147483647 w 36"/>
              <a:gd name="T1" fmla="*/ 0 h 36"/>
              <a:gd name="T2" fmla="*/ 2147483647 w 36"/>
              <a:gd name="T3" fmla="*/ 2147483647 h 36"/>
              <a:gd name="T4" fmla="*/ 2147483647 w 36"/>
              <a:gd name="T5" fmla="*/ 2147483647 h 36"/>
              <a:gd name="T6" fmla="*/ 0 w 36"/>
              <a:gd name="T7" fmla="*/ 2147483647 h 36"/>
              <a:gd name="T8" fmla="*/ 2147483647 w 36"/>
              <a:gd name="T9" fmla="*/ 0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18" y="0"/>
                </a:moveTo>
                <a:lnTo>
                  <a:pt x="36" y="18"/>
                </a:lnTo>
                <a:lnTo>
                  <a:pt x="18" y="36"/>
                </a:lnTo>
                <a:lnTo>
                  <a:pt x="0" y="18"/>
                </a:lnTo>
                <a:lnTo>
                  <a:pt x="18" y="0"/>
                </a:lnTo>
                <a:close/>
              </a:path>
            </a:pathLst>
          </a:custGeom>
          <a:solidFill>
            <a:srgbClr val="000080"/>
          </a:solidFill>
          <a:ln w="9525">
            <a:solidFill>
              <a:srgbClr val="000080"/>
            </a:solidFill>
            <a:round/>
            <a:headEnd/>
            <a:tailEnd/>
          </a:ln>
        </p:spPr>
        <p:txBody>
          <a:bodyPr/>
          <a:lstStyle/>
          <a:p>
            <a:endParaRPr lang="en-US"/>
          </a:p>
        </p:txBody>
      </p:sp>
      <p:sp>
        <p:nvSpPr>
          <p:cNvPr id="15411" name="Freeform 117"/>
          <p:cNvSpPr>
            <a:spLocks/>
          </p:cNvSpPr>
          <p:nvPr/>
        </p:nvSpPr>
        <p:spPr bwMode="auto">
          <a:xfrm>
            <a:off x="2120900" y="3117850"/>
            <a:ext cx="71438" cy="73025"/>
          </a:xfrm>
          <a:custGeom>
            <a:avLst/>
            <a:gdLst>
              <a:gd name="T0" fmla="*/ 2147483647 w 36"/>
              <a:gd name="T1" fmla="*/ 0 h 36"/>
              <a:gd name="T2" fmla="*/ 2147483647 w 36"/>
              <a:gd name="T3" fmla="*/ 2147483647 h 36"/>
              <a:gd name="T4" fmla="*/ 2147483647 w 36"/>
              <a:gd name="T5" fmla="*/ 2147483647 h 36"/>
              <a:gd name="T6" fmla="*/ 0 w 36"/>
              <a:gd name="T7" fmla="*/ 2147483647 h 36"/>
              <a:gd name="T8" fmla="*/ 2147483647 w 36"/>
              <a:gd name="T9" fmla="*/ 0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18" y="0"/>
                </a:moveTo>
                <a:lnTo>
                  <a:pt x="36" y="18"/>
                </a:lnTo>
                <a:lnTo>
                  <a:pt x="18" y="36"/>
                </a:lnTo>
                <a:lnTo>
                  <a:pt x="0" y="18"/>
                </a:lnTo>
                <a:lnTo>
                  <a:pt x="18" y="0"/>
                </a:lnTo>
                <a:close/>
              </a:path>
            </a:pathLst>
          </a:custGeom>
          <a:solidFill>
            <a:srgbClr val="000080"/>
          </a:solidFill>
          <a:ln w="9525">
            <a:solidFill>
              <a:srgbClr val="000080"/>
            </a:solidFill>
            <a:round/>
            <a:headEnd/>
            <a:tailEnd/>
          </a:ln>
        </p:spPr>
        <p:txBody>
          <a:bodyPr/>
          <a:lstStyle/>
          <a:p>
            <a:endParaRPr lang="en-US"/>
          </a:p>
        </p:txBody>
      </p:sp>
      <p:sp>
        <p:nvSpPr>
          <p:cNvPr id="15412" name="Freeform 118"/>
          <p:cNvSpPr>
            <a:spLocks/>
          </p:cNvSpPr>
          <p:nvPr/>
        </p:nvSpPr>
        <p:spPr bwMode="auto">
          <a:xfrm>
            <a:off x="2120900" y="3105150"/>
            <a:ext cx="71438" cy="73025"/>
          </a:xfrm>
          <a:custGeom>
            <a:avLst/>
            <a:gdLst>
              <a:gd name="T0" fmla="*/ 2147483647 w 36"/>
              <a:gd name="T1" fmla="*/ 0 h 36"/>
              <a:gd name="T2" fmla="*/ 2147483647 w 36"/>
              <a:gd name="T3" fmla="*/ 2147483647 h 36"/>
              <a:gd name="T4" fmla="*/ 2147483647 w 36"/>
              <a:gd name="T5" fmla="*/ 2147483647 h 36"/>
              <a:gd name="T6" fmla="*/ 0 w 36"/>
              <a:gd name="T7" fmla="*/ 2147483647 h 36"/>
              <a:gd name="T8" fmla="*/ 2147483647 w 36"/>
              <a:gd name="T9" fmla="*/ 0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18" y="0"/>
                </a:moveTo>
                <a:lnTo>
                  <a:pt x="36" y="18"/>
                </a:lnTo>
                <a:lnTo>
                  <a:pt x="18" y="36"/>
                </a:lnTo>
                <a:lnTo>
                  <a:pt x="0" y="18"/>
                </a:lnTo>
                <a:lnTo>
                  <a:pt x="18" y="0"/>
                </a:lnTo>
                <a:close/>
              </a:path>
            </a:pathLst>
          </a:custGeom>
          <a:solidFill>
            <a:srgbClr val="000080"/>
          </a:solidFill>
          <a:ln w="9525">
            <a:solidFill>
              <a:srgbClr val="000080"/>
            </a:solidFill>
            <a:round/>
            <a:headEnd/>
            <a:tailEnd/>
          </a:ln>
        </p:spPr>
        <p:txBody>
          <a:bodyPr/>
          <a:lstStyle/>
          <a:p>
            <a:endParaRPr lang="en-US"/>
          </a:p>
        </p:txBody>
      </p:sp>
      <p:sp>
        <p:nvSpPr>
          <p:cNvPr id="15413" name="Freeform 119"/>
          <p:cNvSpPr>
            <a:spLocks/>
          </p:cNvSpPr>
          <p:nvPr/>
        </p:nvSpPr>
        <p:spPr bwMode="auto">
          <a:xfrm>
            <a:off x="2120900" y="3081338"/>
            <a:ext cx="71438" cy="73025"/>
          </a:xfrm>
          <a:custGeom>
            <a:avLst/>
            <a:gdLst>
              <a:gd name="T0" fmla="*/ 2147483647 w 36"/>
              <a:gd name="T1" fmla="*/ 0 h 36"/>
              <a:gd name="T2" fmla="*/ 2147483647 w 36"/>
              <a:gd name="T3" fmla="*/ 2147483647 h 36"/>
              <a:gd name="T4" fmla="*/ 2147483647 w 36"/>
              <a:gd name="T5" fmla="*/ 2147483647 h 36"/>
              <a:gd name="T6" fmla="*/ 0 w 36"/>
              <a:gd name="T7" fmla="*/ 2147483647 h 36"/>
              <a:gd name="T8" fmla="*/ 2147483647 w 36"/>
              <a:gd name="T9" fmla="*/ 0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18" y="0"/>
                </a:moveTo>
                <a:lnTo>
                  <a:pt x="36" y="18"/>
                </a:lnTo>
                <a:lnTo>
                  <a:pt x="18" y="36"/>
                </a:lnTo>
                <a:lnTo>
                  <a:pt x="0" y="18"/>
                </a:lnTo>
                <a:lnTo>
                  <a:pt x="18" y="0"/>
                </a:lnTo>
                <a:close/>
              </a:path>
            </a:pathLst>
          </a:custGeom>
          <a:solidFill>
            <a:srgbClr val="000080"/>
          </a:solidFill>
          <a:ln w="9525">
            <a:solidFill>
              <a:srgbClr val="000080"/>
            </a:solidFill>
            <a:round/>
            <a:headEnd/>
            <a:tailEnd/>
          </a:ln>
        </p:spPr>
        <p:txBody>
          <a:bodyPr/>
          <a:lstStyle/>
          <a:p>
            <a:endParaRPr lang="en-US"/>
          </a:p>
        </p:txBody>
      </p:sp>
      <p:sp>
        <p:nvSpPr>
          <p:cNvPr id="15414" name="Freeform 120"/>
          <p:cNvSpPr>
            <a:spLocks/>
          </p:cNvSpPr>
          <p:nvPr/>
        </p:nvSpPr>
        <p:spPr bwMode="auto">
          <a:xfrm>
            <a:off x="2120900" y="3057525"/>
            <a:ext cx="71438" cy="73025"/>
          </a:xfrm>
          <a:custGeom>
            <a:avLst/>
            <a:gdLst>
              <a:gd name="T0" fmla="*/ 2147483647 w 36"/>
              <a:gd name="T1" fmla="*/ 0 h 36"/>
              <a:gd name="T2" fmla="*/ 2147483647 w 36"/>
              <a:gd name="T3" fmla="*/ 2147483647 h 36"/>
              <a:gd name="T4" fmla="*/ 2147483647 w 36"/>
              <a:gd name="T5" fmla="*/ 2147483647 h 36"/>
              <a:gd name="T6" fmla="*/ 0 w 36"/>
              <a:gd name="T7" fmla="*/ 2147483647 h 36"/>
              <a:gd name="T8" fmla="*/ 2147483647 w 36"/>
              <a:gd name="T9" fmla="*/ 0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18" y="0"/>
                </a:moveTo>
                <a:lnTo>
                  <a:pt x="36" y="18"/>
                </a:lnTo>
                <a:lnTo>
                  <a:pt x="18" y="36"/>
                </a:lnTo>
                <a:lnTo>
                  <a:pt x="0" y="18"/>
                </a:lnTo>
                <a:lnTo>
                  <a:pt x="18" y="0"/>
                </a:lnTo>
                <a:close/>
              </a:path>
            </a:pathLst>
          </a:custGeom>
          <a:solidFill>
            <a:srgbClr val="000080"/>
          </a:solidFill>
          <a:ln w="9525">
            <a:solidFill>
              <a:srgbClr val="000080"/>
            </a:solidFill>
            <a:round/>
            <a:headEnd/>
            <a:tailEnd/>
          </a:ln>
        </p:spPr>
        <p:txBody>
          <a:bodyPr/>
          <a:lstStyle/>
          <a:p>
            <a:endParaRPr lang="en-US"/>
          </a:p>
        </p:txBody>
      </p:sp>
      <p:sp>
        <p:nvSpPr>
          <p:cNvPr id="15415" name="Freeform 121"/>
          <p:cNvSpPr>
            <a:spLocks/>
          </p:cNvSpPr>
          <p:nvPr/>
        </p:nvSpPr>
        <p:spPr bwMode="auto">
          <a:xfrm>
            <a:off x="2120900" y="3032125"/>
            <a:ext cx="71438" cy="73025"/>
          </a:xfrm>
          <a:custGeom>
            <a:avLst/>
            <a:gdLst>
              <a:gd name="T0" fmla="*/ 2147483647 w 36"/>
              <a:gd name="T1" fmla="*/ 0 h 36"/>
              <a:gd name="T2" fmla="*/ 2147483647 w 36"/>
              <a:gd name="T3" fmla="*/ 2147483647 h 36"/>
              <a:gd name="T4" fmla="*/ 2147483647 w 36"/>
              <a:gd name="T5" fmla="*/ 2147483647 h 36"/>
              <a:gd name="T6" fmla="*/ 0 w 36"/>
              <a:gd name="T7" fmla="*/ 2147483647 h 36"/>
              <a:gd name="T8" fmla="*/ 2147483647 w 36"/>
              <a:gd name="T9" fmla="*/ 0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18" y="0"/>
                </a:moveTo>
                <a:lnTo>
                  <a:pt x="36" y="18"/>
                </a:lnTo>
                <a:lnTo>
                  <a:pt x="18" y="36"/>
                </a:lnTo>
                <a:lnTo>
                  <a:pt x="0" y="18"/>
                </a:lnTo>
                <a:lnTo>
                  <a:pt x="18" y="0"/>
                </a:lnTo>
                <a:close/>
              </a:path>
            </a:pathLst>
          </a:custGeom>
          <a:solidFill>
            <a:srgbClr val="000080"/>
          </a:solidFill>
          <a:ln w="9525">
            <a:solidFill>
              <a:srgbClr val="000080"/>
            </a:solidFill>
            <a:round/>
            <a:headEnd/>
            <a:tailEnd/>
          </a:ln>
        </p:spPr>
        <p:txBody>
          <a:bodyPr/>
          <a:lstStyle/>
          <a:p>
            <a:endParaRPr lang="en-US"/>
          </a:p>
        </p:txBody>
      </p:sp>
      <p:sp>
        <p:nvSpPr>
          <p:cNvPr id="15416" name="Freeform 122"/>
          <p:cNvSpPr>
            <a:spLocks/>
          </p:cNvSpPr>
          <p:nvPr/>
        </p:nvSpPr>
        <p:spPr bwMode="auto">
          <a:xfrm>
            <a:off x="2120900" y="3008313"/>
            <a:ext cx="71438" cy="73025"/>
          </a:xfrm>
          <a:custGeom>
            <a:avLst/>
            <a:gdLst>
              <a:gd name="T0" fmla="*/ 2147483647 w 36"/>
              <a:gd name="T1" fmla="*/ 0 h 36"/>
              <a:gd name="T2" fmla="*/ 2147483647 w 36"/>
              <a:gd name="T3" fmla="*/ 2147483647 h 36"/>
              <a:gd name="T4" fmla="*/ 2147483647 w 36"/>
              <a:gd name="T5" fmla="*/ 2147483647 h 36"/>
              <a:gd name="T6" fmla="*/ 0 w 36"/>
              <a:gd name="T7" fmla="*/ 2147483647 h 36"/>
              <a:gd name="T8" fmla="*/ 2147483647 w 36"/>
              <a:gd name="T9" fmla="*/ 0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18" y="0"/>
                </a:moveTo>
                <a:lnTo>
                  <a:pt x="36" y="18"/>
                </a:lnTo>
                <a:lnTo>
                  <a:pt x="18" y="36"/>
                </a:lnTo>
                <a:lnTo>
                  <a:pt x="0" y="18"/>
                </a:lnTo>
                <a:lnTo>
                  <a:pt x="18" y="0"/>
                </a:lnTo>
                <a:close/>
              </a:path>
            </a:pathLst>
          </a:custGeom>
          <a:solidFill>
            <a:srgbClr val="000080"/>
          </a:solidFill>
          <a:ln w="9525">
            <a:solidFill>
              <a:srgbClr val="000080"/>
            </a:solidFill>
            <a:round/>
            <a:headEnd/>
            <a:tailEnd/>
          </a:ln>
        </p:spPr>
        <p:txBody>
          <a:bodyPr/>
          <a:lstStyle/>
          <a:p>
            <a:endParaRPr lang="en-US"/>
          </a:p>
        </p:txBody>
      </p:sp>
      <p:sp>
        <p:nvSpPr>
          <p:cNvPr id="15417" name="Freeform 123"/>
          <p:cNvSpPr>
            <a:spLocks/>
          </p:cNvSpPr>
          <p:nvPr/>
        </p:nvSpPr>
        <p:spPr bwMode="auto">
          <a:xfrm>
            <a:off x="2120900" y="2984500"/>
            <a:ext cx="71438" cy="73025"/>
          </a:xfrm>
          <a:custGeom>
            <a:avLst/>
            <a:gdLst>
              <a:gd name="T0" fmla="*/ 2147483647 w 36"/>
              <a:gd name="T1" fmla="*/ 0 h 36"/>
              <a:gd name="T2" fmla="*/ 2147483647 w 36"/>
              <a:gd name="T3" fmla="*/ 2147483647 h 36"/>
              <a:gd name="T4" fmla="*/ 2147483647 w 36"/>
              <a:gd name="T5" fmla="*/ 2147483647 h 36"/>
              <a:gd name="T6" fmla="*/ 0 w 36"/>
              <a:gd name="T7" fmla="*/ 2147483647 h 36"/>
              <a:gd name="T8" fmla="*/ 2147483647 w 36"/>
              <a:gd name="T9" fmla="*/ 0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18" y="0"/>
                </a:moveTo>
                <a:lnTo>
                  <a:pt x="36" y="18"/>
                </a:lnTo>
                <a:lnTo>
                  <a:pt x="18" y="36"/>
                </a:lnTo>
                <a:lnTo>
                  <a:pt x="0" y="18"/>
                </a:lnTo>
                <a:lnTo>
                  <a:pt x="18" y="0"/>
                </a:lnTo>
                <a:close/>
              </a:path>
            </a:pathLst>
          </a:custGeom>
          <a:solidFill>
            <a:srgbClr val="000080"/>
          </a:solidFill>
          <a:ln w="9525">
            <a:solidFill>
              <a:srgbClr val="000080"/>
            </a:solidFill>
            <a:round/>
            <a:headEnd/>
            <a:tailEnd/>
          </a:ln>
        </p:spPr>
        <p:txBody>
          <a:bodyPr/>
          <a:lstStyle/>
          <a:p>
            <a:endParaRPr lang="en-US"/>
          </a:p>
        </p:txBody>
      </p:sp>
      <p:sp>
        <p:nvSpPr>
          <p:cNvPr id="15418" name="Freeform 124"/>
          <p:cNvSpPr>
            <a:spLocks/>
          </p:cNvSpPr>
          <p:nvPr/>
        </p:nvSpPr>
        <p:spPr bwMode="auto">
          <a:xfrm>
            <a:off x="2120900" y="2959100"/>
            <a:ext cx="71438" cy="73025"/>
          </a:xfrm>
          <a:custGeom>
            <a:avLst/>
            <a:gdLst>
              <a:gd name="T0" fmla="*/ 2147483647 w 36"/>
              <a:gd name="T1" fmla="*/ 0 h 36"/>
              <a:gd name="T2" fmla="*/ 2147483647 w 36"/>
              <a:gd name="T3" fmla="*/ 2147483647 h 36"/>
              <a:gd name="T4" fmla="*/ 2147483647 w 36"/>
              <a:gd name="T5" fmla="*/ 2147483647 h 36"/>
              <a:gd name="T6" fmla="*/ 0 w 36"/>
              <a:gd name="T7" fmla="*/ 2147483647 h 36"/>
              <a:gd name="T8" fmla="*/ 2147483647 w 36"/>
              <a:gd name="T9" fmla="*/ 0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18" y="0"/>
                </a:moveTo>
                <a:lnTo>
                  <a:pt x="36" y="18"/>
                </a:lnTo>
                <a:lnTo>
                  <a:pt x="18" y="36"/>
                </a:lnTo>
                <a:lnTo>
                  <a:pt x="0" y="18"/>
                </a:lnTo>
                <a:lnTo>
                  <a:pt x="18" y="0"/>
                </a:lnTo>
                <a:close/>
              </a:path>
            </a:pathLst>
          </a:custGeom>
          <a:solidFill>
            <a:srgbClr val="000080"/>
          </a:solidFill>
          <a:ln w="9525">
            <a:solidFill>
              <a:srgbClr val="000080"/>
            </a:solidFill>
            <a:round/>
            <a:headEnd/>
            <a:tailEnd/>
          </a:ln>
        </p:spPr>
        <p:txBody>
          <a:bodyPr/>
          <a:lstStyle/>
          <a:p>
            <a:endParaRPr lang="en-US"/>
          </a:p>
        </p:txBody>
      </p:sp>
      <p:sp>
        <p:nvSpPr>
          <p:cNvPr id="15419" name="Freeform 125"/>
          <p:cNvSpPr>
            <a:spLocks/>
          </p:cNvSpPr>
          <p:nvPr/>
        </p:nvSpPr>
        <p:spPr bwMode="auto">
          <a:xfrm>
            <a:off x="2120900" y="2946400"/>
            <a:ext cx="71438" cy="74613"/>
          </a:xfrm>
          <a:custGeom>
            <a:avLst/>
            <a:gdLst>
              <a:gd name="T0" fmla="*/ 2147483647 w 36"/>
              <a:gd name="T1" fmla="*/ 0 h 36"/>
              <a:gd name="T2" fmla="*/ 2147483647 w 36"/>
              <a:gd name="T3" fmla="*/ 2147483647 h 36"/>
              <a:gd name="T4" fmla="*/ 2147483647 w 36"/>
              <a:gd name="T5" fmla="*/ 2147483647 h 36"/>
              <a:gd name="T6" fmla="*/ 0 w 36"/>
              <a:gd name="T7" fmla="*/ 2147483647 h 36"/>
              <a:gd name="T8" fmla="*/ 2147483647 w 36"/>
              <a:gd name="T9" fmla="*/ 0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18" y="0"/>
                </a:moveTo>
                <a:lnTo>
                  <a:pt x="36" y="18"/>
                </a:lnTo>
                <a:lnTo>
                  <a:pt x="18" y="36"/>
                </a:lnTo>
                <a:lnTo>
                  <a:pt x="0" y="18"/>
                </a:lnTo>
                <a:lnTo>
                  <a:pt x="18" y="0"/>
                </a:lnTo>
                <a:close/>
              </a:path>
            </a:pathLst>
          </a:custGeom>
          <a:solidFill>
            <a:srgbClr val="000080"/>
          </a:solidFill>
          <a:ln w="9525">
            <a:solidFill>
              <a:srgbClr val="000080"/>
            </a:solidFill>
            <a:round/>
            <a:headEnd/>
            <a:tailEnd/>
          </a:ln>
        </p:spPr>
        <p:txBody>
          <a:bodyPr/>
          <a:lstStyle/>
          <a:p>
            <a:endParaRPr lang="en-US"/>
          </a:p>
        </p:txBody>
      </p:sp>
      <p:sp>
        <p:nvSpPr>
          <p:cNvPr id="15420" name="Freeform 126"/>
          <p:cNvSpPr>
            <a:spLocks/>
          </p:cNvSpPr>
          <p:nvPr/>
        </p:nvSpPr>
        <p:spPr bwMode="auto">
          <a:xfrm>
            <a:off x="2120900" y="2922588"/>
            <a:ext cx="71438" cy="73025"/>
          </a:xfrm>
          <a:custGeom>
            <a:avLst/>
            <a:gdLst>
              <a:gd name="T0" fmla="*/ 2147483647 w 36"/>
              <a:gd name="T1" fmla="*/ 0 h 36"/>
              <a:gd name="T2" fmla="*/ 2147483647 w 36"/>
              <a:gd name="T3" fmla="*/ 2147483647 h 36"/>
              <a:gd name="T4" fmla="*/ 2147483647 w 36"/>
              <a:gd name="T5" fmla="*/ 2147483647 h 36"/>
              <a:gd name="T6" fmla="*/ 0 w 36"/>
              <a:gd name="T7" fmla="*/ 2147483647 h 36"/>
              <a:gd name="T8" fmla="*/ 2147483647 w 36"/>
              <a:gd name="T9" fmla="*/ 0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18" y="0"/>
                </a:moveTo>
                <a:lnTo>
                  <a:pt x="36" y="18"/>
                </a:lnTo>
                <a:lnTo>
                  <a:pt x="18" y="36"/>
                </a:lnTo>
                <a:lnTo>
                  <a:pt x="0" y="18"/>
                </a:lnTo>
                <a:lnTo>
                  <a:pt x="18" y="0"/>
                </a:lnTo>
                <a:close/>
              </a:path>
            </a:pathLst>
          </a:custGeom>
          <a:solidFill>
            <a:srgbClr val="000080"/>
          </a:solidFill>
          <a:ln w="9525">
            <a:solidFill>
              <a:srgbClr val="000080"/>
            </a:solidFill>
            <a:round/>
            <a:headEnd/>
            <a:tailEnd/>
          </a:ln>
        </p:spPr>
        <p:txBody>
          <a:bodyPr/>
          <a:lstStyle/>
          <a:p>
            <a:endParaRPr lang="en-US"/>
          </a:p>
        </p:txBody>
      </p:sp>
      <p:sp>
        <p:nvSpPr>
          <p:cNvPr id="15421" name="Freeform 127"/>
          <p:cNvSpPr>
            <a:spLocks/>
          </p:cNvSpPr>
          <p:nvPr/>
        </p:nvSpPr>
        <p:spPr bwMode="auto">
          <a:xfrm>
            <a:off x="2120900" y="2898775"/>
            <a:ext cx="71438" cy="73025"/>
          </a:xfrm>
          <a:custGeom>
            <a:avLst/>
            <a:gdLst>
              <a:gd name="T0" fmla="*/ 2147483647 w 36"/>
              <a:gd name="T1" fmla="*/ 0 h 36"/>
              <a:gd name="T2" fmla="*/ 2147483647 w 36"/>
              <a:gd name="T3" fmla="*/ 2147483647 h 36"/>
              <a:gd name="T4" fmla="*/ 2147483647 w 36"/>
              <a:gd name="T5" fmla="*/ 2147483647 h 36"/>
              <a:gd name="T6" fmla="*/ 0 w 36"/>
              <a:gd name="T7" fmla="*/ 2147483647 h 36"/>
              <a:gd name="T8" fmla="*/ 2147483647 w 36"/>
              <a:gd name="T9" fmla="*/ 0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18" y="0"/>
                </a:moveTo>
                <a:lnTo>
                  <a:pt x="36" y="18"/>
                </a:lnTo>
                <a:lnTo>
                  <a:pt x="18" y="36"/>
                </a:lnTo>
                <a:lnTo>
                  <a:pt x="0" y="18"/>
                </a:lnTo>
                <a:lnTo>
                  <a:pt x="18" y="0"/>
                </a:lnTo>
                <a:close/>
              </a:path>
            </a:pathLst>
          </a:custGeom>
          <a:solidFill>
            <a:srgbClr val="000080"/>
          </a:solidFill>
          <a:ln w="9525">
            <a:solidFill>
              <a:srgbClr val="000080"/>
            </a:solidFill>
            <a:round/>
            <a:headEnd/>
            <a:tailEnd/>
          </a:ln>
        </p:spPr>
        <p:txBody>
          <a:bodyPr/>
          <a:lstStyle/>
          <a:p>
            <a:endParaRPr lang="en-US"/>
          </a:p>
        </p:txBody>
      </p:sp>
      <p:sp>
        <p:nvSpPr>
          <p:cNvPr id="15422" name="Freeform 128"/>
          <p:cNvSpPr>
            <a:spLocks/>
          </p:cNvSpPr>
          <p:nvPr/>
        </p:nvSpPr>
        <p:spPr bwMode="auto">
          <a:xfrm>
            <a:off x="2120900" y="2873375"/>
            <a:ext cx="71438" cy="73025"/>
          </a:xfrm>
          <a:custGeom>
            <a:avLst/>
            <a:gdLst>
              <a:gd name="T0" fmla="*/ 2147483647 w 36"/>
              <a:gd name="T1" fmla="*/ 0 h 36"/>
              <a:gd name="T2" fmla="*/ 2147483647 w 36"/>
              <a:gd name="T3" fmla="*/ 2147483647 h 36"/>
              <a:gd name="T4" fmla="*/ 2147483647 w 36"/>
              <a:gd name="T5" fmla="*/ 2147483647 h 36"/>
              <a:gd name="T6" fmla="*/ 0 w 36"/>
              <a:gd name="T7" fmla="*/ 2147483647 h 36"/>
              <a:gd name="T8" fmla="*/ 2147483647 w 36"/>
              <a:gd name="T9" fmla="*/ 0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18" y="0"/>
                </a:moveTo>
                <a:lnTo>
                  <a:pt x="36" y="18"/>
                </a:lnTo>
                <a:lnTo>
                  <a:pt x="18" y="36"/>
                </a:lnTo>
                <a:lnTo>
                  <a:pt x="0" y="18"/>
                </a:lnTo>
                <a:lnTo>
                  <a:pt x="18" y="0"/>
                </a:lnTo>
                <a:close/>
              </a:path>
            </a:pathLst>
          </a:custGeom>
          <a:solidFill>
            <a:srgbClr val="000080"/>
          </a:solidFill>
          <a:ln w="9525">
            <a:solidFill>
              <a:srgbClr val="000080"/>
            </a:solidFill>
            <a:round/>
            <a:headEnd/>
            <a:tailEnd/>
          </a:ln>
        </p:spPr>
        <p:txBody>
          <a:bodyPr/>
          <a:lstStyle/>
          <a:p>
            <a:endParaRPr lang="en-US"/>
          </a:p>
        </p:txBody>
      </p:sp>
      <p:sp>
        <p:nvSpPr>
          <p:cNvPr id="15423" name="Freeform 129"/>
          <p:cNvSpPr>
            <a:spLocks/>
          </p:cNvSpPr>
          <p:nvPr/>
        </p:nvSpPr>
        <p:spPr bwMode="auto">
          <a:xfrm>
            <a:off x="2120900" y="2849563"/>
            <a:ext cx="71438" cy="73025"/>
          </a:xfrm>
          <a:custGeom>
            <a:avLst/>
            <a:gdLst>
              <a:gd name="T0" fmla="*/ 2147483647 w 36"/>
              <a:gd name="T1" fmla="*/ 0 h 36"/>
              <a:gd name="T2" fmla="*/ 2147483647 w 36"/>
              <a:gd name="T3" fmla="*/ 2147483647 h 36"/>
              <a:gd name="T4" fmla="*/ 2147483647 w 36"/>
              <a:gd name="T5" fmla="*/ 2147483647 h 36"/>
              <a:gd name="T6" fmla="*/ 0 w 36"/>
              <a:gd name="T7" fmla="*/ 2147483647 h 36"/>
              <a:gd name="T8" fmla="*/ 2147483647 w 36"/>
              <a:gd name="T9" fmla="*/ 0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18" y="0"/>
                </a:moveTo>
                <a:lnTo>
                  <a:pt x="36" y="18"/>
                </a:lnTo>
                <a:lnTo>
                  <a:pt x="18" y="36"/>
                </a:lnTo>
                <a:lnTo>
                  <a:pt x="0" y="18"/>
                </a:lnTo>
                <a:lnTo>
                  <a:pt x="18" y="0"/>
                </a:lnTo>
                <a:close/>
              </a:path>
            </a:pathLst>
          </a:custGeom>
          <a:solidFill>
            <a:srgbClr val="000080"/>
          </a:solidFill>
          <a:ln w="9525">
            <a:solidFill>
              <a:srgbClr val="000080"/>
            </a:solidFill>
            <a:round/>
            <a:headEnd/>
            <a:tailEnd/>
          </a:ln>
        </p:spPr>
        <p:txBody>
          <a:bodyPr/>
          <a:lstStyle/>
          <a:p>
            <a:endParaRPr lang="en-US"/>
          </a:p>
        </p:txBody>
      </p:sp>
      <p:sp>
        <p:nvSpPr>
          <p:cNvPr id="15424" name="Freeform 130"/>
          <p:cNvSpPr>
            <a:spLocks/>
          </p:cNvSpPr>
          <p:nvPr/>
        </p:nvSpPr>
        <p:spPr bwMode="auto">
          <a:xfrm>
            <a:off x="2120900" y="2825750"/>
            <a:ext cx="71438" cy="73025"/>
          </a:xfrm>
          <a:custGeom>
            <a:avLst/>
            <a:gdLst>
              <a:gd name="T0" fmla="*/ 2147483647 w 36"/>
              <a:gd name="T1" fmla="*/ 0 h 36"/>
              <a:gd name="T2" fmla="*/ 2147483647 w 36"/>
              <a:gd name="T3" fmla="*/ 2147483647 h 36"/>
              <a:gd name="T4" fmla="*/ 2147483647 w 36"/>
              <a:gd name="T5" fmla="*/ 2147483647 h 36"/>
              <a:gd name="T6" fmla="*/ 0 w 36"/>
              <a:gd name="T7" fmla="*/ 2147483647 h 36"/>
              <a:gd name="T8" fmla="*/ 2147483647 w 36"/>
              <a:gd name="T9" fmla="*/ 0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18" y="0"/>
                </a:moveTo>
                <a:lnTo>
                  <a:pt x="36" y="18"/>
                </a:lnTo>
                <a:lnTo>
                  <a:pt x="18" y="36"/>
                </a:lnTo>
                <a:lnTo>
                  <a:pt x="0" y="18"/>
                </a:lnTo>
                <a:lnTo>
                  <a:pt x="18" y="0"/>
                </a:lnTo>
                <a:close/>
              </a:path>
            </a:pathLst>
          </a:custGeom>
          <a:solidFill>
            <a:srgbClr val="000080"/>
          </a:solidFill>
          <a:ln w="9525">
            <a:solidFill>
              <a:srgbClr val="000080"/>
            </a:solidFill>
            <a:round/>
            <a:headEnd/>
            <a:tailEnd/>
          </a:ln>
        </p:spPr>
        <p:txBody>
          <a:bodyPr/>
          <a:lstStyle/>
          <a:p>
            <a:endParaRPr lang="en-US"/>
          </a:p>
        </p:txBody>
      </p:sp>
      <p:sp>
        <p:nvSpPr>
          <p:cNvPr id="15425" name="Freeform 131"/>
          <p:cNvSpPr>
            <a:spLocks/>
          </p:cNvSpPr>
          <p:nvPr/>
        </p:nvSpPr>
        <p:spPr bwMode="auto">
          <a:xfrm>
            <a:off x="2120900" y="2800350"/>
            <a:ext cx="71438" cy="73025"/>
          </a:xfrm>
          <a:custGeom>
            <a:avLst/>
            <a:gdLst>
              <a:gd name="T0" fmla="*/ 2147483647 w 36"/>
              <a:gd name="T1" fmla="*/ 0 h 36"/>
              <a:gd name="T2" fmla="*/ 2147483647 w 36"/>
              <a:gd name="T3" fmla="*/ 2147483647 h 36"/>
              <a:gd name="T4" fmla="*/ 2147483647 w 36"/>
              <a:gd name="T5" fmla="*/ 2147483647 h 36"/>
              <a:gd name="T6" fmla="*/ 0 w 36"/>
              <a:gd name="T7" fmla="*/ 2147483647 h 36"/>
              <a:gd name="T8" fmla="*/ 2147483647 w 36"/>
              <a:gd name="T9" fmla="*/ 0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18" y="0"/>
                </a:moveTo>
                <a:lnTo>
                  <a:pt x="36" y="18"/>
                </a:lnTo>
                <a:lnTo>
                  <a:pt x="18" y="36"/>
                </a:lnTo>
                <a:lnTo>
                  <a:pt x="0" y="18"/>
                </a:lnTo>
                <a:lnTo>
                  <a:pt x="18" y="0"/>
                </a:lnTo>
                <a:close/>
              </a:path>
            </a:pathLst>
          </a:custGeom>
          <a:solidFill>
            <a:srgbClr val="000080"/>
          </a:solidFill>
          <a:ln w="9525">
            <a:solidFill>
              <a:srgbClr val="000080"/>
            </a:solidFill>
            <a:round/>
            <a:headEnd/>
            <a:tailEnd/>
          </a:ln>
        </p:spPr>
        <p:txBody>
          <a:bodyPr/>
          <a:lstStyle/>
          <a:p>
            <a:endParaRPr lang="en-US"/>
          </a:p>
        </p:txBody>
      </p:sp>
      <p:sp>
        <p:nvSpPr>
          <p:cNvPr id="15426" name="Freeform 132"/>
          <p:cNvSpPr>
            <a:spLocks/>
          </p:cNvSpPr>
          <p:nvPr/>
        </p:nvSpPr>
        <p:spPr bwMode="auto">
          <a:xfrm>
            <a:off x="2120900" y="2776538"/>
            <a:ext cx="71438" cy="73025"/>
          </a:xfrm>
          <a:custGeom>
            <a:avLst/>
            <a:gdLst>
              <a:gd name="T0" fmla="*/ 2147483647 w 36"/>
              <a:gd name="T1" fmla="*/ 0 h 36"/>
              <a:gd name="T2" fmla="*/ 2147483647 w 36"/>
              <a:gd name="T3" fmla="*/ 2147483647 h 36"/>
              <a:gd name="T4" fmla="*/ 2147483647 w 36"/>
              <a:gd name="T5" fmla="*/ 2147483647 h 36"/>
              <a:gd name="T6" fmla="*/ 0 w 36"/>
              <a:gd name="T7" fmla="*/ 2147483647 h 36"/>
              <a:gd name="T8" fmla="*/ 2147483647 w 36"/>
              <a:gd name="T9" fmla="*/ 0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18" y="0"/>
                </a:moveTo>
                <a:lnTo>
                  <a:pt x="36" y="18"/>
                </a:lnTo>
                <a:lnTo>
                  <a:pt x="18" y="36"/>
                </a:lnTo>
                <a:lnTo>
                  <a:pt x="0" y="18"/>
                </a:lnTo>
                <a:lnTo>
                  <a:pt x="18" y="0"/>
                </a:lnTo>
                <a:close/>
              </a:path>
            </a:pathLst>
          </a:custGeom>
          <a:solidFill>
            <a:srgbClr val="000080"/>
          </a:solidFill>
          <a:ln w="9525">
            <a:solidFill>
              <a:srgbClr val="000080"/>
            </a:solidFill>
            <a:round/>
            <a:headEnd/>
            <a:tailEnd/>
          </a:ln>
        </p:spPr>
        <p:txBody>
          <a:bodyPr/>
          <a:lstStyle/>
          <a:p>
            <a:endParaRPr lang="en-US"/>
          </a:p>
        </p:txBody>
      </p:sp>
      <p:sp>
        <p:nvSpPr>
          <p:cNvPr id="15427" name="Freeform 133"/>
          <p:cNvSpPr>
            <a:spLocks/>
          </p:cNvSpPr>
          <p:nvPr/>
        </p:nvSpPr>
        <p:spPr bwMode="auto">
          <a:xfrm>
            <a:off x="2120900" y="2763838"/>
            <a:ext cx="71438" cy="73025"/>
          </a:xfrm>
          <a:custGeom>
            <a:avLst/>
            <a:gdLst>
              <a:gd name="T0" fmla="*/ 2147483647 w 36"/>
              <a:gd name="T1" fmla="*/ 0 h 36"/>
              <a:gd name="T2" fmla="*/ 2147483647 w 36"/>
              <a:gd name="T3" fmla="*/ 2147483647 h 36"/>
              <a:gd name="T4" fmla="*/ 2147483647 w 36"/>
              <a:gd name="T5" fmla="*/ 2147483647 h 36"/>
              <a:gd name="T6" fmla="*/ 0 w 36"/>
              <a:gd name="T7" fmla="*/ 2147483647 h 36"/>
              <a:gd name="T8" fmla="*/ 2147483647 w 36"/>
              <a:gd name="T9" fmla="*/ 0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18" y="0"/>
                </a:moveTo>
                <a:lnTo>
                  <a:pt x="36" y="18"/>
                </a:lnTo>
                <a:lnTo>
                  <a:pt x="18" y="36"/>
                </a:lnTo>
                <a:lnTo>
                  <a:pt x="0" y="18"/>
                </a:lnTo>
                <a:lnTo>
                  <a:pt x="18" y="0"/>
                </a:lnTo>
                <a:close/>
              </a:path>
            </a:pathLst>
          </a:custGeom>
          <a:solidFill>
            <a:srgbClr val="000080"/>
          </a:solidFill>
          <a:ln w="9525">
            <a:solidFill>
              <a:srgbClr val="000080"/>
            </a:solidFill>
            <a:round/>
            <a:headEnd/>
            <a:tailEnd/>
          </a:ln>
        </p:spPr>
        <p:txBody>
          <a:bodyPr/>
          <a:lstStyle/>
          <a:p>
            <a:endParaRPr lang="en-US"/>
          </a:p>
        </p:txBody>
      </p:sp>
      <p:sp>
        <p:nvSpPr>
          <p:cNvPr id="15428" name="Freeform 134"/>
          <p:cNvSpPr>
            <a:spLocks/>
          </p:cNvSpPr>
          <p:nvPr/>
        </p:nvSpPr>
        <p:spPr bwMode="auto">
          <a:xfrm>
            <a:off x="2120900" y="2740025"/>
            <a:ext cx="71438" cy="73025"/>
          </a:xfrm>
          <a:custGeom>
            <a:avLst/>
            <a:gdLst>
              <a:gd name="T0" fmla="*/ 2147483647 w 36"/>
              <a:gd name="T1" fmla="*/ 0 h 36"/>
              <a:gd name="T2" fmla="*/ 2147483647 w 36"/>
              <a:gd name="T3" fmla="*/ 2147483647 h 36"/>
              <a:gd name="T4" fmla="*/ 2147483647 w 36"/>
              <a:gd name="T5" fmla="*/ 2147483647 h 36"/>
              <a:gd name="T6" fmla="*/ 0 w 36"/>
              <a:gd name="T7" fmla="*/ 2147483647 h 36"/>
              <a:gd name="T8" fmla="*/ 2147483647 w 36"/>
              <a:gd name="T9" fmla="*/ 0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18" y="0"/>
                </a:moveTo>
                <a:lnTo>
                  <a:pt x="36" y="18"/>
                </a:lnTo>
                <a:lnTo>
                  <a:pt x="18" y="36"/>
                </a:lnTo>
                <a:lnTo>
                  <a:pt x="0" y="18"/>
                </a:lnTo>
                <a:lnTo>
                  <a:pt x="18" y="0"/>
                </a:lnTo>
                <a:close/>
              </a:path>
            </a:pathLst>
          </a:custGeom>
          <a:solidFill>
            <a:srgbClr val="000080"/>
          </a:solidFill>
          <a:ln w="9525">
            <a:solidFill>
              <a:srgbClr val="000080"/>
            </a:solidFill>
            <a:round/>
            <a:headEnd/>
            <a:tailEnd/>
          </a:ln>
        </p:spPr>
        <p:txBody>
          <a:bodyPr/>
          <a:lstStyle/>
          <a:p>
            <a:endParaRPr lang="en-US"/>
          </a:p>
        </p:txBody>
      </p:sp>
      <p:sp>
        <p:nvSpPr>
          <p:cNvPr id="15429" name="Freeform 135"/>
          <p:cNvSpPr>
            <a:spLocks/>
          </p:cNvSpPr>
          <p:nvPr/>
        </p:nvSpPr>
        <p:spPr bwMode="auto">
          <a:xfrm>
            <a:off x="2120900" y="2714625"/>
            <a:ext cx="71438" cy="74613"/>
          </a:xfrm>
          <a:custGeom>
            <a:avLst/>
            <a:gdLst>
              <a:gd name="T0" fmla="*/ 2147483647 w 36"/>
              <a:gd name="T1" fmla="*/ 0 h 36"/>
              <a:gd name="T2" fmla="*/ 2147483647 w 36"/>
              <a:gd name="T3" fmla="*/ 2147483647 h 36"/>
              <a:gd name="T4" fmla="*/ 2147483647 w 36"/>
              <a:gd name="T5" fmla="*/ 2147483647 h 36"/>
              <a:gd name="T6" fmla="*/ 0 w 36"/>
              <a:gd name="T7" fmla="*/ 2147483647 h 36"/>
              <a:gd name="T8" fmla="*/ 2147483647 w 36"/>
              <a:gd name="T9" fmla="*/ 0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18" y="0"/>
                </a:moveTo>
                <a:lnTo>
                  <a:pt x="36" y="18"/>
                </a:lnTo>
                <a:lnTo>
                  <a:pt x="18" y="36"/>
                </a:lnTo>
                <a:lnTo>
                  <a:pt x="0" y="18"/>
                </a:lnTo>
                <a:lnTo>
                  <a:pt x="18" y="0"/>
                </a:lnTo>
                <a:close/>
              </a:path>
            </a:pathLst>
          </a:custGeom>
          <a:solidFill>
            <a:srgbClr val="000080"/>
          </a:solidFill>
          <a:ln w="9525">
            <a:solidFill>
              <a:srgbClr val="000080"/>
            </a:solidFill>
            <a:round/>
            <a:headEnd/>
            <a:tailEnd/>
          </a:ln>
        </p:spPr>
        <p:txBody>
          <a:bodyPr/>
          <a:lstStyle/>
          <a:p>
            <a:endParaRPr lang="en-US"/>
          </a:p>
        </p:txBody>
      </p:sp>
      <p:sp>
        <p:nvSpPr>
          <p:cNvPr id="15430" name="Freeform 136"/>
          <p:cNvSpPr>
            <a:spLocks/>
          </p:cNvSpPr>
          <p:nvPr/>
        </p:nvSpPr>
        <p:spPr bwMode="auto">
          <a:xfrm>
            <a:off x="2120900" y="2690813"/>
            <a:ext cx="71438" cy="73025"/>
          </a:xfrm>
          <a:custGeom>
            <a:avLst/>
            <a:gdLst>
              <a:gd name="T0" fmla="*/ 2147483647 w 36"/>
              <a:gd name="T1" fmla="*/ 0 h 36"/>
              <a:gd name="T2" fmla="*/ 2147483647 w 36"/>
              <a:gd name="T3" fmla="*/ 2147483647 h 36"/>
              <a:gd name="T4" fmla="*/ 2147483647 w 36"/>
              <a:gd name="T5" fmla="*/ 2147483647 h 36"/>
              <a:gd name="T6" fmla="*/ 0 w 36"/>
              <a:gd name="T7" fmla="*/ 2147483647 h 36"/>
              <a:gd name="T8" fmla="*/ 2147483647 w 36"/>
              <a:gd name="T9" fmla="*/ 0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18" y="0"/>
                </a:moveTo>
                <a:lnTo>
                  <a:pt x="36" y="18"/>
                </a:lnTo>
                <a:lnTo>
                  <a:pt x="18" y="36"/>
                </a:lnTo>
                <a:lnTo>
                  <a:pt x="0" y="18"/>
                </a:lnTo>
                <a:lnTo>
                  <a:pt x="18" y="0"/>
                </a:lnTo>
                <a:close/>
              </a:path>
            </a:pathLst>
          </a:custGeom>
          <a:solidFill>
            <a:srgbClr val="000080"/>
          </a:solidFill>
          <a:ln w="9525">
            <a:solidFill>
              <a:srgbClr val="000080"/>
            </a:solidFill>
            <a:round/>
            <a:headEnd/>
            <a:tailEnd/>
          </a:ln>
        </p:spPr>
        <p:txBody>
          <a:bodyPr/>
          <a:lstStyle/>
          <a:p>
            <a:endParaRPr lang="en-US"/>
          </a:p>
        </p:txBody>
      </p:sp>
      <p:sp>
        <p:nvSpPr>
          <p:cNvPr id="15431" name="Freeform 137"/>
          <p:cNvSpPr>
            <a:spLocks/>
          </p:cNvSpPr>
          <p:nvPr/>
        </p:nvSpPr>
        <p:spPr bwMode="auto">
          <a:xfrm>
            <a:off x="2120900" y="2667000"/>
            <a:ext cx="71438" cy="73025"/>
          </a:xfrm>
          <a:custGeom>
            <a:avLst/>
            <a:gdLst>
              <a:gd name="T0" fmla="*/ 2147483647 w 36"/>
              <a:gd name="T1" fmla="*/ 0 h 36"/>
              <a:gd name="T2" fmla="*/ 2147483647 w 36"/>
              <a:gd name="T3" fmla="*/ 2147483647 h 36"/>
              <a:gd name="T4" fmla="*/ 2147483647 w 36"/>
              <a:gd name="T5" fmla="*/ 2147483647 h 36"/>
              <a:gd name="T6" fmla="*/ 0 w 36"/>
              <a:gd name="T7" fmla="*/ 2147483647 h 36"/>
              <a:gd name="T8" fmla="*/ 2147483647 w 36"/>
              <a:gd name="T9" fmla="*/ 0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18" y="0"/>
                </a:moveTo>
                <a:lnTo>
                  <a:pt x="36" y="18"/>
                </a:lnTo>
                <a:lnTo>
                  <a:pt x="18" y="36"/>
                </a:lnTo>
                <a:lnTo>
                  <a:pt x="0" y="18"/>
                </a:lnTo>
                <a:lnTo>
                  <a:pt x="18" y="0"/>
                </a:lnTo>
                <a:close/>
              </a:path>
            </a:pathLst>
          </a:custGeom>
          <a:solidFill>
            <a:srgbClr val="000080"/>
          </a:solidFill>
          <a:ln w="9525">
            <a:solidFill>
              <a:srgbClr val="000080"/>
            </a:solidFill>
            <a:round/>
            <a:headEnd/>
            <a:tailEnd/>
          </a:ln>
        </p:spPr>
        <p:txBody>
          <a:bodyPr/>
          <a:lstStyle/>
          <a:p>
            <a:endParaRPr lang="en-US"/>
          </a:p>
        </p:txBody>
      </p:sp>
      <p:sp>
        <p:nvSpPr>
          <p:cNvPr id="15432" name="Freeform 138"/>
          <p:cNvSpPr>
            <a:spLocks/>
          </p:cNvSpPr>
          <p:nvPr/>
        </p:nvSpPr>
        <p:spPr bwMode="auto">
          <a:xfrm>
            <a:off x="2120900" y="2641600"/>
            <a:ext cx="71438" cy="73025"/>
          </a:xfrm>
          <a:custGeom>
            <a:avLst/>
            <a:gdLst>
              <a:gd name="T0" fmla="*/ 2147483647 w 36"/>
              <a:gd name="T1" fmla="*/ 0 h 36"/>
              <a:gd name="T2" fmla="*/ 2147483647 w 36"/>
              <a:gd name="T3" fmla="*/ 2147483647 h 36"/>
              <a:gd name="T4" fmla="*/ 2147483647 w 36"/>
              <a:gd name="T5" fmla="*/ 2147483647 h 36"/>
              <a:gd name="T6" fmla="*/ 0 w 36"/>
              <a:gd name="T7" fmla="*/ 2147483647 h 36"/>
              <a:gd name="T8" fmla="*/ 2147483647 w 36"/>
              <a:gd name="T9" fmla="*/ 0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18" y="0"/>
                </a:moveTo>
                <a:lnTo>
                  <a:pt x="36" y="18"/>
                </a:lnTo>
                <a:lnTo>
                  <a:pt x="18" y="36"/>
                </a:lnTo>
                <a:lnTo>
                  <a:pt x="0" y="18"/>
                </a:lnTo>
                <a:lnTo>
                  <a:pt x="18" y="0"/>
                </a:lnTo>
                <a:close/>
              </a:path>
            </a:pathLst>
          </a:custGeom>
          <a:solidFill>
            <a:srgbClr val="000080"/>
          </a:solidFill>
          <a:ln w="9525">
            <a:solidFill>
              <a:srgbClr val="000080"/>
            </a:solidFill>
            <a:round/>
            <a:headEnd/>
            <a:tailEnd/>
          </a:ln>
        </p:spPr>
        <p:txBody>
          <a:bodyPr/>
          <a:lstStyle/>
          <a:p>
            <a:endParaRPr lang="en-US"/>
          </a:p>
        </p:txBody>
      </p:sp>
      <p:sp>
        <p:nvSpPr>
          <p:cNvPr id="15433" name="Freeform 139"/>
          <p:cNvSpPr>
            <a:spLocks/>
          </p:cNvSpPr>
          <p:nvPr/>
        </p:nvSpPr>
        <p:spPr bwMode="auto">
          <a:xfrm>
            <a:off x="2120900" y="2617788"/>
            <a:ext cx="71438" cy="73025"/>
          </a:xfrm>
          <a:custGeom>
            <a:avLst/>
            <a:gdLst>
              <a:gd name="T0" fmla="*/ 2147483647 w 36"/>
              <a:gd name="T1" fmla="*/ 0 h 36"/>
              <a:gd name="T2" fmla="*/ 2147483647 w 36"/>
              <a:gd name="T3" fmla="*/ 2147483647 h 36"/>
              <a:gd name="T4" fmla="*/ 2147483647 w 36"/>
              <a:gd name="T5" fmla="*/ 2147483647 h 36"/>
              <a:gd name="T6" fmla="*/ 0 w 36"/>
              <a:gd name="T7" fmla="*/ 2147483647 h 36"/>
              <a:gd name="T8" fmla="*/ 2147483647 w 36"/>
              <a:gd name="T9" fmla="*/ 0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18" y="0"/>
                </a:moveTo>
                <a:lnTo>
                  <a:pt x="36" y="18"/>
                </a:lnTo>
                <a:lnTo>
                  <a:pt x="18" y="36"/>
                </a:lnTo>
                <a:lnTo>
                  <a:pt x="0" y="18"/>
                </a:lnTo>
                <a:lnTo>
                  <a:pt x="18" y="0"/>
                </a:lnTo>
                <a:close/>
              </a:path>
            </a:pathLst>
          </a:custGeom>
          <a:solidFill>
            <a:srgbClr val="000080"/>
          </a:solidFill>
          <a:ln w="9525">
            <a:solidFill>
              <a:srgbClr val="000080"/>
            </a:solidFill>
            <a:round/>
            <a:headEnd/>
            <a:tailEnd/>
          </a:ln>
        </p:spPr>
        <p:txBody>
          <a:bodyPr/>
          <a:lstStyle/>
          <a:p>
            <a:endParaRPr lang="en-US"/>
          </a:p>
        </p:txBody>
      </p:sp>
      <p:sp>
        <p:nvSpPr>
          <p:cNvPr id="15434" name="Freeform 140"/>
          <p:cNvSpPr>
            <a:spLocks/>
          </p:cNvSpPr>
          <p:nvPr/>
        </p:nvSpPr>
        <p:spPr bwMode="auto">
          <a:xfrm>
            <a:off x="2120900" y="2605088"/>
            <a:ext cx="71438" cy="73025"/>
          </a:xfrm>
          <a:custGeom>
            <a:avLst/>
            <a:gdLst>
              <a:gd name="T0" fmla="*/ 2147483647 w 36"/>
              <a:gd name="T1" fmla="*/ 0 h 36"/>
              <a:gd name="T2" fmla="*/ 2147483647 w 36"/>
              <a:gd name="T3" fmla="*/ 2147483647 h 36"/>
              <a:gd name="T4" fmla="*/ 2147483647 w 36"/>
              <a:gd name="T5" fmla="*/ 2147483647 h 36"/>
              <a:gd name="T6" fmla="*/ 0 w 36"/>
              <a:gd name="T7" fmla="*/ 2147483647 h 36"/>
              <a:gd name="T8" fmla="*/ 2147483647 w 36"/>
              <a:gd name="T9" fmla="*/ 0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18" y="0"/>
                </a:moveTo>
                <a:lnTo>
                  <a:pt x="36" y="18"/>
                </a:lnTo>
                <a:lnTo>
                  <a:pt x="18" y="36"/>
                </a:lnTo>
                <a:lnTo>
                  <a:pt x="0" y="18"/>
                </a:lnTo>
                <a:lnTo>
                  <a:pt x="18" y="0"/>
                </a:lnTo>
                <a:close/>
              </a:path>
            </a:pathLst>
          </a:custGeom>
          <a:solidFill>
            <a:srgbClr val="000080"/>
          </a:solidFill>
          <a:ln w="9525">
            <a:solidFill>
              <a:srgbClr val="000080"/>
            </a:solidFill>
            <a:round/>
            <a:headEnd/>
            <a:tailEnd/>
          </a:ln>
        </p:spPr>
        <p:txBody>
          <a:bodyPr/>
          <a:lstStyle/>
          <a:p>
            <a:endParaRPr lang="en-US"/>
          </a:p>
        </p:txBody>
      </p:sp>
      <p:sp>
        <p:nvSpPr>
          <p:cNvPr id="15435" name="Freeform 141"/>
          <p:cNvSpPr>
            <a:spLocks/>
          </p:cNvSpPr>
          <p:nvPr/>
        </p:nvSpPr>
        <p:spPr bwMode="auto">
          <a:xfrm>
            <a:off x="2120900" y="2581275"/>
            <a:ext cx="71438" cy="73025"/>
          </a:xfrm>
          <a:custGeom>
            <a:avLst/>
            <a:gdLst>
              <a:gd name="T0" fmla="*/ 2147483647 w 36"/>
              <a:gd name="T1" fmla="*/ 0 h 36"/>
              <a:gd name="T2" fmla="*/ 2147483647 w 36"/>
              <a:gd name="T3" fmla="*/ 2147483647 h 36"/>
              <a:gd name="T4" fmla="*/ 2147483647 w 36"/>
              <a:gd name="T5" fmla="*/ 2147483647 h 36"/>
              <a:gd name="T6" fmla="*/ 0 w 36"/>
              <a:gd name="T7" fmla="*/ 2147483647 h 36"/>
              <a:gd name="T8" fmla="*/ 2147483647 w 36"/>
              <a:gd name="T9" fmla="*/ 0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18" y="0"/>
                </a:moveTo>
                <a:lnTo>
                  <a:pt x="36" y="18"/>
                </a:lnTo>
                <a:lnTo>
                  <a:pt x="18" y="36"/>
                </a:lnTo>
                <a:lnTo>
                  <a:pt x="0" y="18"/>
                </a:lnTo>
                <a:lnTo>
                  <a:pt x="18" y="0"/>
                </a:lnTo>
                <a:close/>
              </a:path>
            </a:pathLst>
          </a:custGeom>
          <a:solidFill>
            <a:srgbClr val="000080"/>
          </a:solidFill>
          <a:ln w="9525">
            <a:solidFill>
              <a:srgbClr val="000080"/>
            </a:solidFill>
            <a:round/>
            <a:headEnd/>
            <a:tailEnd/>
          </a:ln>
        </p:spPr>
        <p:txBody>
          <a:bodyPr/>
          <a:lstStyle/>
          <a:p>
            <a:endParaRPr lang="en-US"/>
          </a:p>
        </p:txBody>
      </p:sp>
      <p:sp>
        <p:nvSpPr>
          <p:cNvPr id="15436" name="Freeform 142"/>
          <p:cNvSpPr>
            <a:spLocks/>
          </p:cNvSpPr>
          <p:nvPr/>
        </p:nvSpPr>
        <p:spPr bwMode="auto">
          <a:xfrm>
            <a:off x="2120900" y="2557463"/>
            <a:ext cx="71438" cy="73025"/>
          </a:xfrm>
          <a:custGeom>
            <a:avLst/>
            <a:gdLst>
              <a:gd name="T0" fmla="*/ 2147483647 w 36"/>
              <a:gd name="T1" fmla="*/ 0 h 36"/>
              <a:gd name="T2" fmla="*/ 2147483647 w 36"/>
              <a:gd name="T3" fmla="*/ 2147483647 h 36"/>
              <a:gd name="T4" fmla="*/ 2147483647 w 36"/>
              <a:gd name="T5" fmla="*/ 2147483647 h 36"/>
              <a:gd name="T6" fmla="*/ 0 w 36"/>
              <a:gd name="T7" fmla="*/ 2147483647 h 36"/>
              <a:gd name="T8" fmla="*/ 2147483647 w 36"/>
              <a:gd name="T9" fmla="*/ 0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18" y="0"/>
                </a:moveTo>
                <a:lnTo>
                  <a:pt x="36" y="18"/>
                </a:lnTo>
                <a:lnTo>
                  <a:pt x="18" y="36"/>
                </a:lnTo>
                <a:lnTo>
                  <a:pt x="0" y="18"/>
                </a:lnTo>
                <a:lnTo>
                  <a:pt x="18" y="0"/>
                </a:lnTo>
                <a:close/>
              </a:path>
            </a:pathLst>
          </a:custGeom>
          <a:solidFill>
            <a:srgbClr val="000080"/>
          </a:solidFill>
          <a:ln w="9525">
            <a:solidFill>
              <a:srgbClr val="000080"/>
            </a:solidFill>
            <a:round/>
            <a:headEnd/>
            <a:tailEnd/>
          </a:ln>
        </p:spPr>
        <p:txBody>
          <a:bodyPr/>
          <a:lstStyle/>
          <a:p>
            <a:endParaRPr lang="en-US"/>
          </a:p>
        </p:txBody>
      </p:sp>
      <p:sp>
        <p:nvSpPr>
          <p:cNvPr id="15437" name="Freeform 143"/>
          <p:cNvSpPr>
            <a:spLocks/>
          </p:cNvSpPr>
          <p:nvPr/>
        </p:nvSpPr>
        <p:spPr bwMode="auto">
          <a:xfrm>
            <a:off x="2120900" y="2532063"/>
            <a:ext cx="71438" cy="73025"/>
          </a:xfrm>
          <a:custGeom>
            <a:avLst/>
            <a:gdLst>
              <a:gd name="T0" fmla="*/ 2147483647 w 36"/>
              <a:gd name="T1" fmla="*/ 0 h 36"/>
              <a:gd name="T2" fmla="*/ 2147483647 w 36"/>
              <a:gd name="T3" fmla="*/ 2147483647 h 36"/>
              <a:gd name="T4" fmla="*/ 2147483647 w 36"/>
              <a:gd name="T5" fmla="*/ 2147483647 h 36"/>
              <a:gd name="T6" fmla="*/ 0 w 36"/>
              <a:gd name="T7" fmla="*/ 2147483647 h 36"/>
              <a:gd name="T8" fmla="*/ 2147483647 w 36"/>
              <a:gd name="T9" fmla="*/ 0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18" y="0"/>
                </a:moveTo>
                <a:lnTo>
                  <a:pt x="36" y="18"/>
                </a:lnTo>
                <a:lnTo>
                  <a:pt x="18" y="36"/>
                </a:lnTo>
                <a:lnTo>
                  <a:pt x="0" y="18"/>
                </a:lnTo>
                <a:lnTo>
                  <a:pt x="18" y="0"/>
                </a:lnTo>
                <a:close/>
              </a:path>
            </a:pathLst>
          </a:custGeom>
          <a:solidFill>
            <a:srgbClr val="000080"/>
          </a:solidFill>
          <a:ln w="9525">
            <a:solidFill>
              <a:srgbClr val="000080"/>
            </a:solidFill>
            <a:round/>
            <a:headEnd/>
            <a:tailEnd/>
          </a:ln>
        </p:spPr>
        <p:txBody>
          <a:bodyPr/>
          <a:lstStyle/>
          <a:p>
            <a:endParaRPr lang="en-US"/>
          </a:p>
        </p:txBody>
      </p:sp>
      <p:sp>
        <p:nvSpPr>
          <p:cNvPr id="15438" name="Freeform 144"/>
          <p:cNvSpPr>
            <a:spLocks/>
          </p:cNvSpPr>
          <p:nvPr/>
        </p:nvSpPr>
        <p:spPr bwMode="auto">
          <a:xfrm>
            <a:off x="2120900" y="2508250"/>
            <a:ext cx="71438" cy="73025"/>
          </a:xfrm>
          <a:custGeom>
            <a:avLst/>
            <a:gdLst>
              <a:gd name="T0" fmla="*/ 2147483647 w 36"/>
              <a:gd name="T1" fmla="*/ 0 h 36"/>
              <a:gd name="T2" fmla="*/ 2147483647 w 36"/>
              <a:gd name="T3" fmla="*/ 2147483647 h 36"/>
              <a:gd name="T4" fmla="*/ 2147483647 w 36"/>
              <a:gd name="T5" fmla="*/ 2147483647 h 36"/>
              <a:gd name="T6" fmla="*/ 0 w 36"/>
              <a:gd name="T7" fmla="*/ 2147483647 h 36"/>
              <a:gd name="T8" fmla="*/ 2147483647 w 36"/>
              <a:gd name="T9" fmla="*/ 0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18" y="0"/>
                </a:moveTo>
                <a:lnTo>
                  <a:pt x="36" y="18"/>
                </a:lnTo>
                <a:lnTo>
                  <a:pt x="18" y="36"/>
                </a:lnTo>
                <a:lnTo>
                  <a:pt x="0" y="18"/>
                </a:lnTo>
                <a:lnTo>
                  <a:pt x="18" y="0"/>
                </a:lnTo>
                <a:close/>
              </a:path>
            </a:pathLst>
          </a:custGeom>
          <a:solidFill>
            <a:srgbClr val="000080"/>
          </a:solidFill>
          <a:ln w="9525">
            <a:solidFill>
              <a:srgbClr val="000080"/>
            </a:solidFill>
            <a:round/>
            <a:headEnd/>
            <a:tailEnd/>
          </a:ln>
        </p:spPr>
        <p:txBody>
          <a:bodyPr/>
          <a:lstStyle/>
          <a:p>
            <a:endParaRPr lang="en-US"/>
          </a:p>
        </p:txBody>
      </p:sp>
      <p:sp>
        <p:nvSpPr>
          <p:cNvPr id="15439" name="Freeform 145"/>
          <p:cNvSpPr>
            <a:spLocks/>
          </p:cNvSpPr>
          <p:nvPr/>
        </p:nvSpPr>
        <p:spPr bwMode="auto">
          <a:xfrm>
            <a:off x="2120900" y="2482850"/>
            <a:ext cx="71438" cy="74613"/>
          </a:xfrm>
          <a:custGeom>
            <a:avLst/>
            <a:gdLst>
              <a:gd name="T0" fmla="*/ 2147483647 w 36"/>
              <a:gd name="T1" fmla="*/ 0 h 36"/>
              <a:gd name="T2" fmla="*/ 2147483647 w 36"/>
              <a:gd name="T3" fmla="*/ 2147483647 h 36"/>
              <a:gd name="T4" fmla="*/ 2147483647 w 36"/>
              <a:gd name="T5" fmla="*/ 2147483647 h 36"/>
              <a:gd name="T6" fmla="*/ 0 w 36"/>
              <a:gd name="T7" fmla="*/ 2147483647 h 36"/>
              <a:gd name="T8" fmla="*/ 2147483647 w 36"/>
              <a:gd name="T9" fmla="*/ 0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18" y="0"/>
                </a:moveTo>
                <a:lnTo>
                  <a:pt x="36" y="18"/>
                </a:lnTo>
                <a:lnTo>
                  <a:pt x="18" y="36"/>
                </a:lnTo>
                <a:lnTo>
                  <a:pt x="0" y="18"/>
                </a:lnTo>
                <a:lnTo>
                  <a:pt x="18" y="0"/>
                </a:lnTo>
                <a:close/>
              </a:path>
            </a:pathLst>
          </a:custGeom>
          <a:solidFill>
            <a:srgbClr val="000080"/>
          </a:solidFill>
          <a:ln w="9525">
            <a:solidFill>
              <a:srgbClr val="000080"/>
            </a:solidFill>
            <a:round/>
            <a:headEnd/>
            <a:tailEnd/>
          </a:ln>
        </p:spPr>
        <p:txBody>
          <a:bodyPr/>
          <a:lstStyle/>
          <a:p>
            <a:endParaRPr lang="en-US"/>
          </a:p>
        </p:txBody>
      </p:sp>
      <p:sp>
        <p:nvSpPr>
          <p:cNvPr id="15440" name="Freeform 146"/>
          <p:cNvSpPr>
            <a:spLocks/>
          </p:cNvSpPr>
          <p:nvPr/>
        </p:nvSpPr>
        <p:spPr bwMode="auto">
          <a:xfrm>
            <a:off x="2120900" y="2459038"/>
            <a:ext cx="71438" cy="73025"/>
          </a:xfrm>
          <a:custGeom>
            <a:avLst/>
            <a:gdLst>
              <a:gd name="T0" fmla="*/ 2147483647 w 36"/>
              <a:gd name="T1" fmla="*/ 0 h 36"/>
              <a:gd name="T2" fmla="*/ 2147483647 w 36"/>
              <a:gd name="T3" fmla="*/ 2147483647 h 36"/>
              <a:gd name="T4" fmla="*/ 2147483647 w 36"/>
              <a:gd name="T5" fmla="*/ 2147483647 h 36"/>
              <a:gd name="T6" fmla="*/ 0 w 36"/>
              <a:gd name="T7" fmla="*/ 2147483647 h 36"/>
              <a:gd name="T8" fmla="*/ 2147483647 w 36"/>
              <a:gd name="T9" fmla="*/ 0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18" y="0"/>
                </a:moveTo>
                <a:lnTo>
                  <a:pt x="36" y="18"/>
                </a:lnTo>
                <a:lnTo>
                  <a:pt x="18" y="36"/>
                </a:lnTo>
                <a:lnTo>
                  <a:pt x="0" y="18"/>
                </a:lnTo>
                <a:lnTo>
                  <a:pt x="18" y="0"/>
                </a:lnTo>
                <a:close/>
              </a:path>
            </a:pathLst>
          </a:custGeom>
          <a:solidFill>
            <a:srgbClr val="000080"/>
          </a:solidFill>
          <a:ln w="9525">
            <a:solidFill>
              <a:srgbClr val="000080"/>
            </a:solidFill>
            <a:round/>
            <a:headEnd/>
            <a:tailEnd/>
          </a:ln>
        </p:spPr>
        <p:txBody>
          <a:bodyPr/>
          <a:lstStyle/>
          <a:p>
            <a:endParaRPr lang="en-US"/>
          </a:p>
        </p:txBody>
      </p:sp>
      <p:sp>
        <p:nvSpPr>
          <p:cNvPr id="15441" name="Freeform 147"/>
          <p:cNvSpPr>
            <a:spLocks/>
          </p:cNvSpPr>
          <p:nvPr/>
        </p:nvSpPr>
        <p:spPr bwMode="auto">
          <a:xfrm>
            <a:off x="2120900" y="2435225"/>
            <a:ext cx="71438" cy="73025"/>
          </a:xfrm>
          <a:custGeom>
            <a:avLst/>
            <a:gdLst>
              <a:gd name="T0" fmla="*/ 2147483647 w 36"/>
              <a:gd name="T1" fmla="*/ 0 h 36"/>
              <a:gd name="T2" fmla="*/ 2147483647 w 36"/>
              <a:gd name="T3" fmla="*/ 2147483647 h 36"/>
              <a:gd name="T4" fmla="*/ 2147483647 w 36"/>
              <a:gd name="T5" fmla="*/ 2147483647 h 36"/>
              <a:gd name="T6" fmla="*/ 0 w 36"/>
              <a:gd name="T7" fmla="*/ 2147483647 h 36"/>
              <a:gd name="T8" fmla="*/ 2147483647 w 36"/>
              <a:gd name="T9" fmla="*/ 0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18" y="0"/>
                </a:moveTo>
                <a:lnTo>
                  <a:pt x="36" y="18"/>
                </a:lnTo>
                <a:lnTo>
                  <a:pt x="18" y="36"/>
                </a:lnTo>
                <a:lnTo>
                  <a:pt x="0" y="18"/>
                </a:lnTo>
                <a:lnTo>
                  <a:pt x="18" y="0"/>
                </a:lnTo>
                <a:close/>
              </a:path>
            </a:pathLst>
          </a:custGeom>
          <a:solidFill>
            <a:srgbClr val="000080"/>
          </a:solidFill>
          <a:ln w="9525">
            <a:solidFill>
              <a:srgbClr val="000080"/>
            </a:solidFill>
            <a:round/>
            <a:headEnd/>
            <a:tailEnd/>
          </a:ln>
        </p:spPr>
        <p:txBody>
          <a:bodyPr/>
          <a:lstStyle/>
          <a:p>
            <a:endParaRPr lang="en-US"/>
          </a:p>
        </p:txBody>
      </p:sp>
      <p:sp>
        <p:nvSpPr>
          <p:cNvPr id="15442" name="Freeform 148"/>
          <p:cNvSpPr>
            <a:spLocks/>
          </p:cNvSpPr>
          <p:nvPr/>
        </p:nvSpPr>
        <p:spPr bwMode="auto">
          <a:xfrm>
            <a:off x="2120900" y="2422525"/>
            <a:ext cx="71438" cy="73025"/>
          </a:xfrm>
          <a:custGeom>
            <a:avLst/>
            <a:gdLst>
              <a:gd name="T0" fmla="*/ 2147483647 w 36"/>
              <a:gd name="T1" fmla="*/ 0 h 36"/>
              <a:gd name="T2" fmla="*/ 2147483647 w 36"/>
              <a:gd name="T3" fmla="*/ 2147483647 h 36"/>
              <a:gd name="T4" fmla="*/ 2147483647 w 36"/>
              <a:gd name="T5" fmla="*/ 2147483647 h 36"/>
              <a:gd name="T6" fmla="*/ 0 w 36"/>
              <a:gd name="T7" fmla="*/ 2147483647 h 36"/>
              <a:gd name="T8" fmla="*/ 2147483647 w 36"/>
              <a:gd name="T9" fmla="*/ 0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18" y="0"/>
                </a:moveTo>
                <a:lnTo>
                  <a:pt x="36" y="18"/>
                </a:lnTo>
                <a:lnTo>
                  <a:pt x="18" y="36"/>
                </a:lnTo>
                <a:lnTo>
                  <a:pt x="0" y="18"/>
                </a:lnTo>
                <a:lnTo>
                  <a:pt x="18" y="0"/>
                </a:lnTo>
                <a:close/>
              </a:path>
            </a:pathLst>
          </a:custGeom>
          <a:solidFill>
            <a:srgbClr val="000080"/>
          </a:solidFill>
          <a:ln w="9525">
            <a:solidFill>
              <a:srgbClr val="000080"/>
            </a:solidFill>
            <a:round/>
            <a:headEnd/>
            <a:tailEnd/>
          </a:ln>
        </p:spPr>
        <p:txBody>
          <a:bodyPr/>
          <a:lstStyle/>
          <a:p>
            <a:endParaRPr lang="en-US"/>
          </a:p>
        </p:txBody>
      </p:sp>
      <p:sp>
        <p:nvSpPr>
          <p:cNvPr id="15443" name="Freeform 149"/>
          <p:cNvSpPr>
            <a:spLocks/>
          </p:cNvSpPr>
          <p:nvPr/>
        </p:nvSpPr>
        <p:spPr bwMode="auto">
          <a:xfrm>
            <a:off x="2120900" y="2398713"/>
            <a:ext cx="71438" cy="73025"/>
          </a:xfrm>
          <a:custGeom>
            <a:avLst/>
            <a:gdLst>
              <a:gd name="T0" fmla="*/ 2147483647 w 36"/>
              <a:gd name="T1" fmla="*/ 0 h 36"/>
              <a:gd name="T2" fmla="*/ 2147483647 w 36"/>
              <a:gd name="T3" fmla="*/ 2147483647 h 36"/>
              <a:gd name="T4" fmla="*/ 2147483647 w 36"/>
              <a:gd name="T5" fmla="*/ 2147483647 h 36"/>
              <a:gd name="T6" fmla="*/ 0 w 36"/>
              <a:gd name="T7" fmla="*/ 2147483647 h 36"/>
              <a:gd name="T8" fmla="*/ 2147483647 w 36"/>
              <a:gd name="T9" fmla="*/ 0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18" y="0"/>
                </a:moveTo>
                <a:lnTo>
                  <a:pt x="36" y="18"/>
                </a:lnTo>
                <a:lnTo>
                  <a:pt x="18" y="36"/>
                </a:lnTo>
                <a:lnTo>
                  <a:pt x="0" y="18"/>
                </a:lnTo>
                <a:lnTo>
                  <a:pt x="18" y="0"/>
                </a:lnTo>
                <a:close/>
              </a:path>
            </a:pathLst>
          </a:custGeom>
          <a:solidFill>
            <a:srgbClr val="000080"/>
          </a:solidFill>
          <a:ln w="9525">
            <a:solidFill>
              <a:srgbClr val="000080"/>
            </a:solidFill>
            <a:round/>
            <a:headEnd/>
            <a:tailEnd/>
          </a:ln>
        </p:spPr>
        <p:txBody>
          <a:bodyPr/>
          <a:lstStyle/>
          <a:p>
            <a:endParaRPr lang="en-US"/>
          </a:p>
        </p:txBody>
      </p:sp>
      <p:sp>
        <p:nvSpPr>
          <p:cNvPr id="15444" name="Freeform 150"/>
          <p:cNvSpPr>
            <a:spLocks/>
          </p:cNvSpPr>
          <p:nvPr/>
        </p:nvSpPr>
        <p:spPr bwMode="auto">
          <a:xfrm>
            <a:off x="2120900" y="2373313"/>
            <a:ext cx="71438" cy="73025"/>
          </a:xfrm>
          <a:custGeom>
            <a:avLst/>
            <a:gdLst>
              <a:gd name="T0" fmla="*/ 2147483647 w 36"/>
              <a:gd name="T1" fmla="*/ 0 h 36"/>
              <a:gd name="T2" fmla="*/ 2147483647 w 36"/>
              <a:gd name="T3" fmla="*/ 2147483647 h 36"/>
              <a:gd name="T4" fmla="*/ 2147483647 w 36"/>
              <a:gd name="T5" fmla="*/ 2147483647 h 36"/>
              <a:gd name="T6" fmla="*/ 0 w 36"/>
              <a:gd name="T7" fmla="*/ 2147483647 h 36"/>
              <a:gd name="T8" fmla="*/ 2147483647 w 36"/>
              <a:gd name="T9" fmla="*/ 0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18" y="0"/>
                </a:moveTo>
                <a:lnTo>
                  <a:pt x="36" y="18"/>
                </a:lnTo>
                <a:lnTo>
                  <a:pt x="18" y="36"/>
                </a:lnTo>
                <a:lnTo>
                  <a:pt x="0" y="18"/>
                </a:lnTo>
                <a:lnTo>
                  <a:pt x="18" y="0"/>
                </a:lnTo>
                <a:close/>
              </a:path>
            </a:pathLst>
          </a:custGeom>
          <a:solidFill>
            <a:srgbClr val="000080"/>
          </a:solidFill>
          <a:ln w="9525">
            <a:solidFill>
              <a:srgbClr val="000080"/>
            </a:solidFill>
            <a:round/>
            <a:headEnd/>
            <a:tailEnd/>
          </a:ln>
        </p:spPr>
        <p:txBody>
          <a:bodyPr/>
          <a:lstStyle/>
          <a:p>
            <a:endParaRPr lang="en-US"/>
          </a:p>
        </p:txBody>
      </p:sp>
      <p:sp>
        <p:nvSpPr>
          <p:cNvPr id="15445" name="Freeform 151"/>
          <p:cNvSpPr>
            <a:spLocks/>
          </p:cNvSpPr>
          <p:nvPr/>
        </p:nvSpPr>
        <p:spPr bwMode="auto">
          <a:xfrm>
            <a:off x="2120900" y="2349500"/>
            <a:ext cx="71438" cy="73025"/>
          </a:xfrm>
          <a:custGeom>
            <a:avLst/>
            <a:gdLst>
              <a:gd name="T0" fmla="*/ 2147483647 w 36"/>
              <a:gd name="T1" fmla="*/ 0 h 36"/>
              <a:gd name="T2" fmla="*/ 2147483647 w 36"/>
              <a:gd name="T3" fmla="*/ 2147483647 h 36"/>
              <a:gd name="T4" fmla="*/ 2147483647 w 36"/>
              <a:gd name="T5" fmla="*/ 2147483647 h 36"/>
              <a:gd name="T6" fmla="*/ 0 w 36"/>
              <a:gd name="T7" fmla="*/ 2147483647 h 36"/>
              <a:gd name="T8" fmla="*/ 2147483647 w 36"/>
              <a:gd name="T9" fmla="*/ 0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18" y="0"/>
                </a:moveTo>
                <a:lnTo>
                  <a:pt x="36" y="18"/>
                </a:lnTo>
                <a:lnTo>
                  <a:pt x="18" y="36"/>
                </a:lnTo>
                <a:lnTo>
                  <a:pt x="0" y="18"/>
                </a:lnTo>
                <a:lnTo>
                  <a:pt x="18" y="0"/>
                </a:lnTo>
                <a:close/>
              </a:path>
            </a:pathLst>
          </a:custGeom>
          <a:solidFill>
            <a:srgbClr val="000080"/>
          </a:solidFill>
          <a:ln w="9525">
            <a:solidFill>
              <a:srgbClr val="000080"/>
            </a:solidFill>
            <a:round/>
            <a:headEnd/>
            <a:tailEnd/>
          </a:ln>
        </p:spPr>
        <p:txBody>
          <a:bodyPr/>
          <a:lstStyle/>
          <a:p>
            <a:endParaRPr lang="en-US"/>
          </a:p>
        </p:txBody>
      </p:sp>
      <p:sp>
        <p:nvSpPr>
          <p:cNvPr id="15446" name="Freeform 152"/>
          <p:cNvSpPr>
            <a:spLocks/>
          </p:cNvSpPr>
          <p:nvPr/>
        </p:nvSpPr>
        <p:spPr bwMode="auto">
          <a:xfrm>
            <a:off x="2120900" y="2325688"/>
            <a:ext cx="71438" cy="73025"/>
          </a:xfrm>
          <a:custGeom>
            <a:avLst/>
            <a:gdLst>
              <a:gd name="T0" fmla="*/ 2147483647 w 36"/>
              <a:gd name="T1" fmla="*/ 0 h 36"/>
              <a:gd name="T2" fmla="*/ 2147483647 w 36"/>
              <a:gd name="T3" fmla="*/ 2147483647 h 36"/>
              <a:gd name="T4" fmla="*/ 2147483647 w 36"/>
              <a:gd name="T5" fmla="*/ 2147483647 h 36"/>
              <a:gd name="T6" fmla="*/ 0 w 36"/>
              <a:gd name="T7" fmla="*/ 2147483647 h 36"/>
              <a:gd name="T8" fmla="*/ 2147483647 w 36"/>
              <a:gd name="T9" fmla="*/ 0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18" y="0"/>
                </a:moveTo>
                <a:lnTo>
                  <a:pt x="36" y="18"/>
                </a:lnTo>
                <a:lnTo>
                  <a:pt x="18" y="36"/>
                </a:lnTo>
                <a:lnTo>
                  <a:pt x="0" y="18"/>
                </a:lnTo>
                <a:lnTo>
                  <a:pt x="18" y="0"/>
                </a:lnTo>
                <a:close/>
              </a:path>
            </a:pathLst>
          </a:custGeom>
          <a:solidFill>
            <a:srgbClr val="000080"/>
          </a:solidFill>
          <a:ln w="9525">
            <a:solidFill>
              <a:srgbClr val="000080"/>
            </a:solidFill>
            <a:round/>
            <a:headEnd/>
            <a:tailEnd/>
          </a:ln>
        </p:spPr>
        <p:txBody>
          <a:bodyPr/>
          <a:lstStyle/>
          <a:p>
            <a:endParaRPr lang="en-US"/>
          </a:p>
        </p:txBody>
      </p:sp>
      <p:sp>
        <p:nvSpPr>
          <p:cNvPr id="15447" name="Freeform 153"/>
          <p:cNvSpPr>
            <a:spLocks/>
          </p:cNvSpPr>
          <p:nvPr/>
        </p:nvSpPr>
        <p:spPr bwMode="auto">
          <a:xfrm>
            <a:off x="2120900" y="2300288"/>
            <a:ext cx="71438" cy="73025"/>
          </a:xfrm>
          <a:custGeom>
            <a:avLst/>
            <a:gdLst>
              <a:gd name="T0" fmla="*/ 2147483647 w 36"/>
              <a:gd name="T1" fmla="*/ 0 h 36"/>
              <a:gd name="T2" fmla="*/ 2147483647 w 36"/>
              <a:gd name="T3" fmla="*/ 2147483647 h 36"/>
              <a:gd name="T4" fmla="*/ 2147483647 w 36"/>
              <a:gd name="T5" fmla="*/ 2147483647 h 36"/>
              <a:gd name="T6" fmla="*/ 0 w 36"/>
              <a:gd name="T7" fmla="*/ 2147483647 h 36"/>
              <a:gd name="T8" fmla="*/ 2147483647 w 36"/>
              <a:gd name="T9" fmla="*/ 0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18" y="0"/>
                </a:moveTo>
                <a:lnTo>
                  <a:pt x="36" y="18"/>
                </a:lnTo>
                <a:lnTo>
                  <a:pt x="18" y="36"/>
                </a:lnTo>
                <a:lnTo>
                  <a:pt x="0" y="18"/>
                </a:lnTo>
                <a:lnTo>
                  <a:pt x="18" y="0"/>
                </a:lnTo>
                <a:close/>
              </a:path>
            </a:pathLst>
          </a:custGeom>
          <a:solidFill>
            <a:srgbClr val="000080"/>
          </a:solidFill>
          <a:ln w="9525">
            <a:solidFill>
              <a:srgbClr val="000080"/>
            </a:solidFill>
            <a:round/>
            <a:headEnd/>
            <a:tailEnd/>
          </a:ln>
        </p:spPr>
        <p:txBody>
          <a:bodyPr/>
          <a:lstStyle/>
          <a:p>
            <a:endParaRPr lang="en-US"/>
          </a:p>
        </p:txBody>
      </p:sp>
      <p:sp>
        <p:nvSpPr>
          <p:cNvPr id="15448" name="Freeform 154"/>
          <p:cNvSpPr>
            <a:spLocks/>
          </p:cNvSpPr>
          <p:nvPr/>
        </p:nvSpPr>
        <p:spPr bwMode="auto">
          <a:xfrm>
            <a:off x="2120900" y="2276475"/>
            <a:ext cx="71438" cy="73025"/>
          </a:xfrm>
          <a:custGeom>
            <a:avLst/>
            <a:gdLst>
              <a:gd name="T0" fmla="*/ 2147483647 w 36"/>
              <a:gd name="T1" fmla="*/ 0 h 36"/>
              <a:gd name="T2" fmla="*/ 2147483647 w 36"/>
              <a:gd name="T3" fmla="*/ 2147483647 h 36"/>
              <a:gd name="T4" fmla="*/ 2147483647 w 36"/>
              <a:gd name="T5" fmla="*/ 2147483647 h 36"/>
              <a:gd name="T6" fmla="*/ 0 w 36"/>
              <a:gd name="T7" fmla="*/ 2147483647 h 36"/>
              <a:gd name="T8" fmla="*/ 2147483647 w 36"/>
              <a:gd name="T9" fmla="*/ 0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18" y="0"/>
                </a:moveTo>
                <a:lnTo>
                  <a:pt x="36" y="18"/>
                </a:lnTo>
                <a:lnTo>
                  <a:pt x="18" y="36"/>
                </a:lnTo>
                <a:lnTo>
                  <a:pt x="0" y="18"/>
                </a:lnTo>
                <a:lnTo>
                  <a:pt x="18" y="0"/>
                </a:lnTo>
                <a:close/>
              </a:path>
            </a:pathLst>
          </a:custGeom>
          <a:solidFill>
            <a:srgbClr val="000080"/>
          </a:solidFill>
          <a:ln w="9525">
            <a:solidFill>
              <a:srgbClr val="000080"/>
            </a:solidFill>
            <a:round/>
            <a:headEnd/>
            <a:tailEnd/>
          </a:ln>
        </p:spPr>
        <p:txBody>
          <a:bodyPr/>
          <a:lstStyle/>
          <a:p>
            <a:endParaRPr lang="en-US"/>
          </a:p>
        </p:txBody>
      </p:sp>
      <p:sp>
        <p:nvSpPr>
          <p:cNvPr id="15449" name="Freeform 155"/>
          <p:cNvSpPr>
            <a:spLocks/>
          </p:cNvSpPr>
          <p:nvPr/>
        </p:nvSpPr>
        <p:spPr bwMode="auto">
          <a:xfrm>
            <a:off x="2120900" y="2263775"/>
            <a:ext cx="71438" cy="73025"/>
          </a:xfrm>
          <a:custGeom>
            <a:avLst/>
            <a:gdLst>
              <a:gd name="T0" fmla="*/ 2147483647 w 36"/>
              <a:gd name="T1" fmla="*/ 0 h 36"/>
              <a:gd name="T2" fmla="*/ 2147483647 w 36"/>
              <a:gd name="T3" fmla="*/ 2147483647 h 36"/>
              <a:gd name="T4" fmla="*/ 2147483647 w 36"/>
              <a:gd name="T5" fmla="*/ 2147483647 h 36"/>
              <a:gd name="T6" fmla="*/ 0 w 36"/>
              <a:gd name="T7" fmla="*/ 2147483647 h 36"/>
              <a:gd name="T8" fmla="*/ 2147483647 w 36"/>
              <a:gd name="T9" fmla="*/ 0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18" y="0"/>
                </a:moveTo>
                <a:lnTo>
                  <a:pt x="36" y="18"/>
                </a:lnTo>
                <a:lnTo>
                  <a:pt x="18" y="36"/>
                </a:lnTo>
                <a:lnTo>
                  <a:pt x="0" y="18"/>
                </a:lnTo>
                <a:lnTo>
                  <a:pt x="18" y="0"/>
                </a:lnTo>
                <a:close/>
              </a:path>
            </a:pathLst>
          </a:custGeom>
          <a:solidFill>
            <a:srgbClr val="000080"/>
          </a:solidFill>
          <a:ln w="9525">
            <a:solidFill>
              <a:srgbClr val="000080"/>
            </a:solidFill>
            <a:round/>
            <a:headEnd/>
            <a:tailEnd/>
          </a:ln>
        </p:spPr>
        <p:txBody>
          <a:bodyPr/>
          <a:lstStyle/>
          <a:p>
            <a:endParaRPr lang="en-US"/>
          </a:p>
        </p:txBody>
      </p:sp>
      <p:sp>
        <p:nvSpPr>
          <p:cNvPr id="15450" name="Freeform 156"/>
          <p:cNvSpPr>
            <a:spLocks/>
          </p:cNvSpPr>
          <p:nvPr/>
        </p:nvSpPr>
        <p:spPr bwMode="auto">
          <a:xfrm>
            <a:off x="2120900" y="2239963"/>
            <a:ext cx="71438" cy="73025"/>
          </a:xfrm>
          <a:custGeom>
            <a:avLst/>
            <a:gdLst>
              <a:gd name="T0" fmla="*/ 2147483647 w 36"/>
              <a:gd name="T1" fmla="*/ 0 h 36"/>
              <a:gd name="T2" fmla="*/ 2147483647 w 36"/>
              <a:gd name="T3" fmla="*/ 2147483647 h 36"/>
              <a:gd name="T4" fmla="*/ 2147483647 w 36"/>
              <a:gd name="T5" fmla="*/ 2147483647 h 36"/>
              <a:gd name="T6" fmla="*/ 0 w 36"/>
              <a:gd name="T7" fmla="*/ 2147483647 h 36"/>
              <a:gd name="T8" fmla="*/ 2147483647 w 36"/>
              <a:gd name="T9" fmla="*/ 0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18" y="0"/>
                </a:moveTo>
                <a:lnTo>
                  <a:pt x="36" y="18"/>
                </a:lnTo>
                <a:lnTo>
                  <a:pt x="18" y="36"/>
                </a:lnTo>
                <a:lnTo>
                  <a:pt x="0" y="18"/>
                </a:lnTo>
                <a:lnTo>
                  <a:pt x="18" y="0"/>
                </a:lnTo>
                <a:close/>
              </a:path>
            </a:pathLst>
          </a:custGeom>
          <a:solidFill>
            <a:srgbClr val="000080"/>
          </a:solidFill>
          <a:ln w="9525">
            <a:solidFill>
              <a:srgbClr val="000080"/>
            </a:solidFill>
            <a:round/>
            <a:headEnd/>
            <a:tailEnd/>
          </a:ln>
        </p:spPr>
        <p:txBody>
          <a:bodyPr/>
          <a:lstStyle/>
          <a:p>
            <a:endParaRPr lang="en-US"/>
          </a:p>
        </p:txBody>
      </p:sp>
      <p:sp>
        <p:nvSpPr>
          <p:cNvPr id="15451" name="Freeform 157"/>
          <p:cNvSpPr>
            <a:spLocks/>
          </p:cNvSpPr>
          <p:nvPr/>
        </p:nvSpPr>
        <p:spPr bwMode="auto">
          <a:xfrm>
            <a:off x="2120900" y="2214563"/>
            <a:ext cx="71438" cy="74612"/>
          </a:xfrm>
          <a:custGeom>
            <a:avLst/>
            <a:gdLst>
              <a:gd name="T0" fmla="*/ 2147483647 w 36"/>
              <a:gd name="T1" fmla="*/ 0 h 36"/>
              <a:gd name="T2" fmla="*/ 2147483647 w 36"/>
              <a:gd name="T3" fmla="*/ 2147483647 h 36"/>
              <a:gd name="T4" fmla="*/ 2147483647 w 36"/>
              <a:gd name="T5" fmla="*/ 2147483647 h 36"/>
              <a:gd name="T6" fmla="*/ 0 w 36"/>
              <a:gd name="T7" fmla="*/ 2147483647 h 36"/>
              <a:gd name="T8" fmla="*/ 2147483647 w 36"/>
              <a:gd name="T9" fmla="*/ 0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18" y="0"/>
                </a:moveTo>
                <a:lnTo>
                  <a:pt x="36" y="18"/>
                </a:lnTo>
                <a:lnTo>
                  <a:pt x="18" y="36"/>
                </a:lnTo>
                <a:lnTo>
                  <a:pt x="0" y="18"/>
                </a:lnTo>
                <a:lnTo>
                  <a:pt x="18" y="0"/>
                </a:lnTo>
                <a:close/>
              </a:path>
            </a:pathLst>
          </a:custGeom>
          <a:solidFill>
            <a:srgbClr val="000080"/>
          </a:solidFill>
          <a:ln w="9525">
            <a:solidFill>
              <a:srgbClr val="000080"/>
            </a:solidFill>
            <a:round/>
            <a:headEnd/>
            <a:tailEnd/>
          </a:ln>
        </p:spPr>
        <p:txBody>
          <a:bodyPr/>
          <a:lstStyle/>
          <a:p>
            <a:endParaRPr lang="en-US"/>
          </a:p>
        </p:txBody>
      </p:sp>
      <p:sp>
        <p:nvSpPr>
          <p:cNvPr id="15452" name="Freeform 158"/>
          <p:cNvSpPr>
            <a:spLocks/>
          </p:cNvSpPr>
          <p:nvPr/>
        </p:nvSpPr>
        <p:spPr bwMode="auto">
          <a:xfrm>
            <a:off x="2120900" y="2190750"/>
            <a:ext cx="71438" cy="73025"/>
          </a:xfrm>
          <a:custGeom>
            <a:avLst/>
            <a:gdLst>
              <a:gd name="T0" fmla="*/ 2147483647 w 36"/>
              <a:gd name="T1" fmla="*/ 0 h 36"/>
              <a:gd name="T2" fmla="*/ 2147483647 w 36"/>
              <a:gd name="T3" fmla="*/ 2147483647 h 36"/>
              <a:gd name="T4" fmla="*/ 2147483647 w 36"/>
              <a:gd name="T5" fmla="*/ 2147483647 h 36"/>
              <a:gd name="T6" fmla="*/ 0 w 36"/>
              <a:gd name="T7" fmla="*/ 2147483647 h 36"/>
              <a:gd name="T8" fmla="*/ 2147483647 w 36"/>
              <a:gd name="T9" fmla="*/ 0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18" y="0"/>
                </a:moveTo>
                <a:lnTo>
                  <a:pt x="36" y="18"/>
                </a:lnTo>
                <a:lnTo>
                  <a:pt x="18" y="36"/>
                </a:lnTo>
                <a:lnTo>
                  <a:pt x="0" y="18"/>
                </a:lnTo>
                <a:lnTo>
                  <a:pt x="18" y="0"/>
                </a:lnTo>
                <a:close/>
              </a:path>
            </a:pathLst>
          </a:custGeom>
          <a:solidFill>
            <a:srgbClr val="000080"/>
          </a:solidFill>
          <a:ln w="9525">
            <a:solidFill>
              <a:srgbClr val="000080"/>
            </a:solidFill>
            <a:round/>
            <a:headEnd/>
            <a:tailEnd/>
          </a:ln>
        </p:spPr>
        <p:txBody>
          <a:bodyPr/>
          <a:lstStyle/>
          <a:p>
            <a:endParaRPr lang="en-US"/>
          </a:p>
        </p:txBody>
      </p:sp>
      <p:sp>
        <p:nvSpPr>
          <p:cNvPr id="15453" name="Freeform 159"/>
          <p:cNvSpPr>
            <a:spLocks/>
          </p:cNvSpPr>
          <p:nvPr/>
        </p:nvSpPr>
        <p:spPr bwMode="auto">
          <a:xfrm>
            <a:off x="2120900" y="2166938"/>
            <a:ext cx="71438" cy="73025"/>
          </a:xfrm>
          <a:custGeom>
            <a:avLst/>
            <a:gdLst>
              <a:gd name="T0" fmla="*/ 2147483647 w 36"/>
              <a:gd name="T1" fmla="*/ 0 h 36"/>
              <a:gd name="T2" fmla="*/ 2147483647 w 36"/>
              <a:gd name="T3" fmla="*/ 2147483647 h 36"/>
              <a:gd name="T4" fmla="*/ 2147483647 w 36"/>
              <a:gd name="T5" fmla="*/ 2147483647 h 36"/>
              <a:gd name="T6" fmla="*/ 0 w 36"/>
              <a:gd name="T7" fmla="*/ 2147483647 h 36"/>
              <a:gd name="T8" fmla="*/ 2147483647 w 36"/>
              <a:gd name="T9" fmla="*/ 0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18" y="0"/>
                </a:moveTo>
                <a:lnTo>
                  <a:pt x="36" y="18"/>
                </a:lnTo>
                <a:lnTo>
                  <a:pt x="18" y="36"/>
                </a:lnTo>
                <a:lnTo>
                  <a:pt x="0" y="18"/>
                </a:lnTo>
                <a:lnTo>
                  <a:pt x="18" y="0"/>
                </a:lnTo>
                <a:close/>
              </a:path>
            </a:pathLst>
          </a:custGeom>
          <a:solidFill>
            <a:srgbClr val="000080"/>
          </a:solidFill>
          <a:ln w="9525">
            <a:solidFill>
              <a:srgbClr val="000080"/>
            </a:solidFill>
            <a:round/>
            <a:headEnd/>
            <a:tailEnd/>
          </a:ln>
        </p:spPr>
        <p:txBody>
          <a:bodyPr/>
          <a:lstStyle/>
          <a:p>
            <a:endParaRPr lang="en-US"/>
          </a:p>
        </p:txBody>
      </p:sp>
      <p:sp>
        <p:nvSpPr>
          <p:cNvPr id="15454" name="Freeform 160"/>
          <p:cNvSpPr>
            <a:spLocks/>
          </p:cNvSpPr>
          <p:nvPr/>
        </p:nvSpPr>
        <p:spPr bwMode="auto">
          <a:xfrm>
            <a:off x="2120900" y="2141538"/>
            <a:ext cx="71438" cy="73025"/>
          </a:xfrm>
          <a:custGeom>
            <a:avLst/>
            <a:gdLst>
              <a:gd name="T0" fmla="*/ 2147483647 w 36"/>
              <a:gd name="T1" fmla="*/ 0 h 36"/>
              <a:gd name="T2" fmla="*/ 2147483647 w 36"/>
              <a:gd name="T3" fmla="*/ 2147483647 h 36"/>
              <a:gd name="T4" fmla="*/ 2147483647 w 36"/>
              <a:gd name="T5" fmla="*/ 2147483647 h 36"/>
              <a:gd name="T6" fmla="*/ 0 w 36"/>
              <a:gd name="T7" fmla="*/ 2147483647 h 36"/>
              <a:gd name="T8" fmla="*/ 2147483647 w 36"/>
              <a:gd name="T9" fmla="*/ 0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18" y="0"/>
                </a:moveTo>
                <a:lnTo>
                  <a:pt x="36" y="18"/>
                </a:lnTo>
                <a:lnTo>
                  <a:pt x="18" y="36"/>
                </a:lnTo>
                <a:lnTo>
                  <a:pt x="0" y="18"/>
                </a:lnTo>
                <a:lnTo>
                  <a:pt x="18" y="0"/>
                </a:lnTo>
                <a:close/>
              </a:path>
            </a:pathLst>
          </a:custGeom>
          <a:solidFill>
            <a:srgbClr val="000080"/>
          </a:solidFill>
          <a:ln w="9525">
            <a:solidFill>
              <a:srgbClr val="000080"/>
            </a:solidFill>
            <a:round/>
            <a:headEnd/>
            <a:tailEnd/>
          </a:ln>
        </p:spPr>
        <p:txBody>
          <a:bodyPr/>
          <a:lstStyle/>
          <a:p>
            <a:endParaRPr lang="en-US"/>
          </a:p>
        </p:txBody>
      </p:sp>
      <p:sp>
        <p:nvSpPr>
          <p:cNvPr id="15455" name="Freeform 161"/>
          <p:cNvSpPr>
            <a:spLocks/>
          </p:cNvSpPr>
          <p:nvPr/>
        </p:nvSpPr>
        <p:spPr bwMode="auto">
          <a:xfrm>
            <a:off x="2120900" y="2117725"/>
            <a:ext cx="71438" cy="73025"/>
          </a:xfrm>
          <a:custGeom>
            <a:avLst/>
            <a:gdLst>
              <a:gd name="T0" fmla="*/ 2147483647 w 36"/>
              <a:gd name="T1" fmla="*/ 0 h 36"/>
              <a:gd name="T2" fmla="*/ 2147483647 w 36"/>
              <a:gd name="T3" fmla="*/ 2147483647 h 36"/>
              <a:gd name="T4" fmla="*/ 2147483647 w 36"/>
              <a:gd name="T5" fmla="*/ 2147483647 h 36"/>
              <a:gd name="T6" fmla="*/ 0 w 36"/>
              <a:gd name="T7" fmla="*/ 2147483647 h 36"/>
              <a:gd name="T8" fmla="*/ 2147483647 w 36"/>
              <a:gd name="T9" fmla="*/ 0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18" y="0"/>
                </a:moveTo>
                <a:lnTo>
                  <a:pt x="36" y="18"/>
                </a:lnTo>
                <a:lnTo>
                  <a:pt x="18" y="36"/>
                </a:lnTo>
                <a:lnTo>
                  <a:pt x="0" y="18"/>
                </a:lnTo>
                <a:lnTo>
                  <a:pt x="18" y="0"/>
                </a:lnTo>
                <a:close/>
              </a:path>
            </a:pathLst>
          </a:custGeom>
          <a:solidFill>
            <a:srgbClr val="000080"/>
          </a:solidFill>
          <a:ln w="9525">
            <a:solidFill>
              <a:srgbClr val="000080"/>
            </a:solidFill>
            <a:round/>
            <a:headEnd/>
            <a:tailEnd/>
          </a:ln>
        </p:spPr>
        <p:txBody>
          <a:bodyPr/>
          <a:lstStyle/>
          <a:p>
            <a:endParaRPr lang="en-US"/>
          </a:p>
        </p:txBody>
      </p:sp>
      <p:sp>
        <p:nvSpPr>
          <p:cNvPr id="15456" name="Freeform 162"/>
          <p:cNvSpPr>
            <a:spLocks/>
          </p:cNvSpPr>
          <p:nvPr/>
        </p:nvSpPr>
        <p:spPr bwMode="auto">
          <a:xfrm>
            <a:off x="2120900" y="2093913"/>
            <a:ext cx="71438" cy="73025"/>
          </a:xfrm>
          <a:custGeom>
            <a:avLst/>
            <a:gdLst>
              <a:gd name="T0" fmla="*/ 2147483647 w 36"/>
              <a:gd name="T1" fmla="*/ 0 h 36"/>
              <a:gd name="T2" fmla="*/ 2147483647 w 36"/>
              <a:gd name="T3" fmla="*/ 2147483647 h 36"/>
              <a:gd name="T4" fmla="*/ 2147483647 w 36"/>
              <a:gd name="T5" fmla="*/ 2147483647 h 36"/>
              <a:gd name="T6" fmla="*/ 0 w 36"/>
              <a:gd name="T7" fmla="*/ 2147483647 h 36"/>
              <a:gd name="T8" fmla="*/ 2147483647 w 36"/>
              <a:gd name="T9" fmla="*/ 0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18" y="0"/>
                </a:moveTo>
                <a:lnTo>
                  <a:pt x="36" y="18"/>
                </a:lnTo>
                <a:lnTo>
                  <a:pt x="18" y="36"/>
                </a:lnTo>
                <a:lnTo>
                  <a:pt x="0" y="18"/>
                </a:lnTo>
                <a:lnTo>
                  <a:pt x="18" y="0"/>
                </a:lnTo>
                <a:close/>
              </a:path>
            </a:pathLst>
          </a:custGeom>
          <a:solidFill>
            <a:srgbClr val="000080"/>
          </a:solidFill>
          <a:ln w="9525">
            <a:solidFill>
              <a:srgbClr val="000080"/>
            </a:solidFill>
            <a:round/>
            <a:headEnd/>
            <a:tailEnd/>
          </a:ln>
        </p:spPr>
        <p:txBody>
          <a:bodyPr/>
          <a:lstStyle/>
          <a:p>
            <a:endParaRPr lang="en-US"/>
          </a:p>
        </p:txBody>
      </p:sp>
      <p:sp>
        <p:nvSpPr>
          <p:cNvPr id="15457" name="Freeform 163"/>
          <p:cNvSpPr>
            <a:spLocks/>
          </p:cNvSpPr>
          <p:nvPr/>
        </p:nvSpPr>
        <p:spPr bwMode="auto">
          <a:xfrm>
            <a:off x="2120900" y="2081213"/>
            <a:ext cx="71438" cy="73025"/>
          </a:xfrm>
          <a:custGeom>
            <a:avLst/>
            <a:gdLst>
              <a:gd name="T0" fmla="*/ 2147483647 w 36"/>
              <a:gd name="T1" fmla="*/ 0 h 36"/>
              <a:gd name="T2" fmla="*/ 2147483647 w 36"/>
              <a:gd name="T3" fmla="*/ 2147483647 h 36"/>
              <a:gd name="T4" fmla="*/ 2147483647 w 36"/>
              <a:gd name="T5" fmla="*/ 2147483647 h 36"/>
              <a:gd name="T6" fmla="*/ 0 w 36"/>
              <a:gd name="T7" fmla="*/ 2147483647 h 36"/>
              <a:gd name="T8" fmla="*/ 2147483647 w 36"/>
              <a:gd name="T9" fmla="*/ 0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18" y="0"/>
                </a:moveTo>
                <a:lnTo>
                  <a:pt x="36" y="18"/>
                </a:lnTo>
                <a:lnTo>
                  <a:pt x="18" y="36"/>
                </a:lnTo>
                <a:lnTo>
                  <a:pt x="0" y="18"/>
                </a:lnTo>
                <a:lnTo>
                  <a:pt x="18" y="0"/>
                </a:lnTo>
                <a:close/>
              </a:path>
            </a:pathLst>
          </a:custGeom>
          <a:solidFill>
            <a:srgbClr val="000080"/>
          </a:solidFill>
          <a:ln w="9525">
            <a:solidFill>
              <a:srgbClr val="000080"/>
            </a:solidFill>
            <a:round/>
            <a:headEnd/>
            <a:tailEnd/>
          </a:ln>
        </p:spPr>
        <p:txBody>
          <a:bodyPr/>
          <a:lstStyle/>
          <a:p>
            <a:endParaRPr lang="en-US"/>
          </a:p>
        </p:txBody>
      </p:sp>
      <p:sp>
        <p:nvSpPr>
          <p:cNvPr id="15458" name="Freeform 164"/>
          <p:cNvSpPr>
            <a:spLocks/>
          </p:cNvSpPr>
          <p:nvPr/>
        </p:nvSpPr>
        <p:spPr bwMode="auto">
          <a:xfrm>
            <a:off x="2120900" y="2057400"/>
            <a:ext cx="71438" cy="73025"/>
          </a:xfrm>
          <a:custGeom>
            <a:avLst/>
            <a:gdLst>
              <a:gd name="T0" fmla="*/ 2147483647 w 36"/>
              <a:gd name="T1" fmla="*/ 0 h 36"/>
              <a:gd name="T2" fmla="*/ 2147483647 w 36"/>
              <a:gd name="T3" fmla="*/ 2147483647 h 36"/>
              <a:gd name="T4" fmla="*/ 2147483647 w 36"/>
              <a:gd name="T5" fmla="*/ 2147483647 h 36"/>
              <a:gd name="T6" fmla="*/ 0 w 36"/>
              <a:gd name="T7" fmla="*/ 2147483647 h 36"/>
              <a:gd name="T8" fmla="*/ 2147483647 w 36"/>
              <a:gd name="T9" fmla="*/ 0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18" y="0"/>
                </a:moveTo>
                <a:lnTo>
                  <a:pt x="36" y="18"/>
                </a:lnTo>
                <a:lnTo>
                  <a:pt x="18" y="36"/>
                </a:lnTo>
                <a:lnTo>
                  <a:pt x="0" y="18"/>
                </a:lnTo>
                <a:lnTo>
                  <a:pt x="18" y="0"/>
                </a:lnTo>
                <a:close/>
              </a:path>
            </a:pathLst>
          </a:custGeom>
          <a:solidFill>
            <a:srgbClr val="000080"/>
          </a:solidFill>
          <a:ln w="9525">
            <a:solidFill>
              <a:srgbClr val="000080"/>
            </a:solidFill>
            <a:round/>
            <a:headEnd/>
            <a:tailEnd/>
          </a:ln>
        </p:spPr>
        <p:txBody>
          <a:bodyPr/>
          <a:lstStyle/>
          <a:p>
            <a:endParaRPr lang="en-US"/>
          </a:p>
        </p:txBody>
      </p:sp>
      <p:sp>
        <p:nvSpPr>
          <p:cNvPr id="15459" name="Freeform 165"/>
          <p:cNvSpPr>
            <a:spLocks/>
          </p:cNvSpPr>
          <p:nvPr/>
        </p:nvSpPr>
        <p:spPr bwMode="auto">
          <a:xfrm>
            <a:off x="2274888" y="2032000"/>
            <a:ext cx="71437" cy="73025"/>
          </a:xfrm>
          <a:custGeom>
            <a:avLst/>
            <a:gdLst>
              <a:gd name="T0" fmla="*/ 2147483647 w 36"/>
              <a:gd name="T1" fmla="*/ 0 h 36"/>
              <a:gd name="T2" fmla="*/ 2147483647 w 36"/>
              <a:gd name="T3" fmla="*/ 2147483647 h 36"/>
              <a:gd name="T4" fmla="*/ 2147483647 w 36"/>
              <a:gd name="T5" fmla="*/ 2147483647 h 36"/>
              <a:gd name="T6" fmla="*/ 0 w 36"/>
              <a:gd name="T7" fmla="*/ 2147483647 h 36"/>
              <a:gd name="T8" fmla="*/ 2147483647 w 36"/>
              <a:gd name="T9" fmla="*/ 0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18" y="0"/>
                </a:moveTo>
                <a:lnTo>
                  <a:pt x="36" y="18"/>
                </a:lnTo>
                <a:lnTo>
                  <a:pt x="18" y="36"/>
                </a:lnTo>
                <a:lnTo>
                  <a:pt x="0" y="18"/>
                </a:lnTo>
                <a:lnTo>
                  <a:pt x="18" y="0"/>
                </a:lnTo>
                <a:close/>
              </a:path>
            </a:pathLst>
          </a:custGeom>
          <a:solidFill>
            <a:srgbClr val="000080"/>
          </a:solidFill>
          <a:ln w="9525">
            <a:solidFill>
              <a:srgbClr val="000080"/>
            </a:solidFill>
            <a:round/>
            <a:headEnd/>
            <a:tailEnd/>
          </a:ln>
        </p:spPr>
        <p:txBody>
          <a:bodyPr/>
          <a:lstStyle/>
          <a:p>
            <a:endParaRPr lang="en-US"/>
          </a:p>
        </p:txBody>
      </p:sp>
      <p:sp>
        <p:nvSpPr>
          <p:cNvPr id="15460" name="Freeform 166"/>
          <p:cNvSpPr>
            <a:spLocks/>
          </p:cNvSpPr>
          <p:nvPr/>
        </p:nvSpPr>
        <p:spPr bwMode="auto">
          <a:xfrm>
            <a:off x="2274888" y="2008188"/>
            <a:ext cx="71437" cy="73025"/>
          </a:xfrm>
          <a:custGeom>
            <a:avLst/>
            <a:gdLst>
              <a:gd name="T0" fmla="*/ 2147483647 w 36"/>
              <a:gd name="T1" fmla="*/ 0 h 36"/>
              <a:gd name="T2" fmla="*/ 2147483647 w 36"/>
              <a:gd name="T3" fmla="*/ 2147483647 h 36"/>
              <a:gd name="T4" fmla="*/ 2147483647 w 36"/>
              <a:gd name="T5" fmla="*/ 2147483647 h 36"/>
              <a:gd name="T6" fmla="*/ 0 w 36"/>
              <a:gd name="T7" fmla="*/ 2147483647 h 36"/>
              <a:gd name="T8" fmla="*/ 2147483647 w 36"/>
              <a:gd name="T9" fmla="*/ 0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18" y="0"/>
                </a:moveTo>
                <a:lnTo>
                  <a:pt x="36" y="18"/>
                </a:lnTo>
                <a:lnTo>
                  <a:pt x="18" y="36"/>
                </a:lnTo>
                <a:lnTo>
                  <a:pt x="0" y="18"/>
                </a:lnTo>
                <a:lnTo>
                  <a:pt x="18" y="0"/>
                </a:lnTo>
                <a:close/>
              </a:path>
            </a:pathLst>
          </a:custGeom>
          <a:solidFill>
            <a:srgbClr val="000080"/>
          </a:solidFill>
          <a:ln w="9525">
            <a:solidFill>
              <a:srgbClr val="000080"/>
            </a:solidFill>
            <a:round/>
            <a:headEnd/>
            <a:tailEnd/>
          </a:ln>
        </p:spPr>
        <p:txBody>
          <a:bodyPr/>
          <a:lstStyle/>
          <a:p>
            <a:endParaRPr lang="en-US"/>
          </a:p>
        </p:txBody>
      </p:sp>
      <p:sp>
        <p:nvSpPr>
          <p:cNvPr id="15461" name="Freeform 167"/>
          <p:cNvSpPr>
            <a:spLocks/>
          </p:cNvSpPr>
          <p:nvPr/>
        </p:nvSpPr>
        <p:spPr bwMode="auto">
          <a:xfrm>
            <a:off x="2274888" y="1982788"/>
            <a:ext cx="71437" cy="74612"/>
          </a:xfrm>
          <a:custGeom>
            <a:avLst/>
            <a:gdLst>
              <a:gd name="T0" fmla="*/ 2147483647 w 36"/>
              <a:gd name="T1" fmla="*/ 0 h 36"/>
              <a:gd name="T2" fmla="*/ 2147483647 w 36"/>
              <a:gd name="T3" fmla="*/ 2147483647 h 36"/>
              <a:gd name="T4" fmla="*/ 2147483647 w 36"/>
              <a:gd name="T5" fmla="*/ 2147483647 h 36"/>
              <a:gd name="T6" fmla="*/ 0 w 36"/>
              <a:gd name="T7" fmla="*/ 2147483647 h 36"/>
              <a:gd name="T8" fmla="*/ 2147483647 w 36"/>
              <a:gd name="T9" fmla="*/ 0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18" y="0"/>
                </a:moveTo>
                <a:lnTo>
                  <a:pt x="36" y="18"/>
                </a:lnTo>
                <a:lnTo>
                  <a:pt x="18" y="36"/>
                </a:lnTo>
                <a:lnTo>
                  <a:pt x="0" y="18"/>
                </a:lnTo>
                <a:lnTo>
                  <a:pt x="18" y="0"/>
                </a:lnTo>
                <a:close/>
              </a:path>
            </a:pathLst>
          </a:custGeom>
          <a:solidFill>
            <a:srgbClr val="000080"/>
          </a:solidFill>
          <a:ln w="9525">
            <a:solidFill>
              <a:srgbClr val="000080"/>
            </a:solidFill>
            <a:round/>
            <a:headEnd/>
            <a:tailEnd/>
          </a:ln>
        </p:spPr>
        <p:txBody>
          <a:bodyPr/>
          <a:lstStyle/>
          <a:p>
            <a:endParaRPr lang="en-US"/>
          </a:p>
        </p:txBody>
      </p:sp>
      <p:sp>
        <p:nvSpPr>
          <p:cNvPr id="15462" name="Freeform 168"/>
          <p:cNvSpPr>
            <a:spLocks/>
          </p:cNvSpPr>
          <p:nvPr/>
        </p:nvSpPr>
        <p:spPr bwMode="auto">
          <a:xfrm>
            <a:off x="2274888" y="1958975"/>
            <a:ext cx="71437" cy="73025"/>
          </a:xfrm>
          <a:custGeom>
            <a:avLst/>
            <a:gdLst>
              <a:gd name="T0" fmla="*/ 2147483647 w 36"/>
              <a:gd name="T1" fmla="*/ 0 h 36"/>
              <a:gd name="T2" fmla="*/ 2147483647 w 36"/>
              <a:gd name="T3" fmla="*/ 2147483647 h 36"/>
              <a:gd name="T4" fmla="*/ 2147483647 w 36"/>
              <a:gd name="T5" fmla="*/ 2147483647 h 36"/>
              <a:gd name="T6" fmla="*/ 0 w 36"/>
              <a:gd name="T7" fmla="*/ 2147483647 h 36"/>
              <a:gd name="T8" fmla="*/ 2147483647 w 36"/>
              <a:gd name="T9" fmla="*/ 0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18" y="0"/>
                </a:moveTo>
                <a:lnTo>
                  <a:pt x="36" y="18"/>
                </a:lnTo>
                <a:lnTo>
                  <a:pt x="18" y="36"/>
                </a:lnTo>
                <a:lnTo>
                  <a:pt x="0" y="18"/>
                </a:lnTo>
                <a:lnTo>
                  <a:pt x="18" y="0"/>
                </a:lnTo>
                <a:close/>
              </a:path>
            </a:pathLst>
          </a:custGeom>
          <a:solidFill>
            <a:srgbClr val="000080"/>
          </a:solidFill>
          <a:ln w="9525">
            <a:solidFill>
              <a:srgbClr val="000080"/>
            </a:solidFill>
            <a:round/>
            <a:headEnd/>
            <a:tailEnd/>
          </a:ln>
        </p:spPr>
        <p:txBody>
          <a:bodyPr/>
          <a:lstStyle/>
          <a:p>
            <a:endParaRPr lang="en-US"/>
          </a:p>
        </p:txBody>
      </p:sp>
      <p:sp>
        <p:nvSpPr>
          <p:cNvPr id="15463" name="Freeform 169"/>
          <p:cNvSpPr>
            <a:spLocks/>
          </p:cNvSpPr>
          <p:nvPr/>
        </p:nvSpPr>
        <p:spPr bwMode="auto">
          <a:xfrm>
            <a:off x="2274888" y="1935163"/>
            <a:ext cx="71437" cy="73025"/>
          </a:xfrm>
          <a:custGeom>
            <a:avLst/>
            <a:gdLst>
              <a:gd name="T0" fmla="*/ 2147483647 w 36"/>
              <a:gd name="T1" fmla="*/ 0 h 36"/>
              <a:gd name="T2" fmla="*/ 2147483647 w 36"/>
              <a:gd name="T3" fmla="*/ 2147483647 h 36"/>
              <a:gd name="T4" fmla="*/ 2147483647 w 36"/>
              <a:gd name="T5" fmla="*/ 2147483647 h 36"/>
              <a:gd name="T6" fmla="*/ 0 w 36"/>
              <a:gd name="T7" fmla="*/ 2147483647 h 36"/>
              <a:gd name="T8" fmla="*/ 2147483647 w 36"/>
              <a:gd name="T9" fmla="*/ 0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18" y="0"/>
                </a:moveTo>
                <a:lnTo>
                  <a:pt x="36" y="18"/>
                </a:lnTo>
                <a:lnTo>
                  <a:pt x="18" y="36"/>
                </a:lnTo>
                <a:lnTo>
                  <a:pt x="0" y="18"/>
                </a:lnTo>
                <a:lnTo>
                  <a:pt x="18" y="0"/>
                </a:lnTo>
                <a:close/>
              </a:path>
            </a:pathLst>
          </a:custGeom>
          <a:solidFill>
            <a:srgbClr val="000080"/>
          </a:solidFill>
          <a:ln w="9525">
            <a:solidFill>
              <a:srgbClr val="000080"/>
            </a:solidFill>
            <a:round/>
            <a:headEnd/>
            <a:tailEnd/>
          </a:ln>
        </p:spPr>
        <p:txBody>
          <a:bodyPr/>
          <a:lstStyle/>
          <a:p>
            <a:endParaRPr lang="en-US"/>
          </a:p>
        </p:txBody>
      </p:sp>
      <p:sp>
        <p:nvSpPr>
          <p:cNvPr id="15464" name="Freeform 170"/>
          <p:cNvSpPr>
            <a:spLocks/>
          </p:cNvSpPr>
          <p:nvPr/>
        </p:nvSpPr>
        <p:spPr bwMode="auto">
          <a:xfrm>
            <a:off x="2274888" y="1922463"/>
            <a:ext cx="71437" cy="73025"/>
          </a:xfrm>
          <a:custGeom>
            <a:avLst/>
            <a:gdLst>
              <a:gd name="T0" fmla="*/ 2147483647 w 36"/>
              <a:gd name="T1" fmla="*/ 0 h 36"/>
              <a:gd name="T2" fmla="*/ 2147483647 w 36"/>
              <a:gd name="T3" fmla="*/ 2147483647 h 36"/>
              <a:gd name="T4" fmla="*/ 2147483647 w 36"/>
              <a:gd name="T5" fmla="*/ 2147483647 h 36"/>
              <a:gd name="T6" fmla="*/ 0 w 36"/>
              <a:gd name="T7" fmla="*/ 2147483647 h 36"/>
              <a:gd name="T8" fmla="*/ 2147483647 w 36"/>
              <a:gd name="T9" fmla="*/ 0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18" y="0"/>
                </a:moveTo>
                <a:lnTo>
                  <a:pt x="36" y="18"/>
                </a:lnTo>
                <a:lnTo>
                  <a:pt x="18" y="36"/>
                </a:lnTo>
                <a:lnTo>
                  <a:pt x="0" y="18"/>
                </a:lnTo>
                <a:lnTo>
                  <a:pt x="18" y="0"/>
                </a:lnTo>
                <a:close/>
              </a:path>
            </a:pathLst>
          </a:custGeom>
          <a:solidFill>
            <a:srgbClr val="000080"/>
          </a:solidFill>
          <a:ln w="9525">
            <a:solidFill>
              <a:srgbClr val="000080"/>
            </a:solidFill>
            <a:round/>
            <a:headEnd/>
            <a:tailEnd/>
          </a:ln>
        </p:spPr>
        <p:txBody>
          <a:bodyPr/>
          <a:lstStyle/>
          <a:p>
            <a:endParaRPr lang="en-US"/>
          </a:p>
        </p:txBody>
      </p:sp>
      <p:sp>
        <p:nvSpPr>
          <p:cNvPr id="15465" name="Freeform 171"/>
          <p:cNvSpPr>
            <a:spLocks/>
          </p:cNvSpPr>
          <p:nvPr/>
        </p:nvSpPr>
        <p:spPr bwMode="auto">
          <a:xfrm>
            <a:off x="2274888" y="1898650"/>
            <a:ext cx="71437" cy="73025"/>
          </a:xfrm>
          <a:custGeom>
            <a:avLst/>
            <a:gdLst>
              <a:gd name="T0" fmla="*/ 2147483647 w 36"/>
              <a:gd name="T1" fmla="*/ 0 h 36"/>
              <a:gd name="T2" fmla="*/ 2147483647 w 36"/>
              <a:gd name="T3" fmla="*/ 2147483647 h 36"/>
              <a:gd name="T4" fmla="*/ 2147483647 w 36"/>
              <a:gd name="T5" fmla="*/ 2147483647 h 36"/>
              <a:gd name="T6" fmla="*/ 0 w 36"/>
              <a:gd name="T7" fmla="*/ 2147483647 h 36"/>
              <a:gd name="T8" fmla="*/ 2147483647 w 36"/>
              <a:gd name="T9" fmla="*/ 0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18" y="0"/>
                </a:moveTo>
                <a:lnTo>
                  <a:pt x="36" y="18"/>
                </a:lnTo>
                <a:lnTo>
                  <a:pt x="18" y="36"/>
                </a:lnTo>
                <a:lnTo>
                  <a:pt x="0" y="18"/>
                </a:lnTo>
                <a:lnTo>
                  <a:pt x="18" y="0"/>
                </a:lnTo>
                <a:close/>
              </a:path>
            </a:pathLst>
          </a:custGeom>
          <a:solidFill>
            <a:srgbClr val="000080"/>
          </a:solidFill>
          <a:ln w="9525">
            <a:solidFill>
              <a:srgbClr val="000080"/>
            </a:solidFill>
            <a:round/>
            <a:headEnd/>
            <a:tailEnd/>
          </a:ln>
        </p:spPr>
        <p:txBody>
          <a:bodyPr/>
          <a:lstStyle/>
          <a:p>
            <a:endParaRPr lang="en-US"/>
          </a:p>
        </p:txBody>
      </p:sp>
      <p:sp>
        <p:nvSpPr>
          <p:cNvPr id="15466" name="Freeform 172"/>
          <p:cNvSpPr>
            <a:spLocks/>
          </p:cNvSpPr>
          <p:nvPr/>
        </p:nvSpPr>
        <p:spPr bwMode="auto">
          <a:xfrm>
            <a:off x="2274888" y="1873250"/>
            <a:ext cx="71437" cy="73025"/>
          </a:xfrm>
          <a:custGeom>
            <a:avLst/>
            <a:gdLst>
              <a:gd name="T0" fmla="*/ 2147483647 w 36"/>
              <a:gd name="T1" fmla="*/ 0 h 36"/>
              <a:gd name="T2" fmla="*/ 2147483647 w 36"/>
              <a:gd name="T3" fmla="*/ 2147483647 h 36"/>
              <a:gd name="T4" fmla="*/ 2147483647 w 36"/>
              <a:gd name="T5" fmla="*/ 2147483647 h 36"/>
              <a:gd name="T6" fmla="*/ 0 w 36"/>
              <a:gd name="T7" fmla="*/ 2147483647 h 36"/>
              <a:gd name="T8" fmla="*/ 2147483647 w 36"/>
              <a:gd name="T9" fmla="*/ 0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18" y="0"/>
                </a:moveTo>
                <a:lnTo>
                  <a:pt x="36" y="18"/>
                </a:lnTo>
                <a:lnTo>
                  <a:pt x="18" y="36"/>
                </a:lnTo>
                <a:lnTo>
                  <a:pt x="0" y="18"/>
                </a:lnTo>
                <a:lnTo>
                  <a:pt x="18" y="0"/>
                </a:lnTo>
                <a:close/>
              </a:path>
            </a:pathLst>
          </a:custGeom>
          <a:solidFill>
            <a:srgbClr val="000080"/>
          </a:solidFill>
          <a:ln w="9525">
            <a:solidFill>
              <a:srgbClr val="000080"/>
            </a:solidFill>
            <a:round/>
            <a:headEnd/>
            <a:tailEnd/>
          </a:ln>
        </p:spPr>
        <p:txBody>
          <a:bodyPr/>
          <a:lstStyle/>
          <a:p>
            <a:endParaRPr lang="en-US"/>
          </a:p>
        </p:txBody>
      </p:sp>
      <p:sp>
        <p:nvSpPr>
          <p:cNvPr id="15467" name="Freeform 173"/>
          <p:cNvSpPr>
            <a:spLocks/>
          </p:cNvSpPr>
          <p:nvPr/>
        </p:nvSpPr>
        <p:spPr bwMode="auto">
          <a:xfrm>
            <a:off x="2274888" y="1849438"/>
            <a:ext cx="71437" cy="73025"/>
          </a:xfrm>
          <a:custGeom>
            <a:avLst/>
            <a:gdLst>
              <a:gd name="T0" fmla="*/ 2147483647 w 36"/>
              <a:gd name="T1" fmla="*/ 0 h 36"/>
              <a:gd name="T2" fmla="*/ 2147483647 w 36"/>
              <a:gd name="T3" fmla="*/ 2147483647 h 36"/>
              <a:gd name="T4" fmla="*/ 2147483647 w 36"/>
              <a:gd name="T5" fmla="*/ 2147483647 h 36"/>
              <a:gd name="T6" fmla="*/ 0 w 36"/>
              <a:gd name="T7" fmla="*/ 2147483647 h 36"/>
              <a:gd name="T8" fmla="*/ 2147483647 w 36"/>
              <a:gd name="T9" fmla="*/ 0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18" y="0"/>
                </a:moveTo>
                <a:lnTo>
                  <a:pt x="36" y="18"/>
                </a:lnTo>
                <a:lnTo>
                  <a:pt x="18" y="36"/>
                </a:lnTo>
                <a:lnTo>
                  <a:pt x="0" y="18"/>
                </a:lnTo>
                <a:lnTo>
                  <a:pt x="18" y="0"/>
                </a:lnTo>
                <a:close/>
              </a:path>
            </a:pathLst>
          </a:custGeom>
          <a:solidFill>
            <a:srgbClr val="000080"/>
          </a:solidFill>
          <a:ln w="9525">
            <a:solidFill>
              <a:srgbClr val="000080"/>
            </a:solidFill>
            <a:round/>
            <a:headEnd/>
            <a:tailEnd/>
          </a:ln>
        </p:spPr>
        <p:txBody>
          <a:bodyPr/>
          <a:lstStyle/>
          <a:p>
            <a:endParaRPr lang="en-US"/>
          </a:p>
        </p:txBody>
      </p:sp>
      <p:sp>
        <p:nvSpPr>
          <p:cNvPr id="15468" name="Freeform 174"/>
          <p:cNvSpPr>
            <a:spLocks/>
          </p:cNvSpPr>
          <p:nvPr/>
        </p:nvSpPr>
        <p:spPr bwMode="auto">
          <a:xfrm>
            <a:off x="2417763" y="1825625"/>
            <a:ext cx="73025" cy="73025"/>
          </a:xfrm>
          <a:custGeom>
            <a:avLst/>
            <a:gdLst>
              <a:gd name="T0" fmla="*/ 2147483647 w 36"/>
              <a:gd name="T1" fmla="*/ 0 h 36"/>
              <a:gd name="T2" fmla="*/ 2147483647 w 36"/>
              <a:gd name="T3" fmla="*/ 2147483647 h 36"/>
              <a:gd name="T4" fmla="*/ 2147483647 w 36"/>
              <a:gd name="T5" fmla="*/ 2147483647 h 36"/>
              <a:gd name="T6" fmla="*/ 0 w 36"/>
              <a:gd name="T7" fmla="*/ 2147483647 h 36"/>
              <a:gd name="T8" fmla="*/ 2147483647 w 36"/>
              <a:gd name="T9" fmla="*/ 0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18" y="0"/>
                </a:moveTo>
                <a:lnTo>
                  <a:pt x="36" y="18"/>
                </a:lnTo>
                <a:lnTo>
                  <a:pt x="18" y="36"/>
                </a:lnTo>
                <a:lnTo>
                  <a:pt x="0" y="18"/>
                </a:lnTo>
                <a:lnTo>
                  <a:pt x="18" y="0"/>
                </a:lnTo>
                <a:close/>
              </a:path>
            </a:pathLst>
          </a:custGeom>
          <a:solidFill>
            <a:srgbClr val="000080"/>
          </a:solidFill>
          <a:ln w="9525">
            <a:solidFill>
              <a:srgbClr val="000080"/>
            </a:solidFill>
            <a:round/>
            <a:headEnd/>
            <a:tailEnd/>
          </a:ln>
        </p:spPr>
        <p:txBody>
          <a:bodyPr/>
          <a:lstStyle/>
          <a:p>
            <a:endParaRPr lang="en-US"/>
          </a:p>
        </p:txBody>
      </p:sp>
      <p:sp>
        <p:nvSpPr>
          <p:cNvPr id="15469" name="Freeform 175"/>
          <p:cNvSpPr>
            <a:spLocks/>
          </p:cNvSpPr>
          <p:nvPr/>
        </p:nvSpPr>
        <p:spPr bwMode="auto">
          <a:xfrm>
            <a:off x="2417763" y="1800225"/>
            <a:ext cx="73025" cy="73025"/>
          </a:xfrm>
          <a:custGeom>
            <a:avLst/>
            <a:gdLst>
              <a:gd name="T0" fmla="*/ 2147483647 w 36"/>
              <a:gd name="T1" fmla="*/ 0 h 36"/>
              <a:gd name="T2" fmla="*/ 2147483647 w 36"/>
              <a:gd name="T3" fmla="*/ 2147483647 h 36"/>
              <a:gd name="T4" fmla="*/ 2147483647 w 36"/>
              <a:gd name="T5" fmla="*/ 2147483647 h 36"/>
              <a:gd name="T6" fmla="*/ 0 w 36"/>
              <a:gd name="T7" fmla="*/ 2147483647 h 36"/>
              <a:gd name="T8" fmla="*/ 2147483647 w 36"/>
              <a:gd name="T9" fmla="*/ 0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18" y="0"/>
                </a:moveTo>
                <a:lnTo>
                  <a:pt x="36" y="18"/>
                </a:lnTo>
                <a:lnTo>
                  <a:pt x="18" y="36"/>
                </a:lnTo>
                <a:lnTo>
                  <a:pt x="0" y="18"/>
                </a:lnTo>
                <a:lnTo>
                  <a:pt x="18" y="0"/>
                </a:lnTo>
                <a:close/>
              </a:path>
            </a:pathLst>
          </a:custGeom>
          <a:solidFill>
            <a:srgbClr val="000080"/>
          </a:solidFill>
          <a:ln w="9525">
            <a:solidFill>
              <a:srgbClr val="000080"/>
            </a:solidFill>
            <a:round/>
            <a:headEnd/>
            <a:tailEnd/>
          </a:ln>
        </p:spPr>
        <p:txBody>
          <a:bodyPr/>
          <a:lstStyle/>
          <a:p>
            <a:endParaRPr lang="en-US"/>
          </a:p>
        </p:txBody>
      </p:sp>
      <p:sp>
        <p:nvSpPr>
          <p:cNvPr id="15470" name="Freeform 176"/>
          <p:cNvSpPr>
            <a:spLocks/>
          </p:cNvSpPr>
          <p:nvPr/>
        </p:nvSpPr>
        <p:spPr bwMode="auto">
          <a:xfrm>
            <a:off x="2417763" y="1776413"/>
            <a:ext cx="73025" cy="73025"/>
          </a:xfrm>
          <a:custGeom>
            <a:avLst/>
            <a:gdLst>
              <a:gd name="T0" fmla="*/ 2147483647 w 36"/>
              <a:gd name="T1" fmla="*/ 0 h 36"/>
              <a:gd name="T2" fmla="*/ 2147483647 w 36"/>
              <a:gd name="T3" fmla="*/ 2147483647 h 36"/>
              <a:gd name="T4" fmla="*/ 2147483647 w 36"/>
              <a:gd name="T5" fmla="*/ 2147483647 h 36"/>
              <a:gd name="T6" fmla="*/ 0 w 36"/>
              <a:gd name="T7" fmla="*/ 2147483647 h 36"/>
              <a:gd name="T8" fmla="*/ 2147483647 w 36"/>
              <a:gd name="T9" fmla="*/ 0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18" y="0"/>
                </a:moveTo>
                <a:lnTo>
                  <a:pt x="36" y="18"/>
                </a:lnTo>
                <a:lnTo>
                  <a:pt x="18" y="36"/>
                </a:lnTo>
                <a:lnTo>
                  <a:pt x="0" y="18"/>
                </a:lnTo>
                <a:lnTo>
                  <a:pt x="18" y="0"/>
                </a:lnTo>
                <a:close/>
              </a:path>
            </a:pathLst>
          </a:custGeom>
          <a:solidFill>
            <a:srgbClr val="000080"/>
          </a:solidFill>
          <a:ln w="9525">
            <a:solidFill>
              <a:srgbClr val="000080"/>
            </a:solidFill>
            <a:round/>
            <a:headEnd/>
            <a:tailEnd/>
          </a:ln>
        </p:spPr>
        <p:txBody>
          <a:bodyPr/>
          <a:lstStyle/>
          <a:p>
            <a:endParaRPr lang="en-US"/>
          </a:p>
        </p:txBody>
      </p:sp>
      <p:sp>
        <p:nvSpPr>
          <p:cNvPr id="15471" name="Freeform 177"/>
          <p:cNvSpPr>
            <a:spLocks/>
          </p:cNvSpPr>
          <p:nvPr/>
        </p:nvSpPr>
        <p:spPr bwMode="auto">
          <a:xfrm>
            <a:off x="2417763" y="1751013"/>
            <a:ext cx="73025" cy="74612"/>
          </a:xfrm>
          <a:custGeom>
            <a:avLst/>
            <a:gdLst>
              <a:gd name="T0" fmla="*/ 2147483647 w 36"/>
              <a:gd name="T1" fmla="*/ 0 h 36"/>
              <a:gd name="T2" fmla="*/ 2147483647 w 36"/>
              <a:gd name="T3" fmla="*/ 2147483647 h 36"/>
              <a:gd name="T4" fmla="*/ 2147483647 w 36"/>
              <a:gd name="T5" fmla="*/ 2147483647 h 36"/>
              <a:gd name="T6" fmla="*/ 0 w 36"/>
              <a:gd name="T7" fmla="*/ 2147483647 h 36"/>
              <a:gd name="T8" fmla="*/ 2147483647 w 36"/>
              <a:gd name="T9" fmla="*/ 0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18" y="0"/>
                </a:moveTo>
                <a:lnTo>
                  <a:pt x="36" y="18"/>
                </a:lnTo>
                <a:lnTo>
                  <a:pt x="18" y="36"/>
                </a:lnTo>
                <a:lnTo>
                  <a:pt x="0" y="18"/>
                </a:lnTo>
                <a:lnTo>
                  <a:pt x="18" y="0"/>
                </a:lnTo>
                <a:close/>
              </a:path>
            </a:pathLst>
          </a:custGeom>
          <a:solidFill>
            <a:srgbClr val="000080"/>
          </a:solidFill>
          <a:ln w="9525">
            <a:solidFill>
              <a:srgbClr val="000080"/>
            </a:solidFill>
            <a:round/>
            <a:headEnd/>
            <a:tailEnd/>
          </a:ln>
        </p:spPr>
        <p:txBody>
          <a:bodyPr/>
          <a:lstStyle/>
          <a:p>
            <a:endParaRPr lang="en-US"/>
          </a:p>
        </p:txBody>
      </p:sp>
      <p:sp>
        <p:nvSpPr>
          <p:cNvPr id="15472" name="Freeform 178"/>
          <p:cNvSpPr>
            <a:spLocks/>
          </p:cNvSpPr>
          <p:nvPr/>
        </p:nvSpPr>
        <p:spPr bwMode="auto">
          <a:xfrm>
            <a:off x="2417763" y="1739900"/>
            <a:ext cx="73025" cy="73025"/>
          </a:xfrm>
          <a:custGeom>
            <a:avLst/>
            <a:gdLst>
              <a:gd name="T0" fmla="*/ 2147483647 w 36"/>
              <a:gd name="T1" fmla="*/ 0 h 36"/>
              <a:gd name="T2" fmla="*/ 2147483647 w 36"/>
              <a:gd name="T3" fmla="*/ 2147483647 h 36"/>
              <a:gd name="T4" fmla="*/ 2147483647 w 36"/>
              <a:gd name="T5" fmla="*/ 2147483647 h 36"/>
              <a:gd name="T6" fmla="*/ 0 w 36"/>
              <a:gd name="T7" fmla="*/ 2147483647 h 36"/>
              <a:gd name="T8" fmla="*/ 2147483647 w 36"/>
              <a:gd name="T9" fmla="*/ 0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18" y="0"/>
                </a:moveTo>
                <a:lnTo>
                  <a:pt x="36" y="18"/>
                </a:lnTo>
                <a:lnTo>
                  <a:pt x="18" y="36"/>
                </a:lnTo>
                <a:lnTo>
                  <a:pt x="0" y="18"/>
                </a:lnTo>
                <a:lnTo>
                  <a:pt x="18" y="0"/>
                </a:lnTo>
                <a:close/>
              </a:path>
            </a:pathLst>
          </a:custGeom>
          <a:solidFill>
            <a:srgbClr val="000080"/>
          </a:solidFill>
          <a:ln w="9525">
            <a:solidFill>
              <a:srgbClr val="000080"/>
            </a:solidFill>
            <a:round/>
            <a:headEnd/>
            <a:tailEnd/>
          </a:ln>
        </p:spPr>
        <p:txBody>
          <a:bodyPr/>
          <a:lstStyle/>
          <a:p>
            <a:endParaRPr lang="en-US"/>
          </a:p>
        </p:txBody>
      </p:sp>
      <p:sp>
        <p:nvSpPr>
          <p:cNvPr id="15473" name="Freeform 179"/>
          <p:cNvSpPr>
            <a:spLocks/>
          </p:cNvSpPr>
          <p:nvPr/>
        </p:nvSpPr>
        <p:spPr bwMode="auto">
          <a:xfrm>
            <a:off x="2417763" y="1714500"/>
            <a:ext cx="73025" cy="73025"/>
          </a:xfrm>
          <a:custGeom>
            <a:avLst/>
            <a:gdLst>
              <a:gd name="T0" fmla="*/ 2147483647 w 36"/>
              <a:gd name="T1" fmla="*/ 0 h 36"/>
              <a:gd name="T2" fmla="*/ 2147483647 w 36"/>
              <a:gd name="T3" fmla="*/ 2147483647 h 36"/>
              <a:gd name="T4" fmla="*/ 2147483647 w 36"/>
              <a:gd name="T5" fmla="*/ 2147483647 h 36"/>
              <a:gd name="T6" fmla="*/ 0 w 36"/>
              <a:gd name="T7" fmla="*/ 2147483647 h 36"/>
              <a:gd name="T8" fmla="*/ 2147483647 w 36"/>
              <a:gd name="T9" fmla="*/ 0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18" y="0"/>
                </a:moveTo>
                <a:lnTo>
                  <a:pt x="36" y="18"/>
                </a:lnTo>
                <a:lnTo>
                  <a:pt x="18" y="36"/>
                </a:lnTo>
                <a:lnTo>
                  <a:pt x="0" y="18"/>
                </a:lnTo>
                <a:lnTo>
                  <a:pt x="18" y="0"/>
                </a:lnTo>
                <a:close/>
              </a:path>
            </a:pathLst>
          </a:custGeom>
          <a:solidFill>
            <a:srgbClr val="000080"/>
          </a:solidFill>
          <a:ln w="9525">
            <a:solidFill>
              <a:srgbClr val="000080"/>
            </a:solidFill>
            <a:round/>
            <a:headEnd/>
            <a:tailEnd/>
          </a:ln>
        </p:spPr>
        <p:txBody>
          <a:bodyPr/>
          <a:lstStyle/>
          <a:p>
            <a:endParaRPr lang="en-US"/>
          </a:p>
        </p:txBody>
      </p:sp>
      <p:sp>
        <p:nvSpPr>
          <p:cNvPr id="15474" name="Freeform 180"/>
          <p:cNvSpPr>
            <a:spLocks/>
          </p:cNvSpPr>
          <p:nvPr/>
        </p:nvSpPr>
        <p:spPr bwMode="auto">
          <a:xfrm>
            <a:off x="2417763" y="1690688"/>
            <a:ext cx="73025" cy="73025"/>
          </a:xfrm>
          <a:custGeom>
            <a:avLst/>
            <a:gdLst>
              <a:gd name="T0" fmla="*/ 2147483647 w 36"/>
              <a:gd name="T1" fmla="*/ 0 h 36"/>
              <a:gd name="T2" fmla="*/ 2147483647 w 36"/>
              <a:gd name="T3" fmla="*/ 2147483647 h 36"/>
              <a:gd name="T4" fmla="*/ 2147483647 w 36"/>
              <a:gd name="T5" fmla="*/ 2147483647 h 36"/>
              <a:gd name="T6" fmla="*/ 0 w 36"/>
              <a:gd name="T7" fmla="*/ 2147483647 h 36"/>
              <a:gd name="T8" fmla="*/ 2147483647 w 36"/>
              <a:gd name="T9" fmla="*/ 0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18" y="0"/>
                </a:moveTo>
                <a:lnTo>
                  <a:pt x="36" y="18"/>
                </a:lnTo>
                <a:lnTo>
                  <a:pt x="18" y="36"/>
                </a:lnTo>
                <a:lnTo>
                  <a:pt x="0" y="18"/>
                </a:lnTo>
                <a:lnTo>
                  <a:pt x="18" y="0"/>
                </a:lnTo>
                <a:close/>
              </a:path>
            </a:pathLst>
          </a:custGeom>
          <a:solidFill>
            <a:srgbClr val="000080"/>
          </a:solidFill>
          <a:ln w="9525">
            <a:solidFill>
              <a:srgbClr val="000080"/>
            </a:solidFill>
            <a:round/>
            <a:headEnd/>
            <a:tailEnd/>
          </a:ln>
        </p:spPr>
        <p:txBody>
          <a:bodyPr/>
          <a:lstStyle/>
          <a:p>
            <a:endParaRPr lang="en-US"/>
          </a:p>
        </p:txBody>
      </p:sp>
      <p:sp>
        <p:nvSpPr>
          <p:cNvPr id="15475" name="Freeform 181"/>
          <p:cNvSpPr>
            <a:spLocks/>
          </p:cNvSpPr>
          <p:nvPr/>
        </p:nvSpPr>
        <p:spPr bwMode="auto">
          <a:xfrm>
            <a:off x="2417763" y="1666875"/>
            <a:ext cx="73025" cy="73025"/>
          </a:xfrm>
          <a:custGeom>
            <a:avLst/>
            <a:gdLst>
              <a:gd name="T0" fmla="*/ 2147483647 w 36"/>
              <a:gd name="T1" fmla="*/ 0 h 36"/>
              <a:gd name="T2" fmla="*/ 2147483647 w 36"/>
              <a:gd name="T3" fmla="*/ 2147483647 h 36"/>
              <a:gd name="T4" fmla="*/ 2147483647 w 36"/>
              <a:gd name="T5" fmla="*/ 2147483647 h 36"/>
              <a:gd name="T6" fmla="*/ 0 w 36"/>
              <a:gd name="T7" fmla="*/ 2147483647 h 36"/>
              <a:gd name="T8" fmla="*/ 2147483647 w 36"/>
              <a:gd name="T9" fmla="*/ 0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18" y="0"/>
                </a:moveTo>
                <a:lnTo>
                  <a:pt x="36" y="18"/>
                </a:lnTo>
                <a:lnTo>
                  <a:pt x="18" y="36"/>
                </a:lnTo>
                <a:lnTo>
                  <a:pt x="0" y="18"/>
                </a:lnTo>
                <a:lnTo>
                  <a:pt x="18" y="0"/>
                </a:lnTo>
                <a:close/>
              </a:path>
            </a:pathLst>
          </a:custGeom>
          <a:solidFill>
            <a:srgbClr val="000080"/>
          </a:solidFill>
          <a:ln w="9525">
            <a:solidFill>
              <a:srgbClr val="000080"/>
            </a:solidFill>
            <a:round/>
            <a:headEnd/>
            <a:tailEnd/>
          </a:ln>
        </p:spPr>
        <p:txBody>
          <a:bodyPr/>
          <a:lstStyle/>
          <a:p>
            <a:endParaRPr lang="en-US"/>
          </a:p>
        </p:txBody>
      </p:sp>
      <p:sp>
        <p:nvSpPr>
          <p:cNvPr id="15476" name="Freeform 182"/>
          <p:cNvSpPr>
            <a:spLocks/>
          </p:cNvSpPr>
          <p:nvPr/>
        </p:nvSpPr>
        <p:spPr bwMode="auto">
          <a:xfrm>
            <a:off x="2417763" y="1641475"/>
            <a:ext cx="73025" cy="73025"/>
          </a:xfrm>
          <a:custGeom>
            <a:avLst/>
            <a:gdLst>
              <a:gd name="T0" fmla="*/ 2147483647 w 36"/>
              <a:gd name="T1" fmla="*/ 0 h 36"/>
              <a:gd name="T2" fmla="*/ 2147483647 w 36"/>
              <a:gd name="T3" fmla="*/ 2147483647 h 36"/>
              <a:gd name="T4" fmla="*/ 2147483647 w 36"/>
              <a:gd name="T5" fmla="*/ 2147483647 h 36"/>
              <a:gd name="T6" fmla="*/ 0 w 36"/>
              <a:gd name="T7" fmla="*/ 2147483647 h 36"/>
              <a:gd name="T8" fmla="*/ 2147483647 w 36"/>
              <a:gd name="T9" fmla="*/ 0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18" y="0"/>
                </a:moveTo>
                <a:lnTo>
                  <a:pt x="36" y="18"/>
                </a:lnTo>
                <a:lnTo>
                  <a:pt x="18" y="36"/>
                </a:lnTo>
                <a:lnTo>
                  <a:pt x="0" y="18"/>
                </a:lnTo>
                <a:lnTo>
                  <a:pt x="18" y="0"/>
                </a:lnTo>
                <a:close/>
              </a:path>
            </a:pathLst>
          </a:custGeom>
          <a:solidFill>
            <a:srgbClr val="000080"/>
          </a:solidFill>
          <a:ln w="9525">
            <a:solidFill>
              <a:srgbClr val="000080"/>
            </a:solidFill>
            <a:round/>
            <a:headEnd/>
            <a:tailEnd/>
          </a:ln>
        </p:spPr>
        <p:txBody>
          <a:bodyPr/>
          <a:lstStyle/>
          <a:p>
            <a:endParaRPr lang="en-US"/>
          </a:p>
        </p:txBody>
      </p:sp>
      <p:sp>
        <p:nvSpPr>
          <p:cNvPr id="15477" name="Freeform 183"/>
          <p:cNvSpPr>
            <a:spLocks/>
          </p:cNvSpPr>
          <p:nvPr/>
        </p:nvSpPr>
        <p:spPr bwMode="auto">
          <a:xfrm>
            <a:off x="2573338" y="1617663"/>
            <a:ext cx="71437" cy="73025"/>
          </a:xfrm>
          <a:custGeom>
            <a:avLst/>
            <a:gdLst>
              <a:gd name="T0" fmla="*/ 2147483647 w 36"/>
              <a:gd name="T1" fmla="*/ 0 h 36"/>
              <a:gd name="T2" fmla="*/ 2147483647 w 36"/>
              <a:gd name="T3" fmla="*/ 2147483647 h 36"/>
              <a:gd name="T4" fmla="*/ 2147483647 w 36"/>
              <a:gd name="T5" fmla="*/ 2147483647 h 36"/>
              <a:gd name="T6" fmla="*/ 0 w 36"/>
              <a:gd name="T7" fmla="*/ 2147483647 h 36"/>
              <a:gd name="T8" fmla="*/ 2147483647 w 36"/>
              <a:gd name="T9" fmla="*/ 0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18" y="0"/>
                </a:moveTo>
                <a:lnTo>
                  <a:pt x="36" y="18"/>
                </a:lnTo>
                <a:lnTo>
                  <a:pt x="18" y="36"/>
                </a:lnTo>
                <a:lnTo>
                  <a:pt x="0" y="18"/>
                </a:lnTo>
                <a:lnTo>
                  <a:pt x="18" y="0"/>
                </a:lnTo>
                <a:close/>
              </a:path>
            </a:pathLst>
          </a:custGeom>
          <a:solidFill>
            <a:srgbClr val="000080"/>
          </a:solidFill>
          <a:ln w="9525">
            <a:solidFill>
              <a:srgbClr val="000080"/>
            </a:solidFill>
            <a:round/>
            <a:headEnd/>
            <a:tailEnd/>
          </a:ln>
        </p:spPr>
        <p:txBody>
          <a:bodyPr/>
          <a:lstStyle/>
          <a:p>
            <a:endParaRPr lang="en-US"/>
          </a:p>
        </p:txBody>
      </p:sp>
      <p:sp>
        <p:nvSpPr>
          <p:cNvPr id="15478" name="Freeform 184"/>
          <p:cNvSpPr>
            <a:spLocks/>
          </p:cNvSpPr>
          <p:nvPr/>
        </p:nvSpPr>
        <p:spPr bwMode="auto">
          <a:xfrm>
            <a:off x="2716213" y="1593850"/>
            <a:ext cx="71437" cy="73025"/>
          </a:xfrm>
          <a:custGeom>
            <a:avLst/>
            <a:gdLst>
              <a:gd name="T0" fmla="*/ 2147483647 w 36"/>
              <a:gd name="T1" fmla="*/ 0 h 36"/>
              <a:gd name="T2" fmla="*/ 2147483647 w 36"/>
              <a:gd name="T3" fmla="*/ 2147483647 h 36"/>
              <a:gd name="T4" fmla="*/ 2147483647 w 36"/>
              <a:gd name="T5" fmla="*/ 2147483647 h 36"/>
              <a:gd name="T6" fmla="*/ 0 w 36"/>
              <a:gd name="T7" fmla="*/ 2147483647 h 36"/>
              <a:gd name="T8" fmla="*/ 2147483647 w 36"/>
              <a:gd name="T9" fmla="*/ 0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18" y="0"/>
                </a:moveTo>
                <a:lnTo>
                  <a:pt x="36" y="18"/>
                </a:lnTo>
                <a:lnTo>
                  <a:pt x="18" y="36"/>
                </a:lnTo>
                <a:lnTo>
                  <a:pt x="0" y="18"/>
                </a:lnTo>
                <a:lnTo>
                  <a:pt x="18" y="0"/>
                </a:lnTo>
                <a:close/>
              </a:path>
            </a:pathLst>
          </a:custGeom>
          <a:solidFill>
            <a:srgbClr val="000080"/>
          </a:solidFill>
          <a:ln w="9525">
            <a:solidFill>
              <a:srgbClr val="000080"/>
            </a:solidFill>
            <a:round/>
            <a:headEnd/>
            <a:tailEnd/>
          </a:ln>
        </p:spPr>
        <p:txBody>
          <a:bodyPr/>
          <a:lstStyle/>
          <a:p>
            <a:endParaRPr lang="en-US"/>
          </a:p>
        </p:txBody>
      </p:sp>
      <p:sp>
        <p:nvSpPr>
          <p:cNvPr id="15479" name="Freeform 185"/>
          <p:cNvSpPr>
            <a:spLocks/>
          </p:cNvSpPr>
          <p:nvPr/>
        </p:nvSpPr>
        <p:spPr bwMode="auto">
          <a:xfrm>
            <a:off x="2716213" y="1568450"/>
            <a:ext cx="71437" cy="73025"/>
          </a:xfrm>
          <a:custGeom>
            <a:avLst/>
            <a:gdLst>
              <a:gd name="T0" fmla="*/ 2147483647 w 36"/>
              <a:gd name="T1" fmla="*/ 0 h 36"/>
              <a:gd name="T2" fmla="*/ 2147483647 w 36"/>
              <a:gd name="T3" fmla="*/ 2147483647 h 36"/>
              <a:gd name="T4" fmla="*/ 2147483647 w 36"/>
              <a:gd name="T5" fmla="*/ 2147483647 h 36"/>
              <a:gd name="T6" fmla="*/ 0 w 36"/>
              <a:gd name="T7" fmla="*/ 2147483647 h 36"/>
              <a:gd name="T8" fmla="*/ 2147483647 w 36"/>
              <a:gd name="T9" fmla="*/ 0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18" y="0"/>
                </a:moveTo>
                <a:lnTo>
                  <a:pt x="36" y="18"/>
                </a:lnTo>
                <a:lnTo>
                  <a:pt x="18" y="36"/>
                </a:lnTo>
                <a:lnTo>
                  <a:pt x="0" y="18"/>
                </a:lnTo>
                <a:lnTo>
                  <a:pt x="18" y="0"/>
                </a:lnTo>
                <a:close/>
              </a:path>
            </a:pathLst>
          </a:custGeom>
          <a:solidFill>
            <a:srgbClr val="000080"/>
          </a:solidFill>
          <a:ln w="9525">
            <a:solidFill>
              <a:srgbClr val="000080"/>
            </a:solidFill>
            <a:round/>
            <a:headEnd/>
            <a:tailEnd/>
          </a:ln>
        </p:spPr>
        <p:txBody>
          <a:bodyPr/>
          <a:lstStyle/>
          <a:p>
            <a:endParaRPr lang="en-US"/>
          </a:p>
        </p:txBody>
      </p:sp>
      <p:sp>
        <p:nvSpPr>
          <p:cNvPr id="15480" name="Freeform 186"/>
          <p:cNvSpPr>
            <a:spLocks/>
          </p:cNvSpPr>
          <p:nvPr/>
        </p:nvSpPr>
        <p:spPr bwMode="auto">
          <a:xfrm>
            <a:off x="2871788" y="1555750"/>
            <a:ext cx="71437" cy="74613"/>
          </a:xfrm>
          <a:custGeom>
            <a:avLst/>
            <a:gdLst>
              <a:gd name="T0" fmla="*/ 2147483647 w 36"/>
              <a:gd name="T1" fmla="*/ 0 h 36"/>
              <a:gd name="T2" fmla="*/ 2147483647 w 36"/>
              <a:gd name="T3" fmla="*/ 2147483647 h 36"/>
              <a:gd name="T4" fmla="*/ 2147483647 w 36"/>
              <a:gd name="T5" fmla="*/ 2147483647 h 36"/>
              <a:gd name="T6" fmla="*/ 0 w 36"/>
              <a:gd name="T7" fmla="*/ 2147483647 h 36"/>
              <a:gd name="T8" fmla="*/ 2147483647 w 36"/>
              <a:gd name="T9" fmla="*/ 0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18" y="0"/>
                </a:moveTo>
                <a:lnTo>
                  <a:pt x="36" y="18"/>
                </a:lnTo>
                <a:lnTo>
                  <a:pt x="18" y="36"/>
                </a:lnTo>
                <a:lnTo>
                  <a:pt x="0" y="18"/>
                </a:lnTo>
                <a:lnTo>
                  <a:pt x="18" y="0"/>
                </a:lnTo>
                <a:close/>
              </a:path>
            </a:pathLst>
          </a:custGeom>
          <a:solidFill>
            <a:srgbClr val="000080"/>
          </a:solidFill>
          <a:ln w="9525">
            <a:solidFill>
              <a:srgbClr val="000080"/>
            </a:solidFill>
            <a:round/>
            <a:headEnd/>
            <a:tailEnd/>
          </a:ln>
        </p:spPr>
        <p:txBody>
          <a:bodyPr/>
          <a:lstStyle/>
          <a:p>
            <a:endParaRPr lang="en-US"/>
          </a:p>
        </p:txBody>
      </p:sp>
      <p:sp>
        <p:nvSpPr>
          <p:cNvPr id="15481" name="Freeform 187"/>
          <p:cNvSpPr>
            <a:spLocks/>
          </p:cNvSpPr>
          <p:nvPr/>
        </p:nvSpPr>
        <p:spPr bwMode="auto">
          <a:xfrm>
            <a:off x="2871788" y="1531938"/>
            <a:ext cx="71437" cy="73025"/>
          </a:xfrm>
          <a:custGeom>
            <a:avLst/>
            <a:gdLst>
              <a:gd name="T0" fmla="*/ 2147483647 w 36"/>
              <a:gd name="T1" fmla="*/ 0 h 36"/>
              <a:gd name="T2" fmla="*/ 2147483647 w 36"/>
              <a:gd name="T3" fmla="*/ 2147483647 h 36"/>
              <a:gd name="T4" fmla="*/ 2147483647 w 36"/>
              <a:gd name="T5" fmla="*/ 2147483647 h 36"/>
              <a:gd name="T6" fmla="*/ 0 w 36"/>
              <a:gd name="T7" fmla="*/ 2147483647 h 36"/>
              <a:gd name="T8" fmla="*/ 2147483647 w 36"/>
              <a:gd name="T9" fmla="*/ 0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18" y="0"/>
                </a:moveTo>
                <a:lnTo>
                  <a:pt x="36" y="18"/>
                </a:lnTo>
                <a:lnTo>
                  <a:pt x="18" y="36"/>
                </a:lnTo>
                <a:lnTo>
                  <a:pt x="0" y="18"/>
                </a:lnTo>
                <a:lnTo>
                  <a:pt x="18" y="0"/>
                </a:lnTo>
                <a:close/>
              </a:path>
            </a:pathLst>
          </a:custGeom>
          <a:solidFill>
            <a:srgbClr val="000080"/>
          </a:solidFill>
          <a:ln w="9525">
            <a:solidFill>
              <a:srgbClr val="000080"/>
            </a:solidFill>
            <a:round/>
            <a:headEnd/>
            <a:tailEnd/>
          </a:ln>
        </p:spPr>
        <p:txBody>
          <a:bodyPr/>
          <a:lstStyle/>
          <a:p>
            <a:endParaRPr lang="en-US"/>
          </a:p>
        </p:txBody>
      </p:sp>
      <p:sp>
        <p:nvSpPr>
          <p:cNvPr id="15482" name="Freeform 188"/>
          <p:cNvSpPr>
            <a:spLocks/>
          </p:cNvSpPr>
          <p:nvPr/>
        </p:nvSpPr>
        <p:spPr bwMode="auto">
          <a:xfrm>
            <a:off x="2871788" y="1508125"/>
            <a:ext cx="71437" cy="73025"/>
          </a:xfrm>
          <a:custGeom>
            <a:avLst/>
            <a:gdLst>
              <a:gd name="T0" fmla="*/ 2147483647 w 36"/>
              <a:gd name="T1" fmla="*/ 0 h 36"/>
              <a:gd name="T2" fmla="*/ 2147483647 w 36"/>
              <a:gd name="T3" fmla="*/ 2147483647 h 36"/>
              <a:gd name="T4" fmla="*/ 2147483647 w 36"/>
              <a:gd name="T5" fmla="*/ 2147483647 h 36"/>
              <a:gd name="T6" fmla="*/ 0 w 36"/>
              <a:gd name="T7" fmla="*/ 2147483647 h 36"/>
              <a:gd name="T8" fmla="*/ 2147483647 w 36"/>
              <a:gd name="T9" fmla="*/ 0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18" y="0"/>
                </a:moveTo>
                <a:lnTo>
                  <a:pt x="36" y="18"/>
                </a:lnTo>
                <a:lnTo>
                  <a:pt x="18" y="36"/>
                </a:lnTo>
                <a:lnTo>
                  <a:pt x="0" y="18"/>
                </a:lnTo>
                <a:lnTo>
                  <a:pt x="18" y="0"/>
                </a:lnTo>
                <a:close/>
              </a:path>
            </a:pathLst>
          </a:custGeom>
          <a:solidFill>
            <a:srgbClr val="000080"/>
          </a:solidFill>
          <a:ln w="9525">
            <a:solidFill>
              <a:srgbClr val="000080"/>
            </a:solidFill>
            <a:round/>
            <a:headEnd/>
            <a:tailEnd/>
          </a:ln>
        </p:spPr>
        <p:txBody>
          <a:bodyPr/>
          <a:lstStyle/>
          <a:p>
            <a:endParaRPr lang="en-US"/>
          </a:p>
        </p:txBody>
      </p:sp>
      <p:sp>
        <p:nvSpPr>
          <p:cNvPr id="15483" name="Freeform 189"/>
          <p:cNvSpPr>
            <a:spLocks/>
          </p:cNvSpPr>
          <p:nvPr/>
        </p:nvSpPr>
        <p:spPr bwMode="auto">
          <a:xfrm>
            <a:off x="2871788" y="1482725"/>
            <a:ext cx="71437" cy="73025"/>
          </a:xfrm>
          <a:custGeom>
            <a:avLst/>
            <a:gdLst>
              <a:gd name="T0" fmla="*/ 2147483647 w 36"/>
              <a:gd name="T1" fmla="*/ 0 h 36"/>
              <a:gd name="T2" fmla="*/ 2147483647 w 36"/>
              <a:gd name="T3" fmla="*/ 2147483647 h 36"/>
              <a:gd name="T4" fmla="*/ 2147483647 w 36"/>
              <a:gd name="T5" fmla="*/ 2147483647 h 36"/>
              <a:gd name="T6" fmla="*/ 0 w 36"/>
              <a:gd name="T7" fmla="*/ 2147483647 h 36"/>
              <a:gd name="T8" fmla="*/ 2147483647 w 36"/>
              <a:gd name="T9" fmla="*/ 0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18" y="0"/>
                </a:moveTo>
                <a:lnTo>
                  <a:pt x="36" y="18"/>
                </a:lnTo>
                <a:lnTo>
                  <a:pt x="18" y="36"/>
                </a:lnTo>
                <a:lnTo>
                  <a:pt x="0" y="18"/>
                </a:lnTo>
                <a:lnTo>
                  <a:pt x="18" y="0"/>
                </a:lnTo>
                <a:close/>
              </a:path>
            </a:pathLst>
          </a:custGeom>
          <a:solidFill>
            <a:srgbClr val="000080"/>
          </a:solidFill>
          <a:ln w="9525">
            <a:solidFill>
              <a:srgbClr val="000080"/>
            </a:solidFill>
            <a:round/>
            <a:headEnd/>
            <a:tailEnd/>
          </a:ln>
        </p:spPr>
        <p:txBody>
          <a:bodyPr/>
          <a:lstStyle/>
          <a:p>
            <a:endParaRPr lang="en-US"/>
          </a:p>
        </p:txBody>
      </p:sp>
      <p:sp>
        <p:nvSpPr>
          <p:cNvPr id="15484" name="Freeform 190"/>
          <p:cNvSpPr>
            <a:spLocks/>
          </p:cNvSpPr>
          <p:nvPr/>
        </p:nvSpPr>
        <p:spPr bwMode="auto">
          <a:xfrm>
            <a:off x="2871788" y="1458913"/>
            <a:ext cx="71437" cy="73025"/>
          </a:xfrm>
          <a:custGeom>
            <a:avLst/>
            <a:gdLst>
              <a:gd name="T0" fmla="*/ 2147483647 w 36"/>
              <a:gd name="T1" fmla="*/ 0 h 36"/>
              <a:gd name="T2" fmla="*/ 2147483647 w 36"/>
              <a:gd name="T3" fmla="*/ 2147483647 h 36"/>
              <a:gd name="T4" fmla="*/ 2147483647 w 36"/>
              <a:gd name="T5" fmla="*/ 2147483647 h 36"/>
              <a:gd name="T6" fmla="*/ 0 w 36"/>
              <a:gd name="T7" fmla="*/ 2147483647 h 36"/>
              <a:gd name="T8" fmla="*/ 2147483647 w 36"/>
              <a:gd name="T9" fmla="*/ 0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18" y="0"/>
                </a:moveTo>
                <a:lnTo>
                  <a:pt x="36" y="18"/>
                </a:lnTo>
                <a:lnTo>
                  <a:pt x="18" y="36"/>
                </a:lnTo>
                <a:lnTo>
                  <a:pt x="0" y="18"/>
                </a:lnTo>
                <a:lnTo>
                  <a:pt x="18" y="0"/>
                </a:lnTo>
                <a:close/>
              </a:path>
            </a:pathLst>
          </a:custGeom>
          <a:solidFill>
            <a:srgbClr val="000080"/>
          </a:solidFill>
          <a:ln w="9525">
            <a:solidFill>
              <a:srgbClr val="000080"/>
            </a:solidFill>
            <a:round/>
            <a:headEnd/>
            <a:tailEnd/>
          </a:ln>
        </p:spPr>
        <p:txBody>
          <a:bodyPr/>
          <a:lstStyle/>
          <a:p>
            <a:endParaRPr lang="en-US"/>
          </a:p>
        </p:txBody>
      </p:sp>
      <p:sp>
        <p:nvSpPr>
          <p:cNvPr id="15485" name="Freeform 191"/>
          <p:cNvSpPr>
            <a:spLocks/>
          </p:cNvSpPr>
          <p:nvPr/>
        </p:nvSpPr>
        <p:spPr bwMode="auto">
          <a:xfrm>
            <a:off x="3014663" y="1435100"/>
            <a:ext cx="71437" cy="73025"/>
          </a:xfrm>
          <a:custGeom>
            <a:avLst/>
            <a:gdLst>
              <a:gd name="T0" fmla="*/ 2147483647 w 36"/>
              <a:gd name="T1" fmla="*/ 0 h 36"/>
              <a:gd name="T2" fmla="*/ 2147483647 w 36"/>
              <a:gd name="T3" fmla="*/ 2147483647 h 36"/>
              <a:gd name="T4" fmla="*/ 2147483647 w 36"/>
              <a:gd name="T5" fmla="*/ 2147483647 h 36"/>
              <a:gd name="T6" fmla="*/ 0 w 36"/>
              <a:gd name="T7" fmla="*/ 2147483647 h 36"/>
              <a:gd name="T8" fmla="*/ 2147483647 w 36"/>
              <a:gd name="T9" fmla="*/ 0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18" y="0"/>
                </a:moveTo>
                <a:lnTo>
                  <a:pt x="36" y="18"/>
                </a:lnTo>
                <a:lnTo>
                  <a:pt x="18" y="36"/>
                </a:lnTo>
                <a:lnTo>
                  <a:pt x="0" y="18"/>
                </a:lnTo>
                <a:lnTo>
                  <a:pt x="18" y="0"/>
                </a:lnTo>
                <a:close/>
              </a:path>
            </a:pathLst>
          </a:custGeom>
          <a:solidFill>
            <a:srgbClr val="000080"/>
          </a:solidFill>
          <a:ln w="9525">
            <a:solidFill>
              <a:srgbClr val="000080"/>
            </a:solidFill>
            <a:round/>
            <a:headEnd/>
            <a:tailEnd/>
          </a:ln>
        </p:spPr>
        <p:txBody>
          <a:bodyPr/>
          <a:lstStyle/>
          <a:p>
            <a:endParaRPr lang="en-US"/>
          </a:p>
        </p:txBody>
      </p:sp>
      <p:sp>
        <p:nvSpPr>
          <p:cNvPr id="15486" name="Freeform 192"/>
          <p:cNvSpPr>
            <a:spLocks/>
          </p:cNvSpPr>
          <p:nvPr/>
        </p:nvSpPr>
        <p:spPr bwMode="auto">
          <a:xfrm>
            <a:off x="3325813" y="1409700"/>
            <a:ext cx="71437" cy="73025"/>
          </a:xfrm>
          <a:custGeom>
            <a:avLst/>
            <a:gdLst>
              <a:gd name="T0" fmla="*/ 2147483647 w 36"/>
              <a:gd name="T1" fmla="*/ 0 h 36"/>
              <a:gd name="T2" fmla="*/ 2147483647 w 36"/>
              <a:gd name="T3" fmla="*/ 2147483647 h 36"/>
              <a:gd name="T4" fmla="*/ 2147483647 w 36"/>
              <a:gd name="T5" fmla="*/ 2147483647 h 36"/>
              <a:gd name="T6" fmla="*/ 0 w 36"/>
              <a:gd name="T7" fmla="*/ 2147483647 h 36"/>
              <a:gd name="T8" fmla="*/ 2147483647 w 36"/>
              <a:gd name="T9" fmla="*/ 0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18" y="0"/>
                </a:moveTo>
                <a:lnTo>
                  <a:pt x="36" y="18"/>
                </a:lnTo>
                <a:lnTo>
                  <a:pt x="18" y="36"/>
                </a:lnTo>
                <a:lnTo>
                  <a:pt x="0" y="18"/>
                </a:lnTo>
                <a:lnTo>
                  <a:pt x="18" y="0"/>
                </a:lnTo>
                <a:close/>
              </a:path>
            </a:pathLst>
          </a:custGeom>
          <a:solidFill>
            <a:srgbClr val="000080"/>
          </a:solidFill>
          <a:ln w="9525">
            <a:solidFill>
              <a:srgbClr val="000080"/>
            </a:solidFill>
            <a:round/>
            <a:headEnd/>
            <a:tailEnd/>
          </a:ln>
        </p:spPr>
        <p:txBody>
          <a:bodyPr/>
          <a:lstStyle/>
          <a:p>
            <a:endParaRPr lang="en-US"/>
          </a:p>
        </p:txBody>
      </p:sp>
      <p:sp>
        <p:nvSpPr>
          <p:cNvPr id="15487" name="Freeform 193"/>
          <p:cNvSpPr>
            <a:spLocks/>
          </p:cNvSpPr>
          <p:nvPr/>
        </p:nvSpPr>
        <p:spPr bwMode="auto">
          <a:xfrm>
            <a:off x="3468688" y="1398588"/>
            <a:ext cx="71437" cy="73025"/>
          </a:xfrm>
          <a:custGeom>
            <a:avLst/>
            <a:gdLst>
              <a:gd name="T0" fmla="*/ 2147483647 w 36"/>
              <a:gd name="T1" fmla="*/ 0 h 36"/>
              <a:gd name="T2" fmla="*/ 2147483647 w 36"/>
              <a:gd name="T3" fmla="*/ 2147483647 h 36"/>
              <a:gd name="T4" fmla="*/ 2147483647 w 36"/>
              <a:gd name="T5" fmla="*/ 2147483647 h 36"/>
              <a:gd name="T6" fmla="*/ 0 w 36"/>
              <a:gd name="T7" fmla="*/ 2147483647 h 36"/>
              <a:gd name="T8" fmla="*/ 2147483647 w 36"/>
              <a:gd name="T9" fmla="*/ 0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18" y="0"/>
                </a:moveTo>
                <a:lnTo>
                  <a:pt x="36" y="18"/>
                </a:lnTo>
                <a:lnTo>
                  <a:pt x="18" y="36"/>
                </a:lnTo>
                <a:lnTo>
                  <a:pt x="0" y="18"/>
                </a:lnTo>
                <a:lnTo>
                  <a:pt x="18" y="0"/>
                </a:lnTo>
                <a:close/>
              </a:path>
            </a:pathLst>
          </a:custGeom>
          <a:solidFill>
            <a:srgbClr val="000080"/>
          </a:solidFill>
          <a:ln w="9525">
            <a:solidFill>
              <a:srgbClr val="000080"/>
            </a:solidFill>
            <a:round/>
            <a:headEnd/>
            <a:tailEnd/>
          </a:ln>
        </p:spPr>
        <p:txBody>
          <a:bodyPr/>
          <a:lstStyle/>
          <a:p>
            <a:endParaRPr lang="en-US"/>
          </a:p>
        </p:txBody>
      </p:sp>
      <p:sp>
        <p:nvSpPr>
          <p:cNvPr id="15488" name="Freeform 194"/>
          <p:cNvSpPr>
            <a:spLocks/>
          </p:cNvSpPr>
          <p:nvPr/>
        </p:nvSpPr>
        <p:spPr bwMode="auto">
          <a:xfrm>
            <a:off x="3468688" y="1373188"/>
            <a:ext cx="71437" cy="73025"/>
          </a:xfrm>
          <a:custGeom>
            <a:avLst/>
            <a:gdLst>
              <a:gd name="T0" fmla="*/ 2147483647 w 36"/>
              <a:gd name="T1" fmla="*/ 0 h 36"/>
              <a:gd name="T2" fmla="*/ 2147483647 w 36"/>
              <a:gd name="T3" fmla="*/ 2147483647 h 36"/>
              <a:gd name="T4" fmla="*/ 2147483647 w 36"/>
              <a:gd name="T5" fmla="*/ 2147483647 h 36"/>
              <a:gd name="T6" fmla="*/ 0 w 36"/>
              <a:gd name="T7" fmla="*/ 2147483647 h 36"/>
              <a:gd name="T8" fmla="*/ 2147483647 w 36"/>
              <a:gd name="T9" fmla="*/ 0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18" y="0"/>
                </a:moveTo>
                <a:lnTo>
                  <a:pt x="36" y="18"/>
                </a:lnTo>
                <a:lnTo>
                  <a:pt x="18" y="36"/>
                </a:lnTo>
                <a:lnTo>
                  <a:pt x="0" y="18"/>
                </a:lnTo>
                <a:lnTo>
                  <a:pt x="18" y="0"/>
                </a:lnTo>
                <a:close/>
              </a:path>
            </a:pathLst>
          </a:custGeom>
          <a:solidFill>
            <a:srgbClr val="000080"/>
          </a:solidFill>
          <a:ln w="9525">
            <a:solidFill>
              <a:srgbClr val="000080"/>
            </a:solidFill>
            <a:round/>
            <a:headEnd/>
            <a:tailEnd/>
          </a:ln>
        </p:spPr>
        <p:txBody>
          <a:bodyPr/>
          <a:lstStyle/>
          <a:p>
            <a:endParaRPr lang="en-US"/>
          </a:p>
        </p:txBody>
      </p:sp>
      <p:sp>
        <p:nvSpPr>
          <p:cNvPr id="15489" name="Freeform 195"/>
          <p:cNvSpPr>
            <a:spLocks/>
          </p:cNvSpPr>
          <p:nvPr/>
        </p:nvSpPr>
        <p:spPr bwMode="auto">
          <a:xfrm>
            <a:off x="3767138" y="1349375"/>
            <a:ext cx="71437" cy="73025"/>
          </a:xfrm>
          <a:custGeom>
            <a:avLst/>
            <a:gdLst>
              <a:gd name="T0" fmla="*/ 2147483647 w 36"/>
              <a:gd name="T1" fmla="*/ 0 h 36"/>
              <a:gd name="T2" fmla="*/ 2147483647 w 36"/>
              <a:gd name="T3" fmla="*/ 2147483647 h 36"/>
              <a:gd name="T4" fmla="*/ 2147483647 w 36"/>
              <a:gd name="T5" fmla="*/ 2147483647 h 36"/>
              <a:gd name="T6" fmla="*/ 0 w 36"/>
              <a:gd name="T7" fmla="*/ 2147483647 h 36"/>
              <a:gd name="T8" fmla="*/ 2147483647 w 36"/>
              <a:gd name="T9" fmla="*/ 0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18" y="0"/>
                </a:moveTo>
                <a:lnTo>
                  <a:pt x="36" y="18"/>
                </a:lnTo>
                <a:lnTo>
                  <a:pt x="18" y="36"/>
                </a:lnTo>
                <a:lnTo>
                  <a:pt x="0" y="18"/>
                </a:lnTo>
                <a:lnTo>
                  <a:pt x="18" y="0"/>
                </a:lnTo>
                <a:close/>
              </a:path>
            </a:pathLst>
          </a:custGeom>
          <a:solidFill>
            <a:srgbClr val="000080"/>
          </a:solidFill>
          <a:ln w="9525">
            <a:solidFill>
              <a:srgbClr val="000080"/>
            </a:solidFill>
            <a:round/>
            <a:headEnd/>
            <a:tailEnd/>
          </a:ln>
        </p:spPr>
        <p:txBody>
          <a:bodyPr/>
          <a:lstStyle/>
          <a:p>
            <a:endParaRPr lang="en-US"/>
          </a:p>
        </p:txBody>
      </p:sp>
      <p:sp>
        <p:nvSpPr>
          <p:cNvPr id="15490" name="Freeform 196"/>
          <p:cNvSpPr>
            <a:spLocks/>
          </p:cNvSpPr>
          <p:nvPr/>
        </p:nvSpPr>
        <p:spPr bwMode="auto">
          <a:xfrm>
            <a:off x="4064000" y="1323975"/>
            <a:ext cx="73025" cy="74613"/>
          </a:xfrm>
          <a:custGeom>
            <a:avLst/>
            <a:gdLst>
              <a:gd name="T0" fmla="*/ 2147483647 w 36"/>
              <a:gd name="T1" fmla="*/ 0 h 36"/>
              <a:gd name="T2" fmla="*/ 2147483647 w 36"/>
              <a:gd name="T3" fmla="*/ 2147483647 h 36"/>
              <a:gd name="T4" fmla="*/ 2147483647 w 36"/>
              <a:gd name="T5" fmla="*/ 2147483647 h 36"/>
              <a:gd name="T6" fmla="*/ 0 w 36"/>
              <a:gd name="T7" fmla="*/ 2147483647 h 36"/>
              <a:gd name="T8" fmla="*/ 2147483647 w 36"/>
              <a:gd name="T9" fmla="*/ 0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18" y="0"/>
                </a:moveTo>
                <a:lnTo>
                  <a:pt x="36" y="18"/>
                </a:lnTo>
                <a:lnTo>
                  <a:pt x="18" y="36"/>
                </a:lnTo>
                <a:lnTo>
                  <a:pt x="0" y="18"/>
                </a:lnTo>
                <a:lnTo>
                  <a:pt x="18" y="0"/>
                </a:lnTo>
                <a:close/>
              </a:path>
            </a:pathLst>
          </a:custGeom>
          <a:solidFill>
            <a:srgbClr val="000080"/>
          </a:solidFill>
          <a:ln w="9525">
            <a:solidFill>
              <a:srgbClr val="000080"/>
            </a:solidFill>
            <a:round/>
            <a:headEnd/>
            <a:tailEnd/>
          </a:ln>
        </p:spPr>
        <p:txBody>
          <a:bodyPr/>
          <a:lstStyle/>
          <a:p>
            <a:endParaRPr lang="en-US"/>
          </a:p>
        </p:txBody>
      </p:sp>
      <p:sp>
        <p:nvSpPr>
          <p:cNvPr id="15491" name="Freeform 197"/>
          <p:cNvSpPr>
            <a:spLocks/>
          </p:cNvSpPr>
          <p:nvPr/>
        </p:nvSpPr>
        <p:spPr bwMode="auto">
          <a:xfrm>
            <a:off x="4816475" y="1300163"/>
            <a:ext cx="71438" cy="73025"/>
          </a:xfrm>
          <a:custGeom>
            <a:avLst/>
            <a:gdLst>
              <a:gd name="T0" fmla="*/ 2147483647 w 36"/>
              <a:gd name="T1" fmla="*/ 0 h 36"/>
              <a:gd name="T2" fmla="*/ 2147483647 w 36"/>
              <a:gd name="T3" fmla="*/ 2147483647 h 36"/>
              <a:gd name="T4" fmla="*/ 2147483647 w 36"/>
              <a:gd name="T5" fmla="*/ 2147483647 h 36"/>
              <a:gd name="T6" fmla="*/ 0 w 36"/>
              <a:gd name="T7" fmla="*/ 2147483647 h 36"/>
              <a:gd name="T8" fmla="*/ 2147483647 w 36"/>
              <a:gd name="T9" fmla="*/ 0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18" y="0"/>
                </a:moveTo>
                <a:lnTo>
                  <a:pt x="36" y="18"/>
                </a:lnTo>
                <a:lnTo>
                  <a:pt x="18" y="36"/>
                </a:lnTo>
                <a:lnTo>
                  <a:pt x="0" y="18"/>
                </a:lnTo>
                <a:lnTo>
                  <a:pt x="18" y="0"/>
                </a:lnTo>
                <a:close/>
              </a:path>
            </a:pathLst>
          </a:custGeom>
          <a:solidFill>
            <a:srgbClr val="000080"/>
          </a:solidFill>
          <a:ln w="9525">
            <a:solidFill>
              <a:srgbClr val="000080"/>
            </a:solidFill>
            <a:round/>
            <a:headEnd/>
            <a:tailEnd/>
          </a:ln>
        </p:spPr>
        <p:txBody>
          <a:bodyPr/>
          <a:lstStyle/>
          <a:p>
            <a:endParaRPr lang="en-US"/>
          </a:p>
        </p:txBody>
      </p:sp>
      <p:sp>
        <p:nvSpPr>
          <p:cNvPr id="15492" name="Freeform 198"/>
          <p:cNvSpPr>
            <a:spLocks/>
          </p:cNvSpPr>
          <p:nvPr/>
        </p:nvSpPr>
        <p:spPr bwMode="auto">
          <a:xfrm>
            <a:off x="5114925" y="1276350"/>
            <a:ext cx="71438" cy="73025"/>
          </a:xfrm>
          <a:custGeom>
            <a:avLst/>
            <a:gdLst>
              <a:gd name="T0" fmla="*/ 2147483647 w 36"/>
              <a:gd name="T1" fmla="*/ 0 h 36"/>
              <a:gd name="T2" fmla="*/ 2147483647 w 36"/>
              <a:gd name="T3" fmla="*/ 2147483647 h 36"/>
              <a:gd name="T4" fmla="*/ 2147483647 w 36"/>
              <a:gd name="T5" fmla="*/ 2147483647 h 36"/>
              <a:gd name="T6" fmla="*/ 0 w 36"/>
              <a:gd name="T7" fmla="*/ 2147483647 h 36"/>
              <a:gd name="T8" fmla="*/ 2147483647 w 36"/>
              <a:gd name="T9" fmla="*/ 0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18" y="0"/>
                </a:moveTo>
                <a:lnTo>
                  <a:pt x="36" y="18"/>
                </a:lnTo>
                <a:lnTo>
                  <a:pt x="18" y="36"/>
                </a:lnTo>
                <a:lnTo>
                  <a:pt x="0" y="18"/>
                </a:lnTo>
                <a:lnTo>
                  <a:pt x="18" y="0"/>
                </a:lnTo>
                <a:close/>
              </a:path>
            </a:pathLst>
          </a:custGeom>
          <a:solidFill>
            <a:srgbClr val="000080"/>
          </a:solidFill>
          <a:ln w="9525">
            <a:solidFill>
              <a:srgbClr val="000080"/>
            </a:solidFill>
            <a:round/>
            <a:headEnd/>
            <a:tailEnd/>
          </a:ln>
        </p:spPr>
        <p:txBody>
          <a:bodyPr/>
          <a:lstStyle/>
          <a:p>
            <a:endParaRPr lang="en-US"/>
          </a:p>
        </p:txBody>
      </p:sp>
      <p:sp>
        <p:nvSpPr>
          <p:cNvPr id="15493" name="Freeform 199"/>
          <p:cNvSpPr>
            <a:spLocks/>
          </p:cNvSpPr>
          <p:nvPr/>
        </p:nvSpPr>
        <p:spPr bwMode="auto">
          <a:xfrm>
            <a:off x="6618288" y="1250950"/>
            <a:ext cx="71437" cy="73025"/>
          </a:xfrm>
          <a:custGeom>
            <a:avLst/>
            <a:gdLst>
              <a:gd name="T0" fmla="*/ 2147483647 w 36"/>
              <a:gd name="T1" fmla="*/ 0 h 36"/>
              <a:gd name="T2" fmla="*/ 2147483647 w 36"/>
              <a:gd name="T3" fmla="*/ 2147483647 h 36"/>
              <a:gd name="T4" fmla="*/ 2147483647 w 36"/>
              <a:gd name="T5" fmla="*/ 2147483647 h 36"/>
              <a:gd name="T6" fmla="*/ 0 w 36"/>
              <a:gd name="T7" fmla="*/ 2147483647 h 36"/>
              <a:gd name="T8" fmla="*/ 2147483647 w 36"/>
              <a:gd name="T9" fmla="*/ 0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18" y="0"/>
                </a:moveTo>
                <a:lnTo>
                  <a:pt x="36" y="18"/>
                </a:lnTo>
                <a:lnTo>
                  <a:pt x="18" y="36"/>
                </a:lnTo>
                <a:lnTo>
                  <a:pt x="0" y="18"/>
                </a:lnTo>
                <a:lnTo>
                  <a:pt x="18" y="0"/>
                </a:lnTo>
                <a:close/>
              </a:path>
            </a:pathLst>
          </a:custGeom>
          <a:solidFill>
            <a:srgbClr val="000080"/>
          </a:solidFill>
          <a:ln w="9525">
            <a:solidFill>
              <a:srgbClr val="000080"/>
            </a:solidFill>
            <a:round/>
            <a:headEnd/>
            <a:tailEnd/>
          </a:ln>
        </p:spPr>
        <p:txBody>
          <a:bodyPr/>
          <a:lstStyle/>
          <a:p>
            <a:endParaRPr lang="en-US"/>
          </a:p>
        </p:txBody>
      </p:sp>
      <p:sp>
        <p:nvSpPr>
          <p:cNvPr id="15494" name="Rectangle 200"/>
          <p:cNvSpPr>
            <a:spLocks noChangeArrowheads="1"/>
          </p:cNvSpPr>
          <p:nvPr/>
        </p:nvSpPr>
        <p:spPr bwMode="auto">
          <a:xfrm>
            <a:off x="1952625" y="3836988"/>
            <a:ext cx="98425" cy="214312"/>
          </a:xfrm>
          <a:prstGeom prst="rect">
            <a:avLst/>
          </a:prstGeom>
          <a:noFill/>
          <a:ln w="9525">
            <a:noFill/>
            <a:miter lim="800000"/>
            <a:headEnd/>
            <a:tailEnd/>
          </a:ln>
        </p:spPr>
        <p:txBody>
          <a:bodyPr wrap="none" lIns="0" tIns="0" rIns="0" bIns="0">
            <a:spAutoFit/>
          </a:bodyPr>
          <a:lstStyle/>
          <a:p>
            <a:r>
              <a:rPr lang="en-US">
                <a:solidFill>
                  <a:srgbClr val="000000"/>
                </a:solidFill>
              </a:rPr>
              <a:t>0</a:t>
            </a:r>
            <a:endParaRPr lang="en-US"/>
          </a:p>
        </p:txBody>
      </p:sp>
      <p:sp>
        <p:nvSpPr>
          <p:cNvPr id="15495" name="Rectangle 201"/>
          <p:cNvSpPr>
            <a:spLocks noChangeArrowheads="1"/>
          </p:cNvSpPr>
          <p:nvPr/>
        </p:nvSpPr>
        <p:spPr bwMode="auto">
          <a:xfrm>
            <a:off x="1822450" y="3314700"/>
            <a:ext cx="246063" cy="211138"/>
          </a:xfrm>
          <a:prstGeom prst="rect">
            <a:avLst/>
          </a:prstGeom>
          <a:noFill/>
          <a:ln w="9525">
            <a:noFill/>
            <a:miter lim="800000"/>
            <a:headEnd/>
            <a:tailEnd/>
          </a:ln>
        </p:spPr>
        <p:txBody>
          <a:bodyPr wrap="none" lIns="0" tIns="0" rIns="0" bIns="0">
            <a:spAutoFit/>
          </a:bodyPr>
          <a:lstStyle/>
          <a:p>
            <a:r>
              <a:rPr lang="en-US">
                <a:solidFill>
                  <a:srgbClr val="000000"/>
                </a:solidFill>
              </a:rPr>
              <a:t>0.2</a:t>
            </a:r>
            <a:endParaRPr lang="en-US"/>
          </a:p>
        </p:txBody>
      </p:sp>
      <p:sp>
        <p:nvSpPr>
          <p:cNvPr id="15496" name="Rectangle 202"/>
          <p:cNvSpPr>
            <a:spLocks noChangeArrowheads="1"/>
          </p:cNvSpPr>
          <p:nvPr/>
        </p:nvSpPr>
        <p:spPr bwMode="auto">
          <a:xfrm>
            <a:off x="1822450" y="2776538"/>
            <a:ext cx="246063" cy="212725"/>
          </a:xfrm>
          <a:prstGeom prst="rect">
            <a:avLst/>
          </a:prstGeom>
          <a:noFill/>
          <a:ln w="9525">
            <a:noFill/>
            <a:miter lim="800000"/>
            <a:headEnd/>
            <a:tailEnd/>
          </a:ln>
        </p:spPr>
        <p:txBody>
          <a:bodyPr wrap="none" lIns="0" tIns="0" rIns="0" bIns="0">
            <a:spAutoFit/>
          </a:bodyPr>
          <a:lstStyle/>
          <a:p>
            <a:r>
              <a:rPr lang="en-US">
                <a:solidFill>
                  <a:srgbClr val="000000"/>
                </a:solidFill>
              </a:rPr>
              <a:t>0.4</a:t>
            </a:r>
            <a:endParaRPr lang="en-US"/>
          </a:p>
        </p:txBody>
      </p:sp>
      <p:sp>
        <p:nvSpPr>
          <p:cNvPr id="15497" name="Rectangle 203"/>
          <p:cNvSpPr>
            <a:spLocks noChangeArrowheads="1"/>
          </p:cNvSpPr>
          <p:nvPr/>
        </p:nvSpPr>
        <p:spPr bwMode="auto">
          <a:xfrm>
            <a:off x="1822450" y="2251075"/>
            <a:ext cx="246063" cy="214313"/>
          </a:xfrm>
          <a:prstGeom prst="rect">
            <a:avLst/>
          </a:prstGeom>
          <a:noFill/>
          <a:ln w="9525">
            <a:noFill/>
            <a:miter lim="800000"/>
            <a:headEnd/>
            <a:tailEnd/>
          </a:ln>
        </p:spPr>
        <p:txBody>
          <a:bodyPr wrap="none" lIns="0" tIns="0" rIns="0" bIns="0">
            <a:spAutoFit/>
          </a:bodyPr>
          <a:lstStyle/>
          <a:p>
            <a:r>
              <a:rPr lang="en-US">
                <a:solidFill>
                  <a:srgbClr val="000000"/>
                </a:solidFill>
              </a:rPr>
              <a:t>0.6</a:t>
            </a:r>
            <a:endParaRPr lang="en-US"/>
          </a:p>
        </p:txBody>
      </p:sp>
      <p:sp>
        <p:nvSpPr>
          <p:cNvPr id="15498" name="Rectangle 204"/>
          <p:cNvSpPr>
            <a:spLocks noChangeArrowheads="1"/>
          </p:cNvSpPr>
          <p:nvPr/>
        </p:nvSpPr>
        <p:spPr bwMode="auto">
          <a:xfrm>
            <a:off x="1822450" y="1727200"/>
            <a:ext cx="246063" cy="211138"/>
          </a:xfrm>
          <a:prstGeom prst="rect">
            <a:avLst/>
          </a:prstGeom>
          <a:noFill/>
          <a:ln w="9525">
            <a:noFill/>
            <a:miter lim="800000"/>
            <a:headEnd/>
            <a:tailEnd/>
          </a:ln>
        </p:spPr>
        <p:txBody>
          <a:bodyPr wrap="none" lIns="0" tIns="0" rIns="0" bIns="0">
            <a:spAutoFit/>
          </a:bodyPr>
          <a:lstStyle/>
          <a:p>
            <a:r>
              <a:rPr lang="en-US">
                <a:solidFill>
                  <a:srgbClr val="000000"/>
                </a:solidFill>
              </a:rPr>
              <a:t>0.8</a:t>
            </a:r>
            <a:endParaRPr lang="en-US"/>
          </a:p>
        </p:txBody>
      </p:sp>
      <p:sp>
        <p:nvSpPr>
          <p:cNvPr id="15499" name="Rectangle 205"/>
          <p:cNvSpPr>
            <a:spLocks noChangeArrowheads="1"/>
          </p:cNvSpPr>
          <p:nvPr/>
        </p:nvSpPr>
        <p:spPr bwMode="auto">
          <a:xfrm>
            <a:off x="1952625" y="1190625"/>
            <a:ext cx="98425" cy="212725"/>
          </a:xfrm>
          <a:prstGeom prst="rect">
            <a:avLst/>
          </a:prstGeom>
          <a:noFill/>
          <a:ln w="9525">
            <a:noFill/>
            <a:miter lim="800000"/>
            <a:headEnd/>
            <a:tailEnd/>
          </a:ln>
        </p:spPr>
        <p:txBody>
          <a:bodyPr wrap="none" lIns="0" tIns="0" rIns="0" bIns="0">
            <a:spAutoFit/>
          </a:bodyPr>
          <a:lstStyle/>
          <a:p>
            <a:r>
              <a:rPr lang="en-US">
                <a:solidFill>
                  <a:srgbClr val="000000"/>
                </a:solidFill>
              </a:rPr>
              <a:t>1</a:t>
            </a:r>
            <a:endParaRPr lang="en-US"/>
          </a:p>
        </p:txBody>
      </p:sp>
      <p:sp>
        <p:nvSpPr>
          <p:cNvPr id="15500" name="Rectangle 206"/>
          <p:cNvSpPr>
            <a:spLocks noChangeArrowheads="1"/>
          </p:cNvSpPr>
          <p:nvPr/>
        </p:nvSpPr>
        <p:spPr bwMode="auto">
          <a:xfrm>
            <a:off x="2120900" y="4068763"/>
            <a:ext cx="98425" cy="214312"/>
          </a:xfrm>
          <a:prstGeom prst="rect">
            <a:avLst/>
          </a:prstGeom>
          <a:noFill/>
          <a:ln w="9525">
            <a:noFill/>
            <a:miter lim="800000"/>
            <a:headEnd/>
            <a:tailEnd/>
          </a:ln>
        </p:spPr>
        <p:txBody>
          <a:bodyPr wrap="none" lIns="0" tIns="0" rIns="0" bIns="0">
            <a:spAutoFit/>
          </a:bodyPr>
          <a:lstStyle/>
          <a:p>
            <a:r>
              <a:rPr lang="en-US">
                <a:solidFill>
                  <a:srgbClr val="000000"/>
                </a:solidFill>
              </a:rPr>
              <a:t>0</a:t>
            </a:r>
            <a:endParaRPr lang="en-US"/>
          </a:p>
        </p:txBody>
      </p:sp>
      <p:sp>
        <p:nvSpPr>
          <p:cNvPr id="15501" name="Rectangle 207"/>
          <p:cNvSpPr>
            <a:spLocks noChangeArrowheads="1"/>
          </p:cNvSpPr>
          <p:nvPr/>
        </p:nvSpPr>
        <p:spPr bwMode="auto">
          <a:xfrm>
            <a:off x="3325813" y="4068763"/>
            <a:ext cx="196850" cy="214312"/>
          </a:xfrm>
          <a:prstGeom prst="rect">
            <a:avLst/>
          </a:prstGeom>
          <a:noFill/>
          <a:ln w="9525">
            <a:noFill/>
            <a:miter lim="800000"/>
            <a:headEnd/>
            <a:tailEnd/>
          </a:ln>
        </p:spPr>
        <p:txBody>
          <a:bodyPr wrap="none" lIns="0" tIns="0" rIns="0" bIns="0">
            <a:spAutoFit/>
          </a:bodyPr>
          <a:lstStyle/>
          <a:p>
            <a:r>
              <a:rPr lang="en-US">
                <a:solidFill>
                  <a:srgbClr val="000000"/>
                </a:solidFill>
              </a:rPr>
              <a:t>50</a:t>
            </a:r>
            <a:endParaRPr lang="en-US"/>
          </a:p>
        </p:txBody>
      </p:sp>
      <p:sp>
        <p:nvSpPr>
          <p:cNvPr id="15502" name="Rectangle 208"/>
          <p:cNvSpPr>
            <a:spLocks noChangeArrowheads="1"/>
          </p:cNvSpPr>
          <p:nvPr/>
        </p:nvSpPr>
        <p:spPr bwMode="auto">
          <a:xfrm>
            <a:off x="4541838" y="4068763"/>
            <a:ext cx="296862" cy="214312"/>
          </a:xfrm>
          <a:prstGeom prst="rect">
            <a:avLst/>
          </a:prstGeom>
          <a:noFill/>
          <a:ln w="9525">
            <a:noFill/>
            <a:miter lim="800000"/>
            <a:headEnd/>
            <a:tailEnd/>
          </a:ln>
        </p:spPr>
        <p:txBody>
          <a:bodyPr wrap="none" lIns="0" tIns="0" rIns="0" bIns="0">
            <a:spAutoFit/>
          </a:bodyPr>
          <a:lstStyle/>
          <a:p>
            <a:r>
              <a:rPr lang="en-US">
                <a:solidFill>
                  <a:srgbClr val="000000"/>
                </a:solidFill>
              </a:rPr>
              <a:t>100</a:t>
            </a:r>
            <a:endParaRPr lang="en-US"/>
          </a:p>
        </p:txBody>
      </p:sp>
      <p:sp>
        <p:nvSpPr>
          <p:cNvPr id="15503" name="Rectangle 209"/>
          <p:cNvSpPr>
            <a:spLocks noChangeArrowheads="1"/>
          </p:cNvSpPr>
          <p:nvPr/>
        </p:nvSpPr>
        <p:spPr bwMode="auto">
          <a:xfrm>
            <a:off x="5783263" y="4068763"/>
            <a:ext cx="293687" cy="214312"/>
          </a:xfrm>
          <a:prstGeom prst="rect">
            <a:avLst/>
          </a:prstGeom>
          <a:noFill/>
          <a:ln w="9525">
            <a:noFill/>
            <a:miter lim="800000"/>
            <a:headEnd/>
            <a:tailEnd/>
          </a:ln>
        </p:spPr>
        <p:txBody>
          <a:bodyPr wrap="none" lIns="0" tIns="0" rIns="0" bIns="0">
            <a:spAutoFit/>
          </a:bodyPr>
          <a:lstStyle/>
          <a:p>
            <a:r>
              <a:rPr lang="en-US">
                <a:solidFill>
                  <a:srgbClr val="000000"/>
                </a:solidFill>
              </a:rPr>
              <a:t>150</a:t>
            </a:r>
            <a:endParaRPr lang="en-US"/>
          </a:p>
        </p:txBody>
      </p:sp>
      <p:sp>
        <p:nvSpPr>
          <p:cNvPr id="15504" name="Rectangle 210"/>
          <p:cNvSpPr>
            <a:spLocks noChangeArrowheads="1"/>
          </p:cNvSpPr>
          <p:nvPr/>
        </p:nvSpPr>
        <p:spPr bwMode="auto">
          <a:xfrm>
            <a:off x="7035800" y="4068763"/>
            <a:ext cx="293688" cy="214312"/>
          </a:xfrm>
          <a:prstGeom prst="rect">
            <a:avLst/>
          </a:prstGeom>
          <a:noFill/>
          <a:ln w="9525">
            <a:noFill/>
            <a:miter lim="800000"/>
            <a:headEnd/>
            <a:tailEnd/>
          </a:ln>
        </p:spPr>
        <p:txBody>
          <a:bodyPr wrap="none" lIns="0" tIns="0" rIns="0" bIns="0">
            <a:spAutoFit/>
          </a:bodyPr>
          <a:lstStyle/>
          <a:p>
            <a:r>
              <a:rPr lang="en-US">
                <a:solidFill>
                  <a:srgbClr val="000000"/>
                </a:solidFill>
              </a:rPr>
              <a:t>200</a:t>
            </a:r>
            <a:endParaRPr lang="en-US"/>
          </a:p>
        </p:txBody>
      </p:sp>
      <p:sp>
        <p:nvSpPr>
          <p:cNvPr id="15505" name="Rectangle 212"/>
          <p:cNvSpPr>
            <a:spLocks noChangeArrowheads="1"/>
          </p:cNvSpPr>
          <p:nvPr/>
        </p:nvSpPr>
        <p:spPr bwMode="auto">
          <a:xfrm>
            <a:off x="3779838" y="4294188"/>
            <a:ext cx="1938337" cy="212725"/>
          </a:xfrm>
          <a:prstGeom prst="rect">
            <a:avLst/>
          </a:prstGeom>
          <a:noFill/>
          <a:ln w="9525">
            <a:noFill/>
            <a:miter lim="800000"/>
            <a:headEnd/>
            <a:tailEnd/>
          </a:ln>
        </p:spPr>
        <p:txBody>
          <a:bodyPr wrap="none" lIns="0" tIns="0" rIns="0" bIns="0">
            <a:spAutoFit/>
          </a:bodyPr>
          <a:lstStyle/>
          <a:p>
            <a:r>
              <a:rPr lang="en-US" b="1"/>
              <a:t>Waiting time [seconds]</a:t>
            </a:r>
          </a:p>
        </p:txBody>
      </p:sp>
      <p:sp>
        <p:nvSpPr>
          <p:cNvPr id="15506" name="Rectangle 213"/>
          <p:cNvSpPr>
            <a:spLocks noChangeArrowheads="1"/>
          </p:cNvSpPr>
          <p:nvPr/>
        </p:nvSpPr>
        <p:spPr bwMode="auto">
          <a:xfrm>
            <a:off x="354013" y="1196975"/>
            <a:ext cx="1519237" cy="850900"/>
          </a:xfrm>
          <a:prstGeom prst="rect">
            <a:avLst/>
          </a:prstGeom>
          <a:noFill/>
          <a:ln w="9525">
            <a:noFill/>
            <a:miter lim="800000"/>
            <a:headEnd/>
            <a:tailEnd/>
          </a:ln>
        </p:spPr>
        <p:txBody>
          <a:bodyPr lIns="0" tIns="0" rIns="0" bIns="0">
            <a:spAutoFit/>
          </a:bodyPr>
          <a:lstStyle/>
          <a:p>
            <a:r>
              <a:rPr lang="en-US" b="1"/>
              <a:t>Fraction of customers who have to wait x</a:t>
            </a:r>
            <a:br>
              <a:rPr lang="en-US" b="1"/>
            </a:br>
            <a:r>
              <a:rPr lang="en-US" b="1"/>
              <a:t>seconds or less</a:t>
            </a:r>
          </a:p>
        </p:txBody>
      </p:sp>
      <p:sp>
        <p:nvSpPr>
          <p:cNvPr id="15507" name="Text Box 215"/>
          <p:cNvSpPr txBox="1">
            <a:spLocks noChangeArrowheads="1"/>
          </p:cNvSpPr>
          <p:nvPr/>
        </p:nvSpPr>
        <p:spPr bwMode="auto">
          <a:xfrm>
            <a:off x="3873500" y="1684338"/>
            <a:ext cx="2781300" cy="457200"/>
          </a:xfrm>
          <a:prstGeom prst="rect">
            <a:avLst/>
          </a:prstGeom>
          <a:noFill/>
          <a:ln w="9525">
            <a:noFill/>
            <a:miter lim="800000"/>
            <a:headEnd/>
            <a:tailEnd/>
          </a:ln>
        </p:spPr>
        <p:txBody>
          <a:bodyPr>
            <a:spAutoFit/>
          </a:bodyPr>
          <a:lstStyle/>
          <a:p>
            <a:r>
              <a:rPr lang="en-US" sz="1200" i="1"/>
              <a:t>Waiting times for those customers who do not get served immediately</a:t>
            </a:r>
          </a:p>
        </p:txBody>
      </p:sp>
      <p:sp>
        <p:nvSpPr>
          <p:cNvPr id="15508" name="AutoShape 216"/>
          <p:cNvSpPr>
            <a:spLocks/>
          </p:cNvSpPr>
          <p:nvPr/>
        </p:nvSpPr>
        <p:spPr bwMode="auto">
          <a:xfrm>
            <a:off x="2251075" y="2174875"/>
            <a:ext cx="182563" cy="1727200"/>
          </a:xfrm>
          <a:prstGeom prst="rightBrace">
            <a:avLst>
              <a:gd name="adj1" fmla="val 78840"/>
              <a:gd name="adj2" fmla="val 50000"/>
            </a:avLst>
          </a:prstGeom>
          <a:noFill/>
          <a:ln w="9525">
            <a:solidFill>
              <a:schemeClr val="tx1"/>
            </a:solidFill>
            <a:round/>
            <a:headEnd/>
            <a:tailEnd/>
          </a:ln>
        </p:spPr>
        <p:txBody>
          <a:bodyPr wrap="none" anchor="ctr"/>
          <a:lstStyle/>
          <a:p>
            <a:endParaRPr lang="en-US"/>
          </a:p>
        </p:txBody>
      </p:sp>
      <p:sp>
        <p:nvSpPr>
          <p:cNvPr id="15509" name="Text Box 217"/>
          <p:cNvSpPr txBox="1">
            <a:spLocks noChangeArrowheads="1"/>
          </p:cNvSpPr>
          <p:nvPr/>
        </p:nvSpPr>
        <p:spPr bwMode="auto">
          <a:xfrm>
            <a:off x="2492375" y="2763838"/>
            <a:ext cx="2781300" cy="457200"/>
          </a:xfrm>
          <a:prstGeom prst="rect">
            <a:avLst/>
          </a:prstGeom>
          <a:noFill/>
          <a:ln w="9525">
            <a:noFill/>
            <a:miter lim="800000"/>
            <a:headEnd/>
            <a:tailEnd/>
          </a:ln>
        </p:spPr>
        <p:txBody>
          <a:bodyPr>
            <a:spAutoFit/>
          </a:bodyPr>
          <a:lstStyle/>
          <a:p>
            <a:r>
              <a:rPr lang="en-US" sz="1200" i="1"/>
              <a:t>Fraction of customers who get served without waiting at all</a:t>
            </a:r>
          </a:p>
        </p:txBody>
      </p:sp>
      <p:sp>
        <p:nvSpPr>
          <p:cNvPr id="15510" name="Line 219"/>
          <p:cNvSpPr>
            <a:spLocks noChangeShapeType="1"/>
          </p:cNvSpPr>
          <p:nvPr/>
        </p:nvSpPr>
        <p:spPr bwMode="auto">
          <a:xfrm>
            <a:off x="2146300" y="1554163"/>
            <a:ext cx="5295900" cy="0"/>
          </a:xfrm>
          <a:prstGeom prst="line">
            <a:avLst/>
          </a:prstGeom>
          <a:noFill/>
          <a:ln w="9525">
            <a:solidFill>
              <a:schemeClr val="tx1"/>
            </a:solidFill>
            <a:round/>
            <a:headEnd/>
            <a:tailEnd/>
          </a:ln>
        </p:spPr>
        <p:txBody>
          <a:bodyPr/>
          <a:lstStyle/>
          <a:p>
            <a:endParaRPr lang="en-US"/>
          </a:p>
        </p:txBody>
      </p:sp>
      <p:sp>
        <p:nvSpPr>
          <p:cNvPr id="15511" name="Line 220"/>
          <p:cNvSpPr>
            <a:spLocks noChangeShapeType="1"/>
          </p:cNvSpPr>
          <p:nvPr/>
        </p:nvSpPr>
        <p:spPr bwMode="auto">
          <a:xfrm>
            <a:off x="2832100" y="1554163"/>
            <a:ext cx="0" cy="2387600"/>
          </a:xfrm>
          <a:prstGeom prst="line">
            <a:avLst/>
          </a:prstGeom>
          <a:noFill/>
          <a:ln w="9525">
            <a:solidFill>
              <a:schemeClr val="tx1"/>
            </a:solidFill>
            <a:prstDash val="dash"/>
            <a:round/>
            <a:headEnd/>
            <a:tailEnd/>
          </a:ln>
        </p:spPr>
        <p:txBody>
          <a:bodyPr/>
          <a:lstStyle/>
          <a:p>
            <a:endParaRPr lang="en-US"/>
          </a:p>
        </p:txBody>
      </p:sp>
      <p:sp>
        <p:nvSpPr>
          <p:cNvPr id="15512" name="Text Box 221"/>
          <p:cNvSpPr txBox="1">
            <a:spLocks noChangeArrowheads="1"/>
          </p:cNvSpPr>
          <p:nvPr/>
        </p:nvSpPr>
        <p:spPr bwMode="auto">
          <a:xfrm>
            <a:off x="7454900" y="1265238"/>
            <a:ext cx="1689100" cy="639762"/>
          </a:xfrm>
          <a:prstGeom prst="rect">
            <a:avLst/>
          </a:prstGeom>
          <a:noFill/>
          <a:ln w="9525">
            <a:noFill/>
            <a:miter lim="800000"/>
            <a:headEnd/>
            <a:tailEnd/>
          </a:ln>
        </p:spPr>
        <p:txBody>
          <a:bodyPr>
            <a:spAutoFit/>
          </a:bodyPr>
          <a:lstStyle/>
          <a:p>
            <a:r>
              <a:rPr lang="en-US" sz="1200" i="1"/>
              <a:t>90% of calls had to wait 25 seconds or less</a:t>
            </a:r>
          </a:p>
        </p:txBody>
      </p:sp>
      <p:sp>
        <p:nvSpPr>
          <p:cNvPr id="15513" name="Rectangle 224"/>
          <p:cNvSpPr>
            <a:spLocks noGrp="1" noChangeArrowheads="1"/>
          </p:cNvSpPr>
          <p:nvPr>
            <p:ph type="title" idx="4294967295"/>
          </p:nvPr>
        </p:nvSpPr>
        <p:spPr/>
        <p:txBody>
          <a:bodyPr>
            <a:normAutofit fontScale="90000"/>
          </a:bodyPr>
          <a:lstStyle/>
          <a:p>
            <a:pPr eaLnBrk="1" hangingPunct="1"/>
            <a:r>
              <a:rPr lang="en-GB" dirty="0" smtClean="0"/>
              <a:t>Other measures of performance: Acceptable Wait Time</a:t>
            </a:r>
            <a:endParaRPr lang="en-US" dirty="0" smtClean="0"/>
          </a:p>
        </p:txBody>
      </p:sp>
      <p:sp>
        <p:nvSpPr>
          <p:cNvPr id="15514" name="Rectangle 212"/>
          <p:cNvSpPr>
            <a:spLocks noChangeArrowheads="1"/>
          </p:cNvSpPr>
          <p:nvPr/>
        </p:nvSpPr>
        <p:spPr bwMode="auto">
          <a:xfrm>
            <a:off x="2762250" y="3989388"/>
            <a:ext cx="100013" cy="214312"/>
          </a:xfrm>
          <a:prstGeom prst="rect">
            <a:avLst/>
          </a:prstGeom>
          <a:noFill/>
          <a:ln w="9525">
            <a:noFill/>
            <a:miter lim="800000"/>
            <a:headEnd/>
            <a:tailEnd/>
          </a:ln>
        </p:spPr>
        <p:txBody>
          <a:bodyPr wrap="none" lIns="0" tIns="0" rIns="0" bIns="0">
            <a:spAutoFit/>
          </a:bodyPr>
          <a:lstStyle/>
          <a:p>
            <a:r>
              <a:rPr lang="en-US" b="1"/>
              <a:t>x</a:t>
            </a:r>
          </a:p>
        </p:txBody>
      </p:sp>
      <p:sp>
        <p:nvSpPr>
          <p:cNvPr id="156" name="Slide Number Placeholder 155"/>
          <p:cNvSpPr>
            <a:spLocks noGrp="1"/>
          </p:cNvSpPr>
          <p:nvPr>
            <p:ph type="sldNum" sz="quarter" idx="12"/>
          </p:nvPr>
        </p:nvSpPr>
        <p:spPr/>
        <p:txBody>
          <a:bodyPr/>
          <a:lstStyle/>
          <a:p>
            <a:fld id="{2F7DB963-4F8A-4DAA-BCBD-A7A16DAB06B2}" type="slidenum">
              <a:rPr lang="en-US" smtClean="0"/>
              <a:pPr/>
              <a:t>20</a:t>
            </a:fld>
            <a:endParaRPr lang="en-US"/>
          </a:p>
        </p:txBody>
      </p:sp>
      <p:sp>
        <p:nvSpPr>
          <p:cNvPr id="157" name="Footer Placeholder 156"/>
          <p:cNvSpPr>
            <a:spLocks noGrp="1"/>
          </p:cNvSpPr>
          <p:nvPr>
            <p:ph type="ftr" sz="quarter" idx="11"/>
          </p:nvPr>
        </p:nvSpPr>
        <p:spPr/>
        <p:txBody>
          <a:bodyPr/>
          <a:lstStyle/>
          <a:p>
            <a:r>
              <a:rPr lang="en-US" dirty="0" err="1" smtClean="0"/>
              <a:t>Gestion</a:t>
            </a:r>
            <a:r>
              <a:rPr lang="en-US" dirty="0" smtClean="0"/>
              <a:t> de </a:t>
            </a:r>
            <a:r>
              <a:rPr lang="en-US" dirty="0" err="1" smtClean="0"/>
              <a:t>Operaciones</a:t>
            </a:r>
            <a:r>
              <a:rPr lang="en-US" dirty="0" smtClean="0"/>
              <a:t> II</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37" name="Rectangle 2"/>
          <p:cNvSpPr>
            <a:spLocks noGrp="1"/>
          </p:cNvSpPr>
          <p:nvPr>
            <p:ph type="title" idx="4294967295"/>
          </p:nvPr>
        </p:nvSpPr>
        <p:spPr/>
        <p:txBody>
          <a:bodyPr/>
          <a:lstStyle/>
          <a:p>
            <a:r>
              <a:rPr lang="en-US" smtClean="0"/>
              <a:t>Basic Erlang Model: Capacity Analysis</a:t>
            </a:r>
          </a:p>
        </p:txBody>
      </p:sp>
      <p:sp>
        <p:nvSpPr>
          <p:cNvPr id="52238" name="Rectangle 3"/>
          <p:cNvSpPr>
            <a:spLocks noGrp="1"/>
          </p:cNvSpPr>
          <p:nvPr>
            <p:ph type="body" idx="4294967295"/>
          </p:nvPr>
        </p:nvSpPr>
        <p:spPr/>
        <p:txBody>
          <a:bodyPr/>
          <a:lstStyle/>
          <a:p>
            <a:pPr>
              <a:lnSpc>
                <a:spcPct val="90000"/>
              </a:lnSpc>
            </a:pPr>
            <a:r>
              <a:rPr lang="en-US" sz="2200" dirty="0" smtClean="0"/>
              <a:t>                                                           	 		(1)</a:t>
            </a:r>
          </a:p>
          <a:p>
            <a:pPr>
              <a:lnSpc>
                <a:spcPct val="90000"/>
              </a:lnSpc>
              <a:buNone/>
            </a:pPr>
            <a:r>
              <a:rPr lang="en-US" sz="2200" dirty="0" smtClean="0"/>
              <a:t>						</a:t>
            </a:r>
          </a:p>
          <a:p>
            <a:pPr>
              <a:lnSpc>
                <a:spcPct val="90000"/>
              </a:lnSpc>
            </a:pPr>
            <a:endParaRPr lang="en-US" sz="2000" dirty="0" smtClean="0"/>
          </a:p>
          <a:p>
            <a:pPr>
              <a:lnSpc>
                <a:spcPct val="90000"/>
              </a:lnSpc>
            </a:pPr>
            <a:r>
              <a:rPr lang="en-US" sz="2000" dirty="0" smtClean="0"/>
              <a:t>Assume an SLA is given, with given AWT and SL (50%). How much capacity, i.e. how many agents (s) do we need to satisfy the SLA?</a:t>
            </a:r>
          </a:p>
          <a:p>
            <a:pPr>
              <a:lnSpc>
                <a:spcPct val="90000"/>
              </a:lnSpc>
              <a:buFontTx/>
              <a:buChar char="-"/>
            </a:pPr>
            <a:r>
              <a:rPr lang="en-US" sz="2000" dirty="0" smtClean="0"/>
              <a:t>Using the Normal approximation in (3), </a:t>
            </a:r>
          </a:p>
          <a:p>
            <a:pPr>
              <a:lnSpc>
                <a:spcPct val="90000"/>
              </a:lnSpc>
              <a:buFontTx/>
              <a:buNone/>
            </a:pPr>
            <a:endParaRPr lang="en-US" sz="2000" dirty="0" smtClean="0"/>
          </a:p>
          <a:p>
            <a:pPr>
              <a:lnSpc>
                <a:spcPct val="90000"/>
              </a:lnSpc>
              <a:buFontTx/>
              <a:buNone/>
            </a:pPr>
            <a:endParaRPr lang="en-US" sz="2000" dirty="0" smtClean="0"/>
          </a:p>
          <a:p>
            <a:pPr>
              <a:lnSpc>
                <a:spcPct val="90000"/>
              </a:lnSpc>
              <a:buFontTx/>
              <a:buNone/>
            </a:pPr>
            <a:r>
              <a:rPr lang="en-US" sz="2000" dirty="0" smtClean="0"/>
              <a:t>	as s increases from a to ∞, SL increases from 0.5 to 1. </a:t>
            </a:r>
          </a:p>
          <a:p>
            <a:pPr>
              <a:lnSpc>
                <a:spcPct val="90000"/>
              </a:lnSpc>
              <a:buFontTx/>
              <a:buNone/>
            </a:pPr>
            <a:endParaRPr lang="en-US" sz="2000" dirty="0" smtClean="0"/>
          </a:p>
          <a:p>
            <a:pPr>
              <a:lnSpc>
                <a:spcPct val="90000"/>
              </a:lnSpc>
              <a:buFontTx/>
              <a:buNone/>
            </a:pPr>
            <a:r>
              <a:rPr lang="en-US" sz="9000" dirty="0" smtClean="0"/>
              <a:t>  </a:t>
            </a:r>
          </a:p>
        </p:txBody>
      </p:sp>
      <p:graphicFrame>
        <p:nvGraphicFramePr>
          <p:cNvPr id="4099" name="Object 1"/>
          <p:cNvGraphicFramePr>
            <a:graphicFrameLocks noChangeAspect="1"/>
          </p:cNvGraphicFramePr>
          <p:nvPr/>
        </p:nvGraphicFramePr>
        <p:xfrm>
          <a:off x="914400" y="3200400"/>
          <a:ext cx="2997200" cy="844550"/>
        </p:xfrm>
        <a:graphic>
          <a:graphicData uri="http://schemas.openxmlformats.org/presentationml/2006/ole">
            <p:oleObj spid="_x0000_s147460" name="Equation" r:id="rId4" imgW="1625600" imgH="457200" progId="Equation.3">
              <p:embed/>
            </p:oleObj>
          </a:graphicData>
        </a:graphic>
      </p:graphicFrame>
      <p:sp>
        <p:nvSpPr>
          <p:cNvPr id="35856" name="Slide Number Placeholder 34"/>
          <p:cNvSpPr txBox="1">
            <a:spLocks noGrp="1"/>
          </p:cNvSpPr>
          <p:nvPr/>
        </p:nvSpPr>
        <p:spPr bwMode="auto">
          <a:xfrm>
            <a:off x="612775" y="6356350"/>
            <a:ext cx="1981200" cy="365125"/>
          </a:xfrm>
          <a:prstGeom prst="rect">
            <a:avLst/>
          </a:prstGeom>
          <a:noFill/>
          <a:ln>
            <a:miter lim="800000"/>
            <a:headEnd/>
            <a:tailEnd/>
          </a:ln>
        </p:spPr>
        <p:txBody>
          <a:bodyPr/>
          <a:lstStyle/>
          <a:p>
            <a:pPr>
              <a:defRPr/>
            </a:pPr>
            <a:fld id="{CDF306DF-A4B5-4907-B408-9814344B96EC}" type="slidenum">
              <a:rPr lang="en-US" sz="1400">
                <a:solidFill>
                  <a:schemeClr val="tx2"/>
                </a:solidFill>
                <a:latin typeface="+mn-lt"/>
              </a:rPr>
              <a:pPr>
                <a:defRPr/>
              </a:pPr>
              <a:t>21</a:t>
            </a:fld>
            <a:endParaRPr lang="en-US" sz="1400">
              <a:solidFill>
                <a:schemeClr val="tx2"/>
              </a:solidFill>
              <a:latin typeface="+mn-lt"/>
            </a:endParaRPr>
          </a:p>
        </p:txBody>
      </p:sp>
      <p:graphicFrame>
        <p:nvGraphicFramePr>
          <p:cNvPr id="52235" name="Object 0"/>
          <p:cNvGraphicFramePr>
            <a:graphicFrameLocks noChangeAspect="1"/>
          </p:cNvGraphicFramePr>
          <p:nvPr/>
        </p:nvGraphicFramePr>
        <p:xfrm>
          <a:off x="990600" y="1295400"/>
          <a:ext cx="5725673" cy="466725"/>
        </p:xfrm>
        <a:graphic>
          <a:graphicData uri="http://schemas.openxmlformats.org/presentationml/2006/ole">
            <p:oleObj spid="_x0000_s147461" name="Equation" r:id="rId5" imgW="2984500" imgH="241300" progId="Equation.3">
              <p:embed/>
            </p:oleObj>
          </a:graphicData>
        </a:graphic>
      </p:graphicFrame>
      <p:pic>
        <p:nvPicPr>
          <p:cNvPr id="52242" name="Picture 20" descr="graph p 18"/>
          <p:cNvPicPr>
            <a:picLocks noChangeAspect="1" noChangeArrowheads="1"/>
          </p:cNvPicPr>
          <p:nvPr/>
        </p:nvPicPr>
        <p:blipFill>
          <a:blip r:embed="rId6" cstate="print"/>
          <a:srcRect t="8333" r="12500" b="16667"/>
          <a:stretch>
            <a:fillRect/>
          </a:stretch>
        </p:blipFill>
        <p:spPr bwMode="auto">
          <a:xfrm>
            <a:off x="1752600" y="4267200"/>
            <a:ext cx="3200400" cy="2055813"/>
          </a:xfrm>
          <a:prstGeom prst="rect">
            <a:avLst/>
          </a:prstGeom>
          <a:noFill/>
          <a:ln w="9525">
            <a:noFill/>
            <a:miter lim="800000"/>
            <a:headEnd/>
            <a:tailEnd/>
          </a:ln>
        </p:spPr>
      </p:pic>
      <p:sp>
        <p:nvSpPr>
          <p:cNvPr id="11" name="Slide Number Placeholder 10"/>
          <p:cNvSpPr>
            <a:spLocks noGrp="1"/>
          </p:cNvSpPr>
          <p:nvPr>
            <p:ph type="sldNum" sz="quarter" idx="12"/>
          </p:nvPr>
        </p:nvSpPr>
        <p:spPr/>
        <p:txBody>
          <a:bodyPr/>
          <a:lstStyle/>
          <a:p>
            <a:fld id="{2F7DB963-4F8A-4DAA-BCBD-A7A16DAB06B2}" type="slidenum">
              <a:rPr lang="en-US" smtClean="0"/>
              <a:pPr/>
              <a:t>21</a:t>
            </a:fld>
            <a:endParaRPr lang="en-US"/>
          </a:p>
        </p:txBody>
      </p:sp>
      <p:sp>
        <p:nvSpPr>
          <p:cNvPr id="12" name="Footer Placeholder 3"/>
          <p:cNvSpPr>
            <a:spLocks noGrp="1"/>
          </p:cNvSpPr>
          <p:nvPr>
            <p:ph type="ftr" sz="quarter" idx="11"/>
          </p:nvPr>
        </p:nvSpPr>
        <p:spPr>
          <a:xfrm>
            <a:off x="2898648" y="6356350"/>
            <a:ext cx="3505200" cy="365760"/>
          </a:xfrm>
        </p:spPr>
        <p:txBody>
          <a:bodyPr/>
          <a:lstStyle/>
          <a:p>
            <a:r>
              <a:rPr lang="en-US" dirty="0" err="1" smtClean="0"/>
              <a:t>Gestión</a:t>
            </a:r>
            <a:r>
              <a:rPr lang="en-US" dirty="0" smtClean="0"/>
              <a:t> de </a:t>
            </a:r>
            <a:r>
              <a:rPr lang="en-US" dirty="0" err="1" smtClean="0"/>
              <a:t>Operaciones</a:t>
            </a:r>
            <a:r>
              <a:rPr lang="en-US" dirty="0" smtClean="0"/>
              <a:t> II</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4099"/>
                                        </p:tgtEl>
                                        <p:attrNameLst>
                                          <p:attrName>style.visibility</p:attrName>
                                        </p:attrNameLst>
                                      </p:cBhvr>
                                      <p:to>
                                        <p:strVal val="visible"/>
                                      </p:to>
                                    </p:set>
                                    <p:animEffect transition="in" filter="blinds(horizontal)">
                                      <p:cBhvr>
                                        <p:cTn id="7" dur="500"/>
                                        <p:tgtEl>
                                          <p:spTgt spid="40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8" name="Rectangle 2"/>
          <p:cNvSpPr>
            <a:spLocks noGrp="1"/>
          </p:cNvSpPr>
          <p:nvPr>
            <p:ph type="title" idx="4294967295"/>
          </p:nvPr>
        </p:nvSpPr>
        <p:spPr/>
        <p:txBody>
          <a:bodyPr/>
          <a:lstStyle/>
          <a:p>
            <a:r>
              <a:rPr lang="en-US" smtClean="0"/>
              <a:t>Capacity Analysis (cont’d)</a:t>
            </a:r>
          </a:p>
        </p:txBody>
      </p:sp>
      <p:sp>
        <p:nvSpPr>
          <p:cNvPr id="54279" name="Rectangle 3"/>
          <p:cNvSpPr>
            <a:spLocks noGrp="1"/>
          </p:cNvSpPr>
          <p:nvPr>
            <p:ph type="body" idx="4294967295"/>
          </p:nvPr>
        </p:nvSpPr>
        <p:spPr/>
        <p:txBody>
          <a:bodyPr/>
          <a:lstStyle/>
          <a:p>
            <a:r>
              <a:rPr lang="en-US" smtClean="0"/>
              <a:t>Suppose that we wish to adhere to an agreed SLA (given AWT and SL)</a:t>
            </a:r>
          </a:p>
          <a:p>
            <a:r>
              <a:rPr lang="en-US" smtClean="0"/>
              <a:t>How does the capacity grow with the demand volume    ?</a:t>
            </a:r>
          </a:p>
          <a:p>
            <a:endParaRPr lang="en-US" smtClean="0"/>
          </a:p>
          <a:p>
            <a:endParaRPr lang="en-US" smtClean="0"/>
          </a:p>
          <a:p>
            <a:pPr>
              <a:buFont typeface="Wingdings 3" pitchFamily="18" charset="2"/>
              <a:buNone/>
            </a:pPr>
            <a:r>
              <a:rPr lang="en-US" smtClean="0"/>
              <a:t> 		(Square Root Staffing Formula)</a:t>
            </a:r>
          </a:p>
          <a:p>
            <a:pPr>
              <a:buFont typeface="Wingdings 3" pitchFamily="18" charset="2"/>
              <a:buNone/>
            </a:pPr>
            <a:endParaRPr lang="en-US" smtClean="0"/>
          </a:p>
          <a:p>
            <a:r>
              <a:rPr lang="en-US" smtClean="0"/>
              <a:t>(k depends on AWT and SL)</a:t>
            </a:r>
          </a:p>
          <a:p>
            <a:r>
              <a:rPr lang="en-US" smtClean="0"/>
              <a:t>Square Root Staffing Formula shows </a:t>
            </a:r>
            <a:r>
              <a:rPr lang="en-US" u="sng" smtClean="0"/>
              <a:t>economies of scale</a:t>
            </a:r>
            <a:r>
              <a:rPr lang="en-US" smtClean="0"/>
              <a:t> and cost advantages of pooling. </a:t>
            </a:r>
          </a:p>
        </p:txBody>
      </p:sp>
      <p:graphicFrame>
        <p:nvGraphicFramePr>
          <p:cNvPr id="4099" name="Object 1"/>
          <p:cNvGraphicFramePr>
            <a:graphicFrameLocks noChangeAspect="1"/>
          </p:cNvGraphicFramePr>
          <p:nvPr/>
        </p:nvGraphicFramePr>
        <p:xfrm>
          <a:off x="8153400" y="2133600"/>
          <a:ext cx="577850" cy="381000"/>
        </p:xfrm>
        <a:graphic>
          <a:graphicData uri="http://schemas.openxmlformats.org/presentationml/2006/ole">
            <p:oleObj spid="_x0000_s148484" name="Equation" r:id="rId4" imgW="139579" imgH="177646" progId="Equation.3">
              <p:embed/>
            </p:oleObj>
          </a:graphicData>
        </a:graphic>
      </p:graphicFrame>
      <p:graphicFrame>
        <p:nvGraphicFramePr>
          <p:cNvPr id="2" name="Object 5"/>
          <p:cNvGraphicFramePr>
            <a:graphicFrameLocks noChangeAspect="1"/>
          </p:cNvGraphicFramePr>
          <p:nvPr/>
        </p:nvGraphicFramePr>
        <p:xfrm>
          <a:off x="1828800" y="2667000"/>
          <a:ext cx="2286000" cy="687388"/>
        </p:xfrm>
        <a:graphic>
          <a:graphicData uri="http://schemas.openxmlformats.org/presentationml/2006/ole">
            <p:oleObj spid="_x0000_s148485" name="Equation" r:id="rId5" imgW="761669" imgH="228501" progId="Equation.3">
              <p:embed/>
            </p:oleObj>
          </a:graphicData>
        </a:graphic>
      </p:graphicFrame>
      <p:sp>
        <p:nvSpPr>
          <p:cNvPr id="54280" name="Rectangle 6"/>
          <p:cNvSpPr>
            <a:spLocks noChangeArrowheads="1"/>
          </p:cNvSpPr>
          <p:nvPr/>
        </p:nvSpPr>
        <p:spPr bwMode="auto">
          <a:xfrm>
            <a:off x="1295400" y="2590800"/>
            <a:ext cx="4267200" cy="1447800"/>
          </a:xfrm>
          <a:prstGeom prst="rect">
            <a:avLst/>
          </a:prstGeom>
          <a:noFill/>
          <a:ln w="9525">
            <a:solidFill>
              <a:schemeClr val="tx1"/>
            </a:solidFill>
            <a:miter lim="800000"/>
            <a:headEnd/>
            <a:tailEnd/>
          </a:ln>
        </p:spPr>
        <p:txBody>
          <a:bodyPr wrap="none" anchor="ctr"/>
          <a:lstStyle/>
          <a:p>
            <a:endParaRPr lang="en-US"/>
          </a:p>
        </p:txBody>
      </p:sp>
      <p:sp>
        <p:nvSpPr>
          <p:cNvPr id="35856" name="Slide Number Placeholder 34"/>
          <p:cNvSpPr txBox="1">
            <a:spLocks noGrp="1"/>
          </p:cNvSpPr>
          <p:nvPr/>
        </p:nvSpPr>
        <p:spPr bwMode="auto">
          <a:xfrm>
            <a:off x="612775" y="6356350"/>
            <a:ext cx="1981200" cy="365125"/>
          </a:xfrm>
          <a:prstGeom prst="rect">
            <a:avLst/>
          </a:prstGeom>
          <a:noFill/>
          <a:ln>
            <a:miter lim="800000"/>
            <a:headEnd/>
            <a:tailEnd/>
          </a:ln>
        </p:spPr>
        <p:txBody>
          <a:bodyPr/>
          <a:lstStyle/>
          <a:p>
            <a:pPr>
              <a:defRPr/>
            </a:pPr>
            <a:fld id="{0286248C-48B0-47BB-A5CD-5771DF9F17D7}" type="slidenum">
              <a:rPr lang="en-US" sz="1400">
                <a:solidFill>
                  <a:schemeClr val="tx2"/>
                </a:solidFill>
                <a:latin typeface="+mn-lt"/>
              </a:rPr>
              <a:pPr>
                <a:defRPr/>
              </a:pPr>
              <a:t>22</a:t>
            </a:fld>
            <a:endParaRPr lang="en-US" sz="1400">
              <a:solidFill>
                <a:schemeClr val="tx2"/>
              </a:solidFill>
              <a:latin typeface="+mn-lt"/>
            </a:endParaRPr>
          </a:p>
        </p:txBody>
      </p:sp>
      <p:sp>
        <p:nvSpPr>
          <p:cNvPr id="11" name="Slide Number Placeholder 10"/>
          <p:cNvSpPr>
            <a:spLocks noGrp="1"/>
          </p:cNvSpPr>
          <p:nvPr>
            <p:ph type="sldNum" sz="quarter" idx="12"/>
          </p:nvPr>
        </p:nvSpPr>
        <p:spPr/>
        <p:txBody>
          <a:bodyPr/>
          <a:lstStyle/>
          <a:p>
            <a:fld id="{2F7DB963-4F8A-4DAA-BCBD-A7A16DAB06B2}" type="slidenum">
              <a:rPr lang="en-US" smtClean="0"/>
              <a:pPr/>
              <a:t>22</a:t>
            </a:fld>
            <a:endParaRPr lang="en-US"/>
          </a:p>
        </p:txBody>
      </p:sp>
      <p:sp>
        <p:nvSpPr>
          <p:cNvPr id="12" name="Footer Placeholder 3"/>
          <p:cNvSpPr>
            <a:spLocks noGrp="1"/>
          </p:cNvSpPr>
          <p:nvPr>
            <p:ph type="ftr" sz="quarter" idx="11"/>
          </p:nvPr>
        </p:nvSpPr>
        <p:spPr>
          <a:xfrm>
            <a:off x="2898648" y="6356350"/>
            <a:ext cx="3505200" cy="365760"/>
          </a:xfrm>
        </p:spPr>
        <p:txBody>
          <a:bodyPr/>
          <a:lstStyle/>
          <a:p>
            <a:r>
              <a:rPr lang="en-US" dirty="0" err="1" smtClean="0"/>
              <a:t>Gestión</a:t>
            </a:r>
            <a:r>
              <a:rPr lang="en-US" dirty="0" smtClean="0"/>
              <a:t> de </a:t>
            </a:r>
            <a:r>
              <a:rPr lang="en-US" dirty="0" err="1" smtClean="0"/>
              <a:t>Operaciones</a:t>
            </a:r>
            <a:r>
              <a:rPr lang="en-US" dirty="0" smtClean="0"/>
              <a:t> II</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4099"/>
                                        </p:tgtEl>
                                        <p:attrNameLst>
                                          <p:attrName>style.visibility</p:attrName>
                                        </p:attrNameLst>
                                      </p:cBhvr>
                                      <p:to>
                                        <p:strVal val="visible"/>
                                      </p:to>
                                    </p:set>
                                    <p:animEffect transition="in" filter="blinds(horizontal)">
                                      <p:cBhvr>
                                        <p:cTn id="7" dur="500"/>
                                        <p:tgtEl>
                                          <p:spTgt spid="4099"/>
                                        </p:tgtEl>
                                      </p:cBhvr>
                                    </p:animEffect>
                                  </p:childTnLst>
                                </p:cTn>
                              </p:par>
                              <p:par>
                                <p:cTn id="8" presetID="3" presetClass="entr" presetSubtype="10"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blinds(horizontal)">
                                      <p:cBhvr>
                                        <p:cTn id="1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a:t>
            </a:r>
            <a:endParaRPr lang="en-US" dirty="0"/>
          </a:p>
        </p:txBody>
      </p:sp>
      <p:sp>
        <p:nvSpPr>
          <p:cNvPr id="4" name="Footer Placeholder 3"/>
          <p:cNvSpPr>
            <a:spLocks noGrp="1"/>
          </p:cNvSpPr>
          <p:nvPr>
            <p:ph type="ftr" sz="quarter" idx="11"/>
          </p:nvPr>
        </p:nvSpPr>
        <p:spPr/>
        <p:txBody>
          <a:bodyPr/>
          <a:lstStyle/>
          <a:p>
            <a:r>
              <a:rPr lang="en-US" dirty="0" err="1" smtClean="0"/>
              <a:t>Gestion</a:t>
            </a:r>
            <a:r>
              <a:rPr lang="en-US" dirty="0" smtClean="0"/>
              <a:t> de </a:t>
            </a:r>
            <a:r>
              <a:rPr lang="en-US" dirty="0" err="1" smtClean="0"/>
              <a:t>Operaciones</a:t>
            </a:r>
            <a:r>
              <a:rPr lang="en-US" dirty="0" smtClean="0"/>
              <a:t> II</a:t>
            </a:r>
            <a:endParaRPr lang="en-US" dirty="0"/>
          </a:p>
        </p:txBody>
      </p:sp>
      <p:sp>
        <p:nvSpPr>
          <p:cNvPr id="5" name="Slide Number Placeholder 4"/>
          <p:cNvSpPr>
            <a:spLocks noGrp="1"/>
          </p:cNvSpPr>
          <p:nvPr>
            <p:ph type="sldNum" sz="quarter" idx="12"/>
          </p:nvPr>
        </p:nvSpPr>
        <p:spPr/>
        <p:txBody>
          <a:bodyPr/>
          <a:lstStyle/>
          <a:p>
            <a:fld id="{2F7DB963-4F8A-4DAA-BCBD-A7A16DAB06B2}" type="slidenum">
              <a:rPr lang="en-US" smtClean="0"/>
              <a:pPr/>
              <a:t>23</a:t>
            </a:fld>
            <a:endParaRPr lang="en-US" dirty="0" smtClean="0"/>
          </a:p>
        </p:txBody>
      </p:sp>
      <p:sp>
        <p:nvSpPr>
          <p:cNvPr id="6" name="Content Placeholder 5"/>
          <p:cNvSpPr>
            <a:spLocks noGrp="1"/>
          </p:cNvSpPr>
          <p:nvPr>
            <p:ph sz="quarter" idx="1"/>
          </p:nvPr>
        </p:nvSpPr>
        <p:spPr/>
        <p:txBody>
          <a:bodyPr/>
          <a:lstStyle/>
          <a:p>
            <a:r>
              <a:rPr lang="en-US" dirty="0" smtClean="0"/>
              <a:t>Variability is the norm, not the exception:</a:t>
            </a:r>
          </a:p>
          <a:p>
            <a:pPr lvl="1"/>
            <a:r>
              <a:rPr lang="en-US" dirty="0" smtClean="0"/>
              <a:t>Measure, understand the sources and try to reduce it.</a:t>
            </a:r>
          </a:p>
          <a:p>
            <a:pPr lvl="1"/>
            <a:r>
              <a:rPr lang="en-US" dirty="0" smtClean="0"/>
              <a:t>Accommodate the rest (e.g.  by adding capacity).</a:t>
            </a:r>
          </a:p>
          <a:p>
            <a:r>
              <a:rPr lang="en-US" dirty="0" smtClean="0"/>
              <a:t>Variability leads to waiting times even if utilization&lt;100%.</a:t>
            </a:r>
          </a:p>
          <a:p>
            <a:r>
              <a:rPr lang="en-US" dirty="0" smtClean="0"/>
              <a:t>Queuing models are useful to:</a:t>
            </a:r>
          </a:p>
          <a:p>
            <a:pPr lvl="1"/>
            <a:r>
              <a:rPr lang="en-US" dirty="0" smtClean="0"/>
              <a:t>Quantify the effect of variability on system performance.</a:t>
            </a:r>
          </a:p>
          <a:p>
            <a:pPr lvl="1"/>
            <a:r>
              <a:rPr lang="en-US" dirty="0" smtClean="0"/>
              <a:t>Analyze different scenarios (e.g. reduce average service times, pool servers).</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2"/>
          <p:cNvSpPr>
            <a:spLocks noGrp="1" noChangeArrowheads="1"/>
          </p:cNvSpPr>
          <p:nvPr>
            <p:ph type="title"/>
          </p:nvPr>
        </p:nvSpPr>
        <p:spPr>
          <a:xfrm>
            <a:off x="609600" y="317500"/>
            <a:ext cx="7696200" cy="762000"/>
          </a:xfrm>
        </p:spPr>
        <p:txBody>
          <a:bodyPr>
            <a:normAutofit fontScale="90000"/>
          </a:bodyPr>
          <a:lstStyle/>
          <a:p>
            <a:pPr algn="ctr"/>
            <a:r>
              <a:rPr lang="en-US" sz="3000"/>
              <a:t>Operations Management: </a:t>
            </a:r>
            <a:br>
              <a:rPr lang="en-US" sz="3000"/>
            </a:br>
            <a:r>
              <a:rPr lang="en-US" sz="3000"/>
              <a:t>Improving Performance Measures</a:t>
            </a:r>
          </a:p>
        </p:txBody>
      </p:sp>
      <p:sp>
        <p:nvSpPr>
          <p:cNvPr id="161816" name="Rectangle 24"/>
          <p:cNvSpPr>
            <a:spLocks noGrp="1" noChangeArrowheads="1"/>
          </p:cNvSpPr>
          <p:nvPr>
            <p:ph type="body" idx="1"/>
          </p:nvPr>
        </p:nvSpPr>
        <p:spPr>
          <a:xfrm>
            <a:off x="230188" y="1277938"/>
            <a:ext cx="8596312" cy="5049837"/>
          </a:xfrm>
          <a:noFill/>
          <a:ln/>
        </p:spPr>
        <p:txBody>
          <a:bodyPr>
            <a:normAutofit/>
          </a:bodyPr>
          <a:lstStyle/>
          <a:p>
            <a:r>
              <a:rPr lang="en-US" sz="2800" dirty="0" smtClean="0"/>
              <a:t>Accommodate variability:</a:t>
            </a:r>
          </a:p>
          <a:p>
            <a:pPr lvl="1"/>
            <a:r>
              <a:rPr lang="en-US" sz="2200" dirty="0" smtClean="0"/>
              <a:t>Increase capacity.</a:t>
            </a:r>
            <a:endParaRPr lang="en-US" sz="2200" dirty="0"/>
          </a:p>
          <a:p>
            <a:pPr lvl="1"/>
            <a:r>
              <a:rPr lang="en-US" sz="2200" dirty="0"/>
              <a:t>Pool servers (statistical economies of scale). </a:t>
            </a:r>
          </a:p>
          <a:p>
            <a:pPr lvl="1"/>
            <a:r>
              <a:rPr lang="en-US" sz="2200" dirty="0"/>
              <a:t>Automate or speed up some tasks (e.g., cashier in fast-food restaurants). </a:t>
            </a:r>
          </a:p>
          <a:p>
            <a:pPr lvl="1"/>
            <a:r>
              <a:rPr lang="en-US" sz="2200" dirty="0"/>
              <a:t>Pre-process (e.g., fill forms before seeing doctor</a:t>
            </a:r>
            <a:r>
              <a:rPr lang="en-US" sz="2200" dirty="0" smtClean="0"/>
              <a:t>).</a:t>
            </a:r>
          </a:p>
          <a:p>
            <a:r>
              <a:rPr lang="en-US" sz="2800" dirty="0" smtClean="0"/>
              <a:t>Manage variability:</a:t>
            </a:r>
            <a:endParaRPr lang="en-US" sz="2800" dirty="0"/>
          </a:p>
          <a:p>
            <a:pPr lvl="1"/>
            <a:r>
              <a:rPr lang="en-US" sz="2200" dirty="0"/>
              <a:t>Reduce variability </a:t>
            </a:r>
            <a:r>
              <a:rPr lang="en-US" sz="2200" dirty="0" smtClean="0"/>
              <a:t>in arrivals (e.g</a:t>
            </a:r>
            <a:r>
              <a:rPr lang="en-US" sz="2200" dirty="0"/>
              <a:t>., appointment systems). </a:t>
            </a:r>
          </a:p>
          <a:p>
            <a:pPr lvl="1"/>
            <a:r>
              <a:rPr lang="en-US" sz="2200" dirty="0" smtClean="0"/>
              <a:t>Incentives </a:t>
            </a:r>
            <a:r>
              <a:rPr lang="en-US" sz="2200" dirty="0"/>
              <a:t>to avoid peak hours (e.g., early-bird special in restaurants). </a:t>
            </a:r>
            <a:endParaRPr lang="en-US" sz="2200" dirty="0" smtClean="0"/>
          </a:p>
          <a:p>
            <a:pPr lvl="1"/>
            <a:r>
              <a:rPr lang="en-US" sz="2200" dirty="0" smtClean="0"/>
              <a:t>Reduce service time variability (e.g. SOP).</a:t>
            </a:r>
          </a:p>
          <a:p>
            <a:pPr lvl="1"/>
            <a:r>
              <a:rPr lang="en-US" sz="2200" dirty="0" smtClean="0"/>
              <a:t>Segment customers: express lane in supermarkets.</a:t>
            </a:r>
            <a:endParaRPr lang="en-US" sz="2200" dirty="0"/>
          </a:p>
        </p:txBody>
      </p:sp>
      <p:sp>
        <p:nvSpPr>
          <p:cNvPr id="8" name="Footer Placeholder 3"/>
          <p:cNvSpPr>
            <a:spLocks noGrp="1"/>
          </p:cNvSpPr>
          <p:nvPr>
            <p:ph type="ftr" sz="quarter" idx="11"/>
          </p:nvPr>
        </p:nvSpPr>
        <p:spPr>
          <a:xfrm>
            <a:off x="2898648" y="6356350"/>
            <a:ext cx="3505200" cy="365760"/>
          </a:xfrm>
        </p:spPr>
        <p:txBody>
          <a:bodyPr/>
          <a:lstStyle/>
          <a:p>
            <a:r>
              <a:rPr lang="en-US" dirty="0" err="1" smtClean="0"/>
              <a:t>Gestión</a:t>
            </a:r>
            <a:r>
              <a:rPr lang="en-US" dirty="0" smtClean="0"/>
              <a:t> de </a:t>
            </a:r>
            <a:r>
              <a:rPr lang="en-US" dirty="0" err="1" smtClean="0"/>
              <a:t>Operaciones</a:t>
            </a:r>
            <a:r>
              <a:rPr lang="en-US" dirty="0" smtClean="0"/>
              <a:t> II</a:t>
            </a:r>
            <a:endParaRPr lang="en-US" dirty="0"/>
          </a:p>
        </p:txBody>
      </p:sp>
    </p:spTree>
    <p:extLst>
      <p:ext uri="{BB962C8B-B14F-4D97-AF65-F5344CB8AC3E}">
        <p14:creationId xmlns="" xmlns:p14="http://schemas.microsoft.com/office/powerpoint/2010/main" val="422977420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0" name="Rectangle 2"/>
          <p:cNvSpPr>
            <a:spLocks noChangeArrowheads="1"/>
          </p:cNvSpPr>
          <p:nvPr/>
        </p:nvSpPr>
        <p:spPr bwMode="auto">
          <a:xfrm>
            <a:off x="1014413" y="77788"/>
            <a:ext cx="7162800" cy="1143000"/>
          </a:xfrm>
          <a:prstGeom prst="rect">
            <a:avLst/>
          </a:prstGeom>
          <a:noFill/>
          <a:ln w="12700" cmpd="tri">
            <a:noFill/>
            <a:miter lim="800000"/>
            <a:headEnd/>
            <a:tailEnd/>
          </a:ln>
          <a:effectLst/>
        </p:spPr>
        <p:txBody>
          <a:bodyPr lIns="90488" tIns="44450" rIns="90488" bIns="44450" anchor="ctr"/>
          <a:lstStyle/>
          <a:p>
            <a:pPr algn="ctr"/>
            <a:r>
              <a:rPr lang="en-US" sz="3000">
                <a:solidFill>
                  <a:schemeClr val="tx2"/>
                </a:solidFill>
              </a:rPr>
              <a:t>Perceptions Management:</a:t>
            </a:r>
            <a:br>
              <a:rPr lang="en-US" sz="3000">
                <a:solidFill>
                  <a:schemeClr val="tx2"/>
                </a:solidFill>
              </a:rPr>
            </a:br>
            <a:r>
              <a:rPr lang="en-US" sz="3000">
                <a:solidFill>
                  <a:schemeClr val="tx2"/>
                </a:solidFill>
              </a:rPr>
              <a:t>First Law of Service</a:t>
            </a:r>
          </a:p>
        </p:txBody>
      </p:sp>
      <p:sp>
        <p:nvSpPr>
          <p:cNvPr id="191492" name="Rectangle 4"/>
          <p:cNvSpPr>
            <a:spLocks noChangeArrowheads="1"/>
          </p:cNvSpPr>
          <p:nvPr/>
        </p:nvSpPr>
        <p:spPr bwMode="auto">
          <a:xfrm>
            <a:off x="1085850" y="1322388"/>
            <a:ext cx="6770688" cy="515937"/>
          </a:xfrm>
          <a:prstGeom prst="rect">
            <a:avLst/>
          </a:prstGeom>
          <a:noFill/>
          <a:ln w="12700" cmpd="tri">
            <a:noFill/>
            <a:miter lim="800000"/>
            <a:headEnd/>
            <a:tailEnd/>
          </a:ln>
          <a:effectLst/>
        </p:spPr>
        <p:txBody>
          <a:bodyPr wrap="none" lIns="90488" tIns="44450" rIns="90488" bIns="44450">
            <a:spAutoFit/>
          </a:bodyPr>
          <a:lstStyle/>
          <a:p>
            <a:r>
              <a:rPr lang="en-US" sz="2800" b="1"/>
              <a:t>Satisfaction = Perception - Expectation</a:t>
            </a:r>
          </a:p>
        </p:txBody>
      </p:sp>
      <p:sp>
        <p:nvSpPr>
          <p:cNvPr id="191493" name="Rectangle 5"/>
          <p:cNvSpPr>
            <a:spLocks noChangeArrowheads="1"/>
          </p:cNvSpPr>
          <p:nvPr/>
        </p:nvSpPr>
        <p:spPr bwMode="auto">
          <a:xfrm>
            <a:off x="1209675" y="5203825"/>
            <a:ext cx="1455738" cy="304800"/>
          </a:xfrm>
          <a:prstGeom prst="rect">
            <a:avLst/>
          </a:prstGeom>
          <a:noFill/>
          <a:ln w="12700" cmpd="tri">
            <a:noFill/>
            <a:miter lim="800000"/>
            <a:headEnd/>
            <a:tailEnd/>
          </a:ln>
          <a:effectLst/>
        </p:spPr>
        <p:txBody>
          <a:bodyPr wrap="none" anchor="ctr"/>
          <a:lstStyle/>
          <a:p>
            <a:endParaRPr lang="en-US"/>
          </a:p>
        </p:txBody>
      </p:sp>
      <p:grpSp>
        <p:nvGrpSpPr>
          <p:cNvPr id="2" name="Group 6"/>
          <p:cNvGrpSpPr>
            <a:grpSpLocks/>
          </p:cNvGrpSpPr>
          <p:nvPr/>
        </p:nvGrpSpPr>
        <p:grpSpPr bwMode="auto">
          <a:xfrm>
            <a:off x="1295400" y="1981200"/>
            <a:ext cx="1568450" cy="1098550"/>
            <a:chOff x="3870" y="1237"/>
            <a:chExt cx="988" cy="692"/>
          </a:xfrm>
        </p:grpSpPr>
        <p:sp>
          <p:nvSpPr>
            <p:cNvPr id="191495" name="Oval 7"/>
            <p:cNvSpPr>
              <a:spLocks noChangeArrowheads="1"/>
            </p:cNvSpPr>
            <p:nvPr/>
          </p:nvSpPr>
          <p:spPr bwMode="auto">
            <a:xfrm>
              <a:off x="3870" y="1237"/>
              <a:ext cx="988" cy="692"/>
            </a:xfrm>
            <a:prstGeom prst="ellipse">
              <a:avLst/>
            </a:prstGeom>
            <a:solidFill>
              <a:srgbClr val="FFFFFF"/>
            </a:solidFill>
            <a:ln w="12700">
              <a:solidFill>
                <a:srgbClr val="000000"/>
              </a:solidFill>
              <a:round/>
              <a:headEnd/>
              <a:tailEnd/>
            </a:ln>
            <a:effectLst/>
          </p:spPr>
          <p:txBody>
            <a:bodyPr wrap="none" anchor="ctr"/>
            <a:lstStyle/>
            <a:p>
              <a:endParaRPr lang="en-US"/>
            </a:p>
          </p:txBody>
        </p:sp>
        <p:sp>
          <p:nvSpPr>
            <p:cNvPr id="191496" name="Rectangle 8"/>
            <p:cNvSpPr>
              <a:spLocks noChangeArrowheads="1"/>
            </p:cNvSpPr>
            <p:nvPr/>
          </p:nvSpPr>
          <p:spPr bwMode="auto">
            <a:xfrm>
              <a:off x="3897" y="1423"/>
              <a:ext cx="935" cy="286"/>
            </a:xfrm>
            <a:prstGeom prst="rect">
              <a:avLst/>
            </a:prstGeom>
            <a:noFill/>
            <a:ln w="12700" cmpd="tri">
              <a:noFill/>
              <a:miter lim="800000"/>
              <a:headEnd/>
              <a:tailEnd/>
            </a:ln>
            <a:effectLst/>
          </p:spPr>
          <p:txBody>
            <a:bodyPr wrap="none" lIns="90488" tIns="44450" rIns="90488" bIns="44450">
              <a:spAutoFit/>
            </a:bodyPr>
            <a:lstStyle/>
            <a:p>
              <a:r>
                <a:rPr lang="en-US">
                  <a:solidFill>
                    <a:srgbClr val="000000"/>
                  </a:solidFill>
                  <a:latin typeface="Times New Roman" pitchFamily="48" charset="0"/>
                </a:rPr>
                <a:t>Perception</a:t>
              </a:r>
            </a:p>
          </p:txBody>
        </p:sp>
      </p:grpSp>
      <p:sp>
        <p:nvSpPr>
          <p:cNvPr id="191497" name="Oval 9"/>
          <p:cNvSpPr>
            <a:spLocks noChangeArrowheads="1"/>
          </p:cNvSpPr>
          <p:nvPr/>
        </p:nvSpPr>
        <p:spPr bwMode="auto">
          <a:xfrm>
            <a:off x="3508375" y="4649788"/>
            <a:ext cx="1654175" cy="1189037"/>
          </a:xfrm>
          <a:prstGeom prst="ellipse">
            <a:avLst/>
          </a:prstGeom>
          <a:solidFill>
            <a:srgbClr val="FFFFFF"/>
          </a:solidFill>
          <a:ln w="12700">
            <a:solidFill>
              <a:srgbClr val="000000"/>
            </a:solidFill>
            <a:round/>
            <a:headEnd/>
            <a:tailEnd/>
          </a:ln>
          <a:effectLst/>
        </p:spPr>
        <p:txBody>
          <a:bodyPr wrap="none" anchor="ctr"/>
          <a:lstStyle/>
          <a:p>
            <a:endParaRPr lang="en-US"/>
          </a:p>
        </p:txBody>
      </p:sp>
      <p:grpSp>
        <p:nvGrpSpPr>
          <p:cNvPr id="3" name="Group 10"/>
          <p:cNvGrpSpPr>
            <a:grpSpLocks/>
          </p:cNvGrpSpPr>
          <p:nvPr/>
        </p:nvGrpSpPr>
        <p:grpSpPr bwMode="auto">
          <a:xfrm>
            <a:off x="5562600" y="2057400"/>
            <a:ext cx="1636713" cy="1009650"/>
            <a:chOff x="779" y="1227"/>
            <a:chExt cx="1031" cy="636"/>
          </a:xfrm>
        </p:grpSpPr>
        <p:sp>
          <p:nvSpPr>
            <p:cNvPr id="191499" name="Oval 11"/>
            <p:cNvSpPr>
              <a:spLocks noChangeArrowheads="1"/>
            </p:cNvSpPr>
            <p:nvPr/>
          </p:nvSpPr>
          <p:spPr bwMode="auto">
            <a:xfrm>
              <a:off x="786" y="1227"/>
              <a:ext cx="986" cy="636"/>
            </a:xfrm>
            <a:prstGeom prst="ellipse">
              <a:avLst/>
            </a:prstGeom>
            <a:solidFill>
              <a:srgbClr val="FFFFFF"/>
            </a:solidFill>
            <a:ln w="12700">
              <a:solidFill>
                <a:srgbClr val="000000"/>
              </a:solidFill>
              <a:round/>
              <a:headEnd/>
              <a:tailEnd/>
            </a:ln>
            <a:effectLst/>
          </p:spPr>
          <p:txBody>
            <a:bodyPr wrap="none" anchor="ctr"/>
            <a:lstStyle/>
            <a:p>
              <a:endParaRPr lang="en-US"/>
            </a:p>
          </p:txBody>
        </p:sp>
        <p:sp>
          <p:nvSpPr>
            <p:cNvPr id="191500" name="Rectangle 12"/>
            <p:cNvSpPr>
              <a:spLocks noChangeArrowheads="1"/>
            </p:cNvSpPr>
            <p:nvPr/>
          </p:nvSpPr>
          <p:spPr bwMode="auto">
            <a:xfrm>
              <a:off x="779" y="1374"/>
              <a:ext cx="1031" cy="286"/>
            </a:xfrm>
            <a:prstGeom prst="rect">
              <a:avLst/>
            </a:prstGeom>
            <a:noFill/>
            <a:ln w="12700" cmpd="tri">
              <a:noFill/>
              <a:miter lim="800000"/>
              <a:headEnd/>
              <a:tailEnd/>
            </a:ln>
            <a:effectLst/>
          </p:spPr>
          <p:txBody>
            <a:bodyPr wrap="none" lIns="90488" tIns="44450" rIns="90488" bIns="44450">
              <a:spAutoFit/>
            </a:bodyPr>
            <a:lstStyle/>
            <a:p>
              <a:r>
                <a:rPr lang="en-US">
                  <a:solidFill>
                    <a:srgbClr val="000000"/>
                  </a:solidFill>
                  <a:latin typeface="Times New Roman" pitchFamily="48" charset="0"/>
                </a:rPr>
                <a:t>Expectation</a:t>
              </a:r>
            </a:p>
          </p:txBody>
        </p:sp>
      </p:grpSp>
      <p:sp>
        <p:nvSpPr>
          <p:cNvPr id="191501" name="Rectangle 13"/>
          <p:cNvSpPr>
            <a:spLocks noChangeArrowheads="1"/>
          </p:cNvSpPr>
          <p:nvPr/>
        </p:nvSpPr>
        <p:spPr bwMode="auto">
          <a:xfrm>
            <a:off x="3429000" y="2590800"/>
            <a:ext cx="1379538" cy="358775"/>
          </a:xfrm>
          <a:prstGeom prst="rect">
            <a:avLst/>
          </a:prstGeom>
          <a:noFill/>
          <a:ln w="12700" cmpd="tri">
            <a:noFill/>
            <a:miter lim="800000"/>
            <a:headEnd/>
            <a:tailEnd/>
          </a:ln>
          <a:effectLst/>
        </p:spPr>
        <p:txBody>
          <a:bodyPr wrap="none" anchor="ctr"/>
          <a:lstStyle/>
          <a:p>
            <a:endParaRPr lang="en-US"/>
          </a:p>
        </p:txBody>
      </p:sp>
      <p:sp>
        <p:nvSpPr>
          <p:cNvPr id="191502" name="Rectangle 14"/>
          <p:cNvSpPr>
            <a:spLocks noChangeArrowheads="1"/>
          </p:cNvSpPr>
          <p:nvPr/>
        </p:nvSpPr>
        <p:spPr bwMode="auto">
          <a:xfrm>
            <a:off x="3808413" y="4824413"/>
            <a:ext cx="1095375" cy="819150"/>
          </a:xfrm>
          <a:prstGeom prst="rect">
            <a:avLst/>
          </a:prstGeom>
          <a:noFill/>
          <a:ln w="12700" cmpd="tri">
            <a:noFill/>
            <a:miter lim="800000"/>
            <a:headEnd/>
            <a:tailEnd/>
          </a:ln>
          <a:effectLst/>
        </p:spPr>
        <p:txBody>
          <a:bodyPr wrap="none" lIns="90488" tIns="44450" rIns="90488" bIns="44450">
            <a:spAutoFit/>
          </a:bodyPr>
          <a:lstStyle/>
          <a:p>
            <a:r>
              <a:rPr lang="en-US">
                <a:solidFill>
                  <a:srgbClr val="000000"/>
                </a:solidFill>
                <a:latin typeface="Times New Roman" pitchFamily="48" charset="0"/>
              </a:rPr>
              <a:t>Service</a:t>
            </a:r>
          </a:p>
          <a:p>
            <a:pPr latinLnBrk="1"/>
            <a:endParaRPr lang="en-US">
              <a:solidFill>
                <a:srgbClr val="000000"/>
              </a:solidFill>
              <a:latin typeface="Times New Roman" pitchFamily="48" charset="0"/>
            </a:endParaRPr>
          </a:p>
        </p:txBody>
      </p:sp>
      <p:sp>
        <p:nvSpPr>
          <p:cNvPr id="191503" name="Rectangle 15"/>
          <p:cNvSpPr>
            <a:spLocks noChangeArrowheads="1"/>
          </p:cNvSpPr>
          <p:nvPr/>
        </p:nvSpPr>
        <p:spPr bwMode="auto">
          <a:xfrm>
            <a:off x="3543300" y="5151438"/>
            <a:ext cx="1619250" cy="454025"/>
          </a:xfrm>
          <a:prstGeom prst="rect">
            <a:avLst/>
          </a:prstGeom>
          <a:noFill/>
          <a:ln w="12700" cmpd="tri">
            <a:noFill/>
            <a:miter lim="800000"/>
            <a:headEnd/>
            <a:tailEnd/>
          </a:ln>
          <a:effectLst/>
        </p:spPr>
        <p:txBody>
          <a:bodyPr wrap="none" lIns="90488" tIns="44450" rIns="90488" bIns="44450">
            <a:spAutoFit/>
          </a:bodyPr>
          <a:lstStyle/>
          <a:p>
            <a:r>
              <a:rPr lang="en-US">
                <a:solidFill>
                  <a:srgbClr val="000000"/>
                </a:solidFill>
                <a:latin typeface="Times New Roman" pitchFamily="48" charset="0"/>
              </a:rPr>
              <a:t>Satisfaction</a:t>
            </a:r>
          </a:p>
        </p:txBody>
      </p:sp>
      <p:sp>
        <p:nvSpPr>
          <p:cNvPr id="191504" name="Rectangle 16"/>
          <p:cNvSpPr>
            <a:spLocks noChangeArrowheads="1"/>
          </p:cNvSpPr>
          <p:nvPr/>
        </p:nvSpPr>
        <p:spPr bwMode="auto">
          <a:xfrm>
            <a:off x="2624138" y="3940175"/>
            <a:ext cx="384175" cy="454025"/>
          </a:xfrm>
          <a:prstGeom prst="rect">
            <a:avLst/>
          </a:prstGeom>
          <a:noFill/>
          <a:ln w="12700" cmpd="tri">
            <a:noFill/>
            <a:miter lim="800000"/>
            <a:headEnd/>
            <a:tailEnd/>
          </a:ln>
          <a:effectLst/>
        </p:spPr>
        <p:txBody>
          <a:bodyPr wrap="none" lIns="90488" tIns="44450" rIns="90488" bIns="44450">
            <a:spAutoFit/>
          </a:bodyPr>
          <a:lstStyle/>
          <a:p>
            <a:r>
              <a:rPr lang="en-US">
                <a:solidFill>
                  <a:srgbClr val="000000"/>
                </a:solidFill>
                <a:latin typeface="Geneva" pitchFamily="48" charset="0"/>
              </a:rPr>
              <a:t>+</a:t>
            </a:r>
          </a:p>
        </p:txBody>
      </p:sp>
      <p:sp>
        <p:nvSpPr>
          <p:cNvPr id="191505" name="Rectangle 17"/>
          <p:cNvSpPr>
            <a:spLocks noChangeArrowheads="1"/>
          </p:cNvSpPr>
          <p:nvPr/>
        </p:nvSpPr>
        <p:spPr bwMode="auto">
          <a:xfrm>
            <a:off x="5986463" y="3943350"/>
            <a:ext cx="296862" cy="454025"/>
          </a:xfrm>
          <a:prstGeom prst="rect">
            <a:avLst/>
          </a:prstGeom>
          <a:noFill/>
          <a:ln w="12700" cmpd="tri">
            <a:noFill/>
            <a:miter lim="800000"/>
            <a:headEnd/>
            <a:tailEnd/>
          </a:ln>
          <a:effectLst/>
        </p:spPr>
        <p:txBody>
          <a:bodyPr wrap="none" lIns="90488" tIns="44450" rIns="90488" bIns="44450">
            <a:spAutoFit/>
          </a:bodyPr>
          <a:lstStyle/>
          <a:p>
            <a:r>
              <a:rPr lang="en-US">
                <a:solidFill>
                  <a:srgbClr val="000000"/>
                </a:solidFill>
                <a:latin typeface="Geneva" pitchFamily="48" charset="0"/>
              </a:rPr>
              <a:t>-</a:t>
            </a:r>
          </a:p>
        </p:txBody>
      </p:sp>
      <p:sp>
        <p:nvSpPr>
          <p:cNvPr id="191506" name="Line 18"/>
          <p:cNvSpPr>
            <a:spLocks noChangeShapeType="1"/>
          </p:cNvSpPr>
          <p:nvPr/>
        </p:nvSpPr>
        <p:spPr bwMode="auto">
          <a:xfrm>
            <a:off x="2514600" y="3048000"/>
            <a:ext cx="1143000" cy="1752600"/>
          </a:xfrm>
          <a:prstGeom prst="line">
            <a:avLst/>
          </a:prstGeom>
          <a:noFill/>
          <a:ln w="12700">
            <a:solidFill>
              <a:schemeClr val="tx1"/>
            </a:solidFill>
            <a:round/>
            <a:headEnd/>
            <a:tailEnd type="triangle" w="med" len="med"/>
          </a:ln>
          <a:effectLst/>
        </p:spPr>
        <p:txBody>
          <a:bodyPr wrap="none" anchor="ctr"/>
          <a:lstStyle/>
          <a:p>
            <a:endParaRPr lang="en-US"/>
          </a:p>
        </p:txBody>
      </p:sp>
      <p:sp>
        <p:nvSpPr>
          <p:cNvPr id="191507" name="Line 19"/>
          <p:cNvSpPr>
            <a:spLocks noChangeShapeType="1"/>
          </p:cNvSpPr>
          <p:nvPr/>
        </p:nvSpPr>
        <p:spPr bwMode="auto">
          <a:xfrm flipH="1">
            <a:off x="4800600" y="3048000"/>
            <a:ext cx="1143000" cy="1676400"/>
          </a:xfrm>
          <a:prstGeom prst="line">
            <a:avLst/>
          </a:prstGeom>
          <a:noFill/>
          <a:ln w="12700">
            <a:solidFill>
              <a:schemeClr val="tx1"/>
            </a:solidFill>
            <a:round/>
            <a:headEnd/>
            <a:tailEnd type="triangle" w="med" len="med"/>
          </a:ln>
          <a:effectLst/>
        </p:spPr>
        <p:txBody>
          <a:bodyPr wrap="none" anchor="ctr"/>
          <a:lstStyle/>
          <a:p>
            <a:endParaRPr lang="en-US"/>
          </a:p>
        </p:txBody>
      </p:sp>
      <p:sp>
        <p:nvSpPr>
          <p:cNvPr id="23" name="Footer Placeholder 3"/>
          <p:cNvSpPr>
            <a:spLocks noGrp="1"/>
          </p:cNvSpPr>
          <p:nvPr>
            <p:ph type="ftr" sz="quarter" idx="11"/>
          </p:nvPr>
        </p:nvSpPr>
        <p:spPr>
          <a:xfrm>
            <a:off x="2898648" y="6356350"/>
            <a:ext cx="3505200" cy="365760"/>
          </a:xfrm>
        </p:spPr>
        <p:txBody>
          <a:bodyPr/>
          <a:lstStyle/>
          <a:p>
            <a:r>
              <a:rPr lang="en-US" dirty="0" err="1" smtClean="0"/>
              <a:t>Gestión</a:t>
            </a:r>
            <a:r>
              <a:rPr lang="en-US" dirty="0" smtClean="0"/>
              <a:t> de </a:t>
            </a:r>
            <a:r>
              <a:rPr lang="en-US" dirty="0" err="1" smtClean="0"/>
              <a:t>Operaciones</a:t>
            </a:r>
            <a:r>
              <a:rPr lang="en-US" dirty="0" smtClean="0"/>
              <a:t> II</a:t>
            </a:r>
            <a:endParaRPr lang="en-US" dirty="0"/>
          </a:p>
        </p:txBody>
      </p:sp>
    </p:spTree>
    <p:extLst>
      <p:ext uri="{BB962C8B-B14F-4D97-AF65-F5344CB8AC3E}">
        <p14:creationId xmlns="" xmlns:p14="http://schemas.microsoft.com/office/powerpoint/2010/main" val="426506561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a:bodyPr>
          <a:lstStyle/>
          <a:p>
            <a:r>
              <a:rPr lang="en-US" dirty="0" smtClean="0"/>
              <a:t>Psychology of Queues</a:t>
            </a:r>
            <a:endParaRPr lang="en-US" dirty="0"/>
          </a:p>
        </p:txBody>
      </p:sp>
      <p:sp>
        <p:nvSpPr>
          <p:cNvPr id="7" name="Content Placeholder 6"/>
          <p:cNvSpPr>
            <a:spLocks noGrp="1"/>
          </p:cNvSpPr>
          <p:nvPr>
            <p:ph sz="quarter" idx="1"/>
          </p:nvPr>
        </p:nvSpPr>
        <p:spPr/>
        <p:txBody>
          <a:bodyPr/>
          <a:lstStyle/>
          <a:p>
            <a:pPr marL="514350" indent="-514350">
              <a:lnSpc>
                <a:spcPct val="110000"/>
              </a:lnSpc>
              <a:spcBef>
                <a:spcPct val="20000"/>
              </a:spcBef>
              <a:buClr>
                <a:schemeClr val="tx1"/>
              </a:buClr>
              <a:buSzPct val="80000"/>
              <a:buFont typeface="+mj-lt"/>
              <a:buAutoNum type="arabicPeriod"/>
            </a:pPr>
            <a:r>
              <a:rPr lang="en-US" sz="2800" dirty="0" smtClean="0"/>
              <a:t>Unoccupied time feels longer than occupied time</a:t>
            </a:r>
          </a:p>
          <a:p>
            <a:pPr marL="514350" indent="-514350">
              <a:lnSpc>
                <a:spcPct val="110000"/>
              </a:lnSpc>
              <a:spcBef>
                <a:spcPct val="20000"/>
              </a:spcBef>
              <a:buClr>
                <a:schemeClr val="tx1"/>
              </a:buClr>
              <a:buSzPct val="80000"/>
              <a:buFont typeface="+mj-lt"/>
              <a:buAutoNum type="arabicPeriod"/>
            </a:pPr>
            <a:r>
              <a:rPr lang="en-US" sz="2800" dirty="0" smtClean="0"/>
              <a:t>Preprocess waits feels longer than in-process waits</a:t>
            </a:r>
          </a:p>
          <a:p>
            <a:pPr marL="514350" indent="-514350">
              <a:lnSpc>
                <a:spcPct val="110000"/>
              </a:lnSpc>
              <a:spcBef>
                <a:spcPct val="20000"/>
              </a:spcBef>
              <a:buClr>
                <a:schemeClr val="tx1"/>
              </a:buClr>
              <a:buSzPct val="80000"/>
              <a:buFont typeface="+mj-lt"/>
              <a:buAutoNum type="arabicPeriod"/>
            </a:pPr>
            <a:r>
              <a:rPr lang="en-US" sz="2800" dirty="0" smtClean="0"/>
              <a:t>Anxiety makes waits seem longer</a:t>
            </a:r>
          </a:p>
          <a:p>
            <a:pPr marL="514350" indent="-514350">
              <a:lnSpc>
                <a:spcPct val="110000"/>
              </a:lnSpc>
              <a:spcBef>
                <a:spcPct val="20000"/>
              </a:spcBef>
              <a:buClr>
                <a:schemeClr val="tx1"/>
              </a:buClr>
              <a:buSzPct val="80000"/>
              <a:buFont typeface="+mj-lt"/>
              <a:buAutoNum type="arabicPeriod"/>
            </a:pPr>
            <a:r>
              <a:rPr lang="en-US" sz="2800" dirty="0" smtClean="0"/>
              <a:t>Uncertain waits are longer than known, finite waits</a:t>
            </a:r>
          </a:p>
          <a:p>
            <a:pPr marL="514350" indent="-514350">
              <a:lnSpc>
                <a:spcPct val="110000"/>
              </a:lnSpc>
              <a:spcBef>
                <a:spcPct val="20000"/>
              </a:spcBef>
              <a:buClr>
                <a:schemeClr val="tx1"/>
              </a:buClr>
              <a:buSzPct val="80000"/>
              <a:buFont typeface="+mj-lt"/>
              <a:buAutoNum type="arabicPeriod"/>
            </a:pPr>
            <a:r>
              <a:rPr lang="en-US" sz="2800" dirty="0" smtClean="0"/>
              <a:t>Unexplained waits are longer than explained waits</a:t>
            </a:r>
          </a:p>
          <a:p>
            <a:pPr marL="514350" indent="-514350">
              <a:lnSpc>
                <a:spcPct val="110000"/>
              </a:lnSpc>
              <a:spcBef>
                <a:spcPct val="20000"/>
              </a:spcBef>
              <a:buClr>
                <a:schemeClr val="tx1"/>
              </a:buClr>
              <a:buSzPct val="80000"/>
              <a:buFont typeface="+mj-lt"/>
              <a:buAutoNum type="arabicPeriod"/>
            </a:pPr>
            <a:r>
              <a:rPr lang="en-US" sz="2800" dirty="0" smtClean="0"/>
              <a:t>Unfair waits are longer than equitable waits</a:t>
            </a:r>
          </a:p>
          <a:p>
            <a:pPr marL="514350" indent="-514350">
              <a:lnSpc>
                <a:spcPct val="110000"/>
              </a:lnSpc>
              <a:spcBef>
                <a:spcPct val="20000"/>
              </a:spcBef>
              <a:buClr>
                <a:schemeClr val="tx1"/>
              </a:buClr>
              <a:buSzPct val="80000"/>
              <a:buFont typeface="+mj-lt"/>
              <a:buAutoNum type="arabicPeriod"/>
            </a:pPr>
            <a:r>
              <a:rPr lang="en-US" sz="2800" dirty="0" smtClean="0"/>
              <a:t>The more valuable the service, the longer people will wait</a:t>
            </a:r>
          </a:p>
          <a:p>
            <a:pPr marL="514350" indent="-514350">
              <a:lnSpc>
                <a:spcPct val="110000"/>
              </a:lnSpc>
              <a:spcBef>
                <a:spcPct val="20000"/>
              </a:spcBef>
              <a:buClr>
                <a:schemeClr val="tx1"/>
              </a:buClr>
              <a:buSzPct val="80000"/>
              <a:buFont typeface="+mj-lt"/>
              <a:buAutoNum type="arabicPeriod"/>
            </a:pPr>
            <a:r>
              <a:rPr lang="en-US" sz="2800" dirty="0" smtClean="0"/>
              <a:t>Solo waiting feels longer than group waiting</a:t>
            </a:r>
          </a:p>
        </p:txBody>
      </p:sp>
      <p:sp>
        <p:nvSpPr>
          <p:cNvPr id="10" name="Footer Placeholder 3"/>
          <p:cNvSpPr>
            <a:spLocks noGrp="1"/>
          </p:cNvSpPr>
          <p:nvPr>
            <p:ph type="ftr" sz="quarter" idx="11"/>
          </p:nvPr>
        </p:nvSpPr>
        <p:spPr>
          <a:xfrm>
            <a:off x="2898648" y="6356350"/>
            <a:ext cx="3505200" cy="365760"/>
          </a:xfrm>
        </p:spPr>
        <p:txBody>
          <a:bodyPr/>
          <a:lstStyle/>
          <a:p>
            <a:r>
              <a:rPr lang="en-US" dirty="0" err="1" smtClean="0"/>
              <a:t>Gestión</a:t>
            </a:r>
            <a:r>
              <a:rPr lang="en-US" dirty="0" smtClean="0"/>
              <a:t> de </a:t>
            </a:r>
            <a:r>
              <a:rPr lang="en-US" dirty="0" err="1" smtClean="0"/>
              <a:t>Operaciones</a:t>
            </a:r>
            <a:r>
              <a:rPr lang="en-US" dirty="0" smtClean="0"/>
              <a:t> II</a:t>
            </a:r>
            <a:endParaRPr lang="en-US" dirty="0"/>
          </a:p>
        </p:txBody>
      </p:sp>
    </p:spTree>
    <p:extLst>
      <p:ext uri="{BB962C8B-B14F-4D97-AF65-F5344CB8AC3E}">
        <p14:creationId xmlns="" xmlns:p14="http://schemas.microsoft.com/office/powerpoint/2010/main" val="110835678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4" name="Rectangle 2"/>
          <p:cNvSpPr>
            <a:spLocks noChangeArrowheads="1"/>
          </p:cNvSpPr>
          <p:nvPr/>
        </p:nvSpPr>
        <p:spPr bwMode="auto">
          <a:xfrm>
            <a:off x="974725" y="88900"/>
            <a:ext cx="7162800" cy="1143000"/>
          </a:xfrm>
          <a:prstGeom prst="rect">
            <a:avLst/>
          </a:prstGeom>
          <a:noFill/>
          <a:ln w="12700" cmpd="tri">
            <a:noFill/>
            <a:miter lim="800000"/>
            <a:headEnd/>
            <a:tailEnd/>
          </a:ln>
          <a:effectLst/>
        </p:spPr>
        <p:txBody>
          <a:bodyPr lIns="90488" tIns="44450" rIns="90488" bIns="44450" anchor="ctr"/>
          <a:lstStyle/>
          <a:p>
            <a:pPr algn="ctr"/>
            <a:r>
              <a:rPr lang="en-US" sz="3600">
                <a:solidFill>
                  <a:schemeClr val="tx2"/>
                </a:solidFill>
              </a:rPr>
              <a:t>Perceptions Management</a:t>
            </a:r>
          </a:p>
        </p:txBody>
      </p:sp>
      <p:sp>
        <p:nvSpPr>
          <p:cNvPr id="197635" name="Rectangle 3"/>
          <p:cNvSpPr>
            <a:spLocks noChangeArrowheads="1"/>
          </p:cNvSpPr>
          <p:nvPr/>
        </p:nvSpPr>
        <p:spPr bwMode="auto">
          <a:xfrm>
            <a:off x="376238" y="1528763"/>
            <a:ext cx="8240712" cy="4445000"/>
          </a:xfrm>
          <a:prstGeom prst="rect">
            <a:avLst/>
          </a:prstGeom>
          <a:noFill/>
          <a:ln w="12700" cmpd="tri">
            <a:noFill/>
            <a:miter lim="800000"/>
            <a:headEnd/>
            <a:tailEnd/>
          </a:ln>
          <a:effectLst/>
        </p:spPr>
        <p:txBody>
          <a:bodyPr lIns="90488" tIns="44450" rIns="90488" bIns="44450"/>
          <a:lstStyle/>
          <a:p>
            <a:pPr marL="285750" indent="-285750">
              <a:spcBef>
                <a:spcPct val="100000"/>
              </a:spcBef>
              <a:buClr>
                <a:schemeClr val="tx1"/>
              </a:buClr>
              <a:buSzPct val="80000"/>
              <a:buFontTx/>
              <a:buChar char="•"/>
            </a:pPr>
            <a:r>
              <a:rPr lang="en-US" sz="2600" dirty="0"/>
              <a:t>Install distractions that entertain and physically involve the </a:t>
            </a:r>
            <a:r>
              <a:rPr lang="en-US" sz="2600" dirty="0" smtClean="0"/>
              <a:t>customer.</a:t>
            </a:r>
            <a:endParaRPr lang="en-US" sz="2600" dirty="0"/>
          </a:p>
          <a:p>
            <a:pPr marL="285750" indent="-285750">
              <a:spcBef>
                <a:spcPct val="100000"/>
              </a:spcBef>
              <a:buClr>
                <a:schemeClr val="tx1"/>
              </a:buClr>
              <a:buSzPct val="80000"/>
              <a:buFontTx/>
              <a:buChar char="•"/>
            </a:pPr>
            <a:r>
              <a:rPr lang="en-US" sz="2600" dirty="0"/>
              <a:t>Keep resources not serving customers out of </a:t>
            </a:r>
            <a:r>
              <a:rPr lang="en-US" sz="2600" dirty="0" smtClean="0"/>
              <a:t>sight.</a:t>
            </a:r>
            <a:endParaRPr lang="en-US" sz="2600" dirty="0"/>
          </a:p>
          <a:p>
            <a:pPr marL="285750" indent="-285750">
              <a:spcBef>
                <a:spcPct val="100000"/>
              </a:spcBef>
              <a:buClr>
                <a:schemeClr val="tx1"/>
              </a:buClr>
              <a:buSzPct val="80000"/>
              <a:buFontTx/>
              <a:buChar char="•"/>
            </a:pPr>
            <a:r>
              <a:rPr lang="en-US" sz="2600" dirty="0"/>
              <a:t>Never underestimate the power of a friendly </a:t>
            </a:r>
            <a:r>
              <a:rPr lang="en-US" sz="2600" dirty="0" smtClean="0"/>
              <a:t>server.</a:t>
            </a:r>
            <a:endParaRPr lang="en-US" sz="2600" dirty="0"/>
          </a:p>
          <a:p>
            <a:pPr marL="285750" indent="-285750">
              <a:spcBef>
                <a:spcPct val="100000"/>
              </a:spcBef>
              <a:buClr>
                <a:schemeClr val="tx1"/>
              </a:buClr>
              <a:buSzPct val="80000"/>
              <a:buFontTx/>
              <a:buChar char="•"/>
            </a:pPr>
            <a:r>
              <a:rPr lang="en-US" sz="2600" dirty="0"/>
              <a:t>Adopt a long-term </a:t>
            </a:r>
            <a:r>
              <a:rPr lang="en-US" sz="2600" dirty="0" smtClean="0"/>
              <a:t>perspective.</a:t>
            </a:r>
            <a:endParaRPr lang="en-US" sz="2600" dirty="0"/>
          </a:p>
        </p:txBody>
      </p:sp>
      <p:sp>
        <p:nvSpPr>
          <p:cNvPr id="8" name="Footer Placeholder 3"/>
          <p:cNvSpPr>
            <a:spLocks noGrp="1"/>
          </p:cNvSpPr>
          <p:nvPr>
            <p:ph type="ftr" sz="quarter" idx="11"/>
          </p:nvPr>
        </p:nvSpPr>
        <p:spPr>
          <a:xfrm>
            <a:off x="2898648" y="6356350"/>
            <a:ext cx="3505200" cy="365760"/>
          </a:xfrm>
        </p:spPr>
        <p:txBody>
          <a:bodyPr/>
          <a:lstStyle/>
          <a:p>
            <a:r>
              <a:rPr lang="en-US" dirty="0" err="1" smtClean="0"/>
              <a:t>Gestión</a:t>
            </a:r>
            <a:r>
              <a:rPr lang="en-US" dirty="0" smtClean="0"/>
              <a:t> de </a:t>
            </a:r>
            <a:r>
              <a:rPr lang="en-US" dirty="0" err="1" smtClean="0"/>
              <a:t>Operaciones</a:t>
            </a:r>
            <a:r>
              <a:rPr lang="en-US" dirty="0" smtClean="0"/>
              <a:t> II</a:t>
            </a:r>
            <a:endParaRPr lang="en-US" dirty="0"/>
          </a:p>
        </p:txBody>
      </p:sp>
    </p:spTree>
    <p:extLst>
      <p:ext uri="{BB962C8B-B14F-4D97-AF65-F5344CB8AC3E}">
        <p14:creationId xmlns="" xmlns:p14="http://schemas.microsoft.com/office/powerpoint/2010/main" val="12561392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9763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9763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19763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19763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7635" grpId="0" build="p"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84"/>
          <p:cNvGrpSpPr>
            <a:grpSpLocks/>
          </p:cNvGrpSpPr>
          <p:nvPr/>
        </p:nvGrpSpPr>
        <p:grpSpPr bwMode="auto">
          <a:xfrm>
            <a:off x="381000" y="1381125"/>
            <a:ext cx="1736725" cy="4948238"/>
            <a:chOff x="240" y="384"/>
            <a:chExt cx="731" cy="1726"/>
          </a:xfrm>
        </p:grpSpPr>
        <p:sp>
          <p:nvSpPr>
            <p:cNvPr id="55381" name="Line 85"/>
            <p:cNvSpPr>
              <a:spLocks noChangeShapeType="1"/>
            </p:cNvSpPr>
            <p:nvPr/>
          </p:nvSpPr>
          <p:spPr bwMode="auto">
            <a:xfrm>
              <a:off x="240" y="384"/>
              <a:ext cx="731" cy="0"/>
            </a:xfrm>
            <a:prstGeom prst="line">
              <a:avLst/>
            </a:prstGeom>
            <a:noFill/>
            <a:ln w="9525">
              <a:solidFill>
                <a:srgbClr val="000000"/>
              </a:solidFill>
              <a:round/>
              <a:headEnd/>
              <a:tailEnd/>
            </a:ln>
          </p:spPr>
          <p:txBody>
            <a:bodyPr/>
            <a:lstStyle/>
            <a:p>
              <a:endParaRPr lang="en-US"/>
            </a:p>
          </p:txBody>
        </p:sp>
        <p:sp>
          <p:nvSpPr>
            <p:cNvPr id="55382" name="Line 86"/>
            <p:cNvSpPr>
              <a:spLocks noChangeShapeType="1"/>
            </p:cNvSpPr>
            <p:nvPr/>
          </p:nvSpPr>
          <p:spPr bwMode="auto">
            <a:xfrm>
              <a:off x="240" y="384"/>
              <a:ext cx="0" cy="1726"/>
            </a:xfrm>
            <a:prstGeom prst="line">
              <a:avLst/>
            </a:prstGeom>
            <a:noFill/>
            <a:ln w="9525">
              <a:solidFill>
                <a:srgbClr val="000000"/>
              </a:solidFill>
              <a:round/>
              <a:headEnd/>
              <a:tailEnd/>
            </a:ln>
          </p:spPr>
          <p:txBody>
            <a:bodyPr/>
            <a:lstStyle/>
            <a:p>
              <a:endParaRPr lang="en-US"/>
            </a:p>
          </p:txBody>
        </p:sp>
        <p:sp>
          <p:nvSpPr>
            <p:cNvPr id="55383" name="Line 87"/>
            <p:cNvSpPr>
              <a:spLocks noChangeShapeType="1"/>
            </p:cNvSpPr>
            <p:nvPr/>
          </p:nvSpPr>
          <p:spPr bwMode="auto">
            <a:xfrm>
              <a:off x="971" y="384"/>
              <a:ext cx="0" cy="1726"/>
            </a:xfrm>
            <a:prstGeom prst="line">
              <a:avLst/>
            </a:prstGeom>
            <a:noFill/>
            <a:ln w="9525">
              <a:solidFill>
                <a:srgbClr val="000000"/>
              </a:solidFill>
              <a:round/>
              <a:headEnd/>
              <a:tailEnd/>
            </a:ln>
          </p:spPr>
          <p:txBody>
            <a:bodyPr/>
            <a:lstStyle/>
            <a:p>
              <a:endParaRPr lang="en-US"/>
            </a:p>
          </p:txBody>
        </p:sp>
        <p:sp>
          <p:nvSpPr>
            <p:cNvPr id="55384" name="Line 88"/>
            <p:cNvSpPr>
              <a:spLocks noChangeShapeType="1"/>
            </p:cNvSpPr>
            <p:nvPr/>
          </p:nvSpPr>
          <p:spPr bwMode="auto">
            <a:xfrm>
              <a:off x="240" y="2110"/>
              <a:ext cx="731" cy="0"/>
            </a:xfrm>
            <a:prstGeom prst="line">
              <a:avLst/>
            </a:prstGeom>
            <a:noFill/>
            <a:ln w="9525">
              <a:solidFill>
                <a:srgbClr val="000000"/>
              </a:solidFill>
              <a:round/>
              <a:headEnd/>
              <a:tailEnd/>
            </a:ln>
          </p:spPr>
          <p:txBody>
            <a:bodyPr/>
            <a:lstStyle/>
            <a:p>
              <a:endParaRPr lang="en-US"/>
            </a:p>
          </p:txBody>
        </p:sp>
        <p:sp>
          <p:nvSpPr>
            <p:cNvPr id="55385" name="Line 89"/>
            <p:cNvSpPr>
              <a:spLocks noChangeShapeType="1"/>
            </p:cNvSpPr>
            <p:nvPr/>
          </p:nvSpPr>
          <p:spPr bwMode="auto">
            <a:xfrm>
              <a:off x="240" y="557"/>
              <a:ext cx="731" cy="0"/>
            </a:xfrm>
            <a:prstGeom prst="line">
              <a:avLst/>
            </a:prstGeom>
            <a:noFill/>
            <a:ln w="9525">
              <a:solidFill>
                <a:srgbClr val="000000"/>
              </a:solidFill>
              <a:round/>
              <a:headEnd/>
              <a:tailEnd/>
            </a:ln>
          </p:spPr>
          <p:txBody>
            <a:bodyPr/>
            <a:lstStyle/>
            <a:p>
              <a:endParaRPr lang="en-US"/>
            </a:p>
          </p:txBody>
        </p:sp>
        <p:sp>
          <p:nvSpPr>
            <p:cNvPr id="55386" name="Line 90"/>
            <p:cNvSpPr>
              <a:spLocks noChangeShapeType="1"/>
            </p:cNvSpPr>
            <p:nvPr/>
          </p:nvSpPr>
          <p:spPr bwMode="auto">
            <a:xfrm>
              <a:off x="484" y="384"/>
              <a:ext cx="0" cy="1726"/>
            </a:xfrm>
            <a:prstGeom prst="line">
              <a:avLst/>
            </a:prstGeom>
            <a:noFill/>
            <a:ln w="9525">
              <a:solidFill>
                <a:srgbClr val="000000"/>
              </a:solidFill>
              <a:round/>
              <a:headEnd/>
              <a:tailEnd/>
            </a:ln>
          </p:spPr>
          <p:txBody>
            <a:bodyPr/>
            <a:lstStyle/>
            <a:p>
              <a:endParaRPr lang="en-US"/>
            </a:p>
          </p:txBody>
        </p:sp>
        <p:sp>
          <p:nvSpPr>
            <p:cNvPr id="55387" name="Line 91"/>
            <p:cNvSpPr>
              <a:spLocks noChangeShapeType="1"/>
            </p:cNvSpPr>
            <p:nvPr/>
          </p:nvSpPr>
          <p:spPr bwMode="auto">
            <a:xfrm>
              <a:off x="727" y="384"/>
              <a:ext cx="0" cy="1726"/>
            </a:xfrm>
            <a:prstGeom prst="line">
              <a:avLst/>
            </a:prstGeom>
            <a:noFill/>
            <a:ln w="9525">
              <a:solidFill>
                <a:srgbClr val="000000"/>
              </a:solidFill>
              <a:round/>
              <a:headEnd/>
              <a:tailEnd/>
            </a:ln>
          </p:spPr>
          <p:txBody>
            <a:bodyPr/>
            <a:lstStyle/>
            <a:p>
              <a:endParaRPr lang="en-US"/>
            </a:p>
          </p:txBody>
        </p:sp>
        <p:sp>
          <p:nvSpPr>
            <p:cNvPr id="55388" name="Rectangle 92"/>
            <p:cNvSpPr>
              <a:spLocks noChangeArrowheads="1"/>
            </p:cNvSpPr>
            <p:nvPr/>
          </p:nvSpPr>
          <p:spPr bwMode="auto">
            <a:xfrm>
              <a:off x="288" y="469"/>
              <a:ext cx="165" cy="54"/>
            </a:xfrm>
            <a:prstGeom prst="rect">
              <a:avLst/>
            </a:prstGeom>
            <a:noFill/>
            <a:ln w="9525">
              <a:noFill/>
              <a:miter lim="800000"/>
              <a:headEnd/>
              <a:tailEnd/>
            </a:ln>
          </p:spPr>
          <p:txBody>
            <a:bodyPr wrap="none" lIns="0" tIns="0" rIns="0" bIns="0">
              <a:spAutoFit/>
            </a:bodyPr>
            <a:lstStyle/>
            <a:p>
              <a:pPr eaLnBrk="0" hangingPunct="0"/>
              <a:r>
                <a:rPr lang="en-US" sz="1000">
                  <a:solidFill>
                    <a:srgbClr val="000000"/>
                  </a:solidFill>
                </a:rPr>
                <a:t>Patient</a:t>
              </a:r>
              <a:endParaRPr lang="en-US" sz="1000">
                <a:latin typeface="Times New Roman" pitchFamily="18" charset="0"/>
              </a:endParaRPr>
            </a:p>
          </p:txBody>
        </p:sp>
        <p:sp>
          <p:nvSpPr>
            <p:cNvPr id="55389" name="Rectangle 93"/>
            <p:cNvSpPr>
              <a:spLocks noChangeArrowheads="1"/>
            </p:cNvSpPr>
            <p:nvPr/>
          </p:nvSpPr>
          <p:spPr bwMode="auto">
            <a:xfrm>
              <a:off x="529" y="384"/>
              <a:ext cx="152" cy="106"/>
            </a:xfrm>
            <a:prstGeom prst="rect">
              <a:avLst/>
            </a:prstGeom>
            <a:noFill/>
            <a:ln w="9525">
              <a:noFill/>
              <a:miter lim="800000"/>
              <a:headEnd/>
              <a:tailEnd/>
            </a:ln>
          </p:spPr>
          <p:txBody>
            <a:bodyPr wrap="none" lIns="0" tIns="0" rIns="0" bIns="0">
              <a:spAutoFit/>
            </a:bodyPr>
            <a:lstStyle/>
            <a:p>
              <a:pPr algn="ctr" eaLnBrk="0" hangingPunct="0"/>
              <a:r>
                <a:rPr lang="en-US" sz="1000">
                  <a:solidFill>
                    <a:srgbClr val="000000"/>
                  </a:solidFill>
                </a:rPr>
                <a:t>Arrival</a:t>
              </a:r>
            </a:p>
            <a:p>
              <a:pPr algn="ctr" eaLnBrk="0" hangingPunct="0"/>
              <a:r>
                <a:rPr lang="en-US" sz="1000">
                  <a:solidFill>
                    <a:srgbClr val="000000"/>
                  </a:solidFill>
                </a:rPr>
                <a:t>Time</a:t>
              </a:r>
              <a:endParaRPr lang="en-US" sz="1000">
                <a:latin typeface="Times New Roman" pitchFamily="18" charset="0"/>
              </a:endParaRPr>
            </a:p>
          </p:txBody>
        </p:sp>
        <p:sp>
          <p:nvSpPr>
            <p:cNvPr id="55390" name="Rectangle 94"/>
            <p:cNvSpPr>
              <a:spLocks noChangeArrowheads="1"/>
            </p:cNvSpPr>
            <p:nvPr/>
          </p:nvSpPr>
          <p:spPr bwMode="auto">
            <a:xfrm>
              <a:off x="761" y="384"/>
              <a:ext cx="177" cy="106"/>
            </a:xfrm>
            <a:prstGeom prst="rect">
              <a:avLst/>
            </a:prstGeom>
            <a:noFill/>
            <a:ln w="9525">
              <a:noFill/>
              <a:miter lim="800000"/>
              <a:headEnd/>
              <a:tailEnd/>
            </a:ln>
          </p:spPr>
          <p:txBody>
            <a:bodyPr wrap="none" lIns="0" tIns="0" rIns="0" bIns="0">
              <a:spAutoFit/>
            </a:bodyPr>
            <a:lstStyle/>
            <a:p>
              <a:pPr algn="ctr" eaLnBrk="0" hangingPunct="0"/>
              <a:r>
                <a:rPr lang="en-US" sz="1000">
                  <a:solidFill>
                    <a:srgbClr val="000000"/>
                  </a:solidFill>
                </a:rPr>
                <a:t>Service</a:t>
              </a:r>
            </a:p>
            <a:p>
              <a:pPr algn="ctr" eaLnBrk="0" hangingPunct="0"/>
              <a:r>
                <a:rPr lang="en-US" sz="1000">
                  <a:solidFill>
                    <a:srgbClr val="000000"/>
                  </a:solidFill>
                </a:rPr>
                <a:t>Time</a:t>
              </a:r>
              <a:endParaRPr lang="en-US" sz="1000">
                <a:latin typeface="Times New Roman" pitchFamily="18" charset="0"/>
              </a:endParaRPr>
            </a:p>
          </p:txBody>
        </p:sp>
        <p:sp>
          <p:nvSpPr>
            <p:cNvPr id="55391" name="Line 95"/>
            <p:cNvSpPr>
              <a:spLocks noChangeShapeType="1"/>
            </p:cNvSpPr>
            <p:nvPr/>
          </p:nvSpPr>
          <p:spPr bwMode="auto">
            <a:xfrm>
              <a:off x="240" y="686"/>
              <a:ext cx="731" cy="0"/>
            </a:xfrm>
            <a:prstGeom prst="line">
              <a:avLst/>
            </a:prstGeom>
            <a:noFill/>
            <a:ln w="9525">
              <a:solidFill>
                <a:srgbClr val="000000"/>
              </a:solidFill>
              <a:round/>
              <a:headEnd/>
              <a:tailEnd/>
            </a:ln>
          </p:spPr>
          <p:txBody>
            <a:bodyPr/>
            <a:lstStyle/>
            <a:p>
              <a:endParaRPr lang="en-US"/>
            </a:p>
          </p:txBody>
        </p:sp>
        <p:sp>
          <p:nvSpPr>
            <p:cNvPr id="55392" name="Line 96"/>
            <p:cNvSpPr>
              <a:spLocks noChangeShapeType="1"/>
            </p:cNvSpPr>
            <p:nvPr/>
          </p:nvSpPr>
          <p:spPr bwMode="auto">
            <a:xfrm>
              <a:off x="240" y="1722"/>
              <a:ext cx="731" cy="0"/>
            </a:xfrm>
            <a:prstGeom prst="line">
              <a:avLst/>
            </a:prstGeom>
            <a:noFill/>
            <a:ln w="9525">
              <a:solidFill>
                <a:srgbClr val="000000"/>
              </a:solidFill>
              <a:round/>
              <a:headEnd/>
              <a:tailEnd/>
            </a:ln>
          </p:spPr>
          <p:txBody>
            <a:bodyPr/>
            <a:lstStyle/>
            <a:p>
              <a:endParaRPr lang="en-US"/>
            </a:p>
          </p:txBody>
        </p:sp>
        <p:sp>
          <p:nvSpPr>
            <p:cNvPr id="55393" name="Line 97"/>
            <p:cNvSpPr>
              <a:spLocks noChangeShapeType="1"/>
            </p:cNvSpPr>
            <p:nvPr/>
          </p:nvSpPr>
          <p:spPr bwMode="auto">
            <a:xfrm>
              <a:off x="240" y="816"/>
              <a:ext cx="731" cy="0"/>
            </a:xfrm>
            <a:prstGeom prst="line">
              <a:avLst/>
            </a:prstGeom>
            <a:noFill/>
            <a:ln w="9525">
              <a:solidFill>
                <a:srgbClr val="000000"/>
              </a:solidFill>
              <a:round/>
              <a:headEnd/>
              <a:tailEnd/>
            </a:ln>
          </p:spPr>
          <p:txBody>
            <a:bodyPr/>
            <a:lstStyle/>
            <a:p>
              <a:endParaRPr lang="en-US"/>
            </a:p>
          </p:txBody>
        </p:sp>
        <p:sp>
          <p:nvSpPr>
            <p:cNvPr id="55394" name="Line 98"/>
            <p:cNvSpPr>
              <a:spLocks noChangeShapeType="1"/>
            </p:cNvSpPr>
            <p:nvPr/>
          </p:nvSpPr>
          <p:spPr bwMode="auto">
            <a:xfrm>
              <a:off x="240" y="945"/>
              <a:ext cx="731" cy="0"/>
            </a:xfrm>
            <a:prstGeom prst="line">
              <a:avLst/>
            </a:prstGeom>
            <a:noFill/>
            <a:ln w="9525">
              <a:solidFill>
                <a:srgbClr val="000000"/>
              </a:solidFill>
              <a:round/>
              <a:headEnd/>
              <a:tailEnd/>
            </a:ln>
          </p:spPr>
          <p:txBody>
            <a:bodyPr/>
            <a:lstStyle/>
            <a:p>
              <a:endParaRPr lang="en-US"/>
            </a:p>
          </p:txBody>
        </p:sp>
        <p:sp>
          <p:nvSpPr>
            <p:cNvPr id="55395" name="Line 99"/>
            <p:cNvSpPr>
              <a:spLocks noChangeShapeType="1"/>
            </p:cNvSpPr>
            <p:nvPr/>
          </p:nvSpPr>
          <p:spPr bwMode="auto">
            <a:xfrm>
              <a:off x="240" y="1851"/>
              <a:ext cx="731" cy="0"/>
            </a:xfrm>
            <a:prstGeom prst="line">
              <a:avLst/>
            </a:prstGeom>
            <a:noFill/>
            <a:ln w="9525">
              <a:solidFill>
                <a:srgbClr val="000000"/>
              </a:solidFill>
              <a:round/>
              <a:headEnd/>
              <a:tailEnd/>
            </a:ln>
          </p:spPr>
          <p:txBody>
            <a:bodyPr/>
            <a:lstStyle/>
            <a:p>
              <a:endParaRPr lang="en-US"/>
            </a:p>
          </p:txBody>
        </p:sp>
        <p:sp>
          <p:nvSpPr>
            <p:cNvPr id="55396" name="Line 100"/>
            <p:cNvSpPr>
              <a:spLocks noChangeShapeType="1"/>
            </p:cNvSpPr>
            <p:nvPr/>
          </p:nvSpPr>
          <p:spPr bwMode="auto">
            <a:xfrm>
              <a:off x="240" y="1074"/>
              <a:ext cx="731" cy="0"/>
            </a:xfrm>
            <a:prstGeom prst="line">
              <a:avLst/>
            </a:prstGeom>
            <a:noFill/>
            <a:ln w="9525">
              <a:solidFill>
                <a:srgbClr val="000000"/>
              </a:solidFill>
              <a:round/>
              <a:headEnd/>
              <a:tailEnd/>
            </a:ln>
          </p:spPr>
          <p:txBody>
            <a:bodyPr/>
            <a:lstStyle/>
            <a:p>
              <a:endParaRPr lang="en-US"/>
            </a:p>
          </p:txBody>
        </p:sp>
        <p:sp>
          <p:nvSpPr>
            <p:cNvPr id="55397" name="Line 101"/>
            <p:cNvSpPr>
              <a:spLocks noChangeShapeType="1"/>
            </p:cNvSpPr>
            <p:nvPr/>
          </p:nvSpPr>
          <p:spPr bwMode="auto">
            <a:xfrm>
              <a:off x="240" y="1204"/>
              <a:ext cx="731" cy="0"/>
            </a:xfrm>
            <a:prstGeom prst="line">
              <a:avLst/>
            </a:prstGeom>
            <a:noFill/>
            <a:ln w="9525">
              <a:solidFill>
                <a:srgbClr val="000000"/>
              </a:solidFill>
              <a:round/>
              <a:headEnd/>
              <a:tailEnd/>
            </a:ln>
          </p:spPr>
          <p:txBody>
            <a:bodyPr/>
            <a:lstStyle/>
            <a:p>
              <a:endParaRPr lang="en-US"/>
            </a:p>
          </p:txBody>
        </p:sp>
        <p:sp>
          <p:nvSpPr>
            <p:cNvPr id="55398" name="Line 102"/>
            <p:cNvSpPr>
              <a:spLocks noChangeShapeType="1"/>
            </p:cNvSpPr>
            <p:nvPr/>
          </p:nvSpPr>
          <p:spPr bwMode="auto">
            <a:xfrm>
              <a:off x="240" y="1592"/>
              <a:ext cx="731" cy="0"/>
            </a:xfrm>
            <a:prstGeom prst="line">
              <a:avLst/>
            </a:prstGeom>
            <a:noFill/>
            <a:ln w="9525">
              <a:solidFill>
                <a:srgbClr val="000000"/>
              </a:solidFill>
              <a:round/>
              <a:headEnd/>
              <a:tailEnd/>
            </a:ln>
          </p:spPr>
          <p:txBody>
            <a:bodyPr/>
            <a:lstStyle/>
            <a:p>
              <a:endParaRPr lang="en-US"/>
            </a:p>
          </p:txBody>
        </p:sp>
        <p:sp>
          <p:nvSpPr>
            <p:cNvPr id="55399" name="Line 103"/>
            <p:cNvSpPr>
              <a:spLocks noChangeShapeType="1"/>
            </p:cNvSpPr>
            <p:nvPr/>
          </p:nvSpPr>
          <p:spPr bwMode="auto">
            <a:xfrm>
              <a:off x="240" y="1333"/>
              <a:ext cx="731" cy="0"/>
            </a:xfrm>
            <a:prstGeom prst="line">
              <a:avLst/>
            </a:prstGeom>
            <a:noFill/>
            <a:ln w="9525">
              <a:solidFill>
                <a:srgbClr val="000000"/>
              </a:solidFill>
              <a:round/>
              <a:headEnd/>
              <a:tailEnd/>
            </a:ln>
          </p:spPr>
          <p:txBody>
            <a:bodyPr/>
            <a:lstStyle/>
            <a:p>
              <a:endParaRPr lang="en-US"/>
            </a:p>
          </p:txBody>
        </p:sp>
        <p:sp>
          <p:nvSpPr>
            <p:cNvPr id="55400" name="Line 104"/>
            <p:cNvSpPr>
              <a:spLocks noChangeShapeType="1"/>
            </p:cNvSpPr>
            <p:nvPr/>
          </p:nvSpPr>
          <p:spPr bwMode="auto">
            <a:xfrm>
              <a:off x="240" y="1463"/>
              <a:ext cx="731" cy="0"/>
            </a:xfrm>
            <a:prstGeom prst="line">
              <a:avLst/>
            </a:prstGeom>
            <a:noFill/>
            <a:ln w="9525">
              <a:solidFill>
                <a:srgbClr val="000000"/>
              </a:solidFill>
              <a:round/>
              <a:headEnd/>
              <a:tailEnd/>
            </a:ln>
          </p:spPr>
          <p:txBody>
            <a:bodyPr/>
            <a:lstStyle/>
            <a:p>
              <a:endParaRPr lang="en-US"/>
            </a:p>
          </p:txBody>
        </p:sp>
        <p:sp>
          <p:nvSpPr>
            <p:cNvPr id="55401" name="Line 105"/>
            <p:cNvSpPr>
              <a:spLocks noChangeShapeType="1"/>
            </p:cNvSpPr>
            <p:nvPr/>
          </p:nvSpPr>
          <p:spPr bwMode="auto">
            <a:xfrm>
              <a:off x="240" y="1981"/>
              <a:ext cx="731" cy="0"/>
            </a:xfrm>
            <a:prstGeom prst="line">
              <a:avLst/>
            </a:prstGeom>
            <a:noFill/>
            <a:ln w="9525">
              <a:solidFill>
                <a:srgbClr val="000000"/>
              </a:solidFill>
              <a:round/>
              <a:headEnd/>
              <a:tailEnd/>
            </a:ln>
          </p:spPr>
          <p:txBody>
            <a:bodyPr/>
            <a:lstStyle/>
            <a:p>
              <a:endParaRPr lang="en-US"/>
            </a:p>
          </p:txBody>
        </p:sp>
        <p:sp>
          <p:nvSpPr>
            <p:cNvPr id="55402" name="Rectangle 106"/>
            <p:cNvSpPr>
              <a:spLocks noChangeArrowheads="1"/>
            </p:cNvSpPr>
            <p:nvPr/>
          </p:nvSpPr>
          <p:spPr bwMode="auto">
            <a:xfrm>
              <a:off x="337" y="556"/>
              <a:ext cx="41" cy="75"/>
            </a:xfrm>
            <a:prstGeom prst="rect">
              <a:avLst/>
            </a:prstGeom>
            <a:noFill/>
            <a:ln w="9525">
              <a:noFill/>
              <a:miter lim="800000"/>
              <a:headEnd/>
              <a:tailEnd/>
            </a:ln>
          </p:spPr>
          <p:txBody>
            <a:bodyPr wrap="none" lIns="0" tIns="0" rIns="0" bIns="0">
              <a:spAutoFit/>
            </a:bodyPr>
            <a:lstStyle/>
            <a:p>
              <a:pPr eaLnBrk="0" hangingPunct="0"/>
              <a:r>
                <a:rPr lang="en-US">
                  <a:solidFill>
                    <a:srgbClr val="000000"/>
                  </a:solidFill>
                </a:rPr>
                <a:t>1</a:t>
              </a:r>
              <a:endParaRPr lang="en-US">
                <a:latin typeface="Times New Roman" pitchFamily="18" charset="0"/>
              </a:endParaRPr>
            </a:p>
          </p:txBody>
        </p:sp>
        <p:sp>
          <p:nvSpPr>
            <p:cNvPr id="55403" name="Rectangle 107"/>
            <p:cNvSpPr>
              <a:spLocks noChangeArrowheads="1"/>
            </p:cNvSpPr>
            <p:nvPr/>
          </p:nvSpPr>
          <p:spPr bwMode="auto">
            <a:xfrm>
              <a:off x="337" y="685"/>
              <a:ext cx="41" cy="75"/>
            </a:xfrm>
            <a:prstGeom prst="rect">
              <a:avLst/>
            </a:prstGeom>
            <a:noFill/>
            <a:ln w="9525">
              <a:noFill/>
              <a:miter lim="800000"/>
              <a:headEnd/>
              <a:tailEnd/>
            </a:ln>
          </p:spPr>
          <p:txBody>
            <a:bodyPr wrap="none" lIns="0" tIns="0" rIns="0" bIns="0">
              <a:spAutoFit/>
            </a:bodyPr>
            <a:lstStyle/>
            <a:p>
              <a:pPr eaLnBrk="0" hangingPunct="0"/>
              <a:r>
                <a:rPr lang="en-US">
                  <a:solidFill>
                    <a:srgbClr val="000000"/>
                  </a:solidFill>
                </a:rPr>
                <a:t>2</a:t>
              </a:r>
              <a:endParaRPr lang="en-US">
                <a:latin typeface="Times New Roman" pitchFamily="18" charset="0"/>
              </a:endParaRPr>
            </a:p>
          </p:txBody>
        </p:sp>
        <p:sp>
          <p:nvSpPr>
            <p:cNvPr id="55404" name="Rectangle 108"/>
            <p:cNvSpPr>
              <a:spLocks noChangeArrowheads="1"/>
            </p:cNvSpPr>
            <p:nvPr/>
          </p:nvSpPr>
          <p:spPr bwMode="auto">
            <a:xfrm>
              <a:off x="337" y="817"/>
              <a:ext cx="41" cy="74"/>
            </a:xfrm>
            <a:prstGeom prst="rect">
              <a:avLst/>
            </a:prstGeom>
            <a:noFill/>
            <a:ln w="9525">
              <a:noFill/>
              <a:miter lim="800000"/>
              <a:headEnd/>
              <a:tailEnd/>
            </a:ln>
          </p:spPr>
          <p:txBody>
            <a:bodyPr wrap="none" lIns="0" tIns="0" rIns="0" bIns="0">
              <a:spAutoFit/>
            </a:bodyPr>
            <a:lstStyle/>
            <a:p>
              <a:pPr eaLnBrk="0" hangingPunct="0"/>
              <a:r>
                <a:rPr lang="en-US">
                  <a:solidFill>
                    <a:srgbClr val="000000"/>
                  </a:solidFill>
                </a:rPr>
                <a:t>3</a:t>
              </a:r>
              <a:endParaRPr lang="en-US">
                <a:latin typeface="Times New Roman" pitchFamily="18" charset="0"/>
              </a:endParaRPr>
            </a:p>
          </p:txBody>
        </p:sp>
        <p:sp>
          <p:nvSpPr>
            <p:cNvPr id="55405" name="Rectangle 109"/>
            <p:cNvSpPr>
              <a:spLocks noChangeArrowheads="1"/>
            </p:cNvSpPr>
            <p:nvPr/>
          </p:nvSpPr>
          <p:spPr bwMode="auto">
            <a:xfrm>
              <a:off x="337" y="945"/>
              <a:ext cx="41" cy="74"/>
            </a:xfrm>
            <a:prstGeom prst="rect">
              <a:avLst/>
            </a:prstGeom>
            <a:noFill/>
            <a:ln w="9525">
              <a:noFill/>
              <a:miter lim="800000"/>
              <a:headEnd/>
              <a:tailEnd/>
            </a:ln>
          </p:spPr>
          <p:txBody>
            <a:bodyPr wrap="none" lIns="0" tIns="0" rIns="0" bIns="0">
              <a:spAutoFit/>
            </a:bodyPr>
            <a:lstStyle/>
            <a:p>
              <a:pPr eaLnBrk="0" hangingPunct="0"/>
              <a:r>
                <a:rPr lang="en-US">
                  <a:solidFill>
                    <a:srgbClr val="000000"/>
                  </a:solidFill>
                </a:rPr>
                <a:t>4</a:t>
              </a:r>
              <a:endParaRPr lang="en-US">
                <a:latin typeface="Times New Roman" pitchFamily="18" charset="0"/>
              </a:endParaRPr>
            </a:p>
          </p:txBody>
        </p:sp>
        <p:sp>
          <p:nvSpPr>
            <p:cNvPr id="55406" name="Rectangle 110"/>
            <p:cNvSpPr>
              <a:spLocks noChangeArrowheads="1"/>
            </p:cNvSpPr>
            <p:nvPr/>
          </p:nvSpPr>
          <p:spPr bwMode="auto">
            <a:xfrm>
              <a:off x="337" y="1074"/>
              <a:ext cx="41" cy="74"/>
            </a:xfrm>
            <a:prstGeom prst="rect">
              <a:avLst/>
            </a:prstGeom>
            <a:noFill/>
            <a:ln w="9525">
              <a:noFill/>
              <a:miter lim="800000"/>
              <a:headEnd/>
              <a:tailEnd/>
            </a:ln>
          </p:spPr>
          <p:txBody>
            <a:bodyPr wrap="none" lIns="0" tIns="0" rIns="0" bIns="0">
              <a:spAutoFit/>
            </a:bodyPr>
            <a:lstStyle/>
            <a:p>
              <a:pPr eaLnBrk="0" hangingPunct="0"/>
              <a:r>
                <a:rPr lang="en-US">
                  <a:solidFill>
                    <a:srgbClr val="000000"/>
                  </a:solidFill>
                </a:rPr>
                <a:t>5</a:t>
              </a:r>
              <a:endParaRPr lang="en-US">
                <a:latin typeface="Times New Roman" pitchFamily="18" charset="0"/>
              </a:endParaRPr>
            </a:p>
          </p:txBody>
        </p:sp>
        <p:sp>
          <p:nvSpPr>
            <p:cNvPr id="55407" name="Rectangle 111"/>
            <p:cNvSpPr>
              <a:spLocks noChangeArrowheads="1"/>
            </p:cNvSpPr>
            <p:nvPr/>
          </p:nvSpPr>
          <p:spPr bwMode="auto">
            <a:xfrm>
              <a:off x="337" y="1203"/>
              <a:ext cx="41" cy="74"/>
            </a:xfrm>
            <a:prstGeom prst="rect">
              <a:avLst/>
            </a:prstGeom>
            <a:noFill/>
            <a:ln w="9525">
              <a:noFill/>
              <a:miter lim="800000"/>
              <a:headEnd/>
              <a:tailEnd/>
            </a:ln>
          </p:spPr>
          <p:txBody>
            <a:bodyPr wrap="none" lIns="0" tIns="0" rIns="0" bIns="0">
              <a:spAutoFit/>
            </a:bodyPr>
            <a:lstStyle/>
            <a:p>
              <a:pPr eaLnBrk="0" hangingPunct="0"/>
              <a:r>
                <a:rPr lang="en-US">
                  <a:solidFill>
                    <a:srgbClr val="000000"/>
                  </a:solidFill>
                </a:rPr>
                <a:t>6</a:t>
              </a:r>
              <a:endParaRPr lang="en-US">
                <a:latin typeface="Times New Roman" pitchFamily="18" charset="0"/>
              </a:endParaRPr>
            </a:p>
          </p:txBody>
        </p:sp>
        <p:sp>
          <p:nvSpPr>
            <p:cNvPr id="55408" name="Rectangle 112"/>
            <p:cNvSpPr>
              <a:spLocks noChangeArrowheads="1"/>
            </p:cNvSpPr>
            <p:nvPr/>
          </p:nvSpPr>
          <p:spPr bwMode="auto">
            <a:xfrm>
              <a:off x="337" y="1333"/>
              <a:ext cx="41" cy="75"/>
            </a:xfrm>
            <a:prstGeom prst="rect">
              <a:avLst/>
            </a:prstGeom>
            <a:noFill/>
            <a:ln w="9525">
              <a:noFill/>
              <a:miter lim="800000"/>
              <a:headEnd/>
              <a:tailEnd/>
            </a:ln>
          </p:spPr>
          <p:txBody>
            <a:bodyPr wrap="none" lIns="0" tIns="0" rIns="0" bIns="0">
              <a:spAutoFit/>
            </a:bodyPr>
            <a:lstStyle/>
            <a:p>
              <a:pPr eaLnBrk="0" hangingPunct="0"/>
              <a:r>
                <a:rPr lang="en-US">
                  <a:solidFill>
                    <a:srgbClr val="000000"/>
                  </a:solidFill>
                </a:rPr>
                <a:t>7</a:t>
              </a:r>
              <a:endParaRPr lang="en-US">
                <a:latin typeface="Times New Roman" pitchFamily="18" charset="0"/>
              </a:endParaRPr>
            </a:p>
          </p:txBody>
        </p:sp>
        <p:sp>
          <p:nvSpPr>
            <p:cNvPr id="55409" name="Rectangle 113"/>
            <p:cNvSpPr>
              <a:spLocks noChangeArrowheads="1"/>
            </p:cNvSpPr>
            <p:nvPr/>
          </p:nvSpPr>
          <p:spPr bwMode="auto">
            <a:xfrm>
              <a:off x="337" y="1462"/>
              <a:ext cx="41" cy="75"/>
            </a:xfrm>
            <a:prstGeom prst="rect">
              <a:avLst/>
            </a:prstGeom>
            <a:noFill/>
            <a:ln w="9525">
              <a:noFill/>
              <a:miter lim="800000"/>
              <a:headEnd/>
              <a:tailEnd/>
            </a:ln>
          </p:spPr>
          <p:txBody>
            <a:bodyPr wrap="none" lIns="0" tIns="0" rIns="0" bIns="0">
              <a:spAutoFit/>
            </a:bodyPr>
            <a:lstStyle/>
            <a:p>
              <a:pPr eaLnBrk="0" hangingPunct="0"/>
              <a:r>
                <a:rPr lang="en-US">
                  <a:solidFill>
                    <a:srgbClr val="000000"/>
                  </a:solidFill>
                </a:rPr>
                <a:t>8</a:t>
              </a:r>
              <a:endParaRPr lang="en-US">
                <a:latin typeface="Times New Roman" pitchFamily="18" charset="0"/>
              </a:endParaRPr>
            </a:p>
          </p:txBody>
        </p:sp>
        <p:sp>
          <p:nvSpPr>
            <p:cNvPr id="55410" name="Rectangle 114"/>
            <p:cNvSpPr>
              <a:spLocks noChangeArrowheads="1"/>
            </p:cNvSpPr>
            <p:nvPr/>
          </p:nvSpPr>
          <p:spPr bwMode="auto">
            <a:xfrm>
              <a:off x="337" y="1592"/>
              <a:ext cx="41" cy="75"/>
            </a:xfrm>
            <a:prstGeom prst="rect">
              <a:avLst/>
            </a:prstGeom>
            <a:noFill/>
            <a:ln w="9525">
              <a:noFill/>
              <a:miter lim="800000"/>
              <a:headEnd/>
              <a:tailEnd/>
            </a:ln>
          </p:spPr>
          <p:txBody>
            <a:bodyPr wrap="none" lIns="0" tIns="0" rIns="0" bIns="0">
              <a:spAutoFit/>
            </a:bodyPr>
            <a:lstStyle/>
            <a:p>
              <a:pPr eaLnBrk="0" hangingPunct="0"/>
              <a:r>
                <a:rPr lang="en-US">
                  <a:solidFill>
                    <a:srgbClr val="000000"/>
                  </a:solidFill>
                </a:rPr>
                <a:t>9</a:t>
              </a:r>
              <a:endParaRPr lang="en-US">
                <a:latin typeface="Times New Roman" pitchFamily="18" charset="0"/>
              </a:endParaRPr>
            </a:p>
          </p:txBody>
        </p:sp>
        <p:sp>
          <p:nvSpPr>
            <p:cNvPr id="55411" name="Rectangle 115"/>
            <p:cNvSpPr>
              <a:spLocks noChangeArrowheads="1"/>
            </p:cNvSpPr>
            <p:nvPr/>
          </p:nvSpPr>
          <p:spPr bwMode="auto">
            <a:xfrm>
              <a:off x="337" y="1722"/>
              <a:ext cx="83" cy="74"/>
            </a:xfrm>
            <a:prstGeom prst="rect">
              <a:avLst/>
            </a:prstGeom>
            <a:noFill/>
            <a:ln w="9525">
              <a:noFill/>
              <a:miter lim="800000"/>
              <a:headEnd/>
              <a:tailEnd/>
            </a:ln>
          </p:spPr>
          <p:txBody>
            <a:bodyPr wrap="none" lIns="0" tIns="0" rIns="0" bIns="0">
              <a:spAutoFit/>
            </a:bodyPr>
            <a:lstStyle/>
            <a:p>
              <a:pPr eaLnBrk="0" hangingPunct="0"/>
              <a:r>
                <a:rPr lang="en-US">
                  <a:solidFill>
                    <a:srgbClr val="000000"/>
                  </a:solidFill>
                </a:rPr>
                <a:t>10</a:t>
              </a:r>
              <a:endParaRPr lang="en-US">
                <a:latin typeface="Times New Roman" pitchFamily="18" charset="0"/>
              </a:endParaRPr>
            </a:p>
          </p:txBody>
        </p:sp>
        <p:sp>
          <p:nvSpPr>
            <p:cNvPr id="55412" name="Rectangle 116"/>
            <p:cNvSpPr>
              <a:spLocks noChangeArrowheads="1"/>
            </p:cNvSpPr>
            <p:nvPr/>
          </p:nvSpPr>
          <p:spPr bwMode="auto">
            <a:xfrm>
              <a:off x="337" y="1851"/>
              <a:ext cx="83" cy="74"/>
            </a:xfrm>
            <a:prstGeom prst="rect">
              <a:avLst/>
            </a:prstGeom>
            <a:noFill/>
            <a:ln w="9525">
              <a:noFill/>
              <a:miter lim="800000"/>
              <a:headEnd/>
              <a:tailEnd/>
            </a:ln>
          </p:spPr>
          <p:txBody>
            <a:bodyPr wrap="none" lIns="0" tIns="0" rIns="0" bIns="0">
              <a:spAutoFit/>
            </a:bodyPr>
            <a:lstStyle/>
            <a:p>
              <a:pPr eaLnBrk="0" hangingPunct="0"/>
              <a:r>
                <a:rPr lang="en-US">
                  <a:solidFill>
                    <a:srgbClr val="000000"/>
                  </a:solidFill>
                </a:rPr>
                <a:t>11</a:t>
              </a:r>
              <a:endParaRPr lang="en-US">
                <a:latin typeface="Times New Roman" pitchFamily="18" charset="0"/>
              </a:endParaRPr>
            </a:p>
          </p:txBody>
        </p:sp>
        <p:sp>
          <p:nvSpPr>
            <p:cNvPr id="55413" name="Rectangle 117"/>
            <p:cNvSpPr>
              <a:spLocks noChangeArrowheads="1"/>
            </p:cNvSpPr>
            <p:nvPr/>
          </p:nvSpPr>
          <p:spPr bwMode="auto">
            <a:xfrm>
              <a:off x="337" y="1979"/>
              <a:ext cx="83" cy="74"/>
            </a:xfrm>
            <a:prstGeom prst="rect">
              <a:avLst/>
            </a:prstGeom>
            <a:noFill/>
            <a:ln w="9525">
              <a:noFill/>
              <a:miter lim="800000"/>
              <a:headEnd/>
              <a:tailEnd/>
            </a:ln>
          </p:spPr>
          <p:txBody>
            <a:bodyPr wrap="none" lIns="0" tIns="0" rIns="0" bIns="0">
              <a:spAutoFit/>
            </a:bodyPr>
            <a:lstStyle/>
            <a:p>
              <a:pPr eaLnBrk="0" hangingPunct="0"/>
              <a:r>
                <a:rPr lang="en-US">
                  <a:solidFill>
                    <a:srgbClr val="000000"/>
                  </a:solidFill>
                </a:rPr>
                <a:t>12</a:t>
              </a:r>
              <a:endParaRPr lang="en-US">
                <a:latin typeface="Times New Roman" pitchFamily="18" charset="0"/>
              </a:endParaRPr>
            </a:p>
          </p:txBody>
        </p:sp>
        <p:sp>
          <p:nvSpPr>
            <p:cNvPr id="55414" name="Rectangle 118"/>
            <p:cNvSpPr>
              <a:spLocks noChangeArrowheads="1"/>
            </p:cNvSpPr>
            <p:nvPr/>
          </p:nvSpPr>
          <p:spPr bwMode="auto">
            <a:xfrm>
              <a:off x="581" y="556"/>
              <a:ext cx="41" cy="75"/>
            </a:xfrm>
            <a:prstGeom prst="rect">
              <a:avLst/>
            </a:prstGeom>
            <a:noFill/>
            <a:ln w="9525">
              <a:noFill/>
              <a:miter lim="800000"/>
              <a:headEnd/>
              <a:tailEnd/>
            </a:ln>
          </p:spPr>
          <p:txBody>
            <a:bodyPr wrap="none" lIns="0" tIns="0" rIns="0" bIns="0">
              <a:spAutoFit/>
            </a:bodyPr>
            <a:lstStyle/>
            <a:p>
              <a:pPr eaLnBrk="0" hangingPunct="0"/>
              <a:r>
                <a:rPr lang="en-US">
                  <a:solidFill>
                    <a:srgbClr val="000000"/>
                  </a:solidFill>
                </a:rPr>
                <a:t>0</a:t>
              </a:r>
              <a:endParaRPr lang="en-US">
                <a:latin typeface="Times New Roman" pitchFamily="18" charset="0"/>
              </a:endParaRPr>
            </a:p>
          </p:txBody>
        </p:sp>
        <p:sp>
          <p:nvSpPr>
            <p:cNvPr id="55415" name="Rectangle 119"/>
            <p:cNvSpPr>
              <a:spLocks noChangeArrowheads="1"/>
            </p:cNvSpPr>
            <p:nvPr/>
          </p:nvSpPr>
          <p:spPr bwMode="auto">
            <a:xfrm>
              <a:off x="581" y="685"/>
              <a:ext cx="41" cy="75"/>
            </a:xfrm>
            <a:prstGeom prst="rect">
              <a:avLst/>
            </a:prstGeom>
            <a:noFill/>
            <a:ln w="9525">
              <a:noFill/>
              <a:miter lim="800000"/>
              <a:headEnd/>
              <a:tailEnd/>
            </a:ln>
          </p:spPr>
          <p:txBody>
            <a:bodyPr wrap="none" lIns="0" tIns="0" rIns="0" bIns="0">
              <a:spAutoFit/>
            </a:bodyPr>
            <a:lstStyle/>
            <a:p>
              <a:pPr eaLnBrk="0" hangingPunct="0"/>
              <a:r>
                <a:rPr lang="en-US">
                  <a:solidFill>
                    <a:srgbClr val="000000"/>
                  </a:solidFill>
                </a:rPr>
                <a:t>7</a:t>
              </a:r>
              <a:endParaRPr lang="en-US">
                <a:latin typeface="Times New Roman" pitchFamily="18" charset="0"/>
              </a:endParaRPr>
            </a:p>
          </p:txBody>
        </p:sp>
        <p:sp>
          <p:nvSpPr>
            <p:cNvPr id="55416" name="Rectangle 120"/>
            <p:cNvSpPr>
              <a:spLocks noChangeArrowheads="1"/>
            </p:cNvSpPr>
            <p:nvPr/>
          </p:nvSpPr>
          <p:spPr bwMode="auto">
            <a:xfrm>
              <a:off x="581" y="817"/>
              <a:ext cx="41" cy="74"/>
            </a:xfrm>
            <a:prstGeom prst="rect">
              <a:avLst/>
            </a:prstGeom>
            <a:noFill/>
            <a:ln w="9525">
              <a:noFill/>
              <a:miter lim="800000"/>
              <a:headEnd/>
              <a:tailEnd/>
            </a:ln>
          </p:spPr>
          <p:txBody>
            <a:bodyPr wrap="none" lIns="0" tIns="0" rIns="0" bIns="0">
              <a:spAutoFit/>
            </a:bodyPr>
            <a:lstStyle/>
            <a:p>
              <a:pPr eaLnBrk="0" hangingPunct="0"/>
              <a:r>
                <a:rPr lang="en-US">
                  <a:solidFill>
                    <a:srgbClr val="000000"/>
                  </a:solidFill>
                </a:rPr>
                <a:t>9</a:t>
              </a:r>
              <a:endParaRPr lang="en-US">
                <a:latin typeface="Times New Roman" pitchFamily="18" charset="0"/>
              </a:endParaRPr>
            </a:p>
          </p:txBody>
        </p:sp>
        <p:sp>
          <p:nvSpPr>
            <p:cNvPr id="55417" name="Rectangle 121"/>
            <p:cNvSpPr>
              <a:spLocks noChangeArrowheads="1"/>
            </p:cNvSpPr>
            <p:nvPr/>
          </p:nvSpPr>
          <p:spPr bwMode="auto">
            <a:xfrm>
              <a:off x="581" y="945"/>
              <a:ext cx="83" cy="74"/>
            </a:xfrm>
            <a:prstGeom prst="rect">
              <a:avLst/>
            </a:prstGeom>
            <a:noFill/>
            <a:ln w="9525">
              <a:noFill/>
              <a:miter lim="800000"/>
              <a:headEnd/>
              <a:tailEnd/>
            </a:ln>
          </p:spPr>
          <p:txBody>
            <a:bodyPr wrap="none" lIns="0" tIns="0" rIns="0" bIns="0">
              <a:spAutoFit/>
            </a:bodyPr>
            <a:lstStyle/>
            <a:p>
              <a:pPr eaLnBrk="0" hangingPunct="0"/>
              <a:r>
                <a:rPr lang="en-US">
                  <a:solidFill>
                    <a:srgbClr val="000000"/>
                  </a:solidFill>
                </a:rPr>
                <a:t>12</a:t>
              </a:r>
              <a:endParaRPr lang="en-US">
                <a:latin typeface="Times New Roman" pitchFamily="18" charset="0"/>
              </a:endParaRPr>
            </a:p>
          </p:txBody>
        </p:sp>
        <p:sp>
          <p:nvSpPr>
            <p:cNvPr id="55418" name="Rectangle 122"/>
            <p:cNvSpPr>
              <a:spLocks noChangeArrowheads="1"/>
            </p:cNvSpPr>
            <p:nvPr/>
          </p:nvSpPr>
          <p:spPr bwMode="auto">
            <a:xfrm>
              <a:off x="581" y="1074"/>
              <a:ext cx="83" cy="74"/>
            </a:xfrm>
            <a:prstGeom prst="rect">
              <a:avLst/>
            </a:prstGeom>
            <a:noFill/>
            <a:ln w="9525">
              <a:noFill/>
              <a:miter lim="800000"/>
              <a:headEnd/>
              <a:tailEnd/>
            </a:ln>
          </p:spPr>
          <p:txBody>
            <a:bodyPr wrap="none" lIns="0" tIns="0" rIns="0" bIns="0">
              <a:spAutoFit/>
            </a:bodyPr>
            <a:lstStyle/>
            <a:p>
              <a:pPr eaLnBrk="0" hangingPunct="0"/>
              <a:r>
                <a:rPr lang="en-US">
                  <a:solidFill>
                    <a:srgbClr val="000000"/>
                  </a:solidFill>
                </a:rPr>
                <a:t>18</a:t>
              </a:r>
              <a:endParaRPr lang="en-US">
                <a:latin typeface="Times New Roman" pitchFamily="18" charset="0"/>
              </a:endParaRPr>
            </a:p>
          </p:txBody>
        </p:sp>
        <p:sp>
          <p:nvSpPr>
            <p:cNvPr id="55419" name="Rectangle 123"/>
            <p:cNvSpPr>
              <a:spLocks noChangeArrowheads="1"/>
            </p:cNvSpPr>
            <p:nvPr/>
          </p:nvSpPr>
          <p:spPr bwMode="auto">
            <a:xfrm>
              <a:off x="581" y="1203"/>
              <a:ext cx="83" cy="74"/>
            </a:xfrm>
            <a:prstGeom prst="rect">
              <a:avLst/>
            </a:prstGeom>
            <a:noFill/>
            <a:ln w="9525">
              <a:noFill/>
              <a:miter lim="800000"/>
              <a:headEnd/>
              <a:tailEnd/>
            </a:ln>
          </p:spPr>
          <p:txBody>
            <a:bodyPr wrap="none" lIns="0" tIns="0" rIns="0" bIns="0">
              <a:spAutoFit/>
            </a:bodyPr>
            <a:lstStyle/>
            <a:p>
              <a:pPr eaLnBrk="0" hangingPunct="0"/>
              <a:r>
                <a:rPr lang="en-US">
                  <a:solidFill>
                    <a:srgbClr val="000000"/>
                  </a:solidFill>
                </a:rPr>
                <a:t>22</a:t>
              </a:r>
              <a:endParaRPr lang="en-US">
                <a:latin typeface="Times New Roman" pitchFamily="18" charset="0"/>
              </a:endParaRPr>
            </a:p>
          </p:txBody>
        </p:sp>
        <p:sp>
          <p:nvSpPr>
            <p:cNvPr id="55420" name="Rectangle 124"/>
            <p:cNvSpPr>
              <a:spLocks noChangeArrowheads="1"/>
            </p:cNvSpPr>
            <p:nvPr/>
          </p:nvSpPr>
          <p:spPr bwMode="auto">
            <a:xfrm>
              <a:off x="581" y="1333"/>
              <a:ext cx="83" cy="75"/>
            </a:xfrm>
            <a:prstGeom prst="rect">
              <a:avLst/>
            </a:prstGeom>
            <a:noFill/>
            <a:ln w="9525">
              <a:noFill/>
              <a:miter lim="800000"/>
              <a:headEnd/>
              <a:tailEnd/>
            </a:ln>
          </p:spPr>
          <p:txBody>
            <a:bodyPr wrap="none" lIns="0" tIns="0" rIns="0" bIns="0">
              <a:spAutoFit/>
            </a:bodyPr>
            <a:lstStyle/>
            <a:p>
              <a:pPr eaLnBrk="0" hangingPunct="0"/>
              <a:r>
                <a:rPr lang="en-US">
                  <a:solidFill>
                    <a:srgbClr val="000000"/>
                  </a:solidFill>
                </a:rPr>
                <a:t>25</a:t>
              </a:r>
              <a:endParaRPr lang="en-US">
                <a:latin typeface="Times New Roman" pitchFamily="18" charset="0"/>
              </a:endParaRPr>
            </a:p>
          </p:txBody>
        </p:sp>
        <p:sp>
          <p:nvSpPr>
            <p:cNvPr id="55421" name="Rectangle 125"/>
            <p:cNvSpPr>
              <a:spLocks noChangeArrowheads="1"/>
            </p:cNvSpPr>
            <p:nvPr/>
          </p:nvSpPr>
          <p:spPr bwMode="auto">
            <a:xfrm>
              <a:off x="581" y="1462"/>
              <a:ext cx="83" cy="75"/>
            </a:xfrm>
            <a:prstGeom prst="rect">
              <a:avLst/>
            </a:prstGeom>
            <a:noFill/>
            <a:ln w="9525">
              <a:noFill/>
              <a:miter lim="800000"/>
              <a:headEnd/>
              <a:tailEnd/>
            </a:ln>
          </p:spPr>
          <p:txBody>
            <a:bodyPr wrap="none" lIns="0" tIns="0" rIns="0" bIns="0">
              <a:spAutoFit/>
            </a:bodyPr>
            <a:lstStyle/>
            <a:p>
              <a:pPr eaLnBrk="0" hangingPunct="0"/>
              <a:r>
                <a:rPr lang="en-US">
                  <a:solidFill>
                    <a:srgbClr val="000000"/>
                  </a:solidFill>
                </a:rPr>
                <a:t>30</a:t>
              </a:r>
              <a:endParaRPr lang="en-US">
                <a:latin typeface="Times New Roman" pitchFamily="18" charset="0"/>
              </a:endParaRPr>
            </a:p>
          </p:txBody>
        </p:sp>
        <p:sp>
          <p:nvSpPr>
            <p:cNvPr id="55422" name="Rectangle 126"/>
            <p:cNvSpPr>
              <a:spLocks noChangeArrowheads="1"/>
            </p:cNvSpPr>
            <p:nvPr/>
          </p:nvSpPr>
          <p:spPr bwMode="auto">
            <a:xfrm>
              <a:off x="581" y="1592"/>
              <a:ext cx="83" cy="75"/>
            </a:xfrm>
            <a:prstGeom prst="rect">
              <a:avLst/>
            </a:prstGeom>
            <a:noFill/>
            <a:ln w="9525">
              <a:noFill/>
              <a:miter lim="800000"/>
              <a:headEnd/>
              <a:tailEnd/>
            </a:ln>
          </p:spPr>
          <p:txBody>
            <a:bodyPr wrap="none" lIns="0" tIns="0" rIns="0" bIns="0">
              <a:spAutoFit/>
            </a:bodyPr>
            <a:lstStyle/>
            <a:p>
              <a:pPr eaLnBrk="0" hangingPunct="0"/>
              <a:r>
                <a:rPr lang="en-US">
                  <a:solidFill>
                    <a:srgbClr val="000000"/>
                  </a:solidFill>
                </a:rPr>
                <a:t>36</a:t>
              </a:r>
              <a:endParaRPr lang="en-US">
                <a:latin typeface="Times New Roman" pitchFamily="18" charset="0"/>
              </a:endParaRPr>
            </a:p>
          </p:txBody>
        </p:sp>
        <p:sp>
          <p:nvSpPr>
            <p:cNvPr id="55423" name="Rectangle 127"/>
            <p:cNvSpPr>
              <a:spLocks noChangeArrowheads="1"/>
            </p:cNvSpPr>
            <p:nvPr/>
          </p:nvSpPr>
          <p:spPr bwMode="auto">
            <a:xfrm>
              <a:off x="581" y="1722"/>
              <a:ext cx="83" cy="74"/>
            </a:xfrm>
            <a:prstGeom prst="rect">
              <a:avLst/>
            </a:prstGeom>
            <a:noFill/>
            <a:ln w="9525">
              <a:noFill/>
              <a:miter lim="800000"/>
              <a:headEnd/>
              <a:tailEnd/>
            </a:ln>
          </p:spPr>
          <p:txBody>
            <a:bodyPr wrap="none" lIns="0" tIns="0" rIns="0" bIns="0">
              <a:spAutoFit/>
            </a:bodyPr>
            <a:lstStyle/>
            <a:p>
              <a:pPr eaLnBrk="0" hangingPunct="0"/>
              <a:r>
                <a:rPr lang="en-US">
                  <a:solidFill>
                    <a:srgbClr val="000000"/>
                  </a:solidFill>
                </a:rPr>
                <a:t>45</a:t>
              </a:r>
              <a:endParaRPr lang="en-US">
                <a:latin typeface="Times New Roman" pitchFamily="18" charset="0"/>
              </a:endParaRPr>
            </a:p>
          </p:txBody>
        </p:sp>
        <p:sp>
          <p:nvSpPr>
            <p:cNvPr id="55424" name="Rectangle 128"/>
            <p:cNvSpPr>
              <a:spLocks noChangeArrowheads="1"/>
            </p:cNvSpPr>
            <p:nvPr/>
          </p:nvSpPr>
          <p:spPr bwMode="auto">
            <a:xfrm>
              <a:off x="581" y="1851"/>
              <a:ext cx="83" cy="74"/>
            </a:xfrm>
            <a:prstGeom prst="rect">
              <a:avLst/>
            </a:prstGeom>
            <a:noFill/>
            <a:ln w="9525">
              <a:noFill/>
              <a:miter lim="800000"/>
              <a:headEnd/>
              <a:tailEnd/>
            </a:ln>
          </p:spPr>
          <p:txBody>
            <a:bodyPr wrap="none" lIns="0" tIns="0" rIns="0" bIns="0">
              <a:spAutoFit/>
            </a:bodyPr>
            <a:lstStyle/>
            <a:p>
              <a:pPr eaLnBrk="0" hangingPunct="0"/>
              <a:r>
                <a:rPr lang="en-US">
                  <a:solidFill>
                    <a:srgbClr val="000000"/>
                  </a:solidFill>
                </a:rPr>
                <a:t>51</a:t>
              </a:r>
              <a:endParaRPr lang="en-US">
                <a:latin typeface="Times New Roman" pitchFamily="18" charset="0"/>
              </a:endParaRPr>
            </a:p>
          </p:txBody>
        </p:sp>
        <p:sp>
          <p:nvSpPr>
            <p:cNvPr id="55425" name="Rectangle 129"/>
            <p:cNvSpPr>
              <a:spLocks noChangeArrowheads="1"/>
            </p:cNvSpPr>
            <p:nvPr/>
          </p:nvSpPr>
          <p:spPr bwMode="auto">
            <a:xfrm>
              <a:off x="581" y="1979"/>
              <a:ext cx="83" cy="74"/>
            </a:xfrm>
            <a:prstGeom prst="rect">
              <a:avLst/>
            </a:prstGeom>
            <a:noFill/>
            <a:ln w="9525">
              <a:noFill/>
              <a:miter lim="800000"/>
              <a:headEnd/>
              <a:tailEnd/>
            </a:ln>
          </p:spPr>
          <p:txBody>
            <a:bodyPr wrap="none" lIns="0" tIns="0" rIns="0" bIns="0">
              <a:spAutoFit/>
            </a:bodyPr>
            <a:lstStyle/>
            <a:p>
              <a:pPr eaLnBrk="0" hangingPunct="0"/>
              <a:r>
                <a:rPr lang="en-US">
                  <a:solidFill>
                    <a:srgbClr val="000000"/>
                  </a:solidFill>
                </a:rPr>
                <a:t>55</a:t>
              </a:r>
              <a:endParaRPr lang="en-US">
                <a:latin typeface="Times New Roman" pitchFamily="18" charset="0"/>
              </a:endParaRPr>
            </a:p>
          </p:txBody>
        </p:sp>
        <p:sp>
          <p:nvSpPr>
            <p:cNvPr id="55426" name="Rectangle 130"/>
            <p:cNvSpPr>
              <a:spLocks noChangeArrowheads="1"/>
            </p:cNvSpPr>
            <p:nvPr/>
          </p:nvSpPr>
          <p:spPr bwMode="auto">
            <a:xfrm>
              <a:off x="824" y="556"/>
              <a:ext cx="41" cy="75"/>
            </a:xfrm>
            <a:prstGeom prst="rect">
              <a:avLst/>
            </a:prstGeom>
            <a:noFill/>
            <a:ln w="9525">
              <a:noFill/>
              <a:miter lim="800000"/>
              <a:headEnd/>
              <a:tailEnd/>
            </a:ln>
          </p:spPr>
          <p:txBody>
            <a:bodyPr wrap="none" lIns="0" tIns="0" rIns="0" bIns="0">
              <a:spAutoFit/>
            </a:bodyPr>
            <a:lstStyle/>
            <a:p>
              <a:pPr eaLnBrk="0" hangingPunct="0"/>
              <a:r>
                <a:rPr lang="en-US">
                  <a:solidFill>
                    <a:srgbClr val="000000"/>
                  </a:solidFill>
                </a:rPr>
                <a:t>5</a:t>
              </a:r>
              <a:endParaRPr lang="en-US">
                <a:latin typeface="Times New Roman" pitchFamily="18" charset="0"/>
              </a:endParaRPr>
            </a:p>
          </p:txBody>
        </p:sp>
        <p:sp>
          <p:nvSpPr>
            <p:cNvPr id="55427" name="Rectangle 131"/>
            <p:cNvSpPr>
              <a:spLocks noChangeArrowheads="1"/>
            </p:cNvSpPr>
            <p:nvPr/>
          </p:nvSpPr>
          <p:spPr bwMode="auto">
            <a:xfrm>
              <a:off x="824" y="685"/>
              <a:ext cx="41" cy="75"/>
            </a:xfrm>
            <a:prstGeom prst="rect">
              <a:avLst/>
            </a:prstGeom>
            <a:noFill/>
            <a:ln w="9525">
              <a:noFill/>
              <a:miter lim="800000"/>
              <a:headEnd/>
              <a:tailEnd/>
            </a:ln>
          </p:spPr>
          <p:txBody>
            <a:bodyPr wrap="none" lIns="0" tIns="0" rIns="0" bIns="0">
              <a:spAutoFit/>
            </a:bodyPr>
            <a:lstStyle/>
            <a:p>
              <a:pPr eaLnBrk="0" hangingPunct="0"/>
              <a:r>
                <a:rPr lang="en-US">
                  <a:solidFill>
                    <a:srgbClr val="000000"/>
                  </a:solidFill>
                </a:rPr>
                <a:t>6</a:t>
              </a:r>
              <a:endParaRPr lang="en-US">
                <a:latin typeface="Times New Roman" pitchFamily="18" charset="0"/>
              </a:endParaRPr>
            </a:p>
          </p:txBody>
        </p:sp>
        <p:sp>
          <p:nvSpPr>
            <p:cNvPr id="55428" name="Rectangle 132"/>
            <p:cNvSpPr>
              <a:spLocks noChangeArrowheads="1"/>
            </p:cNvSpPr>
            <p:nvPr/>
          </p:nvSpPr>
          <p:spPr bwMode="auto">
            <a:xfrm>
              <a:off x="824" y="817"/>
              <a:ext cx="41" cy="74"/>
            </a:xfrm>
            <a:prstGeom prst="rect">
              <a:avLst/>
            </a:prstGeom>
            <a:noFill/>
            <a:ln w="9525">
              <a:noFill/>
              <a:miter lim="800000"/>
              <a:headEnd/>
              <a:tailEnd/>
            </a:ln>
          </p:spPr>
          <p:txBody>
            <a:bodyPr wrap="none" lIns="0" tIns="0" rIns="0" bIns="0">
              <a:spAutoFit/>
            </a:bodyPr>
            <a:lstStyle/>
            <a:p>
              <a:pPr eaLnBrk="0" hangingPunct="0"/>
              <a:r>
                <a:rPr lang="en-US">
                  <a:solidFill>
                    <a:srgbClr val="000000"/>
                  </a:solidFill>
                </a:rPr>
                <a:t>7</a:t>
              </a:r>
              <a:endParaRPr lang="en-US">
                <a:latin typeface="Times New Roman" pitchFamily="18" charset="0"/>
              </a:endParaRPr>
            </a:p>
          </p:txBody>
        </p:sp>
        <p:sp>
          <p:nvSpPr>
            <p:cNvPr id="55429" name="Rectangle 133"/>
            <p:cNvSpPr>
              <a:spLocks noChangeArrowheads="1"/>
            </p:cNvSpPr>
            <p:nvPr/>
          </p:nvSpPr>
          <p:spPr bwMode="auto">
            <a:xfrm>
              <a:off x="824" y="945"/>
              <a:ext cx="41" cy="74"/>
            </a:xfrm>
            <a:prstGeom prst="rect">
              <a:avLst/>
            </a:prstGeom>
            <a:noFill/>
            <a:ln w="9525">
              <a:noFill/>
              <a:miter lim="800000"/>
              <a:headEnd/>
              <a:tailEnd/>
            </a:ln>
          </p:spPr>
          <p:txBody>
            <a:bodyPr wrap="none" lIns="0" tIns="0" rIns="0" bIns="0">
              <a:spAutoFit/>
            </a:bodyPr>
            <a:lstStyle/>
            <a:p>
              <a:pPr eaLnBrk="0" hangingPunct="0"/>
              <a:r>
                <a:rPr lang="en-US">
                  <a:solidFill>
                    <a:srgbClr val="000000"/>
                  </a:solidFill>
                </a:rPr>
                <a:t>6</a:t>
              </a:r>
              <a:endParaRPr lang="en-US">
                <a:latin typeface="Times New Roman" pitchFamily="18" charset="0"/>
              </a:endParaRPr>
            </a:p>
          </p:txBody>
        </p:sp>
        <p:sp>
          <p:nvSpPr>
            <p:cNvPr id="55430" name="Rectangle 134"/>
            <p:cNvSpPr>
              <a:spLocks noChangeArrowheads="1"/>
            </p:cNvSpPr>
            <p:nvPr/>
          </p:nvSpPr>
          <p:spPr bwMode="auto">
            <a:xfrm>
              <a:off x="824" y="1074"/>
              <a:ext cx="41" cy="74"/>
            </a:xfrm>
            <a:prstGeom prst="rect">
              <a:avLst/>
            </a:prstGeom>
            <a:noFill/>
            <a:ln w="9525">
              <a:noFill/>
              <a:miter lim="800000"/>
              <a:headEnd/>
              <a:tailEnd/>
            </a:ln>
          </p:spPr>
          <p:txBody>
            <a:bodyPr wrap="none" lIns="0" tIns="0" rIns="0" bIns="0">
              <a:spAutoFit/>
            </a:bodyPr>
            <a:lstStyle/>
            <a:p>
              <a:pPr eaLnBrk="0" hangingPunct="0"/>
              <a:r>
                <a:rPr lang="en-US">
                  <a:solidFill>
                    <a:srgbClr val="000000"/>
                  </a:solidFill>
                </a:rPr>
                <a:t>5</a:t>
              </a:r>
              <a:endParaRPr lang="en-US">
                <a:latin typeface="Times New Roman" pitchFamily="18" charset="0"/>
              </a:endParaRPr>
            </a:p>
          </p:txBody>
        </p:sp>
        <p:sp>
          <p:nvSpPr>
            <p:cNvPr id="55431" name="Rectangle 135"/>
            <p:cNvSpPr>
              <a:spLocks noChangeArrowheads="1"/>
            </p:cNvSpPr>
            <p:nvPr/>
          </p:nvSpPr>
          <p:spPr bwMode="auto">
            <a:xfrm>
              <a:off x="824" y="1203"/>
              <a:ext cx="41" cy="74"/>
            </a:xfrm>
            <a:prstGeom prst="rect">
              <a:avLst/>
            </a:prstGeom>
            <a:noFill/>
            <a:ln w="9525">
              <a:noFill/>
              <a:miter lim="800000"/>
              <a:headEnd/>
              <a:tailEnd/>
            </a:ln>
          </p:spPr>
          <p:txBody>
            <a:bodyPr wrap="none" lIns="0" tIns="0" rIns="0" bIns="0">
              <a:spAutoFit/>
            </a:bodyPr>
            <a:lstStyle/>
            <a:p>
              <a:pPr eaLnBrk="0" hangingPunct="0"/>
              <a:r>
                <a:rPr lang="en-US">
                  <a:solidFill>
                    <a:srgbClr val="000000"/>
                  </a:solidFill>
                </a:rPr>
                <a:t>2</a:t>
              </a:r>
              <a:endParaRPr lang="en-US">
                <a:latin typeface="Times New Roman" pitchFamily="18" charset="0"/>
              </a:endParaRPr>
            </a:p>
          </p:txBody>
        </p:sp>
        <p:sp>
          <p:nvSpPr>
            <p:cNvPr id="55432" name="Rectangle 136"/>
            <p:cNvSpPr>
              <a:spLocks noChangeArrowheads="1"/>
            </p:cNvSpPr>
            <p:nvPr/>
          </p:nvSpPr>
          <p:spPr bwMode="auto">
            <a:xfrm>
              <a:off x="824" y="1333"/>
              <a:ext cx="41" cy="75"/>
            </a:xfrm>
            <a:prstGeom prst="rect">
              <a:avLst/>
            </a:prstGeom>
            <a:noFill/>
            <a:ln w="9525">
              <a:noFill/>
              <a:miter lim="800000"/>
              <a:headEnd/>
              <a:tailEnd/>
            </a:ln>
          </p:spPr>
          <p:txBody>
            <a:bodyPr wrap="none" lIns="0" tIns="0" rIns="0" bIns="0">
              <a:spAutoFit/>
            </a:bodyPr>
            <a:lstStyle/>
            <a:p>
              <a:pPr eaLnBrk="0" hangingPunct="0"/>
              <a:r>
                <a:rPr lang="en-US">
                  <a:solidFill>
                    <a:srgbClr val="000000"/>
                  </a:solidFill>
                </a:rPr>
                <a:t>4</a:t>
              </a:r>
              <a:endParaRPr lang="en-US">
                <a:latin typeface="Times New Roman" pitchFamily="18" charset="0"/>
              </a:endParaRPr>
            </a:p>
          </p:txBody>
        </p:sp>
        <p:sp>
          <p:nvSpPr>
            <p:cNvPr id="55433" name="Rectangle 137"/>
            <p:cNvSpPr>
              <a:spLocks noChangeArrowheads="1"/>
            </p:cNvSpPr>
            <p:nvPr/>
          </p:nvSpPr>
          <p:spPr bwMode="auto">
            <a:xfrm>
              <a:off x="824" y="1462"/>
              <a:ext cx="41" cy="75"/>
            </a:xfrm>
            <a:prstGeom prst="rect">
              <a:avLst/>
            </a:prstGeom>
            <a:noFill/>
            <a:ln w="9525">
              <a:noFill/>
              <a:miter lim="800000"/>
              <a:headEnd/>
              <a:tailEnd/>
            </a:ln>
          </p:spPr>
          <p:txBody>
            <a:bodyPr wrap="none" lIns="0" tIns="0" rIns="0" bIns="0">
              <a:spAutoFit/>
            </a:bodyPr>
            <a:lstStyle/>
            <a:p>
              <a:pPr eaLnBrk="0" hangingPunct="0"/>
              <a:r>
                <a:rPr lang="en-US">
                  <a:solidFill>
                    <a:srgbClr val="000000"/>
                  </a:solidFill>
                </a:rPr>
                <a:t>3</a:t>
              </a:r>
              <a:endParaRPr lang="en-US">
                <a:latin typeface="Times New Roman" pitchFamily="18" charset="0"/>
              </a:endParaRPr>
            </a:p>
          </p:txBody>
        </p:sp>
        <p:sp>
          <p:nvSpPr>
            <p:cNvPr id="55434" name="Rectangle 138"/>
            <p:cNvSpPr>
              <a:spLocks noChangeArrowheads="1"/>
            </p:cNvSpPr>
            <p:nvPr/>
          </p:nvSpPr>
          <p:spPr bwMode="auto">
            <a:xfrm>
              <a:off x="824" y="1592"/>
              <a:ext cx="41" cy="75"/>
            </a:xfrm>
            <a:prstGeom prst="rect">
              <a:avLst/>
            </a:prstGeom>
            <a:noFill/>
            <a:ln w="9525">
              <a:noFill/>
              <a:miter lim="800000"/>
              <a:headEnd/>
              <a:tailEnd/>
            </a:ln>
          </p:spPr>
          <p:txBody>
            <a:bodyPr wrap="none" lIns="0" tIns="0" rIns="0" bIns="0">
              <a:spAutoFit/>
            </a:bodyPr>
            <a:lstStyle/>
            <a:p>
              <a:pPr eaLnBrk="0" hangingPunct="0"/>
              <a:r>
                <a:rPr lang="en-US">
                  <a:solidFill>
                    <a:srgbClr val="000000"/>
                  </a:solidFill>
                </a:rPr>
                <a:t>4</a:t>
              </a:r>
              <a:endParaRPr lang="en-US">
                <a:latin typeface="Times New Roman" pitchFamily="18" charset="0"/>
              </a:endParaRPr>
            </a:p>
          </p:txBody>
        </p:sp>
        <p:sp>
          <p:nvSpPr>
            <p:cNvPr id="55435" name="Rectangle 139"/>
            <p:cNvSpPr>
              <a:spLocks noChangeArrowheads="1"/>
            </p:cNvSpPr>
            <p:nvPr/>
          </p:nvSpPr>
          <p:spPr bwMode="auto">
            <a:xfrm>
              <a:off x="824" y="1722"/>
              <a:ext cx="41" cy="74"/>
            </a:xfrm>
            <a:prstGeom prst="rect">
              <a:avLst/>
            </a:prstGeom>
            <a:noFill/>
            <a:ln w="9525">
              <a:noFill/>
              <a:miter lim="800000"/>
              <a:headEnd/>
              <a:tailEnd/>
            </a:ln>
          </p:spPr>
          <p:txBody>
            <a:bodyPr wrap="none" lIns="0" tIns="0" rIns="0" bIns="0">
              <a:spAutoFit/>
            </a:bodyPr>
            <a:lstStyle/>
            <a:p>
              <a:pPr eaLnBrk="0" hangingPunct="0"/>
              <a:r>
                <a:rPr lang="en-US">
                  <a:solidFill>
                    <a:srgbClr val="000000"/>
                  </a:solidFill>
                </a:rPr>
                <a:t>2</a:t>
              </a:r>
              <a:endParaRPr lang="en-US">
                <a:latin typeface="Times New Roman" pitchFamily="18" charset="0"/>
              </a:endParaRPr>
            </a:p>
          </p:txBody>
        </p:sp>
        <p:sp>
          <p:nvSpPr>
            <p:cNvPr id="55436" name="Rectangle 140"/>
            <p:cNvSpPr>
              <a:spLocks noChangeArrowheads="1"/>
            </p:cNvSpPr>
            <p:nvPr/>
          </p:nvSpPr>
          <p:spPr bwMode="auto">
            <a:xfrm>
              <a:off x="824" y="1851"/>
              <a:ext cx="41" cy="74"/>
            </a:xfrm>
            <a:prstGeom prst="rect">
              <a:avLst/>
            </a:prstGeom>
            <a:noFill/>
            <a:ln w="9525">
              <a:noFill/>
              <a:miter lim="800000"/>
              <a:headEnd/>
              <a:tailEnd/>
            </a:ln>
          </p:spPr>
          <p:txBody>
            <a:bodyPr wrap="none" lIns="0" tIns="0" rIns="0" bIns="0">
              <a:spAutoFit/>
            </a:bodyPr>
            <a:lstStyle/>
            <a:p>
              <a:pPr eaLnBrk="0" hangingPunct="0"/>
              <a:r>
                <a:rPr lang="en-US">
                  <a:solidFill>
                    <a:srgbClr val="000000"/>
                  </a:solidFill>
                </a:rPr>
                <a:t>2</a:t>
              </a:r>
              <a:endParaRPr lang="en-US">
                <a:latin typeface="Times New Roman" pitchFamily="18" charset="0"/>
              </a:endParaRPr>
            </a:p>
          </p:txBody>
        </p:sp>
        <p:sp>
          <p:nvSpPr>
            <p:cNvPr id="55437" name="Rectangle 141"/>
            <p:cNvSpPr>
              <a:spLocks noChangeArrowheads="1"/>
            </p:cNvSpPr>
            <p:nvPr/>
          </p:nvSpPr>
          <p:spPr bwMode="auto">
            <a:xfrm>
              <a:off x="824" y="1979"/>
              <a:ext cx="41" cy="74"/>
            </a:xfrm>
            <a:prstGeom prst="rect">
              <a:avLst/>
            </a:prstGeom>
            <a:noFill/>
            <a:ln w="9525">
              <a:noFill/>
              <a:miter lim="800000"/>
              <a:headEnd/>
              <a:tailEnd/>
            </a:ln>
          </p:spPr>
          <p:txBody>
            <a:bodyPr wrap="none" lIns="0" tIns="0" rIns="0" bIns="0">
              <a:spAutoFit/>
            </a:bodyPr>
            <a:lstStyle/>
            <a:p>
              <a:pPr eaLnBrk="0" hangingPunct="0"/>
              <a:r>
                <a:rPr lang="en-US">
                  <a:solidFill>
                    <a:srgbClr val="000000"/>
                  </a:solidFill>
                </a:rPr>
                <a:t>3</a:t>
              </a:r>
              <a:endParaRPr lang="en-US">
                <a:latin typeface="Times New Roman" pitchFamily="18" charset="0"/>
              </a:endParaRPr>
            </a:p>
          </p:txBody>
        </p:sp>
      </p:grpSp>
      <p:sp>
        <p:nvSpPr>
          <p:cNvPr id="55438" name="Line 142"/>
          <p:cNvSpPr>
            <a:spLocks noChangeShapeType="1"/>
          </p:cNvSpPr>
          <p:nvPr/>
        </p:nvSpPr>
        <p:spPr bwMode="auto">
          <a:xfrm>
            <a:off x="2547938" y="2481263"/>
            <a:ext cx="6043612" cy="0"/>
          </a:xfrm>
          <a:prstGeom prst="line">
            <a:avLst/>
          </a:prstGeom>
          <a:noFill/>
          <a:ln w="9525">
            <a:solidFill>
              <a:schemeClr val="tx1"/>
            </a:solidFill>
            <a:round/>
            <a:headEnd/>
            <a:tailEnd type="triangle" w="lg" len="med"/>
          </a:ln>
          <a:effectLst/>
        </p:spPr>
        <p:txBody>
          <a:bodyPr/>
          <a:lstStyle/>
          <a:p>
            <a:endParaRPr lang="en-US"/>
          </a:p>
        </p:txBody>
      </p:sp>
      <p:sp>
        <p:nvSpPr>
          <p:cNvPr id="55439" name="Text Box 143"/>
          <p:cNvSpPr txBox="1">
            <a:spLocks noChangeArrowheads="1"/>
          </p:cNvSpPr>
          <p:nvPr/>
        </p:nvSpPr>
        <p:spPr bwMode="auto">
          <a:xfrm>
            <a:off x="8458200" y="2157413"/>
            <a:ext cx="577850" cy="304800"/>
          </a:xfrm>
          <a:prstGeom prst="rect">
            <a:avLst/>
          </a:prstGeom>
          <a:noFill/>
          <a:ln w="9525">
            <a:noFill/>
            <a:miter lim="800000"/>
            <a:headEnd/>
            <a:tailEnd/>
          </a:ln>
          <a:effectLst/>
        </p:spPr>
        <p:txBody>
          <a:bodyPr wrap="none">
            <a:spAutoFit/>
          </a:bodyPr>
          <a:lstStyle/>
          <a:p>
            <a:r>
              <a:rPr lang="en-US" dirty="0"/>
              <a:t>Time</a:t>
            </a:r>
          </a:p>
        </p:txBody>
      </p:sp>
      <p:sp>
        <p:nvSpPr>
          <p:cNvPr id="55440" name="Line 144"/>
          <p:cNvSpPr>
            <a:spLocks noChangeShapeType="1"/>
          </p:cNvSpPr>
          <p:nvPr/>
        </p:nvSpPr>
        <p:spPr bwMode="auto">
          <a:xfrm>
            <a:off x="2547938" y="1381125"/>
            <a:ext cx="0" cy="1100138"/>
          </a:xfrm>
          <a:prstGeom prst="line">
            <a:avLst/>
          </a:prstGeom>
          <a:noFill/>
          <a:ln w="9525">
            <a:solidFill>
              <a:schemeClr val="tx1"/>
            </a:solidFill>
            <a:round/>
            <a:headEnd/>
            <a:tailEnd type="triangle" w="sm" len="med"/>
          </a:ln>
          <a:effectLst/>
        </p:spPr>
        <p:txBody>
          <a:bodyPr/>
          <a:lstStyle/>
          <a:p>
            <a:endParaRPr lang="en-US"/>
          </a:p>
        </p:txBody>
      </p:sp>
      <p:sp>
        <p:nvSpPr>
          <p:cNvPr id="55441" name="Line 145"/>
          <p:cNvSpPr>
            <a:spLocks noChangeShapeType="1"/>
          </p:cNvSpPr>
          <p:nvPr/>
        </p:nvSpPr>
        <p:spPr bwMode="auto">
          <a:xfrm>
            <a:off x="3117850" y="1793875"/>
            <a:ext cx="0" cy="687388"/>
          </a:xfrm>
          <a:prstGeom prst="line">
            <a:avLst/>
          </a:prstGeom>
          <a:noFill/>
          <a:ln w="9525">
            <a:solidFill>
              <a:schemeClr val="tx1"/>
            </a:solidFill>
            <a:round/>
            <a:headEnd/>
            <a:tailEnd type="triangle" w="sm" len="med"/>
          </a:ln>
          <a:effectLst/>
        </p:spPr>
        <p:txBody>
          <a:bodyPr/>
          <a:lstStyle/>
          <a:p>
            <a:endParaRPr lang="en-US"/>
          </a:p>
        </p:txBody>
      </p:sp>
      <p:sp>
        <p:nvSpPr>
          <p:cNvPr id="55442" name="Line 146"/>
          <p:cNvSpPr>
            <a:spLocks noChangeShapeType="1"/>
          </p:cNvSpPr>
          <p:nvPr/>
        </p:nvSpPr>
        <p:spPr bwMode="auto">
          <a:xfrm>
            <a:off x="3346450" y="1381125"/>
            <a:ext cx="0" cy="1100138"/>
          </a:xfrm>
          <a:prstGeom prst="line">
            <a:avLst/>
          </a:prstGeom>
          <a:noFill/>
          <a:ln w="9525">
            <a:solidFill>
              <a:schemeClr val="tx1"/>
            </a:solidFill>
            <a:round/>
            <a:headEnd/>
            <a:tailEnd type="triangle" w="sm" len="med"/>
          </a:ln>
          <a:effectLst/>
        </p:spPr>
        <p:txBody>
          <a:bodyPr/>
          <a:lstStyle/>
          <a:p>
            <a:endParaRPr lang="en-US"/>
          </a:p>
        </p:txBody>
      </p:sp>
      <p:sp>
        <p:nvSpPr>
          <p:cNvPr id="55443" name="Line 147"/>
          <p:cNvSpPr>
            <a:spLocks noChangeShapeType="1"/>
          </p:cNvSpPr>
          <p:nvPr/>
        </p:nvSpPr>
        <p:spPr bwMode="auto">
          <a:xfrm>
            <a:off x="3687763" y="1793875"/>
            <a:ext cx="0" cy="687388"/>
          </a:xfrm>
          <a:prstGeom prst="line">
            <a:avLst/>
          </a:prstGeom>
          <a:noFill/>
          <a:ln w="9525">
            <a:solidFill>
              <a:schemeClr val="tx1"/>
            </a:solidFill>
            <a:round/>
            <a:headEnd/>
            <a:tailEnd type="triangle" w="sm" len="med"/>
          </a:ln>
          <a:effectLst/>
        </p:spPr>
        <p:txBody>
          <a:bodyPr/>
          <a:lstStyle/>
          <a:p>
            <a:endParaRPr lang="en-US"/>
          </a:p>
        </p:txBody>
      </p:sp>
      <p:sp>
        <p:nvSpPr>
          <p:cNvPr id="55444" name="Line 148"/>
          <p:cNvSpPr>
            <a:spLocks noChangeShapeType="1"/>
          </p:cNvSpPr>
          <p:nvPr/>
        </p:nvSpPr>
        <p:spPr bwMode="auto">
          <a:xfrm>
            <a:off x="4257675" y="1381125"/>
            <a:ext cx="0" cy="1100138"/>
          </a:xfrm>
          <a:prstGeom prst="line">
            <a:avLst/>
          </a:prstGeom>
          <a:noFill/>
          <a:ln w="9525">
            <a:solidFill>
              <a:schemeClr val="tx1"/>
            </a:solidFill>
            <a:round/>
            <a:headEnd/>
            <a:tailEnd type="triangle" w="sm" len="med"/>
          </a:ln>
          <a:effectLst/>
        </p:spPr>
        <p:txBody>
          <a:bodyPr/>
          <a:lstStyle/>
          <a:p>
            <a:endParaRPr lang="en-US"/>
          </a:p>
        </p:txBody>
      </p:sp>
      <p:sp>
        <p:nvSpPr>
          <p:cNvPr id="55445" name="Line 149"/>
          <p:cNvSpPr>
            <a:spLocks noChangeShapeType="1"/>
          </p:cNvSpPr>
          <p:nvPr/>
        </p:nvSpPr>
        <p:spPr bwMode="auto">
          <a:xfrm>
            <a:off x="6653213" y="1793875"/>
            <a:ext cx="0" cy="687388"/>
          </a:xfrm>
          <a:prstGeom prst="line">
            <a:avLst/>
          </a:prstGeom>
          <a:noFill/>
          <a:ln w="9525">
            <a:solidFill>
              <a:schemeClr val="tx1"/>
            </a:solidFill>
            <a:round/>
            <a:headEnd/>
            <a:tailEnd type="triangle" w="sm" len="med"/>
          </a:ln>
          <a:effectLst/>
        </p:spPr>
        <p:txBody>
          <a:bodyPr/>
          <a:lstStyle/>
          <a:p>
            <a:endParaRPr lang="en-US"/>
          </a:p>
        </p:txBody>
      </p:sp>
      <p:sp>
        <p:nvSpPr>
          <p:cNvPr id="55446" name="Line 150"/>
          <p:cNvSpPr>
            <a:spLocks noChangeShapeType="1"/>
          </p:cNvSpPr>
          <p:nvPr/>
        </p:nvSpPr>
        <p:spPr bwMode="auto">
          <a:xfrm>
            <a:off x="2547938" y="2343150"/>
            <a:ext cx="0" cy="276225"/>
          </a:xfrm>
          <a:prstGeom prst="line">
            <a:avLst/>
          </a:prstGeom>
          <a:noFill/>
          <a:ln w="9525">
            <a:solidFill>
              <a:schemeClr val="tx1"/>
            </a:solidFill>
            <a:round/>
            <a:headEnd/>
            <a:tailEnd/>
          </a:ln>
          <a:effectLst/>
        </p:spPr>
        <p:txBody>
          <a:bodyPr/>
          <a:lstStyle/>
          <a:p>
            <a:endParaRPr lang="en-US"/>
          </a:p>
        </p:txBody>
      </p:sp>
      <p:sp>
        <p:nvSpPr>
          <p:cNvPr id="55447" name="Line 151"/>
          <p:cNvSpPr>
            <a:spLocks noChangeShapeType="1"/>
          </p:cNvSpPr>
          <p:nvPr/>
        </p:nvSpPr>
        <p:spPr bwMode="auto">
          <a:xfrm>
            <a:off x="3003550" y="2343150"/>
            <a:ext cx="0" cy="276225"/>
          </a:xfrm>
          <a:prstGeom prst="line">
            <a:avLst/>
          </a:prstGeom>
          <a:noFill/>
          <a:ln w="9525">
            <a:solidFill>
              <a:schemeClr val="tx1"/>
            </a:solidFill>
            <a:round/>
            <a:headEnd/>
            <a:tailEnd/>
          </a:ln>
          <a:effectLst/>
        </p:spPr>
        <p:txBody>
          <a:bodyPr/>
          <a:lstStyle/>
          <a:p>
            <a:endParaRPr lang="en-US"/>
          </a:p>
        </p:txBody>
      </p:sp>
      <p:sp>
        <p:nvSpPr>
          <p:cNvPr id="55448" name="Line 152"/>
          <p:cNvSpPr>
            <a:spLocks noChangeShapeType="1"/>
          </p:cNvSpPr>
          <p:nvPr/>
        </p:nvSpPr>
        <p:spPr bwMode="auto">
          <a:xfrm>
            <a:off x="3459163" y="2343150"/>
            <a:ext cx="0" cy="276225"/>
          </a:xfrm>
          <a:prstGeom prst="line">
            <a:avLst/>
          </a:prstGeom>
          <a:noFill/>
          <a:ln w="9525">
            <a:solidFill>
              <a:schemeClr val="tx1"/>
            </a:solidFill>
            <a:round/>
            <a:headEnd/>
            <a:tailEnd/>
          </a:ln>
          <a:effectLst/>
        </p:spPr>
        <p:txBody>
          <a:bodyPr/>
          <a:lstStyle/>
          <a:p>
            <a:endParaRPr lang="en-US"/>
          </a:p>
        </p:txBody>
      </p:sp>
      <p:sp>
        <p:nvSpPr>
          <p:cNvPr id="55449" name="Line 153"/>
          <p:cNvSpPr>
            <a:spLocks noChangeShapeType="1"/>
          </p:cNvSpPr>
          <p:nvPr/>
        </p:nvSpPr>
        <p:spPr bwMode="auto">
          <a:xfrm>
            <a:off x="3916363" y="2343150"/>
            <a:ext cx="0" cy="276225"/>
          </a:xfrm>
          <a:prstGeom prst="line">
            <a:avLst/>
          </a:prstGeom>
          <a:noFill/>
          <a:ln w="9525">
            <a:solidFill>
              <a:schemeClr val="tx1"/>
            </a:solidFill>
            <a:round/>
            <a:headEnd/>
            <a:tailEnd/>
          </a:ln>
          <a:effectLst/>
        </p:spPr>
        <p:txBody>
          <a:bodyPr/>
          <a:lstStyle/>
          <a:p>
            <a:endParaRPr lang="en-US"/>
          </a:p>
        </p:txBody>
      </p:sp>
      <p:sp>
        <p:nvSpPr>
          <p:cNvPr id="55450" name="Line 154"/>
          <p:cNvSpPr>
            <a:spLocks noChangeShapeType="1"/>
          </p:cNvSpPr>
          <p:nvPr/>
        </p:nvSpPr>
        <p:spPr bwMode="auto">
          <a:xfrm>
            <a:off x="4371975" y="2343150"/>
            <a:ext cx="0" cy="276225"/>
          </a:xfrm>
          <a:prstGeom prst="line">
            <a:avLst/>
          </a:prstGeom>
          <a:noFill/>
          <a:ln w="9525">
            <a:solidFill>
              <a:schemeClr val="tx1"/>
            </a:solidFill>
            <a:round/>
            <a:headEnd/>
            <a:tailEnd/>
          </a:ln>
          <a:effectLst/>
        </p:spPr>
        <p:txBody>
          <a:bodyPr/>
          <a:lstStyle/>
          <a:p>
            <a:endParaRPr lang="en-US"/>
          </a:p>
        </p:txBody>
      </p:sp>
      <p:sp>
        <p:nvSpPr>
          <p:cNvPr id="55451" name="Line 155"/>
          <p:cNvSpPr>
            <a:spLocks noChangeShapeType="1"/>
          </p:cNvSpPr>
          <p:nvPr/>
        </p:nvSpPr>
        <p:spPr bwMode="auto">
          <a:xfrm>
            <a:off x="4827588" y="2343150"/>
            <a:ext cx="0" cy="276225"/>
          </a:xfrm>
          <a:prstGeom prst="line">
            <a:avLst/>
          </a:prstGeom>
          <a:noFill/>
          <a:ln w="9525">
            <a:solidFill>
              <a:schemeClr val="tx1"/>
            </a:solidFill>
            <a:round/>
            <a:headEnd/>
            <a:tailEnd/>
          </a:ln>
          <a:effectLst/>
        </p:spPr>
        <p:txBody>
          <a:bodyPr/>
          <a:lstStyle/>
          <a:p>
            <a:endParaRPr lang="en-US"/>
          </a:p>
        </p:txBody>
      </p:sp>
      <p:sp>
        <p:nvSpPr>
          <p:cNvPr id="55452" name="Line 156"/>
          <p:cNvSpPr>
            <a:spLocks noChangeShapeType="1"/>
          </p:cNvSpPr>
          <p:nvPr/>
        </p:nvSpPr>
        <p:spPr bwMode="auto">
          <a:xfrm>
            <a:off x="5284788" y="2343150"/>
            <a:ext cx="0" cy="276225"/>
          </a:xfrm>
          <a:prstGeom prst="line">
            <a:avLst/>
          </a:prstGeom>
          <a:noFill/>
          <a:ln w="9525">
            <a:solidFill>
              <a:schemeClr val="tx1"/>
            </a:solidFill>
            <a:round/>
            <a:headEnd/>
            <a:tailEnd/>
          </a:ln>
          <a:effectLst/>
        </p:spPr>
        <p:txBody>
          <a:bodyPr/>
          <a:lstStyle/>
          <a:p>
            <a:endParaRPr lang="en-US"/>
          </a:p>
        </p:txBody>
      </p:sp>
      <p:sp>
        <p:nvSpPr>
          <p:cNvPr id="55453" name="Line 157"/>
          <p:cNvSpPr>
            <a:spLocks noChangeShapeType="1"/>
          </p:cNvSpPr>
          <p:nvPr/>
        </p:nvSpPr>
        <p:spPr bwMode="auto">
          <a:xfrm>
            <a:off x="5740400" y="2343150"/>
            <a:ext cx="0" cy="276225"/>
          </a:xfrm>
          <a:prstGeom prst="line">
            <a:avLst/>
          </a:prstGeom>
          <a:noFill/>
          <a:ln w="9525">
            <a:solidFill>
              <a:schemeClr val="tx1"/>
            </a:solidFill>
            <a:round/>
            <a:headEnd/>
            <a:tailEnd/>
          </a:ln>
          <a:effectLst/>
        </p:spPr>
        <p:txBody>
          <a:bodyPr/>
          <a:lstStyle/>
          <a:p>
            <a:endParaRPr lang="en-US"/>
          </a:p>
        </p:txBody>
      </p:sp>
      <p:sp>
        <p:nvSpPr>
          <p:cNvPr id="55454" name="Line 158"/>
          <p:cNvSpPr>
            <a:spLocks noChangeShapeType="1"/>
          </p:cNvSpPr>
          <p:nvPr/>
        </p:nvSpPr>
        <p:spPr bwMode="auto">
          <a:xfrm>
            <a:off x="6196013" y="2343150"/>
            <a:ext cx="0" cy="276225"/>
          </a:xfrm>
          <a:prstGeom prst="line">
            <a:avLst/>
          </a:prstGeom>
          <a:noFill/>
          <a:ln w="9525">
            <a:solidFill>
              <a:schemeClr val="tx1"/>
            </a:solidFill>
            <a:round/>
            <a:headEnd/>
            <a:tailEnd/>
          </a:ln>
          <a:effectLst/>
        </p:spPr>
        <p:txBody>
          <a:bodyPr/>
          <a:lstStyle/>
          <a:p>
            <a:endParaRPr lang="en-US"/>
          </a:p>
        </p:txBody>
      </p:sp>
      <p:sp>
        <p:nvSpPr>
          <p:cNvPr id="55455" name="Line 159"/>
          <p:cNvSpPr>
            <a:spLocks noChangeShapeType="1"/>
          </p:cNvSpPr>
          <p:nvPr/>
        </p:nvSpPr>
        <p:spPr bwMode="auto">
          <a:xfrm>
            <a:off x="6653213" y="2343150"/>
            <a:ext cx="0" cy="276225"/>
          </a:xfrm>
          <a:prstGeom prst="line">
            <a:avLst/>
          </a:prstGeom>
          <a:noFill/>
          <a:ln w="9525">
            <a:solidFill>
              <a:schemeClr val="tx1"/>
            </a:solidFill>
            <a:round/>
            <a:headEnd/>
            <a:tailEnd/>
          </a:ln>
          <a:effectLst/>
        </p:spPr>
        <p:txBody>
          <a:bodyPr/>
          <a:lstStyle/>
          <a:p>
            <a:endParaRPr lang="en-US"/>
          </a:p>
        </p:txBody>
      </p:sp>
      <p:sp>
        <p:nvSpPr>
          <p:cNvPr id="55456" name="Line 160"/>
          <p:cNvSpPr>
            <a:spLocks noChangeShapeType="1"/>
          </p:cNvSpPr>
          <p:nvPr/>
        </p:nvSpPr>
        <p:spPr bwMode="auto">
          <a:xfrm>
            <a:off x="7108825" y="2343150"/>
            <a:ext cx="0" cy="276225"/>
          </a:xfrm>
          <a:prstGeom prst="line">
            <a:avLst/>
          </a:prstGeom>
          <a:noFill/>
          <a:ln w="9525">
            <a:solidFill>
              <a:schemeClr val="tx1"/>
            </a:solidFill>
            <a:round/>
            <a:headEnd/>
            <a:tailEnd/>
          </a:ln>
          <a:effectLst/>
        </p:spPr>
        <p:txBody>
          <a:bodyPr/>
          <a:lstStyle/>
          <a:p>
            <a:endParaRPr lang="en-US"/>
          </a:p>
        </p:txBody>
      </p:sp>
      <p:sp>
        <p:nvSpPr>
          <p:cNvPr id="55457" name="Line 161"/>
          <p:cNvSpPr>
            <a:spLocks noChangeShapeType="1"/>
          </p:cNvSpPr>
          <p:nvPr/>
        </p:nvSpPr>
        <p:spPr bwMode="auto">
          <a:xfrm>
            <a:off x="7564438" y="2343150"/>
            <a:ext cx="0" cy="276225"/>
          </a:xfrm>
          <a:prstGeom prst="line">
            <a:avLst/>
          </a:prstGeom>
          <a:noFill/>
          <a:ln w="9525">
            <a:solidFill>
              <a:schemeClr val="tx1"/>
            </a:solidFill>
            <a:round/>
            <a:headEnd/>
            <a:tailEnd/>
          </a:ln>
          <a:effectLst/>
        </p:spPr>
        <p:txBody>
          <a:bodyPr/>
          <a:lstStyle/>
          <a:p>
            <a:endParaRPr lang="en-US"/>
          </a:p>
        </p:txBody>
      </p:sp>
      <p:sp>
        <p:nvSpPr>
          <p:cNvPr id="55458" name="Line 162"/>
          <p:cNvSpPr>
            <a:spLocks noChangeShapeType="1"/>
          </p:cNvSpPr>
          <p:nvPr/>
        </p:nvSpPr>
        <p:spPr bwMode="auto">
          <a:xfrm>
            <a:off x="8021638" y="2343150"/>
            <a:ext cx="0" cy="276225"/>
          </a:xfrm>
          <a:prstGeom prst="line">
            <a:avLst/>
          </a:prstGeom>
          <a:noFill/>
          <a:ln w="9525">
            <a:solidFill>
              <a:schemeClr val="tx1"/>
            </a:solidFill>
            <a:round/>
            <a:headEnd/>
            <a:tailEnd/>
          </a:ln>
          <a:effectLst/>
        </p:spPr>
        <p:txBody>
          <a:bodyPr/>
          <a:lstStyle/>
          <a:p>
            <a:endParaRPr lang="en-US"/>
          </a:p>
        </p:txBody>
      </p:sp>
      <p:sp>
        <p:nvSpPr>
          <p:cNvPr id="55459" name="Text Box 163"/>
          <p:cNvSpPr txBox="1">
            <a:spLocks noChangeArrowheads="1"/>
          </p:cNvSpPr>
          <p:nvPr/>
        </p:nvSpPr>
        <p:spPr bwMode="auto">
          <a:xfrm>
            <a:off x="3232150" y="2570163"/>
            <a:ext cx="530225" cy="304800"/>
          </a:xfrm>
          <a:prstGeom prst="rect">
            <a:avLst/>
          </a:prstGeom>
          <a:noFill/>
          <a:ln w="9525">
            <a:noFill/>
            <a:miter lim="800000"/>
            <a:headEnd/>
            <a:tailEnd/>
          </a:ln>
          <a:effectLst/>
        </p:spPr>
        <p:txBody>
          <a:bodyPr wrap="none">
            <a:spAutoFit/>
          </a:bodyPr>
          <a:lstStyle/>
          <a:p>
            <a:r>
              <a:rPr lang="en-US"/>
              <a:t>7:10</a:t>
            </a:r>
          </a:p>
        </p:txBody>
      </p:sp>
      <p:sp>
        <p:nvSpPr>
          <p:cNvPr id="55460" name="Text Box 164"/>
          <p:cNvSpPr txBox="1">
            <a:spLocks noChangeArrowheads="1"/>
          </p:cNvSpPr>
          <p:nvPr/>
        </p:nvSpPr>
        <p:spPr bwMode="auto">
          <a:xfrm>
            <a:off x="4143375" y="2570163"/>
            <a:ext cx="530225" cy="304800"/>
          </a:xfrm>
          <a:prstGeom prst="rect">
            <a:avLst/>
          </a:prstGeom>
          <a:noFill/>
          <a:ln w="9525">
            <a:noFill/>
            <a:miter lim="800000"/>
            <a:headEnd/>
            <a:tailEnd/>
          </a:ln>
          <a:effectLst/>
        </p:spPr>
        <p:txBody>
          <a:bodyPr wrap="none">
            <a:spAutoFit/>
          </a:bodyPr>
          <a:lstStyle/>
          <a:p>
            <a:r>
              <a:rPr lang="en-US"/>
              <a:t>7:20</a:t>
            </a:r>
          </a:p>
        </p:txBody>
      </p:sp>
      <p:sp>
        <p:nvSpPr>
          <p:cNvPr id="55461" name="Text Box 165"/>
          <p:cNvSpPr txBox="1">
            <a:spLocks noChangeArrowheads="1"/>
          </p:cNvSpPr>
          <p:nvPr/>
        </p:nvSpPr>
        <p:spPr bwMode="auto">
          <a:xfrm>
            <a:off x="5059363" y="2570163"/>
            <a:ext cx="527050" cy="304800"/>
          </a:xfrm>
          <a:prstGeom prst="rect">
            <a:avLst/>
          </a:prstGeom>
          <a:noFill/>
          <a:ln w="9525">
            <a:noFill/>
            <a:miter lim="800000"/>
            <a:headEnd/>
            <a:tailEnd/>
          </a:ln>
          <a:effectLst/>
        </p:spPr>
        <p:txBody>
          <a:bodyPr wrap="none">
            <a:spAutoFit/>
          </a:bodyPr>
          <a:lstStyle/>
          <a:p>
            <a:r>
              <a:rPr lang="en-US"/>
              <a:t>7:30</a:t>
            </a:r>
          </a:p>
        </p:txBody>
      </p:sp>
      <p:sp>
        <p:nvSpPr>
          <p:cNvPr id="55462" name="Text Box 166"/>
          <p:cNvSpPr txBox="1">
            <a:spLocks noChangeArrowheads="1"/>
          </p:cNvSpPr>
          <p:nvPr/>
        </p:nvSpPr>
        <p:spPr bwMode="auto">
          <a:xfrm>
            <a:off x="5969000" y="2570163"/>
            <a:ext cx="528638" cy="304800"/>
          </a:xfrm>
          <a:prstGeom prst="rect">
            <a:avLst/>
          </a:prstGeom>
          <a:noFill/>
          <a:ln w="9525">
            <a:noFill/>
            <a:miter lim="800000"/>
            <a:headEnd/>
            <a:tailEnd/>
          </a:ln>
          <a:effectLst/>
        </p:spPr>
        <p:txBody>
          <a:bodyPr wrap="none">
            <a:spAutoFit/>
          </a:bodyPr>
          <a:lstStyle/>
          <a:p>
            <a:r>
              <a:rPr lang="en-US"/>
              <a:t>7:40</a:t>
            </a:r>
          </a:p>
        </p:txBody>
      </p:sp>
      <p:sp>
        <p:nvSpPr>
          <p:cNvPr id="55463" name="Text Box 167"/>
          <p:cNvSpPr txBox="1">
            <a:spLocks noChangeArrowheads="1"/>
          </p:cNvSpPr>
          <p:nvPr/>
        </p:nvSpPr>
        <p:spPr bwMode="auto">
          <a:xfrm>
            <a:off x="6880225" y="2570163"/>
            <a:ext cx="530225" cy="304800"/>
          </a:xfrm>
          <a:prstGeom prst="rect">
            <a:avLst/>
          </a:prstGeom>
          <a:noFill/>
          <a:ln w="9525">
            <a:noFill/>
            <a:miter lim="800000"/>
            <a:headEnd/>
            <a:tailEnd/>
          </a:ln>
          <a:effectLst/>
        </p:spPr>
        <p:txBody>
          <a:bodyPr wrap="none">
            <a:spAutoFit/>
          </a:bodyPr>
          <a:lstStyle/>
          <a:p>
            <a:r>
              <a:rPr lang="en-US"/>
              <a:t>7:50</a:t>
            </a:r>
          </a:p>
        </p:txBody>
      </p:sp>
      <p:sp>
        <p:nvSpPr>
          <p:cNvPr id="55464" name="Text Box 168"/>
          <p:cNvSpPr txBox="1">
            <a:spLocks noChangeArrowheads="1"/>
          </p:cNvSpPr>
          <p:nvPr/>
        </p:nvSpPr>
        <p:spPr bwMode="auto">
          <a:xfrm>
            <a:off x="7796213" y="2570163"/>
            <a:ext cx="527050" cy="304800"/>
          </a:xfrm>
          <a:prstGeom prst="rect">
            <a:avLst/>
          </a:prstGeom>
          <a:noFill/>
          <a:ln w="9525">
            <a:noFill/>
            <a:miter lim="800000"/>
            <a:headEnd/>
            <a:tailEnd/>
          </a:ln>
          <a:effectLst/>
        </p:spPr>
        <p:txBody>
          <a:bodyPr wrap="none">
            <a:spAutoFit/>
          </a:bodyPr>
          <a:lstStyle/>
          <a:p>
            <a:r>
              <a:rPr lang="en-US"/>
              <a:t>8:00</a:t>
            </a:r>
          </a:p>
        </p:txBody>
      </p:sp>
      <p:sp>
        <p:nvSpPr>
          <p:cNvPr id="55465" name="Text Box 169"/>
          <p:cNvSpPr txBox="1">
            <a:spLocks noChangeArrowheads="1"/>
          </p:cNvSpPr>
          <p:nvPr/>
        </p:nvSpPr>
        <p:spPr bwMode="auto">
          <a:xfrm>
            <a:off x="2319338" y="2570163"/>
            <a:ext cx="527050" cy="304800"/>
          </a:xfrm>
          <a:prstGeom prst="rect">
            <a:avLst/>
          </a:prstGeom>
          <a:noFill/>
          <a:ln w="9525">
            <a:noFill/>
            <a:miter lim="800000"/>
            <a:headEnd/>
            <a:tailEnd/>
          </a:ln>
          <a:effectLst/>
        </p:spPr>
        <p:txBody>
          <a:bodyPr wrap="none">
            <a:spAutoFit/>
          </a:bodyPr>
          <a:lstStyle/>
          <a:p>
            <a:r>
              <a:rPr lang="en-US"/>
              <a:t>7:00</a:t>
            </a:r>
          </a:p>
        </p:txBody>
      </p:sp>
      <p:sp>
        <p:nvSpPr>
          <p:cNvPr id="55466" name="Line 170"/>
          <p:cNvSpPr>
            <a:spLocks noChangeShapeType="1"/>
          </p:cNvSpPr>
          <p:nvPr/>
        </p:nvSpPr>
        <p:spPr bwMode="auto">
          <a:xfrm>
            <a:off x="4600575" y="1793875"/>
            <a:ext cx="0" cy="687388"/>
          </a:xfrm>
          <a:prstGeom prst="line">
            <a:avLst/>
          </a:prstGeom>
          <a:noFill/>
          <a:ln w="9525">
            <a:solidFill>
              <a:schemeClr val="tx1"/>
            </a:solidFill>
            <a:round/>
            <a:headEnd/>
            <a:tailEnd type="triangle" w="sm" len="med"/>
          </a:ln>
          <a:effectLst/>
        </p:spPr>
        <p:txBody>
          <a:bodyPr/>
          <a:lstStyle/>
          <a:p>
            <a:endParaRPr lang="en-US"/>
          </a:p>
        </p:txBody>
      </p:sp>
      <p:sp>
        <p:nvSpPr>
          <p:cNvPr id="55467" name="Line 171"/>
          <p:cNvSpPr>
            <a:spLocks noChangeShapeType="1"/>
          </p:cNvSpPr>
          <p:nvPr/>
        </p:nvSpPr>
        <p:spPr bwMode="auto">
          <a:xfrm>
            <a:off x="4827588" y="1381125"/>
            <a:ext cx="0" cy="1100138"/>
          </a:xfrm>
          <a:prstGeom prst="line">
            <a:avLst/>
          </a:prstGeom>
          <a:noFill/>
          <a:ln w="9525">
            <a:solidFill>
              <a:schemeClr val="tx1"/>
            </a:solidFill>
            <a:round/>
            <a:headEnd/>
            <a:tailEnd type="triangle" w="sm" len="med"/>
          </a:ln>
          <a:effectLst/>
        </p:spPr>
        <p:txBody>
          <a:bodyPr/>
          <a:lstStyle/>
          <a:p>
            <a:endParaRPr lang="en-US"/>
          </a:p>
        </p:txBody>
      </p:sp>
      <p:sp>
        <p:nvSpPr>
          <p:cNvPr id="55468" name="Line 172"/>
          <p:cNvSpPr>
            <a:spLocks noChangeShapeType="1"/>
          </p:cNvSpPr>
          <p:nvPr/>
        </p:nvSpPr>
        <p:spPr bwMode="auto">
          <a:xfrm>
            <a:off x="5284788" y="1793875"/>
            <a:ext cx="0" cy="687388"/>
          </a:xfrm>
          <a:prstGeom prst="line">
            <a:avLst/>
          </a:prstGeom>
          <a:noFill/>
          <a:ln w="9525">
            <a:solidFill>
              <a:schemeClr val="tx1"/>
            </a:solidFill>
            <a:round/>
            <a:headEnd/>
            <a:tailEnd type="triangle" w="sm" len="med"/>
          </a:ln>
          <a:effectLst/>
        </p:spPr>
        <p:txBody>
          <a:bodyPr/>
          <a:lstStyle/>
          <a:p>
            <a:endParaRPr lang="en-US"/>
          </a:p>
        </p:txBody>
      </p:sp>
      <p:sp>
        <p:nvSpPr>
          <p:cNvPr id="55469" name="Line 173"/>
          <p:cNvSpPr>
            <a:spLocks noChangeShapeType="1"/>
          </p:cNvSpPr>
          <p:nvPr/>
        </p:nvSpPr>
        <p:spPr bwMode="auto">
          <a:xfrm>
            <a:off x="5854700" y="1381125"/>
            <a:ext cx="0" cy="1100138"/>
          </a:xfrm>
          <a:prstGeom prst="line">
            <a:avLst/>
          </a:prstGeom>
          <a:noFill/>
          <a:ln w="9525">
            <a:solidFill>
              <a:schemeClr val="tx1"/>
            </a:solidFill>
            <a:round/>
            <a:headEnd/>
            <a:tailEnd type="triangle" w="sm" len="med"/>
          </a:ln>
          <a:effectLst/>
        </p:spPr>
        <p:txBody>
          <a:bodyPr/>
          <a:lstStyle/>
          <a:p>
            <a:endParaRPr lang="en-US"/>
          </a:p>
        </p:txBody>
      </p:sp>
      <p:sp>
        <p:nvSpPr>
          <p:cNvPr id="55470" name="Line 174"/>
          <p:cNvSpPr>
            <a:spLocks noChangeShapeType="1"/>
          </p:cNvSpPr>
          <p:nvPr/>
        </p:nvSpPr>
        <p:spPr bwMode="auto">
          <a:xfrm>
            <a:off x="7223125" y="1381125"/>
            <a:ext cx="0" cy="1100138"/>
          </a:xfrm>
          <a:prstGeom prst="line">
            <a:avLst/>
          </a:prstGeom>
          <a:noFill/>
          <a:ln w="9525">
            <a:solidFill>
              <a:schemeClr val="tx1"/>
            </a:solidFill>
            <a:round/>
            <a:headEnd/>
            <a:tailEnd type="triangle" w="sm" len="med"/>
          </a:ln>
          <a:effectLst/>
        </p:spPr>
        <p:txBody>
          <a:bodyPr/>
          <a:lstStyle/>
          <a:p>
            <a:endParaRPr lang="en-US"/>
          </a:p>
        </p:txBody>
      </p:sp>
      <p:sp>
        <p:nvSpPr>
          <p:cNvPr id="55471" name="Line 175"/>
          <p:cNvSpPr>
            <a:spLocks noChangeShapeType="1"/>
          </p:cNvSpPr>
          <p:nvPr/>
        </p:nvSpPr>
        <p:spPr bwMode="auto">
          <a:xfrm>
            <a:off x="7564438" y="1793875"/>
            <a:ext cx="0" cy="687388"/>
          </a:xfrm>
          <a:prstGeom prst="line">
            <a:avLst/>
          </a:prstGeom>
          <a:noFill/>
          <a:ln w="9525">
            <a:solidFill>
              <a:schemeClr val="tx1"/>
            </a:solidFill>
            <a:round/>
            <a:headEnd/>
            <a:tailEnd type="triangle" w="sm" len="med"/>
          </a:ln>
          <a:effectLst/>
        </p:spPr>
        <p:txBody>
          <a:bodyPr/>
          <a:lstStyle/>
          <a:p>
            <a:endParaRPr lang="en-US"/>
          </a:p>
        </p:txBody>
      </p:sp>
      <p:sp>
        <p:nvSpPr>
          <p:cNvPr id="55472" name="Text Box 176"/>
          <p:cNvSpPr txBox="1">
            <a:spLocks noChangeArrowheads="1"/>
          </p:cNvSpPr>
          <p:nvPr/>
        </p:nvSpPr>
        <p:spPr bwMode="auto">
          <a:xfrm>
            <a:off x="2205038" y="1079500"/>
            <a:ext cx="682625" cy="244475"/>
          </a:xfrm>
          <a:prstGeom prst="rect">
            <a:avLst/>
          </a:prstGeom>
          <a:noFill/>
          <a:ln w="9525">
            <a:noFill/>
            <a:miter lim="800000"/>
            <a:headEnd/>
            <a:tailEnd/>
          </a:ln>
          <a:effectLst/>
        </p:spPr>
        <p:txBody>
          <a:bodyPr wrap="none">
            <a:spAutoFit/>
          </a:bodyPr>
          <a:lstStyle/>
          <a:p>
            <a:r>
              <a:rPr lang="en-US" sz="1000" i="1"/>
              <a:t>Patient 1</a:t>
            </a:r>
          </a:p>
        </p:txBody>
      </p:sp>
      <p:sp>
        <p:nvSpPr>
          <p:cNvPr id="55473" name="Text Box 177"/>
          <p:cNvSpPr txBox="1">
            <a:spLocks noChangeArrowheads="1"/>
          </p:cNvSpPr>
          <p:nvPr/>
        </p:nvSpPr>
        <p:spPr bwMode="auto">
          <a:xfrm>
            <a:off x="2889250" y="1079500"/>
            <a:ext cx="682625" cy="244475"/>
          </a:xfrm>
          <a:prstGeom prst="rect">
            <a:avLst/>
          </a:prstGeom>
          <a:noFill/>
          <a:ln w="9525">
            <a:noFill/>
            <a:miter lim="800000"/>
            <a:headEnd/>
            <a:tailEnd/>
          </a:ln>
          <a:effectLst/>
        </p:spPr>
        <p:txBody>
          <a:bodyPr wrap="none">
            <a:spAutoFit/>
          </a:bodyPr>
          <a:lstStyle/>
          <a:p>
            <a:r>
              <a:rPr lang="en-US" sz="1000" i="1"/>
              <a:t>Patient 3</a:t>
            </a:r>
          </a:p>
        </p:txBody>
      </p:sp>
      <p:sp>
        <p:nvSpPr>
          <p:cNvPr id="55474" name="Text Box 178"/>
          <p:cNvSpPr txBox="1">
            <a:spLocks noChangeArrowheads="1"/>
          </p:cNvSpPr>
          <p:nvPr/>
        </p:nvSpPr>
        <p:spPr bwMode="auto">
          <a:xfrm>
            <a:off x="3802063" y="1079500"/>
            <a:ext cx="681037" cy="244475"/>
          </a:xfrm>
          <a:prstGeom prst="rect">
            <a:avLst/>
          </a:prstGeom>
          <a:noFill/>
          <a:ln w="9525">
            <a:noFill/>
            <a:miter lim="800000"/>
            <a:headEnd/>
            <a:tailEnd/>
          </a:ln>
          <a:effectLst/>
        </p:spPr>
        <p:txBody>
          <a:bodyPr wrap="none">
            <a:spAutoFit/>
          </a:bodyPr>
          <a:lstStyle/>
          <a:p>
            <a:r>
              <a:rPr lang="en-US" sz="1000" i="1"/>
              <a:t>Patient 5</a:t>
            </a:r>
          </a:p>
        </p:txBody>
      </p:sp>
      <p:sp>
        <p:nvSpPr>
          <p:cNvPr id="55475" name="Text Box 179"/>
          <p:cNvSpPr txBox="1">
            <a:spLocks noChangeArrowheads="1"/>
          </p:cNvSpPr>
          <p:nvPr/>
        </p:nvSpPr>
        <p:spPr bwMode="auto">
          <a:xfrm>
            <a:off x="4486275" y="1079500"/>
            <a:ext cx="681038" cy="244475"/>
          </a:xfrm>
          <a:prstGeom prst="rect">
            <a:avLst/>
          </a:prstGeom>
          <a:noFill/>
          <a:ln w="9525">
            <a:noFill/>
            <a:miter lim="800000"/>
            <a:headEnd/>
            <a:tailEnd/>
          </a:ln>
          <a:effectLst/>
        </p:spPr>
        <p:txBody>
          <a:bodyPr wrap="none">
            <a:spAutoFit/>
          </a:bodyPr>
          <a:lstStyle/>
          <a:p>
            <a:r>
              <a:rPr lang="en-US" sz="1000" i="1"/>
              <a:t>Patient 7</a:t>
            </a:r>
          </a:p>
        </p:txBody>
      </p:sp>
      <p:sp>
        <p:nvSpPr>
          <p:cNvPr id="55476" name="Text Box 180"/>
          <p:cNvSpPr txBox="1">
            <a:spLocks noChangeArrowheads="1"/>
          </p:cNvSpPr>
          <p:nvPr/>
        </p:nvSpPr>
        <p:spPr bwMode="auto">
          <a:xfrm>
            <a:off x="5511800" y="1079500"/>
            <a:ext cx="682625" cy="244475"/>
          </a:xfrm>
          <a:prstGeom prst="rect">
            <a:avLst/>
          </a:prstGeom>
          <a:noFill/>
          <a:ln w="9525">
            <a:noFill/>
            <a:miter lim="800000"/>
            <a:headEnd/>
            <a:tailEnd/>
          </a:ln>
          <a:effectLst/>
        </p:spPr>
        <p:txBody>
          <a:bodyPr wrap="none">
            <a:spAutoFit/>
          </a:bodyPr>
          <a:lstStyle/>
          <a:p>
            <a:r>
              <a:rPr lang="en-US" sz="1000" i="1"/>
              <a:t>Patient 9</a:t>
            </a:r>
          </a:p>
        </p:txBody>
      </p:sp>
      <p:sp>
        <p:nvSpPr>
          <p:cNvPr id="55477" name="Text Box 181"/>
          <p:cNvSpPr txBox="1">
            <a:spLocks noChangeArrowheads="1"/>
          </p:cNvSpPr>
          <p:nvPr/>
        </p:nvSpPr>
        <p:spPr bwMode="auto">
          <a:xfrm>
            <a:off x="6767513" y="1079500"/>
            <a:ext cx="749300" cy="244475"/>
          </a:xfrm>
          <a:prstGeom prst="rect">
            <a:avLst/>
          </a:prstGeom>
          <a:noFill/>
          <a:ln w="9525">
            <a:noFill/>
            <a:miter lim="800000"/>
            <a:headEnd/>
            <a:tailEnd/>
          </a:ln>
          <a:effectLst/>
        </p:spPr>
        <p:txBody>
          <a:bodyPr wrap="none">
            <a:spAutoFit/>
          </a:bodyPr>
          <a:lstStyle/>
          <a:p>
            <a:r>
              <a:rPr lang="en-US" sz="1000" i="1"/>
              <a:t>Patient 11</a:t>
            </a:r>
          </a:p>
        </p:txBody>
      </p:sp>
      <p:sp>
        <p:nvSpPr>
          <p:cNvPr id="55478" name="Text Box 182"/>
          <p:cNvSpPr txBox="1">
            <a:spLocks noChangeArrowheads="1"/>
          </p:cNvSpPr>
          <p:nvPr/>
        </p:nvSpPr>
        <p:spPr bwMode="auto">
          <a:xfrm>
            <a:off x="2547938" y="1492250"/>
            <a:ext cx="681037" cy="244475"/>
          </a:xfrm>
          <a:prstGeom prst="rect">
            <a:avLst/>
          </a:prstGeom>
          <a:noFill/>
          <a:ln w="9525">
            <a:noFill/>
            <a:miter lim="800000"/>
            <a:headEnd/>
            <a:tailEnd/>
          </a:ln>
          <a:effectLst/>
        </p:spPr>
        <p:txBody>
          <a:bodyPr wrap="none">
            <a:spAutoFit/>
          </a:bodyPr>
          <a:lstStyle/>
          <a:p>
            <a:r>
              <a:rPr lang="en-US" sz="1000" i="1"/>
              <a:t>Patient 2</a:t>
            </a:r>
          </a:p>
        </p:txBody>
      </p:sp>
      <p:sp>
        <p:nvSpPr>
          <p:cNvPr id="55479" name="Text Box 183"/>
          <p:cNvSpPr txBox="1">
            <a:spLocks noChangeArrowheads="1"/>
          </p:cNvSpPr>
          <p:nvPr/>
        </p:nvSpPr>
        <p:spPr bwMode="auto">
          <a:xfrm>
            <a:off x="3346450" y="1492250"/>
            <a:ext cx="681038" cy="244475"/>
          </a:xfrm>
          <a:prstGeom prst="rect">
            <a:avLst/>
          </a:prstGeom>
          <a:noFill/>
          <a:ln w="9525">
            <a:noFill/>
            <a:miter lim="800000"/>
            <a:headEnd/>
            <a:tailEnd/>
          </a:ln>
          <a:effectLst/>
        </p:spPr>
        <p:txBody>
          <a:bodyPr wrap="none">
            <a:spAutoFit/>
          </a:bodyPr>
          <a:lstStyle/>
          <a:p>
            <a:r>
              <a:rPr lang="en-US" sz="1000" i="1"/>
              <a:t>Patient 4</a:t>
            </a:r>
          </a:p>
        </p:txBody>
      </p:sp>
      <p:sp>
        <p:nvSpPr>
          <p:cNvPr id="55480" name="Text Box 184"/>
          <p:cNvSpPr txBox="1">
            <a:spLocks noChangeArrowheads="1"/>
          </p:cNvSpPr>
          <p:nvPr/>
        </p:nvSpPr>
        <p:spPr bwMode="auto">
          <a:xfrm>
            <a:off x="4143375" y="1492250"/>
            <a:ext cx="682625" cy="244475"/>
          </a:xfrm>
          <a:prstGeom prst="rect">
            <a:avLst/>
          </a:prstGeom>
          <a:noFill/>
          <a:ln w="9525">
            <a:noFill/>
            <a:miter lim="800000"/>
            <a:headEnd/>
            <a:tailEnd/>
          </a:ln>
          <a:effectLst/>
        </p:spPr>
        <p:txBody>
          <a:bodyPr wrap="none">
            <a:spAutoFit/>
          </a:bodyPr>
          <a:lstStyle/>
          <a:p>
            <a:r>
              <a:rPr lang="en-US" sz="1000" i="1"/>
              <a:t>Patient 6</a:t>
            </a:r>
          </a:p>
        </p:txBody>
      </p:sp>
      <p:sp>
        <p:nvSpPr>
          <p:cNvPr id="55481" name="Text Box 185"/>
          <p:cNvSpPr txBox="1">
            <a:spLocks noChangeArrowheads="1"/>
          </p:cNvSpPr>
          <p:nvPr/>
        </p:nvSpPr>
        <p:spPr bwMode="auto">
          <a:xfrm>
            <a:off x="4941888" y="1492250"/>
            <a:ext cx="682625" cy="244475"/>
          </a:xfrm>
          <a:prstGeom prst="rect">
            <a:avLst/>
          </a:prstGeom>
          <a:noFill/>
          <a:ln w="9525">
            <a:noFill/>
            <a:miter lim="800000"/>
            <a:headEnd/>
            <a:tailEnd/>
          </a:ln>
          <a:effectLst/>
        </p:spPr>
        <p:txBody>
          <a:bodyPr wrap="none">
            <a:spAutoFit/>
          </a:bodyPr>
          <a:lstStyle/>
          <a:p>
            <a:r>
              <a:rPr lang="en-US" sz="1000" i="1"/>
              <a:t>Patient 8</a:t>
            </a:r>
          </a:p>
        </p:txBody>
      </p:sp>
      <p:sp>
        <p:nvSpPr>
          <p:cNvPr id="55482" name="Text Box 186"/>
          <p:cNvSpPr txBox="1">
            <a:spLocks noChangeArrowheads="1"/>
          </p:cNvSpPr>
          <p:nvPr/>
        </p:nvSpPr>
        <p:spPr bwMode="auto">
          <a:xfrm>
            <a:off x="6196013" y="1492250"/>
            <a:ext cx="750887" cy="244475"/>
          </a:xfrm>
          <a:prstGeom prst="rect">
            <a:avLst/>
          </a:prstGeom>
          <a:noFill/>
          <a:ln w="9525">
            <a:noFill/>
            <a:miter lim="800000"/>
            <a:headEnd/>
            <a:tailEnd/>
          </a:ln>
          <a:effectLst/>
        </p:spPr>
        <p:txBody>
          <a:bodyPr wrap="none">
            <a:spAutoFit/>
          </a:bodyPr>
          <a:lstStyle/>
          <a:p>
            <a:r>
              <a:rPr lang="en-US" sz="1000" i="1"/>
              <a:t>Patient 10</a:t>
            </a:r>
          </a:p>
        </p:txBody>
      </p:sp>
      <p:sp>
        <p:nvSpPr>
          <p:cNvPr id="55483" name="Text Box 187"/>
          <p:cNvSpPr txBox="1">
            <a:spLocks noChangeArrowheads="1"/>
          </p:cNvSpPr>
          <p:nvPr/>
        </p:nvSpPr>
        <p:spPr bwMode="auto">
          <a:xfrm>
            <a:off x="7112000" y="1492250"/>
            <a:ext cx="749300" cy="244475"/>
          </a:xfrm>
          <a:prstGeom prst="rect">
            <a:avLst/>
          </a:prstGeom>
          <a:noFill/>
          <a:ln w="9525">
            <a:noFill/>
            <a:miter lim="800000"/>
            <a:headEnd/>
            <a:tailEnd/>
          </a:ln>
          <a:effectLst/>
        </p:spPr>
        <p:txBody>
          <a:bodyPr wrap="none">
            <a:spAutoFit/>
          </a:bodyPr>
          <a:lstStyle/>
          <a:p>
            <a:r>
              <a:rPr lang="en-US" sz="1000" i="1"/>
              <a:t>Patient 12</a:t>
            </a:r>
          </a:p>
        </p:txBody>
      </p:sp>
      <p:sp>
        <p:nvSpPr>
          <p:cNvPr id="55484" name="Rectangle 188"/>
          <p:cNvSpPr>
            <a:spLocks noChangeArrowheads="1"/>
          </p:cNvSpPr>
          <p:nvPr/>
        </p:nvSpPr>
        <p:spPr bwMode="auto">
          <a:xfrm>
            <a:off x="3454400" y="3359150"/>
            <a:ext cx="4075113" cy="2319338"/>
          </a:xfrm>
          <a:prstGeom prst="rect">
            <a:avLst/>
          </a:prstGeom>
          <a:solidFill>
            <a:srgbClr val="C0C0C0"/>
          </a:solidFill>
          <a:ln w="9525">
            <a:noFill/>
            <a:miter lim="800000"/>
            <a:headEnd/>
            <a:tailEnd/>
          </a:ln>
        </p:spPr>
        <p:txBody>
          <a:bodyPr/>
          <a:lstStyle/>
          <a:p>
            <a:endParaRPr lang="en-US"/>
          </a:p>
        </p:txBody>
      </p:sp>
      <p:sp>
        <p:nvSpPr>
          <p:cNvPr id="55485" name="Line 189"/>
          <p:cNvSpPr>
            <a:spLocks noChangeShapeType="1"/>
          </p:cNvSpPr>
          <p:nvPr/>
        </p:nvSpPr>
        <p:spPr bwMode="auto">
          <a:xfrm>
            <a:off x="3454400" y="5338763"/>
            <a:ext cx="4075113" cy="3175"/>
          </a:xfrm>
          <a:prstGeom prst="line">
            <a:avLst/>
          </a:prstGeom>
          <a:noFill/>
          <a:ln w="0">
            <a:solidFill>
              <a:srgbClr val="000000"/>
            </a:solidFill>
            <a:round/>
            <a:headEnd/>
            <a:tailEnd/>
          </a:ln>
        </p:spPr>
        <p:txBody>
          <a:bodyPr/>
          <a:lstStyle/>
          <a:p>
            <a:endParaRPr lang="en-US"/>
          </a:p>
        </p:txBody>
      </p:sp>
      <p:sp>
        <p:nvSpPr>
          <p:cNvPr id="55486" name="Line 190"/>
          <p:cNvSpPr>
            <a:spLocks noChangeShapeType="1"/>
          </p:cNvSpPr>
          <p:nvPr/>
        </p:nvSpPr>
        <p:spPr bwMode="auto">
          <a:xfrm>
            <a:off x="3454400" y="5018088"/>
            <a:ext cx="4075113" cy="3175"/>
          </a:xfrm>
          <a:prstGeom prst="line">
            <a:avLst/>
          </a:prstGeom>
          <a:noFill/>
          <a:ln w="0">
            <a:solidFill>
              <a:srgbClr val="000000"/>
            </a:solidFill>
            <a:round/>
            <a:headEnd/>
            <a:tailEnd/>
          </a:ln>
        </p:spPr>
        <p:txBody>
          <a:bodyPr/>
          <a:lstStyle/>
          <a:p>
            <a:endParaRPr lang="en-US"/>
          </a:p>
        </p:txBody>
      </p:sp>
      <p:sp>
        <p:nvSpPr>
          <p:cNvPr id="55487" name="Line 191"/>
          <p:cNvSpPr>
            <a:spLocks noChangeShapeType="1"/>
          </p:cNvSpPr>
          <p:nvPr/>
        </p:nvSpPr>
        <p:spPr bwMode="auto">
          <a:xfrm>
            <a:off x="3454400" y="4679950"/>
            <a:ext cx="4075113" cy="3175"/>
          </a:xfrm>
          <a:prstGeom prst="line">
            <a:avLst/>
          </a:prstGeom>
          <a:noFill/>
          <a:ln w="0">
            <a:solidFill>
              <a:srgbClr val="000000"/>
            </a:solidFill>
            <a:round/>
            <a:headEnd/>
            <a:tailEnd/>
          </a:ln>
        </p:spPr>
        <p:txBody>
          <a:bodyPr/>
          <a:lstStyle/>
          <a:p>
            <a:endParaRPr lang="en-US"/>
          </a:p>
        </p:txBody>
      </p:sp>
      <p:sp>
        <p:nvSpPr>
          <p:cNvPr id="55488" name="Line 192"/>
          <p:cNvSpPr>
            <a:spLocks noChangeShapeType="1"/>
          </p:cNvSpPr>
          <p:nvPr/>
        </p:nvSpPr>
        <p:spPr bwMode="auto">
          <a:xfrm>
            <a:off x="3454400" y="4356100"/>
            <a:ext cx="4075113" cy="3175"/>
          </a:xfrm>
          <a:prstGeom prst="line">
            <a:avLst/>
          </a:prstGeom>
          <a:noFill/>
          <a:ln w="0">
            <a:solidFill>
              <a:srgbClr val="000000"/>
            </a:solidFill>
            <a:round/>
            <a:headEnd/>
            <a:tailEnd/>
          </a:ln>
        </p:spPr>
        <p:txBody>
          <a:bodyPr/>
          <a:lstStyle/>
          <a:p>
            <a:endParaRPr lang="en-US"/>
          </a:p>
        </p:txBody>
      </p:sp>
      <p:sp>
        <p:nvSpPr>
          <p:cNvPr id="55489" name="Line 193"/>
          <p:cNvSpPr>
            <a:spLocks noChangeShapeType="1"/>
          </p:cNvSpPr>
          <p:nvPr/>
        </p:nvSpPr>
        <p:spPr bwMode="auto">
          <a:xfrm>
            <a:off x="3454400" y="4017963"/>
            <a:ext cx="4075113" cy="3175"/>
          </a:xfrm>
          <a:prstGeom prst="line">
            <a:avLst/>
          </a:prstGeom>
          <a:noFill/>
          <a:ln w="0">
            <a:solidFill>
              <a:srgbClr val="000000"/>
            </a:solidFill>
            <a:round/>
            <a:headEnd/>
            <a:tailEnd/>
          </a:ln>
        </p:spPr>
        <p:txBody>
          <a:bodyPr/>
          <a:lstStyle/>
          <a:p>
            <a:endParaRPr lang="en-US"/>
          </a:p>
        </p:txBody>
      </p:sp>
      <p:sp>
        <p:nvSpPr>
          <p:cNvPr id="55490" name="Line 194"/>
          <p:cNvSpPr>
            <a:spLocks noChangeShapeType="1"/>
          </p:cNvSpPr>
          <p:nvPr/>
        </p:nvSpPr>
        <p:spPr bwMode="auto">
          <a:xfrm>
            <a:off x="3454400" y="3697288"/>
            <a:ext cx="4075113" cy="1587"/>
          </a:xfrm>
          <a:prstGeom prst="line">
            <a:avLst/>
          </a:prstGeom>
          <a:noFill/>
          <a:ln w="0">
            <a:solidFill>
              <a:srgbClr val="000000"/>
            </a:solidFill>
            <a:round/>
            <a:headEnd/>
            <a:tailEnd/>
          </a:ln>
        </p:spPr>
        <p:txBody>
          <a:bodyPr/>
          <a:lstStyle/>
          <a:p>
            <a:endParaRPr lang="en-US"/>
          </a:p>
        </p:txBody>
      </p:sp>
      <p:sp>
        <p:nvSpPr>
          <p:cNvPr id="55491" name="Line 195"/>
          <p:cNvSpPr>
            <a:spLocks noChangeShapeType="1"/>
          </p:cNvSpPr>
          <p:nvPr/>
        </p:nvSpPr>
        <p:spPr bwMode="auto">
          <a:xfrm>
            <a:off x="3454400" y="3359150"/>
            <a:ext cx="4075113" cy="1588"/>
          </a:xfrm>
          <a:prstGeom prst="line">
            <a:avLst/>
          </a:prstGeom>
          <a:noFill/>
          <a:ln w="0">
            <a:solidFill>
              <a:srgbClr val="000000"/>
            </a:solidFill>
            <a:round/>
            <a:headEnd/>
            <a:tailEnd/>
          </a:ln>
        </p:spPr>
        <p:txBody>
          <a:bodyPr/>
          <a:lstStyle/>
          <a:p>
            <a:endParaRPr lang="en-US"/>
          </a:p>
        </p:txBody>
      </p:sp>
      <p:sp>
        <p:nvSpPr>
          <p:cNvPr id="55492" name="Rectangle 196"/>
          <p:cNvSpPr>
            <a:spLocks noChangeArrowheads="1"/>
          </p:cNvSpPr>
          <p:nvPr/>
        </p:nvSpPr>
        <p:spPr bwMode="auto">
          <a:xfrm>
            <a:off x="3454400" y="3359150"/>
            <a:ext cx="4075113" cy="2319338"/>
          </a:xfrm>
          <a:prstGeom prst="rect">
            <a:avLst/>
          </a:prstGeom>
          <a:noFill/>
          <a:ln w="7938">
            <a:solidFill>
              <a:srgbClr val="808080"/>
            </a:solidFill>
            <a:miter lim="800000"/>
            <a:headEnd/>
            <a:tailEnd/>
          </a:ln>
        </p:spPr>
        <p:txBody>
          <a:bodyPr/>
          <a:lstStyle/>
          <a:p>
            <a:endParaRPr lang="en-US"/>
          </a:p>
        </p:txBody>
      </p:sp>
      <p:sp>
        <p:nvSpPr>
          <p:cNvPr id="55493" name="Rectangle 197"/>
          <p:cNvSpPr>
            <a:spLocks noChangeArrowheads="1"/>
          </p:cNvSpPr>
          <p:nvPr/>
        </p:nvSpPr>
        <p:spPr bwMode="auto">
          <a:xfrm>
            <a:off x="3649663" y="3697288"/>
            <a:ext cx="277812" cy="1981200"/>
          </a:xfrm>
          <a:prstGeom prst="rect">
            <a:avLst/>
          </a:prstGeom>
          <a:solidFill>
            <a:srgbClr val="993366"/>
          </a:solidFill>
          <a:ln w="7938">
            <a:solidFill>
              <a:srgbClr val="000000"/>
            </a:solidFill>
            <a:miter lim="800000"/>
            <a:headEnd/>
            <a:tailEnd/>
          </a:ln>
        </p:spPr>
        <p:txBody>
          <a:bodyPr/>
          <a:lstStyle/>
          <a:p>
            <a:endParaRPr lang="en-US"/>
          </a:p>
        </p:txBody>
      </p:sp>
      <p:sp>
        <p:nvSpPr>
          <p:cNvPr id="55494" name="Rectangle 198"/>
          <p:cNvSpPr>
            <a:spLocks noChangeArrowheads="1"/>
          </p:cNvSpPr>
          <p:nvPr/>
        </p:nvSpPr>
        <p:spPr bwMode="auto">
          <a:xfrm>
            <a:off x="4329113" y="4356100"/>
            <a:ext cx="280987" cy="1322388"/>
          </a:xfrm>
          <a:prstGeom prst="rect">
            <a:avLst/>
          </a:prstGeom>
          <a:solidFill>
            <a:srgbClr val="993366"/>
          </a:solidFill>
          <a:ln w="7938">
            <a:solidFill>
              <a:srgbClr val="000000"/>
            </a:solidFill>
            <a:miter lim="800000"/>
            <a:headEnd/>
            <a:tailEnd/>
          </a:ln>
        </p:spPr>
        <p:txBody>
          <a:bodyPr/>
          <a:lstStyle/>
          <a:p>
            <a:endParaRPr lang="en-US"/>
          </a:p>
        </p:txBody>
      </p:sp>
      <p:sp>
        <p:nvSpPr>
          <p:cNvPr id="55495" name="Rectangle 199"/>
          <p:cNvSpPr>
            <a:spLocks noChangeArrowheads="1"/>
          </p:cNvSpPr>
          <p:nvPr/>
        </p:nvSpPr>
        <p:spPr bwMode="auto">
          <a:xfrm>
            <a:off x="5011738" y="4356100"/>
            <a:ext cx="279400" cy="1322388"/>
          </a:xfrm>
          <a:prstGeom prst="rect">
            <a:avLst/>
          </a:prstGeom>
          <a:solidFill>
            <a:srgbClr val="993366"/>
          </a:solidFill>
          <a:ln w="7938">
            <a:solidFill>
              <a:srgbClr val="000000"/>
            </a:solidFill>
            <a:miter lim="800000"/>
            <a:headEnd/>
            <a:tailEnd/>
          </a:ln>
        </p:spPr>
        <p:txBody>
          <a:bodyPr/>
          <a:lstStyle/>
          <a:p>
            <a:endParaRPr lang="en-US"/>
          </a:p>
        </p:txBody>
      </p:sp>
      <p:sp>
        <p:nvSpPr>
          <p:cNvPr id="55496" name="Rectangle 200"/>
          <p:cNvSpPr>
            <a:spLocks noChangeArrowheads="1"/>
          </p:cNvSpPr>
          <p:nvPr/>
        </p:nvSpPr>
        <p:spPr bwMode="auto">
          <a:xfrm>
            <a:off x="5692775" y="4356100"/>
            <a:ext cx="268288" cy="1322388"/>
          </a:xfrm>
          <a:prstGeom prst="rect">
            <a:avLst/>
          </a:prstGeom>
          <a:solidFill>
            <a:srgbClr val="993366"/>
          </a:solidFill>
          <a:ln w="7938">
            <a:solidFill>
              <a:srgbClr val="000000"/>
            </a:solidFill>
            <a:miter lim="800000"/>
            <a:headEnd/>
            <a:tailEnd/>
          </a:ln>
        </p:spPr>
        <p:txBody>
          <a:bodyPr/>
          <a:lstStyle/>
          <a:p>
            <a:endParaRPr lang="en-US"/>
          </a:p>
        </p:txBody>
      </p:sp>
      <p:sp>
        <p:nvSpPr>
          <p:cNvPr id="55497" name="Rectangle 201"/>
          <p:cNvSpPr>
            <a:spLocks noChangeArrowheads="1"/>
          </p:cNvSpPr>
          <p:nvPr/>
        </p:nvSpPr>
        <p:spPr bwMode="auto">
          <a:xfrm>
            <a:off x="6361113" y="4356100"/>
            <a:ext cx="279400" cy="1322388"/>
          </a:xfrm>
          <a:prstGeom prst="rect">
            <a:avLst/>
          </a:prstGeom>
          <a:solidFill>
            <a:srgbClr val="993366"/>
          </a:solidFill>
          <a:ln w="7938">
            <a:solidFill>
              <a:srgbClr val="000000"/>
            </a:solidFill>
            <a:miter lim="800000"/>
            <a:headEnd/>
            <a:tailEnd/>
          </a:ln>
        </p:spPr>
        <p:txBody>
          <a:bodyPr/>
          <a:lstStyle/>
          <a:p>
            <a:endParaRPr lang="en-US"/>
          </a:p>
        </p:txBody>
      </p:sp>
      <p:sp>
        <p:nvSpPr>
          <p:cNvPr id="55498" name="Rectangle 202"/>
          <p:cNvSpPr>
            <a:spLocks noChangeArrowheads="1"/>
          </p:cNvSpPr>
          <p:nvPr/>
        </p:nvSpPr>
        <p:spPr bwMode="auto">
          <a:xfrm>
            <a:off x="7042150" y="5018088"/>
            <a:ext cx="280988" cy="660400"/>
          </a:xfrm>
          <a:prstGeom prst="rect">
            <a:avLst/>
          </a:prstGeom>
          <a:solidFill>
            <a:srgbClr val="993366"/>
          </a:solidFill>
          <a:ln w="7938">
            <a:solidFill>
              <a:srgbClr val="000000"/>
            </a:solidFill>
            <a:miter lim="800000"/>
            <a:headEnd/>
            <a:tailEnd/>
          </a:ln>
        </p:spPr>
        <p:txBody>
          <a:bodyPr/>
          <a:lstStyle/>
          <a:p>
            <a:endParaRPr lang="en-US"/>
          </a:p>
        </p:txBody>
      </p:sp>
      <p:sp>
        <p:nvSpPr>
          <p:cNvPr id="55499" name="Line 203"/>
          <p:cNvSpPr>
            <a:spLocks noChangeShapeType="1"/>
          </p:cNvSpPr>
          <p:nvPr/>
        </p:nvSpPr>
        <p:spPr bwMode="auto">
          <a:xfrm>
            <a:off x="3454400" y="3359150"/>
            <a:ext cx="3175" cy="2319338"/>
          </a:xfrm>
          <a:prstGeom prst="line">
            <a:avLst/>
          </a:prstGeom>
          <a:noFill/>
          <a:ln w="0">
            <a:solidFill>
              <a:srgbClr val="000000"/>
            </a:solidFill>
            <a:round/>
            <a:headEnd/>
            <a:tailEnd/>
          </a:ln>
        </p:spPr>
        <p:txBody>
          <a:bodyPr/>
          <a:lstStyle/>
          <a:p>
            <a:endParaRPr lang="en-US"/>
          </a:p>
        </p:txBody>
      </p:sp>
      <p:sp>
        <p:nvSpPr>
          <p:cNvPr id="55500" name="Line 204"/>
          <p:cNvSpPr>
            <a:spLocks noChangeShapeType="1"/>
          </p:cNvSpPr>
          <p:nvPr/>
        </p:nvSpPr>
        <p:spPr bwMode="auto">
          <a:xfrm>
            <a:off x="3417888" y="5678488"/>
            <a:ext cx="36512" cy="1587"/>
          </a:xfrm>
          <a:prstGeom prst="line">
            <a:avLst/>
          </a:prstGeom>
          <a:noFill/>
          <a:ln w="0">
            <a:solidFill>
              <a:srgbClr val="000000"/>
            </a:solidFill>
            <a:round/>
            <a:headEnd/>
            <a:tailEnd/>
          </a:ln>
        </p:spPr>
        <p:txBody>
          <a:bodyPr/>
          <a:lstStyle/>
          <a:p>
            <a:endParaRPr lang="en-US"/>
          </a:p>
        </p:txBody>
      </p:sp>
      <p:sp>
        <p:nvSpPr>
          <p:cNvPr id="55501" name="Line 205"/>
          <p:cNvSpPr>
            <a:spLocks noChangeShapeType="1"/>
          </p:cNvSpPr>
          <p:nvPr/>
        </p:nvSpPr>
        <p:spPr bwMode="auto">
          <a:xfrm>
            <a:off x="3417888" y="5338763"/>
            <a:ext cx="36512" cy="3175"/>
          </a:xfrm>
          <a:prstGeom prst="line">
            <a:avLst/>
          </a:prstGeom>
          <a:noFill/>
          <a:ln w="0">
            <a:solidFill>
              <a:srgbClr val="000000"/>
            </a:solidFill>
            <a:round/>
            <a:headEnd/>
            <a:tailEnd/>
          </a:ln>
        </p:spPr>
        <p:txBody>
          <a:bodyPr/>
          <a:lstStyle/>
          <a:p>
            <a:endParaRPr lang="en-US"/>
          </a:p>
        </p:txBody>
      </p:sp>
      <p:sp>
        <p:nvSpPr>
          <p:cNvPr id="55502" name="Line 206"/>
          <p:cNvSpPr>
            <a:spLocks noChangeShapeType="1"/>
          </p:cNvSpPr>
          <p:nvPr/>
        </p:nvSpPr>
        <p:spPr bwMode="auto">
          <a:xfrm>
            <a:off x="3417888" y="5018088"/>
            <a:ext cx="36512" cy="3175"/>
          </a:xfrm>
          <a:prstGeom prst="line">
            <a:avLst/>
          </a:prstGeom>
          <a:noFill/>
          <a:ln w="0">
            <a:solidFill>
              <a:srgbClr val="000000"/>
            </a:solidFill>
            <a:round/>
            <a:headEnd/>
            <a:tailEnd/>
          </a:ln>
        </p:spPr>
        <p:txBody>
          <a:bodyPr/>
          <a:lstStyle/>
          <a:p>
            <a:endParaRPr lang="en-US"/>
          </a:p>
        </p:txBody>
      </p:sp>
      <p:sp>
        <p:nvSpPr>
          <p:cNvPr id="55503" name="Line 207"/>
          <p:cNvSpPr>
            <a:spLocks noChangeShapeType="1"/>
          </p:cNvSpPr>
          <p:nvPr/>
        </p:nvSpPr>
        <p:spPr bwMode="auto">
          <a:xfrm>
            <a:off x="3417888" y="4679950"/>
            <a:ext cx="36512" cy="3175"/>
          </a:xfrm>
          <a:prstGeom prst="line">
            <a:avLst/>
          </a:prstGeom>
          <a:noFill/>
          <a:ln w="0">
            <a:solidFill>
              <a:srgbClr val="000000"/>
            </a:solidFill>
            <a:round/>
            <a:headEnd/>
            <a:tailEnd/>
          </a:ln>
        </p:spPr>
        <p:txBody>
          <a:bodyPr/>
          <a:lstStyle/>
          <a:p>
            <a:endParaRPr lang="en-US"/>
          </a:p>
        </p:txBody>
      </p:sp>
      <p:sp>
        <p:nvSpPr>
          <p:cNvPr id="55504" name="Line 208"/>
          <p:cNvSpPr>
            <a:spLocks noChangeShapeType="1"/>
          </p:cNvSpPr>
          <p:nvPr/>
        </p:nvSpPr>
        <p:spPr bwMode="auto">
          <a:xfrm>
            <a:off x="3417888" y="4356100"/>
            <a:ext cx="36512" cy="3175"/>
          </a:xfrm>
          <a:prstGeom prst="line">
            <a:avLst/>
          </a:prstGeom>
          <a:noFill/>
          <a:ln w="0">
            <a:solidFill>
              <a:srgbClr val="000000"/>
            </a:solidFill>
            <a:round/>
            <a:headEnd/>
            <a:tailEnd/>
          </a:ln>
        </p:spPr>
        <p:txBody>
          <a:bodyPr/>
          <a:lstStyle/>
          <a:p>
            <a:endParaRPr lang="en-US"/>
          </a:p>
        </p:txBody>
      </p:sp>
      <p:sp>
        <p:nvSpPr>
          <p:cNvPr id="55505" name="Line 209"/>
          <p:cNvSpPr>
            <a:spLocks noChangeShapeType="1"/>
          </p:cNvSpPr>
          <p:nvPr/>
        </p:nvSpPr>
        <p:spPr bwMode="auto">
          <a:xfrm>
            <a:off x="3417888" y="4017963"/>
            <a:ext cx="36512" cy="3175"/>
          </a:xfrm>
          <a:prstGeom prst="line">
            <a:avLst/>
          </a:prstGeom>
          <a:noFill/>
          <a:ln w="0">
            <a:solidFill>
              <a:srgbClr val="000000"/>
            </a:solidFill>
            <a:round/>
            <a:headEnd/>
            <a:tailEnd/>
          </a:ln>
        </p:spPr>
        <p:txBody>
          <a:bodyPr/>
          <a:lstStyle/>
          <a:p>
            <a:endParaRPr lang="en-US"/>
          </a:p>
        </p:txBody>
      </p:sp>
      <p:sp>
        <p:nvSpPr>
          <p:cNvPr id="55506" name="Line 210"/>
          <p:cNvSpPr>
            <a:spLocks noChangeShapeType="1"/>
          </p:cNvSpPr>
          <p:nvPr/>
        </p:nvSpPr>
        <p:spPr bwMode="auto">
          <a:xfrm>
            <a:off x="3417888" y="3697288"/>
            <a:ext cx="36512" cy="1587"/>
          </a:xfrm>
          <a:prstGeom prst="line">
            <a:avLst/>
          </a:prstGeom>
          <a:noFill/>
          <a:ln w="0">
            <a:solidFill>
              <a:srgbClr val="000000"/>
            </a:solidFill>
            <a:round/>
            <a:headEnd/>
            <a:tailEnd/>
          </a:ln>
        </p:spPr>
        <p:txBody>
          <a:bodyPr/>
          <a:lstStyle/>
          <a:p>
            <a:endParaRPr lang="en-US"/>
          </a:p>
        </p:txBody>
      </p:sp>
      <p:sp>
        <p:nvSpPr>
          <p:cNvPr id="55507" name="Line 211"/>
          <p:cNvSpPr>
            <a:spLocks noChangeShapeType="1"/>
          </p:cNvSpPr>
          <p:nvPr/>
        </p:nvSpPr>
        <p:spPr bwMode="auto">
          <a:xfrm>
            <a:off x="3417888" y="3359150"/>
            <a:ext cx="36512" cy="1588"/>
          </a:xfrm>
          <a:prstGeom prst="line">
            <a:avLst/>
          </a:prstGeom>
          <a:noFill/>
          <a:ln w="0">
            <a:solidFill>
              <a:srgbClr val="000000"/>
            </a:solidFill>
            <a:round/>
            <a:headEnd/>
            <a:tailEnd/>
          </a:ln>
        </p:spPr>
        <p:txBody>
          <a:bodyPr/>
          <a:lstStyle/>
          <a:p>
            <a:endParaRPr lang="en-US"/>
          </a:p>
        </p:txBody>
      </p:sp>
      <p:sp>
        <p:nvSpPr>
          <p:cNvPr id="55508" name="Line 212"/>
          <p:cNvSpPr>
            <a:spLocks noChangeShapeType="1"/>
          </p:cNvSpPr>
          <p:nvPr/>
        </p:nvSpPr>
        <p:spPr bwMode="auto">
          <a:xfrm>
            <a:off x="3454400" y="5678488"/>
            <a:ext cx="4075113" cy="1587"/>
          </a:xfrm>
          <a:prstGeom prst="line">
            <a:avLst/>
          </a:prstGeom>
          <a:noFill/>
          <a:ln w="0">
            <a:solidFill>
              <a:srgbClr val="000000"/>
            </a:solidFill>
            <a:round/>
            <a:headEnd/>
            <a:tailEnd/>
          </a:ln>
        </p:spPr>
        <p:txBody>
          <a:bodyPr/>
          <a:lstStyle/>
          <a:p>
            <a:endParaRPr lang="en-US"/>
          </a:p>
        </p:txBody>
      </p:sp>
      <p:sp>
        <p:nvSpPr>
          <p:cNvPr id="55509" name="Line 213"/>
          <p:cNvSpPr>
            <a:spLocks noChangeShapeType="1"/>
          </p:cNvSpPr>
          <p:nvPr/>
        </p:nvSpPr>
        <p:spPr bwMode="auto">
          <a:xfrm flipV="1">
            <a:off x="3454400" y="5678488"/>
            <a:ext cx="3175" cy="42862"/>
          </a:xfrm>
          <a:prstGeom prst="line">
            <a:avLst/>
          </a:prstGeom>
          <a:noFill/>
          <a:ln w="0">
            <a:solidFill>
              <a:srgbClr val="000000"/>
            </a:solidFill>
            <a:round/>
            <a:headEnd/>
            <a:tailEnd/>
          </a:ln>
        </p:spPr>
        <p:txBody>
          <a:bodyPr/>
          <a:lstStyle/>
          <a:p>
            <a:endParaRPr lang="en-US"/>
          </a:p>
        </p:txBody>
      </p:sp>
      <p:sp>
        <p:nvSpPr>
          <p:cNvPr id="55510" name="Line 214"/>
          <p:cNvSpPr>
            <a:spLocks noChangeShapeType="1"/>
          </p:cNvSpPr>
          <p:nvPr/>
        </p:nvSpPr>
        <p:spPr bwMode="auto">
          <a:xfrm flipV="1">
            <a:off x="4137025" y="5678488"/>
            <a:ext cx="1588" cy="42862"/>
          </a:xfrm>
          <a:prstGeom prst="line">
            <a:avLst/>
          </a:prstGeom>
          <a:noFill/>
          <a:ln w="0">
            <a:solidFill>
              <a:srgbClr val="000000"/>
            </a:solidFill>
            <a:round/>
            <a:headEnd/>
            <a:tailEnd/>
          </a:ln>
        </p:spPr>
        <p:txBody>
          <a:bodyPr/>
          <a:lstStyle/>
          <a:p>
            <a:endParaRPr lang="en-US"/>
          </a:p>
        </p:txBody>
      </p:sp>
      <p:sp>
        <p:nvSpPr>
          <p:cNvPr id="55511" name="Line 215"/>
          <p:cNvSpPr>
            <a:spLocks noChangeShapeType="1"/>
          </p:cNvSpPr>
          <p:nvPr/>
        </p:nvSpPr>
        <p:spPr bwMode="auto">
          <a:xfrm flipV="1">
            <a:off x="4816475" y="5678488"/>
            <a:ext cx="1588" cy="42862"/>
          </a:xfrm>
          <a:prstGeom prst="line">
            <a:avLst/>
          </a:prstGeom>
          <a:noFill/>
          <a:ln w="0">
            <a:solidFill>
              <a:srgbClr val="000000"/>
            </a:solidFill>
            <a:round/>
            <a:headEnd/>
            <a:tailEnd/>
          </a:ln>
        </p:spPr>
        <p:txBody>
          <a:bodyPr/>
          <a:lstStyle/>
          <a:p>
            <a:endParaRPr lang="en-US"/>
          </a:p>
        </p:txBody>
      </p:sp>
      <p:sp>
        <p:nvSpPr>
          <p:cNvPr id="55512" name="Line 216"/>
          <p:cNvSpPr>
            <a:spLocks noChangeShapeType="1"/>
          </p:cNvSpPr>
          <p:nvPr/>
        </p:nvSpPr>
        <p:spPr bwMode="auto">
          <a:xfrm flipV="1">
            <a:off x="5497513" y="5678488"/>
            <a:ext cx="3175" cy="42862"/>
          </a:xfrm>
          <a:prstGeom prst="line">
            <a:avLst/>
          </a:prstGeom>
          <a:noFill/>
          <a:ln w="0">
            <a:solidFill>
              <a:srgbClr val="000000"/>
            </a:solidFill>
            <a:round/>
            <a:headEnd/>
            <a:tailEnd/>
          </a:ln>
        </p:spPr>
        <p:txBody>
          <a:bodyPr/>
          <a:lstStyle/>
          <a:p>
            <a:endParaRPr lang="en-US"/>
          </a:p>
        </p:txBody>
      </p:sp>
      <p:sp>
        <p:nvSpPr>
          <p:cNvPr id="55513" name="Line 217"/>
          <p:cNvSpPr>
            <a:spLocks noChangeShapeType="1"/>
          </p:cNvSpPr>
          <p:nvPr/>
        </p:nvSpPr>
        <p:spPr bwMode="auto">
          <a:xfrm flipV="1">
            <a:off x="6167438" y="5678488"/>
            <a:ext cx="3175" cy="42862"/>
          </a:xfrm>
          <a:prstGeom prst="line">
            <a:avLst/>
          </a:prstGeom>
          <a:noFill/>
          <a:ln w="0">
            <a:solidFill>
              <a:srgbClr val="000000"/>
            </a:solidFill>
            <a:round/>
            <a:headEnd/>
            <a:tailEnd/>
          </a:ln>
        </p:spPr>
        <p:txBody>
          <a:bodyPr/>
          <a:lstStyle/>
          <a:p>
            <a:endParaRPr lang="en-US"/>
          </a:p>
        </p:txBody>
      </p:sp>
      <p:sp>
        <p:nvSpPr>
          <p:cNvPr id="55514" name="Line 218"/>
          <p:cNvSpPr>
            <a:spLocks noChangeShapeType="1"/>
          </p:cNvSpPr>
          <p:nvPr/>
        </p:nvSpPr>
        <p:spPr bwMode="auto">
          <a:xfrm flipV="1">
            <a:off x="6846888" y="5678488"/>
            <a:ext cx="3175" cy="42862"/>
          </a:xfrm>
          <a:prstGeom prst="line">
            <a:avLst/>
          </a:prstGeom>
          <a:noFill/>
          <a:ln w="0">
            <a:solidFill>
              <a:srgbClr val="000000"/>
            </a:solidFill>
            <a:round/>
            <a:headEnd/>
            <a:tailEnd/>
          </a:ln>
        </p:spPr>
        <p:txBody>
          <a:bodyPr/>
          <a:lstStyle/>
          <a:p>
            <a:endParaRPr lang="en-US"/>
          </a:p>
        </p:txBody>
      </p:sp>
      <p:sp>
        <p:nvSpPr>
          <p:cNvPr id="55515" name="Line 219"/>
          <p:cNvSpPr>
            <a:spLocks noChangeShapeType="1"/>
          </p:cNvSpPr>
          <p:nvPr/>
        </p:nvSpPr>
        <p:spPr bwMode="auto">
          <a:xfrm flipV="1">
            <a:off x="7529513" y="5678488"/>
            <a:ext cx="1587" cy="42862"/>
          </a:xfrm>
          <a:prstGeom prst="line">
            <a:avLst/>
          </a:prstGeom>
          <a:noFill/>
          <a:ln w="0">
            <a:solidFill>
              <a:srgbClr val="000000"/>
            </a:solidFill>
            <a:round/>
            <a:headEnd/>
            <a:tailEnd/>
          </a:ln>
        </p:spPr>
        <p:txBody>
          <a:bodyPr/>
          <a:lstStyle/>
          <a:p>
            <a:endParaRPr lang="en-US"/>
          </a:p>
        </p:txBody>
      </p:sp>
      <p:sp>
        <p:nvSpPr>
          <p:cNvPr id="55516" name="Rectangle 220"/>
          <p:cNvSpPr>
            <a:spLocks noChangeArrowheads="1"/>
          </p:cNvSpPr>
          <p:nvPr/>
        </p:nvSpPr>
        <p:spPr bwMode="auto">
          <a:xfrm>
            <a:off x="3284538" y="5572125"/>
            <a:ext cx="63500" cy="136525"/>
          </a:xfrm>
          <a:prstGeom prst="rect">
            <a:avLst/>
          </a:prstGeom>
          <a:noFill/>
          <a:ln w="9525">
            <a:noFill/>
            <a:miter lim="800000"/>
            <a:headEnd/>
            <a:tailEnd/>
          </a:ln>
        </p:spPr>
        <p:txBody>
          <a:bodyPr wrap="none" lIns="0" tIns="0" rIns="0" bIns="0">
            <a:spAutoFit/>
          </a:bodyPr>
          <a:lstStyle/>
          <a:p>
            <a:r>
              <a:rPr lang="en-US" sz="900">
                <a:solidFill>
                  <a:srgbClr val="000000"/>
                </a:solidFill>
              </a:rPr>
              <a:t>0</a:t>
            </a:r>
            <a:endParaRPr lang="en-US" sz="3200">
              <a:latin typeface="Times New Roman" pitchFamily="18" charset="0"/>
            </a:endParaRPr>
          </a:p>
        </p:txBody>
      </p:sp>
      <p:sp>
        <p:nvSpPr>
          <p:cNvPr id="55517" name="Rectangle 221"/>
          <p:cNvSpPr>
            <a:spLocks noChangeArrowheads="1"/>
          </p:cNvSpPr>
          <p:nvPr/>
        </p:nvSpPr>
        <p:spPr bwMode="auto">
          <a:xfrm>
            <a:off x="3284538" y="4911725"/>
            <a:ext cx="63500" cy="138113"/>
          </a:xfrm>
          <a:prstGeom prst="rect">
            <a:avLst/>
          </a:prstGeom>
          <a:noFill/>
          <a:ln w="9525">
            <a:noFill/>
            <a:miter lim="800000"/>
            <a:headEnd/>
            <a:tailEnd/>
          </a:ln>
        </p:spPr>
        <p:txBody>
          <a:bodyPr wrap="none" lIns="0" tIns="0" rIns="0" bIns="0">
            <a:spAutoFit/>
          </a:bodyPr>
          <a:lstStyle/>
          <a:p>
            <a:r>
              <a:rPr lang="en-US" sz="900">
                <a:solidFill>
                  <a:srgbClr val="000000"/>
                </a:solidFill>
              </a:rPr>
              <a:t>1</a:t>
            </a:r>
            <a:endParaRPr lang="en-US" sz="3200">
              <a:latin typeface="Times New Roman" pitchFamily="18" charset="0"/>
            </a:endParaRPr>
          </a:p>
        </p:txBody>
      </p:sp>
      <p:sp>
        <p:nvSpPr>
          <p:cNvPr id="55518" name="Rectangle 222"/>
          <p:cNvSpPr>
            <a:spLocks noChangeArrowheads="1"/>
          </p:cNvSpPr>
          <p:nvPr/>
        </p:nvSpPr>
        <p:spPr bwMode="auto">
          <a:xfrm>
            <a:off x="3284538" y="4252913"/>
            <a:ext cx="63500" cy="134937"/>
          </a:xfrm>
          <a:prstGeom prst="rect">
            <a:avLst/>
          </a:prstGeom>
          <a:noFill/>
          <a:ln w="9525">
            <a:noFill/>
            <a:miter lim="800000"/>
            <a:headEnd/>
            <a:tailEnd/>
          </a:ln>
        </p:spPr>
        <p:txBody>
          <a:bodyPr wrap="none" lIns="0" tIns="0" rIns="0" bIns="0">
            <a:spAutoFit/>
          </a:bodyPr>
          <a:lstStyle/>
          <a:p>
            <a:r>
              <a:rPr lang="en-US" sz="900">
                <a:solidFill>
                  <a:srgbClr val="000000"/>
                </a:solidFill>
              </a:rPr>
              <a:t>2</a:t>
            </a:r>
            <a:endParaRPr lang="en-US" sz="3200">
              <a:latin typeface="Times New Roman" pitchFamily="18" charset="0"/>
            </a:endParaRPr>
          </a:p>
        </p:txBody>
      </p:sp>
      <p:sp>
        <p:nvSpPr>
          <p:cNvPr id="55519" name="Rectangle 223"/>
          <p:cNvSpPr>
            <a:spLocks noChangeArrowheads="1"/>
          </p:cNvSpPr>
          <p:nvPr/>
        </p:nvSpPr>
        <p:spPr bwMode="auto">
          <a:xfrm>
            <a:off x="3284538" y="3594100"/>
            <a:ext cx="63500" cy="136525"/>
          </a:xfrm>
          <a:prstGeom prst="rect">
            <a:avLst/>
          </a:prstGeom>
          <a:noFill/>
          <a:ln w="9525">
            <a:noFill/>
            <a:miter lim="800000"/>
            <a:headEnd/>
            <a:tailEnd/>
          </a:ln>
        </p:spPr>
        <p:txBody>
          <a:bodyPr wrap="none" lIns="0" tIns="0" rIns="0" bIns="0">
            <a:spAutoFit/>
          </a:bodyPr>
          <a:lstStyle/>
          <a:p>
            <a:r>
              <a:rPr lang="en-US" sz="900">
                <a:solidFill>
                  <a:srgbClr val="000000"/>
                </a:solidFill>
              </a:rPr>
              <a:t>3</a:t>
            </a:r>
            <a:endParaRPr lang="en-US" sz="3200">
              <a:latin typeface="Times New Roman" pitchFamily="18" charset="0"/>
            </a:endParaRPr>
          </a:p>
        </p:txBody>
      </p:sp>
      <p:sp>
        <p:nvSpPr>
          <p:cNvPr id="55520" name="Rectangle 224"/>
          <p:cNvSpPr>
            <a:spLocks noChangeArrowheads="1"/>
          </p:cNvSpPr>
          <p:nvPr/>
        </p:nvSpPr>
        <p:spPr bwMode="auto">
          <a:xfrm>
            <a:off x="3609975" y="5749925"/>
            <a:ext cx="311150" cy="136525"/>
          </a:xfrm>
          <a:prstGeom prst="rect">
            <a:avLst/>
          </a:prstGeom>
          <a:noFill/>
          <a:ln w="9525">
            <a:noFill/>
            <a:miter lim="800000"/>
            <a:headEnd/>
            <a:tailEnd/>
          </a:ln>
        </p:spPr>
        <p:txBody>
          <a:bodyPr wrap="none" lIns="0" tIns="0" rIns="0" bIns="0">
            <a:spAutoFit/>
          </a:bodyPr>
          <a:lstStyle/>
          <a:p>
            <a:r>
              <a:rPr lang="en-US" sz="900">
                <a:solidFill>
                  <a:srgbClr val="000000"/>
                </a:solidFill>
              </a:rPr>
              <a:t>2 min.</a:t>
            </a:r>
            <a:endParaRPr lang="en-US" sz="3200">
              <a:latin typeface="Times New Roman" pitchFamily="18" charset="0"/>
            </a:endParaRPr>
          </a:p>
        </p:txBody>
      </p:sp>
      <p:sp>
        <p:nvSpPr>
          <p:cNvPr id="55521" name="Rectangle 225"/>
          <p:cNvSpPr>
            <a:spLocks noChangeArrowheads="1"/>
          </p:cNvSpPr>
          <p:nvPr/>
        </p:nvSpPr>
        <p:spPr bwMode="auto">
          <a:xfrm>
            <a:off x="4294188" y="5749925"/>
            <a:ext cx="311150" cy="136525"/>
          </a:xfrm>
          <a:prstGeom prst="rect">
            <a:avLst/>
          </a:prstGeom>
          <a:noFill/>
          <a:ln w="9525">
            <a:noFill/>
            <a:miter lim="800000"/>
            <a:headEnd/>
            <a:tailEnd/>
          </a:ln>
        </p:spPr>
        <p:txBody>
          <a:bodyPr wrap="none" lIns="0" tIns="0" rIns="0" bIns="0">
            <a:spAutoFit/>
          </a:bodyPr>
          <a:lstStyle/>
          <a:p>
            <a:r>
              <a:rPr lang="en-US" sz="900">
                <a:solidFill>
                  <a:srgbClr val="000000"/>
                </a:solidFill>
              </a:rPr>
              <a:t>3 min.</a:t>
            </a:r>
            <a:endParaRPr lang="en-US" sz="3200">
              <a:latin typeface="Times New Roman" pitchFamily="18" charset="0"/>
            </a:endParaRPr>
          </a:p>
        </p:txBody>
      </p:sp>
      <p:sp>
        <p:nvSpPr>
          <p:cNvPr id="55522" name="Rectangle 226"/>
          <p:cNvSpPr>
            <a:spLocks noChangeArrowheads="1"/>
          </p:cNvSpPr>
          <p:nvPr/>
        </p:nvSpPr>
        <p:spPr bwMode="auto">
          <a:xfrm>
            <a:off x="4973638" y="5749925"/>
            <a:ext cx="311150" cy="136525"/>
          </a:xfrm>
          <a:prstGeom prst="rect">
            <a:avLst/>
          </a:prstGeom>
          <a:noFill/>
          <a:ln w="9525">
            <a:noFill/>
            <a:miter lim="800000"/>
            <a:headEnd/>
            <a:tailEnd/>
          </a:ln>
        </p:spPr>
        <p:txBody>
          <a:bodyPr wrap="none" lIns="0" tIns="0" rIns="0" bIns="0">
            <a:spAutoFit/>
          </a:bodyPr>
          <a:lstStyle/>
          <a:p>
            <a:r>
              <a:rPr lang="en-US" sz="900">
                <a:solidFill>
                  <a:srgbClr val="000000"/>
                </a:solidFill>
              </a:rPr>
              <a:t>4 min.</a:t>
            </a:r>
            <a:endParaRPr lang="en-US" sz="3200">
              <a:latin typeface="Times New Roman" pitchFamily="18" charset="0"/>
            </a:endParaRPr>
          </a:p>
        </p:txBody>
      </p:sp>
      <p:sp>
        <p:nvSpPr>
          <p:cNvPr id="55523" name="Rectangle 227"/>
          <p:cNvSpPr>
            <a:spLocks noChangeArrowheads="1"/>
          </p:cNvSpPr>
          <p:nvPr/>
        </p:nvSpPr>
        <p:spPr bwMode="auto">
          <a:xfrm>
            <a:off x="5643563" y="5749925"/>
            <a:ext cx="311150" cy="136525"/>
          </a:xfrm>
          <a:prstGeom prst="rect">
            <a:avLst/>
          </a:prstGeom>
          <a:noFill/>
          <a:ln w="9525">
            <a:noFill/>
            <a:miter lim="800000"/>
            <a:headEnd/>
            <a:tailEnd/>
          </a:ln>
        </p:spPr>
        <p:txBody>
          <a:bodyPr wrap="none" lIns="0" tIns="0" rIns="0" bIns="0">
            <a:spAutoFit/>
          </a:bodyPr>
          <a:lstStyle/>
          <a:p>
            <a:r>
              <a:rPr lang="en-US" sz="900">
                <a:solidFill>
                  <a:srgbClr val="000000"/>
                </a:solidFill>
              </a:rPr>
              <a:t>5 min.</a:t>
            </a:r>
            <a:endParaRPr lang="en-US" sz="3200">
              <a:latin typeface="Times New Roman" pitchFamily="18" charset="0"/>
            </a:endParaRPr>
          </a:p>
        </p:txBody>
      </p:sp>
      <p:sp>
        <p:nvSpPr>
          <p:cNvPr id="55524" name="Rectangle 228"/>
          <p:cNvSpPr>
            <a:spLocks noChangeArrowheads="1"/>
          </p:cNvSpPr>
          <p:nvPr/>
        </p:nvSpPr>
        <p:spPr bwMode="auto">
          <a:xfrm>
            <a:off x="6323013" y="5749925"/>
            <a:ext cx="311150" cy="136525"/>
          </a:xfrm>
          <a:prstGeom prst="rect">
            <a:avLst/>
          </a:prstGeom>
          <a:noFill/>
          <a:ln w="9525">
            <a:noFill/>
            <a:miter lim="800000"/>
            <a:headEnd/>
            <a:tailEnd/>
          </a:ln>
        </p:spPr>
        <p:txBody>
          <a:bodyPr wrap="none" lIns="0" tIns="0" rIns="0" bIns="0">
            <a:spAutoFit/>
          </a:bodyPr>
          <a:lstStyle/>
          <a:p>
            <a:r>
              <a:rPr lang="en-US" sz="900">
                <a:solidFill>
                  <a:srgbClr val="000000"/>
                </a:solidFill>
              </a:rPr>
              <a:t>6 min.</a:t>
            </a:r>
            <a:endParaRPr lang="en-US" sz="3200">
              <a:latin typeface="Times New Roman" pitchFamily="18" charset="0"/>
            </a:endParaRPr>
          </a:p>
        </p:txBody>
      </p:sp>
      <p:sp>
        <p:nvSpPr>
          <p:cNvPr id="55525" name="Rectangle 229"/>
          <p:cNvSpPr>
            <a:spLocks noChangeArrowheads="1"/>
          </p:cNvSpPr>
          <p:nvPr/>
        </p:nvSpPr>
        <p:spPr bwMode="auto">
          <a:xfrm>
            <a:off x="7002463" y="5749925"/>
            <a:ext cx="311150" cy="136525"/>
          </a:xfrm>
          <a:prstGeom prst="rect">
            <a:avLst/>
          </a:prstGeom>
          <a:noFill/>
          <a:ln w="9525">
            <a:noFill/>
            <a:miter lim="800000"/>
            <a:headEnd/>
            <a:tailEnd/>
          </a:ln>
        </p:spPr>
        <p:txBody>
          <a:bodyPr wrap="none" lIns="0" tIns="0" rIns="0" bIns="0">
            <a:spAutoFit/>
          </a:bodyPr>
          <a:lstStyle/>
          <a:p>
            <a:r>
              <a:rPr lang="en-US" sz="900">
                <a:solidFill>
                  <a:srgbClr val="000000"/>
                </a:solidFill>
              </a:rPr>
              <a:t>7 min.</a:t>
            </a:r>
            <a:endParaRPr lang="en-US" sz="3200">
              <a:latin typeface="Times New Roman" pitchFamily="18" charset="0"/>
            </a:endParaRPr>
          </a:p>
        </p:txBody>
      </p:sp>
      <p:sp>
        <p:nvSpPr>
          <p:cNvPr id="55526" name="Rectangle 230"/>
          <p:cNvSpPr>
            <a:spLocks noChangeArrowheads="1"/>
          </p:cNvSpPr>
          <p:nvPr/>
        </p:nvSpPr>
        <p:spPr bwMode="auto">
          <a:xfrm>
            <a:off x="2759075" y="3024188"/>
            <a:ext cx="5226050" cy="3300412"/>
          </a:xfrm>
          <a:prstGeom prst="rect">
            <a:avLst/>
          </a:prstGeom>
          <a:noFill/>
          <a:ln w="0">
            <a:solidFill>
              <a:srgbClr val="000000"/>
            </a:solidFill>
            <a:miter lim="800000"/>
            <a:headEnd/>
            <a:tailEnd/>
          </a:ln>
        </p:spPr>
        <p:txBody>
          <a:bodyPr/>
          <a:lstStyle/>
          <a:p>
            <a:endParaRPr lang="en-US"/>
          </a:p>
        </p:txBody>
      </p:sp>
      <p:sp>
        <p:nvSpPr>
          <p:cNvPr id="55528" name="Text Box 232"/>
          <p:cNvSpPr txBox="1">
            <a:spLocks noChangeArrowheads="1"/>
          </p:cNvSpPr>
          <p:nvPr/>
        </p:nvSpPr>
        <p:spPr bwMode="auto">
          <a:xfrm>
            <a:off x="4813300" y="5899150"/>
            <a:ext cx="946150" cy="242888"/>
          </a:xfrm>
          <a:prstGeom prst="rect">
            <a:avLst/>
          </a:prstGeom>
          <a:noFill/>
          <a:ln w="9525">
            <a:noFill/>
            <a:miter lim="800000"/>
            <a:headEnd/>
            <a:tailEnd/>
          </a:ln>
          <a:effectLst/>
        </p:spPr>
        <p:txBody>
          <a:bodyPr wrap="none">
            <a:spAutoFit/>
          </a:bodyPr>
          <a:lstStyle/>
          <a:p>
            <a:r>
              <a:rPr lang="en-US" sz="1000" i="1"/>
              <a:t>Service times</a:t>
            </a:r>
          </a:p>
        </p:txBody>
      </p:sp>
      <p:sp>
        <p:nvSpPr>
          <p:cNvPr id="55529" name="Text Box 233"/>
          <p:cNvSpPr txBox="1">
            <a:spLocks noChangeArrowheads="1"/>
          </p:cNvSpPr>
          <p:nvPr/>
        </p:nvSpPr>
        <p:spPr bwMode="auto">
          <a:xfrm rot="-5400000">
            <a:off x="2434432" y="4752181"/>
            <a:ext cx="1141412" cy="244475"/>
          </a:xfrm>
          <a:prstGeom prst="rect">
            <a:avLst/>
          </a:prstGeom>
          <a:noFill/>
          <a:ln w="9525">
            <a:noFill/>
            <a:miter lim="800000"/>
            <a:headEnd/>
            <a:tailEnd/>
          </a:ln>
          <a:effectLst/>
        </p:spPr>
        <p:txBody>
          <a:bodyPr wrap="none">
            <a:spAutoFit/>
          </a:bodyPr>
          <a:lstStyle/>
          <a:p>
            <a:r>
              <a:rPr lang="en-US" sz="1000" i="1"/>
              <a:t>Number of cases</a:t>
            </a:r>
          </a:p>
        </p:txBody>
      </p:sp>
      <p:sp>
        <p:nvSpPr>
          <p:cNvPr id="55533" name="Rectangle 237"/>
          <p:cNvSpPr>
            <a:spLocks noGrp="1" noChangeArrowheads="1"/>
          </p:cNvSpPr>
          <p:nvPr>
            <p:ph type="title"/>
          </p:nvPr>
        </p:nvSpPr>
        <p:spPr/>
        <p:txBody>
          <a:bodyPr/>
          <a:lstStyle/>
          <a:p>
            <a:r>
              <a:rPr lang="en-US">
                <a:solidFill>
                  <a:srgbClr val="333399"/>
                </a:solidFill>
              </a:rPr>
              <a:t>A More Realistic Service Process</a:t>
            </a:r>
          </a:p>
        </p:txBody>
      </p:sp>
      <p:sp>
        <p:nvSpPr>
          <p:cNvPr id="153" name="Slide Number Placeholder 152"/>
          <p:cNvSpPr>
            <a:spLocks noGrp="1"/>
          </p:cNvSpPr>
          <p:nvPr>
            <p:ph type="sldNum" sz="quarter" idx="12"/>
          </p:nvPr>
        </p:nvSpPr>
        <p:spPr/>
        <p:txBody>
          <a:bodyPr/>
          <a:lstStyle/>
          <a:p>
            <a:fld id="{2F7DB963-4F8A-4DAA-BCBD-A7A16DAB06B2}" type="slidenum">
              <a:rPr lang="en-US" smtClean="0"/>
              <a:pPr/>
              <a:t>3</a:t>
            </a:fld>
            <a:endParaRPr lang="en-US"/>
          </a:p>
        </p:txBody>
      </p:sp>
      <p:sp>
        <p:nvSpPr>
          <p:cNvPr id="154" name="Footer Placeholder 153"/>
          <p:cNvSpPr>
            <a:spLocks noGrp="1"/>
          </p:cNvSpPr>
          <p:nvPr>
            <p:ph type="ftr" sz="quarter" idx="11"/>
          </p:nvPr>
        </p:nvSpPr>
        <p:spPr/>
        <p:txBody>
          <a:bodyPr/>
          <a:lstStyle/>
          <a:p>
            <a:r>
              <a:rPr lang="en-US" dirty="0" err="1" smtClean="0"/>
              <a:t>Gestión</a:t>
            </a:r>
            <a:r>
              <a:rPr lang="en-US" dirty="0" smtClean="0"/>
              <a:t> de </a:t>
            </a:r>
            <a:r>
              <a:rPr lang="en-US" dirty="0" err="1" smtClean="0"/>
              <a:t>Operaciones</a:t>
            </a:r>
            <a:r>
              <a:rPr lang="en-US" dirty="0" smtClean="0"/>
              <a:t> II</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1178"/>
          <p:cNvSpPr>
            <a:spLocks noChangeArrowheads="1"/>
          </p:cNvSpPr>
          <p:nvPr/>
        </p:nvSpPr>
        <p:spPr bwMode="auto">
          <a:xfrm>
            <a:off x="2428875" y="1062038"/>
            <a:ext cx="5824538" cy="3073400"/>
          </a:xfrm>
          <a:prstGeom prst="rect">
            <a:avLst/>
          </a:prstGeom>
          <a:noFill/>
          <a:ln w="9525">
            <a:solidFill>
              <a:schemeClr val="tx1"/>
            </a:solidFill>
            <a:miter lim="800000"/>
            <a:headEnd/>
            <a:tailEnd/>
          </a:ln>
        </p:spPr>
        <p:txBody>
          <a:bodyPr wrap="none" anchor="ctr"/>
          <a:lstStyle/>
          <a:p>
            <a:endParaRPr lang="en-US"/>
          </a:p>
        </p:txBody>
      </p:sp>
      <p:sp>
        <p:nvSpPr>
          <p:cNvPr id="10243" name="Text Box 1179"/>
          <p:cNvSpPr txBox="1">
            <a:spLocks noChangeArrowheads="1"/>
          </p:cNvSpPr>
          <p:nvPr/>
        </p:nvSpPr>
        <p:spPr bwMode="auto">
          <a:xfrm>
            <a:off x="2224088" y="4100513"/>
            <a:ext cx="479425" cy="274637"/>
          </a:xfrm>
          <a:prstGeom prst="rect">
            <a:avLst/>
          </a:prstGeom>
          <a:noFill/>
          <a:ln w="9525">
            <a:noFill/>
            <a:miter lim="800000"/>
            <a:headEnd/>
            <a:tailEnd/>
          </a:ln>
        </p:spPr>
        <p:txBody>
          <a:bodyPr wrap="none">
            <a:spAutoFit/>
          </a:bodyPr>
          <a:lstStyle/>
          <a:p>
            <a:pPr eaLnBrk="0" hangingPunct="0"/>
            <a:r>
              <a:rPr lang="en-US" sz="1200"/>
              <a:t>7:00</a:t>
            </a:r>
          </a:p>
        </p:txBody>
      </p:sp>
      <p:sp>
        <p:nvSpPr>
          <p:cNvPr id="10244" name="Text Box 1180"/>
          <p:cNvSpPr txBox="1">
            <a:spLocks noChangeArrowheads="1"/>
          </p:cNvSpPr>
          <p:nvPr/>
        </p:nvSpPr>
        <p:spPr bwMode="auto">
          <a:xfrm>
            <a:off x="3224213" y="4100513"/>
            <a:ext cx="479425" cy="274637"/>
          </a:xfrm>
          <a:prstGeom prst="rect">
            <a:avLst/>
          </a:prstGeom>
          <a:noFill/>
          <a:ln w="9525">
            <a:noFill/>
            <a:miter lim="800000"/>
            <a:headEnd/>
            <a:tailEnd/>
          </a:ln>
        </p:spPr>
        <p:txBody>
          <a:bodyPr wrap="none">
            <a:spAutoFit/>
          </a:bodyPr>
          <a:lstStyle/>
          <a:p>
            <a:pPr eaLnBrk="0" hangingPunct="0"/>
            <a:r>
              <a:rPr lang="en-US" sz="1200"/>
              <a:t>7:10</a:t>
            </a:r>
          </a:p>
        </p:txBody>
      </p:sp>
      <p:sp>
        <p:nvSpPr>
          <p:cNvPr id="10245" name="Text Box 1181"/>
          <p:cNvSpPr txBox="1">
            <a:spLocks noChangeArrowheads="1"/>
          </p:cNvSpPr>
          <p:nvPr/>
        </p:nvSpPr>
        <p:spPr bwMode="auto">
          <a:xfrm>
            <a:off x="4197350" y="4100513"/>
            <a:ext cx="479425" cy="274637"/>
          </a:xfrm>
          <a:prstGeom prst="rect">
            <a:avLst/>
          </a:prstGeom>
          <a:noFill/>
          <a:ln w="9525">
            <a:noFill/>
            <a:miter lim="800000"/>
            <a:headEnd/>
            <a:tailEnd/>
          </a:ln>
        </p:spPr>
        <p:txBody>
          <a:bodyPr wrap="none">
            <a:spAutoFit/>
          </a:bodyPr>
          <a:lstStyle/>
          <a:p>
            <a:pPr eaLnBrk="0" hangingPunct="0"/>
            <a:r>
              <a:rPr lang="en-US" sz="1200"/>
              <a:t>7:20</a:t>
            </a:r>
          </a:p>
        </p:txBody>
      </p:sp>
      <p:sp>
        <p:nvSpPr>
          <p:cNvPr id="10246" name="Text Box 1182"/>
          <p:cNvSpPr txBox="1">
            <a:spLocks noChangeArrowheads="1"/>
          </p:cNvSpPr>
          <p:nvPr/>
        </p:nvSpPr>
        <p:spPr bwMode="auto">
          <a:xfrm>
            <a:off x="5168900" y="4100513"/>
            <a:ext cx="479425" cy="274637"/>
          </a:xfrm>
          <a:prstGeom prst="rect">
            <a:avLst/>
          </a:prstGeom>
          <a:noFill/>
          <a:ln w="9525">
            <a:noFill/>
            <a:miter lim="800000"/>
            <a:headEnd/>
            <a:tailEnd/>
          </a:ln>
        </p:spPr>
        <p:txBody>
          <a:bodyPr wrap="none">
            <a:spAutoFit/>
          </a:bodyPr>
          <a:lstStyle/>
          <a:p>
            <a:pPr eaLnBrk="0" hangingPunct="0"/>
            <a:r>
              <a:rPr lang="en-US" sz="1200"/>
              <a:t>7:30</a:t>
            </a:r>
          </a:p>
        </p:txBody>
      </p:sp>
      <p:sp>
        <p:nvSpPr>
          <p:cNvPr id="10247" name="Text Box 1183"/>
          <p:cNvSpPr txBox="1">
            <a:spLocks noChangeArrowheads="1"/>
          </p:cNvSpPr>
          <p:nvPr/>
        </p:nvSpPr>
        <p:spPr bwMode="auto">
          <a:xfrm>
            <a:off x="6143625" y="4100513"/>
            <a:ext cx="479425" cy="274637"/>
          </a:xfrm>
          <a:prstGeom prst="rect">
            <a:avLst/>
          </a:prstGeom>
          <a:noFill/>
          <a:ln w="9525">
            <a:noFill/>
            <a:miter lim="800000"/>
            <a:headEnd/>
            <a:tailEnd/>
          </a:ln>
        </p:spPr>
        <p:txBody>
          <a:bodyPr wrap="none">
            <a:spAutoFit/>
          </a:bodyPr>
          <a:lstStyle/>
          <a:p>
            <a:pPr eaLnBrk="0" hangingPunct="0"/>
            <a:r>
              <a:rPr lang="en-US" sz="1200"/>
              <a:t>7:40</a:t>
            </a:r>
          </a:p>
        </p:txBody>
      </p:sp>
      <p:sp>
        <p:nvSpPr>
          <p:cNvPr id="10248" name="Text Box 1184"/>
          <p:cNvSpPr txBox="1">
            <a:spLocks noChangeArrowheads="1"/>
          </p:cNvSpPr>
          <p:nvPr/>
        </p:nvSpPr>
        <p:spPr bwMode="auto">
          <a:xfrm>
            <a:off x="7108825" y="4100513"/>
            <a:ext cx="479425" cy="274637"/>
          </a:xfrm>
          <a:prstGeom prst="rect">
            <a:avLst/>
          </a:prstGeom>
          <a:noFill/>
          <a:ln w="9525">
            <a:noFill/>
            <a:miter lim="800000"/>
            <a:headEnd/>
            <a:tailEnd/>
          </a:ln>
        </p:spPr>
        <p:txBody>
          <a:bodyPr wrap="none">
            <a:spAutoFit/>
          </a:bodyPr>
          <a:lstStyle/>
          <a:p>
            <a:pPr eaLnBrk="0" hangingPunct="0"/>
            <a:r>
              <a:rPr lang="en-US" sz="1200"/>
              <a:t>7:50</a:t>
            </a:r>
          </a:p>
        </p:txBody>
      </p:sp>
      <p:sp>
        <p:nvSpPr>
          <p:cNvPr id="10249" name="Line 1185"/>
          <p:cNvSpPr>
            <a:spLocks noChangeShapeType="1"/>
          </p:cNvSpPr>
          <p:nvPr/>
        </p:nvSpPr>
        <p:spPr bwMode="auto">
          <a:xfrm>
            <a:off x="2933700" y="1062038"/>
            <a:ext cx="0" cy="3073400"/>
          </a:xfrm>
          <a:prstGeom prst="line">
            <a:avLst/>
          </a:prstGeom>
          <a:noFill/>
          <a:ln w="9525">
            <a:solidFill>
              <a:schemeClr val="tx1"/>
            </a:solidFill>
            <a:prstDash val="dash"/>
            <a:round/>
            <a:headEnd/>
            <a:tailEnd/>
          </a:ln>
        </p:spPr>
        <p:txBody>
          <a:bodyPr wrap="none" anchor="ctr"/>
          <a:lstStyle/>
          <a:p>
            <a:endParaRPr lang="en-US"/>
          </a:p>
        </p:txBody>
      </p:sp>
      <p:sp>
        <p:nvSpPr>
          <p:cNvPr id="10250" name="Line 1186"/>
          <p:cNvSpPr>
            <a:spLocks noChangeShapeType="1"/>
          </p:cNvSpPr>
          <p:nvPr/>
        </p:nvSpPr>
        <p:spPr bwMode="auto">
          <a:xfrm>
            <a:off x="3427413" y="1052513"/>
            <a:ext cx="0" cy="3073400"/>
          </a:xfrm>
          <a:prstGeom prst="line">
            <a:avLst/>
          </a:prstGeom>
          <a:noFill/>
          <a:ln w="9525">
            <a:solidFill>
              <a:schemeClr val="tx1"/>
            </a:solidFill>
            <a:prstDash val="dash"/>
            <a:round/>
            <a:headEnd/>
            <a:tailEnd/>
          </a:ln>
        </p:spPr>
        <p:txBody>
          <a:bodyPr wrap="none" anchor="ctr"/>
          <a:lstStyle/>
          <a:p>
            <a:endParaRPr lang="en-US"/>
          </a:p>
        </p:txBody>
      </p:sp>
      <p:sp>
        <p:nvSpPr>
          <p:cNvPr id="10251" name="Line 1187"/>
          <p:cNvSpPr>
            <a:spLocks noChangeShapeType="1"/>
          </p:cNvSpPr>
          <p:nvPr/>
        </p:nvSpPr>
        <p:spPr bwMode="auto">
          <a:xfrm>
            <a:off x="3916363" y="1052513"/>
            <a:ext cx="0" cy="3073400"/>
          </a:xfrm>
          <a:prstGeom prst="line">
            <a:avLst/>
          </a:prstGeom>
          <a:noFill/>
          <a:ln w="9525">
            <a:solidFill>
              <a:schemeClr val="tx1"/>
            </a:solidFill>
            <a:prstDash val="dash"/>
            <a:round/>
            <a:headEnd/>
            <a:tailEnd/>
          </a:ln>
        </p:spPr>
        <p:txBody>
          <a:bodyPr wrap="none" anchor="ctr"/>
          <a:lstStyle/>
          <a:p>
            <a:endParaRPr lang="en-US"/>
          </a:p>
        </p:txBody>
      </p:sp>
      <p:sp>
        <p:nvSpPr>
          <p:cNvPr id="10252" name="Line 1188"/>
          <p:cNvSpPr>
            <a:spLocks noChangeShapeType="1"/>
          </p:cNvSpPr>
          <p:nvPr/>
        </p:nvSpPr>
        <p:spPr bwMode="auto">
          <a:xfrm>
            <a:off x="4376738" y="1050925"/>
            <a:ext cx="0" cy="3071813"/>
          </a:xfrm>
          <a:prstGeom prst="line">
            <a:avLst/>
          </a:prstGeom>
          <a:noFill/>
          <a:ln w="9525">
            <a:solidFill>
              <a:schemeClr val="tx1"/>
            </a:solidFill>
            <a:prstDash val="dash"/>
            <a:round/>
            <a:headEnd/>
            <a:tailEnd/>
          </a:ln>
        </p:spPr>
        <p:txBody>
          <a:bodyPr wrap="none" anchor="ctr"/>
          <a:lstStyle/>
          <a:p>
            <a:endParaRPr lang="en-US"/>
          </a:p>
        </p:txBody>
      </p:sp>
      <p:sp>
        <p:nvSpPr>
          <p:cNvPr id="10253" name="Line 1189"/>
          <p:cNvSpPr>
            <a:spLocks noChangeShapeType="1"/>
          </p:cNvSpPr>
          <p:nvPr/>
        </p:nvSpPr>
        <p:spPr bwMode="auto">
          <a:xfrm>
            <a:off x="4926013" y="1050925"/>
            <a:ext cx="0" cy="3071813"/>
          </a:xfrm>
          <a:prstGeom prst="line">
            <a:avLst/>
          </a:prstGeom>
          <a:noFill/>
          <a:ln w="9525">
            <a:solidFill>
              <a:schemeClr val="tx1"/>
            </a:solidFill>
            <a:prstDash val="dash"/>
            <a:round/>
            <a:headEnd/>
            <a:tailEnd/>
          </a:ln>
        </p:spPr>
        <p:txBody>
          <a:bodyPr wrap="none" anchor="ctr"/>
          <a:lstStyle/>
          <a:p>
            <a:endParaRPr lang="en-US"/>
          </a:p>
        </p:txBody>
      </p:sp>
      <p:sp>
        <p:nvSpPr>
          <p:cNvPr id="10254" name="Line 1190"/>
          <p:cNvSpPr>
            <a:spLocks noChangeShapeType="1"/>
          </p:cNvSpPr>
          <p:nvPr/>
        </p:nvSpPr>
        <p:spPr bwMode="auto">
          <a:xfrm>
            <a:off x="5375275" y="1052513"/>
            <a:ext cx="0" cy="3073400"/>
          </a:xfrm>
          <a:prstGeom prst="line">
            <a:avLst/>
          </a:prstGeom>
          <a:noFill/>
          <a:ln w="9525">
            <a:solidFill>
              <a:schemeClr val="tx1"/>
            </a:solidFill>
            <a:prstDash val="dash"/>
            <a:round/>
            <a:headEnd/>
            <a:tailEnd/>
          </a:ln>
        </p:spPr>
        <p:txBody>
          <a:bodyPr wrap="none" anchor="ctr"/>
          <a:lstStyle/>
          <a:p>
            <a:endParaRPr lang="en-US"/>
          </a:p>
        </p:txBody>
      </p:sp>
      <p:sp>
        <p:nvSpPr>
          <p:cNvPr id="10255" name="Line 1191"/>
          <p:cNvSpPr>
            <a:spLocks noChangeShapeType="1"/>
          </p:cNvSpPr>
          <p:nvPr/>
        </p:nvSpPr>
        <p:spPr bwMode="auto">
          <a:xfrm>
            <a:off x="5862638" y="1052513"/>
            <a:ext cx="0" cy="3073400"/>
          </a:xfrm>
          <a:prstGeom prst="line">
            <a:avLst/>
          </a:prstGeom>
          <a:noFill/>
          <a:ln w="9525">
            <a:solidFill>
              <a:schemeClr val="tx1"/>
            </a:solidFill>
            <a:prstDash val="dash"/>
            <a:round/>
            <a:headEnd/>
            <a:tailEnd/>
          </a:ln>
        </p:spPr>
        <p:txBody>
          <a:bodyPr wrap="none" anchor="ctr"/>
          <a:lstStyle/>
          <a:p>
            <a:endParaRPr lang="en-US"/>
          </a:p>
        </p:txBody>
      </p:sp>
      <p:sp>
        <p:nvSpPr>
          <p:cNvPr id="10256" name="Line 1192"/>
          <p:cNvSpPr>
            <a:spLocks noChangeShapeType="1"/>
          </p:cNvSpPr>
          <p:nvPr/>
        </p:nvSpPr>
        <p:spPr bwMode="auto">
          <a:xfrm>
            <a:off x="6386513" y="1050925"/>
            <a:ext cx="0" cy="3071813"/>
          </a:xfrm>
          <a:prstGeom prst="line">
            <a:avLst/>
          </a:prstGeom>
          <a:noFill/>
          <a:ln w="9525">
            <a:solidFill>
              <a:schemeClr val="tx1"/>
            </a:solidFill>
            <a:prstDash val="dash"/>
            <a:round/>
            <a:headEnd/>
            <a:tailEnd/>
          </a:ln>
        </p:spPr>
        <p:txBody>
          <a:bodyPr wrap="none" anchor="ctr"/>
          <a:lstStyle/>
          <a:p>
            <a:endParaRPr lang="en-US"/>
          </a:p>
        </p:txBody>
      </p:sp>
      <p:sp>
        <p:nvSpPr>
          <p:cNvPr id="10257" name="Line 1193"/>
          <p:cNvSpPr>
            <a:spLocks noChangeShapeType="1"/>
          </p:cNvSpPr>
          <p:nvPr/>
        </p:nvSpPr>
        <p:spPr bwMode="auto">
          <a:xfrm>
            <a:off x="6872288" y="1050925"/>
            <a:ext cx="0" cy="3071813"/>
          </a:xfrm>
          <a:prstGeom prst="line">
            <a:avLst/>
          </a:prstGeom>
          <a:noFill/>
          <a:ln w="9525">
            <a:solidFill>
              <a:schemeClr val="tx1"/>
            </a:solidFill>
            <a:prstDash val="dash"/>
            <a:round/>
            <a:headEnd/>
            <a:tailEnd/>
          </a:ln>
        </p:spPr>
        <p:txBody>
          <a:bodyPr wrap="none" anchor="ctr"/>
          <a:lstStyle/>
          <a:p>
            <a:endParaRPr lang="en-US"/>
          </a:p>
        </p:txBody>
      </p:sp>
      <p:sp>
        <p:nvSpPr>
          <p:cNvPr id="10258" name="Rectangle 1204"/>
          <p:cNvSpPr>
            <a:spLocks noChangeArrowheads="1"/>
          </p:cNvSpPr>
          <p:nvPr/>
        </p:nvSpPr>
        <p:spPr bwMode="auto">
          <a:xfrm>
            <a:off x="2428875" y="1157288"/>
            <a:ext cx="487363" cy="201612"/>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10259" name="Line 1221"/>
          <p:cNvSpPr>
            <a:spLocks noChangeShapeType="1"/>
          </p:cNvSpPr>
          <p:nvPr/>
        </p:nvSpPr>
        <p:spPr bwMode="auto">
          <a:xfrm>
            <a:off x="7291388" y="1065213"/>
            <a:ext cx="0" cy="3070225"/>
          </a:xfrm>
          <a:prstGeom prst="line">
            <a:avLst/>
          </a:prstGeom>
          <a:noFill/>
          <a:ln w="9525">
            <a:solidFill>
              <a:schemeClr val="tx1"/>
            </a:solidFill>
            <a:prstDash val="dash"/>
            <a:round/>
            <a:headEnd/>
            <a:tailEnd/>
          </a:ln>
        </p:spPr>
        <p:txBody>
          <a:bodyPr wrap="none" anchor="ctr"/>
          <a:lstStyle/>
          <a:p>
            <a:endParaRPr lang="en-US"/>
          </a:p>
        </p:txBody>
      </p:sp>
      <p:sp>
        <p:nvSpPr>
          <p:cNvPr id="10260" name="Line 1222"/>
          <p:cNvSpPr>
            <a:spLocks noChangeShapeType="1"/>
          </p:cNvSpPr>
          <p:nvPr/>
        </p:nvSpPr>
        <p:spPr bwMode="auto">
          <a:xfrm>
            <a:off x="7785100" y="1050925"/>
            <a:ext cx="0" cy="3071813"/>
          </a:xfrm>
          <a:prstGeom prst="line">
            <a:avLst/>
          </a:prstGeom>
          <a:noFill/>
          <a:ln w="9525">
            <a:solidFill>
              <a:schemeClr val="tx1"/>
            </a:solidFill>
            <a:prstDash val="dash"/>
            <a:round/>
            <a:headEnd/>
            <a:tailEnd/>
          </a:ln>
        </p:spPr>
        <p:txBody>
          <a:bodyPr wrap="none" anchor="ctr"/>
          <a:lstStyle/>
          <a:p>
            <a:endParaRPr lang="en-US"/>
          </a:p>
        </p:txBody>
      </p:sp>
      <p:sp>
        <p:nvSpPr>
          <p:cNvPr id="10261" name="Rectangle 1223"/>
          <p:cNvSpPr>
            <a:spLocks noChangeArrowheads="1"/>
          </p:cNvSpPr>
          <p:nvPr/>
        </p:nvSpPr>
        <p:spPr bwMode="auto">
          <a:xfrm>
            <a:off x="3160713" y="1390650"/>
            <a:ext cx="608012" cy="201613"/>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10262" name="Rectangle 1224"/>
          <p:cNvSpPr>
            <a:spLocks noChangeArrowheads="1"/>
          </p:cNvSpPr>
          <p:nvPr/>
        </p:nvSpPr>
        <p:spPr bwMode="auto">
          <a:xfrm>
            <a:off x="3344863" y="1660525"/>
            <a:ext cx="423862" cy="190500"/>
          </a:xfrm>
          <a:prstGeom prst="rect">
            <a:avLst/>
          </a:prstGeom>
          <a:solidFill>
            <a:srgbClr val="FF0000"/>
          </a:solidFill>
          <a:ln w="9525">
            <a:solidFill>
              <a:schemeClr val="tx1"/>
            </a:solidFill>
            <a:miter lim="800000"/>
            <a:headEnd/>
            <a:tailEnd/>
          </a:ln>
        </p:spPr>
        <p:txBody>
          <a:bodyPr wrap="none" anchor="ctr"/>
          <a:lstStyle/>
          <a:p>
            <a:endParaRPr lang="en-US"/>
          </a:p>
        </p:txBody>
      </p:sp>
      <p:sp>
        <p:nvSpPr>
          <p:cNvPr id="10263" name="Text Box 1240"/>
          <p:cNvSpPr txBox="1">
            <a:spLocks noChangeArrowheads="1"/>
          </p:cNvSpPr>
          <p:nvPr/>
        </p:nvSpPr>
        <p:spPr bwMode="auto">
          <a:xfrm>
            <a:off x="7969250" y="4100513"/>
            <a:ext cx="479425" cy="274637"/>
          </a:xfrm>
          <a:prstGeom prst="rect">
            <a:avLst/>
          </a:prstGeom>
          <a:noFill/>
          <a:ln w="9525">
            <a:noFill/>
            <a:miter lim="800000"/>
            <a:headEnd/>
            <a:tailEnd/>
          </a:ln>
        </p:spPr>
        <p:txBody>
          <a:bodyPr wrap="none">
            <a:spAutoFit/>
          </a:bodyPr>
          <a:lstStyle/>
          <a:p>
            <a:pPr eaLnBrk="0" hangingPunct="0"/>
            <a:r>
              <a:rPr lang="en-US" sz="1200"/>
              <a:t>8:00</a:t>
            </a:r>
          </a:p>
        </p:txBody>
      </p:sp>
      <p:grpSp>
        <p:nvGrpSpPr>
          <p:cNvPr id="2" name="Group 142"/>
          <p:cNvGrpSpPr>
            <a:grpSpLocks/>
          </p:cNvGrpSpPr>
          <p:nvPr/>
        </p:nvGrpSpPr>
        <p:grpSpPr bwMode="auto">
          <a:xfrm>
            <a:off x="1360488" y="4325938"/>
            <a:ext cx="7138987" cy="2301875"/>
            <a:chOff x="1361186" y="4325874"/>
            <a:chExt cx="7138670" cy="2302193"/>
          </a:xfrm>
        </p:grpSpPr>
        <p:sp>
          <p:nvSpPr>
            <p:cNvPr id="10344" name="Text Box 1205"/>
            <p:cNvSpPr txBox="1">
              <a:spLocks noChangeArrowheads="1"/>
            </p:cNvSpPr>
            <p:nvPr/>
          </p:nvSpPr>
          <p:spPr bwMode="auto">
            <a:xfrm>
              <a:off x="1361186" y="5002657"/>
              <a:ext cx="833883" cy="646331"/>
            </a:xfrm>
            <a:prstGeom prst="rect">
              <a:avLst/>
            </a:prstGeom>
            <a:noFill/>
            <a:ln w="9525">
              <a:noFill/>
              <a:miter lim="800000"/>
              <a:headEnd/>
              <a:tailEnd/>
            </a:ln>
          </p:spPr>
          <p:txBody>
            <a:bodyPr wrap="none">
              <a:spAutoFit/>
            </a:bodyPr>
            <a:lstStyle/>
            <a:p>
              <a:pPr eaLnBrk="0" hangingPunct="0"/>
              <a:r>
                <a:rPr lang="en-US" sz="1200" i="1"/>
                <a:t>Inventory</a:t>
              </a:r>
            </a:p>
            <a:p>
              <a:pPr eaLnBrk="0" hangingPunct="0"/>
              <a:r>
                <a:rPr lang="en-US" sz="1200" i="1"/>
                <a:t>(Patients </a:t>
              </a:r>
            </a:p>
            <a:p>
              <a:pPr eaLnBrk="0" hangingPunct="0"/>
              <a:r>
                <a:rPr lang="en-US" sz="1200" i="1"/>
                <a:t>at lab)</a:t>
              </a:r>
            </a:p>
          </p:txBody>
        </p:sp>
        <p:sp>
          <p:nvSpPr>
            <p:cNvPr id="10345" name="Rectangle 1194"/>
            <p:cNvSpPr>
              <a:spLocks noChangeArrowheads="1"/>
            </p:cNvSpPr>
            <p:nvPr/>
          </p:nvSpPr>
          <p:spPr bwMode="auto">
            <a:xfrm>
              <a:off x="2475294" y="4383024"/>
              <a:ext cx="5781738" cy="1998663"/>
            </a:xfrm>
            <a:prstGeom prst="rect">
              <a:avLst/>
            </a:prstGeom>
            <a:noFill/>
            <a:ln w="9525">
              <a:solidFill>
                <a:schemeClr val="tx1"/>
              </a:solidFill>
              <a:miter lim="800000"/>
              <a:headEnd/>
              <a:tailEnd/>
            </a:ln>
          </p:spPr>
          <p:txBody>
            <a:bodyPr wrap="none" anchor="ctr"/>
            <a:lstStyle/>
            <a:p>
              <a:endParaRPr lang="en-US"/>
            </a:p>
          </p:txBody>
        </p:sp>
        <p:sp>
          <p:nvSpPr>
            <p:cNvPr id="10346" name="Line 1195"/>
            <p:cNvSpPr>
              <a:spLocks noChangeShapeType="1"/>
            </p:cNvSpPr>
            <p:nvPr/>
          </p:nvSpPr>
          <p:spPr bwMode="auto">
            <a:xfrm>
              <a:off x="2931541" y="4383024"/>
              <a:ext cx="0" cy="1998663"/>
            </a:xfrm>
            <a:prstGeom prst="line">
              <a:avLst/>
            </a:prstGeom>
            <a:noFill/>
            <a:ln w="9525">
              <a:solidFill>
                <a:schemeClr val="tx1"/>
              </a:solidFill>
              <a:prstDash val="dash"/>
              <a:round/>
              <a:headEnd/>
              <a:tailEnd/>
            </a:ln>
          </p:spPr>
          <p:txBody>
            <a:bodyPr wrap="none" anchor="ctr"/>
            <a:lstStyle/>
            <a:p>
              <a:endParaRPr lang="en-US"/>
            </a:p>
          </p:txBody>
        </p:sp>
        <p:sp>
          <p:nvSpPr>
            <p:cNvPr id="10347" name="Line 1196"/>
            <p:cNvSpPr>
              <a:spLocks noChangeShapeType="1"/>
            </p:cNvSpPr>
            <p:nvPr/>
          </p:nvSpPr>
          <p:spPr bwMode="auto">
            <a:xfrm>
              <a:off x="3456369" y="4383024"/>
              <a:ext cx="0" cy="1998663"/>
            </a:xfrm>
            <a:prstGeom prst="line">
              <a:avLst/>
            </a:prstGeom>
            <a:noFill/>
            <a:ln w="9525">
              <a:solidFill>
                <a:schemeClr val="tx1"/>
              </a:solidFill>
              <a:prstDash val="dash"/>
              <a:round/>
              <a:headEnd/>
              <a:tailEnd/>
            </a:ln>
          </p:spPr>
          <p:txBody>
            <a:bodyPr wrap="none" anchor="ctr"/>
            <a:lstStyle/>
            <a:p>
              <a:endParaRPr lang="en-US"/>
            </a:p>
          </p:txBody>
        </p:sp>
        <p:sp>
          <p:nvSpPr>
            <p:cNvPr id="10348" name="Line 1197"/>
            <p:cNvSpPr>
              <a:spLocks noChangeShapeType="1"/>
            </p:cNvSpPr>
            <p:nvPr/>
          </p:nvSpPr>
          <p:spPr bwMode="auto">
            <a:xfrm>
              <a:off x="3943731" y="4383024"/>
              <a:ext cx="0" cy="1998663"/>
            </a:xfrm>
            <a:prstGeom prst="line">
              <a:avLst/>
            </a:prstGeom>
            <a:noFill/>
            <a:ln w="9525">
              <a:solidFill>
                <a:schemeClr val="tx1"/>
              </a:solidFill>
              <a:prstDash val="dash"/>
              <a:round/>
              <a:headEnd/>
              <a:tailEnd/>
            </a:ln>
          </p:spPr>
          <p:txBody>
            <a:bodyPr wrap="none" anchor="ctr"/>
            <a:lstStyle/>
            <a:p>
              <a:endParaRPr lang="en-US"/>
            </a:p>
          </p:txBody>
        </p:sp>
        <p:sp>
          <p:nvSpPr>
            <p:cNvPr id="10349" name="Line 1198"/>
            <p:cNvSpPr>
              <a:spLocks noChangeShapeType="1"/>
            </p:cNvSpPr>
            <p:nvPr/>
          </p:nvSpPr>
          <p:spPr bwMode="auto">
            <a:xfrm>
              <a:off x="4429506" y="4383024"/>
              <a:ext cx="0" cy="1998663"/>
            </a:xfrm>
            <a:prstGeom prst="line">
              <a:avLst/>
            </a:prstGeom>
            <a:noFill/>
            <a:ln w="9525">
              <a:solidFill>
                <a:schemeClr val="tx1"/>
              </a:solidFill>
              <a:prstDash val="dash"/>
              <a:round/>
              <a:headEnd/>
              <a:tailEnd/>
            </a:ln>
          </p:spPr>
          <p:txBody>
            <a:bodyPr wrap="none" anchor="ctr"/>
            <a:lstStyle/>
            <a:p>
              <a:endParaRPr lang="en-US"/>
            </a:p>
          </p:txBody>
        </p:sp>
        <p:sp>
          <p:nvSpPr>
            <p:cNvPr id="10350" name="Line 1199"/>
            <p:cNvSpPr>
              <a:spLocks noChangeShapeType="1"/>
            </p:cNvSpPr>
            <p:nvPr/>
          </p:nvSpPr>
          <p:spPr bwMode="auto">
            <a:xfrm>
              <a:off x="4916869" y="4383024"/>
              <a:ext cx="0" cy="1998663"/>
            </a:xfrm>
            <a:prstGeom prst="line">
              <a:avLst/>
            </a:prstGeom>
            <a:noFill/>
            <a:ln w="9525">
              <a:solidFill>
                <a:schemeClr val="tx1"/>
              </a:solidFill>
              <a:prstDash val="dash"/>
              <a:round/>
              <a:headEnd/>
              <a:tailEnd/>
            </a:ln>
          </p:spPr>
          <p:txBody>
            <a:bodyPr wrap="none" anchor="ctr"/>
            <a:lstStyle/>
            <a:p>
              <a:endParaRPr lang="en-US"/>
            </a:p>
          </p:txBody>
        </p:sp>
        <p:sp>
          <p:nvSpPr>
            <p:cNvPr id="10351" name="Line 1200"/>
            <p:cNvSpPr>
              <a:spLocks noChangeShapeType="1"/>
            </p:cNvSpPr>
            <p:nvPr/>
          </p:nvSpPr>
          <p:spPr bwMode="auto">
            <a:xfrm>
              <a:off x="5402644" y="4383024"/>
              <a:ext cx="0" cy="1998663"/>
            </a:xfrm>
            <a:prstGeom prst="line">
              <a:avLst/>
            </a:prstGeom>
            <a:noFill/>
            <a:ln w="9525">
              <a:solidFill>
                <a:schemeClr val="tx1"/>
              </a:solidFill>
              <a:prstDash val="dash"/>
              <a:round/>
              <a:headEnd/>
              <a:tailEnd/>
            </a:ln>
          </p:spPr>
          <p:txBody>
            <a:bodyPr wrap="none" anchor="ctr"/>
            <a:lstStyle/>
            <a:p>
              <a:endParaRPr lang="en-US"/>
            </a:p>
          </p:txBody>
        </p:sp>
        <p:sp>
          <p:nvSpPr>
            <p:cNvPr id="10352" name="Line 1201"/>
            <p:cNvSpPr>
              <a:spLocks noChangeShapeType="1"/>
            </p:cNvSpPr>
            <p:nvPr/>
          </p:nvSpPr>
          <p:spPr bwMode="auto">
            <a:xfrm>
              <a:off x="5890006" y="4383024"/>
              <a:ext cx="0" cy="1998663"/>
            </a:xfrm>
            <a:prstGeom prst="line">
              <a:avLst/>
            </a:prstGeom>
            <a:noFill/>
            <a:ln w="9525">
              <a:solidFill>
                <a:schemeClr val="tx1"/>
              </a:solidFill>
              <a:prstDash val="dash"/>
              <a:round/>
              <a:headEnd/>
              <a:tailEnd/>
            </a:ln>
          </p:spPr>
          <p:txBody>
            <a:bodyPr wrap="none" anchor="ctr"/>
            <a:lstStyle/>
            <a:p>
              <a:endParaRPr lang="en-US"/>
            </a:p>
          </p:txBody>
        </p:sp>
        <p:sp>
          <p:nvSpPr>
            <p:cNvPr id="10353" name="Line 1202"/>
            <p:cNvSpPr>
              <a:spLocks noChangeShapeType="1"/>
            </p:cNvSpPr>
            <p:nvPr/>
          </p:nvSpPr>
          <p:spPr bwMode="auto">
            <a:xfrm>
              <a:off x="6377369" y="4383024"/>
              <a:ext cx="0" cy="1998663"/>
            </a:xfrm>
            <a:prstGeom prst="line">
              <a:avLst/>
            </a:prstGeom>
            <a:noFill/>
            <a:ln w="9525">
              <a:solidFill>
                <a:schemeClr val="tx1"/>
              </a:solidFill>
              <a:prstDash val="dash"/>
              <a:round/>
              <a:headEnd/>
              <a:tailEnd/>
            </a:ln>
          </p:spPr>
          <p:txBody>
            <a:bodyPr wrap="none" anchor="ctr"/>
            <a:lstStyle/>
            <a:p>
              <a:endParaRPr lang="en-US"/>
            </a:p>
          </p:txBody>
        </p:sp>
        <p:sp>
          <p:nvSpPr>
            <p:cNvPr id="10354" name="Line 1203"/>
            <p:cNvSpPr>
              <a:spLocks noChangeShapeType="1"/>
            </p:cNvSpPr>
            <p:nvPr/>
          </p:nvSpPr>
          <p:spPr bwMode="auto">
            <a:xfrm>
              <a:off x="6863144" y="4383024"/>
              <a:ext cx="0" cy="1998663"/>
            </a:xfrm>
            <a:prstGeom prst="line">
              <a:avLst/>
            </a:prstGeom>
            <a:noFill/>
            <a:ln w="9525">
              <a:solidFill>
                <a:schemeClr val="tx1"/>
              </a:solidFill>
              <a:prstDash val="dash"/>
              <a:round/>
              <a:headEnd/>
              <a:tailEnd/>
            </a:ln>
          </p:spPr>
          <p:txBody>
            <a:bodyPr wrap="none" anchor="ctr"/>
            <a:lstStyle/>
            <a:p>
              <a:endParaRPr lang="en-US"/>
            </a:p>
          </p:txBody>
        </p:sp>
        <p:sp>
          <p:nvSpPr>
            <p:cNvPr id="10355" name="Text Box 1206"/>
            <p:cNvSpPr txBox="1">
              <a:spLocks noChangeArrowheads="1"/>
            </p:cNvSpPr>
            <p:nvPr/>
          </p:nvSpPr>
          <p:spPr bwMode="auto">
            <a:xfrm>
              <a:off x="2229231" y="4325874"/>
              <a:ext cx="268288" cy="274638"/>
            </a:xfrm>
            <a:prstGeom prst="rect">
              <a:avLst/>
            </a:prstGeom>
            <a:noFill/>
            <a:ln w="9525">
              <a:noFill/>
              <a:miter lim="800000"/>
              <a:headEnd/>
              <a:tailEnd/>
            </a:ln>
          </p:spPr>
          <p:txBody>
            <a:bodyPr wrap="none">
              <a:spAutoFit/>
            </a:bodyPr>
            <a:lstStyle/>
            <a:p>
              <a:pPr eaLnBrk="0" hangingPunct="0"/>
              <a:r>
                <a:rPr lang="en-US" sz="1200"/>
                <a:t>5</a:t>
              </a:r>
            </a:p>
          </p:txBody>
        </p:sp>
        <p:sp>
          <p:nvSpPr>
            <p:cNvPr id="10356" name="Text Box 1207"/>
            <p:cNvSpPr txBox="1">
              <a:spLocks noChangeArrowheads="1"/>
            </p:cNvSpPr>
            <p:nvPr/>
          </p:nvSpPr>
          <p:spPr bwMode="auto">
            <a:xfrm>
              <a:off x="2226056" y="4692587"/>
              <a:ext cx="266700" cy="274637"/>
            </a:xfrm>
            <a:prstGeom prst="rect">
              <a:avLst/>
            </a:prstGeom>
            <a:noFill/>
            <a:ln w="9525">
              <a:noFill/>
              <a:miter lim="800000"/>
              <a:headEnd/>
              <a:tailEnd/>
            </a:ln>
          </p:spPr>
          <p:txBody>
            <a:bodyPr wrap="none">
              <a:spAutoFit/>
            </a:bodyPr>
            <a:lstStyle/>
            <a:p>
              <a:pPr eaLnBrk="0" hangingPunct="0"/>
              <a:r>
                <a:rPr lang="en-US" sz="1200"/>
                <a:t>4</a:t>
              </a:r>
            </a:p>
          </p:txBody>
        </p:sp>
        <p:sp>
          <p:nvSpPr>
            <p:cNvPr id="10357" name="Text Box 1208"/>
            <p:cNvSpPr txBox="1">
              <a:spLocks noChangeArrowheads="1"/>
            </p:cNvSpPr>
            <p:nvPr/>
          </p:nvSpPr>
          <p:spPr bwMode="auto">
            <a:xfrm>
              <a:off x="2226056" y="5052949"/>
              <a:ext cx="266700" cy="274638"/>
            </a:xfrm>
            <a:prstGeom prst="rect">
              <a:avLst/>
            </a:prstGeom>
            <a:noFill/>
            <a:ln w="9525">
              <a:noFill/>
              <a:miter lim="800000"/>
              <a:headEnd/>
              <a:tailEnd/>
            </a:ln>
          </p:spPr>
          <p:txBody>
            <a:bodyPr wrap="none">
              <a:spAutoFit/>
            </a:bodyPr>
            <a:lstStyle/>
            <a:p>
              <a:pPr eaLnBrk="0" hangingPunct="0"/>
              <a:r>
                <a:rPr lang="en-US" sz="1200"/>
                <a:t>3</a:t>
              </a:r>
            </a:p>
          </p:txBody>
        </p:sp>
        <p:sp>
          <p:nvSpPr>
            <p:cNvPr id="10358" name="Text Box 1209"/>
            <p:cNvSpPr txBox="1">
              <a:spLocks noChangeArrowheads="1"/>
            </p:cNvSpPr>
            <p:nvPr/>
          </p:nvSpPr>
          <p:spPr bwMode="auto">
            <a:xfrm>
              <a:off x="2226056" y="5414899"/>
              <a:ext cx="266700" cy="274638"/>
            </a:xfrm>
            <a:prstGeom prst="rect">
              <a:avLst/>
            </a:prstGeom>
            <a:noFill/>
            <a:ln w="9525">
              <a:noFill/>
              <a:miter lim="800000"/>
              <a:headEnd/>
              <a:tailEnd/>
            </a:ln>
          </p:spPr>
          <p:txBody>
            <a:bodyPr wrap="none">
              <a:spAutoFit/>
            </a:bodyPr>
            <a:lstStyle/>
            <a:p>
              <a:pPr eaLnBrk="0" hangingPunct="0"/>
              <a:r>
                <a:rPr lang="en-US" sz="1200"/>
                <a:t>2</a:t>
              </a:r>
            </a:p>
          </p:txBody>
        </p:sp>
        <p:sp>
          <p:nvSpPr>
            <p:cNvPr id="10359" name="Text Box 1210"/>
            <p:cNvSpPr txBox="1">
              <a:spLocks noChangeArrowheads="1"/>
            </p:cNvSpPr>
            <p:nvPr/>
          </p:nvSpPr>
          <p:spPr bwMode="auto">
            <a:xfrm>
              <a:off x="2224469" y="5775262"/>
              <a:ext cx="268287" cy="274637"/>
            </a:xfrm>
            <a:prstGeom prst="rect">
              <a:avLst/>
            </a:prstGeom>
            <a:noFill/>
            <a:ln w="9525">
              <a:noFill/>
              <a:miter lim="800000"/>
              <a:headEnd/>
              <a:tailEnd/>
            </a:ln>
          </p:spPr>
          <p:txBody>
            <a:bodyPr wrap="none">
              <a:spAutoFit/>
            </a:bodyPr>
            <a:lstStyle/>
            <a:p>
              <a:pPr eaLnBrk="0" hangingPunct="0"/>
              <a:r>
                <a:rPr lang="en-US" sz="1200"/>
                <a:t>1</a:t>
              </a:r>
            </a:p>
          </p:txBody>
        </p:sp>
        <p:sp>
          <p:nvSpPr>
            <p:cNvPr id="10360" name="Text Box 1211"/>
            <p:cNvSpPr txBox="1">
              <a:spLocks noChangeArrowheads="1"/>
            </p:cNvSpPr>
            <p:nvPr/>
          </p:nvSpPr>
          <p:spPr bwMode="auto">
            <a:xfrm>
              <a:off x="2224469" y="6141974"/>
              <a:ext cx="268287" cy="274638"/>
            </a:xfrm>
            <a:prstGeom prst="rect">
              <a:avLst/>
            </a:prstGeom>
            <a:noFill/>
            <a:ln w="9525">
              <a:noFill/>
              <a:miter lim="800000"/>
              <a:headEnd/>
              <a:tailEnd/>
            </a:ln>
          </p:spPr>
          <p:txBody>
            <a:bodyPr wrap="none">
              <a:spAutoFit/>
            </a:bodyPr>
            <a:lstStyle/>
            <a:p>
              <a:pPr eaLnBrk="0" hangingPunct="0"/>
              <a:r>
                <a:rPr lang="en-US" sz="1200"/>
                <a:t>0</a:t>
              </a:r>
            </a:p>
          </p:txBody>
        </p:sp>
        <p:sp>
          <p:nvSpPr>
            <p:cNvPr id="10361" name="Rectangle 1212"/>
            <p:cNvSpPr>
              <a:spLocks noChangeArrowheads="1"/>
            </p:cNvSpPr>
            <p:nvPr/>
          </p:nvSpPr>
          <p:spPr bwMode="auto">
            <a:xfrm>
              <a:off x="2475295" y="5951474"/>
              <a:ext cx="469074" cy="428625"/>
            </a:xfrm>
            <a:prstGeom prst="rect">
              <a:avLst/>
            </a:prstGeom>
            <a:solidFill>
              <a:srgbClr val="FF3300"/>
            </a:solidFill>
            <a:ln w="9525">
              <a:noFill/>
              <a:miter lim="800000"/>
              <a:headEnd/>
              <a:tailEnd/>
            </a:ln>
          </p:spPr>
          <p:txBody>
            <a:bodyPr wrap="none" anchor="ctr"/>
            <a:lstStyle/>
            <a:p>
              <a:endParaRPr lang="en-US"/>
            </a:p>
          </p:txBody>
        </p:sp>
        <p:sp>
          <p:nvSpPr>
            <p:cNvPr id="10362" name="Rectangle 1213"/>
            <p:cNvSpPr>
              <a:spLocks noChangeArrowheads="1"/>
            </p:cNvSpPr>
            <p:nvPr/>
          </p:nvSpPr>
          <p:spPr bwMode="auto">
            <a:xfrm>
              <a:off x="4242181" y="5938774"/>
              <a:ext cx="339725" cy="441325"/>
            </a:xfrm>
            <a:prstGeom prst="rect">
              <a:avLst/>
            </a:prstGeom>
            <a:solidFill>
              <a:srgbClr val="FF3300"/>
            </a:solidFill>
            <a:ln w="9525">
              <a:noFill/>
              <a:miter lim="800000"/>
              <a:headEnd/>
              <a:tailEnd/>
            </a:ln>
          </p:spPr>
          <p:txBody>
            <a:bodyPr wrap="none" anchor="ctr"/>
            <a:lstStyle/>
            <a:p>
              <a:endParaRPr lang="en-US"/>
            </a:p>
          </p:txBody>
        </p:sp>
        <p:sp>
          <p:nvSpPr>
            <p:cNvPr id="10363" name="Rectangle 1214"/>
            <p:cNvSpPr>
              <a:spLocks noChangeArrowheads="1"/>
            </p:cNvSpPr>
            <p:nvPr/>
          </p:nvSpPr>
          <p:spPr bwMode="auto">
            <a:xfrm>
              <a:off x="3634169" y="5125974"/>
              <a:ext cx="203200" cy="427038"/>
            </a:xfrm>
            <a:prstGeom prst="rect">
              <a:avLst/>
            </a:prstGeom>
            <a:solidFill>
              <a:srgbClr val="FF3300"/>
            </a:solidFill>
            <a:ln w="9525">
              <a:noFill/>
              <a:miter lim="800000"/>
              <a:headEnd/>
              <a:tailEnd/>
            </a:ln>
          </p:spPr>
          <p:txBody>
            <a:bodyPr wrap="none" anchor="ctr"/>
            <a:lstStyle/>
            <a:p>
              <a:endParaRPr lang="en-US"/>
            </a:p>
          </p:txBody>
        </p:sp>
        <p:sp>
          <p:nvSpPr>
            <p:cNvPr id="10364" name="Rectangle 1215"/>
            <p:cNvSpPr>
              <a:spLocks noChangeArrowheads="1"/>
            </p:cNvSpPr>
            <p:nvPr/>
          </p:nvSpPr>
          <p:spPr bwMode="auto">
            <a:xfrm>
              <a:off x="3391281" y="5532374"/>
              <a:ext cx="1093788" cy="427038"/>
            </a:xfrm>
            <a:prstGeom prst="rect">
              <a:avLst/>
            </a:prstGeom>
            <a:solidFill>
              <a:srgbClr val="FF3300"/>
            </a:solidFill>
            <a:ln w="9525">
              <a:noFill/>
              <a:miter lim="800000"/>
              <a:headEnd/>
              <a:tailEnd/>
            </a:ln>
          </p:spPr>
          <p:txBody>
            <a:bodyPr wrap="none" anchor="ctr"/>
            <a:lstStyle/>
            <a:p>
              <a:endParaRPr lang="en-US"/>
            </a:p>
          </p:txBody>
        </p:sp>
        <p:sp>
          <p:nvSpPr>
            <p:cNvPr id="10365" name="Rectangle 1216"/>
            <p:cNvSpPr>
              <a:spLocks noChangeArrowheads="1"/>
            </p:cNvSpPr>
            <p:nvPr/>
          </p:nvSpPr>
          <p:spPr bwMode="auto">
            <a:xfrm>
              <a:off x="3207131" y="5938774"/>
              <a:ext cx="3403600" cy="438150"/>
            </a:xfrm>
            <a:prstGeom prst="rect">
              <a:avLst/>
            </a:prstGeom>
            <a:solidFill>
              <a:srgbClr val="FF3300"/>
            </a:solidFill>
            <a:ln w="9525">
              <a:noFill/>
              <a:miter lim="800000"/>
              <a:headEnd/>
              <a:tailEnd/>
            </a:ln>
          </p:spPr>
          <p:txBody>
            <a:bodyPr wrap="none" anchor="ctr"/>
            <a:lstStyle/>
            <a:p>
              <a:endParaRPr lang="en-US"/>
            </a:p>
          </p:txBody>
        </p:sp>
        <p:sp>
          <p:nvSpPr>
            <p:cNvPr id="10366" name="Rectangle 1217"/>
            <p:cNvSpPr>
              <a:spLocks noChangeArrowheads="1"/>
            </p:cNvSpPr>
            <p:nvPr/>
          </p:nvSpPr>
          <p:spPr bwMode="auto">
            <a:xfrm>
              <a:off x="4485069" y="5532374"/>
              <a:ext cx="1895475" cy="427038"/>
            </a:xfrm>
            <a:prstGeom prst="rect">
              <a:avLst/>
            </a:prstGeom>
            <a:solidFill>
              <a:srgbClr val="FF3300"/>
            </a:solidFill>
            <a:ln w="9525">
              <a:noFill/>
              <a:miter lim="800000"/>
              <a:headEnd/>
              <a:tailEnd/>
            </a:ln>
          </p:spPr>
          <p:txBody>
            <a:bodyPr wrap="none" anchor="ctr"/>
            <a:lstStyle/>
            <a:p>
              <a:endParaRPr lang="en-US"/>
            </a:p>
          </p:txBody>
        </p:sp>
        <p:sp>
          <p:nvSpPr>
            <p:cNvPr id="10367" name="Rectangle 1218"/>
            <p:cNvSpPr>
              <a:spLocks noChangeArrowheads="1"/>
            </p:cNvSpPr>
            <p:nvPr/>
          </p:nvSpPr>
          <p:spPr bwMode="auto">
            <a:xfrm>
              <a:off x="4205607" y="5144264"/>
              <a:ext cx="1520825" cy="427038"/>
            </a:xfrm>
            <a:prstGeom prst="rect">
              <a:avLst/>
            </a:prstGeom>
            <a:solidFill>
              <a:srgbClr val="FF3300"/>
            </a:solidFill>
            <a:ln w="9525">
              <a:noFill/>
              <a:miter lim="800000"/>
              <a:headEnd/>
              <a:tailEnd/>
            </a:ln>
          </p:spPr>
          <p:txBody>
            <a:bodyPr wrap="none" anchor="ctr"/>
            <a:lstStyle/>
            <a:p>
              <a:endParaRPr lang="en-US"/>
            </a:p>
          </p:txBody>
        </p:sp>
        <p:sp>
          <p:nvSpPr>
            <p:cNvPr id="10368" name="Rectangle 1219"/>
            <p:cNvSpPr>
              <a:spLocks noChangeArrowheads="1"/>
            </p:cNvSpPr>
            <p:nvPr/>
          </p:nvSpPr>
          <p:spPr bwMode="auto">
            <a:xfrm>
              <a:off x="4912106" y="4719574"/>
              <a:ext cx="60325" cy="474663"/>
            </a:xfrm>
            <a:prstGeom prst="rect">
              <a:avLst/>
            </a:prstGeom>
            <a:solidFill>
              <a:srgbClr val="FF3300"/>
            </a:solidFill>
            <a:ln w="9525">
              <a:noFill/>
              <a:miter lim="800000"/>
              <a:headEnd/>
              <a:tailEnd/>
            </a:ln>
          </p:spPr>
          <p:txBody>
            <a:bodyPr wrap="none" anchor="ctr"/>
            <a:lstStyle/>
            <a:p>
              <a:endParaRPr lang="en-US"/>
            </a:p>
          </p:txBody>
        </p:sp>
        <p:sp>
          <p:nvSpPr>
            <p:cNvPr id="10369" name="Rectangle 1220"/>
            <p:cNvSpPr>
              <a:spLocks noChangeArrowheads="1"/>
            </p:cNvSpPr>
            <p:nvPr/>
          </p:nvSpPr>
          <p:spPr bwMode="auto">
            <a:xfrm>
              <a:off x="6005894" y="5125974"/>
              <a:ext cx="122237" cy="458788"/>
            </a:xfrm>
            <a:prstGeom prst="rect">
              <a:avLst/>
            </a:prstGeom>
            <a:solidFill>
              <a:srgbClr val="FF3300"/>
            </a:solidFill>
            <a:ln w="9525">
              <a:noFill/>
              <a:miter lim="800000"/>
              <a:headEnd/>
              <a:tailEnd/>
            </a:ln>
          </p:spPr>
          <p:txBody>
            <a:bodyPr wrap="none" anchor="ctr"/>
            <a:lstStyle/>
            <a:p>
              <a:endParaRPr lang="en-US"/>
            </a:p>
          </p:txBody>
        </p:sp>
        <p:sp>
          <p:nvSpPr>
            <p:cNvPr id="10370" name="Line 1234"/>
            <p:cNvSpPr>
              <a:spLocks noChangeShapeType="1"/>
            </p:cNvSpPr>
            <p:nvPr/>
          </p:nvSpPr>
          <p:spPr bwMode="auto">
            <a:xfrm>
              <a:off x="7345744" y="4379849"/>
              <a:ext cx="0" cy="2000250"/>
            </a:xfrm>
            <a:prstGeom prst="line">
              <a:avLst/>
            </a:prstGeom>
            <a:noFill/>
            <a:ln w="9525">
              <a:solidFill>
                <a:schemeClr val="tx1"/>
              </a:solidFill>
              <a:prstDash val="dash"/>
              <a:round/>
              <a:headEnd/>
              <a:tailEnd/>
            </a:ln>
          </p:spPr>
          <p:txBody>
            <a:bodyPr wrap="none" anchor="ctr"/>
            <a:lstStyle/>
            <a:p>
              <a:endParaRPr lang="en-US"/>
            </a:p>
          </p:txBody>
        </p:sp>
        <p:sp>
          <p:nvSpPr>
            <p:cNvPr id="10371" name="Line 1235"/>
            <p:cNvSpPr>
              <a:spLocks noChangeShapeType="1"/>
            </p:cNvSpPr>
            <p:nvPr/>
          </p:nvSpPr>
          <p:spPr bwMode="auto">
            <a:xfrm>
              <a:off x="7831519" y="4379849"/>
              <a:ext cx="0" cy="2000250"/>
            </a:xfrm>
            <a:prstGeom prst="line">
              <a:avLst/>
            </a:prstGeom>
            <a:noFill/>
            <a:ln w="9525">
              <a:solidFill>
                <a:schemeClr val="tx1"/>
              </a:solidFill>
              <a:prstDash val="dash"/>
              <a:round/>
              <a:headEnd/>
              <a:tailEnd/>
            </a:ln>
          </p:spPr>
          <p:txBody>
            <a:bodyPr wrap="none" anchor="ctr"/>
            <a:lstStyle/>
            <a:p>
              <a:endParaRPr lang="en-US"/>
            </a:p>
          </p:txBody>
        </p:sp>
        <p:sp>
          <p:nvSpPr>
            <p:cNvPr id="10372" name="Rectangle 1236"/>
            <p:cNvSpPr>
              <a:spLocks noChangeArrowheads="1"/>
            </p:cNvSpPr>
            <p:nvPr/>
          </p:nvSpPr>
          <p:spPr bwMode="auto">
            <a:xfrm>
              <a:off x="5397881" y="4719574"/>
              <a:ext cx="122238" cy="406400"/>
            </a:xfrm>
            <a:prstGeom prst="rect">
              <a:avLst/>
            </a:prstGeom>
            <a:solidFill>
              <a:srgbClr val="FF3300"/>
            </a:solidFill>
            <a:ln w="9525">
              <a:noFill/>
              <a:miter lim="800000"/>
              <a:headEnd/>
              <a:tailEnd/>
            </a:ln>
          </p:spPr>
          <p:txBody>
            <a:bodyPr wrap="none" anchor="ctr"/>
            <a:lstStyle/>
            <a:p>
              <a:endParaRPr lang="en-US"/>
            </a:p>
          </p:txBody>
        </p:sp>
        <p:sp>
          <p:nvSpPr>
            <p:cNvPr id="10373" name="Rectangle 1237"/>
            <p:cNvSpPr>
              <a:spLocks noChangeArrowheads="1"/>
            </p:cNvSpPr>
            <p:nvPr/>
          </p:nvSpPr>
          <p:spPr bwMode="auto">
            <a:xfrm>
              <a:off x="6858381" y="5938774"/>
              <a:ext cx="182563" cy="427038"/>
            </a:xfrm>
            <a:prstGeom prst="rect">
              <a:avLst/>
            </a:prstGeom>
            <a:solidFill>
              <a:srgbClr val="FF3300"/>
            </a:solidFill>
            <a:ln w="9525">
              <a:noFill/>
              <a:miter lim="800000"/>
              <a:headEnd/>
              <a:tailEnd/>
            </a:ln>
          </p:spPr>
          <p:txBody>
            <a:bodyPr wrap="none" anchor="ctr"/>
            <a:lstStyle/>
            <a:p>
              <a:endParaRPr lang="en-US"/>
            </a:p>
          </p:txBody>
        </p:sp>
        <p:sp>
          <p:nvSpPr>
            <p:cNvPr id="10374" name="Rectangle 1238"/>
            <p:cNvSpPr>
              <a:spLocks noChangeArrowheads="1"/>
            </p:cNvSpPr>
            <p:nvPr/>
          </p:nvSpPr>
          <p:spPr bwMode="auto">
            <a:xfrm>
              <a:off x="7404481" y="5938774"/>
              <a:ext cx="304800" cy="427038"/>
            </a:xfrm>
            <a:prstGeom prst="rect">
              <a:avLst/>
            </a:prstGeom>
            <a:solidFill>
              <a:srgbClr val="FF3300"/>
            </a:solidFill>
            <a:ln w="9525">
              <a:noFill/>
              <a:miter lim="800000"/>
              <a:headEnd/>
              <a:tailEnd/>
            </a:ln>
          </p:spPr>
          <p:txBody>
            <a:bodyPr wrap="none" anchor="ctr"/>
            <a:lstStyle/>
            <a:p>
              <a:endParaRPr lang="en-US"/>
            </a:p>
          </p:txBody>
        </p:sp>
        <p:sp>
          <p:nvSpPr>
            <p:cNvPr id="10375" name="Rectangle 1239"/>
            <p:cNvSpPr>
              <a:spLocks noChangeArrowheads="1"/>
            </p:cNvSpPr>
            <p:nvPr/>
          </p:nvSpPr>
          <p:spPr bwMode="auto">
            <a:xfrm>
              <a:off x="7831519" y="5938774"/>
              <a:ext cx="365125" cy="427038"/>
            </a:xfrm>
            <a:prstGeom prst="rect">
              <a:avLst/>
            </a:prstGeom>
            <a:solidFill>
              <a:srgbClr val="FF3300"/>
            </a:solidFill>
            <a:ln w="9525">
              <a:noFill/>
              <a:miter lim="800000"/>
              <a:headEnd/>
              <a:tailEnd/>
            </a:ln>
          </p:spPr>
          <p:txBody>
            <a:bodyPr wrap="none" anchor="ctr"/>
            <a:lstStyle/>
            <a:p>
              <a:endParaRPr lang="en-US"/>
            </a:p>
          </p:txBody>
        </p:sp>
        <p:sp>
          <p:nvSpPr>
            <p:cNvPr id="10376" name="Text Box 1242"/>
            <p:cNvSpPr txBox="1">
              <a:spLocks noChangeArrowheads="1"/>
            </p:cNvSpPr>
            <p:nvPr/>
          </p:nvSpPr>
          <p:spPr bwMode="auto">
            <a:xfrm>
              <a:off x="2255838" y="6351842"/>
              <a:ext cx="479425" cy="274637"/>
            </a:xfrm>
            <a:prstGeom prst="rect">
              <a:avLst/>
            </a:prstGeom>
            <a:noFill/>
            <a:ln w="9525">
              <a:noFill/>
              <a:miter lim="800000"/>
              <a:headEnd/>
              <a:tailEnd/>
            </a:ln>
          </p:spPr>
          <p:txBody>
            <a:bodyPr wrap="none">
              <a:spAutoFit/>
            </a:bodyPr>
            <a:lstStyle/>
            <a:p>
              <a:pPr eaLnBrk="0" hangingPunct="0"/>
              <a:r>
                <a:rPr lang="en-US" sz="1200"/>
                <a:t>7:00</a:t>
              </a:r>
            </a:p>
          </p:txBody>
        </p:sp>
        <p:sp>
          <p:nvSpPr>
            <p:cNvPr id="10377" name="Text Box 1243"/>
            <p:cNvSpPr txBox="1">
              <a:spLocks noChangeArrowheads="1"/>
            </p:cNvSpPr>
            <p:nvPr/>
          </p:nvSpPr>
          <p:spPr bwMode="auto">
            <a:xfrm>
              <a:off x="3275394" y="6353429"/>
              <a:ext cx="479425" cy="274638"/>
            </a:xfrm>
            <a:prstGeom prst="rect">
              <a:avLst/>
            </a:prstGeom>
            <a:noFill/>
            <a:ln w="9525">
              <a:noFill/>
              <a:miter lim="800000"/>
              <a:headEnd/>
              <a:tailEnd/>
            </a:ln>
          </p:spPr>
          <p:txBody>
            <a:bodyPr wrap="none">
              <a:spAutoFit/>
            </a:bodyPr>
            <a:lstStyle/>
            <a:p>
              <a:pPr eaLnBrk="0" hangingPunct="0"/>
              <a:r>
                <a:rPr lang="en-US" sz="1200"/>
                <a:t>7:10</a:t>
              </a:r>
            </a:p>
          </p:txBody>
        </p:sp>
        <p:sp>
          <p:nvSpPr>
            <p:cNvPr id="10378" name="Text Box 1244"/>
            <p:cNvSpPr txBox="1">
              <a:spLocks noChangeArrowheads="1"/>
            </p:cNvSpPr>
            <p:nvPr/>
          </p:nvSpPr>
          <p:spPr bwMode="auto">
            <a:xfrm>
              <a:off x="4248531" y="6353429"/>
              <a:ext cx="479425" cy="274638"/>
            </a:xfrm>
            <a:prstGeom prst="rect">
              <a:avLst/>
            </a:prstGeom>
            <a:noFill/>
            <a:ln w="9525">
              <a:noFill/>
              <a:miter lim="800000"/>
              <a:headEnd/>
              <a:tailEnd/>
            </a:ln>
          </p:spPr>
          <p:txBody>
            <a:bodyPr wrap="none">
              <a:spAutoFit/>
            </a:bodyPr>
            <a:lstStyle/>
            <a:p>
              <a:pPr eaLnBrk="0" hangingPunct="0"/>
              <a:r>
                <a:rPr lang="en-US" sz="1200"/>
                <a:t>7:20</a:t>
              </a:r>
            </a:p>
          </p:txBody>
        </p:sp>
        <p:sp>
          <p:nvSpPr>
            <p:cNvPr id="10379" name="Text Box 1245"/>
            <p:cNvSpPr txBox="1">
              <a:spLocks noChangeArrowheads="1"/>
            </p:cNvSpPr>
            <p:nvPr/>
          </p:nvSpPr>
          <p:spPr bwMode="auto">
            <a:xfrm>
              <a:off x="5223256" y="6353429"/>
              <a:ext cx="479425" cy="274638"/>
            </a:xfrm>
            <a:prstGeom prst="rect">
              <a:avLst/>
            </a:prstGeom>
            <a:noFill/>
            <a:ln w="9525">
              <a:noFill/>
              <a:miter lim="800000"/>
              <a:headEnd/>
              <a:tailEnd/>
            </a:ln>
          </p:spPr>
          <p:txBody>
            <a:bodyPr wrap="none">
              <a:spAutoFit/>
            </a:bodyPr>
            <a:lstStyle/>
            <a:p>
              <a:pPr eaLnBrk="0" hangingPunct="0"/>
              <a:r>
                <a:rPr lang="en-US" sz="1200"/>
                <a:t>7:30</a:t>
              </a:r>
            </a:p>
          </p:txBody>
        </p:sp>
        <p:sp>
          <p:nvSpPr>
            <p:cNvPr id="10380" name="Text Box 1246"/>
            <p:cNvSpPr txBox="1">
              <a:spLocks noChangeArrowheads="1"/>
            </p:cNvSpPr>
            <p:nvPr/>
          </p:nvSpPr>
          <p:spPr bwMode="auto">
            <a:xfrm>
              <a:off x="6194806" y="6353429"/>
              <a:ext cx="479425" cy="274638"/>
            </a:xfrm>
            <a:prstGeom prst="rect">
              <a:avLst/>
            </a:prstGeom>
            <a:noFill/>
            <a:ln w="9525">
              <a:noFill/>
              <a:miter lim="800000"/>
              <a:headEnd/>
              <a:tailEnd/>
            </a:ln>
          </p:spPr>
          <p:txBody>
            <a:bodyPr wrap="none">
              <a:spAutoFit/>
            </a:bodyPr>
            <a:lstStyle/>
            <a:p>
              <a:pPr eaLnBrk="0" hangingPunct="0"/>
              <a:r>
                <a:rPr lang="en-US" sz="1200"/>
                <a:t>7:40</a:t>
              </a:r>
            </a:p>
          </p:txBody>
        </p:sp>
        <p:sp>
          <p:nvSpPr>
            <p:cNvPr id="10381" name="Text Box 1247"/>
            <p:cNvSpPr txBox="1">
              <a:spLocks noChangeArrowheads="1"/>
            </p:cNvSpPr>
            <p:nvPr/>
          </p:nvSpPr>
          <p:spPr bwMode="auto">
            <a:xfrm>
              <a:off x="7160006" y="6353429"/>
              <a:ext cx="479425" cy="274638"/>
            </a:xfrm>
            <a:prstGeom prst="rect">
              <a:avLst/>
            </a:prstGeom>
            <a:noFill/>
            <a:ln w="9525">
              <a:noFill/>
              <a:miter lim="800000"/>
              <a:headEnd/>
              <a:tailEnd/>
            </a:ln>
          </p:spPr>
          <p:txBody>
            <a:bodyPr wrap="none">
              <a:spAutoFit/>
            </a:bodyPr>
            <a:lstStyle/>
            <a:p>
              <a:pPr eaLnBrk="0" hangingPunct="0"/>
              <a:r>
                <a:rPr lang="en-US" sz="1200"/>
                <a:t>7:50</a:t>
              </a:r>
            </a:p>
          </p:txBody>
        </p:sp>
        <p:sp>
          <p:nvSpPr>
            <p:cNvPr id="10382" name="Text Box 1248"/>
            <p:cNvSpPr txBox="1">
              <a:spLocks noChangeArrowheads="1"/>
            </p:cNvSpPr>
            <p:nvPr/>
          </p:nvSpPr>
          <p:spPr bwMode="auto">
            <a:xfrm>
              <a:off x="8020431" y="6353429"/>
              <a:ext cx="479425" cy="274638"/>
            </a:xfrm>
            <a:prstGeom prst="rect">
              <a:avLst/>
            </a:prstGeom>
            <a:noFill/>
            <a:ln w="9525">
              <a:noFill/>
              <a:miter lim="800000"/>
              <a:headEnd/>
              <a:tailEnd/>
            </a:ln>
          </p:spPr>
          <p:txBody>
            <a:bodyPr wrap="none">
              <a:spAutoFit/>
            </a:bodyPr>
            <a:lstStyle/>
            <a:p>
              <a:pPr eaLnBrk="0" hangingPunct="0"/>
              <a:r>
                <a:rPr lang="en-US" sz="1200"/>
                <a:t>8:00</a:t>
              </a:r>
            </a:p>
          </p:txBody>
        </p:sp>
      </p:grpSp>
      <p:sp>
        <p:nvSpPr>
          <p:cNvPr id="10274" name="Rectangle 1250"/>
          <p:cNvSpPr>
            <a:spLocks noChangeArrowheads="1"/>
          </p:cNvSpPr>
          <p:nvPr/>
        </p:nvSpPr>
        <p:spPr bwMode="auto">
          <a:xfrm>
            <a:off x="3340100" y="1663700"/>
            <a:ext cx="622300" cy="201613"/>
          </a:xfrm>
          <a:prstGeom prst="rect">
            <a:avLst/>
          </a:prstGeom>
          <a:solidFill>
            <a:schemeClr val="accent1"/>
          </a:solidFill>
          <a:ln w="9525">
            <a:solidFill>
              <a:schemeClr val="tx1"/>
            </a:solidFill>
            <a:miter lim="800000"/>
            <a:headEnd/>
            <a:tailEnd/>
          </a:ln>
        </p:spPr>
        <p:txBody>
          <a:bodyPr wrap="none" anchor="ctr"/>
          <a:lstStyle/>
          <a:p>
            <a:endParaRPr lang="en-US"/>
          </a:p>
        </p:txBody>
      </p:sp>
      <p:grpSp>
        <p:nvGrpSpPr>
          <p:cNvPr id="3" name="Group 143"/>
          <p:cNvGrpSpPr>
            <a:grpSpLocks/>
          </p:cNvGrpSpPr>
          <p:nvPr/>
        </p:nvGrpSpPr>
        <p:grpSpPr bwMode="auto">
          <a:xfrm>
            <a:off x="2878138" y="1506538"/>
            <a:ext cx="5211762" cy="2592387"/>
            <a:chOff x="2878138" y="1506538"/>
            <a:chExt cx="5211762" cy="2592387"/>
          </a:xfrm>
        </p:grpSpPr>
        <p:sp>
          <p:nvSpPr>
            <p:cNvPr id="10325" name="Text Box 1257"/>
            <p:cNvSpPr txBox="1">
              <a:spLocks noChangeArrowheads="1"/>
            </p:cNvSpPr>
            <p:nvPr/>
          </p:nvSpPr>
          <p:spPr bwMode="auto">
            <a:xfrm>
              <a:off x="2878138" y="2946400"/>
              <a:ext cx="819150" cy="274638"/>
            </a:xfrm>
            <a:prstGeom prst="rect">
              <a:avLst/>
            </a:prstGeom>
            <a:noFill/>
            <a:ln w="9525">
              <a:noFill/>
              <a:miter lim="800000"/>
              <a:headEnd/>
              <a:tailEnd/>
            </a:ln>
          </p:spPr>
          <p:txBody>
            <a:bodyPr wrap="none">
              <a:spAutoFit/>
            </a:bodyPr>
            <a:lstStyle/>
            <a:p>
              <a:pPr eaLnBrk="0" hangingPunct="0"/>
              <a:r>
                <a:rPr lang="en-US" sz="1200" i="1"/>
                <a:t>Wait time</a:t>
              </a:r>
            </a:p>
          </p:txBody>
        </p:sp>
        <p:sp>
          <p:nvSpPr>
            <p:cNvPr id="10326" name="Rectangle 1225"/>
            <p:cNvSpPr>
              <a:spLocks noChangeArrowheads="1"/>
            </p:cNvSpPr>
            <p:nvPr/>
          </p:nvSpPr>
          <p:spPr bwMode="auto">
            <a:xfrm>
              <a:off x="3648075" y="1931988"/>
              <a:ext cx="1338263" cy="201612"/>
            </a:xfrm>
            <a:prstGeom prst="rect">
              <a:avLst/>
            </a:prstGeom>
            <a:solidFill>
              <a:srgbClr val="FF0000"/>
            </a:solidFill>
            <a:ln w="9525">
              <a:solidFill>
                <a:schemeClr val="tx1"/>
              </a:solidFill>
              <a:miter lim="800000"/>
              <a:headEnd/>
              <a:tailEnd/>
            </a:ln>
          </p:spPr>
          <p:txBody>
            <a:bodyPr wrap="none" anchor="ctr"/>
            <a:lstStyle/>
            <a:p>
              <a:endParaRPr lang="en-US"/>
            </a:p>
          </p:txBody>
        </p:sp>
        <p:sp>
          <p:nvSpPr>
            <p:cNvPr id="10327" name="Rectangle 1226"/>
            <p:cNvSpPr>
              <a:spLocks noChangeArrowheads="1"/>
            </p:cNvSpPr>
            <p:nvPr/>
          </p:nvSpPr>
          <p:spPr bwMode="auto">
            <a:xfrm>
              <a:off x="4195763" y="2201863"/>
              <a:ext cx="1277937" cy="204787"/>
            </a:xfrm>
            <a:prstGeom prst="rect">
              <a:avLst/>
            </a:prstGeom>
            <a:solidFill>
              <a:srgbClr val="FF0000"/>
            </a:solidFill>
            <a:ln w="9525">
              <a:solidFill>
                <a:schemeClr val="tx1"/>
              </a:solidFill>
              <a:miter lim="800000"/>
              <a:headEnd/>
              <a:tailEnd/>
            </a:ln>
          </p:spPr>
          <p:txBody>
            <a:bodyPr wrap="none" anchor="ctr"/>
            <a:lstStyle/>
            <a:p>
              <a:endParaRPr lang="en-US"/>
            </a:p>
          </p:txBody>
        </p:sp>
        <p:sp>
          <p:nvSpPr>
            <p:cNvPr id="10328" name="Rectangle 1227"/>
            <p:cNvSpPr>
              <a:spLocks noChangeArrowheads="1"/>
            </p:cNvSpPr>
            <p:nvPr/>
          </p:nvSpPr>
          <p:spPr bwMode="auto">
            <a:xfrm>
              <a:off x="4500563" y="2473325"/>
              <a:ext cx="1216025" cy="204788"/>
            </a:xfrm>
            <a:prstGeom prst="rect">
              <a:avLst/>
            </a:prstGeom>
            <a:solidFill>
              <a:srgbClr val="FF0000"/>
            </a:solidFill>
            <a:ln w="9525">
              <a:solidFill>
                <a:schemeClr val="tx1"/>
              </a:solidFill>
              <a:miter lim="800000"/>
              <a:headEnd/>
              <a:tailEnd/>
            </a:ln>
          </p:spPr>
          <p:txBody>
            <a:bodyPr wrap="none" anchor="ctr"/>
            <a:lstStyle/>
            <a:p>
              <a:endParaRPr lang="en-US"/>
            </a:p>
          </p:txBody>
        </p:sp>
        <p:sp>
          <p:nvSpPr>
            <p:cNvPr id="10329" name="Rectangle 1228"/>
            <p:cNvSpPr>
              <a:spLocks noChangeArrowheads="1"/>
            </p:cNvSpPr>
            <p:nvPr/>
          </p:nvSpPr>
          <p:spPr bwMode="auto">
            <a:xfrm>
              <a:off x="4926013" y="2744788"/>
              <a:ext cx="1155700" cy="203200"/>
            </a:xfrm>
            <a:prstGeom prst="rect">
              <a:avLst/>
            </a:prstGeom>
            <a:solidFill>
              <a:srgbClr val="FF0000"/>
            </a:solidFill>
            <a:ln w="9525">
              <a:solidFill>
                <a:schemeClr val="tx1"/>
              </a:solidFill>
              <a:miter lim="800000"/>
              <a:headEnd/>
              <a:tailEnd/>
            </a:ln>
          </p:spPr>
          <p:txBody>
            <a:bodyPr wrap="none" anchor="ctr"/>
            <a:lstStyle/>
            <a:p>
              <a:endParaRPr lang="en-US"/>
            </a:p>
          </p:txBody>
        </p:sp>
        <p:sp>
          <p:nvSpPr>
            <p:cNvPr id="10330" name="Rectangle 1229"/>
            <p:cNvSpPr>
              <a:spLocks noChangeArrowheads="1"/>
            </p:cNvSpPr>
            <p:nvPr/>
          </p:nvSpPr>
          <p:spPr bwMode="auto">
            <a:xfrm>
              <a:off x="5351463" y="3014663"/>
              <a:ext cx="1035050" cy="204787"/>
            </a:xfrm>
            <a:prstGeom prst="rect">
              <a:avLst/>
            </a:prstGeom>
            <a:solidFill>
              <a:srgbClr val="FF0000"/>
            </a:solidFill>
            <a:ln w="9525">
              <a:solidFill>
                <a:schemeClr val="tx1"/>
              </a:solidFill>
              <a:miter lim="800000"/>
              <a:headEnd/>
              <a:tailEnd/>
            </a:ln>
          </p:spPr>
          <p:txBody>
            <a:bodyPr wrap="none" anchor="ctr"/>
            <a:lstStyle/>
            <a:p>
              <a:endParaRPr lang="en-US"/>
            </a:p>
          </p:txBody>
        </p:sp>
        <p:sp>
          <p:nvSpPr>
            <p:cNvPr id="10331" name="Rectangle 1230"/>
            <p:cNvSpPr>
              <a:spLocks noChangeArrowheads="1"/>
            </p:cNvSpPr>
            <p:nvPr/>
          </p:nvSpPr>
          <p:spPr bwMode="auto">
            <a:xfrm>
              <a:off x="5959475" y="3286125"/>
              <a:ext cx="660400" cy="203200"/>
            </a:xfrm>
            <a:prstGeom prst="rect">
              <a:avLst/>
            </a:prstGeom>
            <a:solidFill>
              <a:srgbClr val="FF0000"/>
            </a:solidFill>
            <a:ln w="9525">
              <a:solidFill>
                <a:schemeClr val="tx1"/>
              </a:solidFill>
              <a:miter lim="800000"/>
              <a:headEnd/>
              <a:tailEnd/>
            </a:ln>
          </p:spPr>
          <p:txBody>
            <a:bodyPr wrap="none" anchor="ctr"/>
            <a:lstStyle/>
            <a:p>
              <a:endParaRPr lang="en-US"/>
            </a:p>
          </p:txBody>
        </p:sp>
        <p:sp>
          <p:nvSpPr>
            <p:cNvPr id="10332" name="Rectangle 1231"/>
            <p:cNvSpPr>
              <a:spLocks noChangeArrowheads="1"/>
            </p:cNvSpPr>
            <p:nvPr/>
          </p:nvSpPr>
          <p:spPr bwMode="auto">
            <a:xfrm>
              <a:off x="6872288" y="3557588"/>
              <a:ext cx="182562" cy="203200"/>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10333" name="Rectangle 1232"/>
            <p:cNvSpPr>
              <a:spLocks noChangeArrowheads="1"/>
            </p:cNvSpPr>
            <p:nvPr/>
          </p:nvSpPr>
          <p:spPr bwMode="auto">
            <a:xfrm>
              <a:off x="7358063" y="3760788"/>
              <a:ext cx="246062" cy="203200"/>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10334" name="Rectangle 1233"/>
            <p:cNvSpPr>
              <a:spLocks noChangeArrowheads="1"/>
            </p:cNvSpPr>
            <p:nvPr/>
          </p:nvSpPr>
          <p:spPr bwMode="auto">
            <a:xfrm>
              <a:off x="7785100" y="3895725"/>
              <a:ext cx="304800" cy="203200"/>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10335" name="Rectangle 1251"/>
            <p:cNvSpPr>
              <a:spLocks noChangeArrowheads="1"/>
            </p:cNvSpPr>
            <p:nvPr/>
          </p:nvSpPr>
          <p:spPr bwMode="auto">
            <a:xfrm>
              <a:off x="4402138" y="1939925"/>
              <a:ext cx="590550" cy="190500"/>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10336" name="Rectangle 1252"/>
            <p:cNvSpPr>
              <a:spLocks noChangeArrowheads="1"/>
            </p:cNvSpPr>
            <p:nvPr/>
          </p:nvSpPr>
          <p:spPr bwMode="auto">
            <a:xfrm>
              <a:off x="4989513" y="2205038"/>
              <a:ext cx="485775" cy="201612"/>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10337" name="Rectangle 1253"/>
            <p:cNvSpPr>
              <a:spLocks noChangeArrowheads="1"/>
            </p:cNvSpPr>
            <p:nvPr/>
          </p:nvSpPr>
          <p:spPr bwMode="auto">
            <a:xfrm>
              <a:off x="5467350" y="2474913"/>
              <a:ext cx="249238" cy="203200"/>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10338" name="Rectangle 1254"/>
            <p:cNvSpPr>
              <a:spLocks noChangeArrowheads="1"/>
            </p:cNvSpPr>
            <p:nvPr/>
          </p:nvSpPr>
          <p:spPr bwMode="auto">
            <a:xfrm>
              <a:off x="5729288" y="2746375"/>
              <a:ext cx="349250" cy="201613"/>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10339" name="Rectangle 1255"/>
            <p:cNvSpPr>
              <a:spLocks noChangeArrowheads="1"/>
            </p:cNvSpPr>
            <p:nvPr/>
          </p:nvSpPr>
          <p:spPr bwMode="auto">
            <a:xfrm>
              <a:off x="6070600" y="3016250"/>
              <a:ext cx="312738" cy="203200"/>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10340" name="Rectangle 1256"/>
            <p:cNvSpPr>
              <a:spLocks noChangeArrowheads="1"/>
            </p:cNvSpPr>
            <p:nvPr/>
          </p:nvSpPr>
          <p:spPr bwMode="auto">
            <a:xfrm>
              <a:off x="6380163" y="3287713"/>
              <a:ext cx="239712" cy="201612"/>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10341" name="Line 1258"/>
            <p:cNvSpPr>
              <a:spLocks noChangeShapeType="1"/>
            </p:cNvSpPr>
            <p:nvPr/>
          </p:nvSpPr>
          <p:spPr bwMode="auto">
            <a:xfrm flipV="1">
              <a:off x="3273425" y="2166938"/>
              <a:ext cx="742950" cy="804862"/>
            </a:xfrm>
            <a:prstGeom prst="line">
              <a:avLst/>
            </a:prstGeom>
            <a:noFill/>
            <a:ln w="15875">
              <a:solidFill>
                <a:schemeClr val="tx1"/>
              </a:solidFill>
              <a:round/>
              <a:headEnd/>
              <a:tailEnd type="triangle" w="med" len="med"/>
            </a:ln>
          </p:spPr>
          <p:txBody>
            <a:bodyPr/>
            <a:lstStyle/>
            <a:p>
              <a:endParaRPr lang="en-US"/>
            </a:p>
          </p:txBody>
        </p:sp>
        <p:sp>
          <p:nvSpPr>
            <p:cNvPr id="10342" name="Text Box 1259"/>
            <p:cNvSpPr txBox="1">
              <a:spLocks noChangeArrowheads="1"/>
            </p:cNvSpPr>
            <p:nvPr/>
          </p:nvSpPr>
          <p:spPr bwMode="auto">
            <a:xfrm>
              <a:off x="5703888" y="1506538"/>
              <a:ext cx="1022350" cy="274637"/>
            </a:xfrm>
            <a:prstGeom prst="rect">
              <a:avLst/>
            </a:prstGeom>
            <a:noFill/>
            <a:ln w="9525">
              <a:noFill/>
              <a:miter lim="800000"/>
              <a:headEnd/>
              <a:tailEnd/>
            </a:ln>
          </p:spPr>
          <p:txBody>
            <a:bodyPr wrap="none">
              <a:spAutoFit/>
            </a:bodyPr>
            <a:lstStyle/>
            <a:p>
              <a:pPr eaLnBrk="0" hangingPunct="0"/>
              <a:r>
                <a:rPr lang="en-US" sz="1200" i="1"/>
                <a:t>Service time</a:t>
              </a:r>
            </a:p>
          </p:txBody>
        </p:sp>
        <p:sp>
          <p:nvSpPr>
            <p:cNvPr id="10343" name="Line 1260"/>
            <p:cNvSpPr>
              <a:spLocks noChangeShapeType="1"/>
            </p:cNvSpPr>
            <p:nvPr/>
          </p:nvSpPr>
          <p:spPr bwMode="auto">
            <a:xfrm flipV="1">
              <a:off x="5283200" y="1816100"/>
              <a:ext cx="503238" cy="376238"/>
            </a:xfrm>
            <a:prstGeom prst="line">
              <a:avLst/>
            </a:prstGeom>
            <a:noFill/>
            <a:ln w="19050">
              <a:solidFill>
                <a:schemeClr val="tx1"/>
              </a:solidFill>
              <a:round/>
              <a:headEnd type="triangle" w="med" len="med"/>
              <a:tailEnd/>
            </a:ln>
          </p:spPr>
          <p:txBody>
            <a:bodyPr/>
            <a:lstStyle/>
            <a:p>
              <a:endParaRPr lang="en-US"/>
            </a:p>
          </p:txBody>
        </p:sp>
      </p:grpSp>
      <p:sp>
        <p:nvSpPr>
          <p:cNvPr id="10267" name="Line 1263"/>
          <p:cNvSpPr>
            <a:spLocks noChangeShapeType="1"/>
          </p:cNvSpPr>
          <p:nvPr/>
        </p:nvSpPr>
        <p:spPr bwMode="auto">
          <a:xfrm>
            <a:off x="420688" y="1076325"/>
            <a:ext cx="1584325" cy="0"/>
          </a:xfrm>
          <a:prstGeom prst="line">
            <a:avLst/>
          </a:prstGeom>
          <a:noFill/>
          <a:ln w="9525">
            <a:solidFill>
              <a:srgbClr val="000000"/>
            </a:solidFill>
            <a:round/>
            <a:headEnd/>
            <a:tailEnd/>
          </a:ln>
        </p:spPr>
        <p:txBody>
          <a:bodyPr/>
          <a:lstStyle/>
          <a:p>
            <a:endParaRPr lang="en-US"/>
          </a:p>
        </p:txBody>
      </p:sp>
      <p:sp>
        <p:nvSpPr>
          <p:cNvPr id="10268" name="Line 1264"/>
          <p:cNvSpPr>
            <a:spLocks noChangeShapeType="1"/>
          </p:cNvSpPr>
          <p:nvPr/>
        </p:nvSpPr>
        <p:spPr bwMode="auto">
          <a:xfrm>
            <a:off x="420688" y="1076325"/>
            <a:ext cx="0" cy="3348038"/>
          </a:xfrm>
          <a:prstGeom prst="line">
            <a:avLst/>
          </a:prstGeom>
          <a:noFill/>
          <a:ln w="9525">
            <a:solidFill>
              <a:srgbClr val="000000"/>
            </a:solidFill>
            <a:round/>
            <a:headEnd/>
            <a:tailEnd/>
          </a:ln>
        </p:spPr>
        <p:txBody>
          <a:bodyPr/>
          <a:lstStyle/>
          <a:p>
            <a:endParaRPr lang="en-US"/>
          </a:p>
        </p:txBody>
      </p:sp>
      <p:sp>
        <p:nvSpPr>
          <p:cNvPr id="10269" name="Line 1265"/>
          <p:cNvSpPr>
            <a:spLocks noChangeShapeType="1"/>
          </p:cNvSpPr>
          <p:nvPr/>
        </p:nvSpPr>
        <p:spPr bwMode="auto">
          <a:xfrm>
            <a:off x="2005013" y="1076325"/>
            <a:ext cx="0" cy="3348038"/>
          </a:xfrm>
          <a:prstGeom prst="line">
            <a:avLst/>
          </a:prstGeom>
          <a:noFill/>
          <a:ln w="9525">
            <a:solidFill>
              <a:srgbClr val="000000"/>
            </a:solidFill>
            <a:round/>
            <a:headEnd/>
            <a:tailEnd/>
          </a:ln>
        </p:spPr>
        <p:txBody>
          <a:bodyPr/>
          <a:lstStyle/>
          <a:p>
            <a:endParaRPr lang="en-US"/>
          </a:p>
        </p:txBody>
      </p:sp>
      <p:sp>
        <p:nvSpPr>
          <p:cNvPr id="10270" name="Line 1266"/>
          <p:cNvSpPr>
            <a:spLocks noChangeShapeType="1"/>
          </p:cNvSpPr>
          <p:nvPr/>
        </p:nvSpPr>
        <p:spPr bwMode="auto">
          <a:xfrm>
            <a:off x="420688" y="4424363"/>
            <a:ext cx="1584325" cy="0"/>
          </a:xfrm>
          <a:prstGeom prst="line">
            <a:avLst/>
          </a:prstGeom>
          <a:noFill/>
          <a:ln w="9525">
            <a:solidFill>
              <a:srgbClr val="000000"/>
            </a:solidFill>
            <a:round/>
            <a:headEnd/>
            <a:tailEnd/>
          </a:ln>
        </p:spPr>
        <p:txBody>
          <a:bodyPr/>
          <a:lstStyle/>
          <a:p>
            <a:endParaRPr lang="en-US"/>
          </a:p>
        </p:txBody>
      </p:sp>
      <p:sp>
        <p:nvSpPr>
          <p:cNvPr id="10271" name="Line 1267"/>
          <p:cNvSpPr>
            <a:spLocks noChangeShapeType="1"/>
          </p:cNvSpPr>
          <p:nvPr/>
        </p:nvSpPr>
        <p:spPr bwMode="auto">
          <a:xfrm>
            <a:off x="420688" y="1411288"/>
            <a:ext cx="1584325" cy="0"/>
          </a:xfrm>
          <a:prstGeom prst="line">
            <a:avLst/>
          </a:prstGeom>
          <a:noFill/>
          <a:ln w="9525">
            <a:solidFill>
              <a:srgbClr val="000000"/>
            </a:solidFill>
            <a:round/>
            <a:headEnd/>
            <a:tailEnd/>
          </a:ln>
        </p:spPr>
        <p:txBody>
          <a:bodyPr/>
          <a:lstStyle/>
          <a:p>
            <a:endParaRPr lang="en-US"/>
          </a:p>
        </p:txBody>
      </p:sp>
      <p:sp>
        <p:nvSpPr>
          <p:cNvPr id="10272" name="Line 1268"/>
          <p:cNvSpPr>
            <a:spLocks noChangeShapeType="1"/>
          </p:cNvSpPr>
          <p:nvPr/>
        </p:nvSpPr>
        <p:spPr bwMode="auto">
          <a:xfrm>
            <a:off x="949325" y="1076325"/>
            <a:ext cx="0" cy="3348038"/>
          </a:xfrm>
          <a:prstGeom prst="line">
            <a:avLst/>
          </a:prstGeom>
          <a:noFill/>
          <a:ln w="9525">
            <a:solidFill>
              <a:srgbClr val="000000"/>
            </a:solidFill>
            <a:round/>
            <a:headEnd/>
            <a:tailEnd/>
          </a:ln>
        </p:spPr>
        <p:txBody>
          <a:bodyPr/>
          <a:lstStyle/>
          <a:p>
            <a:endParaRPr lang="en-US"/>
          </a:p>
        </p:txBody>
      </p:sp>
      <p:sp>
        <p:nvSpPr>
          <p:cNvPr id="10273" name="Line 1269"/>
          <p:cNvSpPr>
            <a:spLocks noChangeShapeType="1"/>
          </p:cNvSpPr>
          <p:nvPr/>
        </p:nvSpPr>
        <p:spPr bwMode="auto">
          <a:xfrm>
            <a:off x="1476375" y="1076325"/>
            <a:ext cx="0" cy="3348038"/>
          </a:xfrm>
          <a:prstGeom prst="line">
            <a:avLst/>
          </a:prstGeom>
          <a:noFill/>
          <a:ln w="9525">
            <a:solidFill>
              <a:srgbClr val="000000"/>
            </a:solidFill>
            <a:round/>
            <a:headEnd/>
            <a:tailEnd/>
          </a:ln>
        </p:spPr>
        <p:txBody>
          <a:bodyPr/>
          <a:lstStyle/>
          <a:p>
            <a:endParaRPr lang="en-US"/>
          </a:p>
        </p:txBody>
      </p:sp>
      <p:sp>
        <p:nvSpPr>
          <p:cNvPr id="4" name="Rectangle 1270"/>
          <p:cNvSpPr>
            <a:spLocks noChangeArrowheads="1"/>
          </p:cNvSpPr>
          <p:nvPr/>
        </p:nvSpPr>
        <p:spPr bwMode="auto">
          <a:xfrm>
            <a:off x="525463" y="1241425"/>
            <a:ext cx="392112" cy="152400"/>
          </a:xfrm>
          <a:prstGeom prst="rect">
            <a:avLst/>
          </a:prstGeom>
          <a:noFill/>
          <a:ln w="9525">
            <a:noFill/>
            <a:miter lim="800000"/>
            <a:headEnd/>
            <a:tailEnd/>
          </a:ln>
        </p:spPr>
        <p:txBody>
          <a:bodyPr wrap="none" lIns="0" tIns="0" rIns="0" bIns="0">
            <a:spAutoFit/>
          </a:bodyPr>
          <a:lstStyle/>
          <a:p>
            <a:pPr eaLnBrk="0" hangingPunct="0"/>
            <a:r>
              <a:rPr lang="en-US" sz="1000">
                <a:solidFill>
                  <a:srgbClr val="000000"/>
                </a:solidFill>
              </a:rPr>
              <a:t>Patient</a:t>
            </a:r>
            <a:endParaRPr lang="en-US" sz="1000">
              <a:latin typeface="Times New Roman" pitchFamily="18" charset="0"/>
            </a:endParaRPr>
          </a:p>
        </p:txBody>
      </p:sp>
      <p:sp>
        <p:nvSpPr>
          <p:cNvPr id="10275" name="Rectangle 1271"/>
          <p:cNvSpPr>
            <a:spLocks noChangeArrowheads="1"/>
          </p:cNvSpPr>
          <p:nvPr/>
        </p:nvSpPr>
        <p:spPr bwMode="auto">
          <a:xfrm>
            <a:off x="1033463" y="1076325"/>
            <a:ext cx="360362" cy="304800"/>
          </a:xfrm>
          <a:prstGeom prst="rect">
            <a:avLst/>
          </a:prstGeom>
          <a:noFill/>
          <a:ln w="9525">
            <a:noFill/>
            <a:miter lim="800000"/>
            <a:headEnd/>
            <a:tailEnd/>
          </a:ln>
        </p:spPr>
        <p:txBody>
          <a:bodyPr wrap="none" lIns="0" tIns="0" rIns="0" bIns="0">
            <a:spAutoFit/>
          </a:bodyPr>
          <a:lstStyle/>
          <a:p>
            <a:pPr algn="ctr" eaLnBrk="0" hangingPunct="0"/>
            <a:r>
              <a:rPr lang="en-US" sz="1000">
                <a:solidFill>
                  <a:srgbClr val="000000"/>
                </a:solidFill>
              </a:rPr>
              <a:t>Arrival</a:t>
            </a:r>
          </a:p>
          <a:p>
            <a:pPr algn="ctr" eaLnBrk="0" hangingPunct="0"/>
            <a:r>
              <a:rPr lang="en-US" sz="1000">
                <a:solidFill>
                  <a:srgbClr val="000000"/>
                </a:solidFill>
              </a:rPr>
              <a:t>Time</a:t>
            </a:r>
            <a:endParaRPr lang="en-US" sz="1000">
              <a:latin typeface="Times New Roman" pitchFamily="18" charset="0"/>
            </a:endParaRPr>
          </a:p>
        </p:txBody>
      </p:sp>
      <p:sp>
        <p:nvSpPr>
          <p:cNvPr id="10276" name="Rectangle 1272"/>
          <p:cNvSpPr>
            <a:spLocks noChangeArrowheads="1"/>
          </p:cNvSpPr>
          <p:nvPr/>
        </p:nvSpPr>
        <p:spPr bwMode="auto">
          <a:xfrm>
            <a:off x="1530350" y="1076325"/>
            <a:ext cx="422275" cy="304800"/>
          </a:xfrm>
          <a:prstGeom prst="rect">
            <a:avLst/>
          </a:prstGeom>
          <a:noFill/>
          <a:ln w="9525">
            <a:noFill/>
            <a:miter lim="800000"/>
            <a:headEnd/>
            <a:tailEnd/>
          </a:ln>
        </p:spPr>
        <p:txBody>
          <a:bodyPr wrap="none" lIns="0" tIns="0" rIns="0" bIns="0">
            <a:spAutoFit/>
          </a:bodyPr>
          <a:lstStyle/>
          <a:p>
            <a:pPr algn="ctr" eaLnBrk="0" hangingPunct="0"/>
            <a:r>
              <a:rPr lang="en-US" sz="1000">
                <a:solidFill>
                  <a:srgbClr val="000000"/>
                </a:solidFill>
              </a:rPr>
              <a:t>Service</a:t>
            </a:r>
          </a:p>
          <a:p>
            <a:pPr algn="ctr" eaLnBrk="0" hangingPunct="0"/>
            <a:r>
              <a:rPr lang="en-US" sz="1000">
                <a:solidFill>
                  <a:srgbClr val="000000"/>
                </a:solidFill>
              </a:rPr>
              <a:t>Time</a:t>
            </a:r>
            <a:endParaRPr lang="en-US" sz="1000">
              <a:latin typeface="Times New Roman" pitchFamily="18" charset="0"/>
            </a:endParaRPr>
          </a:p>
        </p:txBody>
      </p:sp>
      <p:sp>
        <p:nvSpPr>
          <p:cNvPr id="10277" name="Line 1273"/>
          <p:cNvSpPr>
            <a:spLocks noChangeShapeType="1"/>
          </p:cNvSpPr>
          <p:nvPr/>
        </p:nvSpPr>
        <p:spPr bwMode="auto">
          <a:xfrm>
            <a:off x="420688" y="1662113"/>
            <a:ext cx="1584325" cy="0"/>
          </a:xfrm>
          <a:prstGeom prst="line">
            <a:avLst/>
          </a:prstGeom>
          <a:noFill/>
          <a:ln w="9525">
            <a:solidFill>
              <a:srgbClr val="000000"/>
            </a:solidFill>
            <a:round/>
            <a:headEnd/>
            <a:tailEnd/>
          </a:ln>
        </p:spPr>
        <p:txBody>
          <a:bodyPr/>
          <a:lstStyle/>
          <a:p>
            <a:endParaRPr lang="en-US"/>
          </a:p>
        </p:txBody>
      </p:sp>
      <p:sp>
        <p:nvSpPr>
          <p:cNvPr id="10278" name="Line 1274"/>
          <p:cNvSpPr>
            <a:spLocks noChangeShapeType="1"/>
          </p:cNvSpPr>
          <p:nvPr/>
        </p:nvSpPr>
        <p:spPr bwMode="auto">
          <a:xfrm>
            <a:off x="420688" y="3671888"/>
            <a:ext cx="1584325" cy="0"/>
          </a:xfrm>
          <a:prstGeom prst="line">
            <a:avLst/>
          </a:prstGeom>
          <a:noFill/>
          <a:ln w="9525">
            <a:solidFill>
              <a:srgbClr val="000000"/>
            </a:solidFill>
            <a:round/>
            <a:headEnd/>
            <a:tailEnd/>
          </a:ln>
        </p:spPr>
        <p:txBody>
          <a:bodyPr/>
          <a:lstStyle/>
          <a:p>
            <a:endParaRPr lang="en-US"/>
          </a:p>
        </p:txBody>
      </p:sp>
      <p:sp>
        <p:nvSpPr>
          <p:cNvPr id="10279" name="Line 1275"/>
          <p:cNvSpPr>
            <a:spLocks noChangeShapeType="1"/>
          </p:cNvSpPr>
          <p:nvPr/>
        </p:nvSpPr>
        <p:spPr bwMode="auto">
          <a:xfrm>
            <a:off x="420688" y="1914525"/>
            <a:ext cx="1584325" cy="0"/>
          </a:xfrm>
          <a:prstGeom prst="line">
            <a:avLst/>
          </a:prstGeom>
          <a:noFill/>
          <a:ln w="9525">
            <a:solidFill>
              <a:srgbClr val="000000"/>
            </a:solidFill>
            <a:round/>
            <a:headEnd/>
            <a:tailEnd/>
          </a:ln>
        </p:spPr>
        <p:txBody>
          <a:bodyPr/>
          <a:lstStyle/>
          <a:p>
            <a:endParaRPr lang="en-US"/>
          </a:p>
        </p:txBody>
      </p:sp>
      <p:sp>
        <p:nvSpPr>
          <p:cNvPr id="10280" name="Line 1276"/>
          <p:cNvSpPr>
            <a:spLocks noChangeShapeType="1"/>
          </p:cNvSpPr>
          <p:nvPr/>
        </p:nvSpPr>
        <p:spPr bwMode="auto">
          <a:xfrm>
            <a:off x="420688" y="2163763"/>
            <a:ext cx="1584325" cy="0"/>
          </a:xfrm>
          <a:prstGeom prst="line">
            <a:avLst/>
          </a:prstGeom>
          <a:noFill/>
          <a:ln w="9525">
            <a:solidFill>
              <a:srgbClr val="000000"/>
            </a:solidFill>
            <a:round/>
            <a:headEnd/>
            <a:tailEnd/>
          </a:ln>
        </p:spPr>
        <p:txBody>
          <a:bodyPr/>
          <a:lstStyle/>
          <a:p>
            <a:endParaRPr lang="en-US"/>
          </a:p>
        </p:txBody>
      </p:sp>
      <p:sp>
        <p:nvSpPr>
          <p:cNvPr id="10281" name="Line 1277"/>
          <p:cNvSpPr>
            <a:spLocks noChangeShapeType="1"/>
          </p:cNvSpPr>
          <p:nvPr/>
        </p:nvSpPr>
        <p:spPr bwMode="auto">
          <a:xfrm>
            <a:off x="420688" y="3922713"/>
            <a:ext cx="1584325" cy="0"/>
          </a:xfrm>
          <a:prstGeom prst="line">
            <a:avLst/>
          </a:prstGeom>
          <a:noFill/>
          <a:ln w="9525">
            <a:solidFill>
              <a:srgbClr val="000000"/>
            </a:solidFill>
            <a:round/>
            <a:headEnd/>
            <a:tailEnd/>
          </a:ln>
        </p:spPr>
        <p:txBody>
          <a:bodyPr/>
          <a:lstStyle/>
          <a:p>
            <a:endParaRPr lang="en-US"/>
          </a:p>
        </p:txBody>
      </p:sp>
      <p:sp>
        <p:nvSpPr>
          <p:cNvPr id="10282" name="Line 1278"/>
          <p:cNvSpPr>
            <a:spLocks noChangeShapeType="1"/>
          </p:cNvSpPr>
          <p:nvPr/>
        </p:nvSpPr>
        <p:spPr bwMode="auto">
          <a:xfrm>
            <a:off x="420688" y="2414588"/>
            <a:ext cx="1584325" cy="0"/>
          </a:xfrm>
          <a:prstGeom prst="line">
            <a:avLst/>
          </a:prstGeom>
          <a:noFill/>
          <a:ln w="9525">
            <a:solidFill>
              <a:srgbClr val="000000"/>
            </a:solidFill>
            <a:round/>
            <a:headEnd/>
            <a:tailEnd/>
          </a:ln>
        </p:spPr>
        <p:txBody>
          <a:bodyPr/>
          <a:lstStyle/>
          <a:p>
            <a:endParaRPr lang="en-US"/>
          </a:p>
        </p:txBody>
      </p:sp>
      <p:sp>
        <p:nvSpPr>
          <p:cNvPr id="10283" name="Line 1279"/>
          <p:cNvSpPr>
            <a:spLocks noChangeShapeType="1"/>
          </p:cNvSpPr>
          <p:nvPr/>
        </p:nvSpPr>
        <p:spPr bwMode="auto">
          <a:xfrm>
            <a:off x="420688" y="2667000"/>
            <a:ext cx="1584325" cy="0"/>
          </a:xfrm>
          <a:prstGeom prst="line">
            <a:avLst/>
          </a:prstGeom>
          <a:noFill/>
          <a:ln w="9525">
            <a:solidFill>
              <a:srgbClr val="000000"/>
            </a:solidFill>
            <a:round/>
            <a:headEnd/>
            <a:tailEnd/>
          </a:ln>
        </p:spPr>
        <p:txBody>
          <a:bodyPr/>
          <a:lstStyle/>
          <a:p>
            <a:endParaRPr lang="en-US"/>
          </a:p>
        </p:txBody>
      </p:sp>
      <p:sp>
        <p:nvSpPr>
          <p:cNvPr id="10284" name="Line 1280"/>
          <p:cNvSpPr>
            <a:spLocks noChangeShapeType="1"/>
          </p:cNvSpPr>
          <p:nvPr/>
        </p:nvSpPr>
        <p:spPr bwMode="auto">
          <a:xfrm>
            <a:off x="420688" y="3419475"/>
            <a:ext cx="1584325" cy="0"/>
          </a:xfrm>
          <a:prstGeom prst="line">
            <a:avLst/>
          </a:prstGeom>
          <a:noFill/>
          <a:ln w="9525">
            <a:solidFill>
              <a:srgbClr val="000000"/>
            </a:solidFill>
            <a:round/>
            <a:headEnd/>
            <a:tailEnd/>
          </a:ln>
        </p:spPr>
        <p:txBody>
          <a:bodyPr/>
          <a:lstStyle/>
          <a:p>
            <a:endParaRPr lang="en-US"/>
          </a:p>
        </p:txBody>
      </p:sp>
      <p:sp>
        <p:nvSpPr>
          <p:cNvPr id="10285" name="Line 1281"/>
          <p:cNvSpPr>
            <a:spLocks noChangeShapeType="1"/>
          </p:cNvSpPr>
          <p:nvPr/>
        </p:nvSpPr>
        <p:spPr bwMode="auto">
          <a:xfrm>
            <a:off x="420688" y="2917825"/>
            <a:ext cx="1584325" cy="0"/>
          </a:xfrm>
          <a:prstGeom prst="line">
            <a:avLst/>
          </a:prstGeom>
          <a:noFill/>
          <a:ln w="9525">
            <a:solidFill>
              <a:srgbClr val="000000"/>
            </a:solidFill>
            <a:round/>
            <a:headEnd/>
            <a:tailEnd/>
          </a:ln>
        </p:spPr>
        <p:txBody>
          <a:bodyPr/>
          <a:lstStyle/>
          <a:p>
            <a:endParaRPr lang="en-US"/>
          </a:p>
        </p:txBody>
      </p:sp>
      <p:sp>
        <p:nvSpPr>
          <p:cNvPr id="10286" name="Line 1282"/>
          <p:cNvSpPr>
            <a:spLocks noChangeShapeType="1"/>
          </p:cNvSpPr>
          <p:nvPr/>
        </p:nvSpPr>
        <p:spPr bwMode="auto">
          <a:xfrm>
            <a:off x="420688" y="3168650"/>
            <a:ext cx="1584325" cy="0"/>
          </a:xfrm>
          <a:prstGeom prst="line">
            <a:avLst/>
          </a:prstGeom>
          <a:noFill/>
          <a:ln w="9525">
            <a:solidFill>
              <a:srgbClr val="000000"/>
            </a:solidFill>
            <a:round/>
            <a:headEnd/>
            <a:tailEnd/>
          </a:ln>
        </p:spPr>
        <p:txBody>
          <a:bodyPr/>
          <a:lstStyle/>
          <a:p>
            <a:endParaRPr lang="en-US"/>
          </a:p>
        </p:txBody>
      </p:sp>
      <p:sp>
        <p:nvSpPr>
          <p:cNvPr id="10287" name="Line 1283"/>
          <p:cNvSpPr>
            <a:spLocks noChangeShapeType="1"/>
          </p:cNvSpPr>
          <p:nvPr/>
        </p:nvSpPr>
        <p:spPr bwMode="auto">
          <a:xfrm>
            <a:off x="420688" y="4173538"/>
            <a:ext cx="1584325" cy="0"/>
          </a:xfrm>
          <a:prstGeom prst="line">
            <a:avLst/>
          </a:prstGeom>
          <a:noFill/>
          <a:ln w="9525">
            <a:solidFill>
              <a:srgbClr val="000000"/>
            </a:solidFill>
            <a:round/>
            <a:headEnd/>
            <a:tailEnd/>
          </a:ln>
        </p:spPr>
        <p:txBody>
          <a:bodyPr/>
          <a:lstStyle/>
          <a:p>
            <a:endParaRPr lang="en-US"/>
          </a:p>
        </p:txBody>
      </p:sp>
      <p:sp>
        <p:nvSpPr>
          <p:cNvPr id="10288" name="Rectangle 1284"/>
          <p:cNvSpPr>
            <a:spLocks noChangeArrowheads="1"/>
          </p:cNvSpPr>
          <p:nvPr/>
        </p:nvSpPr>
        <p:spPr bwMode="auto">
          <a:xfrm>
            <a:off x="630238" y="1409700"/>
            <a:ext cx="98425" cy="214313"/>
          </a:xfrm>
          <a:prstGeom prst="rect">
            <a:avLst/>
          </a:prstGeom>
          <a:noFill/>
          <a:ln w="9525">
            <a:noFill/>
            <a:miter lim="800000"/>
            <a:headEnd/>
            <a:tailEnd/>
          </a:ln>
        </p:spPr>
        <p:txBody>
          <a:bodyPr wrap="none" lIns="0" tIns="0" rIns="0" bIns="0">
            <a:spAutoFit/>
          </a:bodyPr>
          <a:lstStyle/>
          <a:p>
            <a:pPr eaLnBrk="0" hangingPunct="0"/>
            <a:r>
              <a:rPr lang="en-US">
                <a:solidFill>
                  <a:srgbClr val="000000"/>
                </a:solidFill>
              </a:rPr>
              <a:t>1</a:t>
            </a:r>
            <a:endParaRPr lang="en-US">
              <a:latin typeface="Times New Roman" pitchFamily="18" charset="0"/>
            </a:endParaRPr>
          </a:p>
        </p:txBody>
      </p:sp>
      <p:sp>
        <p:nvSpPr>
          <p:cNvPr id="10289" name="Rectangle 1285"/>
          <p:cNvSpPr>
            <a:spLocks noChangeArrowheads="1"/>
          </p:cNvSpPr>
          <p:nvPr/>
        </p:nvSpPr>
        <p:spPr bwMode="auto">
          <a:xfrm>
            <a:off x="630238" y="1660525"/>
            <a:ext cx="98425" cy="212725"/>
          </a:xfrm>
          <a:prstGeom prst="rect">
            <a:avLst/>
          </a:prstGeom>
          <a:noFill/>
          <a:ln w="9525">
            <a:noFill/>
            <a:miter lim="800000"/>
            <a:headEnd/>
            <a:tailEnd/>
          </a:ln>
        </p:spPr>
        <p:txBody>
          <a:bodyPr wrap="none" lIns="0" tIns="0" rIns="0" bIns="0">
            <a:spAutoFit/>
          </a:bodyPr>
          <a:lstStyle/>
          <a:p>
            <a:pPr eaLnBrk="0" hangingPunct="0"/>
            <a:r>
              <a:rPr lang="en-US">
                <a:solidFill>
                  <a:srgbClr val="000000"/>
                </a:solidFill>
              </a:rPr>
              <a:t>2</a:t>
            </a:r>
            <a:endParaRPr lang="en-US">
              <a:latin typeface="Times New Roman" pitchFamily="18" charset="0"/>
            </a:endParaRPr>
          </a:p>
        </p:txBody>
      </p:sp>
      <p:sp>
        <p:nvSpPr>
          <p:cNvPr id="10290" name="Rectangle 1286"/>
          <p:cNvSpPr>
            <a:spLocks noChangeArrowheads="1"/>
          </p:cNvSpPr>
          <p:nvPr/>
        </p:nvSpPr>
        <p:spPr bwMode="auto">
          <a:xfrm>
            <a:off x="630238" y="1916113"/>
            <a:ext cx="98425" cy="212725"/>
          </a:xfrm>
          <a:prstGeom prst="rect">
            <a:avLst/>
          </a:prstGeom>
          <a:noFill/>
          <a:ln w="9525">
            <a:noFill/>
            <a:miter lim="800000"/>
            <a:headEnd/>
            <a:tailEnd/>
          </a:ln>
        </p:spPr>
        <p:txBody>
          <a:bodyPr wrap="none" lIns="0" tIns="0" rIns="0" bIns="0">
            <a:spAutoFit/>
          </a:bodyPr>
          <a:lstStyle/>
          <a:p>
            <a:pPr eaLnBrk="0" hangingPunct="0"/>
            <a:r>
              <a:rPr lang="en-US">
                <a:solidFill>
                  <a:srgbClr val="000000"/>
                </a:solidFill>
              </a:rPr>
              <a:t>3</a:t>
            </a:r>
            <a:endParaRPr lang="en-US">
              <a:latin typeface="Times New Roman" pitchFamily="18" charset="0"/>
            </a:endParaRPr>
          </a:p>
        </p:txBody>
      </p:sp>
      <p:sp>
        <p:nvSpPr>
          <p:cNvPr id="10291" name="Rectangle 1287"/>
          <p:cNvSpPr>
            <a:spLocks noChangeArrowheads="1"/>
          </p:cNvSpPr>
          <p:nvPr/>
        </p:nvSpPr>
        <p:spPr bwMode="auto">
          <a:xfrm>
            <a:off x="630238" y="2163763"/>
            <a:ext cx="98425" cy="212725"/>
          </a:xfrm>
          <a:prstGeom prst="rect">
            <a:avLst/>
          </a:prstGeom>
          <a:noFill/>
          <a:ln w="9525">
            <a:noFill/>
            <a:miter lim="800000"/>
            <a:headEnd/>
            <a:tailEnd/>
          </a:ln>
        </p:spPr>
        <p:txBody>
          <a:bodyPr wrap="none" lIns="0" tIns="0" rIns="0" bIns="0">
            <a:spAutoFit/>
          </a:bodyPr>
          <a:lstStyle/>
          <a:p>
            <a:pPr eaLnBrk="0" hangingPunct="0"/>
            <a:r>
              <a:rPr lang="en-US">
                <a:solidFill>
                  <a:srgbClr val="000000"/>
                </a:solidFill>
              </a:rPr>
              <a:t>4</a:t>
            </a:r>
            <a:endParaRPr lang="en-US">
              <a:latin typeface="Times New Roman" pitchFamily="18" charset="0"/>
            </a:endParaRPr>
          </a:p>
        </p:txBody>
      </p:sp>
      <p:sp>
        <p:nvSpPr>
          <p:cNvPr id="10292" name="Rectangle 1288"/>
          <p:cNvSpPr>
            <a:spLocks noChangeArrowheads="1"/>
          </p:cNvSpPr>
          <p:nvPr/>
        </p:nvSpPr>
        <p:spPr bwMode="auto">
          <a:xfrm>
            <a:off x="630238" y="2414588"/>
            <a:ext cx="98425" cy="214312"/>
          </a:xfrm>
          <a:prstGeom prst="rect">
            <a:avLst/>
          </a:prstGeom>
          <a:noFill/>
          <a:ln w="9525">
            <a:noFill/>
            <a:miter lim="800000"/>
            <a:headEnd/>
            <a:tailEnd/>
          </a:ln>
        </p:spPr>
        <p:txBody>
          <a:bodyPr wrap="none" lIns="0" tIns="0" rIns="0" bIns="0">
            <a:spAutoFit/>
          </a:bodyPr>
          <a:lstStyle/>
          <a:p>
            <a:pPr eaLnBrk="0" hangingPunct="0"/>
            <a:r>
              <a:rPr lang="en-US">
                <a:solidFill>
                  <a:srgbClr val="000000"/>
                </a:solidFill>
              </a:rPr>
              <a:t>5</a:t>
            </a:r>
            <a:endParaRPr lang="en-US">
              <a:latin typeface="Times New Roman" pitchFamily="18" charset="0"/>
            </a:endParaRPr>
          </a:p>
        </p:txBody>
      </p:sp>
      <p:sp>
        <p:nvSpPr>
          <p:cNvPr id="10293" name="Rectangle 1289"/>
          <p:cNvSpPr>
            <a:spLocks noChangeArrowheads="1"/>
          </p:cNvSpPr>
          <p:nvPr/>
        </p:nvSpPr>
        <p:spPr bwMode="auto">
          <a:xfrm>
            <a:off x="630238" y="2665413"/>
            <a:ext cx="98425" cy="212725"/>
          </a:xfrm>
          <a:prstGeom prst="rect">
            <a:avLst/>
          </a:prstGeom>
          <a:noFill/>
          <a:ln w="9525">
            <a:noFill/>
            <a:miter lim="800000"/>
            <a:headEnd/>
            <a:tailEnd/>
          </a:ln>
        </p:spPr>
        <p:txBody>
          <a:bodyPr wrap="none" lIns="0" tIns="0" rIns="0" bIns="0">
            <a:spAutoFit/>
          </a:bodyPr>
          <a:lstStyle/>
          <a:p>
            <a:pPr eaLnBrk="0" hangingPunct="0"/>
            <a:r>
              <a:rPr lang="en-US">
                <a:solidFill>
                  <a:srgbClr val="000000"/>
                </a:solidFill>
              </a:rPr>
              <a:t>6</a:t>
            </a:r>
            <a:endParaRPr lang="en-US">
              <a:latin typeface="Times New Roman" pitchFamily="18" charset="0"/>
            </a:endParaRPr>
          </a:p>
        </p:txBody>
      </p:sp>
      <p:sp>
        <p:nvSpPr>
          <p:cNvPr id="10294" name="Rectangle 1290"/>
          <p:cNvSpPr>
            <a:spLocks noChangeArrowheads="1"/>
          </p:cNvSpPr>
          <p:nvPr/>
        </p:nvSpPr>
        <p:spPr bwMode="auto">
          <a:xfrm>
            <a:off x="630238" y="2917825"/>
            <a:ext cx="98425" cy="212725"/>
          </a:xfrm>
          <a:prstGeom prst="rect">
            <a:avLst/>
          </a:prstGeom>
          <a:noFill/>
          <a:ln w="9525">
            <a:noFill/>
            <a:miter lim="800000"/>
            <a:headEnd/>
            <a:tailEnd/>
          </a:ln>
        </p:spPr>
        <p:txBody>
          <a:bodyPr wrap="none" lIns="0" tIns="0" rIns="0" bIns="0">
            <a:spAutoFit/>
          </a:bodyPr>
          <a:lstStyle/>
          <a:p>
            <a:pPr eaLnBrk="0" hangingPunct="0"/>
            <a:r>
              <a:rPr lang="en-US">
                <a:solidFill>
                  <a:srgbClr val="000000"/>
                </a:solidFill>
              </a:rPr>
              <a:t>7</a:t>
            </a:r>
            <a:endParaRPr lang="en-US">
              <a:latin typeface="Times New Roman" pitchFamily="18" charset="0"/>
            </a:endParaRPr>
          </a:p>
        </p:txBody>
      </p:sp>
      <p:sp>
        <p:nvSpPr>
          <p:cNvPr id="10295" name="Rectangle 1291"/>
          <p:cNvSpPr>
            <a:spLocks noChangeArrowheads="1"/>
          </p:cNvSpPr>
          <p:nvPr/>
        </p:nvSpPr>
        <p:spPr bwMode="auto">
          <a:xfrm>
            <a:off x="630238" y="3167063"/>
            <a:ext cx="98425" cy="211137"/>
          </a:xfrm>
          <a:prstGeom prst="rect">
            <a:avLst/>
          </a:prstGeom>
          <a:noFill/>
          <a:ln w="9525">
            <a:noFill/>
            <a:miter lim="800000"/>
            <a:headEnd/>
            <a:tailEnd/>
          </a:ln>
        </p:spPr>
        <p:txBody>
          <a:bodyPr wrap="none" lIns="0" tIns="0" rIns="0" bIns="0">
            <a:spAutoFit/>
          </a:bodyPr>
          <a:lstStyle/>
          <a:p>
            <a:pPr eaLnBrk="0" hangingPunct="0"/>
            <a:r>
              <a:rPr lang="en-US">
                <a:solidFill>
                  <a:srgbClr val="000000"/>
                </a:solidFill>
              </a:rPr>
              <a:t>8</a:t>
            </a:r>
            <a:endParaRPr lang="en-US">
              <a:latin typeface="Times New Roman" pitchFamily="18" charset="0"/>
            </a:endParaRPr>
          </a:p>
        </p:txBody>
      </p:sp>
      <p:sp>
        <p:nvSpPr>
          <p:cNvPr id="10296" name="Rectangle 1292"/>
          <p:cNvSpPr>
            <a:spLocks noChangeArrowheads="1"/>
          </p:cNvSpPr>
          <p:nvPr/>
        </p:nvSpPr>
        <p:spPr bwMode="auto">
          <a:xfrm>
            <a:off x="630238" y="3419475"/>
            <a:ext cx="98425" cy="212725"/>
          </a:xfrm>
          <a:prstGeom prst="rect">
            <a:avLst/>
          </a:prstGeom>
          <a:noFill/>
          <a:ln w="9525">
            <a:noFill/>
            <a:miter lim="800000"/>
            <a:headEnd/>
            <a:tailEnd/>
          </a:ln>
        </p:spPr>
        <p:txBody>
          <a:bodyPr wrap="none" lIns="0" tIns="0" rIns="0" bIns="0">
            <a:spAutoFit/>
          </a:bodyPr>
          <a:lstStyle/>
          <a:p>
            <a:pPr eaLnBrk="0" hangingPunct="0"/>
            <a:r>
              <a:rPr lang="en-US">
                <a:solidFill>
                  <a:srgbClr val="000000"/>
                </a:solidFill>
              </a:rPr>
              <a:t>9</a:t>
            </a:r>
            <a:endParaRPr lang="en-US">
              <a:latin typeface="Times New Roman" pitchFamily="18" charset="0"/>
            </a:endParaRPr>
          </a:p>
        </p:txBody>
      </p:sp>
      <p:sp>
        <p:nvSpPr>
          <p:cNvPr id="10297" name="Rectangle 1293"/>
          <p:cNvSpPr>
            <a:spLocks noChangeArrowheads="1"/>
          </p:cNvSpPr>
          <p:nvPr/>
        </p:nvSpPr>
        <p:spPr bwMode="auto">
          <a:xfrm>
            <a:off x="630238" y="3671888"/>
            <a:ext cx="198437" cy="212725"/>
          </a:xfrm>
          <a:prstGeom prst="rect">
            <a:avLst/>
          </a:prstGeom>
          <a:noFill/>
          <a:ln w="9525">
            <a:noFill/>
            <a:miter lim="800000"/>
            <a:headEnd/>
            <a:tailEnd/>
          </a:ln>
        </p:spPr>
        <p:txBody>
          <a:bodyPr wrap="none" lIns="0" tIns="0" rIns="0" bIns="0">
            <a:spAutoFit/>
          </a:bodyPr>
          <a:lstStyle/>
          <a:p>
            <a:pPr eaLnBrk="0" hangingPunct="0"/>
            <a:r>
              <a:rPr lang="en-US">
                <a:solidFill>
                  <a:srgbClr val="000000"/>
                </a:solidFill>
              </a:rPr>
              <a:t>10</a:t>
            </a:r>
            <a:endParaRPr lang="en-US">
              <a:latin typeface="Times New Roman" pitchFamily="18" charset="0"/>
            </a:endParaRPr>
          </a:p>
        </p:txBody>
      </p:sp>
      <p:sp>
        <p:nvSpPr>
          <p:cNvPr id="10298" name="Rectangle 1294"/>
          <p:cNvSpPr>
            <a:spLocks noChangeArrowheads="1"/>
          </p:cNvSpPr>
          <p:nvPr/>
        </p:nvSpPr>
        <p:spPr bwMode="auto">
          <a:xfrm>
            <a:off x="630238" y="3922713"/>
            <a:ext cx="198437" cy="212725"/>
          </a:xfrm>
          <a:prstGeom prst="rect">
            <a:avLst/>
          </a:prstGeom>
          <a:noFill/>
          <a:ln w="9525">
            <a:noFill/>
            <a:miter lim="800000"/>
            <a:headEnd/>
            <a:tailEnd/>
          </a:ln>
        </p:spPr>
        <p:txBody>
          <a:bodyPr wrap="none" lIns="0" tIns="0" rIns="0" bIns="0">
            <a:spAutoFit/>
          </a:bodyPr>
          <a:lstStyle/>
          <a:p>
            <a:pPr eaLnBrk="0" hangingPunct="0"/>
            <a:r>
              <a:rPr lang="en-US">
                <a:solidFill>
                  <a:srgbClr val="000000"/>
                </a:solidFill>
              </a:rPr>
              <a:t>11</a:t>
            </a:r>
            <a:endParaRPr lang="en-US">
              <a:latin typeface="Times New Roman" pitchFamily="18" charset="0"/>
            </a:endParaRPr>
          </a:p>
        </p:txBody>
      </p:sp>
      <p:sp>
        <p:nvSpPr>
          <p:cNvPr id="10299" name="Rectangle 1295"/>
          <p:cNvSpPr>
            <a:spLocks noChangeArrowheads="1"/>
          </p:cNvSpPr>
          <p:nvPr/>
        </p:nvSpPr>
        <p:spPr bwMode="auto">
          <a:xfrm>
            <a:off x="630238" y="4170363"/>
            <a:ext cx="198437" cy="212725"/>
          </a:xfrm>
          <a:prstGeom prst="rect">
            <a:avLst/>
          </a:prstGeom>
          <a:noFill/>
          <a:ln w="9525">
            <a:noFill/>
            <a:miter lim="800000"/>
            <a:headEnd/>
            <a:tailEnd/>
          </a:ln>
        </p:spPr>
        <p:txBody>
          <a:bodyPr wrap="none" lIns="0" tIns="0" rIns="0" bIns="0">
            <a:spAutoFit/>
          </a:bodyPr>
          <a:lstStyle/>
          <a:p>
            <a:pPr eaLnBrk="0" hangingPunct="0"/>
            <a:r>
              <a:rPr lang="en-US">
                <a:solidFill>
                  <a:srgbClr val="000000"/>
                </a:solidFill>
              </a:rPr>
              <a:t>12</a:t>
            </a:r>
            <a:endParaRPr lang="en-US">
              <a:latin typeface="Times New Roman" pitchFamily="18" charset="0"/>
            </a:endParaRPr>
          </a:p>
        </p:txBody>
      </p:sp>
      <p:sp>
        <p:nvSpPr>
          <p:cNvPr id="10300" name="Rectangle 1296"/>
          <p:cNvSpPr>
            <a:spLocks noChangeArrowheads="1"/>
          </p:cNvSpPr>
          <p:nvPr/>
        </p:nvSpPr>
        <p:spPr bwMode="auto">
          <a:xfrm>
            <a:off x="1160463" y="1409700"/>
            <a:ext cx="98425" cy="214313"/>
          </a:xfrm>
          <a:prstGeom prst="rect">
            <a:avLst/>
          </a:prstGeom>
          <a:noFill/>
          <a:ln w="9525">
            <a:noFill/>
            <a:miter lim="800000"/>
            <a:headEnd/>
            <a:tailEnd/>
          </a:ln>
        </p:spPr>
        <p:txBody>
          <a:bodyPr wrap="none" lIns="0" tIns="0" rIns="0" bIns="0">
            <a:spAutoFit/>
          </a:bodyPr>
          <a:lstStyle/>
          <a:p>
            <a:pPr eaLnBrk="0" hangingPunct="0"/>
            <a:r>
              <a:rPr lang="en-US" b="1">
                <a:solidFill>
                  <a:schemeClr val="accent2"/>
                </a:solidFill>
              </a:rPr>
              <a:t>0</a:t>
            </a:r>
            <a:endParaRPr lang="en-US" b="1">
              <a:solidFill>
                <a:schemeClr val="accent2"/>
              </a:solidFill>
              <a:latin typeface="Times New Roman" pitchFamily="18" charset="0"/>
            </a:endParaRPr>
          </a:p>
        </p:txBody>
      </p:sp>
      <p:sp>
        <p:nvSpPr>
          <p:cNvPr id="10301" name="Rectangle 1297"/>
          <p:cNvSpPr>
            <a:spLocks noChangeArrowheads="1"/>
          </p:cNvSpPr>
          <p:nvPr/>
        </p:nvSpPr>
        <p:spPr bwMode="auto">
          <a:xfrm>
            <a:off x="1160463" y="1660525"/>
            <a:ext cx="98425" cy="212725"/>
          </a:xfrm>
          <a:prstGeom prst="rect">
            <a:avLst/>
          </a:prstGeom>
          <a:noFill/>
          <a:ln w="9525">
            <a:noFill/>
            <a:miter lim="800000"/>
            <a:headEnd/>
            <a:tailEnd/>
          </a:ln>
        </p:spPr>
        <p:txBody>
          <a:bodyPr wrap="none" lIns="0" tIns="0" rIns="0" bIns="0">
            <a:spAutoFit/>
          </a:bodyPr>
          <a:lstStyle/>
          <a:p>
            <a:pPr eaLnBrk="0" hangingPunct="0"/>
            <a:r>
              <a:rPr lang="en-US" b="1">
                <a:solidFill>
                  <a:schemeClr val="accent2"/>
                </a:solidFill>
              </a:rPr>
              <a:t>7</a:t>
            </a:r>
            <a:endParaRPr lang="en-US" b="1">
              <a:solidFill>
                <a:schemeClr val="accent2"/>
              </a:solidFill>
              <a:latin typeface="Times New Roman" pitchFamily="18" charset="0"/>
            </a:endParaRPr>
          </a:p>
        </p:txBody>
      </p:sp>
      <p:sp>
        <p:nvSpPr>
          <p:cNvPr id="10302" name="Rectangle 1298"/>
          <p:cNvSpPr>
            <a:spLocks noChangeArrowheads="1"/>
          </p:cNvSpPr>
          <p:nvPr/>
        </p:nvSpPr>
        <p:spPr bwMode="auto">
          <a:xfrm>
            <a:off x="1160463" y="1916113"/>
            <a:ext cx="98425" cy="212725"/>
          </a:xfrm>
          <a:prstGeom prst="rect">
            <a:avLst/>
          </a:prstGeom>
          <a:noFill/>
          <a:ln w="9525">
            <a:noFill/>
            <a:miter lim="800000"/>
            <a:headEnd/>
            <a:tailEnd/>
          </a:ln>
        </p:spPr>
        <p:txBody>
          <a:bodyPr wrap="none" lIns="0" tIns="0" rIns="0" bIns="0">
            <a:spAutoFit/>
          </a:bodyPr>
          <a:lstStyle/>
          <a:p>
            <a:pPr eaLnBrk="0" hangingPunct="0"/>
            <a:r>
              <a:rPr lang="en-US" b="1">
                <a:solidFill>
                  <a:schemeClr val="accent2"/>
                </a:solidFill>
              </a:rPr>
              <a:t>9</a:t>
            </a:r>
            <a:endParaRPr lang="en-US" b="1">
              <a:solidFill>
                <a:schemeClr val="accent2"/>
              </a:solidFill>
              <a:latin typeface="Times New Roman" pitchFamily="18" charset="0"/>
            </a:endParaRPr>
          </a:p>
        </p:txBody>
      </p:sp>
      <p:sp>
        <p:nvSpPr>
          <p:cNvPr id="10303" name="Rectangle 1299"/>
          <p:cNvSpPr>
            <a:spLocks noChangeArrowheads="1"/>
          </p:cNvSpPr>
          <p:nvPr/>
        </p:nvSpPr>
        <p:spPr bwMode="auto">
          <a:xfrm>
            <a:off x="1160463" y="2163763"/>
            <a:ext cx="198437" cy="215900"/>
          </a:xfrm>
          <a:prstGeom prst="rect">
            <a:avLst/>
          </a:prstGeom>
          <a:noFill/>
          <a:ln w="9525">
            <a:noFill/>
            <a:miter lim="800000"/>
            <a:headEnd/>
            <a:tailEnd/>
          </a:ln>
        </p:spPr>
        <p:txBody>
          <a:bodyPr wrap="none" lIns="0" tIns="0" rIns="0" bIns="0">
            <a:spAutoFit/>
          </a:bodyPr>
          <a:lstStyle/>
          <a:p>
            <a:pPr eaLnBrk="0" hangingPunct="0"/>
            <a:r>
              <a:rPr lang="en-US" b="1">
                <a:solidFill>
                  <a:schemeClr val="accent2"/>
                </a:solidFill>
              </a:rPr>
              <a:t>12</a:t>
            </a:r>
            <a:endParaRPr lang="en-US" b="1">
              <a:solidFill>
                <a:schemeClr val="accent2"/>
              </a:solidFill>
              <a:latin typeface="Times New Roman" pitchFamily="18" charset="0"/>
            </a:endParaRPr>
          </a:p>
        </p:txBody>
      </p:sp>
      <p:sp>
        <p:nvSpPr>
          <p:cNvPr id="10304" name="Rectangle 1300"/>
          <p:cNvSpPr>
            <a:spLocks noChangeArrowheads="1"/>
          </p:cNvSpPr>
          <p:nvPr/>
        </p:nvSpPr>
        <p:spPr bwMode="auto">
          <a:xfrm>
            <a:off x="1160463" y="2414588"/>
            <a:ext cx="196850" cy="214312"/>
          </a:xfrm>
          <a:prstGeom prst="rect">
            <a:avLst/>
          </a:prstGeom>
          <a:noFill/>
          <a:ln w="9525">
            <a:noFill/>
            <a:miter lim="800000"/>
            <a:headEnd/>
            <a:tailEnd/>
          </a:ln>
        </p:spPr>
        <p:txBody>
          <a:bodyPr wrap="none" lIns="0" tIns="0" rIns="0" bIns="0">
            <a:spAutoFit/>
          </a:bodyPr>
          <a:lstStyle/>
          <a:p>
            <a:pPr eaLnBrk="0" hangingPunct="0"/>
            <a:r>
              <a:rPr lang="en-US" b="1">
                <a:solidFill>
                  <a:schemeClr val="accent2"/>
                </a:solidFill>
              </a:rPr>
              <a:t>18</a:t>
            </a:r>
            <a:endParaRPr lang="en-US" b="1">
              <a:solidFill>
                <a:schemeClr val="accent2"/>
              </a:solidFill>
              <a:latin typeface="Times New Roman" pitchFamily="18" charset="0"/>
            </a:endParaRPr>
          </a:p>
        </p:txBody>
      </p:sp>
      <p:sp>
        <p:nvSpPr>
          <p:cNvPr id="10305" name="Rectangle 1301"/>
          <p:cNvSpPr>
            <a:spLocks noChangeArrowheads="1"/>
          </p:cNvSpPr>
          <p:nvPr/>
        </p:nvSpPr>
        <p:spPr bwMode="auto">
          <a:xfrm>
            <a:off x="1160463" y="2665413"/>
            <a:ext cx="196850" cy="212725"/>
          </a:xfrm>
          <a:prstGeom prst="rect">
            <a:avLst/>
          </a:prstGeom>
          <a:noFill/>
          <a:ln w="9525">
            <a:noFill/>
            <a:miter lim="800000"/>
            <a:headEnd/>
            <a:tailEnd/>
          </a:ln>
        </p:spPr>
        <p:txBody>
          <a:bodyPr wrap="none" lIns="0" tIns="0" rIns="0" bIns="0">
            <a:spAutoFit/>
          </a:bodyPr>
          <a:lstStyle/>
          <a:p>
            <a:pPr eaLnBrk="0" hangingPunct="0"/>
            <a:r>
              <a:rPr lang="en-US" b="1">
                <a:solidFill>
                  <a:schemeClr val="accent2"/>
                </a:solidFill>
              </a:rPr>
              <a:t>22</a:t>
            </a:r>
            <a:endParaRPr lang="en-US" b="1">
              <a:solidFill>
                <a:schemeClr val="accent2"/>
              </a:solidFill>
              <a:latin typeface="Times New Roman" pitchFamily="18" charset="0"/>
            </a:endParaRPr>
          </a:p>
        </p:txBody>
      </p:sp>
      <p:sp>
        <p:nvSpPr>
          <p:cNvPr id="10306" name="Rectangle 1302"/>
          <p:cNvSpPr>
            <a:spLocks noChangeArrowheads="1"/>
          </p:cNvSpPr>
          <p:nvPr/>
        </p:nvSpPr>
        <p:spPr bwMode="auto">
          <a:xfrm>
            <a:off x="1160463" y="2917825"/>
            <a:ext cx="196850" cy="212725"/>
          </a:xfrm>
          <a:prstGeom prst="rect">
            <a:avLst/>
          </a:prstGeom>
          <a:noFill/>
          <a:ln w="9525">
            <a:noFill/>
            <a:miter lim="800000"/>
            <a:headEnd/>
            <a:tailEnd/>
          </a:ln>
        </p:spPr>
        <p:txBody>
          <a:bodyPr wrap="none" lIns="0" tIns="0" rIns="0" bIns="0">
            <a:spAutoFit/>
          </a:bodyPr>
          <a:lstStyle/>
          <a:p>
            <a:pPr eaLnBrk="0" hangingPunct="0"/>
            <a:r>
              <a:rPr lang="en-US" b="1">
                <a:solidFill>
                  <a:schemeClr val="accent2"/>
                </a:solidFill>
              </a:rPr>
              <a:t>25</a:t>
            </a:r>
            <a:endParaRPr lang="en-US" b="1">
              <a:solidFill>
                <a:schemeClr val="accent2"/>
              </a:solidFill>
              <a:latin typeface="Times New Roman" pitchFamily="18" charset="0"/>
            </a:endParaRPr>
          </a:p>
        </p:txBody>
      </p:sp>
      <p:sp>
        <p:nvSpPr>
          <p:cNvPr id="10307" name="Rectangle 1303"/>
          <p:cNvSpPr>
            <a:spLocks noChangeArrowheads="1"/>
          </p:cNvSpPr>
          <p:nvPr/>
        </p:nvSpPr>
        <p:spPr bwMode="auto">
          <a:xfrm>
            <a:off x="1160463" y="3167063"/>
            <a:ext cx="198437" cy="215900"/>
          </a:xfrm>
          <a:prstGeom prst="rect">
            <a:avLst/>
          </a:prstGeom>
          <a:noFill/>
          <a:ln w="9525">
            <a:noFill/>
            <a:miter lim="800000"/>
            <a:headEnd/>
            <a:tailEnd/>
          </a:ln>
        </p:spPr>
        <p:txBody>
          <a:bodyPr wrap="none" lIns="0" tIns="0" rIns="0" bIns="0">
            <a:spAutoFit/>
          </a:bodyPr>
          <a:lstStyle/>
          <a:p>
            <a:pPr eaLnBrk="0" hangingPunct="0"/>
            <a:r>
              <a:rPr lang="en-US" b="1">
                <a:solidFill>
                  <a:schemeClr val="accent2"/>
                </a:solidFill>
              </a:rPr>
              <a:t>30</a:t>
            </a:r>
            <a:endParaRPr lang="en-US" b="1">
              <a:solidFill>
                <a:schemeClr val="accent2"/>
              </a:solidFill>
              <a:latin typeface="Times New Roman" pitchFamily="18" charset="0"/>
            </a:endParaRPr>
          </a:p>
        </p:txBody>
      </p:sp>
      <p:sp>
        <p:nvSpPr>
          <p:cNvPr id="10308" name="Rectangle 1304"/>
          <p:cNvSpPr>
            <a:spLocks noChangeArrowheads="1"/>
          </p:cNvSpPr>
          <p:nvPr/>
        </p:nvSpPr>
        <p:spPr bwMode="auto">
          <a:xfrm>
            <a:off x="1160463" y="3419475"/>
            <a:ext cx="196850" cy="212725"/>
          </a:xfrm>
          <a:prstGeom prst="rect">
            <a:avLst/>
          </a:prstGeom>
          <a:noFill/>
          <a:ln w="9525">
            <a:noFill/>
            <a:miter lim="800000"/>
            <a:headEnd/>
            <a:tailEnd/>
          </a:ln>
        </p:spPr>
        <p:txBody>
          <a:bodyPr wrap="none" lIns="0" tIns="0" rIns="0" bIns="0">
            <a:spAutoFit/>
          </a:bodyPr>
          <a:lstStyle/>
          <a:p>
            <a:pPr eaLnBrk="0" hangingPunct="0"/>
            <a:r>
              <a:rPr lang="en-US" b="1">
                <a:solidFill>
                  <a:schemeClr val="accent2"/>
                </a:solidFill>
              </a:rPr>
              <a:t>36</a:t>
            </a:r>
            <a:endParaRPr lang="en-US" b="1">
              <a:solidFill>
                <a:schemeClr val="accent2"/>
              </a:solidFill>
              <a:latin typeface="Times New Roman" pitchFamily="18" charset="0"/>
            </a:endParaRPr>
          </a:p>
        </p:txBody>
      </p:sp>
      <p:sp>
        <p:nvSpPr>
          <p:cNvPr id="10309" name="Rectangle 1305"/>
          <p:cNvSpPr>
            <a:spLocks noChangeArrowheads="1"/>
          </p:cNvSpPr>
          <p:nvPr/>
        </p:nvSpPr>
        <p:spPr bwMode="auto">
          <a:xfrm>
            <a:off x="1160463" y="3671888"/>
            <a:ext cx="196850" cy="212725"/>
          </a:xfrm>
          <a:prstGeom prst="rect">
            <a:avLst/>
          </a:prstGeom>
          <a:noFill/>
          <a:ln w="9525">
            <a:noFill/>
            <a:miter lim="800000"/>
            <a:headEnd/>
            <a:tailEnd/>
          </a:ln>
        </p:spPr>
        <p:txBody>
          <a:bodyPr wrap="none" lIns="0" tIns="0" rIns="0" bIns="0">
            <a:spAutoFit/>
          </a:bodyPr>
          <a:lstStyle/>
          <a:p>
            <a:pPr eaLnBrk="0" hangingPunct="0"/>
            <a:r>
              <a:rPr lang="en-US" b="1">
                <a:solidFill>
                  <a:schemeClr val="accent2"/>
                </a:solidFill>
              </a:rPr>
              <a:t>45</a:t>
            </a:r>
            <a:endParaRPr lang="en-US" b="1">
              <a:solidFill>
                <a:schemeClr val="accent2"/>
              </a:solidFill>
              <a:latin typeface="Times New Roman" pitchFamily="18" charset="0"/>
            </a:endParaRPr>
          </a:p>
        </p:txBody>
      </p:sp>
      <p:sp>
        <p:nvSpPr>
          <p:cNvPr id="10310" name="Rectangle 1306"/>
          <p:cNvSpPr>
            <a:spLocks noChangeArrowheads="1"/>
          </p:cNvSpPr>
          <p:nvPr/>
        </p:nvSpPr>
        <p:spPr bwMode="auto">
          <a:xfrm>
            <a:off x="1160463" y="3922713"/>
            <a:ext cx="196850" cy="212725"/>
          </a:xfrm>
          <a:prstGeom prst="rect">
            <a:avLst/>
          </a:prstGeom>
          <a:noFill/>
          <a:ln w="9525">
            <a:noFill/>
            <a:miter lim="800000"/>
            <a:headEnd/>
            <a:tailEnd/>
          </a:ln>
        </p:spPr>
        <p:txBody>
          <a:bodyPr wrap="none" lIns="0" tIns="0" rIns="0" bIns="0">
            <a:spAutoFit/>
          </a:bodyPr>
          <a:lstStyle/>
          <a:p>
            <a:pPr eaLnBrk="0" hangingPunct="0"/>
            <a:r>
              <a:rPr lang="en-US" b="1">
                <a:solidFill>
                  <a:schemeClr val="accent2"/>
                </a:solidFill>
              </a:rPr>
              <a:t>51</a:t>
            </a:r>
            <a:endParaRPr lang="en-US" b="1">
              <a:solidFill>
                <a:schemeClr val="accent2"/>
              </a:solidFill>
              <a:latin typeface="Times New Roman" pitchFamily="18" charset="0"/>
            </a:endParaRPr>
          </a:p>
        </p:txBody>
      </p:sp>
      <p:sp>
        <p:nvSpPr>
          <p:cNvPr id="10311" name="Rectangle 1307"/>
          <p:cNvSpPr>
            <a:spLocks noChangeArrowheads="1"/>
          </p:cNvSpPr>
          <p:nvPr/>
        </p:nvSpPr>
        <p:spPr bwMode="auto">
          <a:xfrm>
            <a:off x="1160463" y="4170363"/>
            <a:ext cx="196850" cy="212725"/>
          </a:xfrm>
          <a:prstGeom prst="rect">
            <a:avLst/>
          </a:prstGeom>
          <a:noFill/>
          <a:ln w="9525">
            <a:noFill/>
            <a:miter lim="800000"/>
            <a:headEnd/>
            <a:tailEnd/>
          </a:ln>
        </p:spPr>
        <p:txBody>
          <a:bodyPr wrap="none" lIns="0" tIns="0" rIns="0" bIns="0">
            <a:spAutoFit/>
          </a:bodyPr>
          <a:lstStyle/>
          <a:p>
            <a:pPr eaLnBrk="0" hangingPunct="0"/>
            <a:r>
              <a:rPr lang="en-US" b="1">
                <a:solidFill>
                  <a:schemeClr val="accent2"/>
                </a:solidFill>
              </a:rPr>
              <a:t>55</a:t>
            </a:r>
            <a:endParaRPr lang="en-US" b="1">
              <a:solidFill>
                <a:schemeClr val="accent2"/>
              </a:solidFill>
              <a:latin typeface="Times New Roman" pitchFamily="18" charset="0"/>
            </a:endParaRPr>
          </a:p>
        </p:txBody>
      </p:sp>
      <p:sp>
        <p:nvSpPr>
          <p:cNvPr id="10312" name="Rectangle 1308"/>
          <p:cNvSpPr>
            <a:spLocks noChangeArrowheads="1"/>
          </p:cNvSpPr>
          <p:nvPr/>
        </p:nvSpPr>
        <p:spPr bwMode="auto">
          <a:xfrm>
            <a:off x="1685925" y="1409700"/>
            <a:ext cx="100013" cy="215900"/>
          </a:xfrm>
          <a:prstGeom prst="rect">
            <a:avLst/>
          </a:prstGeom>
          <a:noFill/>
          <a:ln w="9525">
            <a:noFill/>
            <a:miter lim="800000"/>
            <a:headEnd/>
            <a:tailEnd/>
          </a:ln>
        </p:spPr>
        <p:txBody>
          <a:bodyPr wrap="none" lIns="0" tIns="0" rIns="0" bIns="0">
            <a:spAutoFit/>
          </a:bodyPr>
          <a:lstStyle/>
          <a:p>
            <a:pPr eaLnBrk="0" hangingPunct="0"/>
            <a:r>
              <a:rPr lang="en-US" b="1">
                <a:solidFill>
                  <a:schemeClr val="accent2"/>
                </a:solidFill>
              </a:rPr>
              <a:t>5</a:t>
            </a:r>
            <a:endParaRPr lang="en-US" b="1">
              <a:solidFill>
                <a:schemeClr val="accent2"/>
              </a:solidFill>
              <a:latin typeface="Times New Roman" pitchFamily="18" charset="0"/>
            </a:endParaRPr>
          </a:p>
        </p:txBody>
      </p:sp>
      <p:sp>
        <p:nvSpPr>
          <p:cNvPr id="10313" name="Rectangle 1309"/>
          <p:cNvSpPr>
            <a:spLocks noChangeArrowheads="1"/>
          </p:cNvSpPr>
          <p:nvPr/>
        </p:nvSpPr>
        <p:spPr bwMode="auto">
          <a:xfrm>
            <a:off x="1685925" y="1660525"/>
            <a:ext cx="100013" cy="215900"/>
          </a:xfrm>
          <a:prstGeom prst="rect">
            <a:avLst/>
          </a:prstGeom>
          <a:noFill/>
          <a:ln w="9525">
            <a:noFill/>
            <a:miter lim="800000"/>
            <a:headEnd/>
            <a:tailEnd/>
          </a:ln>
        </p:spPr>
        <p:txBody>
          <a:bodyPr wrap="none" lIns="0" tIns="0" rIns="0" bIns="0">
            <a:spAutoFit/>
          </a:bodyPr>
          <a:lstStyle/>
          <a:p>
            <a:pPr eaLnBrk="0" hangingPunct="0"/>
            <a:r>
              <a:rPr lang="en-US" b="1">
                <a:solidFill>
                  <a:schemeClr val="accent2"/>
                </a:solidFill>
              </a:rPr>
              <a:t>6</a:t>
            </a:r>
            <a:endParaRPr lang="en-US" b="1">
              <a:solidFill>
                <a:schemeClr val="accent2"/>
              </a:solidFill>
              <a:latin typeface="Times New Roman" pitchFamily="18" charset="0"/>
            </a:endParaRPr>
          </a:p>
        </p:txBody>
      </p:sp>
      <p:sp>
        <p:nvSpPr>
          <p:cNvPr id="10314" name="Rectangle 1310"/>
          <p:cNvSpPr>
            <a:spLocks noChangeArrowheads="1"/>
          </p:cNvSpPr>
          <p:nvPr/>
        </p:nvSpPr>
        <p:spPr bwMode="auto">
          <a:xfrm>
            <a:off x="1685925" y="1916113"/>
            <a:ext cx="100013" cy="215900"/>
          </a:xfrm>
          <a:prstGeom prst="rect">
            <a:avLst/>
          </a:prstGeom>
          <a:noFill/>
          <a:ln w="9525">
            <a:noFill/>
            <a:miter lim="800000"/>
            <a:headEnd/>
            <a:tailEnd/>
          </a:ln>
        </p:spPr>
        <p:txBody>
          <a:bodyPr wrap="none" lIns="0" tIns="0" rIns="0" bIns="0">
            <a:spAutoFit/>
          </a:bodyPr>
          <a:lstStyle/>
          <a:p>
            <a:pPr eaLnBrk="0" hangingPunct="0"/>
            <a:r>
              <a:rPr lang="en-US" b="1">
                <a:solidFill>
                  <a:schemeClr val="accent2"/>
                </a:solidFill>
              </a:rPr>
              <a:t>7</a:t>
            </a:r>
            <a:endParaRPr lang="en-US" b="1">
              <a:solidFill>
                <a:schemeClr val="accent2"/>
              </a:solidFill>
              <a:latin typeface="Times New Roman" pitchFamily="18" charset="0"/>
            </a:endParaRPr>
          </a:p>
        </p:txBody>
      </p:sp>
      <p:sp>
        <p:nvSpPr>
          <p:cNvPr id="10315" name="Rectangle 1311"/>
          <p:cNvSpPr>
            <a:spLocks noChangeArrowheads="1"/>
          </p:cNvSpPr>
          <p:nvPr/>
        </p:nvSpPr>
        <p:spPr bwMode="auto">
          <a:xfrm>
            <a:off x="1685925" y="2163763"/>
            <a:ext cx="100013" cy="215900"/>
          </a:xfrm>
          <a:prstGeom prst="rect">
            <a:avLst/>
          </a:prstGeom>
          <a:noFill/>
          <a:ln w="9525">
            <a:noFill/>
            <a:miter lim="800000"/>
            <a:headEnd/>
            <a:tailEnd/>
          </a:ln>
        </p:spPr>
        <p:txBody>
          <a:bodyPr wrap="none" lIns="0" tIns="0" rIns="0" bIns="0">
            <a:spAutoFit/>
          </a:bodyPr>
          <a:lstStyle/>
          <a:p>
            <a:pPr eaLnBrk="0" hangingPunct="0"/>
            <a:r>
              <a:rPr lang="en-US" b="1">
                <a:solidFill>
                  <a:schemeClr val="accent2"/>
                </a:solidFill>
              </a:rPr>
              <a:t>6</a:t>
            </a:r>
            <a:endParaRPr lang="en-US" b="1">
              <a:solidFill>
                <a:schemeClr val="accent2"/>
              </a:solidFill>
              <a:latin typeface="Times New Roman" pitchFamily="18" charset="0"/>
            </a:endParaRPr>
          </a:p>
        </p:txBody>
      </p:sp>
      <p:sp>
        <p:nvSpPr>
          <p:cNvPr id="10316" name="Rectangle 1312"/>
          <p:cNvSpPr>
            <a:spLocks noChangeArrowheads="1"/>
          </p:cNvSpPr>
          <p:nvPr/>
        </p:nvSpPr>
        <p:spPr bwMode="auto">
          <a:xfrm>
            <a:off x="1685925" y="2414588"/>
            <a:ext cx="100013" cy="215900"/>
          </a:xfrm>
          <a:prstGeom prst="rect">
            <a:avLst/>
          </a:prstGeom>
          <a:noFill/>
          <a:ln w="9525">
            <a:noFill/>
            <a:miter lim="800000"/>
            <a:headEnd/>
            <a:tailEnd/>
          </a:ln>
        </p:spPr>
        <p:txBody>
          <a:bodyPr wrap="none" lIns="0" tIns="0" rIns="0" bIns="0">
            <a:spAutoFit/>
          </a:bodyPr>
          <a:lstStyle/>
          <a:p>
            <a:pPr eaLnBrk="0" hangingPunct="0"/>
            <a:r>
              <a:rPr lang="en-US" b="1">
                <a:solidFill>
                  <a:schemeClr val="accent2"/>
                </a:solidFill>
              </a:rPr>
              <a:t>5</a:t>
            </a:r>
            <a:endParaRPr lang="en-US" b="1">
              <a:solidFill>
                <a:schemeClr val="accent2"/>
              </a:solidFill>
              <a:latin typeface="Times New Roman" pitchFamily="18" charset="0"/>
            </a:endParaRPr>
          </a:p>
        </p:txBody>
      </p:sp>
      <p:sp>
        <p:nvSpPr>
          <p:cNvPr id="10317" name="Rectangle 1313"/>
          <p:cNvSpPr>
            <a:spLocks noChangeArrowheads="1"/>
          </p:cNvSpPr>
          <p:nvPr/>
        </p:nvSpPr>
        <p:spPr bwMode="auto">
          <a:xfrm>
            <a:off x="1685925" y="2665413"/>
            <a:ext cx="100013" cy="214312"/>
          </a:xfrm>
          <a:prstGeom prst="rect">
            <a:avLst/>
          </a:prstGeom>
          <a:noFill/>
          <a:ln w="9525">
            <a:noFill/>
            <a:miter lim="800000"/>
            <a:headEnd/>
            <a:tailEnd/>
          </a:ln>
        </p:spPr>
        <p:txBody>
          <a:bodyPr wrap="none" lIns="0" tIns="0" rIns="0" bIns="0">
            <a:spAutoFit/>
          </a:bodyPr>
          <a:lstStyle/>
          <a:p>
            <a:pPr eaLnBrk="0" hangingPunct="0"/>
            <a:r>
              <a:rPr lang="en-US" b="1">
                <a:solidFill>
                  <a:schemeClr val="accent2"/>
                </a:solidFill>
              </a:rPr>
              <a:t>2</a:t>
            </a:r>
            <a:endParaRPr lang="en-US" b="1">
              <a:solidFill>
                <a:schemeClr val="accent2"/>
              </a:solidFill>
              <a:latin typeface="Times New Roman" pitchFamily="18" charset="0"/>
            </a:endParaRPr>
          </a:p>
        </p:txBody>
      </p:sp>
      <p:sp>
        <p:nvSpPr>
          <p:cNvPr id="10318" name="Rectangle 1314"/>
          <p:cNvSpPr>
            <a:spLocks noChangeArrowheads="1"/>
          </p:cNvSpPr>
          <p:nvPr/>
        </p:nvSpPr>
        <p:spPr bwMode="auto">
          <a:xfrm>
            <a:off x="1685925" y="2917825"/>
            <a:ext cx="100013" cy="214313"/>
          </a:xfrm>
          <a:prstGeom prst="rect">
            <a:avLst/>
          </a:prstGeom>
          <a:noFill/>
          <a:ln w="9525">
            <a:noFill/>
            <a:miter lim="800000"/>
            <a:headEnd/>
            <a:tailEnd/>
          </a:ln>
        </p:spPr>
        <p:txBody>
          <a:bodyPr wrap="none" lIns="0" tIns="0" rIns="0" bIns="0">
            <a:spAutoFit/>
          </a:bodyPr>
          <a:lstStyle/>
          <a:p>
            <a:pPr eaLnBrk="0" hangingPunct="0"/>
            <a:r>
              <a:rPr lang="en-US" b="1">
                <a:solidFill>
                  <a:schemeClr val="accent2"/>
                </a:solidFill>
              </a:rPr>
              <a:t>4</a:t>
            </a:r>
            <a:endParaRPr lang="en-US" b="1">
              <a:solidFill>
                <a:schemeClr val="accent2"/>
              </a:solidFill>
              <a:latin typeface="Times New Roman" pitchFamily="18" charset="0"/>
            </a:endParaRPr>
          </a:p>
        </p:txBody>
      </p:sp>
      <p:sp>
        <p:nvSpPr>
          <p:cNvPr id="10319" name="Rectangle 1315"/>
          <p:cNvSpPr>
            <a:spLocks noChangeArrowheads="1"/>
          </p:cNvSpPr>
          <p:nvPr/>
        </p:nvSpPr>
        <p:spPr bwMode="auto">
          <a:xfrm>
            <a:off x="1685925" y="3167063"/>
            <a:ext cx="100013" cy="215900"/>
          </a:xfrm>
          <a:prstGeom prst="rect">
            <a:avLst/>
          </a:prstGeom>
          <a:noFill/>
          <a:ln w="9525">
            <a:noFill/>
            <a:miter lim="800000"/>
            <a:headEnd/>
            <a:tailEnd/>
          </a:ln>
        </p:spPr>
        <p:txBody>
          <a:bodyPr wrap="none" lIns="0" tIns="0" rIns="0" bIns="0">
            <a:spAutoFit/>
          </a:bodyPr>
          <a:lstStyle/>
          <a:p>
            <a:pPr eaLnBrk="0" hangingPunct="0"/>
            <a:r>
              <a:rPr lang="en-US" b="1">
                <a:solidFill>
                  <a:schemeClr val="accent2"/>
                </a:solidFill>
              </a:rPr>
              <a:t>3</a:t>
            </a:r>
            <a:endParaRPr lang="en-US" b="1">
              <a:solidFill>
                <a:schemeClr val="accent2"/>
              </a:solidFill>
              <a:latin typeface="Times New Roman" pitchFamily="18" charset="0"/>
            </a:endParaRPr>
          </a:p>
        </p:txBody>
      </p:sp>
      <p:sp>
        <p:nvSpPr>
          <p:cNvPr id="10320" name="Rectangle 1316"/>
          <p:cNvSpPr>
            <a:spLocks noChangeArrowheads="1"/>
          </p:cNvSpPr>
          <p:nvPr/>
        </p:nvSpPr>
        <p:spPr bwMode="auto">
          <a:xfrm>
            <a:off x="1685925" y="3419475"/>
            <a:ext cx="100013" cy="215900"/>
          </a:xfrm>
          <a:prstGeom prst="rect">
            <a:avLst/>
          </a:prstGeom>
          <a:noFill/>
          <a:ln w="9525">
            <a:noFill/>
            <a:miter lim="800000"/>
            <a:headEnd/>
            <a:tailEnd/>
          </a:ln>
        </p:spPr>
        <p:txBody>
          <a:bodyPr wrap="none" lIns="0" tIns="0" rIns="0" bIns="0">
            <a:spAutoFit/>
          </a:bodyPr>
          <a:lstStyle/>
          <a:p>
            <a:pPr eaLnBrk="0" hangingPunct="0"/>
            <a:r>
              <a:rPr lang="en-US" b="1">
                <a:solidFill>
                  <a:schemeClr val="accent2"/>
                </a:solidFill>
              </a:rPr>
              <a:t>4</a:t>
            </a:r>
            <a:endParaRPr lang="en-US" b="1">
              <a:solidFill>
                <a:schemeClr val="accent2"/>
              </a:solidFill>
              <a:latin typeface="Times New Roman" pitchFamily="18" charset="0"/>
            </a:endParaRPr>
          </a:p>
        </p:txBody>
      </p:sp>
      <p:sp>
        <p:nvSpPr>
          <p:cNvPr id="10321" name="Rectangle 1317"/>
          <p:cNvSpPr>
            <a:spLocks noChangeArrowheads="1"/>
          </p:cNvSpPr>
          <p:nvPr/>
        </p:nvSpPr>
        <p:spPr bwMode="auto">
          <a:xfrm>
            <a:off x="1685925" y="3671888"/>
            <a:ext cx="100013" cy="215900"/>
          </a:xfrm>
          <a:prstGeom prst="rect">
            <a:avLst/>
          </a:prstGeom>
          <a:noFill/>
          <a:ln w="9525">
            <a:noFill/>
            <a:miter lim="800000"/>
            <a:headEnd/>
            <a:tailEnd/>
          </a:ln>
        </p:spPr>
        <p:txBody>
          <a:bodyPr wrap="none" lIns="0" tIns="0" rIns="0" bIns="0">
            <a:spAutoFit/>
          </a:bodyPr>
          <a:lstStyle/>
          <a:p>
            <a:pPr eaLnBrk="0" hangingPunct="0"/>
            <a:r>
              <a:rPr lang="en-US" b="1">
                <a:solidFill>
                  <a:schemeClr val="accent2"/>
                </a:solidFill>
              </a:rPr>
              <a:t>2</a:t>
            </a:r>
            <a:endParaRPr lang="en-US" b="1">
              <a:solidFill>
                <a:schemeClr val="accent2"/>
              </a:solidFill>
              <a:latin typeface="Times New Roman" pitchFamily="18" charset="0"/>
            </a:endParaRPr>
          </a:p>
        </p:txBody>
      </p:sp>
      <p:sp>
        <p:nvSpPr>
          <p:cNvPr id="10322" name="Rectangle 1318"/>
          <p:cNvSpPr>
            <a:spLocks noChangeArrowheads="1"/>
          </p:cNvSpPr>
          <p:nvPr/>
        </p:nvSpPr>
        <p:spPr bwMode="auto">
          <a:xfrm>
            <a:off x="1685925" y="3922713"/>
            <a:ext cx="100013" cy="214312"/>
          </a:xfrm>
          <a:prstGeom prst="rect">
            <a:avLst/>
          </a:prstGeom>
          <a:noFill/>
          <a:ln w="9525">
            <a:noFill/>
            <a:miter lim="800000"/>
            <a:headEnd/>
            <a:tailEnd/>
          </a:ln>
        </p:spPr>
        <p:txBody>
          <a:bodyPr wrap="none" lIns="0" tIns="0" rIns="0" bIns="0">
            <a:spAutoFit/>
          </a:bodyPr>
          <a:lstStyle/>
          <a:p>
            <a:pPr eaLnBrk="0" hangingPunct="0"/>
            <a:r>
              <a:rPr lang="en-US" b="1">
                <a:solidFill>
                  <a:schemeClr val="accent2"/>
                </a:solidFill>
              </a:rPr>
              <a:t>2</a:t>
            </a:r>
            <a:endParaRPr lang="en-US" b="1">
              <a:solidFill>
                <a:schemeClr val="accent2"/>
              </a:solidFill>
              <a:latin typeface="Times New Roman" pitchFamily="18" charset="0"/>
            </a:endParaRPr>
          </a:p>
        </p:txBody>
      </p:sp>
      <p:sp>
        <p:nvSpPr>
          <p:cNvPr id="10323" name="Rectangle 1319"/>
          <p:cNvSpPr>
            <a:spLocks noChangeArrowheads="1"/>
          </p:cNvSpPr>
          <p:nvPr/>
        </p:nvSpPr>
        <p:spPr bwMode="auto">
          <a:xfrm>
            <a:off x="1685925" y="4170363"/>
            <a:ext cx="100013" cy="215900"/>
          </a:xfrm>
          <a:prstGeom prst="rect">
            <a:avLst/>
          </a:prstGeom>
          <a:noFill/>
          <a:ln w="9525">
            <a:noFill/>
            <a:miter lim="800000"/>
            <a:headEnd/>
            <a:tailEnd/>
          </a:ln>
        </p:spPr>
        <p:txBody>
          <a:bodyPr wrap="none" lIns="0" tIns="0" rIns="0" bIns="0">
            <a:spAutoFit/>
          </a:bodyPr>
          <a:lstStyle/>
          <a:p>
            <a:pPr eaLnBrk="0" hangingPunct="0"/>
            <a:r>
              <a:rPr lang="en-US" b="1">
                <a:solidFill>
                  <a:schemeClr val="accent2"/>
                </a:solidFill>
              </a:rPr>
              <a:t>3</a:t>
            </a:r>
            <a:endParaRPr lang="en-US" b="1">
              <a:solidFill>
                <a:schemeClr val="accent2"/>
              </a:solidFill>
              <a:latin typeface="Times New Roman" pitchFamily="18" charset="0"/>
            </a:endParaRPr>
          </a:p>
        </p:txBody>
      </p:sp>
      <p:sp>
        <p:nvSpPr>
          <p:cNvPr id="10324" name="Rectangle 1321"/>
          <p:cNvSpPr>
            <a:spLocks noGrp="1" noChangeArrowheads="1"/>
          </p:cNvSpPr>
          <p:nvPr>
            <p:ph type="title"/>
          </p:nvPr>
        </p:nvSpPr>
        <p:spPr/>
        <p:txBody>
          <a:bodyPr>
            <a:normAutofit fontScale="90000"/>
          </a:bodyPr>
          <a:lstStyle/>
          <a:p>
            <a:pPr eaLnBrk="1" hangingPunct="1"/>
            <a:r>
              <a:rPr lang="en-US" smtClean="0">
                <a:solidFill>
                  <a:srgbClr val="333399"/>
                </a:solidFill>
              </a:rPr>
              <a:t>Variability Leads to Waiting Time… and Inventory</a:t>
            </a:r>
          </a:p>
        </p:txBody>
      </p:sp>
      <p:sp>
        <p:nvSpPr>
          <p:cNvPr id="144" name="Slide Number Placeholder 143"/>
          <p:cNvSpPr>
            <a:spLocks noGrp="1"/>
          </p:cNvSpPr>
          <p:nvPr>
            <p:ph type="sldNum" sz="quarter" idx="12"/>
          </p:nvPr>
        </p:nvSpPr>
        <p:spPr/>
        <p:txBody>
          <a:bodyPr/>
          <a:lstStyle/>
          <a:p>
            <a:fld id="{2F7DB963-4F8A-4DAA-BCBD-A7A16DAB06B2}" type="slidenum">
              <a:rPr lang="en-US" smtClean="0"/>
              <a:pPr/>
              <a:t>4</a:t>
            </a:fld>
            <a:endParaRPr lang="en-US"/>
          </a:p>
        </p:txBody>
      </p:sp>
      <p:sp>
        <p:nvSpPr>
          <p:cNvPr id="145" name="Footer Placeholder 144"/>
          <p:cNvSpPr>
            <a:spLocks noGrp="1"/>
          </p:cNvSpPr>
          <p:nvPr>
            <p:ph type="ftr" sz="quarter" idx="11"/>
          </p:nvPr>
        </p:nvSpPr>
        <p:spPr/>
        <p:txBody>
          <a:bodyPr/>
          <a:lstStyle/>
          <a:p>
            <a:r>
              <a:rPr lang="en-US" dirty="0" err="1" smtClean="0"/>
              <a:t>Gestión</a:t>
            </a:r>
            <a:r>
              <a:rPr lang="en-US" dirty="0" smtClean="0"/>
              <a:t> de </a:t>
            </a:r>
            <a:r>
              <a:rPr lang="en-US" dirty="0" err="1" smtClean="0"/>
              <a:t>Operaciones</a:t>
            </a:r>
            <a:r>
              <a:rPr lang="en-US" dirty="0" smtClean="0"/>
              <a:t> II</a:t>
            </a:r>
            <a:endParaRPr lang="en-US" dirty="0"/>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25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26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27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63" presetClass="path" presetSubtype="0" accel="50000" decel="50000" fill="hold" grpId="1" nodeType="clickEffect">
                                  <p:stCondLst>
                                    <p:cond delay="0"/>
                                  </p:stCondLst>
                                  <p:childTnLst>
                                    <p:animMotion origin="layout" path="M -0.00122 -0.00116 L 0.04774 -0.00024 " pathEditMode="relative" rAng="0" ptsTypes="AA">
                                      <p:cBhvr>
                                        <p:cTn id="18" dur="2000" fill="hold"/>
                                        <p:tgtEl>
                                          <p:spTgt spid="10274"/>
                                        </p:tgtEl>
                                        <p:attrNameLst>
                                          <p:attrName>ppt_x</p:attrName>
                                          <p:attrName>ppt_y</p:attrName>
                                        </p:attrNameLst>
                                      </p:cBhvr>
                                      <p:rCtr x="24" y="0"/>
                                    </p:animMotion>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26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58" grpId="0" animBg="1"/>
      <p:bldP spid="10261" grpId="0" animBg="1"/>
      <p:bldP spid="10262" grpId="0" animBg="1"/>
      <p:bldP spid="10274" grpId="0" animBg="1"/>
      <p:bldP spid="10274" grpId="1"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ChangeArrowheads="1"/>
          </p:cNvSpPr>
          <p:nvPr/>
        </p:nvSpPr>
        <p:spPr bwMode="auto">
          <a:xfrm>
            <a:off x="1776413" y="1125538"/>
            <a:ext cx="5943600" cy="2909887"/>
          </a:xfrm>
          <a:prstGeom prst="rect">
            <a:avLst/>
          </a:prstGeom>
          <a:noFill/>
          <a:ln w="28575">
            <a:solidFill>
              <a:schemeClr val="tx1"/>
            </a:solidFill>
            <a:prstDash val="sysDot"/>
            <a:miter lim="800000"/>
            <a:headEnd/>
            <a:tailEnd/>
          </a:ln>
          <a:effectLst/>
        </p:spPr>
        <p:txBody>
          <a:bodyPr wrap="none" anchor="ctr"/>
          <a:lstStyle/>
          <a:p>
            <a:endParaRPr lang="en-US"/>
          </a:p>
        </p:txBody>
      </p:sp>
      <p:sp>
        <p:nvSpPr>
          <p:cNvPr id="57348" name="AutoShape 4"/>
          <p:cNvSpPr>
            <a:spLocks noChangeArrowheads="1"/>
          </p:cNvSpPr>
          <p:nvPr/>
        </p:nvSpPr>
        <p:spPr bwMode="auto">
          <a:xfrm>
            <a:off x="2690813" y="1597025"/>
            <a:ext cx="1600200" cy="1219200"/>
          </a:xfrm>
          <a:prstGeom prst="triangle">
            <a:avLst>
              <a:gd name="adj" fmla="val 50000"/>
            </a:avLst>
          </a:prstGeom>
          <a:solidFill>
            <a:schemeClr val="accent1"/>
          </a:solidFill>
          <a:ln w="9525">
            <a:solidFill>
              <a:schemeClr val="tx1"/>
            </a:solidFill>
            <a:miter lim="800000"/>
            <a:headEnd/>
            <a:tailEnd/>
          </a:ln>
          <a:effectLst/>
        </p:spPr>
        <p:txBody>
          <a:bodyPr wrap="none" anchor="ctr"/>
          <a:lstStyle/>
          <a:p>
            <a:endParaRPr lang="en-US"/>
          </a:p>
        </p:txBody>
      </p:sp>
      <p:sp>
        <p:nvSpPr>
          <p:cNvPr id="57349" name="Rectangle 5"/>
          <p:cNvSpPr>
            <a:spLocks noChangeArrowheads="1"/>
          </p:cNvSpPr>
          <p:nvPr/>
        </p:nvSpPr>
        <p:spPr bwMode="auto">
          <a:xfrm>
            <a:off x="5129213" y="1558925"/>
            <a:ext cx="1600200" cy="1295400"/>
          </a:xfrm>
          <a:prstGeom prst="rect">
            <a:avLst/>
          </a:prstGeom>
          <a:solidFill>
            <a:schemeClr val="accent1"/>
          </a:solidFill>
          <a:ln w="9525">
            <a:solidFill>
              <a:schemeClr val="tx1"/>
            </a:solidFill>
            <a:miter lim="800000"/>
            <a:headEnd/>
            <a:tailEnd/>
          </a:ln>
          <a:effectLst/>
        </p:spPr>
        <p:txBody>
          <a:bodyPr wrap="none" anchor="ctr"/>
          <a:lstStyle/>
          <a:p>
            <a:endParaRPr lang="en-US"/>
          </a:p>
        </p:txBody>
      </p:sp>
      <p:sp>
        <p:nvSpPr>
          <p:cNvPr id="57350" name="Line 6"/>
          <p:cNvSpPr>
            <a:spLocks noChangeShapeType="1"/>
          </p:cNvSpPr>
          <p:nvPr/>
        </p:nvSpPr>
        <p:spPr bwMode="auto">
          <a:xfrm>
            <a:off x="557213" y="2206625"/>
            <a:ext cx="2438400" cy="0"/>
          </a:xfrm>
          <a:prstGeom prst="line">
            <a:avLst/>
          </a:prstGeom>
          <a:noFill/>
          <a:ln w="9525">
            <a:solidFill>
              <a:schemeClr val="tx1"/>
            </a:solidFill>
            <a:round/>
            <a:headEnd/>
            <a:tailEnd type="triangle" w="med" len="med"/>
          </a:ln>
          <a:effectLst/>
        </p:spPr>
        <p:txBody>
          <a:bodyPr wrap="none" anchor="ctr"/>
          <a:lstStyle/>
          <a:p>
            <a:endParaRPr lang="en-US"/>
          </a:p>
        </p:txBody>
      </p:sp>
      <p:sp>
        <p:nvSpPr>
          <p:cNvPr id="57351" name="Line 7"/>
          <p:cNvSpPr>
            <a:spLocks noChangeShapeType="1"/>
          </p:cNvSpPr>
          <p:nvPr/>
        </p:nvSpPr>
        <p:spPr bwMode="auto">
          <a:xfrm>
            <a:off x="3910013" y="2206625"/>
            <a:ext cx="1219200" cy="0"/>
          </a:xfrm>
          <a:prstGeom prst="line">
            <a:avLst/>
          </a:prstGeom>
          <a:noFill/>
          <a:ln w="9525">
            <a:solidFill>
              <a:schemeClr val="tx1"/>
            </a:solidFill>
            <a:round/>
            <a:headEnd/>
            <a:tailEnd type="triangle" w="med" len="med"/>
          </a:ln>
          <a:effectLst/>
        </p:spPr>
        <p:txBody>
          <a:bodyPr wrap="none" anchor="ctr"/>
          <a:lstStyle/>
          <a:p>
            <a:endParaRPr lang="en-US"/>
          </a:p>
        </p:txBody>
      </p:sp>
      <p:sp>
        <p:nvSpPr>
          <p:cNvPr id="57352" name="Line 8"/>
          <p:cNvSpPr>
            <a:spLocks noChangeShapeType="1"/>
          </p:cNvSpPr>
          <p:nvPr/>
        </p:nvSpPr>
        <p:spPr bwMode="auto">
          <a:xfrm>
            <a:off x="6729413" y="2206625"/>
            <a:ext cx="1600200" cy="0"/>
          </a:xfrm>
          <a:prstGeom prst="line">
            <a:avLst/>
          </a:prstGeom>
          <a:noFill/>
          <a:ln w="9525">
            <a:solidFill>
              <a:schemeClr val="tx1"/>
            </a:solidFill>
            <a:round/>
            <a:headEnd/>
            <a:tailEnd type="triangle" w="med" len="med"/>
          </a:ln>
          <a:effectLst/>
        </p:spPr>
        <p:txBody>
          <a:bodyPr wrap="none" anchor="ctr"/>
          <a:lstStyle/>
          <a:p>
            <a:endParaRPr lang="en-US"/>
          </a:p>
        </p:txBody>
      </p:sp>
      <p:sp>
        <p:nvSpPr>
          <p:cNvPr id="57353" name="Line 9"/>
          <p:cNvSpPr>
            <a:spLocks noChangeShapeType="1"/>
          </p:cNvSpPr>
          <p:nvPr/>
        </p:nvSpPr>
        <p:spPr bwMode="auto">
          <a:xfrm flipH="1">
            <a:off x="827088" y="2206625"/>
            <a:ext cx="949325" cy="2590800"/>
          </a:xfrm>
          <a:prstGeom prst="line">
            <a:avLst/>
          </a:prstGeom>
          <a:noFill/>
          <a:ln w="9525">
            <a:solidFill>
              <a:schemeClr val="tx1"/>
            </a:solidFill>
            <a:round/>
            <a:headEnd/>
            <a:tailEnd type="triangle" w="med" len="med"/>
          </a:ln>
          <a:effectLst/>
        </p:spPr>
        <p:txBody>
          <a:bodyPr wrap="none" anchor="ctr"/>
          <a:lstStyle/>
          <a:p>
            <a:endParaRPr lang="en-US"/>
          </a:p>
        </p:txBody>
      </p:sp>
      <p:sp>
        <p:nvSpPr>
          <p:cNvPr id="57354" name="Line 10"/>
          <p:cNvSpPr>
            <a:spLocks noChangeShapeType="1"/>
          </p:cNvSpPr>
          <p:nvPr/>
        </p:nvSpPr>
        <p:spPr bwMode="auto">
          <a:xfrm flipH="1">
            <a:off x="2771775" y="2816225"/>
            <a:ext cx="681038" cy="2052638"/>
          </a:xfrm>
          <a:prstGeom prst="line">
            <a:avLst/>
          </a:prstGeom>
          <a:noFill/>
          <a:ln w="9525">
            <a:solidFill>
              <a:schemeClr val="tx1"/>
            </a:solidFill>
            <a:round/>
            <a:headEnd/>
            <a:tailEnd type="triangle" w="med" len="med"/>
          </a:ln>
          <a:effectLst/>
        </p:spPr>
        <p:txBody>
          <a:bodyPr wrap="none" anchor="ctr"/>
          <a:lstStyle/>
          <a:p>
            <a:endParaRPr lang="en-US"/>
          </a:p>
        </p:txBody>
      </p:sp>
      <p:sp>
        <p:nvSpPr>
          <p:cNvPr id="57355" name="Text Box 11"/>
          <p:cNvSpPr txBox="1">
            <a:spLocks noChangeArrowheads="1"/>
          </p:cNvSpPr>
          <p:nvPr/>
        </p:nvSpPr>
        <p:spPr bwMode="auto">
          <a:xfrm>
            <a:off x="288925" y="4794250"/>
            <a:ext cx="1366838" cy="581025"/>
          </a:xfrm>
          <a:prstGeom prst="rect">
            <a:avLst/>
          </a:prstGeom>
          <a:noFill/>
          <a:ln w="9525">
            <a:noFill/>
            <a:miter lim="800000"/>
            <a:headEnd/>
            <a:tailEnd/>
          </a:ln>
          <a:effectLst/>
        </p:spPr>
        <p:txBody>
          <a:bodyPr wrap="none">
            <a:spAutoFit/>
          </a:bodyPr>
          <a:lstStyle/>
          <a:p>
            <a:pPr algn="ctr" eaLnBrk="0" hangingPunct="0"/>
            <a:r>
              <a:rPr lang="en-US" sz="1600"/>
              <a:t>Blocked calls</a:t>
            </a:r>
          </a:p>
          <a:p>
            <a:pPr algn="ctr" eaLnBrk="0" hangingPunct="0"/>
            <a:r>
              <a:rPr lang="en-US" sz="1600"/>
              <a:t>(busy signal)</a:t>
            </a:r>
          </a:p>
        </p:txBody>
      </p:sp>
      <p:sp>
        <p:nvSpPr>
          <p:cNvPr id="57356" name="Text Box 12"/>
          <p:cNvSpPr txBox="1">
            <a:spLocks noChangeArrowheads="1"/>
          </p:cNvSpPr>
          <p:nvPr/>
        </p:nvSpPr>
        <p:spPr bwMode="auto">
          <a:xfrm>
            <a:off x="1965325" y="4832350"/>
            <a:ext cx="1682750" cy="581025"/>
          </a:xfrm>
          <a:prstGeom prst="rect">
            <a:avLst/>
          </a:prstGeom>
          <a:noFill/>
          <a:ln w="9525">
            <a:noFill/>
            <a:miter lim="800000"/>
            <a:headEnd/>
            <a:tailEnd/>
          </a:ln>
          <a:effectLst/>
        </p:spPr>
        <p:txBody>
          <a:bodyPr wrap="none">
            <a:spAutoFit/>
          </a:bodyPr>
          <a:lstStyle/>
          <a:p>
            <a:pPr algn="ctr" eaLnBrk="0" hangingPunct="0"/>
            <a:r>
              <a:rPr lang="en-US" sz="1600"/>
              <a:t>Abandoned calls</a:t>
            </a:r>
          </a:p>
          <a:p>
            <a:pPr algn="ctr" eaLnBrk="0" hangingPunct="0"/>
            <a:r>
              <a:rPr lang="en-US" sz="1600"/>
              <a:t>(tired of waiting)</a:t>
            </a:r>
          </a:p>
        </p:txBody>
      </p:sp>
      <p:sp>
        <p:nvSpPr>
          <p:cNvPr id="57357" name="Text Box 13"/>
          <p:cNvSpPr txBox="1">
            <a:spLocks noChangeArrowheads="1"/>
          </p:cNvSpPr>
          <p:nvPr/>
        </p:nvSpPr>
        <p:spPr bwMode="auto">
          <a:xfrm>
            <a:off x="3071813" y="2130425"/>
            <a:ext cx="882650" cy="581025"/>
          </a:xfrm>
          <a:prstGeom prst="rect">
            <a:avLst/>
          </a:prstGeom>
          <a:noFill/>
          <a:ln w="9525">
            <a:noFill/>
            <a:miter lim="800000"/>
            <a:headEnd/>
            <a:tailEnd/>
          </a:ln>
          <a:effectLst/>
        </p:spPr>
        <p:txBody>
          <a:bodyPr wrap="none">
            <a:spAutoFit/>
          </a:bodyPr>
          <a:lstStyle/>
          <a:p>
            <a:pPr algn="ctr" eaLnBrk="0" hangingPunct="0"/>
            <a:r>
              <a:rPr lang="en-US" sz="1600"/>
              <a:t>Calls</a:t>
            </a:r>
          </a:p>
          <a:p>
            <a:pPr algn="ctr" eaLnBrk="0" hangingPunct="0"/>
            <a:r>
              <a:rPr lang="en-US" sz="1600"/>
              <a:t>on Hold</a:t>
            </a:r>
          </a:p>
        </p:txBody>
      </p:sp>
      <p:sp>
        <p:nvSpPr>
          <p:cNvPr id="57358" name="Text Box 14"/>
          <p:cNvSpPr txBox="1">
            <a:spLocks noChangeArrowheads="1"/>
          </p:cNvSpPr>
          <p:nvPr/>
        </p:nvSpPr>
        <p:spPr bwMode="auto">
          <a:xfrm>
            <a:off x="5281613" y="1885950"/>
            <a:ext cx="1222375" cy="825500"/>
          </a:xfrm>
          <a:prstGeom prst="rect">
            <a:avLst/>
          </a:prstGeom>
          <a:noFill/>
          <a:ln w="9525">
            <a:noFill/>
            <a:miter lim="800000"/>
            <a:headEnd/>
            <a:tailEnd/>
          </a:ln>
          <a:effectLst/>
        </p:spPr>
        <p:txBody>
          <a:bodyPr wrap="none">
            <a:spAutoFit/>
          </a:bodyPr>
          <a:lstStyle/>
          <a:p>
            <a:pPr algn="ctr" eaLnBrk="0" hangingPunct="0"/>
            <a:r>
              <a:rPr lang="en-US" sz="1600"/>
              <a:t>Sales reps</a:t>
            </a:r>
          </a:p>
          <a:p>
            <a:pPr algn="ctr" eaLnBrk="0" hangingPunct="0"/>
            <a:r>
              <a:rPr lang="en-US" sz="1600"/>
              <a:t>processing </a:t>
            </a:r>
          </a:p>
          <a:p>
            <a:pPr algn="ctr" eaLnBrk="0" hangingPunct="0"/>
            <a:r>
              <a:rPr lang="en-US" sz="1600"/>
              <a:t>calls</a:t>
            </a:r>
          </a:p>
        </p:txBody>
      </p:sp>
      <p:sp>
        <p:nvSpPr>
          <p:cNvPr id="57359" name="Text Box 15"/>
          <p:cNvSpPr txBox="1">
            <a:spLocks noChangeArrowheads="1"/>
          </p:cNvSpPr>
          <p:nvPr/>
        </p:nvSpPr>
        <p:spPr bwMode="auto">
          <a:xfrm>
            <a:off x="7796213" y="1597025"/>
            <a:ext cx="1085850" cy="581025"/>
          </a:xfrm>
          <a:prstGeom prst="rect">
            <a:avLst/>
          </a:prstGeom>
          <a:noFill/>
          <a:ln w="9525">
            <a:noFill/>
            <a:miter lim="800000"/>
            <a:headEnd/>
            <a:tailEnd/>
          </a:ln>
          <a:effectLst/>
        </p:spPr>
        <p:txBody>
          <a:bodyPr wrap="none">
            <a:spAutoFit/>
          </a:bodyPr>
          <a:lstStyle/>
          <a:p>
            <a:pPr algn="ctr" eaLnBrk="0" hangingPunct="0"/>
            <a:r>
              <a:rPr lang="en-US" sz="1600"/>
              <a:t>Answered</a:t>
            </a:r>
          </a:p>
          <a:p>
            <a:pPr algn="ctr" eaLnBrk="0" hangingPunct="0"/>
            <a:r>
              <a:rPr lang="en-US" sz="1600"/>
              <a:t>Calls</a:t>
            </a:r>
          </a:p>
        </p:txBody>
      </p:sp>
      <p:sp>
        <p:nvSpPr>
          <p:cNvPr id="57360" name="Text Box 16"/>
          <p:cNvSpPr txBox="1">
            <a:spLocks noChangeArrowheads="1"/>
          </p:cNvSpPr>
          <p:nvPr/>
        </p:nvSpPr>
        <p:spPr bwMode="auto">
          <a:xfrm>
            <a:off x="557213" y="1673225"/>
            <a:ext cx="1065212" cy="581025"/>
          </a:xfrm>
          <a:prstGeom prst="rect">
            <a:avLst/>
          </a:prstGeom>
          <a:noFill/>
          <a:ln w="9525">
            <a:noFill/>
            <a:miter lim="800000"/>
            <a:headEnd/>
            <a:tailEnd/>
          </a:ln>
          <a:effectLst/>
        </p:spPr>
        <p:txBody>
          <a:bodyPr wrap="none">
            <a:spAutoFit/>
          </a:bodyPr>
          <a:lstStyle/>
          <a:p>
            <a:pPr algn="ctr" eaLnBrk="0" hangingPunct="0"/>
            <a:r>
              <a:rPr lang="en-US" sz="1600"/>
              <a:t>Incoming </a:t>
            </a:r>
          </a:p>
          <a:p>
            <a:pPr algn="ctr" eaLnBrk="0" hangingPunct="0"/>
            <a:r>
              <a:rPr lang="en-US" sz="1600"/>
              <a:t>calls</a:t>
            </a:r>
          </a:p>
        </p:txBody>
      </p:sp>
      <p:sp>
        <p:nvSpPr>
          <p:cNvPr id="57361" name="Text Box 17"/>
          <p:cNvSpPr txBox="1">
            <a:spLocks noChangeArrowheads="1"/>
          </p:cNvSpPr>
          <p:nvPr/>
        </p:nvSpPr>
        <p:spPr bwMode="auto">
          <a:xfrm>
            <a:off x="6584950" y="1217613"/>
            <a:ext cx="1031875" cy="304800"/>
          </a:xfrm>
          <a:prstGeom prst="rect">
            <a:avLst/>
          </a:prstGeom>
          <a:noFill/>
          <a:ln w="9525">
            <a:noFill/>
            <a:miter lim="800000"/>
            <a:headEnd/>
            <a:tailEnd/>
          </a:ln>
          <a:effectLst/>
        </p:spPr>
        <p:txBody>
          <a:bodyPr wrap="none">
            <a:spAutoFit/>
          </a:bodyPr>
          <a:lstStyle/>
          <a:p>
            <a:pPr eaLnBrk="0" hangingPunct="0"/>
            <a:r>
              <a:rPr lang="en-US" i="1"/>
              <a:t>Call center</a:t>
            </a:r>
          </a:p>
        </p:txBody>
      </p:sp>
      <p:sp>
        <p:nvSpPr>
          <p:cNvPr id="57363" name="Rectangle 19"/>
          <p:cNvSpPr>
            <a:spLocks noChangeArrowheads="1"/>
          </p:cNvSpPr>
          <p:nvPr/>
        </p:nvSpPr>
        <p:spPr bwMode="auto">
          <a:xfrm>
            <a:off x="250825" y="5373688"/>
            <a:ext cx="8670925" cy="936625"/>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wrap="none" anchor="ctr"/>
          <a:lstStyle/>
          <a:p>
            <a:pPr algn="ctr" eaLnBrk="0" hangingPunct="0"/>
            <a:endParaRPr lang="en-US" sz="2400"/>
          </a:p>
        </p:txBody>
      </p:sp>
      <p:sp>
        <p:nvSpPr>
          <p:cNvPr id="57364" name="Text Box 20"/>
          <p:cNvSpPr txBox="1">
            <a:spLocks noChangeArrowheads="1"/>
          </p:cNvSpPr>
          <p:nvPr/>
        </p:nvSpPr>
        <p:spPr bwMode="auto">
          <a:xfrm>
            <a:off x="6518275" y="5045075"/>
            <a:ext cx="2359025" cy="336550"/>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wrap="none">
            <a:spAutoFit/>
          </a:bodyPr>
          <a:lstStyle/>
          <a:p>
            <a:pPr eaLnBrk="0" hangingPunct="0"/>
            <a:r>
              <a:rPr lang="en-US" sz="1600" i="1" dirty="0"/>
              <a:t>Financial consequences</a:t>
            </a:r>
          </a:p>
        </p:txBody>
      </p:sp>
      <p:sp>
        <p:nvSpPr>
          <p:cNvPr id="57365" name="Text Box 21"/>
          <p:cNvSpPr txBox="1">
            <a:spLocks noChangeArrowheads="1"/>
          </p:cNvSpPr>
          <p:nvPr/>
        </p:nvSpPr>
        <p:spPr bwMode="auto">
          <a:xfrm>
            <a:off x="271463" y="5518150"/>
            <a:ext cx="1597025" cy="336550"/>
          </a:xfrm>
          <a:prstGeom prst="rect">
            <a:avLst/>
          </a:prstGeom>
          <a:noFill/>
          <a:ln w="9525">
            <a:noFill/>
            <a:miter lim="800000"/>
            <a:headEnd/>
            <a:tailEnd/>
          </a:ln>
          <a:effectLst/>
        </p:spPr>
        <p:txBody>
          <a:bodyPr wrap="none">
            <a:spAutoFit/>
          </a:bodyPr>
          <a:lstStyle/>
          <a:p>
            <a:pPr eaLnBrk="0" hangingPunct="0"/>
            <a:r>
              <a:rPr lang="en-US" sz="1600" dirty="0"/>
              <a:t>Lost throughput</a:t>
            </a:r>
          </a:p>
        </p:txBody>
      </p:sp>
      <p:sp>
        <p:nvSpPr>
          <p:cNvPr id="57366" name="Text Box 22"/>
          <p:cNvSpPr txBox="1">
            <a:spLocks noChangeArrowheads="1"/>
          </p:cNvSpPr>
          <p:nvPr/>
        </p:nvSpPr>
        <p:spPr bwMode="auto">
          <a:xfrm>
            <a:off x="2032000" y="5518150"/>
            <a:ext cx="2805113" cy="825500"/>
          </a:xfrm>
          <a:prstGeom prst="rect">
            <a:avLst/>
          </a:prstGeom>
          <a:noFill/>
          <a:ln w="9525">
            <a:noFill/>
            <a:miter lim="800000"/>
            <a:headEnd/>
            <a:tailEnd/>
          </a:ln>
          <a:effectLst/>
        </p:spPr>
        <p:txBody>
          <a:bodyPr wrap="none">
            <a:spAutoFit/>
          </a:bodyPr>
          <a:lstStyle/>
          <a:p>
            <a:pPr eaLnBrk="0" hangingPunct="0"/>
            <a:r>
              <a:rPr lang="en-US" sz="1600"/>
              <a:t>Holding cost</a:t>
            </a:r>
          </a:p>
          <a:p>
            <a:pPr eaLnBrk="0" hangingPunct="0"/>
            <a:r>
              <a:rPr lang="en-US" sz="1600"/>
              <a:t>Lost goodwill</a:t>
            </a:r>
          </a:p>
          <a:p>
            <a:pPr eaLnBrk="0" hangingPunct="0"/>
            <a:r>
              <a:rPr lang="en-US" sz="1600"/>
              <a:t>Lost throughput (abandoned)</a:t>
            </a:r>
          </a:p>
        </p:txBody>
      </p:sp>
      <p:sp>
        <p:nvSpPr>
          <p:cNvPr id="57367" name="Text Box 23"/>
          <p:cNvSpPr txBox="1">
            <a:spLocks noChangeArrowheads="1"/>
          </p:cNvSpPr>
          <p:nvPr/>
        </p:nvSpPr>
        <p:spPr bwMode="auto">
          <a:xfrm>
            <a:off x="7077075" y="5518150"/>
            <a:ext cx="1785938" cy="336550"/>
          </a:xfrm>
          <a:prstGeom prst="rect">
            <a:avLst/>
          </a:prstGeom>
          <a:noFill/>
          <a:ln w="9525">
            <a:noFill/>
            <a:miter lim="800000"/>
            <a:headEnd/>
            <a:tailEnd/>
          </a:ln>
          <a:effectLst/>
        </p:spPr>
        <p:txBody>
          <a:bodyPr wrap="none">
            <a:spAutoFit/>
          </a:bodyPr>
          <a:lstStyle/>
          <a:p>
            <a:pPr eaLnBrk="0" hangingPunct="0"/>
            <a:r>
              <a:rPr lang="en-US" sz="1600"/>
              <a:t>$$$ Revenue $$$</a:t>
            </a:r>
          </a:p>
        </p:txBody>
      </p:sp>
      <p:sp>
        <p:nvSpPr>
          <p:cNvPr id="57368" name="Text Box 24"/>
          <p:cNvSpPr txBox="1">
            <a:spLocks noChangeArrowheads="1"/>
          </p:cNvSpPr>
          <p:nvPr/>
        </p:nvSpPr>
        <p:spPr bwMode="auto">
          <a:xfrm>
            <a:off x="5005388" y="5518150"/>
            <a:ext cx="1846262" cy="825500"/>
          </a:xfrm>
          <a:prstGeom prst="rect">
            <a:avLst/>
          </a:prstGeom>
          <a:noFill/>
          <a:ln w="9525">
            <a:noFill/>
            <a:miter lim="800000"/>
            <a:headEnd/>
            <a:tailEnd/>
          </a:ln>
          <a:effectLst/>
        </p:spPr>
        <p:txBody>
          <a:bodyPr wrap="none">
            <a:spAutoFit/>
          </a:bodyPr>
          <a:lstStyle/>
          <a:p>
            <a:pPr eaLnBrk="0" hangingPunct="0"/>
            <a:r>
              <a:rPr lang="en-US" sz="1600"/>
              <a:t>Cost of capacity</a:t>
            </a:r>
          </a:p>
          <a:p>
            <a:pPr eaLnBrk="0" hangingPunct="0"/>
            <a:r>
              <a:rPr lang="en-US" sz="1600"/>
              <a:t>Cost per customer</a:t>
            </a:r>
          </a:p>
          <a:p>
            <a:pPr eaLnBrk="0" hangingPunct="0"/>
            <a:endParaRPr lang="en-US" sz="1600"/>
          </a:p>
        </p:txBody>
      </p:sp>
      <p:sp>
        <p:nvSpPr>
          <p:cNvPr id="26" name="Title 25"/>
          <p:cNvSpPr>
            <a:spLocks noGrp="1"/>
          </p:cNvSpPr>
          <p:nvPr>
            <p:ph type="title"/>
          </p:nvPr>
        </p:nvSpPr>
        <p:spPr/>
        <p:txBody>
          <a:bodyPr>
            <a:normAutofit fontScale="90000"/>
          </a:bodyPr>
          <a:lstStyle/>
          <a:p>
            <a:r>
              <a:rPr lang="en-US" dirty="0" smtClean="0"/>
              <a:t>Example of a Queuing System: Call Centers</a:t>
            </a:r>
            <a:endParaRPr lang="en-US" dirty="0"/>
          </a:p>
        </p:txBody>
      </p:sp>
      <p:sp>
        <p:nvSpPr>
          <p:cNvPr id="28" name="Slide Number Placeholder 27"/>
          <p:cNvSpPr>
            <a:spLocks noGrp="1"/>
          </p:cNvSpPr>
          <p:nvPr>
            <p:ph type="sldNum" sz="quarter" idx="12"/>
          </p:nvPr>
        </p:nvSpPr>
        <p:spPr/>
        <p:txBody>
          <a:bodyPr/>
          <a:lstStyle/>
          <a:p>
            <a:fld id="{2F7DB963-4F8A-4DAA-BCBD-A7A16DAB06B2}" type="slidenum">
              <a:rPr lang="en-US" smtClean="0"/>
              <a:pPr/>
              <a:t>5</a:t>
            </a:fld>
            <a:endParaRPr lang="en-US"/>
          </a:p>
        </p:txBody>
      </p:sp>
      <p:sp>
        <p:nvSpPr>
          <p:cNvPr id="29" name="Footer Placeholder 28"/>
          <p:cNvSpPr>
            <a:spLocks noGrp="1"/>
          </p:cNvSpPr>
          <p:nvPr>
            <p:ph type="ftr" sz="quarter" idx="11"/>
          </p:nvPr>
        </p:nvSpPr>
        <p:spPr/>
        <p:txBody>
          <a:bodyPr/>
          <a:lstStyle/>
          <a:p>
            <a:r>
              <a:rPr lang="en-US" dirty="0" err="1" smtClean="0"/>
              <a:t>Gestión</a:t>
            </a:r>
            <a:r>
              <a:rPr lang="en-US" dirty="0" smtClean="0"/>
              <a:t> de </a:t>
            </a:r>
            <a:r>
              <a:rPr lang="en-US" dirty="0" err="1" smtClean="0"/>
              <a:t>Operaciones</a:t>
            </a:r>
            <a:r>
              <a:rPr lang="en-US" dirty="0" smtClean="0"/>
              <a:t> II</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7363"/>
                                        </p:tgtEl>
                                        <p:attrNameLst>
                                          <p:attrName>style.visibility</p:attrName>
                                        </p:attrNameLst>
                                      </p:cBhvr>
                                      <p:to>
                                        <p:strVal val="visible"/>
                                      </p:to>
                                    </p:set>
                                    <p:animEffect transition="in" filter="blinds(horizontal)">
                                      <p:cBhvr>
                                        <p:cTn id="7" dur="500"/>
                                        <p:tgtEl>
                                          <p:spTgt spid="57363"/>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57364"/>
                                        </p:tgtEl>
                                        <p:attrNameLst>
                                          <p:attrName>style.visibility</p:attrName>
                                        </p:attrNameLst>
                                      </p:cBhvr>
                                      <p:to>
                                        <p:strVal val="visible"/>
                                      </p:to>
                                    </p:set>
                                    <p:animEffect transition="in" filter="blinds(horizontal)">
                                      <p:cBhvr>
                                        <p:cTn id="10" dur="500"/>
                                        <p:tgtEl>
                                          <p:spTgt spid="57364"/>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57365"/>
                                        </p:tgtEl>
                                        <p:attrNameLst>
                                          <p:attrName>style.visibility</p:attrName>
                                        </p:attrNameLst>
                                      </p:cBhvr>
                                      <p:to>
                                        <p:strVal val="visible"/>
                                      </p:to>
                                    </p:set>
                                    <p:animEffect transition="in" filter="blinds(horizontal)">
                                      <p:cBhvr>
                                        <p:cTn id="13" dur="500"/>
                                        <p:tgtEl>
                                          <p:spTgt spid="57365"/>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57366"/>
                                        </p:tgtEl>
                                        <p:attrNameLst>
                                          <p:attrName>style.visibility</p:attrName>
                                        </p:attrNameLst>
                                      </p:cBhvr>
                                      <p:to>
                                        <p:strVal val="visible"/>
                                      </p:to>
                                    </p:set>
                                    <p:animEffect transition="in" filter="blinds(horizontal)">
                                      <p:cBhvr>
                                        <p:cTn id="16" dur="500"/>
                                        <p:tgtEl>
                                          <p:spTgt spid="57366"/>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57367"/>
                                        </p:tgtEl>
                                        <p:attrNameLst>
                                          <p:attrName>style.visibility</p:attrName>
                                        </p:attrNameLst>
                                      </p:cBhvr>
                                      <p:to>
                                        <p:strVal val="visible"/>
                                      </p:to>
                                    </p:set>
                                    <p:animEffect transition="in" filter="blinds(horizontal)">
                                      <p:cBhvr>
                                        <p:cTn id="19" dur="500"/>
                                        <p:tgtEl>
                                          <p:spTgt spid="57367"/>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57368"/>
                                        </p:tgtEl>
                                        <p:attrNameLst>
                                          <p:attrName>style.visibility</p:attrName>
                                        </p:attrNameLst>
                                      </p:cBhvr>
                                      <p:to>
                                        <p:strVal val="visible"/>
                                      </p:to>
                                    </p:set>
                                    <p:animEffect transition="in" filter="blinds(horizontal)">
                                      <p:cBhvr>
                                        <p:cTn id="22" dur="500"/>
                                        <p:tgtEl>
                                          <p:spTgt spid="573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63" grpId="0" animBg="1"/>
      <p:bldP spid="57364" grpId="0" animBg="1"/>
      <p:bldP spid="57365" grpId="0"/>
      <p:bldP spid="57366" grpId="0"/>
      <p:bldP spid="57367" grpId="0"/>
      <p:bldP spid="5736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AutoShape 83"/>
          <p:cNvSpPr>
            <a:spLocks noChangeArrowheads="1"/>
          </p:cNvSpPr>
          <p:nvPr/>
        </p:nvSpPr>
        <p:spPr bwMode="auto">
          <a:xfrm>
            <a:off x="3557587" y="2587625"/>
            <a:ext cx="1054100" cy="571500"/>
          </a:xfrm>
          <a:prstGeom prst="triangle">
            <a:avLst>
              <a:gd name="adj" fmla="val 51204"/>
            </a:avLst>
          </a:prstGeom>
          <a:solidFill>
            <a:schemeClr val="accent1"/>
          </a:solidFill>
          <a:ln w="9525">
            <a:solidFill>
              <a:schemeClr val="tx1"/>
            </a:solidFill>
            <a:miter lim="800000"/>
            <a:headEnd/>
            <a:tailEnd/>
          </a:ln>
        </p:spPr>
        <p:txBody>
          <a:bodyPr wrap="none" anchor="ctr"/>
          <a:lstStyle/>
          <a:p>
            <a:endParaRPr lang="en-US"/>
          </a:p>
        </p:txBody>
      </p:sp>
      <p:sp>
        <p:nvSpPr>
          <p:cNvPr id="2052" name="AutoShape 19"/>
          <p:cNvSpPr>
            <a:spLocks noChangeArrowheads="1"/>
          </p:cNvSpPr>
          <p:nvPr/>
        </p:nvSpPr>
        <p:spPr bwMode="auto">
          <a:xfrm>
            <a:off x="609600" y="1814512"/>
            <a:ext cx="7742237" cy="4052888"/>
          </a:xfrm>
          <a:prstGeom prst="roundRect">
            <a:avLst>
              <a:gd name="adj" fmla="val 16667"/>
            </a:avLst>
          </a:prstGeom>
          <a:noFill/>
          <a:ln w="9525">
            <a:solidFill>
              <a:schemeClr val="tx1"/>
            </a:solidFill>
            <a:round/>
            <a:headEnd/>
            <a:tailEnd/>
          </a:ln>
        </p:spPr>
        <p:txBody>
          <a:bodyPr wrap="none" anchor="ctr"/>
          <a:lstStyle/>
          <a:p>
            <a:endParaRPr lang="en-US"/>
          </a:p>
        </p:txBody>
      </p:sp>
      <p:sp>
        <p:nvSpPr>
          <p:cNvPr id="2053" name="Rectangle 42"/>
          <p:cNvSpPr>
            <a:spLocks noChangeArrowheads="1"/>
          </p:cNvSpPr>
          <p:nvPr/>
        </p:nvSpPr>
        <p:spPr bwMode="auto">
          <a:xfrm>
            <a:off x="3236912" y="4213225"/>
            <a:ext cx="1758950" cy="373062"/>
          </a:xfrm>
          <a:prstGeom prst="rect">
            <a:avLst/>
          </a:prstGeom>
          <a:solidFill>
            <a:srgbClr val="FFCC99"/>
          </a:solidFill>
          <a:ln w="19050">
            <a:solidFill>
              <a:srgbClr val="FF3300"/>
            </a:solidFill>
            <a:miter lim="800000"/>
            <a:headEnd/>
            <a:tailEnd/>
          </a:ln>
        </p:spPr>
        <p:txBody>
          <a:bodyPr wrap="none" anchor="ctr"/>
          <a:lstStyle/>
          <a:p>
            <a:endParaRPr lang="en-US"/>
          </a:p>
        </p:txBody>
      </p:sp>
      <p:sp>
        <p:nvSpPr>
          <p:cNvPr id="2054" name="Rectangle 46"/>
          <p:cNvSpPr>
            <a:spLocks noChangeArrowheads="1"/>
          </p:cNvSpPr>
          <p:nvPr/>
        </p:nvSpPr>
        <p:spPr bwMode="auto">
          <a:xfrm>
            <a:off x="5449887" y="2736850"/>
            <a:ext cx="534988" cy="428625"/>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2055" name="Oval 53"/>
          <p:cNvSpPr>
            <a:spLocks noChangeArrowheads="1"/>
          </p:cNvSpPr>
          <p:nvPr/>
        </p:nvSpPr>
        <p:spPr bwMode="auto">
          <a:xfrm>
            <a:off x="3824287" y="2874962"/>
            <a:ext cx="133350" cy="122238"/>
          </a:xfrm>
          <a:prstGeom prst="ellipse">
            <a:avLst/>
          </a:prstGeom>
          <a:solidFill>
            <a:schemeClr val="tx1"/>
          </a:solidFill>
          <a:ln w="9525">
            <a:solidFill>
              <a:schemeClr val="tx1"/>
            </a:solidFill>
            <a:round/>
            <a:headEnd/>
            <a:tailEnd/>
          </a:ln>
        </p:spPr>
        <p:txBody>
          <a:bodyPr wrap="none" anchor="ctr"/>
          <a:lstStyle/>
          <a:p>
            <a:endParaRPr lang="en-US"/>
          </a:p>
        </p:txBody>
      </p:sp>
      <p:sp>
        <p:nvSpPr>
          <p:cNvPr id="2056" name="Oval 54"/>
          <p:cNvSpPr>
            <a:spLocks noChangeArrowheads="1"/>
          </p:cNvSpPr>
          <p:nvPr/>
        </p:nvSpPr>
        <p:spPr bwMode="auto">
          <a:xfrm>
            <a:off x="4025900" y="2874962"/>
            <a:ext cx="133350" cy="122238"/>
          </a:xfrm>
          <a:prstGeom prst="ellipse">
            <a:avLst/>
          </a:prstGeom>
          <a:solidFill>
            <a:schemeClr val="tx1"/>
          </a:solidFill>
          <a:ln w="9525">
            <a:solidFill>
              <a:schemeClr val="tx1"/>
            </a:solidFill>
            <a:round/>
            <a:headEnd/>
            <a:tailEnd/>
          </a:ln>
        </p:spPr>
        <p:txBody>
          <a:bodyPr wrap="none" anchor="ctr"/>
          <a:lstStyle/>
          <a:p>
            <a:endParaRPr lang="en-US"/>
          </a:p>
        </p:txBody>
      </p:sp>
      <p:sp>
        <p:nvSpPr>
          <p:cNvPr id="2057" name="Oval 55"/>
          <p:cNvSpPr>
            <a:spLocks noChangeArrowheads="1"/>
          </p:cNvSpPr>
          <p:nvPr/>
        </p:nvSpPr>
        <p:spPr bwMode="auto">
          <a:xfrm>
            <a:off x="4225925" y="2874962"/>
            <a:ext cx="133350" cy="122238"/>
          </a:xfrm>
          <a:prstGeom prst="ellipse">
            <a:avLst/>
          </a:prstGeom>
          <a:solidFill>
            <a:schemeClr val="tx1"/>
          </a:solidFill>
          <a:ln w="9525">
            <a:solidFill>
              <a:schemeClr val="tx1"/>
            </a:solidFill>
            <a:round/>
            <a:headEnd/>
            <a:tailEnd/>
          </a:ln>
        </p:spPr>
        <p:txBody>
          <a:bodyPr wrap="none" anchor="ctr"/>
          <a:lstStyle/>
          <a:p>
            <a:endParaRPr lang="en-US"/>
          </a:p>
        </p:txBody>
      </p:sp>
      <p:sp>
        <p:nvSpPr>
          <p:cNvPr id="2058" name="Oval 59"/>
          <p:cNvSpPr>
            <a:spLocks noChangeArrowheads="1"/>
          </p:cNvSpPr>
          <p:nvPr/>
        </p:nvSpPr>
        <p:spPr bwMode="auto">
          <a:xfrm>
            <a:off x="5651500" y="2886075"/>
            <a:ext cx="131762" cy="123825"/>
          </a:xfrm>
          <a:prstGeom prst="ellipse">
            <a:avLst/>
          </a:prstGeom>
          <a:solidFill>
            <a:schemeClr val="tx1"/>
          </a:solidFill>
          <a:ln w="9525">
            <a:solidFill>
              <a:schemeClr val="tx1"/>
            </a:solidFill>
            <a:round/>
            <a:headEnd/>
            <a:tailEnd/>
          </a:ln>
        </p:spPr>
        <p:txBody>
          <a:bodyPr wrap="none" anchor="ctr"/>
          <a:lstStyle/>
          <a:p>
            <a:endParaRPr lang="en-US"/>
          </a:p>
        </p:txBody>
      </p:sp>
      <p:sp>
        <p:nvSpPr>
          <p:cNvPr id="2059" name="Line 62"/>
          <p:cNvSpPr>
            <a:spLocks noChangeShapeType="1"/>
          </p:cNvSpPr>
          <p:nvPr/>
        </p:nvSpPr>
        <p:spPr bwMode="auto">
          <a:xfrm>
            <a:off x="6367462" y="2930525"/>
            <a:ext cx="668338" cy="1587"/>
          </a:xfrm>
          <a:prstGeom prst="line">
            <a:avLst/>
          </a:prstGeom>
          <a:noFill/>
          <a:ln w="9525">
            <a:solidFill>
              <a:schemeClr val="tx1"/>
            </a:solidFill>
            <a:round/>
            <a:headEnd/>
            <a:tailEnd type="triangle" w="med" len="med"/>
          </a:ln>
        </p:spPr>
        <p:txBody>
          <a:bodyPr wrap="none" anchor="ctr"/>
          <a:lstStyle/>
          <a:p>
            <a:endParaRPr lang="en-US"/>
          </a:p>
        </p:txBody>
      </p:sp>
      <p:sp>
        <p:nvSpPr>
          <p:cNvPr id="2060" name="Text Box 64"/>
          <p:cNvSpPr txBox="1">
            <a:spLocks noChangeArrowheads="1"/>
          </p:cNvSpPr>
          <p:nvPr/>
        </p:nvSpPr>
        <p:spPr bwMode="auto">
          <a:xfrm>
            <a:off x="6375400" y="2624137"/>
            <a:ext cx="879984" cy="338554"/>
          </a:xfrm>
          <a:prstGeom prst="rect">
            <a:avLst/>
          </a:prstGeom>
          <a:noFill/>
          <a:ln w="9525">
            <a:noFill/>
            <a:miter lim="800000"/>
            <a:headEnd/>
            <a:tailEnd/>
          </a:ln>
        </p:spPr>
        <p:txBody>
          <a:bodyPr wrap="none">
            <a:spAutoFit/>
          </a:bodyPr>
          <a:lstStyle/>
          <a:p>
            <a:pPr eaLnBrk="0" hangingPunct="0"/>
            <a:r>
              <a:rPr lang="en-US" sz="1600"/>
              <a:t>Outflow</a:t>
            </a:r>
          </a:p>
        </p:txBody>
      </p:sp>
      <p:sp>
        <p:nvSpPr>
          <p:cNvPr id="2061" name="Text Box 65"/>
          <p:cNvSpPr txBox="1">
            <a:spLocks noChangeArrowheads="1"/>
          </p:cNvSpPr>
          <p:nvPr/>
        </p:nvSpPr>
        <p:spPr bwMode="auto">
          <a:xfrm>
            <a:off x="3471862" y="1995487"/>
            <a:ext cx="1114408" cy="584775"/>
          </a:xfrm>
          <a:prstGeom prst="rect">
            <a:avLst/>
          </a:prstGeom>
          <a:noFill/>
          <a:ln w="9525">
            <a:noFill/>
            <a:miter lim="800000"/>
            <a:headEnd/>
            <a:tailEnd/>
          </a:ln>
        </p:spPr>
        <p:txBody>
          <a:bodyPr wrap="none">
            <a:spAutoFit/>
          </a:bodyPr>
          <a:lstStyle/>
          <a:p>
            <a:pPr eaLnBrk="0" hangingPunct="0"/>
            <a:r>
              <a:rPr lang="en-US" sz="1600" dirty="0"/>
              <a:t>  Inventory</a:t>
            </a:r>
          </a:p>
          <a:p>
            <a:pPr eaLnBrk="0" hangingPunct="0"/>
            <a:r>
              <a:rPr lang="en-US" sz="1600" dirty="0"/>
              <a:t>   waiting </a:t>
            </a:r>
            <a:r>
              <a:rPr lang="en-US" sz="1600" i="1" dirty="0" err="1"/>
              <a:t>I</a:t>
            </a:r>
            <a:r>
              <a:rPr lang="en-US" sz="1600" i="1" baseline="-25000" dirty="0" err="1"/>
              <a:t>q</a:t>
            </a:r>
            <a:endParaRPr lang="en-US" sz="1600" dirty="0"/>
          </a:p>
        </p:txBody>
      </p:sp>
      <p:sp>
        <p:nvSpPr>
          <p:cNvPr id="2062" name="Line 66"/>
          <p:cNvSpPr>
            <a:spLocks noChangeShapeType="1"/>
          </p:cNvSpPr>
          <p:nvPr/>
        </p:nvSpPr>
        <p:spPr bwMode="auto">
          <a:xfrm flipV="1">
            <a:off x="3035300" y="3479800"/>
            <a:ext cx="3552825" cy="1587"/>
          </a:xfrm>
          <a:prstGeom prst="line">
            <a:avLst/>
          </a:prstGeom>
          <a:noFill/>
          <a:ln w="9525">
            <a:solidFill>
              <a:schemeClr val="tx1"/>
            </a:solidFill>
            <a:round/>
            <a:headEnd/>
            <a:tailEnd type="triangle" w="med" len="med"/>
          </a:ln>
        </p:spPr>
        <p:txBody>
          <a:bodyPr wrap="none" anchor="ctr"/>
          <a:lstStyle/>
          <a:p>
            <a:endParaRPr lang="en-US"/>
          </a:p>
        </p:txBody>
      </p:sp>
      <p:sp>
        <p:nvSpPr>
          <p:cNvPr id="2063" name="Line 67"/>
          <p:cNvSpPr>
            <a:spLocks noChangeShapeType="1"/>
          </p:cNvSpPr>
          <p:nvPr/>
        </p:nvSpPr>
        <p:spPr bwMode="auto">
          <a:xfrm>
            <a:off x="3041650" y="3406775"/>
            <a:ext cx="1587" cy="184150"/>
          </a:xfrm>
          <a:prstGeom prst="line">
            <a:avLst/>
          </a:prstGeom>
          <a:noFill/>
          <a:ln w="9525">
            <a:solidFill>
              <a:schemeClr val="tx1"/>
            </a:solidFill>
            <a:round/>
            <a:headEnd/>
            <a:tailEnd/>
          </a:ln>
        </p:spPr>
        <p:txBody>
          <a:bodyPr wrap="none" anchor="ctr"/>
          <a:lstStyle/>
          <a:p>
            <a:endParaRPr lang="en-US"/>
          </a:p>
        </p:txBody>
      </p:sp>
      <p:sp>
        <p:nvSpPr>
          <p:cNvPr id="2064" name="Line 68"/>
          <p:cNvSpPr>
            <a:spLocks noChangeShapeType="1"/>
          </p:cNvSpPr>
          <p:nvPr/>
        </p:nvSpPr>
        <p:spPr bwMode="auto">
          <a:xfrm>
            <a:off x="5030787" y="3406775"/>
            <a:ext cx="1588" cy="184150"/>
          </a:xfrm>
          <a:prstGeom prst="line">
            <a:avLst/>
          </a:prstGeom>
          <a:noFill/>
          <a:ln w="9525">
            <a:solidFill>
              <a:schemeClr val="tx1"/>
            </a:solidFill>
            <a:round/>
            <a:headEnd/>
            <a:tailEnd/>
          </a:ln>
        </p:spPr>
        <p:txBody>
          <a:bodyPr wrap="none" anchor="ctr"/>
          <a:lstStyle/>
          <a:p>
            <a:endParaRPr lang="en-US"/>
          </a:p>
        </p:txBody>
      </p:sp>
      <p:sp>
        <p:nvSpPr>
          <p:cNvPr id="2065" name="Line 69"/>
          <p:cNvSpPr>
            <a:spLocks noChangeShapeType="1"/>
          </p:cNvSpPr>
          <p:nvPr/>
        </p:nvSpPr>
        <p:spPr bwMode="auto">
          <a:xfrm>
            <a:off x="6437312" y="3406775"/>
            <a:ext cx="1588" cy="184150"/>
          </a:xfrm>
          <a:prstGeom prst="line">
            <a:avLst/>
          </a:prstGeom>
          <a:noFill/>
          <a:ln w="9525">
            <a:solidFill>
              <a:schemeClr val="tx1"/>
            </a:solidFill>
            <a:round/>
            <a:headEnd/>
            <a:tailEnd/>
          </a:ln>
        </p:spPr>
        <p:txBody>
          <a:bodyPr wrap="none" anchor="ctr"/>
          <a:lstStyle/>
          <a:p>
            <a:endParaRPr lang="en-US"/>
          </a:p>
        </p:txBody>
      </p:sp>
      <p:sp>
        <p:nvSpPr>
          <p:cNvPr id="2066" name="Text Box 70"/>
          <p:cNvSpPr txBox="1">
            <a:spLocks noChangeArrowheads="1"/>
          </p:cNvSpPr>
          <p:nvPr/>
        </p:nvSpPr>
        <p:spPr bwMode="auto">
          <a:xfrm>
            <a:off x="2435225" y="3602037"/>
            <a:ext cx="1514475" cy="304800"/>
          </a:xfrm>
          <a:prstGeom prst="rect">
            <a:avLst/>
          </a:prstGeom>
          <a:noFill/>
          <a:ln w="9525">
            <a:noFill/>
            <a:miter lim="800000"/>
            <a:headEnd/>
            <a:tailEnd/>
          </a:ln>
        </p:spPr>
        <p:txBody>
          <a:bodyPr wrap="none">
            <a:spAutoFit/>
          </a:bodyPr>
          <a:lstStyle/>
          <a:p>
            <a:pPr eaLnBrk="0" hangingPunct="0"/>
            <a:r>
              <a:rPr lang="en-US" b="1" dirty="0"/>
              <a:t>Entry to system</a:t>
            </a:r>
          </a:p>
        </p:txBody>
      </p:sp>
      <p:sp>
        <p:nvSpPr>
          <p:cNvPr id="2067" name="Text Box 71"/>
          <p:cNvSpPr txBox="1">
            <a:spLocks noChangeArrowheads="1"/>
          </p:cNvSpPr>
          <p:nvPr/>
        </p:nvSpPr>
        <p:spPr bwMode="auto">
          <a:xfrm>
            <a:off x="6043612" y="3602037"/>
            <a:ext cx="1022350" cy="304800"/>
          </a:xfrm>
          <a:prstGeom prst="rect">
            <a:avLst/>
          </a:prstGeom>
          <a:noFill/>
          <a:ln w="9525">
            <a:noFill/>
            <a:miter lim="800000"/>
            <a:headEnd/>
            <a:tailEnd/>
          </a:ln>
        </p:spPr>
        <p:txBody>
          <a:bodyPr wrap="none">
            <a:spAutoFit/>
          </a:bodyPr>
          <a:lstStyle/>
          <a:p>
            <a:pPr eaLnBrk="0" hangingPunct="0"/>
            <a:r>
              <a:rPr lang="en-US" b="1"/>
              <a:t>Departure</a:t>
            </a:r>
          </a:p>
        </p:txBody>
      </p:sp>
      <p:sp>
        <p:nvSpPr>
          <p:cNvPr id="2068" name="Text Box 72"/>
          <p:cNvSpPr txBox="1">
            <a:spLocks noChangeArrowheads="1"/>
          </p:cNvSpPr>
          <p:nvPr/>
        </p:nvSpPr>
        <p:spPr bwMode="auto">
          <a:xfrm>
            <a:off x="4392612" y="3602037"/>
            <a:ext cx="1281113" cy="304800"/>
          </a:xfrm>
          <a:prstGeom prst="rect">
            <a:avLst/>
          </a:prstGeom>
          <a:noFill/>
          <a:ln w="9525">
            <a:noFill/>
            <a:miter lim="800000"/>
            <a:headEnd/>
            <a:tailEnd/>
          </a:ln>
        </p:spPr>
        <p:txBody>
          <a:bodyPr wrap="none">
            <a:spAutoFit/>
          </a:bodyPr>
          <a:lstStyle/>
          <a:p>
            <a:pPr eaLnBrk="0" hangingPunct="0"/>
            <a:r>
              <a:rPr lang="en-US"/>
              <a:t>Begin Service</a:t>
            </a:r>
          </a:p>
        </p:txBody>
      </p:sp>
      <p:sp>
        <p:nvSpPr>
          <p:cNvPr id="2069" name="Line 73"/>
          <p:cNvSpPr>
            <a:spLocks noChangeShapeType="1"/>
          </p:cNvSpPr>
          <p:nvPr/>
        </p:nvSpPr>
        <p:spPr bwMode="auto">
          <a:xfrm>
            <a:off x="3092450" y="4597400"/>
            <a:ext cx="1938337" cy="1587"/>
          </a:xfrm>
          <a:prstGeom prst="line">
            <a:avLst/>
          </a:prstGeom>
          <a:noFill/>
          <a:ln w="9525">
            <a:solidFill>
              <a:schemeClr val="tx1"/>
            </a:solidFill>
            <a:round/>
            <a:headEnd type="diamond" w="med" len="med"/>
            <a:tailEnd type="diamond" w="med" len="med"/>
          </a:ln>
        </p:spPr>
        <p:txBody>
          <a:bodyPr wrap="none" anchor="ctr"/>
          <a:lstStyle/>
          <a:p>
            <a:endParaRPr lang="en-US"/>
          </a:p>
        </p:txBody>
      </p:sp>
      <p:sp>
        <p:nvSpPr>
          <p:cNvPr id="2070" name="Line 74"/>
          <p:cNvSpPr>
            <a:spLocks noChangeShapeType="1"/>
          </p:cNvSpPr>
          <p:nvPr/>
        </p:nvSpPr>
        <p:spPr bwMode="auto">
          <a:xfrm>
            <a:off x="3092450" y="5507037"/>
            <a:ext cx="3344862" cy="1588"/>
          </a:xfrm>
          <a:prstGeom prst="line">
            <a:avLst/>
          </a:prstGeom>
          <a:noFill/>
          <a:ln w="9525">
            <a:solidFill>
              <a:schemeClr val="tx1"/>
            </a:solidFill>
            <a:round/>
            <a:headEnd type="diamond" w="med" len="med"/>
            <a:tailEnd type="diamond" w="med" len="med"/>
          </a:ln>
        </p:spPr>
        <p:txBody>
          <a:bodyPr wrap="none" anchor="ctr"/>
          <a:lstStyle/>
          <a:p>
            <a:endParaRPr lang="en-US"/>
          </a:p>
        </p:txBody>
      </p:sp>
      <p:sp>
        <p:nvSpPr>
          <p:cNvPr id="2071" name="Line 75"/>
          <p:cNvSpPr>
            <a:spLocks noChangeShapeType="1"/>
          </p:cNvSpPr>
          <p:nvPr/>
        </p:nvSpPr>
        <p:spPr bwMode="auto">
          <a:xfrm>
            <a:off x="5030787" y="4597400"/>
            <a:ext cx="1406525" cy="1587"/>
          </a:xfrm>
          <a:prstGeom prst="line">
            <a:avLst/>
          </a:prstGeom>
          <a:noFill/>
          <a:ln w="9525">
            <a:solidFill>
              <a:schemeClr val="tx1"/>
            </a:solidFill>
            <a:round/>
            <a:headEnd type="diamond" w="med" len="med"/>
            <a:tailEnd type="diamond" w="med" len="med"/>
          </a:ln>
        </p:spPr>
        <p:txBody>
          <a:bodyPr wrap="none" anchor="ctr"/>
          <a:lstStyle/>
          <a:p>
            <a:endParaRPr lang="en-US"/>
          </a:p>
        </p:txBody>
      </p:sp>
      <p:sp>
        <p:nvSpPr>
          <p:cNvPr id="2072" name="Text Box 76"/>
          <p:cNvSpPr txBox="1">
            <a:spLocks noChangeArrowheads="1"/>
          </p:cNvSpPr>
          <p:nvPr/>
        </p:nvSpPr>
        <p:spPr bwMode="auto">
          <a:xfrm>
            <a:off x="3167062" y="4252912"/>
            <a:ext cx="1838965" cy="338554"/>
          </a:xfrm>
          <a:prstGeom prst="rect">
            <a:avLst/>
          </a:prstGeom>
          <a:noFill/>
          <a:ln w="9525">
            <a:noFill/>
            <a:miter lim="800000"/>
            <a:headEnd/>
            <a:tailEnd/>
          </a:ln>
        </p:spPr>
        <p:txBody>
          <a:bodyPr wrap="none">
            <a:spAutoFit/>
          </a:bodyPr>
          <a:lstStyle/>
          <a:p>
            <a:pPr eaLnBrk="0" hangingPunct="0"/>
            <a:r>
              <a:rPr lang="en-US" sz="1600" b="1" dirty="0"/>
              <a:t>Time in queue </a:t>
            </a:r>
            <a:r>
              <a:rPr lang="en-US" sz="1600" b="1" i="1" dirty="0" err="1"/>
              <a:t>T</a:t>
            </a:r>
            <a:r>
              <a:rPr lang="en-US" sz="1600" b="1" i="1" baseline="-25000" dirty="0" err="1"/>
              <a:t>q</a:t>
            </a:r>
            <a:endParaRPr lang="en-US" sz="1600" b="1" dirty="0"/>
          </a:p>
        </p:txBody>
      </p:sp>
      <p:sp>
        <p:nvSpPr>
          <p:cNvPr id="2073" name="Text Box 77"/>
          <p:cNvSpPr txBox="1">
            <a:spLocks noChangeArrowheads="1"/>
          </p:cNvSpPr>
          <p:nvPr/>
        </p:nvSpPr>
        <p:spPr bwMode="auto">
          <a:xfrm>
            <a:off x="4995862" y="4247733"/>
            <a:ext cx="1615507" cy="338554"/>
          </a:xfrm>
          <a:prstGeom prst="rect">
            <a:avLst/>
          </a:prstGeom>
          <a:noFill/>
          <a:ln w="9525">
            <a:noFill/>
            <a:miter lim="800000"/>
            <a:headEnd/>
            <a:tailEnd/>
          </a:ln>
        </p:spPr>
        <p:txBody>
          <a:bodyPr wrap="none">
            <a:spAutoFit/>
          </a:bodyPr>
          <a:lstStyle/>
          <a:p>
            <a:pPr eaLnBrk="0" hangingPunct="0"/>
            <a:r>
              <a:rPr lang="en-US" sz="1600" b="1" dirty="0"/>
              <a:t>Service Time </a:t>
            </a:r>
            <a:r>
              <a:rPr lang="en-US" sz="1600" b="1" i="1" dirty="0"/>
              <a:t>p</a:t>
            </a:r>
            <a:endParaRPr lang="en-US" sz="1600" b="1" dirty="0"/>
          </a:p>
        </p:txBody>
      </p:sp>
      <p:sp>
        <p:nvSpPr>
          <p:cNvPr id="2074" name="Text Box 78"/>
          <p:cNvSpPr txBox="1">
            <a:spLocks noChangeArrowheads="1"/>
          </p:cNvSpPr>
          <p:nvPr/>
        </p:nvSpPr>
        <p:spPr bwMode="auto">
          <a:xfrm>
            <a:off x="3352800" y="5151437"/>
            <a:ext cx="2923877" cy="369332"/>
          </a:xfrm>
          <a:prstGeom prst="rect">
            <a:avLst/>
          </a:prstGeom>
          <a:noFill/>
          <a:ln w="9525">
            <a:noFill/>
            <a:miter lim="800000"/>
            <a:headEnd/>
            <a:tailEnd/>
          </a:ln>
        </p:spPr>
        <p:txBody>
          <a:bodyPr wrap="none">
            <a:spAutoFit/>
          </a:bodyPr>
          <a:lstStyle/>
          <a:p>
            <a:pPr eaLnBrk="0" hangingPunct="0"/>
            <a:r>
              <a:rPr lang="en-US" b="1" dirty="0" smtClean="0"/>
              <a:t>Throughput Time </a:t>
            </a:r>
            <a:r>
              <a:rPr lang="en-US" b="1" i="1" dirty="0"/>
              <a:t>T=</a:t>
            </a:r>
            <a:r>
              <a:rPr lang="en-US" b="1" i="1" dirty="0" err="1"/>
              <a:t>T</a:t>
            </a:r>
            <a:r>
              <a:rPr lang="en-US" b="1" i="1" baseline="-25000" dirty="0" err="1"/>
              <a:t>q</a:t>
            </a:r>
            <a:r>
              <a:rPr lang="en-US" b="1" i="1" dirty="0" err="1"/>
              <a:t>+p</a:t>
            </a:r>
            <a:endParaRPr lang="en-US" b="1" dirty="0"/>
          </a:p>
        </p:txBody>
      </p:sp>
      <p:sp>
        <p:nvSpPr>
          <p:cNvPr id="2075" name="Text Box 82"/>
          <p:cNvSpPr txBox="1">
            <a:spLocks noChangeArrowheads="1"/>
          </p:cNvSpPr>
          <p:nvPr/>
        </p:nvSpPr>
        <p:spPr bwMode="auto">
          <a:xfrm>
            <a:off x="2252662" y="2986087"/>
            <a:ext cx="962025" cy="304800"/>
          </a:xfrm>
          <a:prstGeom prst="rect">
            <a:avLst/>
          </a:prstGeom>
          <a:noFill/>
          <a:ln w="9525">
            <a:noFill/>
            <a:miter lim="800000"/>
            <a:headEnd/>
            <a:tailEnd/>
          </a:ln>
        </p:spPr>
        <p:txBody>
          <a:bodyPr wrap="none">
            <a:spAutoFit/>
          </a:bodyPr>
          <a:lstStyle/>
          <a:p>
            <a:pPr eaLnBrk="0" hangingPunct="0"/>
            <a:r>
              <a:rPr lang="en-US" b="1" i="1" dirty="0"/>
              <a:t>Flow rate</a:t>
            </a:r>
          </a:p>
        </p:txBody>
      </p:sp>
      <p:sp>
        <p:nvSpPr>
          <p:cNvPr id="2076" name="Rectangle 84"/>
          <p:cNvSpPr>
            <a:spLocks noGrp="1" noChangeArrowheads="1"/>
          </p:cNvSpPr>
          <p:nvPr>
            <p:ph type="title"/>
          </p:nvPr>
        </p:nvSpPr>
        <p:spPr/>
        <p:txBody>
          <a:bodyPr>
            <a:normAutofit/>
          </a:bodyPr>
          <a:lstStyle/>
          <a:p>
            <a:pPr eaLnBrk="1" hangingPunct="1"/>
            <a:r>
              <a:rPr lang="en-US" smtClean="0">
                <a:solidFill>
                  <a:srgbClr val="333399"/>
                </a:solidFill>
              </a:rPr>
              <a:t>Queueing system model</a:t>
            </a:r>
          </a:p>
        </p:txBody>
      </p:sp>
      <p:sp>
        <p:nvSpPr>
          <p:cNvPr id="2078" name="Line 61"/>
          <p:cNvSpPr>
            <a:spLocks noChangeShapeType="1"/>
          </p:cNvSpPr>
          <p:nvPr/>
        </p:nvSpPr>
        <p:spPr bwMode="auto">
          <a:xfrm>
            <a:off x="2328862" y="2935287"/>
            <a:ext cx="668338" cy="1588"/>
          </a:xfrm>
          <a:prstGeom prst="line">
            <a:avLst/>
          </a:prstGeom>
          <a:noFill/>
          <a:ln w="9525">
            <a:solidFill>
              <a:schemeClr val="tx1"/>
            </a:solidFill>
            <a:round/>
            <a:headEnd/>
            <a:tailEnd type="triangle" w="med" len="med"/>
          </a:ln>
        </p:spPr>
        <p:txBody>
          <a:bodyPr wrap="none" anchor="ctr"/>
          <a:lstStyle/>
          <a:p>
            <a:endParaRPr lang="en-US"/>
          </a:p>
        </p:txBody>
      </p:sp>
      <p:sp>
        <p:nvSpPr>
          <p:cNvPr id="2079" name="Text Box 63"/>
          <p:cNvSpPr txBox="1">
            <a:spLocks noChangeArrowheads="1"/>
          </p:cNvSpPr>
          <p:nvPr/>
        </p:nvSpPr>
        <p:spPr bwMode="auto">
          <a:xfrm>
            <a:off x="2268537" y="2566987"/>
            <a:ext cx="694036" cy="338554"/>
          </a:xfrm>
          <a:prstGeom prst="rect">
            <a:avLst/>
          </a:prstGeom>
          <a:noFill/>
          <a:ln w="9525">
            <a:noFill/>
            <a:miter lim="800000"/>
            <a:headEnd/>
            <a:tailEnd/>
          </a:ln>
        </p:spPr>
        <p:txBody>
          <a:bodyPr wrap="none">
            <a:spAutoFit/>
          </a:bodyPr>
          <a:lstStyle/>
          <a:p>
            <a:pPr eaLnBrk="0" hangingPunct="0"/>
            <a:r>
              <a:rPr lang="en-US" sz="1600"/>
              <a:t>Inflow</a:t>
            </a:r>
          </a:p>
        </p:txBody>
      </p:sp>
      <p:sp>
        <p:nvSpPr>
          <p:cNvPr id="2080" name="Line 61"/>
          <p:cNvSpPr>
            <a:spLocks noChangeShapeType="1"/>
          </p:cNvSpPr>
          <p:nvPr/>
        </p:nvSpPr>
        <p:spPr bwMode="auto">
          <a:xfrm>
            <a:off x="4632325" y="2925762"/>
            <a:ext cx="668337" cy="1588"/>
          </a:xfrm>
          <a:prstGeom prst="line">
            <a:avLst/>
          </a:prstGeom>
          <a:noFill/>
          <a:ln w="9525">
            <a:solidFill>
              <a:schemeClr val="tx1"/>
            </a:solidFill>
            <a:round/>
            <a:headEnd/>
            <a:tailEnd type="triangle" w="med" len="med"/>
          </a:ln>
        </p:spPr>
        <p:txBody>
          <a:bodyPr wrap="none" anchor="ctr"/>
          <a:lstStyle/>
          <a:p>
            <a:endParaRPr lang="en-US"/>
          </a:p>
        </p:txBody>
      </p:sp>
      <p:sp>
        <p:nvSpPr>
          <p:cNvPr id="2081" name="Text Box 77"/>
          <p:cNvSpPr txBox="1">
            <a:spLocks noChangeArrowheads="1"/>
          </p:cNvSpPr>
          <p:nvPr/>
        </p:nvSpPr>
        <p:spPr bwMode="auto">
          <a:xfrm>
            <a:off x="661987" y="2693987"/>
            <a:ext cx="1317220" cy="584775"/>
          </a:xfrm>
          <a:prstGeom prst="rect">
            <a:avLst/>
          </a:prstGeom>
          <a:noFill/>
          <a:ln w="9525">
            <a:noFill/>
            <a:miter lim="800000"/>
            <a:headEnd/>
            <a:tailEnd/>
          </a:ln>
        </p:spPr>
        <p:txBody>
          <a:bodyPr wrap="none">
            <a:spAutoFit/>
          </a:bodyPr>
          <a:lstStyle/>
          <a:p>
            <a:pPr eaLnBrk="0" hangingPunct="0"/>
            <a:r>
              <a:rPr lang="en-US" sz="1600" b="1" dirty="0"/>
              <a:t>inter-arrival</a:t>
            </a:r>
          </a:p>
          <a:p>
            <a:pPr eaLnBrk="0" hangingPunct="0"/>
            <a:r>
              <a:rPr lang="en-US" sz="1600" b="1" dirty="0"/>
              <a:t>Time </a:t>
            </a:r>
            <a:r>
              <a:rPr lang="en-US" sz="1600" b="1" i="1" dirty="0"/>
              <a:t>a</a:t>
            </a:r>
            <a:endParaRPr lang="en-US" sz="1600" b="1" dirty="0"/>
          </a:p>
        </p:txBody>
      </p:sp>
      <p:sp>
        <p:nvSpPr>
          <p:cNvPr id="35" name="Text Box 65"/>
          <p:cNvSpPr txBox="1">
            <a:spLocks noChangeArrowheads="1"/>
          </p:cNvSpPr>
          <p:nvPr/>
        </p:nvSpPr>
        <p:spPr bwMode="auto">
          <a:xfrm>
            <a:off x="5181600" y="2009359"/>
            <a:ext cx="1295400" cy="581441"/>
          </a:xfrm>
          <a:prstGeom prst="rect">
            <a:avLst/>
          </a:prstGeom>
          <a:noFill/>
          <a:ln w="9525">
            <a:noFill/>
            <a:miter lim="800000"/>
            <a:headEnd/>
            <a:tailEnd/>
          </a:ln>
        </p:spPr>
        <p:txBody>
          <a:bodyPr wrap="square">
            <a:spAutoFit/>
          </a:bodyPr>
          <a:lstStyle/>
          <a:p>
            <a:pPr eaLnBrk="0" hangingPunct="0"/>
            <a:r>
              <a:rPr lang="en-US" sz="1600" dirty="0" smtClean="0"/>
              <a:t>Number of servers:  </a:t>
            </a:r>
            <a:r>
              <a:rPr lang="en-US" sz="1600" i="1" dirty="0" smtClean="0"/>
              <a:t>m</a:t>
            </a:r>
            <a:endParaRPr lang="en-US" sz="1600" dirty="0"/>
          </a:p>
        </p:txBody>
      </p:sp>
      <p:sp>
        <p:nvSpPr>
          <p:cNvPr id="34" name="Slide Number Placeholder 33"/>
          <p:cNvSpPr>
            <a:spLocks noGrp="1"/>
          </p:cNvSpPr>
          <p:nvPr>
            <p:ph type="sldNum" sz="quarter" idx="12"/>
          </p:nvPr>
        </p:nvSpPr>
        <p:spPr/>
        <p:txBody>
          <a:bodyPr/>
          <a:lstStyle/>
          <a:p>
            <a:fld id="{2F7DB963-4F8A-4DAA-BCBD-A7A16DAB06B2}" type="slidenum">
              <a:rPr lang="en-US" smtClean="0"/>
              <a:pPr/>
              <a:t>6</a:t>
            </a:fld>
            <a:endParaRPr lang="en-US"/>
          </a:p>
        </p:txBody>
      </p:sp>
      <p:sp>
        <p:nvSpPr>
          <p:cNvPr id="36" name="Footer Placeholder 35"/>
          <p:cNvSpPr>
            <a:spLocks noGrp="1"/>
          </p:cNvSpPr>
          <p:nvPr>
            <p:ph type="ftr" sz="quarter" idx="11"/>
          </p:nvPr>
        </p:nvSpPr>
        <p:spPr/>
        <p:txBody>
          <a:bodyPr/>
          <a:lstStyle/>
          <a:p>
            <a:r>
              <a:rPr lang="en-US" dirty="0" err="1" smtClean="0"/>
              <a:t>Gestión</a:t>
            </a:r>
            <a:r>
              <a:rPr lang="en-US" dirty="0" smtClean="0"/>
              <a:t> de </a:t>
            </a:r>
            <a:r>
              <a:rPr lang="en-US" dirty="0" err="1" smtClean="0"/>
              <a:t>Operaciones</a:t>
            </a:r>
            <a:r>
              <a:rPr lang="en-US" dirty="0" smtClean="0"/>
              <a:t> II</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2"/>
          <p:cNvSpPr>
            <a:spLocks noGrp="1"/>
          </p:cNvSpPr>
          <p:nvPr>
            <p:ph type="title" idx="4294967295"/>
          </p:nvPr>
        </p:nvSpPr>
        <p:spPr/>
        <p:txBody>
          <a:bodyPr/>
          <a:lstStyle/>
          <a:p>
            <a:pPr eaLnBrk="1" hangingPunct="1"/>
            <a:r>
              <a:rPr lang="en-US" sz="2800" smtClean="0"/>
              <a:t/>
            </a:r>
            <a:br>
              <a:rPr lang="en-US" sz="2800" smtClean="0"/>
            </a:br>
            <a:r>
              <a:rPr lang="en-US" sz="2800" b="1" smtClean="0"/>
              <a:t>Service Level Metrics</a:t>
            </a:r>
            <a:endParaRPr lang="en-US" sz="2800" smtClean="0"/>
          </a:p>
        </p:txBody>
      </p:sp>
      <p:sp>
        <p:nvSpPr>
          <p:cNvPr id="38914" name="Rectangle 3"/>
          <p:cNvSpPr>
            <a:spLocks noGrp="1"/>
          </p:cNvSpPr>
          <p:nvPr>
            <p:ph type="body" idx="4294967295"/>
          </p:nvPr>
        </p:nvSpPr>
        <p:spPr>
          <a:xfrm>
            <a:off x="457200" y="1295400"/>
            <a:ext cx="8229600" cy="4910138"/>
          </a:xfrm>
        </p:spPr>
        <p:txBody>
          <a:bodyPr/>
          <a:lstStyle/>
          <a:p>
            <a:pPr marL="495300" indent="-495300" eaLnBrk="1" hangingPunct="1">
              <a:lnSpc>
                <a:spcPct val="90000"/>
              </a:lnSpc>
            </a:pPr>
            <a:r>
              <a:rPr lang="en-US" sz="1600" dirty="0" smtClean="0"/>
              <a:t>Many service</a:t>
            </a:r>
            <a:r>
              <a:rPr lang="en-US" sz="1200" dirty="0" smtClean="0"/>
              <a:t>  </a:t>
            </a:r>
            <a:r>
              <a:rPr lang="en-US" sz="1600" dirty="0" smtClean="0"/>
              <a:t>organizations define  a service standard  as an </a:t>
            </a:r>
            <a:r>
              <a:rPr lang="en-US" sz="1600" i="1" dirty="0" smtClean="0"/>
              <a:t>Acceptable Waiting Time</a:t>
            </a:r>
            <a:r>
              <a:rPr lang="en-US" sz="1600" dirty="0" smtClean="0"/>
              <a:t>   which serves as an upper bound  for the waiting time experienced by a  given (large) percentage of customers, the </a:t>
            </a:r>
            <a:r>
              <a:rPr lang="en-US" sz="1600" i="1" dirty="0" smtClean="0"/>
              <a:t>Service Level</a:t>
            </a:r>
            <a:r>
              <a:rPr lang="en-US" sz="1600" dirty="0" smtClean="0"/>
              <a:t>:</a:t>
            </a:r>
          </a:p>
          <a:p>
            <a:pPr marL="495300" indent="-495300" eaLnBrk="1" hangingPunct="1">
              <a:lnSpc>
                <a:spcPct val="90000"/>
              </a:lnSpc>
            </a:pPr>
            <a:r>
              <a:rPr lang="en-US" sz="1600" dirty="0" smtClean="0"/>
              <a:t>AWT= </a:t>
            </a:r>
            <a:r>
              <a:rPr lang="en-US" sz="1600" i="1" dirty="0" smtClean="0"/>
              <a:t>Acceptable Waiting Time</a:t>
            </a:r>
            <a:r>
              <a:rPr lang="en-US" sz="1600" dirty="0" smtClean="0"/>
              <a:t>= maximum amount of waiting time (in queue) 		    experienced  by SL% of the customers</a:t>
            </a:r>
          </a:p>
          <a:p>
            <a:pPr marL="495300" indent="-495300" eaLnBrk="1" hangingPunct="1">
              <a:lnSpc>
                <a:spcPct val="90000"/>
              </a:lnSpc>
            </a:pPr>
            <a:r>
              <a:rPr lang="en-US" sz="1600" dirty="0" smtClean="0"/>
              <a:t>SL    = </a:t>
            </a:r>
            <a:r>
              <a:rPr lang="en-US" sz="1600" i="1" dirty="0" smtClean="0"/>
              <a:t>Service Level=</a:t>
            </a:r>
            <a:r>
              <a:rPr lang="en-US" sz="1600" dirty="0" smtClean="0"/>
              <a:t>percentage of customers whose waiting time is at or below the AWT  </a:t>
            </a:r>
          </a:p>
          <a:p>
            <a:pPr marL="495300" indent="-495300" eaLnBrk="1" hangingPunct="1">
              <a:lnSpc>
                <a:spcPct val="90000"/>
              </a:lnSpc>
              <a:buFont typeface="Wingdings 3" pitchFamily="18" charset="2"/>
              <a:buNone/>
            </a:pPr>
            <a:r>
              <a:rPr lang="en-US" sz="1600" dirty="0" smtClean="0"/>
              <a:t>        Example; many call centers are designed such that  SL= 80% or SL=90% of all customers are served within an AWT of 20 seconds</a:t>
            </a:r>
          </a:p>
          <a:p>
            <a:pPr marL="495300" indent="-495300" eaLnBrk="1" hangingPunct="1">
              <a:lnSpc>
                <a:spcPct val="90000"/>
              </a:lnSpc>
              <a:buFont typeface="Wingdings 3" pitchFamily="18" charset="2"/>
              <a:buNone/>
            </a:pPr>
            <a:r>
              <a:rPr lang="en-US" sz="1600" dirty="0" smtClean="0"/>
              <a:t>        Most contractual agreements with outsourced call centers specify a </a:t>
            </a:r>
            <a:r>
              <a:rPr lang="en-US" sz="1600" i="1" dirty="0" smtClean="0"/>
              <a:t>Service Level Agreement (SLA)</a:t>
            </a:r>
            <a:r>
              <a:rPr lang="en-US" sz="1600" dirty="0" smtClean="0"/>
              <a:t> of this type</a:t>
            </a:r>
          </a:p>
          <a:p>
            <a:pPr marL="495300" indent="-495300" eaLnBrk="1" hangingPunct="1">
              <a:lnSpc>
                <a:spcPct val="90000"/>
              </a:lnSpc>
            </a:pPr>
            <a:endParaRPr lang="en-US" sz="1600" dirty="0" smtClean="0"/>
          </a:p>
          <a:p>
            <a:pPr marL="495300" indent="-495300" eaLnBrk="1" hangingPunct="1">
              <a:lnSpc>
                <a:spcPct val="90000"/>
              </a:lnSpc>
            </a:pPr>
            <a:r>
              <a:rPr lang="en-US" sz="1600" dirty="0" err="1" smtClean="0"/>
              <a:t>T</a:t>
            </a:r>
            <a:r>
              <a:rPr lang="en-US" sz="1600" baseline="-25000" dirty="0" err="1" smtClean="0"/>
              <a:t>q</a:t>
            </a:r>
            <a:r>
              <a:rPr lang="en-US" sz="1600" dirty="0" smtClean="0"/>
              <a:t>  = </a:t>
            </a:r>
            <a:r>
              <a:rPr lang="en-US" sz="1600" i="1" dirty="0" smtClean="0"/>
              <a:t>Mean </a:t>
            </a:r>
            <a:r>
              <a:rPr lang="en-US" sz="1600" dirty="0" smtClean="0"/>
              <a:t>Waiting Time in </a:t>
            </a:r>
            <a:r>
              <a:rPr lang="en-US" sz="1600" i="1" dirty="0" smtClean="0"/>
              <a:t>Queue</a:t>
            </a:r>
          </a:p>
          <a:p>
            <a:pPr marL="495300" indent="-495300" eaLnBrk="1" hangingPunct="1">
              <a:lnSpc>
                <a:spcPct val="90000"/>
              </a:lnSpc>
            </a:pPr>
            <a:r>
              <a:rPr lang="en-US" sz="1600" dirty="0" smtClean="0"/>
              <a:t>T</a:t>
            </a:r>
            <a:r>
              <a:rPr lang="en-US" sz="1600" baseline="-25000" dirty="0" smtClean="0"/>
              <a:t>s</a:t>
            </a:r>
            <a:r>
              <a:rPr lang="en-US" sz="1600" dirty="0" smtClean="0"/>
              <a:t>  = </a:t>
            </a:r>
            <a:r>
              <a:rPr lang="en-US" sz="1600" i="1" dirty="0" smtClean="0"/>
              <a:t>Mean</a:t>
            </a:r>
            <a:r>
              <a:rPr lang="en-US" sz="1600" dirty="0" smtClean="0"/>
              <a:t> Waiting  Time in </a:t>
            </a:r>
            <a:r>
              <a:rPr lang="en-US" sz="1600" i="1" dirty="0" smtClean="0"/>
              <a:t>System</a:t>
            </a:r>
          </a:p>
          <a:p>
            <a:pPr marL="495300" indent="-495300">
              <a:lnSpc>
                <a:spcPct val="90000"/>
              </a:lnSpc>
            </a:pPr>
            <a:r>
              <a:rPr lang="en-US" sz="1600" dirty="0" err="1" smtClean="0"/>
              <a:t>N</a:t>
            </a:r>
            <a:r>
              <a:rPr lang="en-US" sz="1600" baseline="-25000" dirty="0" err="1" smtClean="0"/>
              <a:t>q</a:t>
            </a:r>
            <a:r>
              <a:rPr lang="en-US" sz="1600" dirty="0" smtClean="0"/>
              <a:t> = </a:t>
            </a:r>
            <a:r>
              <a:rPr lang="en-US" sz="1600" i="1" dirty="0" smtClean="0"/>
              <a:t>Mean  </a:t>
            </a:r>
            <a:r>
              <a:rPr lang="en-US" sz="1600" dirty="0" smtClean="0"/>
              <a:t>Number of Customers in </a:t>
            </a:r>
            <a:r>
              <a:rPr lang="en-US" sz="1600" i="1" dirty="0" smtClean="0"/>
              <a:t>Queue=</a:t>
            </a:r>
            <a:r>
              <a:rPr lang="en-US" sz="1600" dirty="0" smtClean="0"/>
              <a:t> demand rate* </a:t>
            </a:r>
            <a:r>
              <a:rPr lang="en-US" sz="1600" dirty="0" err="1" smtClean="0"/>
              <a:t>T</a:t>
            </a:r>
            <a:r>
              <a:rPr lang="en-US" sz="1600" baseline="-25000" dirty="0" err="1" smtClean="0"/>
              <a:t>q</a:t>
            </a:r>
            <a:r>
              <a:rPr lang="en-US" sz="1600" dirty="0" smtClean="0"/>
              <a:t> ( Little’s Law)</a:t>
            </a:r>
          </a:p>
          <a:p>
            <a:pPr marL="495300" indent="-495300">
              <a:lnSpc>
                <a:spcPct val="90000"/>
              </a:lnSpc>
            </a:pPr>
            <a:r>
              <a:rPr lang="en-US" sz="1600" dirty="0" smtClean="0"/>
              <a:t>N</a:t>
            </a:r>
            <a:r>
              <a:rPr lang="en-US" sz="1600" baseline="-25000" dirty="0" smtClean="0"/>
              <a:t>s</a:t>
            </a:r>
            <a:r>
              <a:rPr lang="en-US" sz="1600" dirty="0" smtClean="0"/>
              <a:t> = </a:t>
            </a:r>
            <a:r>
              <a:rPr lang="en-US" sz="1600" i="1" dirty="0" smtClean="0"/>
              <a:t>Mean  </a:t>
            </a:r>
            <a:r>
              <a:rPr lang="en-US" sz="1600" dirty="0" smtClean="0"/>
              <a:t>Number of Customers in </a:t>
            </a:r>
            <a:r>
              <a:rPr lang="en-US" sz="1600" i="1" dirty="0" smtClean="0"/>
              <a:t>System</a:t>
            </a:r>
            <a:r>
              <a:rPr lang="en-US" sz="1600" dirty="0" smtClean="0"/>
              <a:t>= demand rate* T</a:t>
            </a:r>
            <a:r>
              <a:rPr lang="en-US" sz="1600" baseline="-25000" dirty="0" smtClean="0"/>
              <a:t>s</a:t>
            </a:r>
            <a:r>
              <a:rPr lang="en-US" sz="1600" dirty="0" smtClean="0"/>
              <a:t> ( Little’s Law)</a:t>
            </a:r>
          </a:p>
          <a:p>
            <a:pPr marL="495300" indent="-495300" eaLnBrk="1" hangingPunct="1">
              <a:lnSpc>
                <a:spcPct val="90000"/>
              </a:lnSpc>
            </a:pPr>
            <a:r>
              <a:rPr lang="en-US" sz="1600" dirty="0" smtClean="0"/>
              <a:t>P</a:t>
            </a:r>
            <a:r>
              <a:rPr lang="en-US" sz="1600" baseline="-25000" dirty="0" smtClean="0"/>
              <a:t>d</a:t>
            </a:r>
            <a:r>
              <a:rPr lang="en-US" sz="1600" dirty="0" smtClean="0"/>
              <a:t>=    probability of delay=  likelihood a customer experiences any waiting time</a:t>
            </a:r>
          </a:p>
          <a:p>
            <a:pPr marL="495300" indent="-495300" eaLnBrk="1" hangingPunct="1">
              <a:lnSpc>
                <a:spcPct val="90000"/>
              </a:lnSpc>
            </a:pPr>
            <a:endParaRPr lang="en-US" sz="1600" dirty="0" smtClean="0"/>
          </a:p>
        </p:txBody>
      </p:sp>
      <p:sp>
        <p:nvSpPr>
          <p:cNvPr id="35856" name="Slide Number Placeholder 34"/>
          <p:cNvSpPr txBox="1">
            <a:spLocks noGrp="1"/>
          </p:cNvSpPr>
          <p:nvPr/>
        </p:nvSpPr>
        <p:spPr bwMode="auto">
          <a:xfrm>
            <a:off x="612775" y="6356350"/>
            <a:ext cx="1981200" cy="365125"/>
          </a:xfrm>
          <a:prstGeom prst="rect">
            <a:avLst/>
          </a:prstGeom>
          <a:noFill/>
          <a:ln>
            <a:miter lim="800000"/>
            <a:headEnd/>
            <a:tailEnd/>
          </a:ln>
        </p:spPr>
        <p:txBody>
          <a:bodyPr/>
          <a:lstStyle/>
          <a:p>
            <a:pPr>
              <a:defRPr/>
            </a:pPr>
            <a:fld id="{2034A367-5A39-441B-A346-E3114C10A457}" type="slidenum">
              <a:rPr lang="en-US" sz="1400">
                <a:solidFill>
                  <a:schemeClr val="tx2"/>
                </a:solidFill>
                <a:latin typeface="+mn-lt"/>
              </a:rPr>
              <a:pPr>
                <a:defRPr/>
              </a:pPr>
              <a:t>7</a:t>
            </a:fld>
            <a:endParaRPr lang="en-US" sz="1400">
              <a:solidFill>
                <a:schemeClr val="tx2"/>
              </a:solidFill>
              <a:latin typeface="+mn-lt"/>
            </a:endParaRPr>
          </a:p>
        </p:txBody>
      </p:sp>
      <p:sp>
        <p:nvSpPr>
          <p:cNvPr id="8" name="Slide Number Placeholder 7"/>
          <p:cNvSpPr>
            <a:spLocks noGrp="1"/>
          </p:cNvSpPr>
          <p:nvPr>
            <p:ph type="sldNum" sz="quarter" idx="12"/>
          </p:nvPr>
        </p:nvSpPr>
        <p:spPr/>
        <p:txBody>
          <a:bodyPr/>
          <a:lstStyle/>
          <a:p>
            <a:fld id="{2F7DB963-4F8A-4DAA-BCBD-A7A16DAB06B2}" type="slidenum">
              <a:rPr lang="en-US" smtClean="0"/>
              <a:pPr/>
              <a:t>7</a:t>
            </a:fld>
            <a:endParaRPr lang="en-US"/>
          </a:p>
        </p:txBody>
      </p:sp>
      <p:sp>
        <p:nvSpPr>
          <p:cNvPr id="9" name="Footer Placeholder 3"/>
          <p:cNvSpPr>
            <a:spLocks noGrp="1"/>
          </p:cNvSpPr>
          <p:nvPr>
            <p:ph type="ftr" sz="quarter" idx="11"/>
          </p:nvPr>
        </p:nvSpPr>
        <p:spPr>
          <a:xfrm>
            <a:off x="2898648" y="6356350"/>
            <a:ext cx="3505200" cy="365760"/>
          </a:xfrm>
        </p:spPr>
        <p:txBody>
          <a:bodyPr/>
          <a:lstStyle/>
          <a:p>
            <a:r>
              <a:rPr lang="en-US" dirty="0" err="1" smtClean="0"/>
              <a:t>Gestión</a:t>
            </a:r>
            <a:r>
              <a:rPr lang="en-US" dirty="0" smtClean="0"/>
              <a:t> de </a:t>
            </a:r>
            <a:r>
              <a:rPr lang="en-US" dirty="0" err="1" smtClean="0"/>
              <a:t>Operaciones</a:t>
            </a:r>
            <a:r>
              <a:rPr lang="en-US" dirty="0" smtClean="0"/>
              <a:t> II</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Modeling Arrival and Service times</a:t>
            </a:r>
            <a:endParaRPr lang="en-US" dirty="0"/>
          </a:p>
        </p:txBody>
      </p:sp>
      <p:sp>
        <p:nvSpPr>
          <p:cNvPr id="4" name="Footer Placeholder 3"/>
          <p:cNvSpPr>
            <a:spLocks noGrp="1"/>
          </p:cNvSpPr>
          <p:nvPr>
            <p:ph type="ftr" sz="quarter" idx="11"/>
          </p:nvPr>
        </p:nvSpPr>
        <p:spPr/>
        <p:txBody>
          <a:bodyPr/>
          <a:lstStyle/>
          <a:p>
            <a:r>
              <a:rPr lang="en-US" dirty="0" err="1" smtClean="0"/>
              <a:t>Gestión</a:t>
            </a:r>
            <a:r>
              <a:rPr lang="en-US" dirty="0" smtClean="0"/>
              <a:t> de </a:t>
            </a:r>
            <a:r>
              <a:rPr lang="en-US" dirty="0" err="1" smtClean="0"/>
              <a:t>Operaciones</a:t>
            </a:r>
            <a:r>
              <a:rPr lang="en-US" dirty="0" smtClean="0"/>
              <a:t> II</a:t>
            </a:r>
            <a:endParaRPr lang="en-US" dirty="0"/>
          </a:p>
        </p:txBody>
      </p:sp>
      <p:sp>
        <p:nvSpPr>
          <p:cNvPr id="5" name="Slide Number Placeholder 4"/>
          <p:cNvSpPr>
            <a:spLocks noGrp="1"/>
          </p:cNvSpPr>
          <p:nvPr>
            <p:ph type="sldNum" sz="quarter" idx="12"/>
          </p:nvPr>
        </p:nvSpPr>
        <p:spPr/>
        <p:txBody>
          <a:bodyPr/>
          <a:lstStyle/>
          <a:p>
            <a:fld id="{2F7DB963-4F8A-4DAA-BCBD-A7A16DAB06B2}" type="slidenum">
              <a:rPr lang="en-US" smtClean="0"/>
              <a:pPr/>
              <a:t>8</a:t>
            </a:fld>
            <a:endParaRPr lang="en-US" dirty="0" smtClean="0"/>
          </a:p>
        </p:txBody>
      </p:sp>
      <p:sp>
        <p:nvSpPr>
          <p:cNvPr id="6" name="Content Placeholder 5"/>
          <p:cNvSpPr>
            <a:spLocks noGrp="1"/>
          </p:cNvSpPr>
          <p:nvPr>
            <p:ph sz="quarter" idx="1"/>
          </p:nvPr>
        </p:nvSpPr>
        <p:spPr>
          <a:xfrm>
            <a:off x="457200" y="1219200"/>
            <a:ext cx="8229600" cy="1447800"/>
          </a:xfrm>
        </p:spPr>
        <p:txBody>
          <a:bodyPr>
            <a:normAutofit/>
          </a:bodyPr>
          <a:lstStyle/>
          <a:p>
            <a:r>
              <a:rPr lang="en-US" sz="2000" dirty="0" smtClean="0"/>
              <a:t>To incorporate variability, an accurate queuing model generally requires a detailed description of the statistical distribution of arrivals and service times.</a:t>
            </a:r>
          </a:p>
        </p:txBody>
      </p:sp>
      <p:grpSp>
        <p:nvGrpSpPr>
          <p:cNvPr id="7" name="Group 6"/>
          <p:cNvGrpSpPr/>
          <p:nvPr/>
        </p:nvGrpSpPr>
        <p:grpSpPr>
          <a:xfrm>
            <a:off x="5410200" y="1981200"/>
            <a:ext cx="2743200" cy="1371600"/>
            <a:chOff x="2055617" y="1905000"/>
            <a:chExt cx="5030983" cy="3042193"/>
          </a:xfrm>
        </p:grpSpPr>
        <p:sp>
          <p:nvSpPr>
            <p:cNvPr id="8" name="Line 5"/>
            <p:cNvSpPr>
              <a:spLocks noChangeShapeType="1"/>
            </p:cNvSpPr>
            <p:nvPr/>
          </p:nvSpPr>
          <p:spPr bwMode="auto">
            <a:xfrm>
              <a:off x="2667000" y="4267200"/>
              <a:ext cx="4419600" cy="0"/>
            </a:xfrm>
            <a:prstGeom prst="line">
              <a:avLst/>
            </a:prstGeom>
            <a:noFill/>
            <a:ln w="3175">
              <a:solidFill>
                <a:schemeClr val="tx1"/>
              </a:solidFill>
              <a:round/>
              <a:headEnd/>
              <a:tailEnd type="triangle" w="med" len="med"/>
            </a:ln>
          </p:spPr>
          <p:txBody>
            <a:bodyPr wrap="none" anchor="ctr"/>
            <a:lstStyle/>
            <a:p>
              <a:endParaRPr lang="en-US"/>
            </a:p>
          </p:txBody>
        </p:sp>
        <p:sp>
          <p:nvSpPr>
            <p:cNvPr id="9" name="Line 6"/>
            <p:cNvSpPr>
              <a:spLocks noChangeShapeType="1"/>
            </p:cNvSpPr>
            <p:nvPr/>
          </p:nvSpPr>
          <p:spPr bwMode="auto">
            <a:xfrm flipV="1">
              <a:off x="2667000" y="1905000"/>
              <a:ext cx="0" cy="2362200"/>
            </a:xfrm>
            <a:prstGeom prst="line">
              <a:avLst/>
            </a:prstGeom>
            <a:noFill/>
            <a:ln w="3175">
              <a:solidFill>
                <a:schemeClr val="tx1"/>
              </a:solidFill>
              <a:round/>
              <a:headEnd/>
              <a:tailEnd type="triangle" w="med" len="med"/>
            </a:ln>
          </p:spPr>
          <p:txBody>
            <a:bodyPr wrap="none" anchor="ctr"/>
            <a:lstStyle/>
            <a:p>
              <a:endParaRPr lang="en-US"/>
            </a:p>
          </p:txBody>
        </p:sp>
        <p:sp>
          <p:nvSpPr>
            <p:cNvPr id="10" name="Freeform 8"/>
            <p:cNvSpPr>
              <a:spLocks/>
            </p:cNvSpPr>
            <p:nvPr/>
          </p:nvSpPr>
          <p:spPr bwMode="auto">
            <a:xfrm>
              <a:off x="2667000" y="2362200"/>
              <a:ext cx="3962400" cy="1828800"/>
            </a:xfrm>
            <a:custGeom>
              <a:avLst/>
              <a:gdLst>
                <a:gd name="T0" fmla="*/ 0 w 2496"/>
                <a:gd name="T1" fmla="*/ 0 h 1152"/>
                <a:gd name="T2" fmla="*/ 768 w 2496"/>
                <a:gd name="T3" fmla="*/ 624 h 1152"/>
                <a:gd name="T4" fmla="*/ 1584 w 2496"/>
                <a:gd name="T5" fmla="*/ 1008 h 1152"/>
                <a:gd name="T6" fmla="*/ 2496 w 2496"/>
                <a:gd name="T7" fmla="*/ 1152 h 1152"/>
                <a:gd name="T8" fmla="*/ 0 60000 65536"/>
                <a:gd name="T9" fmla="*/ 0 60000 65536"/>
                <a:gd name="T10" fmla="*/ 0 60000 65536"/>
                <a:gd name="T11" fmla="*/ 0 60000 65536"/>
                <a:gd name="T12" fmla="*/ 0 w 2496"/>
                <a:gd name="T13" fmla="*/ 0 h 1152"/>
                <a:gd name="T14" fmla="*/ 2496 w 2496"/>
                <a:gd name="T15" fmla="*/ 1152 h 1152"/>
              </a:gdLst>
              <a:ahLst/>
              <a:cxnLst>
                <a:cxn ang="T8">
                  <a:pos x="T0" y="T1"/>
                </a:cxn>
                <a:cxn ang="T9">
                  <a:pos x="T2" y="T3"/>
                </a:cxn>
                <a:cxn ang="T10">
                  <a:pos x="T4" y="T5"/>
                </a:cxn>
                <a:cxn ang="T11">
                  <a:pos x="T6" y="T7"/>
                </a:cxn>
              </a:cxnLst>
              <a:rect l="T12" t="T13" r="T14" b="T15"/>
              <a:pathLst>
                <a:path w="2496" h="1152">
                  <a:moveTo>
                    <a:pt x="0" y="0"/>
                  </a:moveTo>
                  <a:cubicBezTo>
                    <a:pt x="252" y="228"/>
                    <a:pt x="504" y="456"/>
                    <a:pt x="768" y="624"/>
                  </a:cubicBezTo>
                  <a:cubicBezTo>
                    <a:pt x="1032" y="792"/>
                    <a:pt x="1296" y="920"/>
                    <a:pt x="1584" y="1008"/>
                  </a:cubicBezTo>
                  <a:cubicBezTo>
                    <a:pt x="1872" y="1096"/>
                    <a:pt x="2184" y="1124"/>
                    <a:pt x="2496" y="1152"/>
                  </a:cubicBezTo>
                </a:path>
              </a:pathLst>
            </a:custGeom>
            <a:noFill/>
            <a:ln w="6350">
              <a:solidFill>
                <a:schemeClr val="tx1"/>
              </a:solidFill>
              <a:round/>
              <a:headEnd/>
              <a:tailEnd/>
            </a:ln>
          </p:spPr>
          <p:txBody>
            <a:bodyPr wrap="none" anchor="ctr"/>
            <a:lstStyle/>
            <a:p>
              <a:endParaRPr lang="en-US"/>
            </a:p>
          </p:txBody>
        </p:sp>
        <p:sp>
          <p:nvSpPr>
            <p:cNvPr id="11" name="Text Box 9"/>
            <p:cNvSpPr txBox="1">
              <a:spLocks noChangeArrowheads="1"/>
            </p:cNvSpPr>
            <p:nvPr/>
          </p:nvSpPr>
          <p:spPr bwMode="auto">
            <a:xfrm>
              <a:off x="5462043" y="4267534"/>
              <a:ext cx="913954" cy="679659"/>
            </a:xfrm>
            <a:prstGeom prst="rect">
              <a:avLst/>
            </a:prstGeom>
            <a:noFill/>
            <a:ln w="76200" cmpd="tri">
              <a:noFill/>
              <a:miter lim="800000"/>
              <a:headEnd/>
              <a:tailEnd/>
            </a:ln>
          </p:spPr>
          <p:txBody>
            <a:bodyPr wrap="none">
              <a:spAutoFit/>
            </a:bodyPr>
            <a:lstStyle/>
            <a:p>
              <a:r>
                <a:rPr lang="en-US" sz="1050" dirty="0" smtClean="0"/>
                <a:t>time</a:t>
              </a:r>
              <a:endParaRPr lang="en-US" sz="1050" dirty="0"/>
            </a:p>
          </p:txBody>
        </p:sp>
        <p:sp>
          <p:nvSpPr>
            <p:cNvPr id="12" name="Text Box 10"/>
            <p:cNvSpPr txBox="1">
              <a:spLocks noChangeArrowheads="1"/>
            </p:cNvSpPr>
            <p:nvPr/>
          </p:nvSpPr>
          <p:spPr bwMode="auto">
            <a:xfrm rot="16200000">
              <a:off x="1357836" y="3090607"/>
              <a:ext cx="1941525" cy="545964"/>
            </a:xfrm>
            <a:prstGeom prst="rect">
              <a:avLst/>
            </a:prstGeom>
            <a:noFill/>
            <a:ln w="76200" cmpd="tri">
              <a:noFill/>
              <a:miter lim="800000"/>
              <a:headEnd/>
              <a:tailEnd/>
            </a:ln>
          </p:spPr>
          <p:txBody>
            <a:bodyPr wrap="none">
              <a:spAutoFit/>
            </a:bodyPr>
            <a:lstStyle/>
            <a:p>
              <a:r>
                <a:rPr lang="en-US" sz="1050" dirty="0" smtClean="0"/>
                <a:t>frequency</a:t>
              </a:r>
              <a:endParaRPr lang="en-US" sz="1050" dirty="0"/>
            </a:p>
          </p:txBody>
        </p:sp>
        <p:sp>
          <p:nvSpPr>
            <p:cNvPr id="13" name="Rectangle 11"/>
            <p:cNvSpPr>
              <a:spLocks noChangeArrowheads="1"/>
            </p:cNvSpPr>
            <p:nvPr/>
          </p:nvSpPr>
          <p:spPr bwMode="auto">
            <a:xfrm>
              <a:off x="2667000" y="2590800"/>
              <a:ext cx="228600" cy="1676400"/>
            </a:xfrm>
            <a:prstGeom prst="rect">
              <a:avLst/>
            </a:prstGeom>
            <a:solidFill>
              <a:schemeClr val="accent1">
                <a:lumMod val="20000"/>
                <a:lumOff val="80000"/>
              </a:schemeClr>
            </a:solidFill>
            <a:ln w="3175">
              <a:solidFill>
                <a:schemeClr val="tx1"/>
              </a:solidFill>
              <a:miter lim="800000"/>
              <a:headEnd/>
              <a:tailEnd/>
            </a:ln>
          </p:spPr>
          <p:txBody>
            <a:bodyPr wrap="none" anchor="ctr"/>
            <a:lstStyle/>
            <a:p>
              <a:endParaRPr lang="en-US"/>
            </a:p>
          </p:txBody>
        </p:sp>
        <p:sp>
          <p:nvSpPr>
            <p:cNvPr id="14" name="Rectangle 16"/>
            <p:cNvSpPr>
              <a:spLocks noChangeArrowheads="1"/>
            </p:cNvSpPr>
            <p:nvPr/>
          </p:nvSpPr>
          <p:spPr bwMode="auto">
            <a:xfrm>
              <a:off x="2895600" y="2819400"/>
              <a:ext cx="228600" cy="1447800"/>
            </a:xfrm>
            <a:prstGeom prst="rect">
              <a:avLst/>
            </a:prstGeom>
            <a:solidFill>
              <a:schemeClr val="accent1">
                <a:lumMod val="20000"/>
                <a:lumOff val="80000"/>
              </a:schemeClr>
            </a:solidFill>
            <a:ln w="3175">
              <a:solidFill>
                <a:schemeClr val="tx1"/>
              </a:solidFill>
              <a:miter lim="800000"/>
              <a:headEnd/>
              <a:tailEnd/>
            </a:ln>
          </p:spPr>
          <p:txBody>
            <a:bodyPr wrap="none" anchor="ctr"/>
            <a:lstStyle/>
            <a:p>
              <a:endParaRPr lang="en-US"/>
            </a:p>
          </p:txBody>
        </p:sp>
        <p:sp>
          <p:nvSpPr>
            <p:cNvPr id="15" name="Rectangle 17"/>
            <p:cNvSpPr>
              <a:spLocks noChangeArrowheads="1"/>
            </p:cNvSpPr>
            <p:nvPr/>
          </p:nvSpPr>
          <p:spPr bwMode="auto">
            <a:xfrm>
              <a:off x="3124200" y="2971800"/>
              <a:ext cx="228600" cy="1295400"/>
            </a:xfrm>
            <a:prstGeom prst="rect">
              <a:avLst/>
            </a:prstGeom>
            <a:solidFill>
              <a:schemeClr val="accent1">
                <a:lumMod val="20000"/>
                <a:lumOff val="80000"/>
              </a:schemeClr>
            </a:solidFill>
            <a:ln w="3175">
              <a:solidFill>
                <a:schemeClr val="tx1"/>
              </a:solidFill>
              <a:miter lim="800000"/>
              <a:headEnd/>
              <a:tailEnd/>
            </a:ln>
          </p:spPr>
          <p:txBody>
            <a:bodyPr wrap="none" anchor="ctr"/>
            <a:lstStyle/>
            <a:p>
              <a:endParaRPr lang="en-US"/>
            </a:p>
          </p:txBody>
        </p:sp>
        <p:sp>
          <p:nvSpPr>
            <p:cNvPr id="16" name="Rectangle 18"/>
            <p:cNvSpPr>
              <a:spLocks noChangeArrowheads="1"/>
            </p:cNvSpPr>
            <p:nvPr/>
          </p:nvSpPr>
          <p:spPr bwMode="auto">
            <a:xfrm>
              <a:off x="3352800" y="3200400"/>
              <a:ext cx="228600" cy="1066800"/>
            </a:xfrm>
            <a:prstGeom prst="rect">
              <a:avLst/>
            </a:prstGeom>
            <a:solidFill>
              <a:schemeClr val="accent1">
                <a:lumMod val="20000"/>
                <a:lumOff val="80000"/>
              </a:schemeClr>
            </a:solidFill>
            <a:ln w="3175">
              <a:solidFill>
                <a:schemeClr val="tx1"/>
              </a:solidFill>
              <a:miter lim="800000"/>
              <a:headEnd/>
              <a:tailEnd/>
            </a:ln>
          </p:spPr>
          <p:txBody>
            <a:bodyPr wrap="none" anchor="ctr"/>
            <a:lstStyle/>
            <a:p>
              <a:endParaRPr lang="en-US"/>
            </a:p>
          </p:txBody>
        </p:sp>
        <p:sp>
          <p:nvSpPr>
            <p:cNvPr id="17" name="Rectangle 19"/>
            <p:cNvSpPr>
              <a:spLocks noChangeArrowheads="1"/>
            </p:cNvSpPr>
            <p:nvPr/>
          </p:nvSpPr>
          <p:spPr bwMode="auto">
            <a:xfrm>
              <a:off x="3581400" y="3352800"/>
              <a:ext cx="228600" cy="914400"/>
            </a:xfrm>
            <a:prstGeom prst="rect">
              <a:avLst/>
            </a:prstGeom>
            <a:solidFill>
              <a:schemeClr val="accent1">
                <a:lumMod val="20000"/>
                <a:lumOff val="80000"/>
              </a:schemeClr>
            </a:solidFill>
            <a:ln w="3175">
              <a:solidFill>
                <a:schemeClr val="tx1"/>
              </a:solidFill>
              <a:miter lim="800000"/>
              <a:headEnd/>
              <a:tailEnd/>
            </a:ln>
          </p:spPr>
          <p:txBody>
            <a:bodyPr wrap="none" anchor="ctr"/>
            <a:lstStyle/>
            <a:p>
              <a:endParaRPr lang="en-US"/>
            </a:p>
          </p:txBody>
        </p:sp>
        <p:sp>
          <p:nvSpPr>
            <p:cNvPr id="18" name="Rectangle 20"/>
            <p:cNvSpPr>
              <a:spLocks noChangeArrowheads="1"/>
            </p:cNvSpPr>
            <p:nvPr/>
          </p:nvSpPr>
          <p:spPr bwMode="auto">
            <a:xfrm>
              <a:off x="3810000" y="3505200"/>
              <a:ext cx="228600" cy="762000"/>
            </a:xfrm>
            <a:prstGeom prst="rect">
              <a:avLst/>
            </a:prstGeom>
            <a:solidFill>
              <a:schemeClr val="accent1">
                <a:lumMod val="20000"/>
                <a:lumOff val="80000"/>
              </a:schemeClr>
            </a:solidFill>
            <a:ln w="3175">
              <a:solidFill>
                <a:schemeClr val="tx1"/>
              </a:solidFill>
              <a:miter lim="800000"/>
              <a:headEnd/>
              <a:tailEnd/>
            </a:ln>
          </p:spPr>
          <p:txBody>
            <a:bodyPr wrap="none" anchor="ctr"/>
            <a:lstStyle/>
            <a:p>
              <a:endParaRPr lang="en-US"/>
            </a:p>
          </p:txBody>
        </p:sp>
        <p:sp>
          <p:nvSpPr>
            <p:cNvPr id="19" name="Rectangle 21"/>
            <p:cNvSpPr>
              <a:spLocks noChangeArrowheads="1"/>
            </p:cNvSpPr>
            <p:nvPr/>
          </p:nvSpPr>
          <p:spPr bwMode="auto">
            <a:xfrm>
              <a:off x="4038600" y="3581400"/>
              <a:ext cx="228600" cy="685800"/>
            </a:xfrm>
            <a:prstGeom prst="rect">
              <a:avLst/>
            </a:prstGeom>
            <a:solidFill>
              <a:schemeClr val="accent1">
                <a:lumMod val="20000"/>
                <a:lumOff val="80000"/>
              </a:schemeClr>
            </a:solidFill>
            <a:ln w="3175">
              <a:solidFill>
                <a:schemeClr val="tx1"/>
              </a:solidFill>
              <a:miter lim="800000"/>
              <a:headEnd/>
              <a:tailEnd/>
            </a:ln>
          </p:spPr>
          <p:txBody>
            <a:bodyPr wrap="none" anchor="ctr"/>
            <a:lstStyle/>
            <a:p>
              <a:endParaRPr lang="en-US"/>
            </a:p>
          </p:txBody>
        </p:sp>
        <p:sp>
          <p:nvSpPr>
            <p:cNvPr id="20" name="Rectangle 22"/>
            <p:cNvSpPr>
              <a:spLocks noChangeArrowheads="1"/>
            </p:cNvSpPr>
            <p:nvPr/>
          </p:nvSpPr>
          <p:spPr bwMode="auto">
            <a:xfrm>
              <a:off x="4267200" y="3733800"/>
              <a:ext cx="228600" cy="533400"/>
            </a:xfrm>
            <a:prstGeom prst="rect">
              <a:avLst/>
            </a:prstGeom>
            <a:solidFill>
              <a:schemeClr val="accent1">
                <a:lumMod val="20000"/>
                <a:lumOff val="80000"/>
              </a:schemeClr>
            </a:solidFill>
            <a:ln w="3175">
              <a:solidFill>
                <a:schemeClr val="tx1"/>
              </a:solidFill>
              <a:miter lim="800000"/>
              <a:headEnd/>
              <a:tailEnd/>
            </a:ln>
          </p:spPr>
          <p:txBody>
            <a:bodyPr wrap="none" anchor="ctr"/>
            <a:lstStyle/>
            <a:p>
              <a:endParaRPr lang="en-US"/>
            </a:p>
          </p:txBody>
        </p:sp>
        <p:sp>
          <p:nvSpPr>
            <p:cNvPr id="21" name="Rectangle 23"/>
            <p:cNvSpPr>
              <a:spLocks noChangeArrowheads="1"/>
            </p:cNvSpPr>
            <p:nvPr/>
          </p:nvSpPr>
          <p:spPr bwMode="auto">
            <a:xfrm>
              <a:off x="5181600" y="4038600"/>
              <a:ext cx="228600" cy="228600"/>
            </a:xfrm>
            <a:prstGeom prst="rect">
              <a:avLst/>
            </a:prstGeom>
            <a:solidFill>
              <a:schemeClr val="accent1">
                <a:lumMod val="20000"/>
                <a:lumOff val="80000"/>
              </a:schemeClr>
            </a:solidFill>
            <a:ln w="3175">
              <a:solidFill>
                <a:schemeClr val="tx1"/>
              </a:solidFill>
              <a:miter lim="800000"/>
              <a:headEnd/>
              <a:tailEnd/>
            </a:ln>
          </p:spPr>
          <p:txBody>
            <a:bodyPr wrap="none" anchor="ctr"/>
            <a:lstStyle/>
            <a:p>
              <a:endParaRPr lang="en-US"/>
            </a:p>
          </p:txBody>
        </p:sp>
        <p:sp>
          <p:nvSpPr>
            <p:cNvPr id="22" name="Rectangle 24"/>
            <p:cNvSpPr>
              <a:spLocks noChangeArrowheads="1"/>
            </p:cNvSpPr>
            <p:nvPr/>
          </p:nvSpPr>
          <p:spPr bwMode="auto">
            <a:xfrm>
              <a:off x="4953000" y="3962400"/>
              <a:ext cx="228600" cy="304800"/>
            </a:xfrm>
            <a:prstGeom prst="rect">
              <a:avLst/>
            </a:prstGeom>
            <a:solidFill>
              <a:schemeClr val="accent1">
                <a:lumMod val="20000"/>
                <a:lumOff val="80000"/>
              </a:schemeClr>
            </a:solidFill>
            <a:ln w="3175">
              <a:solidFill>
                <a:schemeClr val="tx1"/>
              </a:solidFill>
              <a:miter lim="800000"/>
              <a:headEnd/>
              <a:tailEnd/>
            </a:ln>
          </p:spPr>
          <p:txBody>
            <a:bodyPr wrap="none" anchor="ctr"/>
            <a:lstStyle/>
            <a:p>
              <a:endParaRPr lang="en-US"/>
            </a:p>
          </p:txBody>
        </p:sp>
        <p:sp>
          <p:nvSpPr>
            <p:cNvPr id="23" name="Rectangle 25"/>
            <p:cNvSpPr>
              <a:spLocks noChangeArrowheads="1"/>
            </p:cNvSpPr>
            <p:nvPr/>
          </p:nvSpPr>
          <p:spPr bwMode="auto">
            <a:xfrm>
              <a:off x="4724400" y="3886200"/>
              <a:ext cx="228600" cy="381000"/>
            </a:xfrm>
            <a:prstGeom prst="rect">
              <a:avLst/>
            </a:prstGeom>
            <a:solidFill>
              <a:schemeClr val="accent1">
                <a:lumMod val="20000"/>
                <a:lumOff val="80000"/>
              </a:schemeClr>
            </a:solidFill>
            <a:ln w="3175">
              <a:solidFill>
                <a:schemeClr val="tx1"/>
              </a:solidFill>
              <a:miter lim="800000"/>
              <a:headEnd/>
              <a:tailEnd/>
            </a:ln>
          </p:spPr>
          <p:txBody>
            <a:bodyPr wrap="none" anchor="ctr"/>
            <a:lstStyle/>
            <a:p>
              <a:endParaRPr lang="en-US"/>
            </a:p>
          </p:txBody>
        </p:sp>
        <p:sp>
          <p:nvSpPr>
            <p:cNvPr id="24" name="Rectangle 26"/>
            <p:cNvSpPr>
              <a:spLocks noChangeArrowheads="1"/>
            </p:cNvSpPr>
            <p:nvPr/>
          </p:nvSpPr>
          <p:spPr bwMode="auto">
            <a:xfrm>
              <a:off x="4495800" y="3810000"/>
              <a:ext cx="228600" cy="457200"/>
            </a:xfrm>
            <a:prstGeom prst="rect">
              <a:avLst/>
            </a:prstGeom>
            <a:solidFill>
              <a:schemeClr val="accent1">
                <a:lumMod val="20000"/>
                <a:lumOff val="80000"/>
              </a:schemeClr>
            </a:solidFill>
            <a:ln w="3175">
              <a:solidFill>
                <a:schemeClr val="tx1"/>
              </a:solidFill>
              <a:miter lim="800000"/>
              <a:headEnd/>
              <a:tailEnd/>
            </a:ln>
          </p:spPr>
          <p:txBody>
            <a:bodyPr wrap="none" anchor="ctr"/>
            <a:lstStyle/>
            <a:p>
              <a:endParaRPr lang="en-US"/>
            </a:p>
          </p:txBody>
        </p:sp>
      </p:grpSp>
      <p:sp>
        <p:nvSpPr>
          <p:cNvPr id="26" name="TextBox 25"/>
          <p:cNvSpPr txBox="1"/>
          <p:nvPr/>
        </p:nvSpPr>
        <p:spPr>
          <a:xfrm>
            <a:off x="914400" y="2209800"/>
            <a:ext cx="4648200" cy="1077218"/>
          </a:xfrm>
          <a:prstGeom prst="rect">
            <a:avLst/>
          </a:prstGeom>
          <a:noFill/>
        </p:spPr>
        <p:txBody>
          <a:bodyPr wrap="square" rtlCol="0">
            <a:spAutoFit/>
          </a:bodyPr>
          <a:lstStyle/>
          <a:p>
            <a:r>
              <a:rPr lang="en-US" sz="1600" b="1" dirty="0" smtClean="0"/>
              <a:t>Example: </a:t>
            </a:r>
          </a:p>
          <a:p>
            <a:r>
              <a:rPr lang="en-US" sz="1600" dirty="0" smtClean="0"/>
              <a:t>Time between consecutive arrivals follow an </a:t>
            </a:r>
            <a:r>
              <a:rPr lang="en-US" sz="1600" i="1" dirty="0" smtClean="0"/>
              <a:t>Exponential </a:t>
            </a:r>
            <a:r>
              <a:rPr lang="en-US" sz="1600" dirty="0" smtClean="0"/>
              <a:t>distribution (a.k.a.“Poisson” arrivals)</a:t>
            </a:r>
          </a:p>
          <a:p>
            <a:endParaRPr lang="en-US" sz="1600" dirty="0"/>
          </a:p>
        </p:txBody>
      </p:sp>
      <p:sp>
        <p:nvSpPr>
          <p:cNvPr id="27" name="Content Placeholder 5"/>
          <p:cNvSpPr txBox="1">
            <a:spLocks/>
          </p:cNvSpPr>
          <p:nvPr/>
        </p:nvSpPr>
        <p:spPr>
          <a:xfrm>
            <a:off x="457200" y="3124200"/>
            <a:ext cx="8153400" cy="3124200"/>
          </a:xfrm>
          <a:prstGeom prst="rect">
            <a:avLst/>
          </a:prstGeom>
        </p:spPr>
        <p:txBody>
          <a:bodyPr vert="horz">
            <a:normAutofit/>
          </a:bodyPr>
          <a:lstStyle/>
          <a:p>
            <a:pPr marL="274320" marR="0" lvl="0" indent="-274320" algn="l" defTabSz="914400" rtl="0" eaLnBrk="1" fontAlgn="auto" latinLnBrk="0" hangingPunct="1">
              <a:lnSpc>
                <a:spcPct val="100000"/>
              </a:lnSpc>
              <a:spcBef>
                <a:spcPts val="600"/>
              </a:spcBef>
              <a:spcAft>
                <a:spcPts val="0"/>
              </a:spcAft>
              <a:buClr>
                <a:schemeClr val="accent1"/>
              </a:buClr>
              <a:buSzPct val="76000"/>
              <a:buFont typeface="Wingdings 3"/>
              <a:buChar char=""/>
              <a:tabLst/>
              <a:defRPr/>
            </a:pPr>
            <a:endParaRPr kumimoji="0" lang="en-US" sz="2000" b="0" i="0" u="none" strike="noStrike" kern="1200" cap="none" spc="0" normalizeH="0" baseline="0" noProof="0" dirty="0" smtClean="0">
              <a:ln>
                <a:noFill/>
              </a:ln>
              <a:solidFill>
                <a:schemeClr val="tx1"/>
              </a:solidFill>
              <a:effectLst/>
              <a:uLnTx/>
              <a:uFillTx/>
              <a:latin typeface="+mn-lt"/>
              <a:ea typeface="+mn-ea"/>
              <a:cs typeface="+mn-cs"/>
            </a:endParaRPr>
          </a:p>
          <a:p>
            <a:pPr marL="274320" marR="0" lvl="0" indent="-274320" algn="l" defTabSz="914400" rtl="0" eaLnBrk="1" fontAlgn="auto" latinLnBrk="0" hangingPunct="1">
              <a:lnSpc>
                <a:spcPct val="100000"/>
              </a:lnSpc>
              <a:spcBef>
                <a:spcPts val="600"/>
              </a:spcBef>
              <a:spcAft>
                <a:spcPts val="0"/>
              </a:spcAft>
              <a:buClr>
                <a:schemeClr val="accent1"/>
              </a:buClr>
              <a:buSzPct val="76000"/>
              <a:buFont typeface="Wingdings 3"/>
              <a:buChar char=""/>
              <a:tabLst/>
              <a:defRPr/>
            </a:pPr>
            <a:r>
              <a:rPr kumimoji="0" lang="en-US" sz="2000" b="0" i="1" u="none" strike="noStrike" kern="1200" cap="none" spc="0" normalizeH="0" noProof="0" dirty="0" smtClean="0">
                <a:ln>
                  <a:noFill/>
                </a:ln>
                <a:solidFill>
                  <a:schemeClr val="tx1"/>
                </a:solidFill>
                <a:effectLst/>
                <a:uLnTx/>
                <a:uFillTx/>
                <a:latin typeface="+mn-lt"/>
                <a:ea typeface="+mn-ea"/>
                <a:cs typeface="+mn-cs"/>
              </a:rPr>
              <a:t>Coefficient of Variation (CV): </a:t>
            </a:r>
            <a:r>
              <a:rPr lang="en-US" sz="2000" dirty="0" smtClean="0"/>
              <a:t> measures the variability of a random variable X.</a:t>
            </a:r>
            <a:endParaRPr kumimoji="0" lang="en-US" sz="2000" b="0" i="1" u="none" strike="noStrike" kern="1200" cap="none" spc="0" normalizeH="0" noProof="0" dirty="0" smtClean="0">
              <a:ln>
                <a:noFill/>
              </a:ln>
              <a:solidFill>
                <a:schemeClr val="tx1"/>
              </a:solidFill>
              <a:effectLst/>
              <a:uLnTx/>
              <a:uFillTx/>
              <a:latin typeface="+mn-lt"/>
              <a:ea typeface="+mn-ea"/>
              <a:cs typeface="+mn-cs"/>
            </a:endParaRPr>
          </a:p>
          <a:p>
            <a:pPr marL="274320" marR="0" lvl="0" indent="-274320" algn="l" defTabSz="914400" rtl="0" eaLnBrk="1" fontAlgn="auto" latinLnBrk="0" hangingPunct="1">
              <a:lnSpc>
                <a:spcPct val="100000"/>
              </a:lnSpc>
              <a:spcBef>
                <a:spcPts val="600"/>
              </a:spcBef>
              <a:spcAft>
                <a:spcPts val="0"/>
              </a:spcAft>
              <a:buClr>
                <a:schemeClr val="accent1"/>
              </a:buClr>
              <a:buSzPct val="76000"/>
              <a:buFont typeface="Wingdings 3"/>
              <a:buChar char=""/>
              <a:tabLst/>
              <a:defRPr/>
            </a:pPr>
            <a:endParaRPr lang="en-US" sz="2000" i="1" baseline="0" dirty="0" smtClean="0"/>
          </a:p>
          <a:p>
            <a:pPr marL="274320" marR="0" lvl="0" indent="-274320" algn="l" defTabSz="914400" rtl="0" eaLnBrk="1" fontAlgn="auto" latinLnBrk="0" hangingPunct="1">
              <a:lnSpc>
                <a:spcPct val="100000"/>
              </a:lnSpc>
              <a:spcBef>
                <a:spcPts val="600"/>
              </a:spcBef>
              <a:spcAft>
                <a:spcPts val="0"/>
              </a:spcAft>
              <a:buClr>
                <a:schemeClr val="accent1"/>
              </a:buClr>
              <a:buSzPct val="76000"/>
              <a:buFont typeface="Wingdings 3"/>
              <a:buChar char=""/>
              <a:tabLst/>
              <a:defRPr/>
            </a:pPr>
            <a:endParaRPr kumimoji="0" lang="en-US" sz="2000" b="0" i="1" u="none" strike="noStrike" kern="1200" cap="none" spc="0" normalizeH="0" noProof="0" dirty="0" smtClean="0">
              <a:ln>
                <a:noFill/>
              </a:ln>
              <a:solidFill>
                <a:schemeClr val="tx1"/>
              </a:solidFill>
              <a:effectLst/>
              <a:uLnTx/>
              <a:uFillTx/>
              <a:latin typeface="+mn-lt"/>
              <a:ea typeface="+mn-ea"/>
              <a:cs typeface="+mn-cs"/>
            </a:endParaRPr>
          </a:p>
          <a:p>
            <a:pPr marL="274320" marR="0" lvl="0" indent="-274320" algn="l" defTabSz="914400" rtl="0" eaLnBrk="1" fontAlgn="auto" latinLnBrk="0" hangingPunct="1">
              <a:lnSpc>
                <a:spcPct val="100000"/>
              </a:lnSpc>
              <a:spcBef>
                <a:spcPts val="600"/>
              </a:spcBef>
              <a:spcAft>
                <a:spcPts val="0"/>
              </a:spcAft>
              <a:buClr>
                <a:schemeClr val="accent1"/>
              </a:buClr>
              <a:buSzPct val="76000"/>
              <a:buFont typeface="Wingdings 3"/>
              <a:buChar char=""/>
              <a:tabLst/>
              <a:defRPr/>
            </a:pPr>
            <a:endParaRPr lang="en-US" sz="2000" i="1" baseline="0" dirty="0" smtClean="0"/>
          </a:p>
        </p:txBody>
      </p:sp>
      <p:graphicFrame>
        <p:nvGraphicFramePr>
          <p:cNvPr id="103426" name="Object 0"/>
          <p:cNvGraphicFramePr>
            <a:graphicFrameLocks noChangeAspect="1"/>
          </p:cNvGraphicFramePr>
          <p:nvPr/>
        </p:nvGraphicFramePr>
        <p:xfrm>
          <a:off x="1631950" y="4495800"/>
          <a:ext cx="2911475" cy="663107"/>
        </p:xfrm>
        <a:graphic>
          <a:graphicData uri="http://schemas.openxmlformats.org/presentationml/2006/ole">
            <p:oleObj spid="_x0000_s103428" name="Equation" r:id="rId4" imgW="2120900" imgH="482600" progId="Equation.3">
              <p:embed/>
            </p:oleObj>
          </a:graphicData>
        </a:graphic>
      </p:graphicFrame>
      <p:graphicFrame>
        <p:nvGraphicFramePr>
          <p:cNvPr id="103427" name="Object 0"/>
          <p:cNvGraphicFramePr>
            <a:graphicFrameLocks noChangeAspect="1"/>
          </p:cNvGraphicFramePr>
          <p:nvPr/>
        </p:nvGraphicFramePr>
        <p:xfrm>
          <a:off x="5381625" y="4446391"/>
          <a:ext cx="1857375" cy="811409"/>
        </p:xfrm>
        <a:graphic>
          <a:graphicData uri="http://schemas.openxmlformats.org/presentationml/2006/ole">
            <p:oleObj spid="_x0000_s103429" name="Equation" r:id="rId5" imgW="1397000" imgH="609600" progId="Equation.3">
              <p:embed/>
            </p:oleObj>
          </a:graphicData>
        </a:graphic>
      </p:graphicFrame>
      <p:cxnSp>
        <p:nvCxnSpPr>
          <p:cNvPr id="32" name="Straight Arrow Connector 31"/>
          <p:cNvCxnSpPr/>
          <p:nvPr/>
        </p:nvCxnSpPr>
        <p:spPr>
          <a:xfrm flipV="1">
            <a:off x="4695825" y="4572000"/>
            <a:ext cx="533400" cy="152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a:off x="4695825" y="4800600"/>
            <a:ext cx="533400" cy="152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5992099" y="1905000"/>
            <a:ext cx="1752600" cy="461665"/>
          </a:xfrm>
          <a:prstGeom prst="rect">
            <a:avLst/>
          </a:prstGeom>
          <a:noFill/>
        </p:spPr>
        <p:txBody>
          <a:bodyPr wrap="square" rtlCol="0">
            <a:spAutoFit/>
          </a:bodyPr>
          <a:lstStyle/>
          <a:p>
            <a:r>
              <a:rPr lang="en-US" sz="1200" dirty="0" smtClean="0"/>
              <a:t>Histogram of Exponential Distribution</a:t>
            </a:r>
            <a:endParaRPr lang="en-US" sz="1200" dirty="0"/>
          </a:p>
        </p:txBody>
      </p:sp>
      <p:sp>
        <p:nvSpPr>
          <p:cNvPr id="33" name="TextBox 32"/>
          <p:cNvSpPr txBox="1"/>
          <p:nvPr/>
        </p:nvSpPr>
        <p:spPr>
          <a:xfrm>
            <a:off x="990600" y="5334000"/>
            <a:ext cx="6553200" cy="1077218"/>
          </a:xfrm>
          <a:prstGeom prst="rect">
            <a:avLst/>
          </a:prstGeom>
          <a:noFill/>
        </p:spPr>
        <p:txBody>
          <a:bodyPr wrap="square" rtlCol="0">
            <a:spAutoFit/>
          </a:bodyPr>
          <a:lstStyle/>
          <a:p>
            <a:r>
              <a:rPr lang="en-US" sz="1600" b="1" dirty="0" smtClean="0"/>
              <a:t>Example:</a:t>
            </a:r>
          </a:p>
          <a:p>
            <a:r>
              <a:rPr lang="en-US" sz="1600" dirty="0" smtClean="0"/>
              <a:t>If the time between consecutive arrivals follow an Exponential distribution, then </a:t>
            </a:r>
            <a:r>
              <a:rPr lang="en-US" sz="1600" dirty="0" err="1" smtClean="0"/>
              <a:t>CVa</a:t>
            </a:r>
            <a:r>
              <a:rPr lang="en-US" sz="1600" dirty="0" smtClean="0"/>
              <a:t>=1 (this is a special property of the Exponential distribution).</a:t>
            </a:r>
          </a:p>
          <a:p>
            <a:endParaRPr lang="en-US" sz="16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2"/>
          <p:cNvSpPr>
            <a:spLocks noGrp="1"/>
          </p:cNvSpPr>
          <p:nvPr>
            <p:ph type="title" idx="4294967295"/>
          </p:nvPr>
        </p:nvSpPr>
        <p:spPr/>
        <p:txBody>
          <a:bodyPr/>
          <a:lstStyle/>
          <a:p>
            <a:pPr eaLnBrk="1" hangingPunct="1"/>
            <a:r>
              <a:rPr lang="en-US" sz="2000" b="1" dirty="0" smtClean="0"/>
              <a:t>The </a:t>
            </a:r>
            <a:r>
              <a:rPr lang="en-US" sz="2000" b="1" dirty="0" err="1" smtClean="0"/>
              <a:t>Erlang</a:t>
            </a:r>
            <a:r>
              <a:rPr lang="en-US" sz="2000" b="1" dirty="0" smtClean="0"/>
              <a:t> Model *</a:t>
            </a:r>
          </a:p>
        </p:txBody>
      </p:sp>
      <p:sp>
        <p:nvSpPr>
          <p:cNvPr id="40962" name="Rectangle 3"/>
          <p:cNvSpPr>
            <a:spLocks noGrp="1"/>
          </p:cNvSpPr>
          <p:nvPr>
            <p:ph type="body" idx="4294967295"/>
          </p:nvPr>
        </p:nvSpPr>
        <p:spPr/>
        <p:txBody>
          <a:bodyPr>
            <a:noAutofit/>
          </a:bodyPr>
          <a:lstStyle/>
          <a:p>
            <a:pPr marL="495300" indent="-495300" eaLnBrk="1" hangingPunct="1">
              <a:lnSpc>
                <a:spcPct val="90000"/>
              </a:lnSpc>
              <a:buFont typeface="Wingdings 3" pitchFamily="18" charset="2"/>
              <a:buNone/>
            </a:pPr>
            <a:r>
              <a:rPr lang="en-US" sz="2000" dirty="0" smtClean="0"/>
              <a:t>Basic assumptions:</a:t>
            </a:r>
          </a:p>
          <a:p>
            <a:pPr marL="495300" indent="-495300" eaLnBrk="1" hangingPunct="1">
              <a:lnSpc>
                <a:spcPct val="90000"/>
              </a:lnSpc>
              <a:buFont typeface="Wingdings 3" pitchFamily="18" charset="2"/>
              <a:buAutoNum type="alphaLcParenBoth"/>
            </a:pPr>
            <a:r>
              <a:rPr lang="en-US" sz="2000" dirty="0" smtClean="0"/>
              <a:t>A pool of service agents with identical skills and characteristics</a:t>
            </a:r>
          </a:p>
          <a:p>
            <a:pPr marL="495300" indent="-495300" eaLnBrk="1" hangingPunct="1">
              <a:lnSpc>
                <a:spcPct val="90000"/>
              </a:lnSpc>
              <a:buFont typeface="Wingdings 3" pitchFamily="18" charset="2"/>
              <a:buAutoNum type="alphaLcParenBoth"/>
            </a:pPr>
            <a:r>
              <a:rPr lang="en-US" sz="2000" dirty="0" smtClean="0"/>
              <a:t>Customers are serviced on a FIFO basis ; no priority classes</a:t>
            </a:r>
          </a:p>
          <a:p>
            <a:pPr marL="495300" indent="-495300" eaLnBrk="1" hangingPunct="1">
              <a:lnSpc>
                <a:spcPct val="90000"/>
              </a:lnSpc>
              <a:buFont typeface="Wingdings 3" pitchFamily="18" charset="2"/>
              <a:buAutoNum type="alphaLcParenBoth"/>
            </a:pPr>
            <a:r>
              <a:rPr lang="en-US" sz="2000" dirty="0" smtClean="0"/>
              <a:t>Service and inter-arrival times are random. The </a:t>
            </a:r>
            <a:r>
              <a:rPr lang="en-US" sz="2000" i="1" dirty="0" smtClean="0"/>
              <a:t>exact</a:t>
            </a:r>
            <a:r>
              <a:rPr lang="en-US" sz="2000" dirty="0" smtClean="0"/>
              <a:t> </a:t>
            </a:r>
            <a:r>
              <a:rPr lang="en-US" sz="2000" dirty="0" err="1" smtClean="0"/>
              <a:t>Erlang</a:t>
            </a:r>
            <a:r>
              <a:rPr lang="en-US" sz="2000" dirty="0" smtClean="0"/>
              <a:t> model assumes that both have a very specific, so-called </a:t>
            </a:r>
            <a:r>
              <a:rPr lang="en-US" sz="2000" i="1" dirty="0" smtClean="0"/>
              <a:t>exponential distribution; </a:t>
            </a:r>
            <a:r>
              <a:rPr lang="en-US" sz="2000" dirty="0" smtClean="0"/>
              <a:t>see next slide. The exponential distribution is fully characterized by a </a:t>
            </a:r>
            <a:r>
              <a:rPr lang="en-US" sz="2000" i="1" dirty="0" smtClean="0"/>
              <a:t>single parameter</a:t>
            </a:r>
            <a:r>
              <a:rPr lang="en-US" sz="2000" dirty="0" smtClean="0"/>
              <a:t>, its mean. In practice, the </a:t>
            </a:r>
            <a:r>
              <a:rPr lang="en-US" sz="2000" dirty="0" err="1" smtClean="0"/>
              <a:t>Erlang</a:t>
            </a:r>
            <a:r>
              <a:rPr lang="en-US" sz="2000" dirty="0" smtClean="0"/>
              <a:t> model is often used as an approximation , even when the service and inter-arrival time distributions are not exponential</a:t>
            </a:r>
          </a:p>
          <a:p>
            <a:pPr marL="495300" indent="-495300" eaLnBrk="1" hangingPunct="1">
              <a:lnSpc>
                <a:spcPct val="90000"/>
              </a:lnSpc>
              <a:buFont typeface="Wingdings 3" pitchFamily="18" charset="2"/>
              <a:buAutoNum type="alphaLcParenBoth"/>
            </a:pPr>
            <a:r>
              <a:rPr lang="en-US" sz="2000" dirty="0" smtClean="0"/>
              <a:t>Waiting space is ample</a:t>
            </a:r>
          </a:p>
          <a:p>
            <a:pPr marL="495300" indent="-495300" eaLnBrk="1" hangingPunct="1">
              <a:lnSpc>
                <a:spcPct val="90000"/>
              </a:lnSpc>
              <a:buFont typeface="Wingdings 3" pitchFamily="18" charset="2"/>
              <a:buAutoNum type="alphaLcParenBoth"/>
            </a:pPr>
            <a:r>
              <a:rPr lang="en-US" sz="2000" dirty="0" smtClean="0"/>
              <a:t>Customers do not leave the system before being served; no abandonments </a:t>
            </a:r>
          </a:p>
          <a:p>
            <a:pPr marL="495300" indent="-495300" eaLnBrk="1" hangingPunct="1">
              <a:lnSpc>
                <a:spcPct val="90000"/>
              </a:lnSpc>
              <a:buFont typeface="Wingdings 3" pitchFamily="18" charset="2"/>
              <a:buNone/>
            </a:pPr>
            <a:endParaRPr lang="en-US" sz="2000" dirty="0" smtClean="0"/>
          </a:p>
          <a:p>
            <a:pPr marL="495300" indent="-495300" eaLnBrk="1" hangingPunct="1">
              <a:lnSpc>
                <a:spcPct val="90000"/>
              </a:lnSpc>
            </a:pPr>
            <a:endParaRPr lang="en-US" sz="2800" dirty="0" smtClean="0"/>
          </a:p>
          <a:p>
            <a:pPr marL="495300" indent="-495300" eaLnBrk="1" hangingPunct="1">
              <a:lnSpc>
                <a:spcPct val="90000"/>
              </a:lnSpc>
              <a:buFont typeface="Wingdings 3" pitchFamily="18" charset="2"/>
              <a:buNone/>
            </a:pPr>
            <a:r>
              <a:rPr lang="en-US" sz="2800" dirty="0" smtClean="0"/>
              <a:t>* </a:t>
            </a:r>
            <a:r>
              <a:rPr lang="en-US" sz="1400" dirty="0" smtClean="0"/>
              <a:t>Model is sometimes referred to as M/M/s model</a:t>
            </a:r>
            <a:endParaRPr lang="en-US" sz="2800" dirty="0" smtClean="0"/>
          </a:p>
        </p:txBody>
      </p:sp>
      <p:sp>
        <p:nvSpPr>
          <p:cNvPr id="35856" name="Slide Number Placeholder 34"/>
          <p:cNvSpPr txBox="1">
            <a:spLocks noGrp="1"/>
          </p:cNvSpPr>
          <p:nvPr/>
        </p:nvSpPr>
        <p:spPr bwMode="auto">
          <a:xfrm>
            <a:off x="612775" y="6356350"/>
            <a:ext cx="1981200" cy="365125"/>
          </a:xfrm>
          <a:prstGeom prst="rect">
            <a:avLst/>
          </a:prstGeom>
          <a:noFill/>
          <a:ln>
            <a:miter lim="800000"/>
            <a:headEnd/>
            <a:tailEnd/>
          </a:ln>
        </p:spPr>
        <p:txBody>
          <a:bodyPr/>
          <a:lstStyle/>
          <a:p>
            <a:pPr>
              <a:defRPr/>
            </a:pPr>
            <a:fld id="{46AE2ADC-5BC1-45DE-9401-ACF4F8D6AA7E}" type="slidenum">
              <a:rPr lang="en-US" sz="1400">
                <a:solidFill>
                  <a:schemeClr val="tx2"/>
                </a:solidFill>
                <a:latin typeface="+mn-lt"/>
              </a:rPr>
              <a:pPr>
                <a:defRPr/>
              </a:pPr>
              <a:t>9</a:t>
            </a:fld>
            <a:endParaRPr lang="en-US" sz="1400">
              <a:solidFill>
                <a:schemeClr val="tx2"/>
              </a:solidFill>
              <a:latin typeface="+mn-lt"/>
            </a:endParaRPr>
          </a:p>
        </p:txBody>
      </p:sp>
      <p:sp>
        <p:nvSpPr>
          <p:cNvPr id="8" name="Slide Number Placeholder 7"/>
          <p:cNvSpPr>
            <a:spLocks noGrp="1"/>
          </p:cNvSpPr>
          <p:nvPr>
            <p:ph type="sldNum" sz="quarter" idx="12"/>
          </p:nvPr>
        </p:nvSpPr>
        <p:spPr/>
        <p:txBody>
          <a:bodyPr/>
          <a:lstStyle/>
          <a:p>
            <a:fld id="{2F7DB963-4F8A-4DAA-BCBD-A7A16DAB06B2}" type="slidenum">
              <a:rPr lang="en-US" smtClean="0"/>
              <a:pPr/>
              <a:t>9</a:t>
            </a:fld>
            <a:endParaRPr lang="en-US"/>
          </a:p>
        </p:txBody>
      </p:sp>
      <p:sp>
        <p:nvSpPr>
          <p:cNvPr id="9" name="Footer Placeholder 3"/>
          <p:cNvSpPr>
            <a:spLocks noGrp="1"/>
          </p:cNvSpPr>
          <p:nvPr>
            <p:ph type="ftr" sz="quarter" idx="11"/>
          </p:nvPr>
        </p:nvSpPr>
        <p:spPr>
          <a:xfrm>
            <a:off x="2898648" y="6356350"/>
            <a:ext cx="3505200" cy="365760"/>
          </a:xfrm>
        </p:spPr>
        <p:txBody>
          <a:bodyPr/>
          <a:lstStyle/>
          <a:p>
            <a:r>
              <a:rPr lang="en-US" dirty="0" err="1" smtClean="0"/>
              <a:t>Gestión</a:t>
            </a:r>
            <a:r>
              <a:rPr lang="en-US" dirty="0" smtClean="0"/>
              <a:t> de </a:t>
            </a:r>
            <a:r>
              <a:rPr lang="en-US" dirty="0" err="1" smtClean="0"/>
              <a:t>Operaciones</a:t>
            </a:r>
            <a:r>
              <a:rPr lang="en-US" dirty="0" smtClean="0"/>
              <a:t> II</a:t>
            </a:r>
            <a:endParaRPr lang="en-US" dirty="0"/>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HIDDENFONTSHAPE" val="true"/>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ession 3 - XTM">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Origin">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rigi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session 3 - XTM</Template>
  <TotalTime>4574</TotalTime>
  <Words>2571</Words>
  <Application>Microsoft Office PowerPoint</Application>
  <PresentationFormat>Presentación en pantalla (4:3)</PresentationFormat>
  <Paragraphs>688</Paragraphs>
  <Slides>27</Slides>
  <Notes>26</Notes>
  <HiddenSlides>0</HiddenSlides>
  <MMClips>0</MMClips>
  <ScaleCrop>false</ScaleCrop>
  <HeadingPairs>
    <vt:vector size="8" baseType="variant">
      <vt:variant>
        <vt:lpstr>Fuentes usadas</vt:lpstr>
      </vt:variant>
      <vt:variant>
        <vt:i4>12</vt:i4>
      </vt:variant>
      <vt:variant>
        <vt:lpstr>Tema</vt:lpstr>
      </vt:variant>
      <vt:variant>
        <vt:i4>1</vt:i4>
      </vt:variant>
      <vt:variant>
        <vt:lpstr>Servidores OLE incrustados</vt:lpstr>
      </vt:variant>
      <vt:variant>
        <vt:i4>1</vt:i4>
      </vt:variant>
      <vt:variant>
        <vt:lpstr>Títulos de diapositiva</vt:lpstr>
      </vt:variant>
      <vt:variant>
        <vt:i4>27</vt:i4>
      </vt:variant>
    </vt:vector>
  </HeadingPairs>
  <TitlesOfParts>
    <vt:vector size="41" baseType="lpstr">
      <vt:lpstr>Arial</vt:lpstr>
      <vt:lpstr>Bookman Old Style</vt:lpstr>
      <vt:lpstr>Wingdings 3</vt:lpstr>
      <vt:lpstr>Gill Sans MT</vt:lpstr>
      <vt:lpstr>CMMI10</vt:lpstr>
      <vt:lpstr>CMR10</vt:lpstr>
      <vt:lpstr>CMSY10</vt:lpstr>
      <vt:lpstr>Times New Roman</vt:lpstr>
      <vt:lpstr>Symbol</vt:lpstr>
      <vt:lpstr>Wingdings</vt:lpstr>
      <vt:lpstr>Geneva</vt:lpstr>
      <vt:lpstr>Calibri</vt:lpstr>
      <vt:lpstr>session 3 - XTM</vt:lpstr>
      <vt:lpstr>Equation</vt:lpstr>
      <vt:lpstr>Modelos de Colas y Tiempos de Espera </vt:lpstr>
      <vt:lpstr>A Somewhat Odd Service Process</vt:lpstr>
      <vt:lpstr>A More Realistic Service Process</vt:lpstr>
      <vt:lpstr>Variability Leads to Waiting Time… and Inventory</vt:lpstr>
      <vt:lpstr>Example of a Queuing System: Call Centers</vt:lpstr>
      <vt:lpstr>Queueing system model</vt:lpstr>
      <vt:lpstr> Service Level Metrics</vt:lpstr>
      <vt:lpstr>Modeling Arrival and Service times</vt:lpstr>
      <vt:lpstr>The Erlang Model *</vt:lpstr>
      <vt:lpstr>Data in Practical Call Center Setting </vt:lpstr>
      <vt:lpstr>Offered load: Utilization rate</vt:lpstr>
      <vt:lpstr>Erlang Model: Basic Formulas</vt:lpstr>
      <vt:lpstr>Erlang Model: Probability of Delay</vt:lpstr>
      <vt:lpstr>Diapositiva 14</vt:lpstr>
      <vt:lpstr>Diapositiva 15</vt:lpstr>
      <vt:lpstr>Utilization and Average Waiting Time</vt:lpstr>
      <vt:lpstr>Non-Exponential Service and Interarrival Times</vt:lpstr>
      <vt:lpstr>Example: Online retailer</vt:lpstr>
      <vt:lpstr>The Power of Pooling</vt:lpstr>
      <vt:lpstr>Other measures of performance: Acceptable Wait Time</vt:lpstr>
      <vt:lpstr>Basic Erlang Model: Capacity Analysis</vt:lpstr>
      <vt:lpstr>Capacity Analysis (cont’d)</vt:lpstr>
      <vt:lpstr>Conclusions</vt:lpstr>
      <vt:lpstr>Operations Management:  Improving Performance Measures</vt:lpstr>
      <vt:lpstr>Diapositiva 25</vt:lpstr>
      <vt:lpstr>Psychology of Queues</vt:lpstr>
      <vt:lpstr>Diapositiva 27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XTM Bike</dc:title>
  <dc:creator>Marcelo Olivares</dc:creator>
  <cp:lastModifiedBy>........</cp:lastModifiedBy>
  <cp:revision>250</cp:revision>
  <dcterms:created xsi:type="dcterms:W3CDTF">2008-05-16T18:57:32Z</dcterms:created>
  <dcterms:modified xsi:type="dcterms:W3CDTF">2011-10-18T12:32:39Z</dcterms:modified>
</cp:coreProperties>
</file>