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64" d="100"/>
          <a:sy n="64" d="100"/>
        </p:scale>
        <p:origin x="-90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7788" cy="7373778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C389D0-E6E9-459E-BE72-57DADA34EE3B}" type="datetimeFigureOut">
              <a:rPr lang="es-ES" smtClean="0"/>
              <a:t>07/10/2011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010467-7B42-4B02-BEE1-9D2DDDA47C8F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15 Elipse"/>
          <p:cNvSpPr/>
          <p:nvPr/>
        </p:nvSpPr>
        <p:spPr>
          <a:xfrm>
            <a:off x="4785207" y="5343049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err="1" smtClean="0"/>
              <a:t>Geo-referenciación</a:t>
            </a:r>
            <a:endParaRPr lang="es-ES" sz="1000" b="1" dirty="0"/>
          </a:p>
        </p:txBody>
      </p:sp>
      <p:sp>
        <p:nvSpPr>
          <p:cNvPr id="17" name="16 Elipse"/>
          <p:cNvSpPr/>
          <p:nvPr/>
        </p:nvSpPr>
        <p:spPr>
          <a:xfrm>
            <a:off x="3242776" y="5418000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err="1" smtClean="0"/>
              <a:t>Geo</a:t>
            </a:r>
            <a:r>
              <a:rPr lang="es-ES" sz="1000" b="1" dirty="0" smtClean="0"/>
              <a:t>-localización</a:t>
            </a:r>
            <a:endParaRPr lang="es-ES" sz="1000" b="1" dirty="0"/>
          </a:p>
        </p:txBody>
      </p:sp>
      <p:sp>
        <p:nvSpPr>
          <p:cNvPr id="18" name="17 Elipse"/>
          <p:cNvSpPr/>
          <p:nvPr/>
        </p:nvSpPr>
        <p:spPr>
          <a:xfrm>
            <a:off x="759071" y="1974954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err="1" smtClean="0"/>
              <a:t>SaaS</a:t>
            </a:r>
            <a:endParaRPr lang="es-ES" sz="1000" b="1" dirty="0"/>
          </a:p>
        </p:txBody>
      </p:sp>
      <p:sp>
        <p:nvSpPr>
          <p:cNvPr id="20" name="19 Elipse"/>
          <p:cNvSpPr/>
          <p:nvPr/>
        </p:nvSpPr>
        <p:spPr>
          <a:xfrm>
            <a:off x="7157850" y="443843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smtClean="0"/>
              <a:t>Web - Semántica</a:t>
            </a:r>
            <a:endParaRPr lang="es-ES" sz="1000" b="1" dirty="0"/>
          </a:p>
        </p:txBody>
      </p:sp>
      <p:sp>
        <p:nvSpPr>
          <p:cNvPr id="21" name="20 Elipse"/>
          <p:cNvSpPr/>
          <p:nvPr/>
        </p:nvSpPr>
        <p:spPr>
          <a:xfrm>
            <a:off x="2580977" y="2643420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err="1" smtClean="0"/>
              <a:t>Apps</a:t>
            </a:r>
            <a:endParaRPr lang="es-ES" sz="1000" b="1" dirty="0"/>
          </a:p>
        </p:txBody>
      </p:sp>
      <p:sp>
        <p:nvSpPr>
          <p:cNvPr id="23" name="22 Elipse"/>
          <p:cNvSpPr/>
          <p:nvPr/>
        </p:nvSpPr>
        <p:spPr>
          <a:xfrm>
            <a:off x="5248344" y="2889000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smtClean="0"/>
              <a:t>Realidad aumentada</a:t>
            </a:r>
            <a:endParaRPr lang="es-ES" sz="1000" b="1" dirty="0"/>
          </a:p>
        </p:txBody>
      </p:sp>
      <p:sp>
        <p:nvSpPr>
          <p:cNvPr id="25" name="24 Elipse"/>
          <p:cNvSpPr/>
          <p:nvPr/>
        </p:nvSpPr>
        <p:spPr>
          <a:xfrm>
            <a:off x="2434864" y="4038905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smtClean="0"/>
              <a:t>Live-</a:t>
            </a:r>
            <a:r>
              <a:rPr lang="es-ES" sz="1000" b="1" dirty="0" err="1" smtClean="0"/>
              <a:t>Streaming</a:t>
            </a:r>
            <a:endParaRPr lang="es-ES" sz="1000" b="1" dirty="0"/>
          </a:p>
        </p:txBody>
      </p:sp>
      <p:sp>
        <p:nvSpPr>
          <p:cNvPr id="26" name="25 Elipse"/>
          <p:cNvSpPr/>
          <p:nvPr/>
        </p:nvSpPr>
        <p:spPr>
          <a:xfrm>
            <a:off x="7507188" y="2554878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smtClean="0"/>
              <a:t>Pago Mobile</a:t>
            </a:r>
            <a:endParaRPr lang="es-ES" sz="1000" b="1" dirty="0"/>
          </a:p>
        </p:txBody>
      </p:sp>
      <p:sp>
        <p:nvSpPr>
          <p:cNvPr id="28" name="27 Elipse"/>
          <p:cNvSpPr/>
          <p:nvPr/>
        </p:nvSpPr>
        <p:spPr>
          <a:xfrm>
            <a:off x="6580912" y="5328059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err="1" smtClean="0"/>
              <a:t>Text</a:t>
            </a:r>
            <a:r>
              <a:rPr lang="es-ES" sz="1000" b="1" dirty="0" smtClean="0"/>
              <a:t> </a:t>
            </a:r>
            <a:r>
              <a:rPr lang="es-ES" sz="1000" b="1" dirty="0" err="1" smtClean="0"/>
              <a:t>to</a:t>
            </a:r>
            <a:r>
              <a:rPr lang="es-ES" sz="1000" b="1" dirty="0" smtClean="0"/>
              <a:t> </a:t>
            </a:r>
            <a:r>
              <a:rPr lang="es-ES" sz="1000" b="1" dirty="0" err="1" smtClean="0"/>
              <a:t>voice</a:t>
            </a:r>
            <a:r>
              <a:rPr lang="es-ES" sz="1000" b="1" dirty="0" smtClean="0"/>
              <a:t>, </a:t>
            </a:r>
            <a:r>
              <a:rPr lang="es-ES" sz="1000" b="1" dirty="0" err="1" smtClean="0"/>
              <a:t>voice</a:t>
            </a:r>
            <a:r>
              <a:rPr lang="es-ES" sz="1000" b="1" dirty="0" smtClean="0"/>
              <a:t> </a:t>
            </a:r>
            <a:r>
              <a:rPr lang="es-ES" sz="1000" b="1" dirty="0" err="1" smtClean="0"/>
              <a:t>to</a:t>
            </a:r>
            <a:r>
              <a:rPr lang="es-ES" sz="1000" b="1" dirty="0" smtClean="0"/>
              <a:t> </a:t>
            </a:r>
            <a:r>
              <a:rPr lang="es-ES" sz="1000" b="1" dirty="0" err="1" smtClean="0"/>
              <a:t>text</a:t>
            </a:r>
            <a:endParaRPr lang="es-ES" sz="1000" b="1" dirty="0"/>
          </a:p>
        </p:txBody>
      </p:sp>
      <p:sp>
        <p:nvSpPr>
          <p:cNvPr id="30" name="29 Elipse"/>
          <p:cNvSpPr/>
          <p:nvPr/>
        </p:nvSpPr>
        <p:spPr>
          <a:xfrm>
            <a:off x="2026341" y="1208731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smtClean="0"/>
              <a:t>Marketing Digital</a:t>
            </a:r>
            <a:endParaRPr lang="es-ES" sz="1000" b="1" dirty="0"/>
          </a:p>
        </p:txBody>
      </p:sp>
      <p:sp>
        <p:nvSpPr>
          <p:cNvPr id="31" name="30 Elipse"/>
          <p:cNvSpPr/>
          <p:nvPr/>
        </p:nvSpPr>
        <p:spPr>
          <a:xfrm>
            <a:off x="6044531" y="4008007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err="1" smtClean="0"/>
              <a:t>Netnografía</a:t>
            </a:r>
            <a:endParaRPr lang="es-ES" sz="1000" b="1" dirty="0"/>
          </a:p>
        </p:txBody>
      </p:sp>
      <p:sp>
        <p:nvSpPr>
          <p:cNvPr id="32" name="31 Elipse"/>
          <p:cNvSpPr/>
          <p:nvPr/>
        </p:nvSpPr>
        <p:spPr>
          <a:xfrm>
            <a:off x="3960072" y="4185224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smtClean="0"/>
              <a:t>Tiempo real</a:t>
            </a:r>
            <a:endParaRPr lang="es-ES" sz="1000" b="1" dirty="0"/>
          </a:p>
        </p:txBody>
      </p:sp>
      <p:sp>
        <p:nvSpPr>
          <p:cNvPr id="33" name="32 Elipse"/>
          <p:cNvSpPr/>
          <p:nvPr/>
        </p:nvSpPr>
        <p:spPr>
          <a:xfrm>
            <a:off x="7628666" y="4233777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smtClean="0"/>
              <a:t>Open Data</a:t>
            </a:r>
            <a:endParaRPr lang="es-ES" sz="1000" b="1" dirty="0"/>
          </a:p>
        </p:txBody>
      </p:sp>
      <p:sp>
        <p:nvSpPr>
          <p:cNvPr id="34" name="33 Elipse"/>
          <p:cNvSpPr/>
          <p:nvPr/>
        </p:nvSpPr>
        <p:spPr>
          <a:xfrm>
            <a:off x="4032000" y="1221538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err="1" smtClean="0"/>
              <a:t>Crowd</a:t>
            </a:r>
            <a:r>
              <a:rPr lang="es-ES" sz="1000" b="1" dirty="0" smtClean="0"/>
              <a:t> </a:t>
            </a:r>
            <a:r>
              <a:rPr lang="es-ES" sz="1000" b="1" dirty="0" err="1" smtClean="0"/>
              <a:t>Sourcing</a:t>
            </a:r>
            <a:endParaRPr lang="es-ES" sz="1000" b="1" dirty="0"/>
          </a:p>
        </p:txBody>
      </p:sp>
      <p:sp>
        <p:nvSpPr>
          <p:cNvPr id="35" name="34 Rectángulo redondeado"/>
          <p:cNvSpPr/>
          <p:nvPr/>
        </p:nvSpPr>
        <p:spPr>
          <a:xfrm>
            <a:off x="-1086652" y="270305"/>
            <a:ext cx="4752528" cy="720080"/>
          </a:xfrm>
          <a:prstGeom prst="roundRect">
            <a:avLst/>
          </a:prstGeom>
          <a:solidFill>
            <a:schemeClr val="tx1"/>
          </a:solidFill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0" tIns="0" rIns="360000" bIns="0" rtlCol="0" anchor="ctr"/>
          <a:lstStyle/>
          <a:p>
            <a:pPr algn="r"/>
            <a:r>
              <a:rPr lang="es-ES" sz="3200" b="1" dirty="0" smtClean="0"/>
              <a:t>Algunas tendencias</a:t>
            </a:r>
            <a:endParaRPr lang="es-ES" sz="3200" b="1" dirty="0"/>
          </a:p>
        </p:txBody>
      </p:sp>
      <p:sp>
        <p:nvSpPr>
          <p:cNvPr id="38" name="37 Elipse"/>
          <p:cNvSpPr/>
          <p:nvPr/>
        </p:nvSpPr>
        <p:spPr>
          <a:xfrm>
            <a:off x="819038" y="3709121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smtClean="0"/>
              <a:t>Cloud Computing</a:t>
            </a:r>
            <a:endParaRPr lang="es-ES" sz="1000" b="1" dirty="0"/>
          </a:p>
        </p:txBody>
      </p:sp>
      <p:sp>
        <p:nvSpPr>
          <p:cNvPr id="39" name="38 Elipse"/>
          <p:cNvSpPr/>
          <p:nvPr/>
        </p:nvSpPr>
        <p:spPr>
          <a:xfrm>
            <a:off x="6171719" y="1480279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err="1" smtClean="0"/>
              <a:t>We-Goverment</a:t>
            </a:r>
            <a:endParaRPr lang="es-ES" sz="1000" b="1" dirty="0"/>
          </a:p>
        </p:txBody>
      </p:sp>
      <p:sp>
        <p:nvSpPr>
          <p:cNvPr id="40" name="39 Elipse"/>
          <p:cNvSpPr/>
          <p:nvPr/>
        </p:nvSpPr>
        <p:spPr>
          <a:xfrm>
            <a:off x="5441075" y="217197"/>
            <a:ext cx="1080000" cy="10800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s-ES" sz="1000" b="1" dirty="0" smtClean="0"/>
              <a:t>SEO y SEM</a:t>
            </a:r>
            <a:endParaRPr lang="es-ES" sz="10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36</Words>
  <Application>Microsoft Office PowerPoint</Application>
  <PresentationFormat>Presentación en pantalla (4:3)</PresentationFormat>
  <Paragraphs>18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PEDRO</dc:creator>
  <cp:lastModifiedBy>PEDRO</cp:lastModifiedBy>
  <cp:revision>1</cp:revision>
  <dcterms:created xsi:type="dcterms:W3CDTF">2011-10-07T19:08:28Z</dcterms:created>
  <dcterms:modified xsi:type="dcterms:W3CDTF">2011-10-07T19:10:24Z</dcterms:modified>
</cp:coreProperties>
</file>

<file path=docProps/thumbnail.jpeg>
</file>