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534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6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56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367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588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42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7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368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35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43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26884-5558-2E47-8CE0-5C480BA507E1}" type="datetimeFigureOut">
              <a:rPr lang="en-US" smtClean="0"/>
              <a:t>17-10-11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01A90-3D3F-7648-A79F-840047D9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9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bravo.INNSPIRAL\Documents\Joselyn\Proceso de Innovación\Proceso de Innovación Innspir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69" y="1532307"/>
            <a:ext cx="8187874" cy="44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Título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5265" y="536575"/>
            <a:ext cx="8545512" cy="6604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4000" dirty="0" smtClean="0">
                <a:latin typeface="Tahoma" charset="0"/>
              </a:rPr>
              <a:t>Proceso de Innovación</a:t>
            </a:r>
            <a:endParaRPr lang="es-ES" sz="40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011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5265" y="536575"/>
            <a:ext cx="8545512" cy="66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l"/>
            <a:r>
              <a:rPr lang="es-ES" sz="4000" dirty="0">
                <a:latin typeface="Tahoma" charset="0"/>
              </a:rPr>
              <a:t>Escalera de Abstracción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64" y="1801695"/>
            <a:ext cx="8988735" cy="499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397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050" y="1227211"/>
            <a:ext cx="8629910" cy="5403565"/>
          </a:xfrm>
          <a:prstGeom prst="rect">
            <a:avLst/>
          </a:prstGeom>
        </p:spPr>
      </p:pic>
      <p:sp>
        <p:nvSpPr>
          <p:cNvPr id="47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5265" y="536575"/>
            <a:ext cx="8545512" cy="66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l"/>
            <a:r>
              <a:rPr lang="es-ES" sz="4000" dirty="0" smtClean="0">
                <a:latin typeface="Tahoma" charset="0"/>
              </a:rPr>
              <a:t>Ejemplo</a:t>
            </a:r>
            <a:endParaRPr lang="es-ES" sz="40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747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5265" y="536575"/>
            <a:ext cx="8545512" cy="66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l"/>
            <a:r>
              <a:rPr lang="es-ES" sz="4000" dirty="0" err="1" smtClean="0">
                <a:latin typeface="Tahoma" charset="0"/>
              </a:rPr>
              <a:t>Storyboard</a:t>
            </a:r>
            <a:endParaRPr lang="es-ES" sz="4000" dirty="0">
              <a:latin typeface="Tahoma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64" y="1464136"/>
            <a:ext cx="8988735" cy="53022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700777" y="6561305"/>
            <a:ext cx="280680" cy="205107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522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046" y="1520328"/>
            <a:ext cx="8914954" cy="5207278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5265" y="536575"/>
            <a:ext cx="8545512" cy="66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l"/>
            <a:r>
              <a:rPr lang="es-ES" sz="4000" dirty="0" smtClean="0">
                <a:latin typeface="Tahoma" charset="0"/>
              </a:rPr>
              <a:t>Observación de campo</a:t>
            </a:r>
            <a:endParaRPr lang="es-ES" sz="4000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52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55265" y="536575"/>
            <a:ext cx="8545512" cy="660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l"/>
            <a:r>
              <a:rPr lang="es-ES" sz="4000" dirty="0" smtClean="0">
                <a:latin typeface="Tahoma" charset="0"/>
              </a:rPr>
              <a:t>Tarea para próximo miércoles</a:t>
            </a:r>
            <a:endParaRPr lang="es-ES" sz="4000" dirty="0">
              <a:latin typeface="Tahoma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526" y="1663002"/>
            <a:ext cx="882647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sz="2800" dirty="0" smtClean="0">
                <a:latin typeface="Tahoma"/>
                <a:cs typeface="Tahoma"/>
              </a:rPr>
              <a:t>Del </a:t>
            </a:r>
            <a:r>
              <a:rPr lang="en-US" sz="2800" dirty="0" err="1" smtClean="0">
                <a:latin typeface="Tahoma"/>
                <a:cs typeface="Tahoma"/>
              </a:rPr>
              <a:t>trabajo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realizado</a:t>
            </a:r>
            <a:r>
              <a:rPr lang="en-US" sz="2800" dirty="0" smtClean="0">
                <a:latin typeface="Tahoma"/>
                <a:cs typeface="Tahoma"/>
              </a:rPr>
              <a:t> hoy, </a:t>
            </a:r>
            <a:r>
              <a:rPr lang="en-US" sz="2800" dirty="0" err="1" smtClean="0">
                <a:latin typeface="Tahoma"/>
                <a:cs typeface="Tahoma"/>
              </a:rPr>
              <a:t>definir</a:t>
            </a:r>
            <a:r>
              <a:rPr lang="en-US" sz="2800" dirty="0" smtClean="0">
                <a:latin typeface="Tahoma"/>
                <a:cs typeface="Tahoma"/>
              </a:rPr>
              <a:t> 3 </a:t>
            </a:r>
            <a:r>
              <a:rPr lang="en-US" sz="2800" dirty="0" err="1" smtClean="0">
                <a:latin typeface="Tahoma"/>
                <a:cs typeface="Tahoma"/>
              </a:rPr>
              <a:t>problemáticas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muy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bien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fundamentadas</a:t>
            </a:r>
            <a:endParaRPr lang="en-US" sz="2800" dirty="0" smtClean="0">
              <a:latin typeface="Tahoma"/>
              <a:cs typeface="Tahoma"/>
            </a:endParaRPr>
          </a:p>
          <a:p>
            <a:endParaRPr lang="en-US" sz="2800" dirty="0" smtClean="0">
              <a:latin typeface="Tahoma"/>
              <a:cs typeface="Tahoma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800" dirty="0" err="1" smtClean="0">
                <a:latin typeface="Tahoma"/>
                <a:cs typeface="Tahoma"/>
              </a:rPr>
              <a:t>Pueden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apoyarse</a:t>
            </a:r>
            <a:r>
              <a:rPr lang="en-US" sz="2800" dirty="0" smtClean="0">
                <a:latin typeface="Tahoma"/>
                <a:cs typeface="Tahoma"/>
              </a:rPr>
              <a:t> en </a:t>
            </a:r>
            <a:r>
              <a:rPr lang="en-US" sz="2800" dirty="0" err="1" smtClean="0">
                <a:latin typeface="Tahoma"/>
                <a:cs typeface="Tahoma"/>
              </a:rPr>
              <a:t>las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herramientas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mostradas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para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argumentar</a:t>
            </a:r>
            <a:endParaRPr lang="en-US" sz="2800" dirty="0" smtClean="0">
              <a:latin typeface="Tahoma"/>
              <a:cs typeface="Tahoma"/>
            </a:endParaRPr>
          </a:p>
          <a:p>
            <a:pPr marL="285750" indent="-285750">
              <a:buFont typeface="Wingdings" charset="2"/>
              <a:buChar char="§"/>
            </a:pPr>
            <a:endParaRPr lang="en-US" sz="2800" dirty="0">
              <a:latin typeface="Tahoma"/>
              <a:cs typeface="Tahoma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800" dirty="0" err="1" smtClean="0">
                <a:latin typeface="Tahoma"/>
                <a:cs typeface="Tahoma"/>
              </a:rPr>
              <a:t>Seremos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particularmente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críticos</a:t>
            </a:r>
            <a:r>
              <a:rPr lang="en-US" sz="2800" dirty="0" smtClean="0">
                <a:latin typeface="Tahoma"/>
                <a:cs typeface="Tahoma"/>
              </a:rPr>
              <a:t> con la </a:t>
            </a:r>
            <a:r>
              <a:rPr lang="en-US" sz="2800" dirty="0" err="1" smtClean="0">
                <a:latin typeface="Tahoma"/>
                <a:cs typeface="Tahoma"/>
              </a:rPr>
              <a:t>relevancia</a:t>
            </a:r>
            <a:r>
              <a:rPr lang="en-US" sz="2800" dirty="0" smtClean="0">
                <a:latin typeface="Tahoma"/>
                <a:cs typeface="Tahoma"/>
              </a:rPr>
              <a:t> real </a:t>
            </a:r>
            <a:r>
              <a:rPr lang="en-US" sz="2800" dirty="0" err="1" smtClean="0">
                <a:latin typeface="Tahoma"/>
                <a:cs typeface="Tahoma"/>
              </a:rPr>
              <a:t>que</a:t>
            </a:r>
            <a:r>
              <a:rPr lang="en-US" sz="2800" dirty="0" smtClean="0">
                <a:latin typeface="Tahoma"/>
                <a:cs typeface="Tahoma"/>
              </a:rPr>
              <a:t> </a:t>
            </a:r>
            <a:r>
              <a:rPr lang="en-US" sz="2800" dirty="0" err="1" smtClean="0">
                <a:latin typeface="Tahoma"/>
                <a:cs typeface="Tahoma"/>
              </a:rPr>
              <a:t>tenga</a:t>
            </a:r>
            <a:r>
              <a:rPr lang="en-US" sz="2800" dirty="0" smtClean="0">
                <a:latin typeface="Tahoma"/>
                <a:cs typeface="Tahoma"/>
              </a:rPr>
              <a:t> la </a:t>
            </a:r>
            <a:r>
              <a:rPr lang="en-US" sz="2800" dirty="0" err="1" smtClean="0">
                <a:latin typeface="Tahoma"/>
                <a:cs typeface="Tahoma"/>
              </a:rPr>
              <a:t>problemática</a:t>
            </a:r>
            <a:endParaRPr lang="en-US" sz="2800" dirty="0" smtClean="0">
              <a:latin typeface="Tahoma"/>
              <a:cs typeface="Tahoma"/>
            </a:endParaRPr>
          </a:p>
          <a:p>
            <a:pPr marL="285750" indent="-285750">
              <a:buFont typeface="Wingdings" charset="2"/>
              <a:buChar char="§"/>
            </a:pPr>
            <a:endParaRPr lang="en-US" sz="2800" dirty="0">
              <a:latin typeface="Tahoma"/>
              <a:cs typeface="Tahoma"/>
            </a:endParaRPr>
          </a:p>
          <a:p>
            <a:pPr marL="285750" indent="-285750">
              <a:buFont typeface="Wingdings" charset="2"/>
              <a:buChar char="§"/>
            </a:pPr>
            <a:r>
              <a:rPr lang="en-US" sz="2800" dirty="0" err="1" smtClean="0">
                <a:latin typeface="Tahoma"/>
                <a:cs typeface="Tahoma"/>
              </a:rPr>
              <a:t>Formato</a:t>
            </a:r>
            <a:r>
              <a:rPr lang="en-US" sz="2800" dirty="0" smtClean="0">
                <a:latin typeface="Tahoma"/>
                <a:cs typeface="Tahoma"/>
              </a:rPr>
              <a:t> de </a:t>
            </a:r>
            <a:r>
              <a:rPr lang="en-US" sz="2800" dirty="0" err="1" smtClean="0">
                <a:latin typeface="Tahoma"/>
                <a:cs typeface="Tahoma"/>
              </a:rPr>
              <a:t>entrega</a:t>
            </a:r>
            <a:r>
              <a:rPr lang="en-US" sz="2800" dirty="0" smtClean="0">
                <a:latin typeface="Tahoma"/>
                <a:cs typeface="Tahoma"/>
              </a:rPr>
              <a:t>: </a:t>
            </a:r>
            <a:r>
              <a:rPr lang="en-US" sz="2800" dirty="0" err="1" smtClean="0">
                <a:latin typeface="Tahoma"/>
                <a:cs typeface="Tahoma"/>
              </a:rPr>
              <a:t>Presentación</a:t>
            </a:r>
            <a:r>
              <a:rPr lang="en-US" sz="2800" dirty="0" smtClean="0">
                <a:latin typeface="Tahoma"/>
                <a:cs typeface="Tahoma"/>
              </a:rPr>
              <a:t> + </a:t>
            </a:r>
            <a:r>
              <a:rPr lang="en-US" sz="2800" dirty="0" err="1" smtClean="0">
                <a:latin typeface="Tahoma"/>
                <a:cs typeface="Tahoma"/>
              </a:rPr>
              <a:t>Discusión</a:t>
            </a:r>
            <a:endParaRPr lang="en-US" sz="28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97980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1L_s8zUrU2JNzt3onkmr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1L_s8zUrU2JNzt3onkmr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1L_s8zUrU2JNzt3onkmr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1L_s8zUrU2JNzt3onkmr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1L_s8zUrU2JNzt3onkmr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1L_s8zUrU2JNzt3onkmr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</TotalTime>
  <Words>52</Words>
  <Application>Microsoft Macintosh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Escalera de Abstracción</vt:lpstr>
      <vt:lpstr>Ejemplo</vt:lpstr>
      <vt:lpstr>Storyboard</vt:lpstr>
      <vt:lpstr>Observación de campo</vt:lpstr>
      <vt:lpstr>Tarea para próximo miércoles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Tadashi Takaoka</dc:creator>
  <cp:lastModifiedBy>Tadashi Takaoka</cp:lastModifiedBy>
  <cp:revision>5</cp:revision>
  <dcterms:created xsi:type="dcterms:W3CDTF">2011-10-17T15:45:56Z</dcterms:created>
  <dcterms:modified xsi:type="dcterms:W3CDTF">2011-10-17T21:18:29Z</dcterms:modified>
</cp:coreProperties>
</file>