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E845A-D794-4AC6-9ADE-6AE243CC31AD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FC19D-7D97-42A1-816A-6DFE6ED3ED9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FC19D-7D97-42A1-816A-6DFE6ED3ED9E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32 Rectángulo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Rectángulo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44DD44-CBCE-4A2A-BE7E-9C6EA10FE420}" type="datetimeFigureOut">
              <a:rPr lang="es-ES" smtClean="0"/>
              <a:t>20/10/2011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E085896-ACAD-49BD-800B-24AD73C45307}" type="slidenum">
              <a:rPr lang="es-ES" smtClean="0"/>
              <a:t>‹Nº›</a:t>
            </a:fld>
            <a:endParaRPr lang="es-ES"/>
          </a:p>
        </p:txBody>
      </p:sp>
      <p:sp>
        <p:nvSpPr>
          <p:cNvPr id="28" name="2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Clase Auxiliar Nº1</a:t>
            </a:r>
            <a:br>
              <a:rPr lang="es-ES" dirty="0" smtClean="0"/>
            </a:br>
            <a:r>
              <a:rPr lang="es-ES" sz="1600" dirty="0" smtClean="0"/>
              <a:t>Auxiliares: José Miguel Carrasco. Stefan </a:t>
            </a:r>
            <a:r>
              <a:rPr lang="es-ES" sz="1600" dirty="0" err="1" smtClean="0"/>
              <a:t>Pribnow</a:t>
            </a:r>
            <a:r>
              <a:rPr lang="es-ES" sz="1600" dirty="0" smtClean="0"/>
              <a:t>, Sebastián Rojas A.</a:t>
            </a:r>
            <a:br>
              <a:rPr lang="es-ES" sz="1600" dirty="0" smtClean="0"/>
            </a:br>
            <a:r>
              <a:rPr lang="es-ES" sz="1600" dirty="0" smtClean="0"/>
              <a:t> </a:t>
            </a:r>
            <a:endParaRPr lang="es-ES" sz="1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>
                <a:latin typeface="+mj-lt"/>
              </a:rPr>
              <a:t>Tema: Introducción al SPSS</a:t>
            </a:r>
            <a:endParaRPr lang="es-ES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332556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012160" y="332656"/>
            <a:ext cx="2555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Estadística para la Economía y Gestión</a:t>
            </a:r>
          </a:p>
          <a:p>
            <a:r>
              <a:rPr lang="es-ES" dirty="0" smtClean="0"/>
              <a:t>Código:  IN3401</a:t>
            </a:r>
          </a:p>
          <a:p>
            <a:r>
              <a:rPr lang="es-ES" dirty="0" err="1" smtClean="0"/>
              <a:t>Prof</a:t>
            </a:r>
            <a:r>
              <a:rPr lang="es-ES" dirty="0" smtClean="0"/>
              <a:t>: Manuel Reyes,  Marcelo Henríquez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Menú Transformar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Crear Variables</a:t>
            </a:r>
          </a:p>
          <a:p>
            <a:r>
              <a:rPr lang="es-ES" dirty="0" smtClean="0"/>
              <a:t>Recodificar Variables</a:t>
            </a:r>
          </a:p>
          <a:p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60648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20888"/>
            <a:ext cx="7040250" cy="395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Menú Análisis 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60648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84784"/>
            <a:ext cx="44767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Gráficos</a:t>
            </a:r>
            <a:endParaRPr lang="es-E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668462"/>
            <a:ext cx="70485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0648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229600" cy="4937760"/>
          </a:xfrm>
        </p:spPr>
        <p:txBody>
          <a:bodyPr/>
          <a:lstStyle/>
          <a:p>
            <a:r>
              <a:rPr lang="es-ES" dirty="0" smtClean="0"/>
              <a:t>SPSS está compuesto por 3 módulos: </a:t>
            </a:r>
            <a:r>
              <a:rPr lang="es-ES" b="1" dirty="0" smtClean="0"/>
              <a:t>la matriz de datos, el visor de resultados y </a:t>
            </a:r>
            <a:r>
              <a:rPr lang="es-ES" b="1" dirty="0" smtClean="0"/>
              <a:t>el editor </a:t>
            </a:r>
            <a:r>
              <a:rPr lang="es-ES" b="1" dirty="0" smtClean="0"/>
              <a:t>de sintaxis. </a:t>
            </a:r>
            <a:endParaRPr lang="es-ES" b="1" dirty="0" smtClean="0"/>
          </a:p>
          <a:p>
            <a:endParaRPr lang="es-ES" b="1" dirty="0" smtClean="0"/>
          </a:p>
          <a:p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6926982" cy="38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Matriz de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229600" cy="4937760"/>
          </a:xfrm>
        </p:spPr>
        <p:txBody>
          <a:bodyPr/>
          <a:lstStyle/>
          <a:p>
            <a:r>
              <a:rPr lang="es-ES" dirty="0" smtClean="0"/>
              <a:t>Menú de funciones y menú rápido</a:t>
            </a:r>
          </a:p>
          <a:p>
            <a:r>
              <a:rPr lang="es-ES" dirty="0" smtClean="0"/>
              <a:t>Numero de casos,  Variables, Barra estado</a:t>
            </a:r>
          </a:p>
          <a:p>
            <a:r>
              <a:rPr lang="es-ES" dirty="0" smtClean="0"/>
              <a:t>Data View/ Variable View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24944"/>
            <a:ext cx="68675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Variable View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Nombre de la Variable</a:t>
            </a:r>
          </a:p>
          <a:p>
            <a:r>
              <a:rPr lang="es-ES" dirty="0" smtClean="0"/>
              <a:t>Tipo</a:t>
            </a:r>
          </a:p>
          <a:p>
            <a:r>
              <a:rPr lang="es-ES" dirty="0" smtClean="0"/>
              <a:t>Etiquetar Variables</a:t>
            </a:r>
          </a:p>
          <a:p>
            <a:r>
              <a:rPr lang="es-ES" dirty="0" smtClean="0"/>
              <a:t>Etiquetar Atributos</a:t>
            </a:r>
          </a:p>
          <a:p>
            <a:r>
              <a:rPr lang="es-ES" dirty="0" smtClean="0"/>
              <a:t>Valores Perdidos</a:t>
            </a:r>
          </a:p>
          <a:p>
            <a:r>
              <a:rPr lang="es-ES" dirty="0" smtClean="0"/>
              <a:t>Escala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4221088"/>
            <a:ext cx="789198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Editor de Sintaxis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SPSS cuenta con un editor donde se traducen las operaciones realizadas a un lenguaje propio.</a:t>
            </a:r>
          </a:p>
          <a:p>
            <a:r>
              <a:rPr lang="es-ES" dirty="0" smtClean="0"/>
              <a:t>También se puede realizar operaciones desde este mismo cuadro, no obstante requiere mayor complejidad y cuidado.</a:t>
            </a:r>
          </a:p>
          <a:p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573016"/>
            <a:ext cx="52578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Outputs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SPSS entrega salidas de las operaciones realizadas, también dentro de este visor de resultados es posible exportar los gráficos u otros a distintos formatos.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24944"/>
            <a:ext cx="6271790" cy="352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Importar/ Exportar BD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SPSS permite tanto importar bases de datos de distintos formatos como exportarlas.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852936"/>
            <a:ext cx="6015636" cy="338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Operaciones en SPSS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Ordenar,  filtrar,  ponderar</a:t>
            </a:r>
            <a:r>
              <a:rPr lang="es-ES" dirty="0" smtClean="0"/>
              <a:t>, </a:t>
            </a:r>
            <a:r>
              <a:rPr lang="es-ES" dirty="0" smtClean="0"/>
              <a:t> segmentar datos presentes </a:t>
            </a:r>
            <a:r>
              <a:rPr lang="es-ES" dirty="0" smtClean="0"/>
              <a:t>en </a:t>
            </a:r>
            <a:r>
              <a:rPr lang="es-ES" dirty="0" smtClean="0"/>
              <a:t>la base </a:t>
            </a:r>
            <a:r>
              <a:rPr lang="es-ES" dirty="0" smtClean="0"/>
              <a:t>de datos</a:t>
            </a:r>
            <a:r>
              <a:rPr lang="es-ES" dirty="0" smtClean="0"/>
              <a:t>.</a:t>
            </a:r>
          </a:p>
          <a:p>
            <a:r>
              <a:rPr lang="es-ES" dirty="0" smtClean="0"/>
              <a:t>Crear variables o recodificarlas en variables nuevas.</a:t>
            </a:r>
          </a:p>
          <a:p>
            <a:r>
              <a:rPr lang="es-ES" dirty="0" smtClean="0"/>
              <a:t>Análisis de datos: Frecuencias, promedios, </a:t>
            </a:r>
            <a:r>
              <a:rPr lang="es-ES" dirty="0" smtClean="0"/>
              <a:t>d</a:t>
            </a:r>
            <a:r>
              <a:rPr lang="es-ES" dirty="0" smtClean="0"/>
              <a:t>istribuciones, </a:t>
            </a:r>
            <a:r>
              <a:rPr lang="es-ES" dirty="0" err="1" smtClean="0"/>
              <a:t>etc</a:t>
            </a:r>
            <a:r>
              <a:rPr lang="es-ES" dirty="0" smtClean="0"/>
              <a:t>…</a:t>
            </a:r>
          </a:p>
          <a:p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Menú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Herramientas útiles a considerar:</a:t>
            </a:r>
          </a:p>
          <a:p>
            <a:pPr>
              <a:buNone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Identificar datos duplicados </a:t>
            </a:r>
          </a:p>
          <a:p>
            <a:pPr marL="514350" indent="-514350">
              <a:buNone/>
            </a:pPr>
            <a:r>
              <a:rPr lang="es-ES" dirty="0" smtClean="0"/>
              <a:t>o atípicos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Ordenar casos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Seleccionar casos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Filtrar datos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88640"/>
            <a:ext cx="2232248" cy="82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700808"/>
            <a:ext cx="3516668" cy="466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139</TotalTime>
  <Words>229</Words>
  <Application>Microsoft Office PowerPoint</Application>
  <PresentationFormat>Presentación en pantalla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Origen</vt:lpstr>
      <vt:lpstr>Clase Auxiliar Nº1 Auxiliares: José Miguel Carrasco. Stefan Pribnow, Sebastián Rojas A.  </vt:lpstr>
      <vt:lpstr>Diapositiva 2</vt:lpstr>
      <vt:lpstr>Matriz de Datos</vt:lpstr>
      <vt:lpstr>Variable View</vt:lpstr>
      <vt:lpstr>Editor de Sintaxis</vt:lpstr>
      <vt:lpstr>Outputs</vt:lpstr>
      <vt:lpstr>Importar/ Exportar BD</vt:lpstr>
      <vt:lpstr>Operaciones en SPSS</vt:lpstr>
      <vt:lpstr>Menú Datos</vt:lpstr>
      <vt:lpstr>Menú Transformar</vt:lpstr>
      <vt:lpstr>Menú Análisis </vt:lpstr>
      <vt:lpstr>Gráficos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Clase Auxiliar Nº1 auxs: José Miguel Carrasco. Stefan Pribnow, Sebastián Rojas</dc:title>
  <dc:creator>Sonia Aguilera Reyes</dc:creator>
  <cp:lastModifiedBy>Sonia Aguilera Reyes</cp:lastModifiedBy>
  <cp:revision>16</cp:revision>
  <dcterms:created xsi:type="dcterms:W3CDTF">2011-10-21T00:57:27Z</dcterms:created>
  <dcterms:modified xsi:type="dcterms:W3CDTF">2011-10-21T03:16:47Z</dcterms:modified>
</cp:coreProperties>
</file>