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35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61" r:id="rId10"/>
    <p:sldId id="366" r:id="rId11"/>
    <p:sldId id="367" r:id="rId12"/>
    <p:sldId id="368" r:id="rId13"/>
    <p:sldId id="372" r:id="rId14"/>
    <p:sldId id="369" r:id="rId15"/>
    <p:sldId id="370" r:id="rId16"/>
    <p:sldId id="371" r:id="rId17"/>
    <p:sldId id="374" r:id="rId18"/>
    <p:sldId id="373" r:id="rId19"/>
    <p:sldId id="375" r:id="rId20"/>
    <p:sldId id="377" r:id="rId21"/>
    <p:sldId id="378" r:id="rId22"/>
    <p:sldId id="376" r:id="rId23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00"/>
    <a:srgbClr val="993300"/>
    <a:srgbClr val="FFFF99"/>
    <a:srgbClr val="00CC99"/>
    <a:srgbClr val="33CCCC"/>
    <a:srgbClr val="1C1C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>
        <p:scale>
          <a:sx n="50" d="100"/>
          <a:sy n="50" d="100"/>
        </p:scale>
        <p:origin x="-105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B922A2-8C5E-4878-9105-B45EB055744F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0CC441AA-22B5-4A4C-997D-B852C389FB64}">
      <dgm:prSet phldrT="[Texto]"/>
      <dgm:spPr/>
      <dgm:t>
        <a:bodyPr/>
        <a:lstStyle/>
        <a:p>
          <a:r>
            <a:rPr lang="es-ES_tradnl" dirty="0" smtClean="0"/>
            <a:t>Verdaderas</a:t>
          </a:r>
          <a:endParaRPr lang="es-MX" dirty="0"/>
        </a:p>
      </dgm:t>
    </dgm:pt>
    <dgm:pt modelId="{C1E63A85-7F0D-4E51-B7E5-594FCE2D362A}" type="parTrans" cxnId="{1DCEDB97-E9F4-4194-A796-8BDC06F4C271}">
      <dgm:prSet/>
      <dgm:spPr/>
      <dgm:t>
        <a:bodyPr/>
        <a:lstStyle/>
        <a:p>
          <a:endParaRPr lang="es-MX"/>
        </a:p>
      </dgm:t>
    </dgm:pt>
    <dgm:pt modelId="{4BBB61AF-3E03-4636-A7E2-9206984C0D82}" type="sibTrans" cxnId="{1DCEDB97-E9F4-4194-A796-8BDC06F4C271}">
      <dgm:prSet/>
      <dgm:spPr/>
      <dgm:t>
        <a:bodyPr/>
        <a:lstStyle/>
        <a:p>
          <a:endParaRPr lang="es-MX"/>
        </a:p>
      </dgm:t>
    </dgm:pt>
    <dgm:pt modelId="{3CE2E977-600B-425B-8624-9C93E705EBD9}">
      <dgm:prSet phldrT="[Texto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s-ES_tradnl" dirty="0" smtClean="0"/>
            <a:t>Falsas</a:t>
          </a:r>
          <a:endParaRPr lang="es-MX" dirty="0"/>
        </a:p>
      </dgm:t>
    </dgm:pt>
    <dgm:pt modelId="{3A69B8D5-4D0C-4A7B-9658-03D7A997BDA1}" type="parTrans" cxnId="{0AFD6DE3-ED84-4F88-8890-27F410B1A6B4}">
      <dgm:prSet/>
      <dgm:spPr/>
      <dgm:t>
        <a:bodyPr/>
        <a:lstStyle/>
        <a:p>
          <a:endParaRPr lang="es-MX"/>
        </a:p>
      </dgm:t>
    </dgm:pt>
    <dgm:pt modelId="{6AF908D4-A31E-48D7-8356-7A4FA87E71AE}" type="sibTrans" cxnId="{0AFD6DE3-ED84-4F88-8890-27F410B1A6B4}">
      <dgm:prSet/>
      <dgm:spPr/>
      <dgm:t>
        <a:bodyPr/>
        <a:lstStyle/>
        <a:p>
          <a:endParaRPr lang="es-MX"/>
        </a:p>
      </dgm:t>
    </dgm:pt>
    <dgm:pt modelId="{AEC15BCF-25FF-437F-8DB6-023E7230C69E}">
      <dgm:prSet phldrT="[Texto]"/>
      <dgm:spPr/>
      <dgm:t>
        <a:bodyPr/>
        <a:lstStyle/>
        <a:p>
          <a:r>
            <a:rPr lang="es-ES_tradnl" dirty="0" smtClean="0"/>
            <a:t>Testigos</a:t>
          </a:r>
          <a:endParaRPr lang="es-MX" dirty="0"/>
        </a:p>
      </dgm:t>
    </dgm:pt>
    <dgm:pt modelId="{5B5ABAC8-B6C9-4E53-ADD9-E022DCE25E80}" type="parTrans" cxnId="{B52FE3D0-59FE-44A9-BB89-1DFB0D76A0D4}">
      <dgm:prSet/>
      <dgm:spPr/>
      <dgm:t>
        <a:bodyPr/>
        <a:lstStyle/>
        <a:p>
          <a:endParaRPr lang="es-MX"/>
        </a:p>
      </dgm:t>
    </dgm:pt>
    <dgm:pt modelId="{20600822-5AE6-4C42-9761-FFC24BA2C55F}" type="sibTrans" cxnId="{B52FE3D0-59FE-44A9-BB89-1DFB0D76A0D4}">
      <dgm:prSet/>
      <dgm:spPr/>
      <dgm:t>
        <a:bodyPr/>
        <a:lstStyle/>
        <a:p>
          <a:endParaRPr lang="es-MX"/>
        </a:p>
      </dgm:t>
    </dgm:pt>
    <dgm:pt modelId="{DE561FF3-1AD7-4B60-BC4C-288225B6362D}">
      <dgm:prSet phldrT="[Texto]"/>
      <dgm:spPr/>
      <dgm:t>
        <a:bodyPr/>
        <a:lstStyle/>
        <a:p>
          <a:r>
            <a:rPr lang="es-ES_tradnl" dirty="0" smtClean="0"/>
            <a:t>Observación</a:t>
          </a:r>
          <a:endParaRPr lang="es-MX" dirty="0"/>
        </a:p>
      </dgm:t>
    </dgm:pt>
    <dgm:pt modelId="{4139537B-1AB7-486B-9DDA-8AB5484A94A6}" type="parTrans" cxnId="{205C94CB-39CB-4979-B81E-BD67CBDD85BD}">
      <dgm:prSet/>
      <dgm:spPr/>
      <dgm:t>
        <a:bodyPr/>
        <a:lstStyle/>
        <a:p>
          <a:endParaRPr lang="es-MX"/>
        </a:p>
      </dgm:t>
    </dgm:pt>
    <dgm:pt modelId="{B4E4200A-CC62-45B2-9BC6-F0561BFE30A7}" type="sibTrans" cxnId="{205C94CB-39CB-4979-B81E-BD67CBDD85BD}">
      <dgm:prSet/>
      <dgm:spPr/>
      <dgm:t>
        <a:bodyPr/>
        <a:lstStyle/>
        <a:p>
          <a:endParaRPr lang="es-MX"/>
        </a:p>
      </dgm:t>
    </dgm:pt>
    <dgm:pt modelId="{A6F726A3-CF6C-4C3A-8B1C-FF13648A5165}" type="pres">
      <dgm:prSet presAssocID="{54B922A2-8C5E-4878-9105-B45EB055744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7082C30-80E2-4499-982E-E5DA787E985D}" type="pres">
      <dgm:prSet presAssocID="{0CC441AA-22B5-4A4C-997D-B852C389FB64}" presName="root" presStyleCnt="0"/>
      <dgm:spPr/>
    </dgm:pt>
    <dgm:pt modelId="{B9402BCD-80F2-418E-BCA7-0D1DA8310FD5}" type="pres">
      <dgm:prSet presAssocID="{0CC441AA-22B5-4A4C-997D-B852C389FB64}" presName="rootComposite" presStyleCnt="0"/>
      <dgm:spPr/>
    </dgm:pt>
    <dgm:pt modelId="{20CBF97E-F093-4AC5-BBA5-A28BA3930CAF}" type="pres">
      <dgm:prSet presAssocID="{0CC441AA-22B5-4A4C-997D-B852C389FB64}" presName="rootText" presStyleLbl="node1" presStyleIdx="0" presStyleCnt="2"/>
      <dgm:spPr/>
      <dgm:t>
        <a:bodyPr/>
        <a:lstStyle/>
        <a:p>
          <a:endParaRPr lang="es-MX"/>
        </a:p>
      </dgm:t>
    </dgm:pt>
    <dgm:pt modelId="{104FF607-3638-46A0-B326-B767D0DCC390}" type="pres">
      <dgm:prSet presAssocID="{0CC441AA-22B5-4A4C-997D-B852C389FB64}" presName="rootConnector" presStyleLbl="node1" presStyleIdx="0" presStyleCnt="2"/>
      <dgm:spPr/>
      <dgm:t>
        <a:bodyPr/>
        <a:lstStyle/>
        <a:p>
          <a:endParaRPr lang="es-MX"/>
        </a:p>
      </dgm:t>
    </dgm:pt>
    <dgm:pt modelId="{1B954D6B-CBFB-4096-92C2-00FD91C9CD86}" type="pres">
      <dgm:prSet presAssocID="{0CC441AA-22B5-4A4C-997D-B852C389FB64}" presName="childShape" presStyleCnt="0"/>
      <dgm:spPr/>
    </dgm:pt>
    <dgm:pt modelId="{67EEAFC9-4ECD-4B2C-B995-4F94B56041A2}" type="pres">
      <dgm:prSet presAssocID="{5B5ABAC8-B6C9-4E53-ADD9-E022DCE25E80}" presName="Name13" presStyleLbl="parChTrans1D2" presStyleIdx="0" presStyleCnt="2"/>
      <dgm:spPr/>
      <dgm:t>
        <a:bodyPr/>
        <a:lstStyle/>
        <a:p>
          <a:endParaRPr lang="es-MX"/>
        </a:p>
      </dgm:t>
    </dgm:pt>
    <dgm:pt modelId="{F736E265-E314-447A-A599-CBAEAB293915}" type="pres">
      <dgm:prSet presAssocID="{AEC15BCF-25FF-437F-8DB6-023E7230C69E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54976F-C1C0-49D0-9339-357314031183}" type="pres">
      <dgm:prSet presAssocID="{4139537B-1AB7-486B-9DDA-8AB5484A94A6}" presName="Name13" presStyleLbl="parChTrans1D2" presStyleIdx="1" presStyleCnt="2"/>
      <dgm:spPr/>
      <dgm:t>
        <a:bodyPr/>
        <a:lstStyle/>
        <a:p>
          <a:endParaRPr lang="es-MX"/>
        </a:p>
      </dgm:t>
    </dgm:pt>
    <dgm:pt modelId="{F2CF0572-D618-4ABC-B017-46F7F27FDD00}" type="pres">
      <dgm:prSet presAssocID="{DE561FF3-1AD7-4B60-BC4C-288225B6362D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7E943D-D5B8-41FD-8FD3-688142B17241}" type="pres">
      <dgm:prSet presAssocID="{3CE2E977-600B-425B-8624-9C93E705EBD9}" presName="root" presStyleCnt="0"/>
      <dgm:spPr/>
    </dgm:pt>
    <dgm:pt modelId="{710D1F5E-0CEC-4E95-9204-300B8C616DF5}" type="pres">
      <dgm:prSet presAssocID="{3CE2E977-600B-425B-8624-9C93E705EBD9}" presName="rootComposite" presStyleCnt="0"/>
      <dgm:spPr/>
    </dgm:pt>
    <dgm:pt modelId="{56BA5CB7-859D-4188-8BD6-B6601EFEC726}" type="pres">
      <dgm:prSet presAssocID="{3CE2E977-600B-425B-8624-9C93E705EBD9}" presName="rootText" presStyleLbl="node1" presStyleIdx="1" presStyleCnt="2"/>
      <dgm:spPr/>
      <dgm:t>
        <a:bodyPr/>
        <a:lstStyle/>
        <a:p>
          <a:endParaRPr lang="es-MX"/>
        </a:p>
      </dgm:t>
    </dgm:pt>
    <dgm:pt modelId="{F6FAC777-E4B5-47F1-A4BC-993A2B4DCB2F}" type="pres">
      <dgm:prSet presAssocID="{3CE2E977-600B-425B-8624-9C93E705EBD9}" presName="rootConnector" presStyleLbl="node1" presStyleIdx="1" presStyleCnt="2"/>
      <dgm:spPr/>
      <dgm:t>
        <a:bodyPr/>
        <a:lstStyle/>
        <a:p>
          <a:endParaRPr lang="es-MX"/>
        </a:p>
      </dgm:t>
    </dgm:pt>
    <dgm:pt modelId="{33CF3209-A536-4E39-A928-17DF315E088F}" type="pres">
      <dgm:prSet presAssocID="{3CE2E977-600B-425B-8624-9C93E705EBD9}" presName="childShape" presStyleCnt="0"/>
      <dgm:spPr/>
    </dgm:pt>
  </dgm:ptLst>
  <dgm:cxnLst>
    <dgm:cxn modelId="{B0217EFC-BCA2-43F5-8133-773A8F001D18}" type="presOf" srcId="{AEC15BCF-25FF-437F-8DB6-023E7230C69E}" destId="{F736E265-E314-447A-A599-CBAEAB293915}" srcOrd="0" destOrd="0" presId="urn:microsoft.com/office/officeart/2005/8/layout/hierarchy3"/>
    <dgm:cxn modelId="{0AFD6DE3-ED84-4F88-8890-27F410B1A6B4}" srcId="{54B922A2-8C5E-4878-9105-B45EB055744F}" destId="{3CE2E977-600B-425B-8624-9C93E705EBD9}" srcOrd="1" destOrd="0" parTransId="{3A69B8D5-4D0C-4A7B-9658-03D7A997BDA1}" sibTransId="{6AF908D4-A31E-48D7-8356-7A4FA87E71AE}"/>
    <dgm:cxn modelId="{7C887706-8DE3-4B2E-9A52-F0B16BE8C415}" type="presOf" srcId="{3CE2E977-600B-425B-8624-9C93E705EBD9}" destId="{56BA5CB7-859D-4188-8BD6-B6601EFEC726}" srcOrd="0" destOrd="0" presId="urn:microsoft.com/office/officeart/2005/8/layout/hierarchy3"/>
    <dgm:cxn modelId="{FCE03148-57DC-4028-837A-40020F19D7E0}" type="presOf" srcId="{DE561FF3-1AD7-4B60-BC4C-288225B6362D}" destId="{F2CF0572-D618-4ABC-B017-46F7F27FDD00}" srcOrd="0" destOrd="0" presId="urn:microsoft.com/office/officeart/2005/8/layout/hierarchy3"/>
    <dgm:cxn modelId="{16358226-F5D2-4ECD-98BA-51BEF1BFCCA3}" type="presOf" srcId="{0CC441AA-22B5-4A4C-997D-B852C389FB64}" destId="{20CBF97E-F093-4AC5-BBA5-A28BA3930CAF}" srcOrd="0" destOrd="0" presId="urn:microsoft.com/office/officeart/2005/8/layout/hierarchy3"/>
    <dgm:cxn modelId="{0FB7A64C-B47F-4D52-93EF-32C3E2CCDC29}" type="presOf" srcId="{54B922A2-8C5E-4878-9105-B45EB055744F}" destId="{A6F726A3-CF6C-4C3A-8B1C-FF13648A5165}" srcOrd="0" destOrd="0" presId="urn:microsoft.com/office/officeart/2005/8/layout/hierarchy3"/>
    <dgm:cxn modelId="{2C544BAF-058D-4EC9-83DB-00EEC5916BA1}" type="presOf" srcId="{5B5ABAC8-B6C9-4E53-ADD9-E022DCE25E80}" destId="{67EEAFC9-4ECD-4B2C-B995-4F94B56041A2}" srcOrd="0" destOrd="0" presId="urn:microsoft.com/office/officeart/2005/8/layout/hierarchy3"/>
    <dgm:cxn modelId="{AB38C186-B040-4831-8569-8B3D1A0A9421}" type="presOf" srcId="{0CC441AA-22B5-4A4C-997D-B852C389FB64}" destId="{104FF607-3638-46A0-B326-B767D0DCC390}" srcOrd="1" destOrd="0" presId="urn:microsoft.com/office/officeart/2005/8/layout/hierarchy3"/>
    <dgm:cxn modelId="{B52FE3D0-59FE-44A9-BB89-1DFB0D76A0D4}" srcId="{0CC441AA-22B5-4A4C-997D-B852C389FB64}" destId="{AEC15BCF-25FF-437F-8DB6-023E7230C69E}" srcOrd="0" destOrd="0" parTransId="{5B5ABAC8-B6C9-4E53-ADD9-E022DCE25E80}" sibTransId="{20600822-5AE6-4C42-9761-FFC24BA2C55F}"/>
    <dgm:cxn modelId="{C358E6F6-0C52-4119-92BE-95FF883A4B22}" type="presOf" srcId="{3CE2E977-600B-425B-8624-9C93E705EBD9}" destId="{F6FAC777-E4B5-47F1-A4BC-993A2B4DCB2F}" srcOrd="1" destOrd="0" presId="urn:microsoft.com/office/officeart/2005/8/layout/hierarchy3"/>
    <dgm:cxn modelId="{1DCEDB97-E9F4-4194-A796-8BDC06F4C271}" srcId="{54B922A2-8C5E-4878-9105-B45EB055744F}" destId="{0CC441AA-22B5-4A4C-997D-B852C389FB64}" srcOrd="0" destOrd="0" parTransId="{C1E63A85-7F0D-4E51-B7E5-594FCE2D362A}" sibTransId="{4BBB61AF-3E03-4636-A7E2-9206984C0D82}"/>
    <dgm:cxn modelId="{205C94CB-39CB-4979-B81E-BD67CBDD85BD}" srcId="{0CC441AA-22B5-4A4C-997D-B852C389FB64}" destId="{DE561FF3-1AD7-4B60-BC4C-288225B6362D}" srcOrd="1" destOrd="0" parTransId="{4139537B-1AB7-486B-9DDA-8AB5484A94A6}" sibTransId="{B4E4200A-CC62-45B2-9BC6-F0561BFE30A7}"/>
    <dgm:cxn modelId="{9CE9F485-FE42-41A8-A50B-3AFAE9014DDE}" type="presOf" srcId="{4139537B-1AB7-486B-9DDA-8AB5484A94A6}" destId="{1A54976F-C1C0-49D0-9339-357314031183}" srcOrd="0" destOrd="0" presId="urn:microsoft.com/office/officeart/2005/8/layout/hierarchy3"/>
    <dgm:cxn modelId="{29A1FF1D-5D7C-4701-B394-18E8C524C021}" type="presParOf" srcId="{A6F726A3-CF6C-4C3A-8B1C-FF13648A5165}" destId="{67082C30-80E2-4499-982E-E5DA787E985D}" srcOrd="0" destOrd="0" presId="urn:microsoft.com/office/officeart/2005/8/layout/hierarchy3"/>
    <dgm:cxn modelId="{2825AF24-CD27-4942-90DF-9E169A597BB7}" type="presParOf" srcId="{67082C30-80E2-4499-982E-E5DA787E985D}" destId="{B9402BCD-80F2-418E-BCA7-0D1DA8310FD5}" srcOrd="0" destOrd="0" presId="urn:microsoft.com/office/officeart/2005/8/layout/hierarchy3"/>
    <dgm:cxn modelId="{36A7FB36-F8D5-42B0-98F8-42F1D963E8CA}" type="presParOf" srcId="{B9402BCD-80F2-418E-BCA7-0D1DA8310FD5}" destId="{20CBF97E-F093-4AC5-BBA5-A28BA3930CAF}" srcOrd="0" destOrd="0" presId="urn:microsoft.com/office/officeart/2005/8/layout/hierarchy3"/>
    <dgm:cxn modelId="{9017E44C-5D63-4CEF-AA27-396A3BAEB588}" type="presParOf" srcId="{B9402BCD-80F2-418E-BCA7-0D1DA8310FD5}" destId="{104FF607-3638-46A0-B326-B767D0DCC390}" srcOrd="1" destOrd="0" presId="urn:microsoft.com/office/officeart/2005/8/layout/hierarchy3"/>
    <dgm:cxn modelId="{143159C4-83E9-4823-9D26-2801FFD28320}" type="presParOf" srcId="{67082C30-80E2-4499-982E-E5DA787E985D}" destId="{1B954D6B-CBFB-4096-92C2-00FD91C9CD86}" srcOrd="1" destOrd="0" presId="urn:microsoft.com/office/officeart/2005/8/layout/hierarchy3"/>
    <dgm:cxn modelId="{62F613BC-E964-405A-8202-3754F365A580}" type="presParOf" srcId="{1B954D6B-CBFB-4096-92C2-00FD91C9CD86}" destId="{67EEAFC9-4ECD-4B2C-B995-4F94B56041A2}" srcOrd="0" destOrd="0" presId="urn:microsoft.com/office/officeart/2005/8/layout/hierarchy3"/>
    <dgm:cxn modelId="{5D4515C5-DD15-4928-A87C-48F8C739DD4C}" type="presParOf" srcId="{1B954D6B-CBFB-4096-92C2-00FD91C9CD86}" destId="{F736E265-E314-447A-A599-CBAEAB293915}" srcOrd="1" destOrd="0" presId="urn:microsoft.com/office/officeart/2005/8/layout/hierarchy3"/>
    <dgm:cxn modelId="{212526D7-F0C4-47A9-AE7D-1A5952ACB021}" type="presParOf" srcId="{1B954D6B-CBFB-4096-92C2-00FD91C9CD86}" destId="{1A54976F-C1C0-49D0-9339-357314031183}" srcOrd="2" destOrd="0" presId="urn:microsoft.com/office/officeart/2005/8/layout/hierarchy3"/>
    <dgm:cxn modelId="{C751076E-30C6-4091-A9B0-8E99A0ECBB36}" type="presParOf" srcId="{1B954D6B-CBFB-4096-92C2-00FD91C9CD86}" destId="{F2CF0572-D618-4ABC-B017-46F7F27FDD00}" srcOrd="3" destOrd="0" presId="urn:microsoft.com/office/officeart/2005/8/layout/hierarchy3"/>
    <dgm:cxn modelId="{C53C9A12-27DB-4CAB-9646-2F7C06227AC2}" type="presParOf" srcId="{A6F726A3-CF6C-4C3A-8B1C-FF13648A5165}" destId="{607E943D-D5B8-41FD-8FD3-688142B17241}" srcOrd="1" destOrd="0" presId="urn:microsoft.com/office/officeart/2005/8/layout/hierarchy3"/>
    <dgm:cxn modelId="{32149BB2-1A35-4C43-AFC0-C125B6A41859}" type="presParOf" srcId="{607E943D-D5B8-41FD-8FD3-688142B17241}" destId="{710D1F5E-0CEC-4E95-9204-300B8C616DF5}" srcOrd="0" destOrd="0" presId="urn:microsoft.com/office/officeart/2005/8/layout/hierarchy3"/>
    <dgm:cxn modelId="{A05BB39D-9E75-47C1-9145-0E3FBDF57589}" type="presParOf" srcId="{710D1F5E-0CEC-4E95-9204-300B8C616DF5}" destId="{56BA5CB7-859D-4188-8BD6-B6601EFEC726}" srcOrd="0" destOrd="0" presId="urn:microsoft.com/office/officeart/2005/8/layout/hierarchy3"/>
    <dgm:cxn modelId="{D45DDBFE-6F7D-4B6C-8600-A6829F068132}" type="presParOf" srcId="{710D1F5E-0CEC-4E95-9204-300B8C616DF5}" destId="{F6FAC777-E4B5-47F1-A4BC-993A2B4DCB2F}" srcOrd="1" destOrd="0" presId="urn:microsoft.com/office/officeart/2005/8/layout/hierarchy3"/>
    <dgm:cxn modelId="{FB561163-DC54-457F-A640-DD62ADECC64C}" type="presParOf" srcId="{607E943D-D5B8-41FD-8FD3-688142B17241}" destId="{33CF3209-A536-4E39-A928-17DF315E088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6A02F9-5823-43CF-97E3-9834B5E74442}" type="doc">
      <dgm:prSet loTypeId="urn:microsoft.com/office/officeart/2005/8/layout/balance1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D2330E9-C14D-4843-9C6E-7C37B2C21781}">
      <dgm:prSet phldrT="[Texto]"/>
      <dgm:spPr>
        <a:effectLst>
          <a:glow rad="635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dirty="0" smtClean="0"/>
            <a:t>Fundado</a:t>
          </a:r>
          <a:endParaRPr lang="es-MX" dirty="0"/>
        </a:p>
      </dgm:t>
    </dgm:pt>
    <dgm:pt modelId="{D21A5AD0-5A80-409F-B757-87DBF0FA0713}" type="parTrans" cxnId="{65A7BE7E-055D-484B-92C0-72ADE8AB4963}">
      <dgm:prSet/>
      <dgm:spPr/>
      <dgm:t>
        <a:bodyPr/>
        <a:lstStyle/>
        <a:p>
          <a:endParaRPr lang="es-MX"/>
        </a:p>
      </dgm:t>
    </dgm:pt>
    <dgm:pt modelId="{35B158E0-28A8-429E-9EBB-D7907FC44C6A}" type="sibTrans" cxnId="{65A7BE7E-055D-484B-92C0-72ADE8AB4963}">
      <dgm:prSet/>
      <dgm:spPr/>
      <dgm:t>
        <a:bodyPr/>
        <a:lstStyle/>
        <a:p>
          <a:endParaRPr lang="es-MX"/>
        </a:p>
      </dgm:t>
    </dgm:pt>
    <dgm:pt modelId="{DE6517C2-2175-4233-89BE-F9664B0D8DAA}">
      <dgm:prSet phldrT="[Texto]"/>
      <dgm:spPr>
        <a:effectLst>
          <a:glow rad="635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dirty="0" smtClean="0"/>
            <a:t>Infundado</a:t>
          </a:r>
          <a:endParaRPr lang="es-MX" dirty="0"/>
        </a:p>
      </dgm:t>
    </dgm:pt>
    <dgm:pt modelId="{B9F43588-FC35-42F8-84C1-1E58BF7A023D}" type="parTrans" cxnId="{A46BA5F7-6D53-4178-BDBD-07DCED82C057}">
      <dgm:prSet/>
      <dgm:spPr/>
      <dgm:t>
        <a:bodyPr/>
        <a:lstStyle/>
        <a:p>
          <a:endParaRPr lang="es-MX"/>
        </a:p>
      </dgm:t>
    </dgm:pt>
    <dgm:pt modelId="{90421316-93CE-436D-A5B2-FAE51520775C}" type="sibTrans" cxnId="{A46BA5F7-6D53-4178-BDBD-07DCED82C057}">
      <dgm:prSet/>
      <dgm:spPr/>
      <dgm:t>
        <a:bodyPr/>
        <a:lstStyle/>
        <a:p>
          <a:endParaRPr lang="es-MX"/>
        </a:p>
      </dgm:t>
    </dgm:pt>
    <dgm:pt modelId="{113B07FC-1EA1-4685-93E8-481BA820D0F3}">
      <dgm:prSet phldrT="[Texto]"/>
      <dgm:spPr/>
      <dgm:t>
        <a:bodyPr/>
        <a:lstStyle/>
        <a:p>
          <a:r>
            <a:rPr lang="es-ES_tradnl" dirty="0" smtClean="0"/>
            <a:t>Afirmaciones</a:t>
          </a:r>
          <a:endParaRPr lang="es-MX" dirty="0"/>
        </a:p>
      </dgm:t>
    </dgm:pt>
    <dgm:pt modelId="{2E84EE22-EE2E-42A9-A85D-12E20145462A}" type="parTrans" cxnId="{AC0108BC-B7B3-47BD-89A5-9EC41EBC2D3B}">
      <dgm:prSet/>
      <dgm:spPr/>
      <dgm:t>
        <a:bodyPr/>
        <a:lstStyle/>
        <a:p>
          <a:endParaRPr lang="es-MX"/>
        </a:p>
      </dgm:t>
    </dgm:pt>
    <dgm:pt modelId="{C0F12CCA-B0EF-4C29-93FE-220E064942D1}" type="sibTrans" cxnId="{AC0108BC-B7B3-47BD-89A5-9EC41EBC2D3B}">
      <dgm:prSet/>
      <dgm:spPr/>
      <dgm:t>
        <a:bodyPr/>
        <a:lstStyle/>
        <a:p>
          <a:endParaRPr lang="es-MX"/>
        </a:p>
      </dgm:t>
    </dgm:pt>
    <dgm:pt modelId="{B677C891-D125-4E51-B3C0-1517C46E9A16}">
      <dgm:prSet phldrT="[Texto]"/>
      <dgm:spPr/>
      <dgm:t>
        <a:bodyPr/>
        <a:lstStyle/>
        <a:p>
          <a:r>
            <a:rPr lang="es-ES_tradnl" dirty="0" smtClean="0"/>
            <a:t>Puede cambiar en el tiempo*</a:t>
          </a:r>
          <a:endParaRPr lang="es-MX" dirty="0"/>
        </a:p>
      </dgm:t>
    </dgm:pt>
    <dgm:pt modelId="{A9FEE9C4-485A-4334-A6AB-C11628F581B8}" type="parTrans" cxnId="{E9BD6FEE-5D4B-4A64-995A-CA2DC6BD22EB}">
      <dgm:prSet/>
      <dgm:spPr/>
      <dgm:t>
        <a:bodyPr/>
        <a:lstStyle/>
        <a:p>
          <a:endParaRPr lang="es-MX"/>
        </a:p>
      </dgm:t>
    </dgm:pt>
    <dgm:pt modelId="{7A67375B-FA62-4F44-A1F2-A9AF626620AB}" type="sibTrans" cxnId="{E9BD6FEE-5D4B-4A64-995A-CA2DC6BD22EB}">
      <dgm:prSet/>
      <dgm:spPr/>
      <dgm:t>
        <a:bodyPr/>
        <a:lstStyle/>
        <a:p>
          <a:endParaRPr lang="es-MX"/>
        </a:p>
      </dgm:t>
    </dgm:pt>
    <dgm:pt modelId="{68285FC8-C7E0-43CD-A6BF-5BA644268622}">
      <dgm:prSet phldrT="[Texto]"/>
      <dgm:spPr/>
      <dgm:t>
        <a:bodyPr/>
        <a:lstStyle/>
        <a:p>
          <a:r>
            <a:rPr lang="es-ES_tradnl" dirty="0" smtClean="0"/>
            <a:t>Claridad respecto de la preocupación</a:t>
          </a:r>
          <a:endParaRPr lang="es-MX" dirty="0"/>
        </a:p>
      </dgm:t>
    </dgm:pt>
    <dgm:pt modelId="{C41F28B5-4ECF-49CE-892C-0A59D2B88EF0}" type="parTrans" cxnId="{0B2FB3DC-F07E-439E-8A89-46D53D23BCF7}">
      <dgm:prSet/>
      <dgm:spPr/>
      <dgm:t>
        <a:bodyPr/>
        <a:lstStyle/>
        <a:p>
          <a:endParaRPr lang="es-MX"/>
        </a:p>
      </dgm:t>
    </dgm:pt>
    <dgm:pt modelId="{E28280CA-1A89-4B21-BC11-B2F06DA43884}" type="sibTrans" cxnId="{0B2FB3DC-F07E-439E-8A89-46D53D23BCF7}">
      <dgm:prSet/>
      <dgm:spPr/>
      <dgm:t>
        <a:bodyPr/>
        <a:lstStyle/>
        <a:p>
          <a:endParaRPr lang="es-MX"/>
        </a:p>
      </dgm:t>
    </dgm:pt>
    <dgm:pt modelId="{FAD70B7A-0519-4866-9068-60C2A9118B0A}">
      <dgm:prSet phldrT="[Texto]"/>
      <dgm:spPr/>
      <dgm:t>
        <a:bodyPr/>
        <a:lstStyle/>
        <a:p>
          <a:r>
            <a:rPr lang="es-ES_tradnl" dirty="0" smtClean="0"/>
            <a:t>Estándar</a:t>
          </a:r>
          <a:endParaRPr lang="es-MX" dirty="0"/>
        </a:p>
      </dgm:t>
    </dgm:pt>
    <dgm:pt modelId="{C52713B4-D254-4A03-9721-4AB828F71731}" type="parTrans" cxnId="{579F371D-D851-4558-83F2-86F7C7738F3A}">
      <dgm:prSet/>
      <dgm:spPr/>
      <dgm:t>
        <a:bodyPr/>
        <a:lstStyle/>
        <a:p>
          <a:endParaRPr lang="es-MX"/>
        </a:p>
      </dgm:t>
    </dgm:pt>
    <dgm:pt modelId="{4A8ED454-14C0-4462-BC58-908DC6C889D1}" type="sibTrans" cxnId="{579F371D-D851-4558-83F2-86F7C7738F3A}">
      <dgm:prSet/>
      <dgm:spPr/>
      <dgm:t>
        <a:bodyPr/>
        <a:lstStyle/>
        <a:p>
          <a:endParaRPr lang="es-MX"/>
        </a:p>
      </dgm:t>
    </dgm:pt>
    <dgm:pt modelId="{4A5501A9-9089-4F5E-AD92-703F85327633}" type="pres">
      <dgm:prSet presAssocID="{0E6A02F9-5823-43CF-97E3-9834B5E74442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414AE8F-F517-4CAE-98DC-736985224E3E}" type="pres">
      <dgm:prSet presAssocID="{0E6A02F9-5823-43CF-97E3-9834B5E74442}" presName="dummyMaxCanvas" presStyleCnt="0"/>
      <dgm:spPr/>
    </dgm:pt>
    <dgm:pt modelId="{C0BF1730-2A1D-4144-8EFE-ADCACEA1CE29}" type="pres">
      <dgm:prSet presAssocID="{0E6A02F9-5823-43CF-97E3-9834B5E74442}" presName="parentComposite" presStyleCnt="0"/>
      <dgm:spPr/>
    </dgm:pt>
    <dgm:pt modelId="{CA8BBD16-89B6-4477-B8CB-D8E36ACEDCA6}" type="pres">
      <dgm:prSet presAssocID="{0E6A02F9-5823-43CF-97E3-9834B5E74442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596D705A-7153-4919-84F7-F1CC8B7BCC95}" type="pres">
      <dgm:prSet presAssocID="{0E6A02F9-5823-43CF-97E3-9834B5E74442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MX"/>
        </a:p>
      </dgm:t>
    </dgm:pt>
    <dgm:pt modelId="{4BAEB494-97CD-4152-8FFD-452AB94F2637}" type="pres">
      <dgm:prSet presAssocID="{0E6A02F9-5823-43CF-97E3-9834B5E74442}" presName="childrenComposite" presStyleCnt="0"/>
      <dgm:spPr/>
    </dgm:pt>
    <dgm:pt modelId="{39DBE368-A2B0-43B2-8A1D-47DE97F5D571}" type="pres">
      <dgm:prSet presAssocID="{0E6A02F9-5823-43CF-97E3-9834B5E74442}" presName="dummyMaxCanvas_ChildArea" presStyleCnt="0"/>
      <dgm:spPr/>
    </dgm:pt>
    <dgm:pt modelId="{022EF69B-4A1E-4FDD-A8B3-F5D8EC1E9A9D}" type="pres">
      <dgm:prSet presAssocID="{0E6A02F9-5823-43CF-97E3-9834B5E74442}" presName="fulcrum" presStyleLbl="alignAccFollowNode1" presStyleIdx="2" presStyleCnt="4"/>
      <dgm:spPr/>
    </dgm:pt>
    <dgm:pt modelId="{3EAD30D0-639B-4D5B-B4C2-5AF95E358BF2}" type="pres">
      <dgm:prSet presAssocID="{0E6A02F9-5823-43CF-97E3-9834B5E74442}" presName="balance_40" presStyleLbl="alignAccFollowNode1" presStyleIdx="3" presStyleCnt="4">
        <dgm:presLayoutVars>
          <dgm:bulletEnabled val="1"/>
        </dgm:presLayoutVars>
      </dgm:prSet>
      <dgm:spPr/>
    </dgm:pt>
    <dgm:pt modelId="{0ED8CAF8-57F4-4F7E-B0C2-C725B880E168}" type="pres">
      <dgm:prSet presAssocID="{0E6A02F9-5823-43CF-97E3-9834B5E74442}" presName="left_40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30EA2B9-6230-40A0-A8B3-24F868A41C25}" type="pres">
      <dgm:prSet presAssocID="{0E6A02F9-5823-43CF-97E3-9834B5E74442}" presName="left_40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4AFCC58-590B-4ADB-9C73-21A182A326E2}" type="pres">
      <dgm:prSet presAssocID="{0E6A02F9-5823-43CF-97E3-9834B5E74442}" presName="left_40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4FE483-D129-4B46-B910-4E54BD54B05C}" type="pres">
      <dgm:prSet presAssocID="{0E6A02F9-5823-43CF-97E3-9834B5E74442}" presName="left_40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E819497-B96E-4DA8-8285-A13A4D3AE4D3}" type="presOf" srcId="{2D2330E9-C14D-4843-9C6E-7C37B2C21781}" destId="{CA8BBD16-89B6-4477-B8CB-D8E36ACEDCA6}" srcOrd="0" destOrd="0" presId="urn:microsoft.com/office/officeart/2005/8/layout/balance1"/>
    <dgm:cxn modelId="{65A7BE7E-055D-484B-92C0-72ADE8AB4963}" srcId="{0E6A02F9-5823-43CF-97E3-9834B5E74442}" destId="{2D2330E9-C14D-4843-9C6E-7C37B2C21781}" srcOrd="0" destOrd="0" parTransId="{D21A5AD0-5A80-409F-B757-87DBF0FA0713}" sibTransId="{35B158E0-28A8-429E-9EBB-D7907FC44C6A}"/>
    <dgm:cxn modelId="{0B2FB3DC-F07E-439E-8A89-46D53D23BCF7}" srcId="{2D2330E9-C14D-4843-9C6E-7C37B2C21781}" destId="{68285FC8-C7E0-43CD-A6BF-5BA644268622}" srcOrd="3" destOrd="0" parTransId="{C41F28B5-4ECF-49CE-892C-0A59D2B88EF0}" sibTransId="{E28280CA-1A89-4B21-BC11-B2F06DA43884}"/>
    <dgm:cxn modelId="{48987430-1FE6-4D4A-BAF9-A2C9A9F95C20}" type="presOf" srcId="{DE6517C2-2175-4233-89BE-F9664B0D8DAA}" destId="{596D705A-7153-4919-84F7-F1CC8B7BCC95}" srcOrd="0" destOrd="0" presId="urn:microsoft.com/office/officeart/2005/8/layout/balance1"/>
    <dgm:cxn modelId="{3937BAC6-99F7-4DB7-AEAA-AC2EE76CE93E}" type="presOf" srcId="{68285FC8-C7E0-43CD-A6BF-5BA644268622}" destId="{0D4FE483-D129-4B46-B910-4E54BD54B05C}" srcOrd="0" destOrd="0" presId="urn:microsoft.com/office/officeart/2005/8/layout/balance1"/>
    <dgm:cxn modelId="{E9BD6FEE-5D4B-4A64-995A-CA2DC6BD22EB}" srcId="{2D2330E9-C14D-4843-9C6E-7C37B2C21781}" destId="{B677C891-D125-4E51-B3C0-1517C46E9A16}" srcOrd="0" destOrd="0" parTransId="{A9FEE9C4-485A-4334-A6AB-C11628F581B8}" sibTransId="{7A67375B-FA62-4F44-A1F2-A9AF626620AB}"/>
    <dgm:cxn modelId="{E21F7BB5-2647-4BFB-9437-3D205AECC418}" type="presOf" srcId="{0E6A02F9-5823-43CF-97E3-9834B5E74442}" destId="{4A5501A9-9089-4F5E-AD92-703F85327633}" srcOrd="0" destOrd="0" presId="urn:microsoft.com/office/officeart/2005/8/layout/balance1"/>
    <dgm:cxn modelId="{E780991C-00B2-4D83-AD7A-FF802935954C}" type="presOf" srcId="{113B07FC-1EA1-4685-93E8-481BA820D0F3}" destId="{230EA2B9-6230-40A0-A8B3-24F868A41C25}" srcOrd="0" destOrd="0" presId="urn:microsoft.com/office/officeart/2005/8/layout/balance1"/>
    <dgm:cxn modelId="{AC0108BC-B7B3-47BD-89A5-9EC41EBC2D3B}" srcId="{2D2330E9-C14D-4843-9C6E-7C37B2C21781}" destId="{113B07FC-1EA1-4685-93E8-481BA820D0F3}" srcOrd="1" destOrd="0" parTransId="{2E84EE22-EE2E-42A9-A85D-12E20145462A}" sibTransId="{C0F12CCA-B0EF-4C29-93FE-220E064942D1}"/>
    <dgm:cxn modelId="{46FBB04B-4F5D-4892-900C-8E9A652CE12E}" type="presOf" srcId="{B677C891-D125-4E51-B3C0-1517C46E9A16}" destId="{0ED8CAF8-57F4-4F7E-B0C2-C725B880E168}" srcOrd="0" destOrd="0" presId="urn:microsoft.com/office/officeart/2005/8/layout/balance1"/>
    <dgm:cxn modelId="{A46BA5F7-6D53-4178-BDBD-07DCED82C057}" srcId="{0E6A02F9-5823-43CF-97E3-9834B5E74442}" destId="{DE6517C2-2175-4233-89BE-F9664B0D8DAA}" srcOrd="1" destOrd="0" parTransId="{B9F43588-FC35-42F8-84C1-1E58BF7A023D}" sibTransId="{90421316-93CE-436D-A5B2-FAE51520775C}"/>
    <dgm:cxn modelId="{579F371D-D851-4558-83F2-86F7C7738F3A}" srcId="{2D2330E9-C14D-4843-9C6E-7C37B2C21781}" destId="{FAD70B7A-0519-4866-9068-60C2A9118B0A}" srcOrd="2" destOrd="0" parTransId="{C52713B4-D254-4A03-9721-4AB828F71731}" sibTransId="{4A8ED454-14C0-4462-BC58-908DC6C889D1}"/>
    <dgm:cxn modelId="{48974283-9615-49B6-B698-B6BC7A1C0BF7}" type="presOf" srcId="{FAD70B7A-0519-4866-9068-60C2A9118B0A}" destId="{94AFCC58-590B-4ADB-9C73-21A182A326E2}" srcOrd="0" destOrd="0" presId="urn:microsoft.com/office/officeart/2005/8/layout/balance1"/>
    <dgm:cxn modelId="{083BF62E-2D6C-44AB-8CBC-2E2767ED6083}" type="presParOf" srcId="{4A5501A9-9089-4F5E-AD92-703F85327633}" destId="{9414AE8F-F517-4CAE-98DC-736985224E3E}" srcOrd="0" destOrd="0" presId="urn:microsoft.com/office/officeart/2005/8/layout/balance1"/>
    <dgm:cxn modelId="{4D5D8ECC-6E73-4469-AD57-A8459FCE045B}" type="presParOf" srcId="{4A5501A9-9089-4F5E-AD92-703F85327633}" destId="{C0BF1730-2A1D-4144-8EFE-ADCACEA1CE29}" srcOrd="1" destOrd="0" presId="urn:microsoft.com/office/officeart/2005/8/layout/balance1"/>
    <dgm:cxn modelId="{6CE0081C-AC6B-4E6A-9D91-CF128772EE4A}" type="presParOf" srcId="{C0BF1730-2A1D-4144-8EFE-ADCACEA1CE29}" destId="{CA8BBD16-89B6-4477-B8CB-D8E36ACEDCA6}" srcOrd="0" destOrd="0" presId="urn:microsoft.com/office/officeart/2005/8/layout/balance1"/>
    <dgm:cxn modelId="{4F8C46CD-A8EF-4071-A3E0-23DE08F9A4FC}" type="presParOf" srcId="{C0BF1730-2A1D-4144-8EFE-ADCACEA1CE29}" destId="{596D705A-7153-4919-84F7-F1CC8B7BCC95}" srcOrd="1" destOrd="0" presId="urn:microsoft.com/office/officeart/2005/8/layout/balance1"/>
    <dgm:cxn modelId="{7732648B-993C-4E86-A505-F34313A808D2}" type="presParOf" srcId="{4A5501A9-9089-4F5E-AD92-703F85327633}" destId="{4BAEB494-97CD-4152-8FFD-452AB94F2637}" srcOrd="2" destOrd="0" presId="urn:microsoft.com/office/officeart/2005/8/layout/balance1"/>
    <dgm:cxn modelId="{1546DC3E-7744-4ED1-81AB-66E7E115EB08}" type="presParOf" srcId="{4BAEB494-97CD-4152-8FFD-452AB94F2637}" destId="{39DBE368-A2B0-43B2-8A1D-47DE97F5D571}" srcOrd="0" destOrd="0" presId="urn:microsoft.com/office/officeart/2005/8/layout/balance1"/>
    <dgm:cxn modelId="{F791124D-F660-4542-BB81-56373B98B606}" type="presParOf" srcId="{4BAEB494-97CD-4152-8FFD-452AB94F2637}" destId="{022EF69B-4A1E-4FDD-A8B3-F5D8EC1E9A9D}" srcOrd="1" destOrd="0" presId="urn:microsoft.com/office/officeart/2005/8/layout/balance1"/>
    <dgm:cxn modelId="{78414F30-80ED-4E32-BBCC-E52361EDEC35}" type="presParOf" srcId="{4BAEB494-97CD-4152-8FFD-452AB94F2637}" destId="{3EAD30D0-639B-4D5B-B4C2-5AF95E358BF2}" srcOrd="2" destOrd="0" presId="urn:microsoft.com/office/officeart/2005/8/layout/balance1"/>
    <dgm:cxn modelId="{A68822ED-89A7-4F2D-86B8-378AA99C8ECC}" type="presParOf" srcId="{4BAEB494-97CD-4152-8FFD-452AB94F2637}" destId="{0ED8CAF8-57F4-4F7E-B0C2-C725B880E168}" srcOrd="3" destOrd="0" presId="urn:microsoft.com/office/officeart/2005/8/layout/balance1"/>
    <dgm:cxn modelId="{308927C5-629D-442B-A79D-435915FEE83D}" type="presParOf" srcId="{4BAEB494-97CD-4152-8FFD-452AB94F2637}" destId="{230EA2B9-6230-40A0-A8B3-24F868A41C25}" srcOrd="4" destOrd="0" presId="urn:microsoft.com/office/officeart/2005/8/layout/balance1"/>
    <dgm:cxn modelId="{CEC73DB6-B033-47C2-983C-6BB937BCA93E}" type="presParOf" srcId="{4BAEB494-97CD-4152-8FFD-452AB94F2637}" destId="{94AFCC58-590B-4ADB-9C73-21A182A326E2}" srcOrd="5" destOrd="0" presId="urn:microsoft.com/office/officeart/2005/8/layout/balance1"/>
    <dgm:cxn modelId="{01C42E45-F7D9-4C17-BB87-AC351F20260C}" type="presParOf" srcId="{4BAEB494-97CD-4152-8FFD-452AB94F2637}" destId="{0D4FE483-D129-4B46-B910-4E54BD54B05C}" srcOrd="6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DC1431-62F6-42A7-9F18-16196DF79854}" type="doc">
      <dgm:prSet loTypeId="urn:microsoft.com/office/officeart/2005/8/layout/process3" loCatId="process" qsTypeId="urn:microsoft.com/office/officeart/2005/8/quickstyle/3d1" qsCatId="3D" csTypeId="urn:microsoft.com/office/officeart/2005/8/colors/colorful5" csCatId="colorful" phldr="1"/>
      <dgm:spPr/>
    </dgm:pt>
    <dgm:pt modelId="{0B8A2C28-3AA1-4EDE-AA36-C07EAF5E5642}">
      <dgm:prSet phldrT="[Texto]"/>
      <dgm:spPr/>
      <dgm:t>
        <a:bodyPr/>
        <a:lstStyle/>
        <a:p>
          <a:r>
            <a:rPr lang="es-ES_tradnl" dirty="0" smtClean="0"/>
            <a:t>Pasado	</a:t>
          </a:r>
          <a:endParaRPr lang="es-MX" dirty="0"/>
        </a:p>
      </dgm:t>
    </dgm:pt>
    <dgm:pt modelId="{90AB770E-B51C-4102-A71F-4A7864E2E1F3}" type="parTrans" cxnId="{5CFD4305-0700-4194-B8FF-DC3E07A54B56}">
      <dgm:prSet/>
      <dgm:spPr/>
      <dgm:t>
        <a:bodyPr/>
        <a:lstStyle/>
        <a:p>
          <a:endParaRPr lang="es-MX"/>
        </a:p>
      </dgm:t>
    </dgm:pt>
    <dgm:pt modelId="{4801B601-A2BE-4389-BE68-974B77842921}" type="sibTrans" cxnId="{5CFD4305-0700-4194-B8FF-DC3E07A54B56}">
      <dgm:prSet/>
      <dgm:spPr/>
      <dgm:t>
        <a:bodyPr/>
        <a:lstStyle/>
        <a:p>
          <a:endParaRPr lang="es-MX"/>
        </a:p>
      </dgm:t>
    </dgm:pt>
    <dgm:pt modelId="{DC494F89-E1E2-432F-A1B4-DB705E7FB953}">
      <dgm:prSet phldrT="[Texto]"/>
      <dgm:spPr/>
      <dgm:t>
        <a:bodyPr/>
        <a:lstStyle/>
        <a:p>
          <a:r>
            <a:rPr lang="es-ES_tradnl" dirty="0" smtClean="0"/>
            <a:t>Presente</a:t>
          </a:r>
          <a:endParaRPr lang="es-MX" dirty="0"/>
        </a:p>
      </dgm:t>
    </dgm:pt>
    <dgm:pt modelId="{EBF8C1AB-3A46-4EEF-8247-2F50F7EE733E}" type="parTrans" cxnId="{3EB02535-5471-4632-A039-721263A5C6F8}">
      <dgm:prSet/>
      <dgm:spPr/>
      <dgm:t>
        <a:bodyPr/>
        <a:lstStyle/>
        <a:p>
          <a:endParaRPr lang="es-MX"/>
        </a:p>
      </dgm:t>
    </dgm:pt>
    <dgm:pt modelId="{B74C55C6-3215-4D48-9633-B68D57A76F3E}" type="sibTrans" cxnId="{3EB02535-5471-4632-A039-721263A5C6F8}">
      <dgm:prSet/>
      <dgm:spPr/>
      <dgm:t>
        <a:bodyPr/>
        <a:lstStyle/>
        <a:p>
          <a:endParaRPr lang="es-MX"/>
        </a:p>
      </dgm:t>
    </dgm:pt>
    <dgm:pt modelId="{BA71CCE8-7699-4FFE-BBE8-678C129B756A}">
      <dgm:prSet phldrT="[Texto]"/>
      <dgm:spPr/>
      <dgm:t>
        <a:bodyPr/>
        <a:lstStyle/>
        <a:p>
          <a:r>
            <a:rPr lang="es-ES_tradnl" dirty="0" smtClean="0"/>
            <a:t>Futuro</a:t>
          </a:r>
          <a:endParaRPr lang="es-MX" dirty="0"/>
        </a:p>
      </dgm:t>
    </dgm:pt>
    <dgm:pt modelId="{4F316BFF-E235-4ED8-8716-AFBA2BF0FB49}" type="parTrans" cxnId="{2EB8DE9C-F843-4FFE-98F2-3B44712D9F3C}">
      <dgm:prSet/>
      <dgm:spPr/>
      <dgm:t>
        <a:bodyPr/>
        <a:lstStyle/>
        <a:p>
          <a:endParaRPr lang="es-MX"/>
        </a:p>
      </dgm:t>
    </dgm:pt>
    <dgm:pt modelId="{04D4E961-48BB-4D55-ABCC-05E923CF5892}" type="sibTrans" cxnId="{2EB8DE9C-F843-4FFE-98F2-3B44712D9F3C}">
      <dgm:prSet/>
      <dgm:spPr/>
      <dgm:t>
        <a:bodyPr/>
        <a:lstStyle/>
        <a:p>
          <a:endParaRPr lang="es-MX"/>
        </a:p>
      </dgm:t>
    </dgm:pt>
    <dgm:pt modelId="{346EFB58-9C92-4104-A6D3-3A1904A9DAD1}">
      <dgm:prSet phldrT="[Texto]"/>
      <dgm:spPr/>
      <dgm:t>
        <a:bodyPr/>
        <a:lstStyle/>
        <a:p>
          <a:r>
            <a:rPr lang="es-ES_tradnl" dirty="0" smtClean="0"/>
            <a:t>Generación de juicios</a:t>
          </a:r>
          <a:endParaRPr lang="es-MX" dirty="0"/>
        </a:p>
      </dgm:t>
    </dgm:pt>
    <dgm:pt modelId="{0C8666BD-9DA3-4EB0-980E-7D803080899B}" type="parTrans" cxnId="{2BFC2A66-98D8-49FA-8846-E7B80C473142}">
      <dgm:prSet/>
      <dgm:spPr/>
      <dgm:t>
        <a:bodyPr/>
        <a:lstStyle/>
        <a:p>
          <a:endParaRPr lang="es-MX"/>
        </a:p>
      </dgm:t>
    </dgm:pt>
    <dgm:pt modelId="{44D0A46D-DCA4-4290-A7F7-2A1FA3A876E8}" type="sibTrans" cxnId="{2BFC2A66-98D8-49FA-8846-E7B80C473142}">
      <dgm:prSet/>
      <dgm:spPr/>
      <dgm:t>
        <a:bodyPr/>
        <a:lstStyle/>
        <a:p>
          <a:endParaRPr lang="es-MX"/>
        </a:p>
      </dgm:t>
    </dgm:pt>
    <dgm:pt modelId="{8D7249B5-2D32-4D26-91AB-87854BE2BAEA}">
      <dgm:prSet phldrT="[Texto]"/>
      <dgm:spPr/>
      <dgm:t>
        <a:bodyPr/>
        <a:lstStyle/>
        <a:p>
          <a:r>
            <a:rPr lang="es-ES_tradnl" dirty="0" smtClean="0"/>
            <a:t>Emisión de juicios</a:t>
          </a:r>
          <a:endParaRPr lang="es-MX" dirty="0"/>
        </a:p>
      </dgm:t>
    </dgm:pt>
    <dgm:pt modelId="{5EBECC6C-301C-4A71-BDB4-F79944AA39E4}" type="parTrans" cxnId="{3A09BE18-A361-463A-A593-8F7EE081A972}">
      <dgm:prSet/>
      <dgm:spPr/>
      <dgm:t>
        <a:bodyPr/>
        <a:lstStyle/>
        <a:p>
          <a:endParaRPr lang="es-MX"/>
        </a:p>
      </dgm:t>
    </dgm:pt>
    <dgm:pt modelId="{FB46BF8B-9F63-48AD-BB23-C30A3E089BA5}" type="sibTrans" cxnId="{3A09BE18-A361-463A-A593-8F7EE081A972}">
      <dgm:prSet/>
      <dgm:spPr/>
      <dgm:t>
        <a:bodyPr/>
        <a:lstStyle/>
        <a:p>
          <a:endParaRPr lang="es-MX"/>
        </a:p>
      </dgm:t>
    </dgm:pt>
    <dgm:pt modelId="{B3253358-3DC8-42F5-B826-EA8917B5D6A7}">
      <dgm:prSet phldrT="[Texto]"/>
      <dgm:spPr/>
      <dgm:t>
        <a:bodyPr/>
        <a:lstStyle/>
        <a:p>
          <a:r>
            <a:rPr lang="es-ES_tradnl" dirty="0" smtClean="0"/>
            <a:t>Diseño, nuevas posibilidades</a:t>
          </a:r>
          <a:endParaRPr lang="es-MX" dirty="0"/>
        </a:p>
      </dgm:t>
    </dgm:pt>
    <dgm:pt modelId="{FA174143-1190-4577-A492-16C89C864BBF}" type="parTrans" cxnId="{2C68D214-5652-4E15-B14F-2DEFE160D65D}">
      <dgm:prSet/>
      <dgm:spPr/>
      <dgm:t>
        <a:bodyPr/>
        <a:lstStyle/>
        <a:p>
          <a:endParaRPr lang="es-MX"/>
        </a:p>
      </dgm:t>
    </dgm:pt>
    <dgm:pt modelId="{671079D3-12D9-4197-AAE4-BD0AA956FEB7}" type="sibTrans" cxnId="{2C68D214-5652-4E15-B14F-2DEFE160D65D}">
      <dgm:prSet/>
      <dgm:spPr/>
      <dgm:t>
        <a:bodyPr/>
        <a:lstStyle/>
        <a:p>
          <a:endParaRPr lang="es-MX"/>
        </a:p>
      </dgm:t>
    </dgm:pt>
    <dgm:pt modelId="{E0D7C404-B1AB-4273-AF4F-035E74544E5C}" type="pres">
      <dgm:prSet presAssocID="{6BDC1431-62F6-42A7-9F18-16196DF79854}" presName="linearFlow" presStyleCnt="0">
        <dgm:presLayoutVars>
          <dgm:dir/>
          <dgm:animLvl val="lvl"/>
          <dgm:resizeHandles val="exact"/>
        </dgm:presLayoutVars>
      </dgm:prSet>
      <dgm:spPr/>
    </dgm:pt>
    <dgm:pt modelId="{998D339C-2A12-47B9-B39F-5797D4342AF6}" type="pres">
      <dgm:prSet presAssocID="{0B8A2C28-3AA1-4EDE-AA36-C07EAF5E5642}" presName="composite" presStyleCnt="0"/>
      <dgm:spPr/>
    </dgm:pt>
    <dgm:pt modelId="{C8D5E07E-9F3A-47B7-9996-B2E0E00472D1}" type="pres">
      <dgm:prSet presAssocID="{0B8A2C28-3AA1-4EDE-AA36-C07EAF5E564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5F6D907-53AD-4F1A-884B-F887E5EC64CE}" type="pres">
      <dgm:prSet presAssocID="{0B8A2C28-3AA1-4EDE-AA36-C07EAF5E5642}" presName="parSh" presStyleLbl="node1" presStyleIdx="0" presStyleCnt="3"/>
      <dgm:spPr/>
      <dgm:t>
        <a:bodyPr/>
        <a:lstStyle/>
        <a:p>
          <a:endParaRPr lang="es-MX"/>
        </a:p>
      </dgm:t>
    </dgm:pt>
    <dgm:pt modelId="{B2A02266-F385-4B0B-AF3A-EC515E623117}" type="pres">
      <dgm:prSet presAssocID="{0B8A2C28-3AA1-4EDE-AA36-C07EAF5E5642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8F09F0-899A-421B-ABD7-8C4DD1517B9E}" type="pres">
      <dgm:prSet presAssocID="{4801B601-A2BE-4389-BE68-974B77842921}" presName="sibTrans" presStyleLbl="sibTrans2D1" presStyleIdx="0" presStyleCnt="2"/>
      <dgm:spPr/>
      <dgm:t>
        <a:bodyPr/>
        <a:lstStyle/>
        <a:p>
          <a:endParaRPr lang="es-MX"/>
        </a:p>
      </dgm:t>
    </dgm:pt>
    <dgm:pt modelId="{B19E0D4B-C8D3-4A5E-BBF2-740ECB5D1493}" type="pres">
      <dgm:prSet presAssocID="{4801B601-A2BE-4389-BE68-974B77842921}" presName="connTx" presStyleLbl="sibTrans2D1" presStyleIdx="0" presStyleCnt="2"/>
      <dgm:spPr/>
      <dgm:t>
        <a:bodyPr/>
        <a:lstStyle/>
        <a:p>
          <a:endParaRPr lang="es-MX"/>
        </a:p>
      </dgm:t>
    </dgm:pt>
    <dgm:pt modelId="{6475FB40-AB72-4ADE-9AA6-C616FD2EF15C}" type="pres">
      <dgm:prSet presAssocID="{DC494F89-E1E2-432F-A1B4-DB705E7FB953}" presName="composite" presStyleCnt="0"/>
      <dgm:spPr/>
    </dgm:pt>
    <dgm:pt modelId="{A2C0B0D4-2CB5-4424-B468-591317CD7D9A}" type="pres">
      <dgm:prSet presAssocID="{DC494F89-E1E2-432F-A1B4-DB705E7FB95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D3711BD-F1FA-4324-83D7-E45817F20292}" type="pres">
      <dgm:prSet presAssocID="{DC494F89-E1E2-432F-A1B4-DB705E7FB953}" presName="parSh" presStyleLbl="node1" presStyleIdx="1" presStyleCnt="3"/>
      <dgm:spPr/>
      <dgm:t>
        <a:bodyPr/>
        <a:lstStyle/>
        <a:p>
          <a:endParaRPr lang="es-MX"/>
        </a:p>
      </dgm:t>
    </dgm:pt>
    <dgm:pt modelId="{1C3F02D0-64B0-4E31-A3B2-F5543FFFB7E7}" type="pres">
      <dgm:prSet presAssocID="{DC494F89-E1E2-432F-A1B4-DB705E7FB953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AD75CE-DF7E-4588-B7E7-544204F55B07}" type="pres">
      <dgm:prSet presAssocID="{B74C55C6-3215-4D48-9633-B68D57A76F3E}" presName="sibTrans" presStyleLbl="sibTrans2D1" presStyleIdx="1" presStyleCnt="2"/>
      <dgm:spPr/>
      <dgm:t>
        <a:bodyPr/>
        <a:lstStyle/>
        <a:p>
          <a:endParaRPr lang="es-MX"/>
        </a:p>
      </dgm:t>
    </dgm:pt>
    <dgm:pt modelId="{F9500D8F-842F-4E68-9FCE-CCC9F49A5F44}" type="pres">
      <dgm:prSet presAssocID="{B74C55C6-3215-4D48-9633-B68D57A76F3E}" presName="connTx" presStyleLbl="sibTrans2D1" presStyleIdx="1" presStyleCnt="2"/>
      <dgm:spPr/>
      <dgm:t>
        <a:bodyPr/>
        <a:lstStyle/>
        <a:p>
          <a:endParaRPr lang="es-MX"/>
        </a:p>
      </dgm:t>
    </dgm:pt>
    <dgm:pt modelId="{0DDA72F0-FF04-4AC6-9EA1-9478D268E7F6}" type="pres">
      <dgm:prSet presAssocID="{BA71CCE8-7699-4FFE-BBE8-678C129B756A}" presName="composite" presStyleCnt="0"/>
      <dgm:spPr/>
    </dgm:pt>
    <dgm:pt modelId="{306CD032-66E1-4E14-9950-D1B86C4C1931}" type="pres">
      <dgm:prSet presAssocID="{BA71CCE8-7699-4FFE-BBE8-678C129B756A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739A0D-4DFD-424D-A644-C8C3A3E0CFBC}" type="pres">
      <dgm:prSet presAssocID="{BA71CCE8-7699-4FFE-BBE8-678C129B756A}" presName="parSh" presStyleLbl="node1" presStyleIdx="2" presStyleCnt="3"/>
      <dgm:spPr/>
      <dgm:t>
        <a:bodyPr/>
        <a:lstStyle/>
        <a:p>
          <a:endParaRPr lang="es-MX"/>
        </a:p>
      </dgm:t>
    </dgm:pt>
    <dgm:pt modelId="{F29E9981-FA2B-48C4-BB02-08768EDEEE52}" type="pres">
      <dgm:prSet presAssocID="{BA71CCE8-7699-4FFE-BBE8-678C129B756A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BFC2A66-98D8-49FA-8846-E7B80C473142}" srcId="{0B8A2C28-3AA1-4EDE-AA36-C07EAF5E5642}" destId="{346EFB58-9C92-4104-A6D3-3A1904A9DAD1}" srcOrd="0" destOrd="0" parTransId="{0C8666BD-9DA3-4EB0-980E-7D803080899B}" sibTransId="{44D0A46D-DCA4-4290-A7F7-2A1FA3A876E8}"/>
    <dgm:cxn modelId="{0B5ECC4D-CB06-4794-9C92-26F32A9144E1}" type="presOf" srcId="{B3253358-3DC8-42F5-B826-EA8917B5D6A7}" destId="{F29E9981-FA2B-48C4-BB02-08768EDEEE52}" srcOrd="0" destOrd="0" presId="urn:microsoft.com/office/officeart/2005/8/layout/process3"/>
    <dgm:cxn modelId="{0D6CD054-B350-4773-8315-FAD7FA3A3215}" type="presOf" srcId="{6BDC1431-62F6-42A7-9F18-16196DF79854}" destId="{E0D7C404-B1AB-4273-AF4F-035E74544E5C}" srcOrd="0" destOrd="0" presId="urn:microsoft.com/office/officeart/2005/8/layout/process3"/>
    <dgm:cxn modelId="{CAF39AD8-FD7D-4112-89C2-05B0118E1743}" type="presOf" srcId="{0B8A2C28-3AA1-4EDE-AA36-C07EAF5E5642}" destId="{C8D5E07E-9F3A-47B7-9996-B2E0E00472D1}" srcOrd="0" destOrd="0" presId="urn:microsoft.com/office/officeart/2005/8/layout/process3"/>
    <dgm:cxn modelId="{AB9AA99C-23FE-4FA4-91B0-BA7C678F5B80}" type="presOf" srcId="{0B8A2C28-3AA1-4EDE-AA36-C07EAF5E5642}" destId="{25F6D907-53AD-4F1A-884B-F887E5EC64CE}" srcOrd="1" destOrd="0" presId="urn:microsoft.com/office/officeart/2005/8/layout/process3"/>
    <dgm:cxn modelId="{2065B443-113C-4DF4-B1CD-4611C3195A17}" type="presOf" srcId="{BA71CCE8-7699-4FFE-BBE8-678C129B756A}" destId="{C1739A0D-4DFD-424D-A644-C8C3A3E0CFBC}" srcOrd="1" destOrd="0" presId="urn:microsoft.com/office/officeart/2005/8/layout/process3"/>
    <dgm:cxn modelId="{6554CFE7-FAFB-404A-AC94-AEC97EAE2DAE}" type="presOf" srcId="{4801B601-A2BE-4389-BE68-974B77842921}" destId="{B19E0D4B-C8D3-4A5E-BBF2-740ECB5D1493}" srcOrd="1" destOrd="0" presId="urn:microsoft.com/office/officeart/2005/8/layout/process3"/>
    <dgm:cxn modelId="{5CFD4305-0700-4194-B8FF-DC3E07A54B56}" srcId="{6BDC1431-62F6-42A7-9F18-16196DF79854}" destId="{0B8A2C28-3AA1-4EDE-AA36-C07EAF5E5642}" srcOrd="0" destOrd="0" parTransId="{90AB770E-B51C-4102-A71F-4A7864E2E1F3}" sibTransId="{4801B601-A2BE-4389-BE68-974B77842921}"/>
    <dgm:cxn modelId="{748098F3-630E-4FDD-93D9-711FD6443861}" type="presOf" srcId="{DC494F89-E1E2-432F-A1B4-DB705E7FB953}" destId="{A2C0B0D4-2CB5-4424-B468-591317CD7D9A}" srcOrd="0" destOrd="0" presId="urn:microsoft.com/office/officeart/2005/8/layout/process3"/>
    <dgm:cxn modelId="{3A09BE18-A361-463A-A593-8F7EE081A972}" srcId="{DC494F89-E1E2-432F-A1B4-DB705E7FB953}" destId="{8D7249B5-2D32-4D26-91AB-87854BE2BAEA}" srcOrd="0" destOrd="0" parTransId="{5EBECC6C-301C-4A71-BDB4-F79944AA39E4}" sibTransId="{FB46BF8B-9F63-48AD-BB23-C30A3E089BA5}"/>
    <dgm:cxn modelId="{40D2FEDE-7095-45B3-B972-20E422DFEA4F}" type="presOf" srcId="{346EFB58-9C92-4104-A6D3-3A1904A9DAD1}" destId="{B2A02266-F385-4B0B-AF3A-EC515E623117}" srcOrd="0" destOrd="0" presId="urn:microsoft.com/office/officeart/2005/8/layout/process3"/>
    <dgm:cxn modelId="{1B502CD3-5C0D-48D1-889F-02E651261A6B}" type="presOf" srcId="{B74C55C6-3215-4D48-9633-B68D57A76F3E}" destId="{3CAD75CE-DF7E-4588-B7E7-544204F55B07}" srcOrd="0" destOrd="0" presId="urn:microsoft.com/office/officeart/2005/8/layout/process3"/>
    <dgm:cxn modelId="{2C68D214-5652-4E15-B14F-2DEFE160D65D}" srcId="{BA71CCE8-7699-4FFE-BBE8-678C129B756A}" destId="{B3253358-3DC8-42F5-B826-EA8917B5D6A7}" srcOrd="0" destOrd="0" parTransId="{FA174143-1190-4577-A492-16C89C864BBF}" sibTransId="{671079D3-12D9-4197-AAE4-BD0AA956FEB7}"/>
    <dgm:cxn modelId="{9D968621-FD04-4079-BAA6-5D8DF7582C67}" type="presOf" srcId="{B74C55C6-3215-4D48-9633-B68D57A76F3E}" destId="{F9500D8F-842F-4E68-9FCE-CCC9F49A5F44}" srcOrd="1" destOrd="0" presId="urn:microsoft.com/office/officeart/2005/8/layout/process3"/>
    <dgm:cxn modelId="{942793F3-604C-4E4D-9729-234955D26518}" type="presOf" srcId="{8D7249B5-2D32-4D26-91AB-87854BE2BAEA}" destId="{1C3F02D0-64B0-4E31-A3B2-F5543FFFB7E7}" srcOrd="0" destOrd="0" presId="urn:microsoft.com/office/officeart/2005/8/layout/process3"/>
    <dgm:cxn modelId="{2EB8DE9C-F843-4FFE-98F2-3B44712D9F3C}" srcId="{6BDC1431-62F6-42A7-9F18-16196DF79854}" destId="{BA71CCE8-7699-4FFE-BBE8-678C129B756A}" srcOrd="2" destOrd="0" parTransId="{4F316BFF-E235-4ED8-8716-AFBA2BF0FB49}" sibTransId="{04D4E961-48BB-4D55-ABCC-05E923CF5892}"/>
    <dgm:cxn modelId="{B4F9FA85-8239-4302-A112-A90BDD9E6678}" type="presOf" srcId="{4801B601-A2BE-4389-BE68-974B77842921}" destId="{338F09F0-899A-421B-ABD7-8C4DD1517B9E}" srcOrd="0" destOrd="0" presId="urn:microsoft.com/office/officeart/2005/8/layout/process3"/>
    <dgm:cxn modelId="{3EB02535-5471-4632-A039-721263A5C6F8}" srcId="{6BDC1431-62F6-42A7-9F18-16196DF79854}" destId="{DC494F89-E1E2-432F-A1B4-DB705E7FB953}" srcOrd="1" destOrd="0" parTransId="{EBF8C1AB-3A46-4EEF-8247-2F50F7EE733E}" sibTransId="{B74C55C6-3215-4D48-9633-B68D57A76F3E}"/>
    <dgm:cxn modelId="{38365B01-8A5E-4BBF-AEC1-74EB396A03A4}" type="presOf" srcId="{BA71CCE8-7699-4FFE-BBE8-678C129B756A}" destId="{306CD032-66E1-4E14-9950-D1B86C4C1931}" srcOrd="0" destOrd="0" presId="urn:microsoft.com/office/officeart/2005/8/layout/process3"/>
    <dgm:cxn modelId="{3DF0BF2B-FE79-495D-84F5-D0DB11943556}" type="presOf" srcId="{DC494F89-E1E2-432F-A1B4-DB705E7FB953}" destId="{FD3711BD-F1FA-4324-83D7-E45817F20292}" srcOrd="1" destOrd="0" presId="urn:microsoft.com/office/officeart/2005/8/layout/process3"/>
    <dgm:cxn modelId="{D4A83E56-402A-437E-BD9B-0AC117277D02}" type="presParOf" srcId="{E0D7C404-B1AB-4273-AF4F-035E74544E5C}" destId="{998D339C-2A12-47B9-B39F-5797D4342AF6}" srcOrd="0" destOrd="0" presId="urn:microsoft.com/office/officeart/2005/8/layout/process3"/>
    <dgm:cxn modelId="{B797AFAC-3A70-4D9D-8429-32072C17BE51}" type="presParOf" srcId="{998D339C-2A12-47B9-B39F-5797D4342AF6}" destId="{C8D5E07E-9F3A-47B7-9996-B2E0E00472D1}" srcOrd="0" destOrd="0" presId="urn:microsoft.com/office/officeart/2005/8/layout/process3"/>
    <dgm:cxn modelId="{3BD0367D-4FE4-4370-A47B-08688C1A1159}" type="presParOf" srcId="{998D339C-2A12-47B9-B39F-5797D4342AF6}" destId="{25F6D907-53AD-4F1A-884B-F887E5EC64CE}" srcOrd="1" destOrd="0" presId="urn:microsoft.com/office/officeart/2005/8/layout/process3"/>
    <dgm:cxn modelId="{61816B49-E08D-4E7A-B2D5-23057FAC6E73}" type="presParOf" srcId="{998D339C-2A12-47B9-B39F-5797D4342AF6}" destId="{B2A02266-F385-4B0B-AF3A-EC515E623117}" srcOrd="2" destOrd="0" presId="urn:microsoft.com/office/officeart/2005/8/layout/process3"/>
    <dgm:cxn modelId="{079ECDA6-9DDD-40DC-AB61-F4F5394A64BE}" type="presParOf" srcId="{E0D7C404-B1AB-4273-AF4F-035E74544E5C}" destId="{338F09F0-899A-421B-ABD7-8C4DD1517B9E}" srcOrd="1" destOrd="0" presId="urn:microsoft.com/office/officeart/2005/8/layout/process3"/>
    <dgm:cxn modelId="{2BE8E8A8-C763-45ED-ADA6-FD8CE2A3BC77}" type="presParOf" srcId="{338F09F0-899A-421B-ABD7-8C4DD1517B9E}" destId="{B19E0D4B-C8D3-4A5E-BBF2-740ECB5D1493}" srcOrd="0" destOrd="0" presId="urn:microsoft.com/office/officeart/2005/8/layout/process3"/>
    <dgm:cxn modelId="{D39B5B0D-C1D9-4619-A848-1A7D09D2A94A}" type="presParOf" srcId="{E0D7C404-B1AB-4273-AF4F-035E74544E5C}" destId="{6475FB40-AB72-4ADE-9AA6-C616FD2EF15C}" srcOrd="2" destOrd="0" presId="urn:microsoft.com/office/officeart/2005/8/layout/process3"/>
    <dgm:cxn modelId="{66574D0B-63FC-4F81-94BC-1629A69C25CB}" type="presParOf" srcId="{6475FB40-AB72-4ADE-9AA6-C616FD2EF15C}" destId="{A2C0B0D4-2CB5-4424-B468-591317CD7D9A}" srcOrd="0" destOrd="0" presId="urn:microsoft.com/office/officeart/2005/8/layout/process3"/>
    <dgm:cxn modelId="{50B1AF2E-8395-4C2E-A0B9-376B78625293}" type="presParOf" srcId="{6475FB40-AB72-4ADE-9AA6-C616FD2EF15C}" destId="{FD3711BD-F1FA-4324-83D7-E45817F20292}" srcOrd="1" destOrd="0" presId="urn:microsoft.com/office/officeart/2005/8/layout/process3"/>
    <dgm:cxn modelId="{A0732294-1CAF-4231-B48C-2B6F3717BAAA}" type="presParOf" srcId="{6475FB40-AB72-4ADE-9AA6-C616FD2EF15C}" destId="{1C3F02D0-64B0-4E31-A3B2-F5543FFFB7E7}" srcOrd="2" destOrd="0" presId="urn:microsoft.com/office/officeart/2005/8/layout/process3"/>
    <dgm:cxn modelId="{7552DD4A-D725-4B31-8149-2F944D6D9355}" type="presParOf" srcId="{E0D7C404-B1AB-4273-AF4F-035E74544E5C}" destId="{3CAD75CE-DF7E-4588-B7E7-544204F55B07}" srcOrd="3" destOrd="0" presId="urn:microsoft.com/office/officeart/2005/8/layout/process3"/>
    <dgm:cxn modelId="{85C23C22-5E47-4331-9479-5125D712F731}" type="presParOf" srcId="{3CAD75CE-DF7E-4588-B7E7-544204F55B07}" destId="{F9500D8F-842F-4E68-9FCE-CCC9F49A5F44}" srcOrd="0" destOrd="0" presId="urn:microsoft.com/office/officeart/2005/8/layout/process3"/>
    <dgm:cxn modelId="{CE0AE45C-A848-41A6-9587-0909F0BDCF9A}" type="presParOf" srcId="{E0D7C404-B1AB-4273-AF4F-035E74544E5C}" destId="{0DDA72F0-FF04-4AC6-9EA1-9478D268E7F6}" srcOrd="4" destOrd="0" presId="urn:microsoft.com/office/officeart/2005/8/layout/process3"/>
    <dgm:cxn modelId="{24F5D9F4-94B3-4878-9642-83AD9F1BA735}" type="presParOf" srcId="{0DDA72F0-FF04-4AC6-9EA1-9478D268E7F6}" destId="{306CD032-66E1-4E14-9950-D1B86C4C1931}" srcOrd="0" destOrd="0" presId="urn:microsoft.com/office/officeart/2005/8/layout/process3"/>
    <dgm:cxn modelId="{B1A1496E-2D78-4591-AEF0-15AD80D91E81}" type="presParOf" srcId="{0DDA72F0-FF04-4AC6-9EA1-9478D268E7F6}" destId="{C1739A0D-4DFD-424D-A644-C8C3A3E0CFBC}" srcOrd="1" destOrd="0" presId="urn:microsoft.com/office/officeart/2005/8/layout/process3"/>
    <dgm:cxn modelId="{F4A1E97C-2DA4-40B9-B9FC-9DE7E073052C}" type="presParOf" srcId="{0DDA72F0-FF04-4AC6-9EA1-9478D268E7F6}" destId="{F29E9981-FA2B-48C4-BB02-08768EDEEE5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BF97E-F093-4AC5-BBA5-A28BA3930CAF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kern="1200" dirty="0" smtClean="0"/>
            <a:t>Verdaderas</a:t>
          </a:r>
          <a:endParaRPr lang="es-MX" sz="3200" kern="1200" dirty="0"/>
        </a:p>
      </dsp:txBody>
      <dsp:txXfrm>
        <a:off x="436066" y="496"/>
        <a:ext cx="2321718" cy="1160859"/>
      </dsp:txXfrm>
    </dsp:sp>
    <dsp:sp modelId="{67EEAFC9-4ECD-4B2C-B995-4F94B56041A2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36E265-E314-447A-A599-CBAEAB293915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Testigos</a:t>
          </a:r>
          <a:endParaRPr lang="es-MX" sz="2300" kern="1200" dirty="0"/>
        </a:p>
      </dsp:txBody>
      <dsp:txXfrm>
        <a:off x="900410" y="1451570"/>
        <a:ext cx="1857374" cy="1160859"/>
      </dsp:txXfrm>
    </dsp:sp>
    <dsp:sp modelId="{1A54976F-C1C0-49D0-9339-357314031183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CF0572-D618-4ABC-B017-46F7F27FDD00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Observación</a:t>
          </a:r>
          <a:endParaRPr lang="es-MX" sz="2300" kern="1200" dirty="0"/>
        </a:p>
      </dsp:txBody>
      <dsp:txXfrm>
        <a:off x="900410" y="2902644"/>
        <a:ext cx="1857374" cy="1160859"/>
      </dsp:txXfrm>
    </dsp:sp>
    <dsp:sp modelId="{56BA5CB7-859D-4188-8BD6-B6601EFEC726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rgbClr val="FF0000">
            <a:alpha val="50000"/>
          </a:srgb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3200" kern="1200" dirty="0" smtClean="0"/>
            <a:t>Falsas</a:t>
          </a:r>
          <a:endParaRPr lang="es-MX" sz="3200" kern="1200" dirty="0"/>
        </a:p>
      </dsp:txBody>
      <dsp:txXfrm>
        <a:off x="3338214" y="496"/>
        <a:ext cx="2321718" cy="116085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8BBD16-89B6-4477-B8CB-D8E36ACEDCA6}">
      <dsp:nvSpPr>
        <dsp:cNvPr id="0" name=""/>
        <dsp:cNvSpPr/>
      </dsp:nvSpPr>
      <dsp:spPr>
        <a:xfrm>
          <a:off x="911321" y="0"/>
          <a:ext cx="1748191" cy="971217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Fundado</a:t>
          </a:r>
          <a:endParaRPr lang="es-MX" sz="2600" kern="1200" dirty="0"/>
        </a:p>
      </dsp:txBody>
      <dsp:txXfrm>
        <a:off x="911321" y="0"/>
        <a:ext cx="1748191" cy="971217"/>
      </dsp:txXfrm>
    </dsp:sp>
    <dsp:sp modelId="{596D705A-7153-4919-84F7-F1CC8B7BCC95}">
      <dsp:nvSpPr>
        <dsp:cNvPr id="0" name=""/>
        <dsp:cNvSpPr/>
      </dsp:nvSpPr>
      <dsp:spPr>
        <a:xfrm>
          <a:off x="3436487" y="0"/>
          <a:ext cx="1748191" cy="97121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4">
              <a:satMod val="175000"/>
              <a:alpha val="4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600" kern="1200" dirty="0" smtClean="0"/>
            <a:t>Infundado</a:t>
          </a:r>
          <a:endParaRPr lang="es-MX" sz="2600" kern="1200" dirty="0"/>
        </a:p>
      </dsp:txBody>
      <dsp:txXfrm>
        <a:off x="3436487" y="0"/>
        <a:ext cx="1748191" cy="971217"/>
      </dsp:txXfrm>
    </dsp:sp>
    <dsp:sp modelId="{022EF69B-4A1E-4FDD-A8B3-F5D8EC1E9A9D}">
      <dsp:nvSpPr>
        <dsp:cNvPr id="0" name=""/>
        <dsp:cNvSpPr/>
      </dsp:nvSpPr>
      <dsp:spPr>
        <a:xfrm>
          <a:off x="2683793" y="4127674"/>
          <a:ext cx="728413" cy="728413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AD30D0-639B-4D5B-B4C2-5AF95E358BF2}">
      <dsp:nvSpPr>
        <dsp:cNvPr id="0" name=""/>
        <dsp:cNvSpPr/>
      </dsp:nvSpPr>
      <dsp:spPr>
        <a:xfrm rot="21360000">
          <a:off x="862093" y="3815541"/>
          <a:ext cx="4371813" cy="305707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D8CAF8-57F4-4F7E-B0C2-C725B880E168}">
      <dsp:nvSpPr>
        <dsp:cNvPr id="0" name=""/>
        <dsp:cNvSpPr/>
      </dsp:nvSpPr>
      <dsp:spPr>
        <a:xfrm rot="21360000">
          <a:off x="869404" y="3264798"/>
          <a:ext cx="1734904" cy="59913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Puede cambiar en el tiempo*</a:t>
          </a:r>
          <a:endParaRPr lang="es-MX" sz="1400" kern="1200" dirty="0"/>
        </a:p>
      </dsp:txBody>
      <dsp:txXfrm rot="21360000">
        <a:off x="869404" y="3264798"/>
        <a:ext cx="1734904" cy="599139"/>
      </dsp:txXfrm>
    </dsp:sp>
    <dsp:sp modelId="{230EA2B9-6230-40A0-A8B3-24F868A41C25}">
      <dsp:nvSpPr>
        <dsp:cNvPr id="0" name=""/>
        <dsp:cNvSpPr/>
      </dsp:nvSpPr>
      <dsp:spPr>
        <a:xfrm rot="21360000">
          <a:off x="820843" y="2623795"/>
          <a:ext cx="1734904" cy="5991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Afirmaciones</a:t>
          </a:r>
          <a:endParaRPr lang="es-MX" sz="1400" kern="1200" dirty="0"/>
        </a:p>
      </dsp:txBody>
      <dsp:txXfrm rot="21360000">
        <a:off x="820843" y="2623795"/>
        <a:ext cx="1734904" cy="599139"/>
      </dsp:txXfrm>
    </dsp:sp>
    <dsp:sp modelId="{94AFCC58-590B-4ADB-9C73-21A182A326E2}">
      <dsp:nvSpPr>
        <dsp:cNvPr id="0" name=""/>
        <dsp:cNvSpPr/>
      </dsp:nvSpPr>
      <dsp:spPr>
        <a:xfrm rot="21360000">
          <a:off x="772282" y="1982791"/>
          <a:ext cx="1734904" cy="59913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Estándar</a:t>
          </a:r>
          <a:endParaRPr lang="es-MX" sz="1400" kern="1200" dirty="0"/>
        </a:p>
      </dsp:txBody>
      <dsp:txXfrm rot="21360000">
        <a:off x="772282" y="1982791"/>
        <a:ext cx="1734904" cy="599139"/>
      </dsp:txXfrm>
    </dsp:sp>
    <dsp:sp modelId="{0D4FE483-D129-4B46-B910-4E54BD54B05C}">
      <dsp:nvSpPr>
        <dsp:cNvPr id="0" name=""/>
        <dsp:cNvSpPr/>
      </dsp:nvSpPr>
      <dsp:spPr>
        <a:xfrm rot="21360000">
          <a:off x="723721" y="1341787"/>
          <a:ext cx="1734904" cy="59913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400" kern="1200" dirty="0" smtClean="0"/>
            <a:t>Claridad respecto de la preocupación</a:t>
          </a:r>
          <a:endParaRPr lang="es-MX" sz="1400" kern="1200" dirty="0"/>
        </a:p>
      </dsp:txBody>
      <dsp:txXfrm rot="21360000">
        <a:off x="723721" y="1341787"/>
        <a:ext cx="1734904" cy="5991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5F6D907-53AD-4F1A-884B-F887E5EC64CE}">
      <dsp:nvSpPr>
        <dsp:cNvPr id="0" name=""/>
        <dsp:cNvSpPr/>
      </dsp:nvSpPr>
      <dsp:spPr>
        <a:xfrm>
          <a:off x="3617" y="1685064"/>
          <a:ext cx="1644691" cy="691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Pasado	</a:t>
          </a:r>
          <a:endParaRPr lang="es-MX" sz="1600" kern="1200" dirty="0"/>
        </a:p>
      </dsp:txBody>
      <dsp:txXfrm>
        <a:off x="3617" y="1685064"/>
        <a:ext cx="1644691" cy="460800"/>
      </dsp:txXfrm>
    </dsp:sp>
    <dsp:sp modelId="{B2A02266-F385-4B0B-AF3A-EC515E623117}">
      <dsp:nvSpPr>
        <dsp:cNvPr id="0" name=""/>
        <dsp:cNvSpPr/>
      </dsp:nvSpPr>
      <dsp:spPr>
        <a:xfrm>
          <a:off x="340481" y="2145863"/>
          <a:ext cx="1644691" cy="921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kern="1200" dirty="0" smtClean="0"/>
            <a:t>Generación de juicios</a:t>
          </a:r>
          <a:endParaRPr lang="es-MX" sz="1600" kern="1200" dirty="0"/>
        </a:p>
      </dsp:txBody>
      <dsp:txXfrm>
        <a:off x="340481" y="2145863"/>
        <a:ext cx="1644691" cy="921600"/>
      </dsp:txXfrm>
    </dsp:sp>
    <dsp:sp modelId="{338F09F0-899A-421B-ABD7-8C4DD1517B9E}">
      <dsp:nvSpPr>
        <dsp:cNvPr id="0" name=""/>
        <dsp:cNvSpPr/>
      </dsp:nvSpPr>
      <dsp:spPr>
        <a:xfrm>
          <a:off x="1897638" y="1710723"/>
          <a:ext cx="528578" cy="4094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1897638" y="1710723"/>
        <a:ext cx="528578" cy="409480"/>
      </dsp:txXfrm>
    </dsp:sp>
    <dsp:sp modelId="{FD3711BD-F1FA-4324-83D7-E45817F20292}">
      <dsp:nvSpPr>
        <dsp:cNvPr id="0" name=""/>
        <dsp:cNvSpPr/>
      </dsp:nvSpPr>
      <dsp:spPr>
        <a:xfrm>
          <a:off x="2645625" y="1685064"/>
          <a:ext cx="1644691" cy="691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Presente</a:t>
          </a:r>
          <a:endParaRPr lang="es-MX" sz="1600" kern="1200" dirty="0"/>
        </a:p>
      </dsp:txBody>
      <dsp:txXfrm>
        <a:off x="2645625" y="1685064"/>
        <a:ext cx="1644691" cy="460800"/>
      </dsp:txXfrm>
    </dsp:sp>
    <dsp:sp modelId="{1C3F02D0-64B0-4E31-A3B2-F5543FFFB7E7}">
      <dsp:nvSpPr>
        <dsp:cNvPr id="0" name=""/>
        <dsp:cNvSpPr/>
      </dsp:nvSpPr>
      <dsp:spPr>
        <a:xfrm>
          <a:off x="2982490" y="2145863"/>
          <a:ext cx="1644691" cy="921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kern="1200" dirty="0" smtClean="0"/>
            <a:t>Emisión de juicios</a:t>
          </a:r>
          <a:endParaRPr lang="es-MX" sz="1600" kern="1200" dirty="0"/>
        </a:p>
      </dsp:txBody>
      <dsp:txXfrm>
        <a:off x="2982490" y="2145863"/>
        <a:ext cx="1644691" cy="921600"/>
      </dsp:txXfrm>
    </dsp:sp>
    <dsp:sp modelId="{3CAD75CE-DF7E-4588-B7E7-544204F55B07}">
      <dsp:nvSpPr>
        <dsp:cNvPr id="0" name=""/>
        <dsp:cNvSpPr/>
      </dsp:nvSpPr>
      <dsp:spPr>
        <a:xfrm>
          <a:off x="4539646" y="1710723"/>
          <a:ext cx="528578" cy="40948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300" kern="1200"/>
        </a:p>
      </dsp:txBody>
      <dsp:txXfrm>
        <a:off x="4539646" y="1710723"/>
        <a:ext cx="528578" cy="409480"/>
      </dsp:txXfrm>
    </dsp:sp>
    <dsp:sp modelId="{C1739A0D-4DFD-424D-A644-C8C3A3E0CFBC}">
      <dsp:nvSpPr>
        <dsp:cNvPr id="0" name=""/>
        <dsp:cNvSpPr/>
      </dsp:nvSpPr>
      <dsp:spPr>
        <a:xfrm>
          <a:off x="5287634" y="1685064"/>
          <a:ext cx="1644691" cy="691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600" kern="1200" dirty="0" smtClean="0"/>
            <a:t>Futuro</a:t>
          </a:r>
          <a:endParaRPr lang="es-MX" sz="1600" kern="1200" dirty="0"/>
        </a:p>
      </dsp:txBody>
      <dsp:txXfrm>
        <a:off x="5287634" y="1685064"/>
        <a:ext cx="1644691" cy="460800"/>
      </dsp:txXfrm>
    </dsp:sp>
    <dsp:sp modelId="{F29E9981-FA2B-48C4-BB02-08768EDEEE52}">
      <dsp:nvSpPr>
        <dsp:cNvPr id="0" name=""/>
        <dsp:cNvSpPr/>
      </dsp:nvSpPr>
      <dsp:spPr>
        <a:xfrm>
          <a:off x="5624499" y="2145863"/>
          <a:ext cx="1644691" cy="921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kern="1200" dirty="0" smtClean="0"/>
            <a:t>Diseño, nuevas posibilidades</a:t>
          </a:r>
          <a:endParaRPr lang="es-MX" sz="1600" kern="1200" dirty="0"/>
        </a:p>
      </dsp:txBody>
      <dsp:txXfrm>
        <a:off x="5624499" y="2145863"/>
        <a:ext cx="1644691" cy="921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1E4788-08D3-4E2D-8E9C-111E1342CF1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44230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5B20-F61E-44FB-8DFD-AC879023BD5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B0F90-BC9A-4B71-969F-6DD4FB47309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BE379-8E1F-4BF2-900E-3E59DE56849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BF77C-B14C-446C-BA96-FDE066D9DAC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57762-336C-4991-805B-960BEA9D006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DA811-5CB3-4FC9-9C37-3BE3871D153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7DF28-A395-43C9-A5D7-BD1B7A0D2EB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90DF-B6E9-4820-86DD-23BF6812278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43D82-F0DD-4809-A8B8-CF0D8099ECE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E03BD-A595-44BC-8C8C-24D78D444F4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22BD4-0704-47D0-B66A-17DEEF502C5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95CA53-7D41-4981-8B2F-8EFE8C95BF3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Documento_de_Word_20071.docx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132856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COEVALUACIÓN DE DESEMPEÑO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IN3001</a:t>
            </a:r>
            <a:endParaRPr lang="es-CL" sz="4400" b="1" kern="0" dirty="0"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27585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31118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763689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267745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1509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54766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79713" y="20484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268268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771801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204372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708428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55577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98834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420396" y="42830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147542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651075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083646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7702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43505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86762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299670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8225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091758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524329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028385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87573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30830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740353" y="21204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558" y="26369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976" y="126876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5003944" y="4206686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uadroTexto"/>
          <p:cNvSpPr txBox="1"/>
          <p:nvPr/>
        </p:nvSpPr>
        <p:spPr>
          <a:xfrm>
            <a:off x="5436096" y="3765346"/>
            <a:ext cx="117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ÁREA 3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3678788" y="3344616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LIDER DE PROYECTO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07904" y="1904171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AUXILIAR A CARGO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6443895" y="2060848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uadroTexto"/>
          <p:cNvSpPr txBox="1"/>
          <p:nvPr/>
        </p:nvSpPr>
        <p:spPr>
          <a:xfrm>
            <a:off x="6876256" y="1640838"/>
            <a:ext cx="117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ÁREA 4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611560" y="1959764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CuadroTexto"/>
          <p:cNvSpPr txBox="1"/>
          <p:nvPr/>
        </p:nvSpPr>
        <p:spPr>
          <a:xfrm>
            <a:off x="1092053" y="1518424"/>
            <a:ext cx="110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1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2021326" y="4206700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CuadroTexto"/>
          <p:cNvSpPr txBox="1"/>
          <p:nvPr/>
        </p:nvSpPr>
        <p:spPr>
          <a:xfrm>
            <a:off x="2501819" y="3765360"/>
            <a:ext cx="11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>
                    <a:lumMod val="75000"/>
                  </a:schemeClr>
                </a:solidFill>
              </a:rPr>
              <a:t>ÁREA 2</a:t>
            </a:r>
            <a:endParaRPr lang="es-E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323528" y="1124744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Ponderaciones</a:t>
            </a:r>
            <a:endParaRPr lang="es-CL" sz="2000" dirty="0"/>
          </a:p>
        </p:txBody>
      </p:sp>
      <p:sp>
        <p:nvSpPr>
          <p:cNvPr id="57" name="56 Rectángulo"/>
          <p:cNvSpPr/>
          <p:nvPr/>
        </p:nvSpPr>
        <p:spPr>
          <a:xfrm>
            <a:off x="6156176" y="908720"/>
            <a:ext cx="2520280" cy="576064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Miembro de Área</a:t>
            </a:r>
          </a:p>
        </p:txBody>
      </p:sp>
      <p:sp>
        <p:nvSpPr>
          <p:cNvPr id="58" name="57 Rectángulo"/>
          <p:cNvSpPr/>
          <p:nvPr/>
        </p:nvSpPr>
        <p:spPr>
          <a:xfrm>
            <a:off x="3275856" y="2132856"/>
            <a:ext cx="5184054" cy="144016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COEVALUACIÓN</a:t>
            </a:r>
          </a:p>
          <a:p>
            <a:endParaRPr lang="es-ES" b="1" dirty="0"/>
          </a:p>
          <a:p>
            <a:pPr>
              <a:buFont typeface="Arial" pitchFamily="34" charset="0"/>
              <a:buChar char="•"/>
            </a:pPr>
            <a:r>
              <a:rPr lang="es-ES" b="1" dirty="0" smtClean="0"/>
              <a:t> 50% EVALUACIÓN COMPAÑEROS DE ÁREA</a:t>
            </a:r>
          </a:p>
          <a:p>
            <a:pPr>
              <a:buFont typeface="Arial" pitchFamily="34" charset="0"/>
              <a:buChar char="•"/>
            </a:pPr>
            <a:r>
              <a:rPr lang="es-ES" b="1" dirty="0"/>
              <a:t> </a:t>
            </a:r>
            <a:r>
              <a:rPr lang="es-ES" b="1" dirty="0" smtClean="0"/>
              <a:t>50 % EVALUACIÓN LÍDER DE ÁREA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2472739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27585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31118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63689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267745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1509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54766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79713" y="20484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268268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771801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204372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708428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55577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98834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420396" y="42830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147542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651075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083646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7702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43505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86762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299670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8225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091758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524329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028385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87573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30830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740353" y="21204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558" y="26369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976" y="126876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5003944" y="4206686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uadroTexto"/>
          <p:cNvSpPr txBox="1"/>
          <p:nvPr/>
        </p:nvSpPr>
        <p:spPr>
          <a:xfrm>
            <a:off x="5436096" y="3765346"/>
            <a:ext cx="117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3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3678788" y="3344616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7030A0"/>
                </a:solidFill>
              </a:rPr>
              <a:t>LIDER DE PROYECTO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07904" y="1904171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bg1">
                    <a:lumMod val="75000"/>
                  </a:schemeClr>
                </a:solidFill>
              </a:rPr>
              <a:t>AUXILIAR A CARGO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6443895" y="2060848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uadroTexto"/>
          <p:cNvSpPr txBox="1"/>
          <p:nvPr/>
        </p:nvSpPr>
        <p:spPr>
          <a:xfrm>
            <a:off x="6876256" y="1640838"/>
            <a:ext cx="117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4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611560" y="1959764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CuadroTexto"/>
          <p:cNvSpPr txBox="1"/>
          <p:nvPr/>
        </p:nvSpPr>
        <p:spPr>
          <a:xfrm>
            <a:off x="1092053" y="1518424"/>
            <a:ext cx="110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1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2021326" y="4206700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CuadroTexto"/>
          <p:cNvSpPr txBox="1"/>
          <p:nvPr/>
        </p:nvSpPr>
        <p:spPr>
          <a:xfrm>
            <a:off x="2501819" y="3765360"/>
            <a:ext cx="11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2</a:t>
            </a:r>
          </a:p>
        </p:txBody>
      </p:sp>
      <p:sp>
        <p:nvSpPr>
          <p:cNvPr id="60" name="59 Rectángulo"/>
          <p:cNvSpPr/>
          <p:nvPr/>
        </p:nvSpPr>
        <p:spPr>
          <a:xfrm>
            <a:off x="6228184" y="908720"/>
            <a:ext cx="2520280" cy="57606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Líder de Área</a:t>
            </a:r>
          </a:p>
        </p:txBody>
      </p:sp>
      <p:sp>
        <p:nvSpPr>
          <p:cNvPr id="61" name="60 Rectángulo"/>
          <p:cNvSpPr/>
          <p:nvPr/>
        </p:nvSpPr>
        <p:spPr>
          <a:xfrm>
            <a:off x="2016237" y="4797152"/>
            <a:ext cx="5003722" cy="144016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/>
              <a:t>COEVALUACIÓN</a:t>
            </a:r>
          </a:p>
          <a:p>
            <a:endParaRPr lang="es-ES" sz="1600" b="1" dirty="0"/>
          </a:p>
          <a:p>
            <a:pPr>
              <a:buFont typeface="Arial" pitchFamily="34" charset="0"/>
              <a:buChar char="•"/>
            </a:pPr>
            <a:r>
              <a:rPr lang="es-ES" sz="1600" b="1" dirty="0" smtClean="0"/>
              <a:t> 25% EVALUACIÓN  COMPAÑEROS DE ÁREA</a:t>
            </a:r>
          </a:p>
          <a:p>
            <a:pPr>
              <a:buFont typeface="Arial" pitchFamily="34" charset="0"/>
              <a:buChar char="•"/>
            </a:pPr>
            <a:r>
              <a:rPr lang="es-ES" sz="1600" b="1" dirty="0" smtClean="0"/>
              <a:t> 25% EVALUACIÓN LÍDERES DE ÁREA</a:t>
            </a:r>
          </a:p>
          <a:p>
            <a:pPr>
              <a:buFont typeface="Arial" pitchFamily="34" charset="0"/>
              <a:buChar char="•"/>
            </a:pPr>
            <a:r>
              <a:rPr lang="es-ES" sz="1600" b="1" dirty="0"/>
              <a:t> </a:t>
            </a:r>
            <a:r>
              <a:rPr lang="es-ES" sz="1600" b="1" dirty="0" smtClean="0"/>
              <a:t>50 % EVALUACIÓN LÍDER DE PROYECTO</a:t>
            </a:r>
            <a:endParaRPr lang="es-ES" sz="1600" b="1" dirty="0"/>
          </a:p>
        </p:txBody>
      </p:sp>
      <p:sp>
        <p:nvSpPr>
          <p:cNvPr id="62" name="61 CuadroTexto"/>
          <p:cNvSpPr txBox="1"/>
          <p:nvPr/>
        </p:nvSpPr>
        <p:spPr>
          <a:xfrm>
            <a:off x="323528" y="1124744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Ponderaciones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xmlns="" val="36496390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27585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331118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763689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267745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11509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54766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979713" y="20484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268268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771801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204372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708428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55577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98834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3420396" y="42830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147542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651075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083646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7702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43505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86762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299670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588225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091758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524329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028385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687573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30830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740353" y="21204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558" y="26369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976" y="126876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5003944" y="4206686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uadroTexto"/>
          <p:cNvSpPr txBox="1"/>
          <p:nvPr/>
        </p:nvSpPr>
        <p:spPr>
          <a:xfrm>
            <a:off x="5436096" y="3765346"/>
            <a:ext cx="117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3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3678788" y="3344616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7030A0"/>
                </a:solidFill>
              </a:rPr>
              <a:t>LIDER DE PROYECTO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07904" y="1904171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rgbClr val="C00000"/>
                </a:solidFill>
              </a:rPr>
              <a:t>AUXILIAR A CARGO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6443895" y="2060848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uadroTexto"/>
          <p:cNvSpPr txBox="1"/>
          <p:nvPr/>
        </p:nvSpPr>
        <p:spPr>
          <a:xfrm>
            <a:off x="6876256" y="1640838"/>
            <a:ext cx="117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4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611560" y="1959764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CuadroTexto"/>
          <p:cNvSpPr txBox="1"/>
          <p:nvPr/>
        </p:nvSpPr>
        <p:spPr>
          <a:xfrm>
            <a:off x="1092053" y="1518424"/>
            <a:ext cx="110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1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2021326" y="4206700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CuadroTexto"/>
          <p:cNvSpPr txBox="1"/>
          <p:nvPr/>
        </p:nvSpPr>
        <p:spPr>
          <a:xfrm>
            <a:off x="2501819" y="3765360"/>
            <a:ext cx="11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ÁREA 2</a:t>
            </a:r>
          </a:p>
        </p:txBody>
      </p:sp>
      <p:sp>
        <p:nvSpPr>
          <p:cNvPr id="57" name="56 Rectángulo"/>
          <p:cNvSpPr/>
          <p:nvPr/>
        </p:nvSpPr>
        <p:spPr>
          <a:xfrm>
            <a:off x="6156176" y="908720"/>
            <a:ext cx="2520280" cy="5760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Líder Proyecto</a:t>
            </a:r>
          </a:p>
        </p:txBody>
      </p:sp>
      <p:sp>
        <p:nvSpPr>
          <p:cNvPr id="58" name="57 Rectángulo"/>
          <p:cNvSpPr/>
          <p:nvPr/>
        </p:nvSpPr>
        <p:spPr>
          <a:xfrm>
            <a:off x="1979713" y="4797152"/>
            <a:ext cx="5040559" cy="14401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/>
              <a:t>COEVALUACIÓN</a:t>
            </a:r>
          </a:p>
          <a:p>
            <a:endParaRPr lang="es-ES" b="1" dirty="0"/>
          </a:p>
          <a:p>
            <a:pPr>
              <a:buFont typeface="Arial" pitchFamily="34" charset="0"/>
              <a:buChar char="•"/>
            </a:pPr>
            <a:r>
              <a:rPr lang="es-ES" b="1" dirty="0" smtClean="0"/>
              <a:t> 50% EVALUACIÓN LÍDERES DE ÁREA</a:t>
            </a:r>
          </a:p>
          <a:p>
            <a:pPr>
              <a:buFont typeface="Arial" pitchFamily="34" charset="0"/>
              <a:buChar char="•"/>
            </a:pPr>
            <a:r>
              <a:rPr lang="es-ES" b="1" dirty="0"/>
              <a:t> </a:t>
            </a:r>
            <a:r>
              <a:rPr lang="es-ES" b="1" dirty="0" smtClean="0"/>
              <a:t>50 % EVALUACIÓN AUXILIAR A CARGO</a:t>
            </a:r>
            <a:endParaRPr lang="es-ES" b="1" dirty="0"/>
          </a:p>
        </p:txBody>
      </p:sp>
      <p:sp>
        <p:nvSpPr>
          <p:cNvPr id="61" name="60 CuadroTexto"/>
          <p:cNvSpPr txBox="1"/>
          <p:nvPr/>
        </p:nvSpPr>
        <p:spPr>
          <a:xfrm>
            <a:off x="323528" y="1124744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Ponderaciones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xmlns="" val="4295803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0" name="59 CuadroTexto"/>
          <p:cNvSpPr txBox="1"/>
          <p:nvPr/>
        </p:nvSpPr>
        <p:spPr>
          <a:xfrm>
            <a:off x="323528" y="112474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Criterios de Evaluación</a:t>
            </a:r>
            <a:endParaRPr lang="es-CL" sz="2000" dirty="0"/>
          </a:p>
        </p:txBody>
      </p:sp>
      <p:sp>
        <p:nvSpPr>
          <p:cNvPr id="2" name="1 Rectángulo"/>
          <p:cNvSpPr/>
          <p:nvPr/>
        </p:nvSpPr>
        <p:spPr>
          <a:xfrm>
            <a:off x="467544" y="1628800"/>
            <a:ext cx="2160239" cy="20162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 smtClean="0"/>
              <a:t>A</a:t>
            </a:r>
          </a:p>
          <a:p>
            <a:pPr algn="ctr"/>
            <a:r>
              <a:rPr lang="es-CL" sz="2000" dirty="0" smtClean="0"/>
              <a:t>Cumplimiento de </a:t>
            </a:r>
            <a:r>
              <a:rPr lang="es-CL" sz="2000" dirty="0" smtClean="0"/>
              <a:t>Compromisos</a:t>
            </a:r>
          </a:p>
          <a:p>
            <a:pPr algn="ctr"/>
            <a:r>
              <a:rPr lang="es-CL" sz="2000" dirty="0" smtClean="0"/>
              <a:t>50%</a:t>
            </a:r>
            <a:endParaRPr lang="es-CL" sz="2000" dirty="0"/>
          </a:p>
        </p:txBody>
      </p:sp>
      <p:sp>
        <p:nvSpPr>
          <p:cNvPr id="10" name="9 Rectángulo"/>
          <p:cNvSpPr/>
          <p:nvPr/>
        </p:nvSpPr>
        <p:spPr>
          <a:xfrm>
            <a:off x="3411490" y="2780928"/>
            <a:ext cx="2160239" cy="20162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B</a:t>
            </a:r>
            <a:endParaRPr lang="es-CL" sz="7200" dirty="0" smtClean="0"/>
          </a:p>
          <a:p>
            <a:pPr algn="ctr"/>
            <a:r>
              <a:rPr lang="es-CL" sz="2400" dirty="0" smtClean="0"/>
              <a:t>Participación</a:t>
            </a:r>
            <a:endParaRPr lang="es-CL" sz="2400" dirty="0" smtClean="0"/>
          </a:p>
          <a:p>
            <a:pPr algn="ctr"/>
            <a:r>
              <a:rPr lang="es-CL" sz="2400" dirty="0" smtClean="0"/>
              <a:t>25%</a:t>
            </a:r>
            <a:endParaRPr lang="es-CL" sz="2400" dirty="0"/>
          </a:p>
        </p:txBody>
      </p:sp>
      <p:sp>
        <p:nvSpPr>
          <p:cNvPr id="11" name="10 Rectángulo"/>
          <p:cNvSpPr/>
          <p:nvPr/>
        </p:nvSpPr>
        <p:spPr>
          <a:xfrm>
            <a:off x="6300193" y="3861048"/>
            <a:ext cx="2160239" cy="20162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CL" sz="2400" dirty="0" smtClean="0">
                <a:solidFill>
                  <a:schemeClr val="bg1"/>
                </a:solidFill>
              </a:rPr>
              <a:t>Asistencia y </a:t>
            </a:r>
            <a:r>
              <a:rPr lang="es-CL" sz="2400" dirty="0" smtClean="0">
                <a:solidFill>
                  <a:schemeClr val="bg1"/>
                </a:solidFill>
              </a:rPr>
              <a:t>Puntualidad</a:t>
            </a:r>
          </a:p>
          <a:p>
            <a:pPr algn="ctr"/>
            <a:r>
              <a:rPr lang="es-CL" sz="2400" dirty="0" smtClean="0">
                <a:solidFill>
                  <a:schemeClr val="bg1"/>
                </a:solidFill>
              </a:rPr>
              <a:t>25%</a:t>
            </a:r>
            <a:endParaRPr lang="es-C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3386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0" name="59 CuadroTexto"/>
          <p:cNvSpPr txBox="1"/>
          <p:nvPr/>
        </p:nvSpPr>
        <p:spPr>
          <a:xfrm>
            <a:off x="323528" y="112474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Criterios de Evaluación</a:t>
            </a:r>
            <a:endParaRPr lang="es-CL" sz="2000" dirty="0"/>
          </a:p>
        </p:txBody>
      </p:sp>
      <p:sp>
        <p:nvSpPr>
          <p:cNvPr id="61" name="60 Rectángulo"/>
          <p:cNvSpPr/>
          <p:nvPr/>
        </p:nvSpPr>
        <p:spPr>
          <a:xfrm>
            <a:off x="6732240" y="831428"/>
            <a:ext cx="2160239" cy="20162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 smtClean="0"/>
              <a:t>A</a:t>
            </a:r>
          </a:p>
          <a:p>
            <a:pPr algn="ctr"/>
            <a:r>
              <a:rPr lang="es-CL" sz="2000" dirty="0" smtClean="0"/>
              <a:t>Cumplimiento de Compromisos</a:t>
            </a:r>
            <a:endParaRPr lang="es-CL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51720" y="1556792"/>
            <a:ext cx="2592288" cy="201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752145"/>
            <a:ext cx="9144001" cy="272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68157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0" name="59 CuadroTexto"/>
          <p:cNvSpPr txBox="1"/>
          <p:nvPr/>
        </p:nvSpPr>
        <p:spPr>
          <a:xfrm>
            <a:off x="323528" y="112474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Criterios de Evaluación</a:t>
            </a:r>
            <a:endParaRPr lang="es-CL" sz="2000" dirty="0"/>
          </a:p>
        </p:txBody>
      </p:sp>
      <p:sp>
        <p:nvSpPr>
          <p:cNvPr id="10" name="9 Rectángulo"/>
          <p:cNvSpPr/>
          <p:nvPr/>
        </p:nvSpPr>
        <p:spPr>
          <a:xfrm>
            <a:off x="6732240" y="836712"/>
            <a:ext cx="2160239" cy="2016224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/>
              <a:t>B</a:t>
            </a:r>
            <a:endParaRPr lang="es-CL" sz="7200" dirty="0" smtClean="0"/>
          </a:p>
          <a:p>
            <a:pPr algn="ctr"/>
            <a:r>
              <a:rPr lang="es-CL" sz="2400" dirty="0" smtClean="0"/>
              <a:t>Participación</a:t>
            </a:r>
            <a:endParaRPr lang="es-CL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91680" y="1556320"/>
            <a:ext cx="3096344" cy="18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3789040"/>
            <a:ext cx="903605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04248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0" name="59 CuadroTexto"/>
          <p:cNvSpPr txBox="1"/>
          <p:nvPr/>
        </p:nvSpPr>
        <p:spPr>
          <a:xfrm>
            <a:off x="323528" y="112474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3. Criterios de Evaluación</a:t>
            </a:r>
            <a:endParaRPr lang="es-CL" sz="2000" dirty="0"/>
          </a:p>
        </p:txBody>
      </p:sp>
      <p:sp>
        <p:nvSpPr>
          <p:cNvPr id="10" name="9 Rectángulo"/>
          <p:cNvSpPr/>
          <p:nvPr/>
        </p:nvSpPr>
        <p:spPr>
          <a:xfrm>
            <a:off x="6660233" y="908545"/>
            <a:ext cx="2160239" cy="20162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72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CL" sz="2400" dirty="0" smtClean="0">
                <a:solidFill>
                  <a:schemeClr val="bg1"/>
                </a:solidFill>
              </a:rPr>
              <a:t>Asistencia y Puntualidad</a:t>
            </a:r>
            <a:endParaRPr lang="es-CL" sz="2400" dirty="0">
              <a:solidFill>
                <a:schemeClr val="bg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63688" y="1556792"/>
            <a:ext cx="3024336" cy="224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61913" y="4081165"/>
          <a:ext cx="9020175" cy="2516187"/>
        </p:xfrm>
        <a:graphic>
          <a:graphicData uri="http://schemas.openxmlformats.org/presentationml/2006/ole">
            <p:oleObj spid="_x0000_s3074" name="Documento" r:id="rId5" imgW="9020205" imgH="25163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856560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996952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4. ARTEFACTOS</a:t>
            </a:r>
            <a:endParaRPr lang="es-CL" sz="4400" b="1" kern="0" dirty="0"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15184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3888432" cy="4924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0" name="59 Llamada con línea 1"/>
          <p:cNvSpPr/>
          <p:nvPr/>
        </p:nvSpPr>
        <p:spPr>
          <a:xfrm flipV="1">
            <a:off x="5004048" y="2060848"/>
            <a:ext cx="3096344" cy="648072"/>
          </a:xfrm>
          <a:prstGeom prst="borderCallout1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s-ES" b="1" dirty="0" smtClean="0"/>
          </a:p>
        </p:txBody>
      </p:sp>
      <p:sp>
        <p:nvSpPr>
          <p:cNvPr id="57" name="56 Rectángulo"/>
          <p:cNvSpPr/>
          <p:nvPr/>
        </p:nvSpPr>
        <p:spPr>
          <a:xfrm>
            <a:off x="5076056" y="2132856"/>
            <a:ext cx="2880320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 smtClean="0"/>
              <a:t>Miembro de Área (MA)</a:t>
            </a:r>
          </a:p>
        </p:txBody>
      </p:sp>
      <p:sp>
        <p:nvSpPr>
          <p:cNvPr id="61" name="60 Elipse"/>
          <p:cNvSpPr/>
          <p:nvPr/>
        </p:nvSpPr>
        <p:spPr>
          <a:xfrm>
            <a:off x="395536" y="3212976"/>
            <a:ext cx="1656184" cy="13681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61 Llamada con línea 1"/>
          <p:cNvSpPr/>
          <p:nvPr/>
        </p:nvSpPr>
        <p:spPr>
          <a:xfrm>
            <a:off x="5148064" y="4293096"/>
            <a:ext cx="3744416" cy="504056"/>
          </a:xfrm>
          <a:prstGeom prst="borderCallout1">
            <a:avLst>
              <a:gd name="adj1" fmla="val 18750"/>
              <a:gd name="adj2" fmla="val -8333"/>
              <a:gd name="adj3" fmla="val -63870"/>
              <a:gd name="adj4" fmla="val -81012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Nombre de Compañeros de Grupo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2987824" y="5157192"/>
            <a:ext cx="1152127" cy="100828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dirty="0" smtClean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s-CL" sz="1050" b="1" dirty="0" smtClean="0">
                <a:solidFill>
                  <a:schemeClr val="bg1"/>
                </a:solidFill>
              </a:rPr>
              <a:t>Asistencia y Puntualidad</a:t>
            </a:r>
            <a:endParaRPr lang="es-CL" sz="1050" b="1" dirty="0">
              <a:solidFill>
                <a:schemeClr val="bg1"/>
              </a:solidFill>
            </a:endParaRPr>
          </a:p>
        </p:txBody>
      </p:sp>
      <p:sp>
        <p:nvSpPr>
          <p:cNvPr id="64" name="63 Rectángulo"/>
          <p:cNvSpPr/>
          <p:nvPr/>
        </p:nvSpPr>
        <p:spPr>
          <a:xfrm>
            <a:off x="395536" y="5157192"/>
            <a:ext cx="1152128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dirty="0" smtClean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s-CL" sz="1050" b="1" dirty="0" smtClean="0">
                <a:solidFill>
                  <a:schemeClr val="bg1"/>
                </a:solidFill>
              </a:rPr>
              <a:t>Cumplimiento de Compromisos</a:t>
            </a:r>
            <a:endParaRPr lang="es-CL" sz="1050" b="1" dirty="0">
              <a:solidFill>
                <a:schemeClr val="bg1"/>
              </a:solidFill>
            </a:endParaRPr>
          </a:p>
        </p:txBody>
      </p:sp>
      <p:sp>
        <p:nvSpPr>
          <p:cNvPr id="65" name="64 Rectángulo"/>
          <p:cNvSpPr/>
          <p:nvPr/>
        </p:nvSpPr>
        <p:spPr>
          <a:xfrm>
            <a:off x="1691680" y="5157192"/>
            <a:ext cx="1152128" cy="1008112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dirty="0">
                <a:solidFill>
                  <a:schemeClr val="bg1"/>
                </a:solidFill>
              </a:rPr>
              <a:t>B</a:t>
            </a:r>
            <a:endParaRPr lang="es-CL" sz="3600" dirty="0" smtClean="0">
              <a:solidFill>
                <a:schemeClr val="bg1"/>
              </a:solidFill>
            </a:endParaRPr>
          </a:p>
          <a:p>
            <a:pPr algn="ctr"/>
            <a:r>
              <a:rPr lang="es-CL" sz="1050" b="1" dirty="0" smtClean="0">
                <a:solidFill>
                  <a:schemeClr val="bg1"/>
                </a:solidFill>
              </a:rPr>
              <a:t>Participación</a:t>
            </a:r>
          </a:p>
        </p:txBody>
      </p:sp>
    </p:spTree>
    <p:extLst>
      <p:ext uri="{BB962C8B-B14F-4D97-AF65-F5344CB8AC3E}">
        <p14:creationId xmlns:p14="http://schemas.microsoft.com/office/powerpoint/2010/main" xmlns="" val="2472739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010" y="1268760"/>
            <a:ext cx="3790950" cy="489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69454"/>
            <a:ext cx="3800475" cy="489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" name="16 Llamada con línea 1"/>
          <p:cNvSpPr/>
          <p:nvPr/>
        </p:nvSpPr>
        <p:spPr>
          <a:xfrm flipH="1">
            <a:off x="971600" y="4653136"/>
            <a:ext cx="2016224" cy="648072"/>
          </a:xfrm>
          <a:prstGeom prst="borderCallout1">
            <a:avLst>
              <a:gd name="adj1" fmla="val 18750"/>
              <a:gd name="adj2" fmla="val -8333"/>
              <a:gd name="adj3" fmla="val -385254"/>
              <a:gd name="adj4" fmla="val -31251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Líder de Área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8" name="17 Llamada con línea 1"/>
          <p:cNvSpPr/>
          <p:nvPr/>
        </p:nvSpPr>
        <p:spPr>
          <a:xfrm flipH="1">
            <a:off x="5508104" y="4653136"/>
            <a:ext cx="2016224" cy="648072"/>
          </a:xfrm>
          <a:prstGeom prst="borderCallout1">
            <a:avLst>
              <a:gd name="adj1" fmla="val 18750"/>
              <a:gd name="adj2" fmla="val -8333"/>
              <a:gd name="adj3" fmla="val -389174"/>
              <a:gd name="adj4" fmla="val -29991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</a:rPr>
              <a:t>Líder de Proyecto</a:t>
            </a:r>
            <a:endParaRPr lang="es-E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739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2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" name="1 Título"/>
          <p:cNvSpPr txBox="1">
            <a:spLocks/>
          </p:cNvSpPr>
          <p:nvPr/>
        </p:nvSpPr>
        <p:spPr>
          <a:xfrm>
            <a:off x="-252536" y="764704"/>
            <a:ext cx="9505056" cy="244827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54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¿Por qué es importante </a:t>
            </a:r>
            <a:r>
              <a:rPr lang="es-ES" sz="5400" b="1" spc="-100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Evaluar</a:t>
            </a:r>
            <a:r>
              <a:rPr lang="es-ES" sz="54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?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915816" y="368741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APRENDER</a:t>
            </a:r>
            <a:endParaRPr lang="es-CL" sz="24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Batik Regular" pitchFamily="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67544" y="472514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“Sin la competencia de aprender sólo podemos repetir en el futuro lo que hemos hecho en el pasado"</a:t>
            </a:r>
          </a:p>
        </p:txBody>
      </p:sp>
      <p:sp>
        <p:nvSpPr>
          <p:cNvPr id="5" name="4 Flecha abajo"/>
          <p:cNvSpPr/>
          <p:nvPr/>
        </p:nvSpPr>
        <p:spPr>
          <a:xfrm>
            <a:off x="4211960" y="2564904"/>
            <a:ext cx="216024" cy="8640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996952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5. CALCULO NOTAS</a:t>
            </a:r>
            <a:endParaRPr lang="es-CL" sz="4400" b="1" kern="0" dirty="0"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15184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996952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5. CALCULO NOTAS</a:t>
            </a:r>
            <a:endParaRPr lang="es-CL" sz="4400" b="1" kern="0" dirty="0">
              <a:latin typeface="Verdana" pitchFamily="34" charset="0"/>
              <a:cs typeface="+mn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268759"/>
            <a:ext cx="8136904" cy="469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115184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467544" y="2132856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COEVALUACIÓN DE DESEMPEÑO 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 smtClean="0">
                <a:latin typeface="Verdana" pitchFamily="34" charset="0"/>
                <a:cs typeface="+mn-cs"/>
              </a:rPr>
              <a:t>IN3001</a:t>
            </a:r>
            <a:endParaRPr lang="es-CL" sz="4400" b="1" kern="0" dirty="0">
              <a:latin typeface="Verdana" pitchFamily="34" charset="0"/>
              <a:cs typeface="+mn-cs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242" name="Picture 2" descr="http://www.reuniting.info/images/pot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628800"/>
            <a:ext cx="382222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2" name="1 CuadroTexto"/>
          <p:cNvSpPr txBox="1"/>
          <p:nvPr/>
        </p:nvSpPr>
        <p:spPr>
          <a:xfrm>
            <a:off x="467544" y="62068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¡Juan Pérez es un irresponsable!</a:t>
            </a:r>
            <a:endParaRPr lang="es-CL" sz="2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Batik Regular" pitchFamily="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11560" y="465313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Juan Pérez no vino a trabajar ayer</a:t>
            </a:r>
            <a:endParaRPr lang="es-CL" sz="24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tik Regular" pitchFamily="2" charset="0"/>
            </a:endParaRPr>
          </a:p>
        </p:txBody>
      </p:sp>
      <p:pic>
        <p:nvPicPr>
          <p:cNvPr id="15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" name="1 CuadroTexto"/>
          <p:cNvSpPr txBox="1"/>
          <p:nvPr/>
        </p:nvSpPr>
        <p:spPr>
          <a:xfrm>
            <a:off x="467544" y="62068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¡Ayer fue un día horrible!</a:t>
            </a:r>
            <a:endParaRPr lang="es-CL" sz="2400" dirty="0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Batik Regular" pitchFamily="2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611560" y="4653136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tik Regular" pitchFamily="2" charset="0"/>
              </a:rPr>
              <a:t>¡Ayer llovió toda la tarde!</a:t>
            </a:r>
            <a:endParaRPr lang="es-CL" sz="24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tik Regular" pitchFamily="2" charset="0"/>
            </a:endParaRPr>
          </a:p>
        </p:txBody>
      </p:sp>
      <p:pic>
        <p:nvPicPr>
          <p:cNvPr id="28674" name="Picture 2" descr="http://4.bp.blogspot.com/_qYhL6pBcxTQ/TFUeDg1WfDI/AAAAAAAABdY/qyytHAB0oIs/s320/rainy_weather_graphic_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4464496" cy="264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2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755576" y="764704"/>
            <a:ext cx="7358114" cy="928694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sz="60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¿Diferencias?</a:t>
            </a:r>
            <a:endParaRPr lang="es-ES" sz="6000" b="1" cap="all" spc="-100" dirty="0" smtClean="0">
              <a:ln>
                <a:solidFill>
                  <a:schemeClr val="bg1"/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chemeClr val="tx1">
                    <a:alpha val="32000"/>
                  </a:schemeClr>
                </a:outerShdw>
                <a:reflection blurRad="6350" stA="55000" endA="300" endPos="45500" dir="5400000" sy="-100000" algn="bl" rotWithShape="0"/>
              </a:effectLst>
              <a:latin typeface="Cooper Black" pitchFamily="18" charset="0"/>
              <a:ea typeface="+mj-ea"/>
              <a:cs typeface="+mj-cs"/>
            </a:endParaRPr>
          </a:p>
        </p:txBody>
      </p:sp>
      <p:pic>
        <p:nvPicPr>
          <p:cNvPr id="8196" name="Picture 4" descr="http://www.albertofuguet.cl/wordpress/wp-content/uploads/2009/11/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420888"/>
            <a:ext cx="3581400" cy="31623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2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" name="1 CuadroTexto"/>
          <p:cNvSpPr txBox="1"/>
          <p:nvPr/>
        </p:nvSpPr>
        <p:spPr>
          <a:xfrm>
            <a:off x="467544" y="469121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0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Afirmaciones</a:t>
            </a:r>
            <a:endParaRPr lang="es-CL" sz="6000" b="1" spc="-100" dirty="0">
              <a:ln>
                <a:solidFill>
                  <a:schemeClr val="bg1"/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chemeClr val="tx1">
                    <a:alpha val="32000"/>
                  </a:schemeClr>
                </a:outerShdw>
                <a:reflection blurRad="6350" stA="55000" endA="300" endPos="45500" dir="5400000" sy="-100000" algn="bl" rotWithShape="0"/>
              </a:effectLst>
              <a:latin typeface="Cooper Black" pitchFamily="18" charset="0"/>
              <a:ea typeface="+mj-ea"/>
              <a:cs typeface="+mj-cs"/>
            </a:endParaRPr>
          </a:p>
        </p:txBody>
      </p:sp>
      <p:graphicFrame>
        <p:nvGraphicFramePr>
          <p:cNvPr id="4" name="3 Diagrama"/>
          <p:cNvGraphicFramePr/>
          <p:nvPr/>
        </p:nvGraphicFramePr>
        <p:xfrm>
          <a:off x="1547664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469121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0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Juicios</a:t>
            </a:r>
            <a:endParaRPr lang="es-CL" sz="6000" b="1" spc="-100" dirty="0">
              <a:ln>
                <a:solidFill>
                  <a:schemeClr val="bg1"/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chemeClr val="tx1">
                    <a:alpha val="32000"/>
                  </a:schemeClr>
                </a:outerShdw>
                <a:reflection blurRad="6350" stA="55000" endA="300" endPos="45500" dir="5400000" sy="-100000" algn="bl" rotWithShape="0"/>
              </a:effectLst>
              <a:latin typeface="Cooper Black" pitchFamily="18" charset="0"/>
              <a:ea typeface="+mj-ea"/>
              <a:cs typeface="+mj-cs"/>
            </a:endParaRPr>
          </a:p>
        </p:txBody>
      </p:sp>
      <p:graphicFrame>
        <p:nvGraphicFramePr>
          <p:cNvPr id="5" name="4 Diagrama"/>
          <p:cNvGraphicFramePr/>
          <p:nvPr/>
        </p:nvGraphicFramePr>
        <p:xfrm>
          <a:off x="1475656" y="1453232"/>
          <a:ext cx="6096000" cy="4856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3" name="Picture 22" descr="Logo_FCFM_ApaisadoOficial2006_con-fondo"/>
          <p:cNvPicPr>
            <a:picLocks noChangeAspect="1" noChangeArrowheads="1"/>
          </p:cNvPicPr>
          <p:nvPr/>
        </p:nvPicPr>
        <p:blipFill>
          <a:blip r:embed="rId7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 dirty="0" smtClean="0">
                <a:solidFill>
                  <a:schemeClr val="bg1"/>
                </a:solidFill>
                <a:latin typeface="Verdana" pitchFamily="34" charset="0"/>
              </a:rPr>
              <a:t>Primavera 2011</a:t>
            </a:r>
            <a:endParaRPr lang="es-ES_tradnl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4" name="3 CuadroTexto"/>
          <p:cNvSpPr txBox="1"/>
          <p:nvPr/>
        </p:nvSpPr>
        <p:spPr>
          <a:xfrm>
            <a:off x="467544" y="613137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000" b="1" spc="-100" dirty="0" smtClean="0">
                <a:ln>
                  <a:solidFill>
                    <a:schemeClr val="bg1"/>
                  </a:solidFill>
                </a:ln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schemeClr val="tx1">
                      <a:alpha val="32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Cooper Black" pitchFamily="18" charset="0"/>
                <a:ea typeface="+mj-ea"/>
                <a:cs typeface="+mj-cs"/>
              </a:rPr>
              <a:t>Juicios</a:t>
            </a:r>
            <a:endParaRPr lang="es-CL" sz="6000" b="1" spc="-100" dirty="0">
              <a:ln>
                <a:solidFill>
                  <a:schemeClr val="bg1"/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schemeClr val="tx1">
                    <a:alpha val="32000"/>
                  </a:schemeClr>
                </a:outerShdw>
                <a:reflection blurRad="6350" stA="55000" endA="300" endPos="45500" dir="5400000" sy="-100000" algn="bl" rotWithShape="0"/>
              </a:effectLst>
              <a:latin typeface="Cooper Black" pitchFamily="18" charset="0"/>
              <a:ea typeface="+mj-ea"/>
              <a:cs typeface="+mj-cs"/>
            </a:endParaRPr>
          </a:p>
        </p:txBody>
      </p:sp>
      <p:graphicFrame>
        <p:nvGraphicFramePr>
          <p:cNvPr id="12" name="11 Diagrama"/>
          <p:cNvGraphicFramePr/>
          <p:nvPr/>
        </p:nvGraphicFramePr>
        <p:xfrm>
          <a:off x="899592" y="980728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22" descr="Logo_FCFM_ApaisadoOficial2006_con-fondo"/>
          <p:cNvPicPr>
            <a:picLocks noChangeAspect="1" noChangeArrowheads="1"/>
          </p:cNvPicPr>
          <p:nvPr/>
        </p:nvPicPr>
        <p:blipFill>
          <a:blip r:embed="rId7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132881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781700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27585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31118" y="29102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63689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267745" y="2912567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1509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547664" y="2046173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79713" y="204847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268268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771801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04372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708428" y="51471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5577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2988347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420396" y="42830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147542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651075" y="51425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83646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87702" y="514481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43505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867621" y="427842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299670" y="428071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88225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91758" y="29822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524329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8028385" y="2984575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7573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308304" y="2118181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740353" y="2120478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558" y="2636912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4355976" y="1268760"/>
            <a:ext cx="288450" cy="63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5003944" y="4206686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46 CuadroTexto"/>
          <p:cNvSpPr txBox="1"/>
          <p:nvPr/>
        </p:nvSpPr>
        <p:spPr>
          <a:xfrm>
            <a:off x="5436096" y="3765346"/>
            <a:ext cx="1175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3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3707905" y="3344616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7030A0"/>
                </a:solidFill>
              </a:rPr>
              <a:t>LIDER DE PROYECTO</a:t>
            </a:r>
            <a:endParaRPr lang="es-ES" b="1" dirty="0">
              <a:solidFill>
                <a:srgbClr val="7030A0"/>
              </a:solidFill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3707904" y="1904171"/>
            <a:ext cx="1612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accent2">
                    <a:lumMod val="75000"/>
                  </a:schemeClr>
                </a:solidFill>
              </a:rPr>
              <a:t>AUXILIAR A CARGO</a:t>
            </a:r>
            <a:endParaRPr lang="es-E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6443895" y="2060848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50 CuadroTexto"/>
          <p:cNvSpPr txBox="1"/>
          <p:nvPr/>
        </p:nvSpPr>
        <p:spPr>
          <a:xfrm>
            <a:off x="6876256" y="1640838"/>
            <a:ext cx="1176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4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51 Rectángulo"/>
          <p:cNvSpPr/>
          <p:nvPr/>
        </p:nvSpPr>
        <p:spPr>
          <a:xfrm>
            <a:off x="611560" y="1959764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52 CuadroTexto"/>
          <p:cNvSpPr txBox="1"/>
          <p:nvPr/>
        </p:nvSpPr>
        <p:spPr>
          <a:xfrm>
            <a:off x="1092053" y="1518424"/>
            <a:ext cx="110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1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2021326" y="4206700"/>
            <a:ext cx="2016015" cy="165618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54 CuadroTexto"/>
          <p:cNvSpPr txBox="1"/>
          <p:nvPr/>
        </p:nvSpPr>
        <p:spPr>
          <a:xfrm>
            <a:off x="2501819" y="3765360"/>
            <a:ext cx="113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ÁREA 2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323528" y="1124744"/>
            <a:ext cx="3673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b="1" dirty="0" smtClean="0"/>
              <a:t>1. Contexto Curso IN3001</a:t>
            </a:r>
            <a:endParaRPr lang="es-CL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334</Words>
  <Application>Microsoft Office PowerPoint</Application>
  <PresentationFormat>Presentación en pantalla (4:3)</PresentationFormat>
  <Paragraphs>116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Diseño predeterminado</vt:lpstr>
      <vt:lpstr>Documento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VAIO</dc:creator>
  <cp:lastModifiedBy>Munoz</cp:lastModifiedBy>
  <cp:revision>107</cp:revision>
  <dcterms:created xsi:type="dcterms:W3CDTF">2009-03-10T22:21:09Z</dcterms:created>
  <dcterms:modified xsi:type="dcterms:W3CDTF">2011-11-07T13:39:40Z</dcterms:modified>
</cp:coreProperties>
</file>