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07C06E-0554-45E7-89D5-8150B0B1E3A8}" type="datetimeFigureOut">
              <a:rPr lang="es-CL" smtClean="0"/>
              <a:t>28-10-2011</a:t>
            </a:fld>
            <a:endParaRPr lang="es-C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129E8-FEC6-46F7-8D88-75755BCD0722}" type="slidenum">
              <a:rPr lang="es-CL" smtClean="0"/>
              <a:t>‹#›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1F3D-FB32-4933-BD30-482964FA13BB}" type="datetime1">
              <a:rPr lang="es-CL" smtClean="0"/>
              <a:t>28-10-2011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B6F-AD33-4710-871A-782B31B5802C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F3D77-F35E-4531-B91C-06D29A62FC55}" type="datetime1">
              <a:rPr lang="es-CL" smtClean="0"/>
              <a:t>28-10-2011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B6F-AD33-4710-871A-782B31B5802C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28A6-CABA-42FA-B941-87167F6356D4}" type="datetime1">
              <a:rPr lang="es-CL" smtClean="0"/>
              <a:t>28-10-2011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B6F-AD33-4710-871A-782B31B5802C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871D-263B-4C82-ABB6-04C737E1118C}" type="datetime1">
              <a:rPr lang="es-CL" smtClean="0"/>
              <a:t>28-10-2011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B6F-AD33-4710-871A-782B31B5802C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F098D-BA83-43AD-8E6C-CBC5601E3639}" type="datetime1">
              <a:rPr lang="es-CL" smtClean="0"/>
              <a:t>28-10-2011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B6F-AD33-4710-871A-782B31B5802C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BC7EF-0CCF-4865-8356-ED374B8A729D}" type="datetime1">
              <a:rPr lang="es-CL" smtClean="0"/>
              <a:t>28-10-2011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B6F-AD33-4710-871A-782B31B5802C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CB55A-4D06-4B0F-A8BF-FF1A0A1F35D8}" type="datetime1">
              <a:rPr lang="es-CL" smtClean="0"/>
              <a:t>28-10-2011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B6F-AD33-4710-871A-782B31B5802C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1BB4C-131E-417D-9D49-D49F1ACBD521}" type="datetime1">
              <a:rPr lang="es-CL" smtClean="0"/>
              <a:t>28-10-2011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B6F-AD33-4710-871A-782B31B5802C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B0DD-F4E3-4A9E-8577-AC4D217375F2}" type="datetime1">
              <a:rPr lang="es-CL" smtClean="0"/>
              <a:t>28-10-2011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B6F-AD33-4710-871A-782B31B5802C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2C6AF-70A3-4547-8353-402DD2D8874E}" type="datetime1">
              <a:rPr lang="es-CL" smtClean="0"/>
              <a:t>28-10-2011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B6F-AD33-4710-871A-782B31B5802C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2E685-450E-43C1-8071-4AC173DF2146}" type="datetime1">
              <a:rPr lang="es-CL" smtClean="0"/>
              <a:t>28-10-2011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B6F-AD33-4710-871A-782B31B5802C}" type="slidenum">
              <a:rPr lang="es-CL" smtClean="0"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5648E-392C-436B-A596-63F350207D92}" type="datetime1">
              <a:rPr lang="es-CL" smtClean="0"/>
              <a:t>28-10-2011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02B6F-AD33-4710-871A-782B31B5802C}" type="slidenum">
              <a:rPr lang="es-CL" smtClean="0"/>
              <a:t>‹#›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855020"/>
            <a:ext cx="6516216" cy="300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814959"/>
            <a:ext cx="7772400" cy="1470025"/>
          </a:xfrm>
        </p:spPr>
        <p:txBody>
          <a:bodyPr>
            <a:noAutofit/>
          </a:bodyPr>
          <a:lstStyle/>
          <a:p>
            <a:r>
              <a:rPr lang="es-CL" sz="4800" dirty="0" smtClean="0"/>
              <a:t>Método </a:t>
            </a:r>
            <a:r>
              <a:rPr lang="es-CL" sz="4800" dirty="0" err="1" smtClean="0"/>
              <a:t>Kink</a:t>
            </a:r>
            <a:r>
              <a:rPr lang="es-CL" sz="4800" dirty="0" smtClean="0"/>
              <a:t> para secciones balanceadas</a:t>
            </a:r>
            <a:endParaRPr lang="es-CL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9712" y="3573016"/>
            <a:ext cx="4960640" cy="792088"/>
          </a:xfrm>
        </p:spPr>
        <p:txBody>
          <a:bodyPr>
            <a:normAutofit lnSpcReduction="10000"/>
          </a:bodyPr>
          <a:lstStyle/>
          <a:p>
            <a:r>
              <a:rPr lang="es-CL" sz="2800" dirty="0" smtClean="0"/>
              <a:t>Geología de Campo I</a:t>
            </a:r>
          </a:p>
          <a:p>
            <a:r>
              <a:rPr lang="es-CL" sz="1600" dirty="0" smtClean="0"/>
              <a:t>Viernes 28 Octubre, 2011</a:t>
            </a:r>
          </a:p>
          <a:p>
            <a:endParaRPr lang="es-CL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Paso 8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060848"/>
            <a:ext cx="57531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B6F-AD33-4710-871A-782B31B5802C}" type="slidenum">
              <a:rPr lang="es-CL" smtClean="0"/>
              <a:t>10</a:t>
            </a:fld>
            <a:endParaRPr lang="es-CL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Paso 9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060848"/>
            <a:ext cx="5772150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B6F-AD33-4710-871A-782B31B5802C}" type="slidenum">
              <a:rPr lang="es-CL" smtClean="0"/>
              <a:t>11</a:t>
            </a:fld>
            <a:endParaRPr lang="es-C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¿Cómo realizar un perfil geológico?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9992" y="1628800"/>
            <a:ext cx="4402832" cy="1684783"/>
          </a:xfrm>
        </p:spPr>
        <p:txBody>
          <a:bodyPr>
            <a:normAutofit fontScale="47500" lnSpcReduction="20000"/>
          </a:bodyPr>
          <a:lstStyle/>
          <a:p>
            <a:pPr>
              <a:buFontTx/>
              <a:buAutoNum type="arabicPeriod"/>
            </a:pPr>
            <a:r>
              <a:rPr lang="es-CL" dirty="0" smtClean="0">
                <a:latin typeface="Calibri" pitchFamily="34" charset="0"/>
              </a:rPr>
              <a:t>Identificar afloramientos de unidades geológicas</a:t>
            </a:r>
          </a:p>
          <a:p>
            <a:pPr>
              <a:buFontTx/>
              <a:buAutoNum type="arabicPeriod"/>
            </a:pPr>
            <a:r>
              <a:rPr lang="es-CL" dirty="0" smtClean="0">
                <a:latin typeface="Calibri" pitchFamily="34" charset="0"/>
              </a:rPr>
              <a:t>Realizar mediciones de rumbo y manteo</a:t>
            </a:r>
          </a:p>
          <a:p>
            <a:pPr>
              <a:buFontTx/>
              <a:buAutoNum type="arabicPeriod"/>
            </a:pPr>
            <a:r>
              <a:rPr lang="es-CL" dirty="0" smtClean="0">
                <a:latin typeface="Calibri" pitchFamily="34" charset="0"/>
              </a:rPr>
              <a:t>Identificar cambios significativos de rumbo y/o manteo en una unidad</a:t>
            </a:r>
          </a:p>
          <a:p>
            <a:pPr>
              <a:buFontTx/>
              <a:buAutoNum type="arabicPeriod"/>
            </a:pPr>
            <a:r>
              <a:rPr lang="es-CL" dirty="0" smtClean="0">
                <a:latin typeface="Calibri" pitchFamily="34" charset="0"/>
              </a:rPr>
              <a:t>Localizar contactos (principio y fin de las unidades)</a:t>
            </a:r>
          </a:p>
          <a:p>
            <a:endParaRPr lang="es-C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725144"/>
            <a:ext cx="5842794" cy="183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7 CuadroTexto"/>
          <p:cNvSpPr txBox="1">
            <a:spLocks noChangeArrowheads="1"/>
          </p:cNvSpPr>
          <p:nvPr/>
        </p:nvSpPr>
        <p:spPr bwMode="auto">
          <a:xfrm>
            <a:off x="5076056" y="6141204"/>
            <a:ext cx="3888432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dirty="0">
                <a:latin typeface="Calibri" pitchFamily="34" charset="0"/>
              </a:rPr>
              <a:t>Construct a Fold Cross-Section Using the Kink Method, Steven Dutch, Natural and Applied Sciences, University of Wisconsin - Green Bay</a:t>
            </a:r>
            <a:endParaRPr lang="es-CL" sz="1100" dirty="0">
              <a:latin typeface="Calibri" pitchFamily="34" charset="0"/>
            </a:endParaRPr>
          </a:p>
        </p:txBody>
      </p:sp>
      <p:sp>
        <p:nvSpPr>
          <p:cNvPr id="7" name="2 Subtítulo"/>
          <p:cNvSpPr txBox="1">
            <a:spLocks/>
          </p:cNvSpPr>
          <p:nvPr/>
        </p:nvSpPr>
        <p:spPr>
          <a:xfrm>
            <a:off x="179512" y="1628800"/>
            <a:ext cx="4010025" cy="41764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1° Información básica</a:t>
            </a: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1313" marR="0" lvl="0" indent="-341313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Mapa geológico</a:t>
            </a:r>
          </a:p>
          <a:p>
            <a:pPr marL="722313" marR="0" lvl="2" indent="-3683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>
                <a:tab pos="633413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kumimoji="0" lang="es-E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Litología, topografía, relaciones de contacto,  datos rumbo/manteo, etc.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C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2° Elegir sección según estudio</a:t>
            </a:r>
            <a:endParaRPr kumimoji="0" lang="es-C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CL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C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3° Proyección de datos  en la sección a estudiar. </a:t>
            </a:r>
            <a:r>
              <a:rPr kumimoji="0" lang="es-C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Contactos, topografía (no exagerar), litología  y rumbo/manteo.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C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_tradn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tan µr </a:t>
            </a:r>
            <a:r>
              <a:rPr kumimoji="0" lang="es-ES_tradnl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sen</a:t>
            </a:r>
            <a:r>
              <a:rPr kumimoji="0" lang="es-ES_tradn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α  = tan µa</a:t>
            </a:r>
            <a:endParaRPr kumimoji="0" lang="es-MX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CL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628800"/>
            <a:ext cx="4534607" cy="279672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B6F-AD33-4710-871A-782B31B5802C}" type="slidenum">
              <a:rPr lang="es-CL" smtClean="0"/>
              <a:t>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Paso 1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060848"/>
            <a:ext cx="577215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B6F-AD33-4710-871A-782B31B5802C}" type="slidenum">
              <a:rPr lang="es-CL" smtClean="0"/>
              <a:t>3</a:t>
            </a:fld>
            <a:endParaRPr lang="es-C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Paso 2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060848"/>
            <a:ext cx="57721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B6F-AD33-4710-871A-782B31B5802C}" type="slidenum">
              <a:rPr lang="es-CL" smtClean="0"/>
              <a:t>4</a:t>
            </a:fld>
            <a:endParaRPr lang="es-C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Paso 3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060848"/>
            <a:ext cx="578167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B6F-AD33-4710-871A-782B31B5802C}" type="slidenum">
              <a:rPr lang="es-CL" smtClean="0"/>
              <a:t>5</a:t>
            </a:fld>
            <a:endParaRPr lang="es-C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Paso 4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060848"/>
            <a:ext cx="577215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B6F-AD33-4710-871A-782B31B5802C}" type="slidenum">
              <a:rPr lang="es-CL" smtClean="0"/>
              <a:t>6</a:t>
            </a:fld>
            <a:endParaRPr lang="es-C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Paso 5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060848"/>
            <a:ext cx="57721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B6F-AD33-4710-871A-782B31B5802C}" type="slidenum">
              <a:rPr lang="es-CL" smtClean="0"/>
              <a:t>7</a:t>
            </a:fld>
            <a:endParaRPr lang="es-CL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Paso 6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060848"/>
            <a:ext cx="576262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B6F-AD33-4710-871A-782B31B5802C}" type="slidenum">
              <a:rPr lang="es-CL" smtClean="0"/>
              <a:t>8</a:t>
            </a:fld>
            <a:endParaRPr lang="es-CL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Paso 7</a:t>
            </a:r>
            <a:endParaRPr lang="es-C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060848"/>
            <a:ext cx="5762625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B6F-AD33-4710-871A-782B31B5802C}" type="slidenum">
              <a:rPr lang="es-CL" smtClean="0"/>
              <a:t>9</a:t>
            </a:fld>
            <a:endParaRPr lang="es-C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158</Words>
  <Application>Microsoft Office PowerPoint</Application>
  <PresentationFormat>On-screen Show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Método Kink para secciones balanceadas</vt:lpstr>
      <vt:lpstr>¿Cómo realizar un perfil geológico?</vt:lpstr>
      <vt:lpstr>Paso 1</vt:lpstr>
      <vt:lpstr>Paso 2</vt:lpstr>
      <vt:lpstr>Paso 3</vt:lpstr>
      <vt:lpstr>Paso 4</vt:lpstr>
      <vt:lpstr>Paso 5</vt:lpstr>
      <vt:lpstr>Paso 6</vt:lpstr>
      <vt:lpstr>Paso 7</vt:lpstr>
      <vt:lpstr>Paso 8</vt:lpstr>
      <vt:lpstr>Paso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Método Kink</dc:title>
  <dc:creator>Racker</dc:creator>
  <cp:lastModifiedBy>Racker</cp:lastModifiedBy>
  <cp:revision>5</cp:revision>
  <dcterms:created xsi:type="dcterms:W3CDTF">2011-10-28T13:52:35Z</dcterms:created>
  <dcterms:modified xsi:type="dcterms:W3CDTF">2011-10-28T14:44:24Z</dcterms:modified>
</cp:coreProperties>
</file>