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7471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0758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6064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5904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284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461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802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7302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337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5862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5327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30F5E-164A-45F1-9698-6C60B9CF3C02}" type="datetimeFigureOut">
              <a:rPr lang="es-CL" smtClean="0"/>
              <a:t>03-01-2012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59C1D-D964-45FB-A840-5099A34C5E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23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btel.gob.cl/prontus_oirs/site/artic/20111026/pags/20111026154717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Control 3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EL 65 J</a:t>
            </a:r>
          </a:p>
          <a:p>
            <a:r>
              <a:rPr lang="es-CL" dirty="0" smtClean="0"/>
              <a:t>Gestión de Empresas de Telecomunicaciones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8592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Antecedentes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Hace algunas semanas la Subtel publicó en su sitio web un proyecto de reglamento de telecomunicaciones que integre los principales servicios ofrecidos hoy</a:t>
            </a:r>
          </a:p>
          <a:p>
            <a:r>
              <a:rPr lang="es-CL" dirty="0" smtClean="0">
                <a:hlinkClick r:id="rId2"/>
              </a:rPr>
              <a:t>http://www.subtel.gob.cl/prontus_oirs/site/artic/20111026/pags/20111026154717.html</a:t>
            </a:r>
            <a:endParaRPr lang="es-CL" dirty="0" smtClean="0"/>
          </a:p>
          <a:p>
            <a:r>
              <a:rPr lang="es-CL" dirty="0" smtClean="0"/>
              <a:t>Varias empresas de telecomunicaciones han hecho ya observaciones del tema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3700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Se pide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s-CL" dirty="0" smtClean="0"/>
              <a:t>Leer el reglamento y complementarlo con la ley general de telecomunicaciones</a:t>
            </a:r>
          </a:p>
          <a:p>
            <a:r>
              <a:rPr lang="es-CL" dirty="0" smtClean="0"/>
              <a:t>Comentar los siguientes tópicos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CL" dirty="0" smtClean="0"/>
              <a:t>Observaciones respecto a los considerandos generales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CL" dirty="0" smtClean="0"/>
              <a:t>Observaciones respecto a los servicios de voz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CL" dirty="0" smtClean="0"/>
              <a:t>Observaciones respecto a los servicios de Banda Ancha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CL" dirty="0" smtClean="0"/>
              <a:t>Observaciones respecto a los servicios de TV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CL" dirty="0" smtClean="0"/>
              <a:t>Observaciones respecto al documento de cobro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CL" dirty="0" smtClean="0"/>
              <a:t>Observaciones respecto a lo que usted agregaría a este reglamento</a:t>
            </a:r>
          </a:p>
          <a:p>
            <a:pPr marL="571500" indent="-514350"/>
            <a:r>
              <a:rPr lang="es-CL" dirty="0" smtClean="0"/>
              <a:t>El trabajo es individual y </a:t>
            </a:r>
            <a:r>
              <a:rPr lang="es-CL" dirty="0" err="1" smtClean="0"/>
              <a:t>reemplazará</a:t>
            </a:r>
            <a:r>
              <a:rPr lang="es-CL" dirty="0" smtClean="0"/>
              <a:t> al control 3</a:t>
            </a:r>
          </a:p>
          <a:p>
            <a:pPr marL="571500" indent="-514350"/>
            <a:r>
              <a:rPr lang="es-CL" dirty="0" smtClean="0"/>
              <a:t>La fecha de entrega es el día 10 de enero de 2012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8198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129</Words>
  <Application>Microsoft Office PowerPoint</Application>
  <PresentationFormat>Presentación en pantalla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Control 3</vt:lpstr>
      <vt:lpstr>Antecedentes</vt:lpstr>
      <vt:lpstr>Se pide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3</dc:title>
  <dc:creator>Usuario</dc:creator>
  <cp:lastModifiedBy>Usuario</cp:lastModifiedBy>
  <cp:revision>1</cp:revision>
  <dcterms:created xsi:type="dcterms:W3CDTF">2012-01-03T16:26:58Z</dcterms:created>
  <dcterms:modified xsi:type="dcterms:W3CDTF">2012-01-03T16:33:32Z</dcterms:modified>
</cp:coreProperties>
</file>