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64" r:id="rId15"/>
    <p:sldId id="257" r:id="rId16"/>
    <p:sldId id="266" r:id="rId17"/>
    <p:sldId id="262" r:id="rId18"/>
    <p:sldId id="263" r:id="rId19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768F9-AB8A-4FA8-835A-37907DB8F547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9C3B2-BFC3-453A-BA79-B0E549BAD38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8652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A312C223-9873-4696-90E8-5BFDED2562AD}" type="slidenum">
              <a:rPr lang="es-ES" smtClean="0"/>
              <a:pPr eaLnBrk="1" hangingPunct="1"/>
              <a:t>9</a:t>
            </a:fld>
            <a:endParaRPr lang="es-ES" smtClean="0"/>
          </a:p>
        </p:txBody>
      </p:sp>
      <p:sp>
        <p:nvSpPr>
          <p:cNvPr id="430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L" smtClean="0">
              <a:latin typeface="Arial" pitchFamily="34" charset="0"/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89E4C1CF-C251-4A47-AC0A-D9B53491C3E7}" type="slidenum">
              <a:rPr lang="en-US" altLang="zh-CN" smtClean="0"/>
              <a:pPr eaLnBrk="1" hangingPunct="1"/>
              <a:t>17</a:t>
            </a:fld>
            <a:endParaRPr lang="en-US" altLang="zh-CN" smtClean="0"/>
          </a:p>
        </p:txBody>
      </p:sp>
      <p:sp>
        <p:nvSpPr>
          <p:cNvPr id="1229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SzTx/>
              <a:buFontTx/>
              <a:buNone/>
            </a:pPr>
            <a:fld id="{F976FE37-4EAF-404A-96C2-85792ADA5949}" type="slidenum">
              <a:rPr lang="en-US" altLang="zh-CN" sz="1200"/>
              <a:pPr algn="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17</a:t>
            </a:fld>
            <a:endParaRPr lang="en-US" altLang="zh-CN" sz="1200"/>
          </a:p>
        </p:txBody>
      </p:sp>
      <p:sp>
        <p:nvSpPr>
          <p:cNvPr id="122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341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087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0742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6873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8672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1239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106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7523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547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668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980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DA56E-7132-41F4-91D1-101E333F2D02}" type="datetimeFigureOut">
              <a:rPr lang="es-CL" smtClean="0"/>
              <a:t>04-11-2011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5B28C-6C0F-4216-AED9-5BB3C0EC950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134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emf"/><Relationship Id="rId18" Type="http://schemas.openxmlformats.org/officeDocument/2006/relationships/image" Target="../media/image28.emf"/><Relationship Id="rId26" Type="http://schemas.openxmlformats.org/officeDocument/2006/relationships/image" Target="../media/image36.emf"/><Relationship Id="rId39" Type="http://schemas.openxmlformats.org/officeDocument/2006/relationships/image" Target="../media/image49.emf"/><Relationship Id="rId21" Type="http://schemas.openxmlformats.org/officeDocument/2006/relationships/image" Target="../media/image31.png"/><Relationship Id="rId34" Type="http://schemas.openxmlformats.org/officeDocument/2006/relationships/image" Target="../media/image44.emf"/><Relationship Id="rId42" Type="http://schemas.openxmlformats.org/officeDocument/2006/relationships/image" Target="../media/image52.emf"/><Relationship Id="rId47" Type="http://schemas.openxmlformats.org/officeDocument/2006/relationships/image" Target="../media/image57.emf"/><Relationship Id="rId50" Type="http://schemas.openxmlformats.org/officeDocument/2006/relationships/image" Target="../media/image60.emf"/><Relationship Id="rId55" Type="http://schemas.openxmlformats.org/officeDocument/2006/relationships/image" Target="../media/image65.emf"/><Relationship Id="rId63" Type="http://schemas.openxmlformats.org/officeDocument/2006/relationships/image" Target="../media/image73.emf"/><Relationship Id="rId68" Type="http://schemas.openxmlformats.org/officeDocument/2006/relationships/image" Target="../media/image78.emf"/><Relationship Id="rId76" Type="http://schemas.openxmlformats.org/officeDocument/2006/relationships/image" Target="../media/image86.emf"/><Relationship Id="rId84" Type="http://schemas.openxmlformats.org/officeDocument/2006/relationships/image" Target="../media/image94.png"/><Relationship Id="rId7" Type="http://schemas.openxmlformats.org/officeDocument/2006/relationships/image" Target="../media/image17.emf"/><Relationship Id="rId71" Type="http://schemas.openxmlformats.org/officeDocument/2006/relationships/image" Target="../media/image81.e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6.png"/><Relationship Id="rId29" Type="http://schemas.openxmlformats.org/officeDocument/2006/relationships/image" Target="../media/image39.emf"/><Relationship Id="rId11" Type="http://schemas.openxmlformats.org/officeDocument/2006/relationships/image" Target="../media/image21.emf"/><Relationship Id="rId24" Type="http://schemas.openxmlformats.org/officeDocument/2006/relationships/image" Target="../media/image34.emf"/><Relationship Id="rId32" Type="http://schemas.openxmlformats.org/officeDocument/2006/relationships/image" Target="../media/image42.png"/><Relationship Id="rId37" Type="http://schemas.openxmlformats.org/officeDocument/2006/relationships/image" Target="../media/image47.png"/><Relationship Id="rId40" Type="http://schemas.openxmlformats.org/officeDocument/2006/relationships/image" Target="../media/image50.emf"/><Relationship Id="rId45" Type="http://schemas.openxmlformats.org/officeDocument/2006/relationships/image" Target="../media/image55.emf"/><Relationship Id="rId53" Type="http://schemas.openxmlformats.org/officeDocument/2006/relationships/image" Target="../media/image63.emf"/><Relationship Id="rId58" Type="http://schemas.openxmlformats.org/officeDocument/2006/relationships/image" Target="../media/image68.emf"/><Relationship Id="rId66" Type="http://schemas.openxmlformats.org/officeDocument/2006/relationships/image" Target="../media/image76.emf"/><Relationship Id="rId74" Type="http://schemas.openxmlformats.org/officeDocument/2006/relationships/image" Target="../media/image84.emf"/><Relationship Id="rId79" Type="http://schemas.openxmlformats.org/officeDocument/2006/relationships/image" Target="../media/image89.emf"/><Relationship Id="rId5" Type="http://schemas.openxmlformats.org/officeDocument/2006/relationships/image" Target="../media/image15.emf"/><Relationship Id="rId61" Type="http://schemas.openxmlformats.org/officeDocument/2006/relationships/image" Target="../media/image71.emf"/><Relationship Id="rId82" Type="http://schemas.openxmlformats.org/officeDocument/2006/relationships/image" Target="../media/image92.emf"/><Relationship Id="rId10" Type="http://schemas.openxmlformats.org/officeDocument/2006/relationships/image" Target="../media/image20.emf"/><Relationship Id="rId19" Type="http://schemas.openxmlformats.org/officeDocument/2006/relationships/image" Target="../media/image29.emf"/><Relationship Id="rId31" Type="http://schemas.openxmlformats.org/officeDocument/2006/relationships/image" Target="../media/image41.emf"/><Relationship Id="rId44" Type="http://schemas.openxmlformats.org/officeDocument/2006/relationships/image" Target="../media/image54.png"/><Relationship Id="rId52" Type="http://schemas.openxmlformats.org/officeDocument/2006/relationships/image" Target="../media/image62.png"/><Relationship Id="rId60" Type="http://schemas.openxmlformats.org/officeDocument/2006/relationships/image" Target="../media/image70.emf"/><Relationship Id="rId65" Type="http://schemas.openxmlformats.org/officeDocument/2006/relationships/image" Target="../media/image75.emf"/><Relationship Id="rId73" Type="http://schemas.openxmlformats.org/officeDocument/2006/relationships/image" Target="../media/image83.emf"/><Relationship Id="rId78" Type="http://schemas.openxmlformats.org/officeDocument/2006/relationships/image" Target="../media/image88.emf"/><Relationship Id="rId81" Type="http://schemas.openxmlformats.org/officeDocument/2006/relationships/image" Target="../media/image91.jpeg"/><Relationship Id="rId4" Type="http://schemas.openxmlformats.org/officeDocument/2006/relationships/image" Target="../media/image14.emf"/><Relationship Id="rId9" Type="http://schemas.openxmlformats.org/officeDocument/2006/relationships/image" Target="../media/image19.emf"/><Relationship Id="rId14" Type="http://schemas.openxmlformats.org/officeDocument/2006/relationships/image" Target="../media/image24.emf"/><Relationship Id="rId22" Type="http://schemas.openxmlformats.org/officeDocument/2006/relationships/image" Target="../media/image32.emf"/><Relationship Id="rId27" Type="http://schemas.openxmlformats.org/officeDocument/2006/relationships/image" Target="../media/image37.emf"/><Relationship Id="rId30" Type="http://schemas.openxmlformats.org/officeDocument/2006/relationships/image" Target="../media/image40.emf"/><Relationship Id="rId35" Type="http://schemas.openxmlformats.org/officeDocument/2006/relationships/image" Target="../media/image45.emf"/><Relationship Id="rId43" Type="http://schemas.openxmlformats.org/officeDocument/2006/relationships/image" Target="../media/image53.emf"/><Relationship Id="rId48" Type="http://schemas.openxmlformats.org/officeDocument/2006/relationships/image" Target="../media/image58.emf"/><Relationship Id="rId56" Type="http://schemas.openxmlformats.org/officeDocument/2006/relationships/image" Target="../media/image66.emf"/><Relationship Id="rId64" Type="http://schemas.openxmlformats.org/officeDocument/2006/relationships/image" Target="../media/image74.emf"/><Relationship Id="rId69" Type="http://schemas.openxmlformats.org/officeDocument/2006/relationships/image" Target="../media/image79.emf"/><Relationship Id="rId77" Type="http://schemas.openxmlformats.org/officeDocument/2006/relationships/image" Target="../media/image87.emf"/><Relationship Id="rId8" Type="http://schemas.openxmlformats.org/officeDocument/2006/relationships/image" Target="../media/image18.emf"/><Relationship Id="rId51" Type="http://schemas.openxmlformats.org/officeDocument/2006/relationships/image" Target="../media/image61.emf"/><Relationship Id="rId72" Type="http://schemas.openxmlformats.org/officeDocument/2006/relationships/image" Target="../media/image82.emf"/><Relationship Id="rId80" Type="http://schemas.openxmlformats.org/officeDocument/2006/relationships/image" Target="../media/image90.emf"/><Relationship Id="rId3" Type="http://schemas.openxmlformats.org/officeDocument/2006/relationships/image" Target="../media/image13.emf"/><Relationship Id="rId12" Type="http://schemas.openxmlformats.org/officeDocument/2006/relationships/image" Target="../media/image22.emf"/><Relationship Id="rId17" Type="http://schemas.openxmlformats.org/officeDocument/2006/relationships/image" Target="../media/image27.emf"/><Relationship Id="rId25" Type="http://schemas.openxmlformats.org/officeDocument/2006/relationships/image" Target="../media/image35.emf"/><Relationship Id="rId33" Type="http://schemas.openxmlformats.org/officeDocument/2006/relationships/image" Target="../media/image43.emf"/><Relationship Id="rId38" Type="http://schemas.openxmlformats.org/officeDocument/2006/relationships/image" Target="../media/image48.emf"/><Relationship Id="rId46" Type="http://schemas.openxmlformats.org/officeDocument/2006/relationships/image" Target="../media/image56.emf"/><Relationship Id="rId59" Type="http://schemas.openxmlformats.org/officeDocument/2006/relationships/image" Target="../media/image69.emf"/><Relationship Id="rId67" Type="http://schemas.openxmlformats.org/officeDocument/2006/relationships/image" Target="../media/image77.emf"/><Relationship Id="rId20" Type="http://schemas.openxmlformats.org/officeDocument/2006/relationships/image" Target="../media/image30.emf"/><Relationship Id="rId41" Type="http://schemas.openxmlformats.org/officeDocument/2006/relationships/image" Target="../media/image51.emf"/><Relationship Id="rId54" Type="http://schemas.openxmlformats.org/officeDocument/2006/relationships/image" Target="../media/image64.emf"/><Relationship Id="rId62" Type="http://schemas.openxmlformats.org/officeDocument/2006/relationships/image" Target="../media/image72.emf"/><Relationship Id="rId70" Type="http://schemas.openxmlformats.org/officeDocument/2006/relationships/image" Target="../media/image80.emf"/><Relationship Id="rId75" Type="http://schemas.openxmlformats.org/officeDocument/2006/relationships/image" Target="../media/image85.emf"/><Relationship Id="rId83" Type="http://schemas.openxmlformats.org/officeDocument/2006/relationships/image" Target="../media/image9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emf"/><Relationship Id="rId15" Type="http://schemas.openxmlformats.org/officeDocument/2006/relationships/image" Target="../media/image25.png"/><Relationship Id="rId23" Type="http://schemas.openxmlformats.org/officeDocument/2006/relationships/image" Target="../media/image33.emf"/><Relationship Id="rId28" Type="http://schemas.openxmlformats.org/officeDocument/2006/relationships/image" Target="../media/image38.emf"/><Relationship Id="rId36" Type="http://schemas.openxmlformats.org/officeDocument/2006/relationships/image" Target="../media/image46.emf"/><Relationship Id="rId49" Type="http://schemas.openxmlformats.org/officeDocument/2006/relationships/image" Target="../media/image59.png"/><Relationship Id="rId57" Type="http://schemas.openxmlformats.org/officeDocument/2006/relationships/image" Target="../media/image67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13" Type="http://schemas.openxmlformats.org/officeDocument/2006/relationships/image" Target="../media/image106.png"/><Relationship Id="rId3" Type="http://schemas.openxmlformats.org/officeDocument/2006/relationships/image" Target="../media/image96.emf"/><Relationship Id="rId7" Type="http://schemas.openxmlformats.org/officeDocument/2006/relationships/image" Target="../media/image100.jpeg"/><Relationship Id="rId12" Type="http://schemas.openxmlformats.org/officeDocument/2006/relationships/image" Target="../media/image105.pn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11" Type="http://schemas.openxmlformats.org/officeDocument/2006/relationships/image" Target="../media/image104.png"/><Relationship Id="rId5" Type="http://schemas.openxmlformats.org/officeDocument/2006/relationships/image" Target="../media/image98.png"/><Relationship Id="rId10" Type="http://schemas.openxmlformats.org/officeDocument/2006/relationships/image" Target="../media/image103.png"/><Relationship Id="rId4" Type="http://schemas.openxmlformats.org/officeDocument/2006/relationships/image" Target="../media/image97.png"/><Relationship Id="rId9" Type="http://schemas.openxmlformats.org/officeDocument/2006/relationships/image" Target="../media/image10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EL65G: Sistemas de Comunicaciones Móviles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Clase Auxiliar-Demostrativa</a:t>
            </a:r>
          </a:p>
          <a:p>
            <a:r>
              <a:rPr lang="es-CL" dirty="0" smtClean="0"/>
              <a:t>Arquitectura General de LTE/EPC</a:t>
            </a:r>
          </a:p>
          <a:p>
            <a:r>
              <a:rPr lang="es-CL" sz="1600" dirty="0" smtClean="0"/>
              <a:t>Cristián Segura V.</a:t>
            </a:r>
            <a:endParaRPr lang="es-CL" sz="1600" dirty="0"/>
          </a:p>
        </p:txBody>
      </p:sp>
    </p:spTree>
    <p:extLst>
      <p:ext uri="{BB962C8B-B14F-4D97-AF65-F5344CB8AC3E}">
        <p14:creationId xmlns:p14="http://schemas.microsoft.com/office/powerpoint/2010/main" val="2514634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1 Título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CL" smtClean="0"/>
              <a:t>Funciones del MME</a:t>
            </a:r>
          </a:p>
        </p:txBody>
      </p:sp>
      <p:sp>
        <p:nvSpPr>
          <p:cNvPr id="285699" name="2 Marcador de contenido"/>
          <p:cNvSpPr>
            <a:spLocks noGrp="1"/>
          </p:cNvSpPr>
          <p:nvPr>
            <p:ph idx="1"/>
          </p:nvPr>
        </p:nvSpPr>
        <p:spPr bwMode="auto">
          <a:xfrm>
            <a:off x="457200" y="1855788"/>
            <a:ext cx="822960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s-CL" sz="2400" smtClean="0"/>
              <a:t>Administración de movilidad.</a:t>
            </a:r>
          </a:p>
          <a:p>
            <a:r>
              <a:rPr lang="es-CL" sz="2400" smtClean="0"/>
              <a:t>Seguridad y señalización en el NAS.</a:t>
            </a:r>
          </a:p>
          <a:p>
            <a:r>
              <a:rPr lang="es-CL" sz="2400" smtClean="0"/>
              <a:t>Administración de la lista del Tracking Area.</a:t>
            </a:r>
          </a:p>
          <a:p>
            <a:r>
              <a:rPr lang="es-CL" sz="2400" smtClean="0"/>
              <a:t>Selección de los Gateways necesarios.</a:t>
            </a:r>
          </a:p>
          <a:p>
            <a:r>
              <a:rPr lang="es-CL" sz="2400" smtClean="0"/>
              <a:t>Roaming.</a:t>
            </a:r>
          </a:p>
          <a:p>
            <a:r>
              <a:rPr lang="es-CL" sz="2400" smtClean="0"/>
              <a:t>Selección de SGSN en handover hacia redes anteriores.</a:t>
            </a:r>
          </a:p>
          <a:p>
            <a:r>
              <a:rPr lang="es-CL" sz="2400" smtClean="0"/>
              <a:t>Autenticación.</a:t>
            </a:r>
          </a:p>
          <a:p>
            <a:r>
              <a:rPr lang="es-CL" sz="2400" smtClean="0"/>
              <a:t>Administración de portadores, incluyendo establecimiento de portadores permanentes.</a:t>
            </a:r>
          </a:p>
          <a:p>
            <a:r>
              <a:rPr lang="es-CL" sz="2400" smtClean="0"/>
              <a:t>Intercepción de tráfico para motivos legales.</a:t>
            </a:r>
          </a:p>
          <a:p>
            <a:r>
              <a:rPr lang="es-CL" sz="2400" smtClean="0"/>
              <a:t>Comunicación con elementos fuera de redes 3GPP.</a:t>
            </a:r>
          </a:p>
          <a:p>
            <a:endParaRPr lang="es-CL" sz="2400" smtClean="0"/>
          </a:p>
        </p:txBody>
      </p:sp>
    </p:spTree>
    <p:extLst>
      <p:ext uri="{BB962C8B-B14F-4D97-AF65-F5344CB8AC3E}">
        <p14:creationId xmlns:p14="http://schemas.microsoft.com/office/powerpoint/2010/main" val="3640994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1 Título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CL" smtClean="0"/>
              <a:t>Funciones del SGW</a:t>
            </a:r>
          </a:p>
        </p:txBody>
      </p:sp>
      <p:sp>
        <p:nvSpPr>
          <p:cNvPr id="286723" name="2 Marcador de contenido"/>
          <p:cNvSpPr>
            <a:spLocks noGrp="1"/>
          </p:cNvSpPr>
          <p:nvPr>
            <p:ph idx="1"/>
          </p:nvPr>
        </p:nvSpPr>
        <p:spPr bwMode="auto">
          <a:xfrm>
            <a:off x="457200" y="1782763"/>
            <a:ext cx="822960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s-CL" smtClean="0"/>
              <a:t>Enrutamiento y reenvío de paquetes.</a:t>
            </a:r>
          </a:p>
          <a:p>
            <a:r>
              <a:rPr lang="es-CL" smtClean="0"/>
              <a:t>Marcaje de paquetes a nivel de trasnporte.</a:t>
            </a:r>
          </a:p>
          <a:p>
            <a:r>
              <a:rPr lang="es-CL" smtClean="0"/>
              <a:t>Tarificación.</a:t>
            </a:r>
          </a:p>
          <a:p>
            <a:r>
              <a:rPr lang="es-CL" smtClean="0"/>
              <a:t>Vínculo de portadores.</a:t>
            </a:r>
          </a:p>
          <a:p>
            <a:r>
              <a:rPr lang="es-CL" smtClean="0"/>
              <a:t>Intercepción de tráfico para motivos legales.</a:t>
            </a:r>
          </a:p>
          <a:p>
            <a:r>
              <a:rPr lang="es-CL" smtClean="0"/>
              <a:t>Identificaciones para handover entre estaciones base (e-Nodos B).</a:t>
            </a:r>
          </a:p>
          <a:p>
            <a:r>
              <a:rPr lang="es-CL" smtClean="0"/>
              <a:t>Control de tráfico ascendente.</a:t>
            </a:r>
          </a:p>
          <a:p>
            <a:endParaRPr lang="es-CL" smtClean="0"/>
          </a:p>
          <a:p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2677830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1 Título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CL" smtClean="0"/>
              <a:t>Funciones del PGW</a:t>
            </a:r>
          </a:p>
        </p:txBody>
      </p:sp>
      <p:sp>
        <p:nvSpPr>
          <p:cNvPr id="287747" name="2 Marcador de contenido"/>
          <p:cNvSpPr>
            <a:spLocks noGrp="1"/>
          </p:cNvSpPr>
          <p:nvPr>
            <p:ph idx="1"/>
          </p:nvPr>
        </p:nvSpPr>
        <p:spPr bwMode="auto">
          <a:xfrm>
            <a:off x="457200" y="1782763"/>
            <a:ext cx="822960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r>
              <a:rPr lang="es-CL" smtClean="0"/>
              <a:t>El PGW o PDN-GW es el gateway que determina la salida hacia una Red Pública de Datos (p.e. Internet).</a:t>
            </a:r>
          </a:p>
          <a:p>
            <a:r>
              <a:rPr lang="es-CL" smtClean="0"/>
              <a:t>Entre sus funciones están:</a:t>
            </a:r>
          </a:p>
          <a:p>
            <a:pPr lvl="1"/>
            <a:r>
              <a:rPr lang="es-CL" smtClean="0"/>
              <a:t>Filtrado de paquetes.</a:t>
            </a:r>
          </a:p>
          <a:p>
            <a:pPr lvl="1"/>
            <a:r>
              <a:rPr lang="es-CL" smtClean="0"/>
              <a:t>Localización de la IP del usuario.</a:t>
            </a:r>
          </a:p>
          <a:p>
            <a:pPr lvl="1"/>
            <a:r>
              <a:rPr lang="es-CL" smtClean="0"/>
              <a:t>Marcaje de paquetes a nivel de transporte.</a:t>
            </a:r>
          </a:p>
          <a:p>
            <a:pPr lvl="1"/>
            <a:r>
              <a:rPr lang="es-CL" smtClean="0"/>
              <a:t>Intercepción de tráfico para motivos legales.</a:t>
            </a:r>
          </a:p>
          <a:p>
            <a:pPr lvl="1"/>
            <a:r>
              <a:rPr lang="es-CL" smtClean="0"/>
              <a:t>Tarificación.</a:t>
            </a:r>
          </a:p>
          <a:p>
            <a:pPr lvl="1"/>
            <a:r>
              <a:rPr lang="es-CL" smtClean="0"/>
              <a:t>Control de tráfico.</a:t>
            </a:r>
          </a:p>
          <a:p>
            <a:pPr lvl="1"/>
            <a:r>
              <a:rPr lang="es-CL" smtClean="0"/>
              <a:t>Funciones de DHCP.</a:t>
            </a:r>
          </a:p>
          <a:p>
            <a:pPr lvl="1"/>
            <a:r>
              <a:rPr lang="es-CL" smtClean="0"/>
              <a:t>Funciones relacionadas con la movilidad entre redes.</a:t>
            </a:r>
          </a:p>
          <a:p>
            <a:pPr lvl="1"/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604901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1 Título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CL" smtClean="0"/>
              <a:t>HSS</a:t>
            </a:r>
          </a:p>
        </p:txBody>
      </p:sp>
      <p:sp>
        <p:nvSpPr>
          <p:cNvPr id="288771" name="2 Marcador de contenido"/>
          <p:cNvSpPr>
            <a:spLocks noGrp="1"/>
          </p:cNvSpPr>
          <p:nvPr>
            <p:ph idx="1"/>
          </p:nvPr>
        </p:nvSpPr>
        <p:spPr bwMode="auto">
          <a:xfrm>
            <a:off x="457200" y="1782763"/>
            <a:ext cx="822960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CL" sz="2400" smtClean="0"/>
              <a:t>El Home Subscriber Server contiene información sobre los abonados a la red. Entre los datos que almacena se encuentran:</a:t>
            </a:r>
          </a:p>
          <a:p>
            <a:pPr lvl="1"/>
            <a:r>
              <a:rPr lang="es-CL" sz="2000" smtClean="0"/>
              <a:t>Información de identificación.</a:t>
            </a:r>
          </a:p>
          <a:p>
            <a:pPr lvl="1"/>
            <a:r>
              <a:rPr lang="es-CL" sz="2000" smtClean="0"/>
              <a:t>Información de seguridad (incluye autenticación).</a:t>
            </a:r>
          </a:p>
          <a:p>
            <a:pPr lvl="1"/>
            <a:r>
              <a:rPr lang="es-CL" sz="2000" smtClean="0"/>
              <a:t>Información de localización.</a:t>
            </a:r>
          </a:p>
          <a:p>
            <a:pPr lvl="1"/>
            <a:r>
              <a:rPr lang="es-CL" sz="2000" smtClean="0"/>
              <a:t>Perfil del usuario.</a:t>
            </a:r>
          </a:p>
        </p:txBody>
      </p:sp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es-CL">
              <a:latin typeface="Arial" charset="0"/>
              <a:ea typeface="ＭＳ Ｐゴシック" pitchFamily="34" charset="-128"/>
            </a:endParaRPr>
          </a:p>
        </p:txBody>
      </p:sp>
      <p:graphicFrame>
        <p:nvGraphicFramePr>
          <p:cNvPr id="288773" name="Object 1"/>
          <p:cNvGraphicFramePr>
            <a:graphicFrameLocks noChangeAspect="1"/>
          </p:cNvGraphicFramePr>
          <p:nvPr/>
        </p:nvGraphicFramePr>
        <p:xfrm>
          <a:off x="3144838" y="3500438"/>
          <a:ext cx="5743575" cy="335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Picture" r:id="rId3" imgW="3842915" imgH="2215327" progId="Word.Picture.8">
                  <p:embed/>
                </p:oleObj>
              </mc:Choice>
              <mc:Fallback>
                <p:oleObj name="Picture" r:id="rId3" imgW="3842915" imgH="2215327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4838" y="3500438"/>
                        <a:ext cx="5743575" cy="335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7074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" y="548680"/>
            <a:ext cx="8810625" cy="501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75" y="5580045"/>
            <a:ext cx="6136557" cy="327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009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468337" cy="6408712"/>
          </a:xfrm>
        </p:spPr>
      </p:pic>
    </p:spTree>
    <p:extLst>
      <p:ext uri="{BB962C8B-B14F-4D97-AF65-F5344CB8AC3E}">
        <p14:creationId xmlns:p14="http://schemas.microsoft.com/office/powerpoint/2010/main" val="3489662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04245"/>
            <a:ext cx="7825412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2568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 txBox="1">
            <a:spLocks noGrp="1" noChangeArrowheads="1"/>
          </p:cNvSpPr>
          <p:nvPr/>
        </p:nvSpPr>
        <p:spPr bwMode="auto">
          <a:xfrm>
            <a:off x="8456613" y="6524625"/>
            <a:ext cx="6588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SzTx/>
              <a:buFontTx/>
              <a:buNone/>
            </a:pPr>
            <a:fld id="{95D93852-B76E-4F39-A3C9-2A1C2F8373E7}" type="slidenum">
              <a:rPr lang="en-US" altLang="zh-CN" sz="1400">
                <a:solidFill>
                  <a:schemeClr val="bg1"/>
                </a:solidFill>
              </a:rPr>
              <a:pPr algn="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17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395288" y="1341438"/>
            <a:ext cx="3455987" cy="4737100"/>
          </a:xfrm>
          <a:prstGeom prst="rect">
            <a:avLst/>
          </a:prstGeom>
          <a:solidFill>
            <a:srgbClr val="EAEAEA"/>
          </a:solidFill>
          <a:ln w="9525" algn="ctr">
            <a:solidFill>
              <a:srgbClr val="0087FF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333375"/>
            <a:ext cx="8496300" cy="6477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CN" smtClean="0"/>
              <a:t>Arquitectura de la red Trial LTE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144463" y="1592263"/>
            <a:ext cx="180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612775" y="1365250"/>
            <a:ext cx="3024188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4*eNodeB 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	4*BBU (B8200)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	6*RRU (R8880)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1* EPC 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	1*MME (uMAC)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	1*SGW (xGW)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	1*HSS 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1*EMS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	1*NetNumen M31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Service System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	1*Application Server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Devices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/>
              <a:t>	4* Test UE    </a:t>
            </a:r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3852863" y="1341438"/>
            <a:ext cx="5006975" cy="4729162"/>
            <a:chOff x="2427" y="845"/>
            <a:chExt cx="3154" cy="2979"/>
          </a:xfrm>
        </p:grpSpPr>
        <p:sp>
          <p:nvSpPr>
            <p:cNvPr id="9756" name="AutoShape 7"/>
            <p:cNvSpPr>
              <a:spLocks noChangeAspect="1" noChangeArrowheads="1" noTextEdit="1"/>
            </p:cNvSpPr>
            <p:nvPr/>
          </p:nvSpPr>
          <p:spPr bwMode="auto">
            <a:xfrm>
              <a:off x="2427" y="845"/>
              <a:ext cx="3154" cy="2979"/>
            </a:xfrm>
            <a:prstGeom prst="rect">
              <a:avLst/>
            </a:prstGeom>
            <a:solidFill>
              <a:srgbClr val="EAEAEA"/>
            </a:solidFill>
            <a:ln w="9525" algn="ctr">
              <a:solidFill>
                <a:srgbClr val="0087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pic>
          <p:nvPicPr>
            <p:cNvPr id="9757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3" y="3140"/>
              <a:ext cx="513" cy="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525" y="4591050"/>
            <a:ext cx="4381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525" y="4591050"/>
            <a:ext cx="4381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013325"/>
            <a:ext cx="814388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38" y="3305175"/>
            <a:ext cx="6381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38" y="3305175"/>
            <a:ext cx="6381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9" name="Rectangle 14"/>
          <p:cNvSpPr>
            <a:spLocks noChangeArrowheads="1"/>
          </p:cNvSpPr>
          <p:nvPr/>
        </p:nvSpPr>
        <p:spPr bwMode="auto">
          <a:xfrm>
            <a:off x="4697413" y="3457575"/>
            <a:ext cx="4508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ZXWN 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230" name="Rectangle 15"/>
          <p:cNvSpPr>
            <a:spLocks noChangeArrowheads="1"/>
          </p:cNvSpPr>
          <p:nvPr/>
        </p:nvSpPr>
        <p:spPr bwMode="auto">
          <a:xfrm>
            <a:off x="4716463" y="3649663"/>
            <a:ext cx="407987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uMAC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231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89300"/>
            <a:ext cx="6762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89300"/>
            <a:ext cx="6762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3" name="Rectangle 18"/>
          <p:cNvSpPr>
            <a:spLocks noChangeArrowheads="1"/>
          </p:cNvSpPr>
          <p:nvPr/>
        </p:nvSpPr>
        <p:spPr bwMode="auto">
          <a:xfrm>
            <a:off x="6948488" y="3025775"/>
            <a:ext cx="4508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ZXWN 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234" name="Rectangle 19"/>
          <p:cNvSpPr>
            <a:spLocks noChangeArrowheads="1"/>
          </p:cNvSpPr>
          <p:nvPr/>
        </p:nvSpPr>
        <p:spPr bwMode="auto">
          <a:xfrm>
            <a:off x="7019925" y="3168650"/>
            <a:ext cx="3175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xGW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235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4852988"/>
            <a:ext cx="184150" cy="11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6" name="Picture 2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4852988"/>
            <a:ext cx="184150" cy="11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7" name="Freeform 22"/>
          <p:cNvSpPr>
            <a:spLocks/>
          </p:cNvSpPr>
          <p:nvPr/>
        </p:nvSpPr>
        <p:spPr bwMode="auto">
          <a:xfrm>
            <a:off x="4572000" y="4868863"/>
            <a:ext cx="163513" cy="93662"/>
          </a:xfrm>
          <a:custGeom>
            <a:avLst/>
            <a:gdLst>
              <a:gd name="T0" fmla="*/ 2147483647 w 103"/>
              <a:gd name="T1" fmla="*/ 2147483647 h 59"/>
              <a:gd name="T2" fmla="*/ 2147483647 w 103"/>
              <a:gd name="T3" fmla="*/ 2147483647 h 59"/>
              <a:gd name="T4" fmla="*/ 2147483647 w 103"/>
              <a:gd name="T5" fmla="*/ 2147483647 h 59"/>
              <a:gd name="T6" fmla="*/ 2147483647 w 103"/>
              <a:gd name="T7" fmla="*/ 2147483647 h 59"/>
              <a:gd name="T8" fmla="*/ 2147483647 w 103"/>
              <a:gd name="T9" fmla="*/ 0 h 59"/>
              <a:gd name="T10" fmla="*/ 0 w 103"/>
              <a:gd name="T11" fmla="*/ 2147483647 h 59"/>
              <a:gd name="T12" fmla="*/ 2147483647 w 103"/>
              <a:gd name="T13" fmla="*/ 2147483647 h 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"/>
              <a:gd name="T22" fmla="*/ 0 h 59"/>
              <a:gd name="T23" fmla="*/ 103 w 103"/>
              <a:gd name="T24" fmla="*/ 59 h 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" h="59">
                <a:moveTo>
                  <a:pt x="88" y="59"/>
                </a:moveTo>
                <a:lnTo>
                  <a:pt x="103" y="50"/>
                </a:lnTo>
                <a:lnTo>
                  <a:pt x="103" y="35"/>
                </a:lnTo>
                <a:lnTo>
                  <a:pt x="88" y="44"/>
                </a:lnTo>
                <a:lnTo>
                  <a:pt x="14" y="0"/>
                </a:lnTo>
                <a:lnTo>
                  <a:pt x="0" y="8"/>
                </a:lnTo>
                <a:lnTo>
                  <a:pt x="88" y="59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238" name="Picture 2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4957763"/>
            <a:ext cx="184150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9" name="Picture 2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4957763"/>
            <a:ext cx="184150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0" name="Freeform 25"/>
          <p:cNvSpPr>
            <a:spLocks/>
          </p:cNvSpPr>
          <p:nvPr/>
        </p:nvSpPr>
        <p:spPr bwMode="auto">
          <a:xfrm>
            <a:off x="4572000" y="4968875"/>
            <a:ext cx="163513" cy="95250"/>
          </a:xfrm>
          <a:custGeom>
            <a:avLst/>
            <a:gdLst>
              <a:gd name="T0" fmla="*/ 2147483647 w 103"/>
              <a:gd name="T1" fmla="*/ 2147483647 h 60"/>
              <a:gd name="T2" fmla="*/ 2147483647 w 103"/>
              <a:gd name="T3" fmla="*/ 2147483647 h 60"/>
              <a:gd name="T4" fmla="*/ 2147483647 w 103"/>
              <a:gd name="T5" fmla="*/ 2147483647 h 60"/>
              <a:gd name="T6" fmla="*/ 2147483647 w 103"/>
              <a:gd name="T7" fmla="*/ 2147483647 h 60"/>
              <a:gd name="T8" fmla="*/ 2147483647 w 103"/>
              <a:gd name="T9" fmla="*/ 0 h 60"/>
              <a:gd name="T10" fmla="*/ 0 w 103"/>
              <a:gd name="T11" fmla="*/ 2147483647 h 60"/>
              <a:gd name="T12" fmla="*/ 2147483647 w 103"/>
              <a:gd name="T13" fmla="*/ 2147483647 h 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"/>
              <a:gd name="T22" fmla="*/ 0 h 60"/>
              <a:gd name="T23" fmla="*/ 103 w 103"/>
              <a:gd name="T24" fmla="*/ 60 h 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" h="60">
                <a:moveTo>
                  <a:pt x="88" y="60"/>
                </a:moveTo>
                <a:lnTo>
                  <a:pt x="103" y="51"/>
                </a:lnTo>
                <a:lnTo>
                  <a:pt x="103" y="35"/>
                </a:lnTo>
                <a:lnTo>
                  <a:pt x="88" y="44"/>
                </a:lnTo>
                <a:lnTo>
                  <a:pt x="14" y="0"/>
                </a:lnTo>
                <a:lnTo>
                  <a:pt x="0" y="8"/>
                </a:lnTo>
                <a:lnTo>
                  <a:pt x="88" y="60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241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5060950"/>
            <a:ext cx="184150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Freeform 27"/>
          <p:cNvSpPr>
            <a:spLocks/>
          </p:cNvSpPr>
          <p:nvPr/>
        </p:nvSpPr>
        <p:spPr bwMode="auto">
          <a:xfrm>
            <a:off x="4572000" y="5070475"/>
            <a:ext cx="163513" cy="93663"/>
          </a:xfrm>
          <a:custGeom>
            <a:avLst/>
            <a:gdLst>
              <a:gd name="T0" fmla="*/ 2147483647 w 103"/>
              <a:gd name="T1" fmla="*/ 2147483647 h 59"/>
              <a:gd name="T2" fmla="*/ 2147483647 w 103"/>
              <a:gd name="T3" fmla="*/ 2147483647 h 59"/>
              <a:gd name="T4" fmla="*/ 2147483647 w 103"/>
              <a:gd name="T5" fmla="*/ 2147483647 h 59"/>
              <a:gd name="T6" fmla="*/ 2147483647 w 103"/>
              <a:gd name="T7" fmla="*/ 2147483647 h 59"/>
              <a:gd name="T8" fmla="*/ 2147483647 w 103"/>
              <a:gd name="T9" fmla="*/ 0 h 59"/>
              <a:gd name="T10" fmla="*/ 0 w 103"/>
              <a:gd name="T11" fmla="*/ 2147483647 h 59"/>
              <a:gd name="T12" fmla="*/ 2147483647 w 103"/>
              <a:gd name="T13" fmla="*/ 2147483647 h 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"/>
              <a:gd name="T22" fmla="*/ 0 h 59"/>
              <a:gd name="T23" fmla="*/ 103 w 103"/>
              <a:gd name="T24" fmla="*/ 59 h 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" h="59">
                <a:moveTo>
                  <a:pt x="88" y="59"/>
                </a:moveTo>
                <a:lnTo>
                  <a:pt x="103" y="50"/>
                </a:lnTo>
                <a:lnTo>
                  <a:pt x="103" y="34"/>
                </a:lnTo>
                <a:lnTo>
                  <a:pt x="88" y="43"/>
                </a:lnTo>
                <a:lnTo>
                  <a:pt x="14" y="0"/>
                </a:lnTo>
                <a:lnTo>
                  <a:pt x="0" y="8"/>
                </a:lnTo>
                <a:lnTo>
                  <a:pt x="88" y="59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43" name="Rectangle 28"/>
          <p:cNvSpPr>
            <a:spLocks noChangeArrowheads="1"/>
          </p:cNvSpPr>
          <p:nvPr/>
        </p:nvSpPr>
        <p:spPr bwMode="auto">
          <a:xfrm>
            <a:off x="4724400" y="4765675"/>
            <a:ext cx="344488" cy="7938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44" name="Rectangle 29"/>
          <p:cNvSpPr>
            <a:spLocks noChangeArrowheads="1"/>
          </p:cNvSpPr>
          <p:nvPr/>
        </p:nvSpPr>
        <p:spPr bwMode="auto">
          <a:xfrm>
            <a:off x="4724400" y="4773613"/>
            <a:ext cx="344488" cy="7937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45" name="Rectangle 30"/>
          <p:cNvSpPr>
            <a:spLocks noChangeArrowheads="1"/>
          </p:cNvSpPr>
          <p:nvPr/>
        </p:nvSpPr>
        <p:spPr bwMode="auto">
          <a:xfrm>
            <a:off x="4724400" y="4781550"/>
            <a:ext cx="344488" cy="1587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46" name="Rectangle 31"/>
          <p:cNvSpPr>
            <a:spLocks noChangeArrowheads="1"/>
          </p:cNvSpPr>
          <p:nvPr/>
        </p:nvSpPr>
        <p:spPr bwMode="auto">
          <a:xfrm>
            <a:off x="4724400" y="4797425"/>
            <a:ext cx="344488" cy="7938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47" name="Rectangle 32"/>
          <p:cNvSpPr>
            <a:spLocks noChangeArrowheads="1"/>
          </p:cNvSpPr>
          <p:nvPr/>
        </p:nvSpPr>
        <p:spPr bwMode="auto">
          <a:xfrm>
            <a:off x="4724400" y="4805363"/>
            <a:ext cx="344488" cy="1587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48" name="Rectangle 33"/>
          <p:cNvSpPr>
            <a:spLocks noChangeArrowheads="1"/>
          </p:cNvSpPr>
          <p:nvPr/>
        </p:nvSpPr>
        <p:spPr bwMode="auto">
          <a:xfrm>
            <a:off x="4724400" y="4821238"/>
            <a:ext cx="344488" cy="7937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49" name="Rectangle 34"/>
          <p:cNvSpPr>
            <a:spLocks noChangeArrowheads="1"/>
          </p:cNvSpPr>
          <p:nvPr/>
        </p:nvSpPr>
        <p:spPr bwMode="auto">
          <a:xfrm>
            <a:off x="4724400" y="4829175"/>
            <a:ext cx="344488" cy="1587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50" name="Rectangle 35"/>
          <p:cNvSpPr>
            <a:spLocks noChangeArrowheads="1"/>
          </p:cNvSpPr>
          <p:nvPr/>
        </p:nvSpPr>
        <p:spPr bwMode="auto">
          <a:xfrm>
            <a:off x="4724400" y="4845050"/>
            <a:ext cx="344488" cy="7938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51" name="Rectangle 36"/>
          <p:cNvSpPr>
            <a:spLocks noChangeArrowheads="1"/>
          </p:cNvSpPr>
          <p:nvPr/>
        </p:nvSpPr>
        <p:spPr bwMode="auto">
          <a:xfrm>
            <a:off x="4724400" y="4852988"/>
            <a:ext cx="344488" cy="158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52" name="Rectangle 37"/>
          <p:cNvSpPr>
            <a:spLocks noChangeArrowheads="1"/>
          </p:cNvSpPr>
          <p:nvPr/>
        </p:nvSpPr>
        <p:spPr bwMode="auto">
          <a:xfrm>
            <a:off x="4724400" y="4868863"/>
            <a:ext cx="344488" cy="17462"/>
          </a:xfrm>
          <a:prstGeom prst="rect">
            <a:avLst/>
          </a:prstGeom>
          <a:solidFill>
            <a:srgbClr val="E7E7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53" name="Rectangle 38"/>
          <p:cNvSpPr>
            <a:spLocks noChangeArrowheads="1"/>
          </p:cNvSpPr>
          <p:nvPr/>
        </p:nvSpPr>
        <p:spPr bwMode="auto">
          <a:xfrm>
            <a:off x="4724400" y="4886325"/>
            <a:ext cx="344488" cy="7938"/>
          </a:xfrm>
          <a:prstGeom prst="rect">
            <a:avLst/>
          </a:prstGeom>
          <a:solidFill>
            <a:srgbClr val="E8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54" name="Rectangle 39"/>
          <p:cNvSpPr>
            <a:spLocks noChangeArrowheads="1"/>
          </p:cNvSpPr>
          <p:nvPr/>
        </p:nvSpPr>
        <p:spPr bwMode="auto">
          <a:xfrm>
            <a:off x="4724400" y="4894263"/>
            <a:ext cx="344488" cy="15875"/>
          </a:xfrm>
          <a:prstGeom prst="rect">
            <a:avLst/>
          </a:prstGeom>
          <a:solidFill>
            <a:srgbClr val="E9E9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55" name="Rectangle 40"/>
          <p:cNvSpPr>
            <a:spLocks noChangeArrowheads="1"/>
          </p:cNvSpPr>
          <p:nvPr/>
        </p:nvSpPr>
        <p:spPr bwMode="auto">
          <a:xfrm>
            <a:off x="4724400" y="4910138"/>
            <a:ext cx="344488" cy="7937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56" name="Rectangle 41"/>
          <p:cNvSpPr>
            <a:spLocks noChangeArrowheads="1"/>
          </p:cNvSpPr>
          <p:nvPr/>
        </p:nvSpPr>
        <p:spPr bwMode="auto">
          <a:xfrm>
            <a:off x="4724400" y="4918075"/>
            <a:ext cx="344488" cy="15875"/>
          </a:xfrm>
          <a:prstGeom prst="rect">
            <a:avLst/>
          </a:pr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57" name="Rectangle 42"/>
          <p:cNvSpPr>
            <a:spLocks noChangeArrowheads="1"/>
          </p:cNvSpPr>
          <p:nvPr/>
        </p:nvSpPr>
        <p:spPr bwMode="auto">
          <a:xfrm>
            <a:off x="4724400" y="4933950"/>
            <a:ext cx="344488" cy="7938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58" name="Rectangle 43"/>
          <p:cNvSpPr>
            <a:spLocks noChangeArrowheads="1"/>
          </p:cNvSpPr>
          <p:nvPr/>
        </p:nvSpPr>
        <p:spPr bwMode="auto">
          <a:xfrm>
            <a:off x="4724400" y="4941888"/>
            <a:ext cx="344488" cy="15875"/>
          </a:xfrm>
          <a:prstGeom prst="rect">
            <a:avLst/>
          </a:prstGeom>
          <a:solidFill>
            <a:srgbClr val="ED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59" name="Rectangle 44"/>
          <p:cNvSpPr>
            <a:spLocks noChangeArrowheads="1"/>
          </p:cNvSpPr>
          <p:nvPr/>
        </p:nvSpPr>
        <p:spPr bwMode="auto">
          <a:xfrm>
            <a:off x="4724400" y="4957763"/>
            <a:ext cx="344488" cy="7937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60" name="Rectangle 45"/>
          <p:cNvSpPr>
            <a:spLocks noChangeArrowheads="1"/>
          </p:cNvSpPr>
          <p:nvPr/>
        </p:nvSpPr>
        <p:spPr bwMode="auto">
          <a:xfrm>
            <a:off x="4724400" y="4965700"/>
            <a:ext cx="344488" cy="15875"/>
          </a:xfrm>
          <a:prstGeom prst="rect">
            <a:avLst/>
          </a:pr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61" name="Rectangle 46"/>
          <p:cNvSpPr>
            <a:spLocks noChangeArrowheads="1"/>
          </p:cNvSpPr>
          <p:nvPr/>
        </p:nvSpPr>
        <p:spPr bwMode="auto">
          <a:xfrm>
            <a:off x="4724400" y="4981575"/>
            <a:ext cx="344488" cy="15875"/>
          </a:xfrm>
          <a:prstGeom prst="rect">
            <a:avLst/>
          </a:prstGeom>
          <a:solidFill>
            <a:srgbClr val="F0F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62" name="Rectangle 47"/>
          <p:cNvSpPr>
            <a:spLocks noChangeArrowheads="1"/>
          </p:cNvSpPr>
          <p:nvPr/>
        </p:nvSpPr>
        <p:spPr bwMode="auto">
          <a:xfrm>
            <a:off x="4724400" y="4997450"/>
            <a:ext cx="344488" cy="7938"/>
          </a:xfrm>
          <a:prstGeom prst="rect">
            <a:avLst/>
          </a:pr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63" name="Rectangle 48"/>
          <p:cNvSpPr>
            <a:spLocks noChangeArrowheads="1"/>
          </p:cNvSpPr>
          <p:nvPr/>
        </p:nvSpPr>
        <p:spPr bwMode="auto">
          <a:xfrm>
            <a:off x="4724400" y="5005388"/>
            <a:ext cx="344488" cy="15875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64" name="Rectangle 49"/>
          <p:cNvSpPr>
            <a:spLocks noChangeArrowheads="1"/>
          </p:cNvSpPr>
          <p:nvPr/>
        </p:nvSpPr>
        <p:spPr bwMode="auto">
          <a:xfrm>
            <a:off x="4724400" y="5021263"/>
            <a:ext cx="344488" cy="7937"/>
          </a:xfrm>
          <a:prstGeom prst="rect">
            <a:avLst/>
          </a:pr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65" name="Rectangle 50"/>
          <p:cNvSpPr>
            <a:spLocks noChangeArrowheads="1"/>
          </p:cNvSpPr>
          <p:nvPr/>
        </p:nvSpPr>
        <p:spPr bwMode="auto">
          <a:xfrm>
            <a:off x="4724400" y="5029200"/>
            <a:ext cx="344488" cy="15875"/>
          </a:xfrm>
          <a:prstGeom prst="rect">
            <a:avLst/>
          </a:pr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66" name="Rectangle 51"/>
          <p:cNvSpPr>
            <a:spLocks noChangeArrowheads="1"/>
          </p:cNvSpPr>
          <p:nvPr/>
        </p:nvSpPr>
        <p:spPr bwMode="auto">
          <a:xfrm>
            <a:off x="4724400" y="5045075"/>
            <a:ext cx="344488" cy="7938"/>
          </a:xfrm>
          <a:prstGeom prst="rect">
            <a:avLst/>
          </a:pr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67" name="Rectangle 52"/>
          <p:cNvSpPr>
            <a:spLocks noChangeArrowheads="1"/>
          </p:cNvSpPr>
          <p:nvPr/>
        </p:nvSpPr>
        <p:spPr bwMode="auto">
          <a:xfrm>
            <a:off x="4724400" y="5053013"/>
            <a:ext cx="344488" cy="15875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68" name="Rectangle 53"/>
          <p:cNvSpPr>
            <a:spLocks noChangeArrowheads="1"/>
          </p:cNvSpPr>
          <p:nvPr/>
        </p:nvSpPr>
        <p:spPr bwMode="auto">
          <a:xfrm>
            <a:off x="4724400" y="5068888"/>
            <a:ext cx="344488" cy="15875"/>
          </a:xfrm>
          <a:prstGeom prst="rect">
            <a:avLst/>
          </a:pr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69" name="Rectangle 54"/>
          <p:cNvSpPr>
            <a:spLocks noChangeArrowheads="1"/>
          </p:cNvSpPr>
          <p:nvPr/>
        </p:nvSpPr>
        <p:spPr bwMode="auto">
          <a:xfrm>
            <a:off x="4724400" y="5084763"/>
            <a:ext cx="344488" cy="7937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70" name="Rectangle 55"/>
          <p:cNvSpPr>
            <a:spLocks noChangeArrowheads="1"/>
          </p:cNvSpPr>
          <p:nvPr/>
        </p:nvSpPr>
        <p:spPr bwMode="auto">
          <a:xfrm>
            <a:off x="4724400" y="5092700"/>
            <a:ext cx="344488" cy="15875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71" name="Rectangle 56"/>
          <p:cNvSpPr>
            <a:spLocks noChangeArrowheads="1"/>
          </p:cNvSpPr>
          <p:nvPr/>
        </p:nvSpPr>
        <p:spPr bwMode="auto">
          <a:xfrm>
            <a:off x="4724400" y="5108575"/>
            <a:ext cx="344488" cy="7938"/>
          </a:xfrm>
          <a:prstGeom prst="rect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72" name="Rectangle 57"/>
          <p:cNvSpPr>
            <a:spLocks noChangeArrowheads="1"/>
          </p:cNvSpPr>
          <p:nvPr/>
        </p:nvSpPr>
        <p:spPr bwMode="auto">
          <a:xfrm>
            <a:off x="4724400" y="5116513"/>
            <a:ext cx="344488" cy="15875"/>
          </a:xfrm>
          <a:prstGeom prst="rect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73" name="Rectangle 58"/>
          <p:cNvSpPr>
            <a:spLocks noChangeArrowheads="1"/>
          </p:cNvSpPr>
          <p:nvPr/>
        </p:nvSpPr>
        <p:spPr bwMode="auto">
          <a:xfrm>
            <a:off x="4724400" y="5132388"/>
            <a:ext cx="344488" cy="7937"/>
          </a:xfrm>
          <a:prstGeom prst="rect">
            <a:avLst/>
          </a:pr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74" name="Rectangle 59"/>
          <p:cNvSpPr>
            <a:spLocks noChangeArrowheads="1"/>
          </p:cNvSpPr>
          <p:nvPr/>
        </p:nvSpPr>
        <p:spPr bwMode="auto">
          <a:xfrm>
            <a:off x="4724400" y="5140325"/>
            <a:ext cx="344488" cy="15875"/>
          </a:xfrm>
          <a:prstGeom prst="rect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75" name="Rectangle 60"/>
          <p:cNvSpPr>
            <a:spLocks noChangeArrowheads="1"/>
          </p:cNvSpPr>
          <p:nvPr/>
        </p:nvSpPr>
        <p:spPr bwMode="auto">
          <a:xfrm>
            <a:off x="4724400" y="5156200"/>
            <a:ext cx="344488" cy="7938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76" name="Freeform 61"/>
          <p:cNvSpPr>
            <a:spLocks/>
          </p:cNvSpPr>
          <p:nvPr/>
        </p:nvSpPr>
        <p:spPr bwMode="auto">
          <a:xfrm>
            <a:off x="4735513" y="4781550"/>
            <a:ext cx="327025" cy="379413"/>
          </a:xfrm>
          <a:custGeom>
            <a:avLst/>
            <a:gdLst>
              <a:gd name="T0" fmla="*/ 0 w 206"/>
              <a:gd name="T1" fmla="*/ 2147483647 h 239"/>
              <a:gd name="T2" fmla="*/ 2147483647 w 206"/>
              <a:gd name="T3" fmla="*/ 2147483647 h 239"/>
              <a:gd name="T4" fmla="*/ 2147483647 w 206"/>
              <a:gd name="T5" fmla="*/ 2147483647 h 239"/>
              <a:gd name="T6" fmla="*/ 2147483647 w 206"/>
              <a:gd name="T7" fmla="*/ 0 h 239"/>
              <a:gd name="T8" fmla="*/ 0 w 206"/>
              <a:gd name="T9" fmla="*/ 2147483647 h 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"/>
              <a:gd name="T16" fmla="*/ 0 h 239"/>
              <a:gd name="T17" fmla="*/ 206 w 206"/>
              <a:gd name="T18" fmla="*/ 239 h 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" h="239">
                <a:moveTo>
                  <a:pt x="0" y="60"/>
                </a:moveTo>
                <a:lnTo>
                  <a:pt x="103" y="239"/>
                </a:lnTo>
                <a:lnTo>
                  <a:pt x="206" y="179"/>
                </a:lnTo>
                <a:lnTo>
                  <a:pt x="103" y="0"/>
                </a:lnTo>
                <a:lnTo>
                  <a:pt x="0" y="60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77" name="Rectangle 62"/>
          <p:cNvSpPr>
            <a:spLocks noChangeArrowheads="1"/>
          </p:cNvSpPr>
          <p:nvPr/>
        </p:nvSpPr>
        <p:spPr bwMode="auto">
          <a:xfrm>
            <a:off x="4562475" y="4670425"/>
            <a:ext cx="322263" cy="7938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78" name="Rectangle 63"/>
          <p:cNvSpPr>
            <a:spLocks noChangeArrowheads="1"/>
          </p:cNvSpPr>
          <p:nvPr/>
        </p:nvSpPr>
        <p:spPr bwMode="auto">
          <a:xfrm>
            <a:off x="4562475" y="4678363"/>
            <a:ext cx="322263" cy="7937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79" name="Rectangle 64"/>
          <p:cNvSpPr>
            <a:spLocks noChangeArrowheads="1"/>
          </p:cNvSpPr>
          <p:nvPr/>
        </p:nvSpPr>
        <p:spPr bwMode="auto">
          <a:xfrm>
            <a:off x="4562475" y="4686300"/>
            <a:ext cx="322263" cy="7938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80" name="Rectangle 65"/>
          <p:cNvSpPr>
            <a:spLocks noChangeArrowheads="1"/>
          </p:cNvSpPr>
          <p:nvPr/>
        </p:nvSpPr>
        <p:spPr bwMode="auto">
          <a:xfrm>
            <a:off x="4562475" y="4694238"/>
            <a:ext cx="322263" cy="793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81" name="Rectangle 66"/>
          <p:cNvSpPr>
            <a:spLocks noChangeArrowheads="1"/>
          </p:cNvSpPr>
          <p:nvPr/>
        </p:nvSpPr>
        <p:spPr bwMode="auto">
          <a:xfrm>
            <a:off x="4562475" y="4702175"/>
            <a:ext cx="322263" cy="793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82" name="Rectangle 67"/>
          <p:cNvSpPr>
            <a:spLocks noChangeArrowheads="1"/>
          </p:cNvSpPr>
          <p:nvPr/>
        </p:nvSpPr>
        <p:spPr bwMode="auto">
          <a:xfrm>
            <a:off x="4562475" y="4710113"/>
            <a:ext cx="322263" cy="793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83" name="Rectangle 68"/>
          <p:cNvSpPr>
            <a:spLocks noChangeArrowheads="1"/>
          </p:cNvSpPr>
          <p:nvPr/>
        </p:nvSpPr>
        <p:spPr bwMode="auto">
          <a:xfrm>
            <a:off x="4562475" y="4718050"/>
            <a:ext cx="322263" cy="7938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84" name="Rectangle 69"/>
          <p:cNvSpPr>
            <a:spLocks noChangeArrowheads="1"/>
          </p:cNvSpPr>
          <p:nvPr/>
        </p:nvSpPr>
        <p:spPr bwMode="auto">
          <a:xfrm>
            <a:off x="4562475" y="4725988"/>
            <a:ext cx="322263" cy="7937"/>
          </a:xfrm>
          <a:prstGeom prst="rect">
            <a:avLst/>
          </a:prstGeom>
          <a:solidFill>
            <a:srgbClr val="E7E7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85" name="Rectangle 70"/>
          <p:cNvSpPr>
            <a:spLocks noChangeArrowheads="1"/>
          </p:cNvSpPr>
          <p:nvPr/>
        </p:nvSpPr>
        <p:spPr bwMode="auto">
          <a:xfrm>
            <a:off x="4562475" y="4733925"/>
            <a:ext cx="322263" cy="7938"/>
          </a:xfrm>
          <a:prstGeom prst="rect">
            <a:avLst/>
          </a:prstGeom>
          <a:solidFill>
            <a:srgbClr val="E9E9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86" name="Rectangle 71"/>
          <p:cNvSpPr>
            <a:spLocks noChangeArrowheads="1"/>
          </p:cNvSpPr>
          <p:nvPr/>
        </p:nvSpPr>
        <p:spPr bwMode="auto">
          <a:xfrm>
            <a:off x="4562475" y="4741863"/>
            <a:ext cx="322263" cy="7937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87" name="Rectangle 72"/>
          <p:cNvSpPr>
            <a:spLocks noChangeArrowheads="1"/>
          </p:cNvSpPr>
          <p:nvPr/>
        </p:nvSpPr>
        <p:spPr bwMode="auto">
          <a:xfrm>
            <a:off x="4562475" y="4749800"/>
            <a:ext cx="322263" cy="7938"/>
          </a:xfrm>
          <a:prstGeom prst="rect">
            <a:avLst/>
          </a:pr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88" name="Rectangle 73"/>
          <p:cNvSpPr>
            <a:spLocks noChangeArrowheads="1"/>
          </p:cNvSpPr>
          <p:nvPr/>
        </p:nvSpPr>
        <p:spPr bwMode="auto">
          <a:xfrm>
            <a:off x="4562475" y="4757738"/>
            <a:ext cx="322263" cy="7937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89" name="Rectangle 74"/>
          <p:cNvSpPr>
            <a:spLocks noChangeArrowheads="1"/>
          </p:cNvSpPr>
          <p:nvPr/>
        </p:nvSpPr>
        <p:spPr bwMode="auto">
          <a:xfrm>
            <a:off x="4562475" y="4765675"/>
            <a:ext cx="322263" cy="7938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90" name="Rectangle 75"/>
          <p:cNvSpPr>
            <a:spLocks noChangeArrowheads="1"/>
          </p:cNvSpPr>
          <p:nvPr/>
        </p:nvSpPr>
        <p:spPr bwMode="auto">
          <a:xfrm>
            <a:off x="4562475" y="4773613"/>
            <a:ext cx="322263" cy="7937"/>
          </a:xfrm>
          <a:prstGeom prst="rect">
            <a:avLst/>
          </a:pr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91" name="Rectangle 76"/>
          <p:cNvSpPr>
            <a:spLocks noChangeArrowheads="1"/>
          </p:cNvSpPr>
          <p:nvPr/>
        </p:nvSpPr>
        <p:spPr bwMode="auto">
          <a:xfrm>
            <a:off x="4562475" y="4781550"/>
            <a:ext cx="322263" cy="7938"/>
          </a:xfrm>
          <a:prstGeom prst="rect">
            <a:avLst/>
          </a:prstGeom>
          <a:solidFill>
            <a:srgbClr val="F0F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92" name="Rectangle 77"/>
          <p:cNvSpPr>
            <a:spLocks noChangeArrowheads="1"/>
          </p:cNvSpPr>
          <p:nvPr/>
        </p:nvSpPr>
        <p:spPr bwMode="auto">
          <a:xfrm>
            <a:off x="4562475" y="4789488"/>
            <a:ext cx="322263" cy="793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93" name="Rectangle 78"/>
          <p:cNvSpPr>
            <a:spLocks noChangeArrowheads="1"/>
          </p:cNvSpPr>
          <p:nvPr/>
        </p:nvSpPr>
        <p:spPr bwMode="auto">
          <a:xfrm>
            <a:off x="4562475" y="4797425"/>
            <a:ext cx="322263" cy="7938"/>
          </a:xfrm>
          <a:prstGeom prst="rect">
            <a:avLst/>
          </a:pr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94" name="Rectangle 79"/>
          <p:cNvSpPr>
            <a:spLocks noChangeArrowheads="1"/>
          </p:cNvSpPr>
          <p:nvPr/>
        </p:nvSpPr>
        <p:spPr bwMode="auto">
          <a:xfrm>
            <a:off x="4562475" y="4805363"/>
            <a:ext cx="322263" cy="7937"/>
          </a:xfrm>
          <a:prstGeom prst="rect">
            <a:avLst/>
          </a:pr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95" name="Rectangle 80"/>
          <p:cNvSpPr>
            <a:spLocks noChangeArrowheads="1"/>
          </p:cNvSpPr>
          <p:nvPr/>
        </p:nvSpPr>
        <p:spPr bwMode="auto">
          <a:xfrm>
            <a:off x="4562475" y="4813300"/>
            <a:ext cx="322263" cy="7938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96" name="Rectangle 81"/>
          <p:cNvSpPr>
            <a:spLocks noChangeArrowheads="1"/>
          </p:cNvSpPr>
          <p:nvPr/>
        </p:nvSpPr>
        <p:spPr bwMode="auto">
          <a:xfrm>
            <a:off x="4562475" y="4821238"/>
            <a:ext cx="322263" cy="7937"/>
          </a:xfrm>
          <a:prstGeom prst="rect">
            <a:avLst/>
          </a:pr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97" name="Rectangle 82"/>
          <p:cNvSpPr>
            <a:spLocks noChangeArrowheads="1"/>
          </p:cNvSpPr>
          <p:nvPr/>
        </p:nvSpPr>
        <p:spPr bwMode="auto">
          <a:xfrm>
            <a:off x="4562475" y="4829175"/>
            <a:ext cx="322263" cy="7938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98" name="Rectangle 83"/>
          <p:cNvSpPr>
            <a:spLocks noChangeArrowheads="1"/>
          </p:cNvSpPr>
          <p:nvPr/>
        </p:nvSpPr>
        <p:spPr bwMode="auto">
          <a:xfrm>
            <a:off x="4562475" y="4837113"/>
            <a:ext cx="322263" cy="7937"/>
          </a:xfrm>
          <a:prstGeom prst="rect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299" name="Rectangle 84"/>
          <p:cNvSpPr>
            <a:spLocks noChangeArrowheads="1"/>
          </p:cNvSpPr>
          <p:nvPr/>
        </p:nvSpPr>
        <p:spPr bwMode="auto">
          <a:xfrm>
            <a:off x="4562475" y="4845050"/>
            <a:ext cx="322263" cy="7938"/>
          </a:xfrm>
          <a:prstGeom prst="rect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00" name="Rectangle 85"/>
          <p:cNvSpPr>
            <a:spLocks noChangeArrowheads="1"/>
          </p:cNvSpPr>
          <p:nvPr/>
        </p:nvSpPr>
        <p:spPr bwMode="auto">
          <a:xfrm>
            <a:off x="4562475" y="4852988"/>
            <a:ext cx="322263" cy="7937"/>
          </a:xfrm>
          <a:prstGeom prst="rect">
            <a:avLst/>
          </a:pr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01" name="Rectangle 86"/>
          <p:cNvSpPr>
            <a:spLocks noChangeArrowheads="1"/>
          </p:cNvSpPr>
          <p:nvPr/>
        </p:nvSpPr>
        <p:spPr bwMode="auto">
          <a:xfrm>
            <a:off x="4562475" y="4860925"/>
            <a:ext cx="322263" cy="7938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02" name="Freeform 87"/>
          <p:cNvSpPr>
            <a:spLocks/>
          </p:cNvSpPr>
          <p:nvPr/>
        </p:nvSpPr>
        <p:spPr bwMode="auto">
          <a:xfrm>
            <a:off x="4572000" y="4684713"/>
            <a:ext cx="303213" cy="177800"/>
          </a:xfrm>
          <a:custGeom>
            <a:avLst/>
            <a:gdLst>
              <a:gd name="T0" fmla="*/ 0 w 191"/>
              <a:gd name="T1" fmla="*/ 2147483647 h 112"/>
              <a:gd name="T2" fmla="*/ 2147483647 w 191"/>
              <a:gd name="T3" fmla="*/ 2147483647 h 112"/>
              <a:gd name="T4" fmla="*/ 2147483647 w 191"/>
              <a:gd name="T5" fmla="*/ 2147483647 h 112"/>
              <a:gd name="T6" fmla="*/ 2147483647 w 191"/>
              <a:gd name="T7" fmla="*/ 0 h 112"/>
              <a:gd name="T8" fmla="*/ 0 w 191"/>
              <a:gd name="T9" fmla="*/ 2147483647 h 1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"/>
              <a:gd name="T16" fmla="*/ 0 h 112"/>
              <a:gd name="T17" fmla="*/ 191 w 191"/>
              <a:gd name="T18" fmla="*/ 112 h 1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" h="112">
                <a:moveTo>
                  <a:pt x="0" y="61"/>
                </a:moveTo>
                <a:lnTo>
                  <a:pt x="88" y="112"/>
                </a:lnTo>
                <a:lnTo>
                  <a:pt x="191" y="52"/>
                </a:lnTo>
                <a:lnTo>
                  <a:pt x="103" y="0"/>
                </a:lnTo>
                <a:lnTo>
                  <a:pt x="0" y="61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303" name="Picture 8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4757738"/>
            <a:ext cx="1841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04" name="Freeform 89"/>
          <p:cNvSpPr>
            <a:spLocks/>
          </p:cNvSpPr>
          <p:nvPr/>
        </p:nvSpPr>
        <p:spPr bwMode="auto">
          <a:xfrm>
            <a:off x="4711700" y="4767263"/>
            <a:ext cx="163513" cy="171450"/>
          </a:xfrm>
          <a:custGeom>
            <a:avLst/>
            <a:gdLst>
              <a:gd name="T0" fmla="*/ 0 w 103"/>
              <a:gd name="T1" fmla="*/ 2147483647 h 108"/>
              <a:gd name="T2" fmla="*/ 2147483647 w 103"/>
              <a:gd name="T3" fmla="*/ 2147483647 h 108"/>
              <a:gd name="T4" fmla="*/ 2147483647 w 103"/>
              <a:gd name="T5" fmla="*/ 2147483647 h 108"/>
              <a:gd name="T6" fmla="*/ 2147483647 w 103"/>
              <a:gd name="T7" fmla="*/ 2147483647 h 108"/>
              <a:gd name="T8" fmla="*/ 2147483647 w 103"/>
              <a:gd name="T9" fmla="*/ 0 h 108"/>
              <a:gd name="T10" fmla="*/ 0 w 103"/>
              <a:gd name="T11" fmla="*/ 2147483647 h 108"/>
              <a:gd name="T12" fmla="*/ 0 w 103"/>
              <a:gd name="T13" fmla="*/ 2147483647 h 1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"/>
              <a:gd name="T22" fmla="*/ 0 h 108"/>
              <a:gd name="T23" fmla="*/ 103 w 103"/>
              <a:gd name="T24" fmla="*/ 108 h 1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" h="108">
                <a:moveTo>
                  <a:pt x="0" y="108"/>
                </a:moveTo>
                <a:lnTo>
                  <a:pt x="15" y="99"/>
                </a:lnTo>
                <a:lnTo>
                  <a:pt x="15" y="69"/>
                </a:lnTo>
                <a:lnTo>
                  <a:pt x="103" y="18"/>
                </a:lnTo>
                <a:lnTo>
                  <a:pt x="103" y="0"/>
                </a:lnTo>
                <a:lnTo>
                  <a:pt x="0" y="60"/>
                </a:lnTo>
                <a:lnTo>
                  <a:pt x="0" y="108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305" name="Picture 9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4933950"/>
            <a:ext cx="46037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06" name="Picture 9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4933950"/>
            <a:ext cx="46037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07" name="Freeform 92"/>
          <p:cNvSpPr>
            <a:spLocks/>
          </p:cNvSpPr>
          <p:nvPr/>
        </p:nvSpPr>
        <p:spPr bwMode="auto">
          <a:xfrm>
            <a:off x="4711700" y="4948238"/>
            <a:ext cx="23813" cy="90487"/>
          </a:xfrm>
          <a:custGeom>
            <a:avLst/>
            <a:gdLst>
              <a:gd name="T0" fmla="*/ 0 w 15"/>
              <a:gd name="T1" fmla="*/ 2147483647 h 57"/>
              <a:gd name="T2" fmla="*/ 2147483647 w 15"/>
              <a:gd name="T3" fmla="*/ 2147483647 h 57"/>
              <a:gd name="T4" fmla="*/ 2147483647 w 15"/>
              <a:gd name="T5" fmla="*/ 0 h 57"/>
              <a:gd name="T6" fmla="*/ 0 w 15"/>
              <a:gd name="T7" fmla="*/ 2147483647 h 57"/>
              <a:gd name="T8" fmla="*/ 0 w 15"/>
              <a:gd name="T9" fmla="*/ 2147483647 h 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57"/>
              <a:gd name="T17" fmla="*/ 15 w 15"/>
              <a:gd name="T18" fmla="*/ 57 h 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57">
                <a:moveTo>
                  <a:pt x="0" y="57"/>
                </a:moveTo>
                <a:lnTo>
                  <a:pt x="15" y="48"/>
                </a:lnTo>
                <a:lnTo>
                  <a:pt x="15" y="0"/>
                </a:lnTo>
                <a:lnTo>
                  <a:pt x="0" y="9"/>
                </a:lnTo>
                <a:lnTo>
                  <a:pt x="0" y="57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308" name="Picture 9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5037138"/>
            <a:ext cx="46037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09" name="Picture 9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5037138"/>
            <a:ext cx="46037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0" name="Freeform 95"/>
          <p:cNvSpPr>
            <a:spLocks/>
          </p:cNvSpPr>
          <p:nvPr/>
        </p:nvSpPr>
        <p:spPr bwMode="auto">
          <a:xfrm>
            <a:off x="4711700" y="5049838"/>
            <a:ext cx="23813" cy="88900"/>
          </a:xfrm>
          <a:custGeom>
            <a:avLst/>
            <a:gdLst>
              <a:gd name="T0" fmla="*/ 0 w 15"/>
              <a:gd name="T1" fmla="*/ 2147483647 h 56"/>
              <a:gd name="T2" fmla="*/ 2147483647 w 15"/>
              <a:gd name="T3" fmla="*/ 2147483647 h 56"/>
              <a:gd name="T4" fmla="*/ 2147483647 w 15"/>
              <a:gd name="T5" fmla="*/ 0 h 56"/>
              <a:gd name="T6" fmla="*/ 0 w 15"/>
              <a:gd name="T7" fmla="*/ 2147483647 h 56"/>
              <a:gd name="T8" fmla="*/ 0 w 15"/>
              <a:gd name="T9" fmla="*/ 2147483647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56"/>
              <a:gd name="T17" fmla="*/ 15 w 15"/>
              <a:gd name="T18" fmla="*/ 56 h 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56">
                <a:moveTo>
                  <a:pt x="0" y="56"/>
                </a:moveTo>
                <a:lnTo>
                  <a:pt x="15" y="47"/>
                </a:lnTo>
                <a:lnTo>
                  <a:pt x="15" y="0"/>
                </a:lnTo>
                <a:lnTo>
                  <a:pt x="0" y="9"/>
                </a:lnTo>
                <a:lnTo>
                  <a:pt x="0" y="56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311" name="Picture 96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5140325"/>
            <a:ext cx="46037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2" name="Freeform 97"/>
          <p:cNvSpPr>
            <a:spLocks/>
          </p:cNvSpPr>
          <p:nvPr/>
        </p:nvSpPr>
        <p:spPr bwMode="auto">
          <a:xfrm>
            <a:off x="4711700" y="5149850"/>
            <a:ext cx="23813" cy="88900"/>
          </a:xfrm>
          <a:custGeom>
            <a:avLst/>
            <a:gdLst>
              <a:gd name="T0" fmla="*/ 0 w 15"/>
              <a:gd name="T1" fmla="*/ 2147483647 h 56"/>
              <a:gd name="T2" fmla="*/ 2147483647 w 15"/>
              <a:gd name="T3" fmla="*/ 2147483647 h 56"/>
              <a:gd name="T4" fmla="*/ 2147483647 w 15"/>
              <a:gd name="T5" fmla="*/ 0 h 56"/>
              <a:gd name="T6" fmla="*/ 0 w 15"/>
              <a:gd name="T7" fmla="*/ 2147483647 h 56"/>
              <a:gd name="T8" fmla="*/ 0 w 15"/>
              <a:gd name="T9" fmla="*/ 2147483647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56"/>
              <a:gd name="T17" fmla="*/ 15 w 15"/>
              <a:gd name="T18" fmla="*/ 56 h 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56">
                <a:moveTo>
                  <a:pt x="0" y="56"/>
                </a:moveTo>
                <a:lnTo>
                  <a:pt x="15" y="47"/>
                </a:lnTo>
                <a:lnTo>
                  <a:pt x="15" y="0"/>
                </a:lnTo>
                <a:lnTo>
                  <a:pt x="0" y="9"/>
                </a:lnTo>
                <a:lnTo>
                  <a:pt x="0" y="56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313" name="Picture 98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860925"/>
            <a:ext cx="1841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4" name="Picture 99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860925"/>
            <a:ext cx="1841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5" name="Freeform 100"/>
          <p:cNvSpPr>
            <a:spLocks/>
          </p:cNvSpPr>
          <p:nvPr/>
        </p:nvSpPr>
        <p:spPr bwMode="auto">
          <a:xfrm>
            <a:off x="4735513" y="4876800"/>
            <a:ext cx="163512" cy="377825"/>
          </a:xfrm>
          <a:custGeom>
            <a:avLst/>
            <a:gdLst>
              <a:gd name="T0" fmla="*/ 0 w 103"/>
              <a:gd name="T1" fmla="*/ 0 h 238"/>
              <a:gd name="T2" fmla="*/ 2147483647 w 103"/>
              <a:gd name="T3" fmla="*/ 2147483647 h 238"/>
              <a:gd name="T4" fmla="*/ 0 w 103"/>
              <a:gd name="T5" fmla="*/ 2147483647 h 238"/>
              <a:gd name="T6" fmla="*/ 0 w 103"/>
              <a:gd name="T7" fmla="*/ 0 h 238"/>
              <a:gd name="T8" fmla="*/ 0 60000 65536"/>
              <a:gd name="T9" fmla="*/ 0 60000 65536"/>
              <a:gd name="T10" fmla="*/ 0 60000 65536"/>
              <a:gd name="T11" fmla="*/ 0 60000 65536"/>
              <a:gd name="T12" fmla="*/ 0 w 103"/>
              <a:gd name="T13" fmla="*/ 0 h 238"/>
              <a:gd name="T14" fmla="*/ 103 w 103"/>
              <a:gd name="T15" fmla="*/ 238 h 2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3" h="238">
                <a:moveTo>
                  <a:pt x="0" y="0"/>
                </a:moveTo>
                <a:lnTo>
                  <a:pt x="103" y="179"/>
                </a:lnTo>
                <a:lnTo>
                  <a:pt x="0" y="238"/>
                </a:lnTo>
                <a:lnTo>
                  <a:pt x="0" y="0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316" name="Picture 101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4765675"/>
            <a:ext cx="161925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7" name="Picture 102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4765675"/>
            <a:ext cx="161925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" name="Freeform 103"/>
          <p:cNvSpPr>
            <a:spLocks/>
          </p:cNvSpPr>
          <p:nvPr/>
        </p:nvSpPr>
        <p:spPr bwMode="auto">
          <a:xfrm>
            <a:off x="4572000" y="4781550"/>
            <a:ext cx="139700" cy="157163"/>
          </a:xfrm>
          <a:custGeom>
            <a:avLst/>
            <a:gdLst>
              <a:gd name="T0" fmla="*/ 0 w 88"/>
              <a:gd name="T1" fmla="*/ 2147483647 h 99"/>
              <a:gd name="T2" fmla="*/ 2147483647 w 88"/>
              <a:gd name="T3" fmla="*/ 2147483647 h 99"/>
              <a:gd name="T4" fmla="*/ 2147483647 w 88"/>
              <a:gd name="T5" fmla="*/ 2147483647 h 99"/>
              <a:gd name="T6" fmla="*/ 0 w 88"/>
              <a:gd name="T7" fmla="*/ 0 h 99"/>
              <a:gd name="T8" fmla="*/ 0 w 88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"/>
              <a:gd name="T16" fmla="*/ 0 h 99"/>
              <a:gd name="T17" fmla="*/ 88 w 88"/>
              <a:gd name="T18" fmla="*/ 99 h 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" h="99">
                <a:moveTo>
                  <a:pt x="0" y="47"/>
                </a:moveTo>
                <a:lnTo>
                  <a:pt x="88" y="99"/>
                </a:lnTo>
                <a:lnTo>
                  <a:pt x="88" y="51"/>
                </a:lnTo>
                <a:lnTo>
                  <a:pt x="0" y="0"/>
                </a:lnTo>
                <a:lnTo>
                  <a:pt x="0" y="47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319" name="Picture 104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4868863"/>
            <a:ext cx="161925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20" name="Picture 105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4868863"/>
            <a:ext cx="161925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21" name="Freeform 106"/>
          <p:cNvSpPr>
            <a:spLocks/>
          </p:cNvSpPr>
          <p:nvPr/>
        </p:nvSpPr>
        <p:spPr bwMode="auto">
          <a:xfrm>
            <a:off x="4572000" y="4881563"/>
            <a:ext cx="139700" cy="157162"/>
          </a:xfrm>
          <a:custGeom>
            <a:avLst/>
            <a:gdLst>
              <a:gd name="T0" fmla="*/ 0 w 88"/>
              <a:gd name="T1" fmla="*/ 2147483647 h 99"/>
              <a:gd name="T2" fmla="*/ 2147483647 w 88"/>
              <a:gd name="T3" fmla="*/ 2147483647 h 99"/>
              <a:gd name="T4" fmla="*/ 2147483647 w 88"/>
              <a:gd name="T5" fmla="*/ 2147483647 h 99"/>
              <a:gd name="T6" fmla="*/ 0 w 88"/>
              <a:gd name="T7" fmla="*/ 0 h 99"/>
              <a:gd name="T8" fmla="*/ 0 w 88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"/>
              <a:gd name="T16" fmla="*/ 0 h 99"/>
              <a:gd name="T17" fmla="*/ 88 w 88"/>
              <a:gd name="T18" fmla="*/ 99 h 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" h="99">
                <a:moveTo>
                  <a:pt x="0" y="48"/>
                </a:moveTo>
                <a:lnTo>
                  <a:pt x="88" y="99"/>
                </a:lnTo>
                <a:lnTo>
                  <a:pt x="88" y="51"/>
                </a:lnTo>
                <a:lnTo>
                  <a:pt x="0" y="0"/>
                </a:lnTo>
                <a:lnTo>
                  <a:pt x="0" y="48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322" name="Picture 107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4973638"/>
            <a:ext cx="1619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23" name="Picture 108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4973638"/>
            <a:ext cx="1619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24" name="Freeform 109"/>
          <p:cNvSpPr>
            <a:spLocks/>
          </p:cNvSpPr>
          <p:nvPr/>
        </p:nvSpPr>
        <p:spPr bwMode="auto">
          <a:xfrm>
            <a:off x="4572000" y="4981575"/>
            <a:ext cx="139700" cy="157163"/>
          </a:xfrm>
          <a:custGeom>
            <a:avLst/>
            <a:gdLst>
              <a:gd name="T0" fmla="*/ 0 w 88"/>
              <a:gd name="T1" fmla="*/ 2147483647 h 99"/>
              <a:gd name="T2" fmla="*/ 2147483647 w 88"/>
              <a:gd name="T3" fmla="*/ 2147483647 h 99"/>
              <a:gd name="T4" fmla="*/ 2147483647 w 88"/>
              <a:gd name="T5" fmla="*/ 2147483647 h 99"/>
              <a:gd name="T6" fmla="*/ 0 w 88"/>
              <a:gd name="T7" fmla="*/ 0 h 99"/>
              <a:gd name="T8" fmla="*/ 0 w 88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"/>
              <a:gd name="T16" fmla="*/ 0 h 99"/>
              <a:gd name="T17" fmla="*/ 88 w 88"/>
              <a:gd name="T18" fmla="*/ 99 h 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" h="99">
                <a:moveTo>
                  <a:pt x="0" y="48"/>
                </a:moveTo>
                <a:lnTo>
                  <a:pt x="88" y="99"/>
                </a:lnTo>
                <a:lnTo>
                  <a:pt x="88" y="52"/>
                </a:lnTo>
                <a:lnTo>
                  <a:pt x="0" y="0"/>
                </a:lnTo>
                <a:lnTo>
                  <a:pt x="0" y="48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325" name="Picture 110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5068888"/>
            <a:ext cx="1619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26" name="Picture 111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5068888"/>
            <a:ext cx="1619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27" name="Freeform 112"/>
          <p:cNvSpPr>
            <a:spLocks/>
          </p:cNvSpPr>
          <p:nvPr/>
        </p:nvSpPr>
        <p:spPr bwMode="auto">
          <a:xfrm>
            <a:off x="4572000" y="5083175"/>
            <a:ext cx="139700" cy="155575"/>
          </a:xfrm>
          <a:custGeom>
            <a:avLst/>
            <a:gdLst>
              <a:gd name="T0" fmla="*/ 0 w 88"/>
              <a:gd name="T1" fmla="*/ 2147483647 h 98"/>
              <a:gd name="T2" fmla="*/ 2147483647 w 88"/>
              <a:gd name="T3" fmla="*/ 2147483647 h 98"/>
              <a:gd name="T4" fmla="*/ 2147483647 w 88"/>
              <a:gd name="T5" fmla="*/ 2147483647 h 98"/>
              <a:gd name="T6" fmla="*/ 0 w 88"/>
              <a:gd name="T7" fmla="*/ 0 h 98"/>
              <a:gd name="T8" fmla="*/ 0 w 88"/>
              <a:gd name="T9" fmla="*/ 2147483647 h 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"/>
              <a:gd name="T16" fmla="*/ 0 h 98"/>
              <a:gd name="T17" fmla="*/ 88 w 88"/>
              <a:gd name="T18" fmla="*/ 98 h 9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" h="98">
                <a:moveTo>
                  <a:pt x="0" y="47"/>
                </a:moveTo>
                <a:lnTo>
                  <a:pt x="88" y="98"/>
                </a:lnTo>
                <a:lnTo>
                  <a:pt x="88" y="51"/>
                </a:lnTo>
                <a:lnTo>
                  <a:pt x="0" y="0"/>
                </a:lnTo>
                <a:lnTo>
                  <a:pt x="0" y="47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28" name="Freeform 113"/>
          <p:cNvSpPr>
            <a:spLocks/>
          </p:cNvSpPr>
          <p:nvPr/>
        </p:nvSpPr>
        <p:spPr bwMode="auto">
          <a:xfrm>
            <a:off x="4572000" y="4684713"/>
            <a:ext cx="490538" cy="569912"/>
          </a:xfrm>
          <a:custGeom>
            <a:avLst/>
            <a:gdLst>
              <a:gd name="T0" fmla="*/ 0 w 309"/>
              <a:gd name="T1" fmla="*/ 2147483647 h 359"/>
              <a:gd name="T2" fmla="*/ 0 w 309"/>
              <a:gd name="T3" fmla="*/ 2147483647 h 359"/>
              <a:gd name="T4" fmla="*/ 2147483647 w 309"/>
              <a:gd name="T5" fmla="*/ 2147483647 h 359"/>
              <a:gd name="T6" fmla="*/ 0 w 309"/>
              <a:gd name="T7" fmla="*/ 2147483647 h 359"/>
              <a:gd name="T8" fmla="*/ 0 w 309"/>
              <a:gd name="T9" fmla="*/ 2147483647 h 359"/>
              <a:gd name="T10" fmla="*/ 2147483647 w 309"/>
              <a:gd name="T11" fmla="*/ 2147483647 h 359"/>
              <a:gd name="T12" fmla="*/ 0 w 309"/>
              <a:gd name="T13" fmla="*/ 2147483647 h 359"/>
              <a:gd name="T14" fmla="*/ 0 w 309"/>
              <a:gd name="T15" fmla="*/ 2147483647 h 359"/>
              <a:gd name="T16" fmla="*/ 2147483647 w 309"/>
              <a:gd name="T17" fmla="*/ 2147483647 h 359"/>
              <a:gd name="T18" fmla="*/ 0 w 309"/>
              <a:gd name="T19" fmla="*/ 2147483647 h 359"/>
              <a:gd name="T20" fmla="*/ 0 w 309"/>
              <a:gd name="T21" fmla="*/ 2147483647 h 359"/>
              <a:gd name="T22" fmla="*/ 2147483647 w 309"/>
              <a:gd name="T23" fmla="*/ 2147483647 h 359"/>
              <a:gd name="T24" fmla="*/ 2147483647 w 309"/>
              <a:gd name="T25" fmla="*/ 2147483647 h 359"/>
              <a:gd name="T26" fmla="*/ 2147483647 w 309"/>
              <a:gd name="T27" fmla="*/ 2147483647 h 359"/>
              <a:gd name="T28" fmla="*/ 2147483647 w 309"/>
              <a:gd name="T29" fmla="*/ 2147483647 h 359"/>
              <a:gd name="T30" fmla="*/ 2147483647 w 309"/>
              <a:gd name="T31" fmla="*/ 2147483647 h 359"/>
              <a:gd name="T32" fmla="*/ 2147483647 w 309"/>
              <a:gd name="T33" fmla="*/ 2147483647 h 359"/>
              <a:gd name="T34" fmla="*/ 2147483647 w 309"/>
              <a:gd name="T35" fmla="*/ 2147483647 h 359"/>
              <a:gd name="T36" fmla="*/ 2147483647 w 309"/>
              <a:gd name="T37" fmla="*/ 2147483647 h 359"/>
              <a:gd name="T38" fmla="*/ 2147483647 w 309"/>
              <a:gd name="T39" fmla="*/ 0 h 359"/>
              <a:gd name="T40" fmla="*/ 0 w 309"/>
              <a:gd name="T41" fmla="*/ 2147483647 h 35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09"/>
              <a:gd name="T64" fmla="*/ 0 h 359"/>
              <a:gd name="T65" fmla="*/ 309 w 309"/>
              <a:gd name="T66" fmla="*/ 359 h 35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09" h="359">
                <a:moveTo>
                  <a:pt x="0" y="61"/>
                </a:moveTo>
                <a:lnTo>
                  <a:pt x="0" y="108"/>
                </a:lnTo>
                <a:lnTo>
                  <a:pt x="14" y="116"/>
                </a:lnTo>
                <a:lnTo>
                  <a:pt x="0" y="124"/>
                </a:lnTo>
                <a:lnTo>
                  <a:pt x="0" y="172"/>
                </a:lnTo>
                <a:lnTo>
                  <a:pt x="14" y="179"/>
                </a:lnTo>
                <a:lnTo>
                  <a:pt x="0" y="187"/>
                </a:lnTo>
                <a:lnTo>
                  <a:pt x="0" y="235"/>
                </a:lnTo>
                <a:lnTo>
                  <a:pt x="14" y="243"/>
                </a:lnTo>
                <a:lnTo>
                  <a:pt x="0" y="251"/>
                </a:lnTo>
                <a:lnTo>
                  <a:pt x="0" y="298"/>
                </a:lnTo>
                <a:lnTo>
                  <a:pt x="88" y="349"/>
                </a:lnTo>
                <a:lnTo>
                  <a:pt x="103" y="340"/>
                </a:lnTo>
                <a:lnTo>
                  <a:pt x="103" y="359"/>
                </a:lnTo>
                <a:lnTo>
                  <a:pt x="206" y="300"/>
                </a:lnTo>
                <a:lnTo>
                  <a:pt x="309" y="240"/>
                </a:lnTo>
                <a:lnTo>
                  <a:pt x="206" y="61"/>
                </a:lnTo>
                <a:lnTo>
                  <a:pt x="191" y="70"/>
                </a:lnTo>
                <a:lnTo>
                  <a:pt x="191" y="52"/>
                </a:lnTo>
                <a:lnTo>
                  <a:pt x="103" y="0"/>
                </a:lnTo>
                <a:lnTo>
                  <a:pt x="0" y="61"/>
                </a:lnTo>
                <a:close/>
              </a:path>
            </a:pathLst>
          </a:custGeom>
          <a:noFill/>
          <a:ln w="1905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29" name="Rectangle 114"/>
          <p:cNvSpPr>
            <a:spLocks noChangeArrowheads="1"/>
          </p:cNvSpPr>
          <p:nvPr/>
        </p:nvSpPr>
        <p:spPr bwMode="auto">
          <a:xfrm>
            <a:off x="4762500" y="5305425"/>
            <a:ext cx="5302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eNodeB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30" name="Line 115"/>
          <p:cNvSpPr>
            <a:spLocks noChangeShapeType="1"/>
          </p:cNvSpPr>
          <p:nvPr/>
        </p:nvSpPr>
        <p:spPr bwMode="auto">
          <a:xfrm flipV="1">
            <a:off x="4906963" y="3986213"/>
            <a:ext cx="415925" cy="809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s-CL"/>
          </a:p>
        </p:txBody>
      </p:sp>
      <p:sp>
        <p:nvSpPr>
          <p:cNvPr id="9331" name="Rectangle 116"/>
          <p:cNvSpPr>
            <a:spLocks noChangeArrowheads="1"/>
          </p:cNvSpPr>
          <p:nvPr/>
        </p:nvSpPr>
        <p:spPr bwMode="auto">
          <a:xfrm>
            <a:off x="4865688" y="4311650"/>
            <a:ext cx="498475" cy="158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32" name="Rectangle 117"/>
          <p:cNvSpPr>
            <a:spLocks noChangeArrowheads="1"/>
          </p:cNvSpPr>
          <p:nvPr/>
        </p:nvSpPr>
        <p:spPr bwMode="auto">
          <a:xfrm>
            <a:off x="4895850" y="4305300"/>
            <a:ext cx="9366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S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33" name="Rectangle 118"/>
          <p:cNvSpPr>
            <a:spLocks noChangeArrowheads="1"/>
          </p:cNvSpPr>
          <p:nvPr/>
        </p:nvSpPr>
        <p:spPr bwMode="auto">
          <a:xfrm>
            <a:off x="4987925" y="4305300"/>
            <a:ext cx="777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1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34" name="Rectangle 119"/>
          <p:cNvSpPr>
            <a:spLocks noChangeArrowheads="1"/>
          </p:cNvSpPr>
          <p:nvPr/>
        </p:nvSpPr>
        <p:spPr bwMode="auto">
          <a:xfrm>
            <a:off x="5057775" y="4305300"/>
            <a:ext cx="4603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-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35" name="Rectangle 120"/>
          <p:cNvSpPr>
            <a:spLocks noChangeArrowheads="1"/>
          </p:cNvSpPr>
          <p:nvPr/>
        </p:nvSpPr>
        <p:spPr bwMode="auto">
          <a:xfrm>
            <a:off x="5095875" y="4305300"/>
            <a:ext cx="32543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MME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36" name="Freeform 121"/>
          <p:cNvSpPr>
            <a:spLocks/>
          </p:cNvSpPr>
          <p:nvPr/>
        </p:nvSpPr>
        <p:spPr bwMode="auto">
          <a:xfrm>
            <a:off x="4957763" y="3851275"/>
            <a:ext cx="1674812" cy="1031875"/>
          </a:xfrm>
          <a:custGeom>
            <a:avLst/>
            <a:gdLst>
              <a:gd name="T0" fmla="*/ 0 w 3487"/>
              <a:gd name="T1" fmla="*/ 2147483647 h 2078"/>
              <a:gd name="T2" fmla="*/ 2147483647 w 3487"/>
              <a:gd name="T3" fmla="*/ 2147483647 h 2078"/>
              <a:gd name="T4" fmla="*/ 2147483647 w 3487"/>
              <a:gd name="T5" fmla="*/ 2147483647 h 2078"/>
              <a:gd name="T6" fmla="*/ 2147483647 w 3487"/>
              <a:gd name="T7" fmla="*/ 2147483647 h 2078"/>
              <a:gd name="T8" fmla="*/ 2147483647 w 3487"/>
              <a:gd name="T9" fmla="*/ 2147483647 h 2078"/>
              <a:gd name="T10" fmla="*/ 2147483647 w 3487"/>
              <a:gd name="T11" fmla="*/ 0 h 20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87"/>
              <a:gd name="T19" fmla="*/ 0 h 2078"/>
              <a:gd name="T20" fmla="*/ 3487 w 3487"/>
              <a:gd name="T21" fmla="*/ 2078 h 207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87" h="2078">
                <a:moveTo>
                  <a:pt x="0" y="2078"/>
                </a:moveTo>
                <a:lnTo>
                  <a:pt x="2334" y="687"/>
                </a:lnTo>
                <a:cubicBezTo>
                  <a:pt x="2317" y="657"/>
                  <a:pt x="2326" y="618"/>
                  <a:pt x="2356" y="600"/>
                </a:cubicBezTo>
                <a:cubicBezTo>
                  <a:pt x="2386" y="583"/>
                  <a:pt x="2425" y="592"/>
                  <a:pt x="2443" y="622"/>
                </a:cubicBezTo>
                <a:lnTo>
                  <a:pt x="3487" y="0"/>
                </a:lnTo>
              </a:path>
            </a:pathLst>
          </a:custGeom>
          <a:noFill/>
          <a:ln w="28575" cap="rnd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37" name="Rectangle 122"/>
          <p:cNvSpPr>
            <a:spLocks noChangeArrowheads="1"/>
          </p:cNvSpPr>
          <p:nvPr/>
        </p:nvSpPr>
        <p:spPr bwMode="auto">
          <a:xfrm>
            <a:off x="5649913" y="4287838"/>
            <a:ext cx="292100" cy="158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38" name="Rectangle 123"/>
          <p:cNvSpPr>
            <a:spLocks noChangeArrowheads="1"/>
          </p:cNvSpPr>
          <p:nvPr/>
        </p:nvSpPr>
        <p:spPr bwMode="auto">
          <a:xfrm>
            <a:off x="5678488" y="4281488"/>
            <a:ext cx="9366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S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39" name="Rectangle 124"/>
          <p:cNvSpPr>
            <a:spLocks noChangeArrowheads="1"/>
          </p:cNvSpPr>
          <p:nvPr/>
        </p:nvSpPr>
        <p:spPr bwMode="auto">
          <a:xfrm>
            <a:off x="5772150" y="4281488"/>
            <a:ext cx="777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1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40" name="Rectangle 125"/>
          <p:cNvSpPr>
            <a:spLocks noChangeArrowheads="1"/>
          </p:cNvSpPr>
          <p:nvPr/>
        </p:nvSpPr>
        <p:spPr bwMode="auto">
          <a:xfrm>
            <a:off x="5842000" y="4281488"/>
            <a:ext cx="4603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-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41" name="Rectangle 126"/>
          <p:cNvSpPr>
            <a:spLocks noChangeArrowheads="1"/>
          </p:cNvSpPr>
          <p:nvPr/>
        </p:nvSpPr>
        <p:spPr bwMode="auto">
          <a:xfrm>
            <a:off x="5878513" y="4281488"/>
            <a:ext cx="1016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U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grpSp>
        <p:nvGrpSpPr>
          <p:cNvPr id="9342" name="Group 127"/>
          <p:cNvGrpSpPr>
            <a:grpSpLocks/>
          </p:cNvGrpSpPr>
          <p:nvPr/>
        </p:nvGrpSpPr>
        <p:grpSpPr bwMode="auto">
          <a:xfrm>
            <a:off x="4932363" y="1512888"/>
            <a:ext cx="600075" cy="1057275"/>
            <a:chOff x="2618" y="1034"/>
            <a:chExt cx="378" cy="666"/>
          </a:xfrm>
        </p:grpSpPr>
        <p:sp>
          <p:nvSpPr>
            <p:cNvPr id="9591" name="Rectangle 128"/>
            <p:cNvSpPr>
              <a:spLocks noChangeArrowheads="1"/>
            </p:cNvSpPr>
            <p:nvPr/>
          </p:nvSpPr>
          <p:spPr bwMode="auto">
            <a:xfrm>
              <a:off x="2618" y="1034"/>
              <a:ext cx="378" cy="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92" name="Rectangle 129"/>
            <p:cNvSpPr>
              <a:spLocks noChangeArrowheads="1"/>
            </p:cNvSpPr>
            <p:nvPr/>
          </p:nvSpPr>
          <p:spPr bwMode="auto">
            <a:xfrm>
              <a:off x="2618" y="1039"/>
              <a:ext cx="378" cy="5"/>
            </a:xfrm>
            <a:prstGeom prst="rect">
              <a:avLst/>
            </a:prstGeom>
            <a:solidFill>
              <a:srgbClr val="E2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93" name="Rectangle 130"/>
            <p:cNvSpPr>
              <a:spLocks noChangeArrowheads="1"/>
            </p:cNvSpPr>
            <p:nvPr/>
          </p:nvSpPr>
          <p:spPr bwMode="auto">
            <a:xfrm>
              <a:off x="2618" y="1044"/>
              <a:ext cx="378" cy="5"/>
            </a:xfrm>
            <a:prstGeom prst="rect">
              <a:avLst/>
            </a:prstGeom>
            <a:solidFill>
              <a:srgbClr val="E2D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94" name="Rectangle 131"/>
            <p:cNvSpPr>
              <a:spLocks noChangeArrowheads="1"/>
            </p:cNvSpPr>
            <p:nvPr/>
          </p:nvSpPr>
          <p:spPr bwMode="auto">
            <a:xfrm>
              <a:off x="2618" y="1049"/>
              <a:ext cx="378" cy="5"/>
            </a:xfrm>
            <a:prstGeom prst="rect">
              <a:avLst/>
            </a:prstGeom>
            <a:solidFill>
              <a:srgbClr val="E3DA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95" name="Rectangle 132"/>
            <p:cNvSpPr>
              <a:spLocks noChangeArrowheads="1"/>
            </p:cNvSpPr>
            <p:nvPr/>
          </p:nvSpPr>
          <p:spPr bwMode="auto">
            <a:xfrm>
              <a:off x="2618" y="1054"/>
              <a:ext cx="378" cy="5"/>
            </a:xfrm>
            <a:prstGeom prst="rect">
              <a:avLst/>
            </a:prstGeom>
            <a:solidFill>
              <a:srgbClr val="E4D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96" name="Rectangle 133"/>
            <p:cNvSpPr>
              <a:spLocks noChangeArrowheads="1"/>
            </p:cNvSpPr>
            <p:nvPr/>
          </p:nvSpPr>
          <p:spPr bwMode="auto">
            <a:xfrm>
              <a:off x="2618" y="1059"/>
              <a:ext cx="378" cy="5"/>
            </a:xfrm>
            <a:prstGeom prst="rect">
              <a:avLst/>
            </a:prstGeom>
            <a:solidFill>
              <a:srgbClr val="E5D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97" name="Rectangle 134"/>
            <p:cNvSpPr>
              <a:spLocks noChangeArrowheads="1"/>
            </p:cNvSpPr>
            <p:nvPr/>
          </p:nvSpPr>
          <p:spPr bwMode="auto">
            <a:xfrm>
              <a:off x="2618" y="1064"/>
              <a:ext cx="378" cy="5"/>
            </a:xfrm>
            <a:prstGeom prst="rect">
              <a:avLst/>
            </a:prstGeom>
            <a:solidFill>
              <a:srgbClr val="E5DD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98" name="Rectangle 135"/>
            <p:cNvSpPr>
              <a:spLocks noChangeArrowheads="1"/>
            </p:cNvSpPr>
            <p:nvPr/>
          </p:nvSpPr>
          <p:spPr bwMode="auto">
            <a:xfrm>
              <a:off x="2618" y="1069"/>
              <a:ext cx="378" cy="5"/>
            </a:xfrm>
            <a:prstGeom prst="rect">
              <a:avLst/>
            </a:prstGeom>
            <a:solidFill>
              <a:srgbClr val="E6D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99" name="Rectangle 136"/>
            <p:cNvSpPr>
              <a:spLocks noChangeArrowheads="1"/>
            </p:cNvSpPr>
            <p:nvPr/>
          </p:nvSpPr>
          <p:spPr bwMode="auto">
            <a:xfrm>
              <a:off x="2618" y="1074"/>
              <a:ext cx="378" cy="5"/>
            </a:xfrm>
            <a:prstGeom prst="rect">
              <a:avLst/>
            </a:prstGeom>
            <a:solidFill>
              <a:srgbClr val="E7DF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00" name="Rectangle 137"/>
            <p:cNvSpPr>
              <a:spLocks noChangeArrowheads="1"/>
            </p:cNvSpPr>
            <p:nvPr/>
          </p:nvSpPr>
          <p:spPr bwMode="auto">
            <a:xfrm>
              <a:off x="2618" y="1079"/>
              <a:ext cx="378" cy="5"/>
            </a:xfrm>
            <a:prstGeom prst="rect">
              <a:avLst/>
            </a:prstGeom>
            <a:solidFill>
              <a:srgbClr val="E8E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01" name="Rectangle 138"/>
            <p:cNvSpPr>
              <a:spLocks noChangeArrowheads="1"/>
            </p:cNvSpPr>
            <p:nvPr/>
          </p:nvSpPr>
          <p:spPr bwMode="auto">
            <a:xfrm>
              <a:off x="2618" y="1084"/>
              <a:ext cx="378" cy="5"/>
            </a:xfrm>
            <a:prstGeom prst="rect">
              <a:avLst/>
            </a:prstGeom>
            <a:solidFill>
              <a:srgbClr val="E8E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02" name="Rectangle 139"/>
            <p:cNvSpPr>
              <a:spLocks noChangeArrowheads="1"/>
            </p:cNvSpPr>
            <p:nvPr/>
          </p:nvSpPr>
          <p:spPr bwMode="auto">
            <a:xfrm>
              <a:off x="2618" y="1089"/>
              <a:ext cx="378" cy="5"/>
            </a:xfrm>
            <a:prstGeom prst="rect">
              <a:avLst/>
            </a:prstGeom>
            <a:solidFill>
              <a:srgbClr val="E9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03" name="Rectangle 140"/>
            <p:cNvSpPr>
              <a:spLocks noChangeArrowheads="1"/>
            </p:cNvSpPr>
            <p:nvPr/>
          </p:nvSpPr>
          <p:spPr bwMode="auto">
            <a:xfrm>
              <a:off x="2618" y="1094"/>
              <a:ext cx="378" cy="5"/>
            </a:xfrm>
            <a:prstGeom prst="rect">
              <a:avLst/>
            </a:prstGeom>
            <a:solidFill>
              <a:srgbClr val="E9E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04" name="Rectangle 141"/>
            <p:cNvSpPr>
              <a:spLocks noChangeArrowheads="1"/>
            </p:cNvSpPr>
            <p:nvPr/>
          </p:nvSpPr>
          <p:spPr bwMode="auto">
            <a:xfrm>
              <a:off x="2618" y="1099"/>
              <a:ext cx="378" cy="5"/>
            </a:xfrm>
            <a:prstGeom prst="rect">
              <a:avLst/>
            </a:prstGeom>
            <a:solidFill>
              <a:srgbClr val="EAE4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05" name="Rectangle 142"/>
            <p:cNvSpPr>
              <a:spLocks noChangeArrowheads="1"/>
            </p:cNvSpPr>
            <p:nvPr/>
          </p:nvSpPr>
          <p:spPr bwMode="auto">
            <a:xfrm>
              <a:off x="2618" y="1104"/>
              <a:ext cx="378" cy="5"/>
            </a:xfrm>
            <a:prstGeom prst="rect">
              <a:avLst/>
            </a:prstGeom>
            <a:solidFill>
              <a:srgbClr val="EAE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06" name="Rectangle 143"/>
            <p:cNvSpPr>
              <a:spLocks noChangeArrowheads="1"/>
            </p:cNvSpPr>
            <p:nvPr/>
          </p:nvSpPr>
          <p:spPr bwMode="auto">
            <a:xfrm>
              <a:off x="2618" y="1109"/>
              <a:ext cx="378" cy="5"/>
            </a:xfrm>
            <a:prstGeom prst="rect">
              <a:avLst/>
            </a:prstGeom>
            <a:solidFill>
              <a:srgbClr val="EBE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07" name="Rectangle 144"/>
            <p:cNvSpPr>
              <a:spLocks noChangeArrowheads="1"/>
            </p:cNvSpPr>
            <p:nvPr/>
          </p:nvSpPr>
          <p:spPr bwMode="auto">
            <a:xfrm>
              <a:off x="2618" y="1114"/>
              <a:ext cx="378" cy="5"/>
            </a:xfrm>
            <a:prstGeom prst="rect">
              <a:avLst/>
            </a:prstGeom>
            <a:solidFill>
              <a:srgbClr val="ECE7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08" name="Rectangle 145"/>
            <p:cNvSpPr>
              <a:spLocks noChangeArrowheads="1"/>
            </p:cNvSpPr>
            <p:nvPr/>
          </p:nvSpPr>
          <p:spPr bwMode="auto">
            <a:xfrm>
              <a:off x="2618" y="1119"/>
              <a:ext cx="378" cy="5"/>
            </a:xfrm>
            <a:prstGeom prst="rect">
              <a:avLst/>
            </a:prstGeom>
            <a:solidFill>
              <a:srgbClr val="EDE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09" name="Rectangle 146"/>
            <p:cNvSpPr>
              <a:spLocks noChangeArrowheads="1"/>
            </p:cNvSpPr>
            <p:nvPr/>
          </p:nvSpPr>
          <p:spPr bwMode="auto">
            <a:xfrm>
              <a:off x="2618" y="1124"/>
              <a:ext cx="378" cy="5"/>
            </a:xfrm>
            <a:prstGeom prst="rect">
              <a:avLst/>
            </a:prstGeom>
            <a:solidFill>
              <a:srgbClr val="ED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10" name="Rectangle 147"/>
            <p:cNvSpPr>
              <a:spLocks noChangeArrowheads="1"/>
            </p:cNvSpPr>
            <p:nvPr/>
          </p:nvSpPr>
          <p:spPr bwMode="auto">
            <a:xfrm>
              <a:off x="2618" y="1129"/>
              <a:ext cx="378" cy="5"/>
            </a:xfrm>
            <a:prstGeom prst="rect">
              <a:avLst/>
            </a:prstGeom>
            <a:solidFill>
              <a:srgbClr val="EEE9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11" name="Rectangle 148"/>
            <p:cNvSpPr>
              <a:spLocks noChangeArrowheads="1"/>
            </p:cNvSpPr>
            <p:nvPr/>
          </p:nvSpPr>
          <p:spPr bwMode="auto">
            <a:xfrm>
              <a:off x="2618" y="1134"/>
              <a:ext cx="378" cy="5"/>
            </a:xfrm>
            <a:prstGeom prst="rect">
              <a:avLst/>
            </a:prstGeom>
            <a:solidFill>
              <a:srgbClr val="EFEA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12" name="Rectangle 149"/>
            <p:cNvSpPr>
              <a:spLocks noChangeArrowheads="1"/>
            </p:cNvSpPr>
            <p:nvPr/>
          </p:nvSpPr>
          <p:spPr bwMode="auto">
            <a:xfrm>
              <a:off x="2618" y="1139"/>
              <a:ext cx="378" cy="5"/>
            </a:xfrm>
            <a:prstGeom prst="rect">
              <a:avLst/>
            </a:prstGeom>
            <a:solidFill>
              <a:srgbClr val="F0EB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13" name="Rectangle 150"/>
            <p:cNvSpPr>
              <a:spLocks noChangeArrowheads="1"/>
            </p:cNvSpPr>
            <p:nvPr/>
          </p:nvSpPr>
          <p:spPr bwMode="auto">
            <a:xfrm>
              <a:off x="2618" y="1144"/>
              <a:ext cx="378" cy="5"/>
            </a:xfrm>
            <a:prstGeom prst="rect">
              <a:avLst/>
            </a:prstGeom>
            <a:solidFill>
              <a:srgbClr val="F0EC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14" name="Rectangle 151"/>
            <p:cNvSpPr>
              <a:spLocks noChangeArrowheads="1"/>
            </p:cNvSpPr>
            <p:nvPr/>
          </p:nvSpPr>
          <p:spPr bwMode="auto">
            <a:xfrm>
              <a:off x="2618" y="1149"/>
              <a:ext cx="378" cy="5"/>
            </a:xfrm>
            <a:prstGeom prst="rect">
              <a:avLst/>
            </a:prstGeom>
            <a:solidFill>
              <a:srgbClr val="F1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15" name="Rectangle 152"/>
            <p:cNvSpPr>
              <a:spLocks noChangeArrowheads="1"/>
            </p:cNvSpPr>
            <p:nvPr/>
          </p:nvSpPr>
          <p:spPr bwMode="auto">
            <a:xfrm>
              <a:off x="2618" y="1154"/>
              <a:ext cx="378" cy="5"/>
            </a:xfrm>
            <a:prstGeom prst="rect">
              <a:avLst/>
            </a:prstGeom>
            <a:solidFill>
              <a:srgbClr val="F2EE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16" name="Rectangle 153"/>
            <p:cNvSpPr>
              <a:spLocks noChangeArrowheads="1"/>
            </p:cNvSpPr>
            <p:nvPr/>
          </p:nvSpPr>
          <p:spPr bwMode="auto">
            <a:xfrm>
              <a:off x="2618" y="1159"/>
              <a:ext cx="378" cy="5"/>
            </a:xfrm>
            <a:prstGeom prst="rect">
              <a:avLst/>
            </a:prstGeom>
            <a:solidFill>
              <a:srgbClr val="F2EE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17" name="Rectangle 154"/>
            <p:cNvSpPr>
              <a:spLocks noChangeArrowheads="1"/>
            </p:cNvSpPr>
            <p:nvPr/>
          </p:nvSpPr>
          <p:spPr bwMode="auto">
            <a:xfrm>
              <a:off x="2618" y="1164"/>
              <a:ext cx="378" cy="5"/>
            </a:xfrm>
            <a:prstGeom prst="rect">
              <a:avLst/>
            </a:prstGeom>
            <a:solidFill>
              <a:srgbClr val="F3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18" name="Rectangle 155"/>
            <p:cNvSpPr>
              <a:spLocks noChangeArrowheads="1"/>
            </p:cNvSpPr>
            <p:nvPr/>
          </p:nvSpPr>
          <p:spPr bwMode="auto">
            <a:xfrm>
              <a:off x="2618" y="1169"/>
              <a:ext cx="378" cy="5"/>
            </a:xfrm>
            <a:prstGeom prst="rect">
              <a:avLst/>
            </a:prstGeom>
            <a:solidFill>
              <a:srgbClr val="F4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19" name="Rectangle 156"/>
            <p:cNvSpPr>
              <a:spLocks noChangeArrowheads="1"/>
            </p:cNvSpPr>
            <p:nvPr/>
          </p:nvSpPr>
          <p:spPr bwMode="auto">
            <a:xfrm>
              <a:off x="2618" y="1174"/>
              <a:ext cx="378" cy="5"/>
            </a:xfrm>
            <a:prstGeom prst="rect">
              <a:avLst/>
            </a:prstGeom>
            <a:solidFill>
              <a:srgbClr val="F5F1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20" name="Rectangle 157"/>
            <p:cNvSpPr>
              <a:spLocks noChangeArrowheads="1"/>
            </p:cNvSpPr>
            <p:nvPr/>
          </p:nvSpPr>
          <p:spPr bwMode="auto">
            <a:xfrm>
              <a:off x="2618" y="1179"/>
              <a:ext cx="378" cy="5"/>
            </a:xfrm>
            <a:prstGeom prst="rect">
              <a:avLst/>
            </a:prstGeom>
            <a:solidFill>
              <a:srgbClr val="F5F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21" name="Rectangle 158"/>
            <p:cNvSpPr>
              <a:spLocks noChangeArrowheads="1"/>
            </p:cNvSpPr>
            <p:nvPr/>
          </p:nvSpPr>
          <p:spPr bwMode="auto">
            <a:xfrm>
              <a:off x="2618" y="1184"/>
              <a:ext cx="378" cy="5"/>
            </a:xfrm>
            <a:prstGeom prst="rect">
              <a:avLst/>
            </a:prstGeom>
            <a:solidFill>
              <a:srgbClr val="F6F3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22" name="Rectangle 159"/>
            <p:cNvSpPr>
              <a:spLocks noChangeArrowheads="1"/>
            </p:cNvSpPr>
            <p:nvPr/>
          </p:nvSpPr>
          <p:spPr bwMode="auto">
            <a:xfrm>
              <a:off x="2618" y="1189"/>
              <a:ext cx="378" cy="5"/>
            </a:xfrm>
            <a:prstGeom prst="rect">
              <a:avLst/>
            </a:prstGeom>
            <a:solidFill>
              <a:srgbClr val="F7F4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23" name="Rectangle 160"/>
            <p:cNvSpPr>
              <a:spLocks noChangeArrowheads="1"/>
            </p:cNvSpPr>
            <p:nvPr/>
          </p:nvSpPr>
          <p:spPr bwMode="auto">
            <a:xfrm>
              <a:off x="2618" y="1194"/>
              <a:ext cx="378" cy="5"/>
            </a:xfrm>
            <a:prstGeom prst="rect">
              <a:avLst/>
            </a:prstGeom>
            <a:solidFill>
              <a:srgbClr val="F8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24" name="Rectangle 161"/>
            <p:cNvSpPr>
              <a:spLocks noChangeArrowheads="1"/>
            </p:cNvSpPr>
            <p:nvPr/>
          </p:nvSpPr>
          <p:spPr bwMode="auto">
            <a:xfrm>
              <a:off x="2618" y="1199"/>
              <a:ext cx="378" cy="5"/>
            </a:xfrm>
            <a:prstGeom prst="rect">
              <a:avLst/>
            </a:prstGeom>
            <a:solidFill>
              <a:srgbClr val="F8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25" name="Rectangle 162"/>
            <p:cNvSpPr>
              <a:spLocks noChangeArrowheads="1"/>
            </p:cNvSpPr>
            <p:nvPr/>
          </p:nvSpPr>
          <p:spPr bwMode="auto">
            <a:xfrm>
              <a:off x="2618" y="1204"/>
              <a:ext cx="378" cy="5"/>
            </a:xfrm>
            <a:prstGeom prst="rect">
              <a:avLst/>
            </a:prstGeom>
            <a:solidFill>
              <a:srgbClr val="F9F7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26" name="Rectangle 163"/>
            <p:cNvSpPr>
              <a:spLocks noChangeArrowheads="1"/>
            </p:cNvSpPr>
            <p:nvPr/>
          </p:nvSpPr>
          <p:spPr bwMode="auto">
            <a:xfrm>
              <a:off x="2618" y="1209"/>
              <a:ext cx="378" cy="5"/>
            </a:xfrm>
            <a:prstGeom prst="rect">
              <a:avLst/>
            </a:prstGeom>
            <a:solidFill>
              <a:srgbClr val="F9F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27" name="Rectangle 164"/>
            <p:cNvSpPr>
              <a:spLocks noChangeArrowheads="1"/>
            </p:cNvSpPr>
            <p:nvPr/>
          </p:nvSpPr>
          <p:spPr bwMode="auto">
            <a:xfrm>
              <a:off x="2618" y="1214"/>
              <a:ext cx="378" cy="5"/>
            </a:xfrm>
            <a:prstGeom prst="rect">
              <a:avLst/>
            </a:prstGeom>
            <a:solidFill>
              <a:srgbClr val="FAF9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28" name="Rectangle 165"/>
            <p:cNvSpPr>
              <a:spLocks noChangeArrowheads="1"/>
            </p:cNvSpPr>
            <p:nvPr/>
          </p:nvSpPr>
          <p:spPr bwMode="auto">
            <a:xfrm>
              <a:off x="2618" y="1219"/>
              <a:ext cx="378" cy="5"/>
            </a:xfrm>
            <a:prstGeom prst="rect">
              <a:avLst/>
            </a:prstGeom>
            <a:solidFill>
              <a:srgbClr val="FAF9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29" name="Rectangle 166"/>
            <p:cNvSpPr>
              <a:spLocks noChangeArrowheads="1"/>
            </p:cNvSpPr>
            <p:nvPr/>
          </p:nvSpPr>
          <p:spPr bwMode="auto">
            <a:xfrm>
              <a:off x="2618" y="1224"/>
              <a:ext cx="378" cy="5"/>
            </a:xfrm>
            <a:prstGeom prst="rect">
              <a:avLst/>
            </a:prstGeom>
            <a:solidFill>
              <a:srgbClr val="FBF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30" name="Rectangle 167"/>
            <p:cNvSpPr>
              <a:spLocks noChangeArrowheads="1"/>
            </p:cNvSpPr>
            <p:nvPr/>
          </p:nvSpPr>
          <p:spPr bwMode="auto">
            <a:xfrm>
              <a:off x="2618" y="1229"/>
              <a:ext cx="378" cy="5"/>
            </a:xfrm>
            <a:prstGeom prst="rect">
              <a:avLst/>
            </a:prstGeom>
            <a:solidFill>
              <a:srgbClr val="FCFB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31" name="Rectangle 168"/>
            <p:cNvSpPr>
              <a:spLocks noChangeArrowheads="1"/>
            </p:cNvSpPr>
            <p:nvPr/>
          </p:nvSpPr>
          <p:spPr bwMode="auto">
            <a:xfrm>
              <a:off x="2618" y="1234"/>
              <a:ext cx="378" cy="5"/>
            </a:xfrm>
            <a:prstGeom prst="rect">
              <a:avLst/>
            </a:prstGeom>
            <a:solidFill>
              <a:srgbClr val="FDF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32" name="Rectangle 169"/>
            <p:cNvSpPr>
              <a:spLocks noChangeArrowheads="1"/>
            </p:cNvSpPr>
            <p:nvPr/>
          </p:nvSpPr>
          <p:spPr bwMode="auto">
            <a:xfrm>
              <a:off x="2618" y="1239"/>
              <a:ext cx="378" cy="5"/>
            </a:xfrm>
            <a:prstGeom prst="rect">
              <a:avLst/>
            </a:prstGeom>
            <a:solidFill>
              <a:srgbClr val="FDF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33" name="Rectangle 170"/>
            <p:cNvSpPr>
              <a:spLocks noChangeArrowheads="1"/>
            </p:cNvSpPr>
            <p:nvPr/>
          </p:nvSpPr>
          <p:spPr bwMode="auto">
            <a:xfrm>
              <a:off x="2618" y="1244"/>
              <a:ext cx="378" cy="5"/>
            </a:xfrm>
            <a:prstGeom prst="rect">
              <a:avLst/>
            </a:prstGeom>
            <a:solidFill>
              <a:srgbClr val="FE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34" name="Rectangle 171"/>
            <p:cNvSpPr>
              <a:spLocks noChangeArrowheads="1"/>
            </p:cNvSpPr>
            <p:nvPr/>
          </p:nvSpPr>
          <p:spPr bwMode="auto">
            <a:xfrm>
              <a:off x="2618" y="1249"/>
              <a:ext cx="378" cy="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35" name="Freeform 172"/>
            <p:cNvSpPr>
              <a:spLocks/>
            </p:cNvSpPr>
            <p:nvPr/>
          </p:nvSpPr>
          <p:spPr bwMode="auto">
            <a:xfrm>
              <a:off x="2624" y="1040"/>
              <a:ext cx="366" cy="205"/>
            </a:xfrm>
            <a:custGeom>
              <a:avLst/>
              <a:gdLst>
                <a:gd name="T0" fmla="*/ 0 w 1210"/>
                <a:gd name="T1" fmla="*/ 0 h 658"/>
                <a:gd name="T2" fmla="*/ 0 w 1210"/>
                <a:gd name="T3" fmla="*/ 0 h 658"/>
                <a:gd name="T4" fmla="*/ 0 w 1210"/>
                <a:gd name="T5" fmla="*/ 0 h 658"/>
                <a:gd name="T6" fmla="*/ 0 w 1210"/>
                <a:gd name="T7" fmla="*/ 0 h 658"/>
                <a:gd name="T8" fmla="*/ 0 w 1210"/>
                <a:gd name="T9" fmla="*/ 0 h 6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10"/>
                <a:gd name="T16" fmla="*/ 0 h 658"/>
                <a:gd name="T17" fmla="*/ 1210 w 1210"/>
                <a:gd name="T18" fmla="*/ 658 h 6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10" h="658">
                  <a:moveTo>
                    <a:pt x="459" y="658"/>
                  </a:moveTo>
                  <a:lnTo>
                    <a:pt x="1210" y="249"/>
                  </a:lnTo>
                  <a:lnTo>
                    <a:pt x="744" y="0"/>
                  </a:lnTo>
                  <a:lnTo>
                    <a:pt x="0" y="406"/>
                  </a:lnTo>
                  <a:cubicBezTo>
                    <a:pt x="118" y="536"/>
                    <a:pt x="280" y="624"/>
                    <a:pt x="459" y="658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636" name="Picture 173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8" y="1159"/>
              <a:ext cx="150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37" name="Freeform 174"/>
            <p:cNvSpPr>
              <a:spLocks/>
            </p:cNvSpPr>
            <p:nvPr/>
          </p:nvSpPr>
          <p:spPr bwMode="auto">
            <a:xfrm>
              <a:off x="2624" y="1166"/>
              <a:ext cx="138" cy="399"/>
            </a:xfrm>
            <a:custGeom>
              <a:avLst/>
              <a:gdLst>
                <a:gd name="T0" fmla="*/ 0 w 459"/>
                <a:gd name="T1" fmla="*/ 0 h 1276"/>
                <a:gd name="T2" fmla="*/ 0 w 459"/>
                <a:gd name="T3" fmla="*/ 0 h 1276"/>
                <a:gd name="T4" fmla="*/ 0 w 459"/>
                <a:gd name="T5" fmla="*/ 0 h 1276"/>
                <a:gd name="T6" fmla="*/ 0 w 459"/>
                <a:gd name="T7" fmla="*/ 0 h 1276"/>
                <a:gd name="T8" fmla="*/ 0 w 459"/>
                <a:gd name="T9" fmla="*/ 0 h 1276"/>
                <a:gd name="T10" fmla="*/ 0 w 459"/>
                <a:gd name="T11" fmla="*/ 0 h 1276"/>
                <a:gd name="T12" fmla="*/ 0 w 459"/>
                <a:gd name="T13" fmla="*/ 0 h 12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9"/>
                <a:gd name="T22" fmla="*/ 0 h 1276"/>
                <a:gd name="T23" fmla="*/ 459 w 459"/>
                <a:gd name="T24" fmla="*/ 1276 h 12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9" h="1276">
                  <a:moveTo>
                    <a:pt x="459" y="254"/>
                  </a:moveTo>
                  <a:cubicBezTo>
                    <a:pt x="280" y="221"/>
                    <a:pt x="118" y="131"/>
                    <a:pt x="0" y="0"/>
                  </a:cubicBezTo>
                  <a:lnTo>
                    <a:pt x="0" y="1043"/>
                  </a:lnTo>
                  <a:cubicBezTo>
                    <a:pt x="120" y="1167"/>
                    <a:pt x="282" y="1250"/>
                    <a:pt x="459" y="1276"/>
                  </a:cubicBezTo>
                  <a:lnTo>
                    <a:pt x="459" y="254"/>
                  </a:lnTo>
                </a:path>
              </a:pathLst>
            </a:cu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638" name="Picture 175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4" y="1109"/>
              <a:ext cx="237" cy="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639" name="Picture 176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4" y="1109"/>
              <a:ext cx="237" cy="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40" name="Freeform 177"/>
            <p:cNvSpPr>
              <a:spLocks/>
            </p:cNvSpPr>
            <p:nvPr/>
          </p:nvSpPr>
          <p:spPr bwMode="auto">
            <a:xfrm>
              <a:off x="2762" y="1118"/>
              <a:ext cx="228" cy="447"/>
            </a:xfrm>
            <a:custGeom>
              <a:avLst/>
              <a:gdLst>
                <a:gd name="T0" fmla="*/ 0 w 228"/>
                <a:gd name="T1" fmla="*/ 127 h 447"/>
                <a:gd name="T2" fmla="*/ 0 w 228"/>
                <a:gd name="T3" fmla="*/ 447 h 447"/>
                <a:gd name="T4" fmla="*/ 228 w 228"/>
                <a:gd name="T5" fmla="*/ 320 h 447"/>
                <a:gd name="T6" fmla="*/ 228 w 228"/>
                <a:gd name="T7" fmla="*/ 0 h 447"/>
                <a:gd name="T8" fmla="*/ 0 w 228"/>
                <a:gd name="T9" fmla="*/ 127 h 4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447"/>
                <a:gd name="T17" fmla="*/ 228 w 228"/>
                <a:gd name="T18" fmla="*/ 447 h 4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447">
                  <a:moveTo>
                    <a:pt x="0" y="127"/>
                  </a:moveTo>
                  <a:lnTo>
                    <a:pt x="0" y="447"/>
                  </a:lnTo>
                  <a:lnTo>
                    <a:pt x="228" y="320"/>
                  </a:lnTo>
                  <a:lnTo>
                    <a:pt x="228" y="0"/>
                  </a:lnTo>
                  <a:lnTo>
                    <a:pt x="0" y="127"/>
                  </a:lnTo>
                  <a:close/>
                </a:path>
              </a:pathLst>
            </a:cu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41" name="Freeform 178"/>
            <p:cNvSpPr>
              <a:spLocks/>
            </p:cNvSpPr>
            <p:nvPr/>
          </p:nvSpPr>
          <p:spPr bwMode="auto">
            <a:xfrm>
              <a:off x="2624" y="1040"/>
              <a:ext cx="366" cy="525"/>
            </a:xfrm>
            <a:custGeom>
              <a:avLst/>
              <a:gdLst>
                <a:gd name="T0" fmla="*/ 0 w 1210"/>
                <a:gd name="T1" fmla="*/ 0 h 1680"/>
                <a:gd name="T2" fmla="*/ 0 w 1210"/>
                <a:gd name="T3" fmla="*/ 0 h 1680"/>
                <a:gd name="T4" fmla="*/ 0 w 1210"/>
                <a:gd name="T5" fmla="*/ 0 h 1680"/>
                <a:gd name="T6" fmla="*/ 0 w 1210"/>
                <a:gd name="T7" fmla="*/ 0 h 1680"/>
                <a:gd name="T8" fmla="*/ 0 w 1210"/>
                <a:gd name="T9" fmla="*/ 0 h 1680"/>
                <a:gd name="T10" fmla="*/ 0 w 1210"/>
                <a:gd name="T11" fmla="*/ 0 h 1680"/>
                <a:gd name="T12" fmla="*/ 0 w 1210"/>
                <a:gd name="T13" fmla="*/ 0 h 1680"/>
                <a:gd name="T14" fmla="*/ 0 w 1210"/>
                <a:gd name="T15" fmla="*/ 0 h 16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10"/>
                <a:gd name="T25" fmla="*/ 0 h 1680"/>
                <a:gd name="T26" fmla="*/ 1210 w 1210"/>
                <a:gd name="T27" fmla="*/ 1680 h 16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10" h="1680">
                  <a:moveTo>
                    <a:pt x="1210" y="249"/>
                  </a:moveTo>
                  <a:lnTo>
                    <a:pt x="744" y="0"/>
                  </a:lnTo>
                  <a:lnTo>
                    <a:pt x="0" y="406"/>
                  </a:lnTo>
                  <a:lnTo>
                    <a:pt x="0" y="1447"/>
                  </a:lnTo>
                  <a:cubicBezTo>
                    <a:pt x="120" y="1571"/>
                    <a:pt x="282" y="1654"/>
                    <a:pt x="459" y="1680"/>
                  </a:cubicBezTo>
                  <a:lnTo>
                    <a:pt x="1210" y="1274"/>
                  </a:lnTo>
                  <a:lnTo>
                    <a:pt x="1210" y="249"/>
                  </a:lnTo>
                  <a:close/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642" name="Picture 179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2" y="1349"/>
              <a:ext cx="48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643" name="Picture 180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2" y="1349"/>
              <a:ext cx="48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44" name="Freeform 181"/>
            <p:cNvSpPr>
              <a:spLocks/>
            </p:cNvSpPr>
            <p:nvPr/>
          </p:nvSpPr>
          <p:spPr bwMode="auto">
            <a:xfrm>
              <a:off x="2675" y="1362"/>
              <a:ext cx="25" cy="33"/>
            </a:xfrm>
            <a:custGeom>
              <a:avLst/>
              <a:gdLst>
                <a:gd name="T0" fmla="*/ 22 w 25"/>
                <a:gd name="T1" fmla="*/ 13 h 33"/>
                <a:gd name="T2" fmla="*/ 8 w 25"/>
                <a:gd name="T3" fmla="*/ 2 h 33"/>
                <a:gd name="T4" fmla="*/ 2 w 25"/>
                <a:gd name="T5" fmla="*/ 20 h 33"/>
                <a:gd name="T6" fmla="*/ 18 w 25"/>
                <a:gd name="T7" fmla="*/ 30 h 33"/>
                <a:gd name="T8" fmla="*/ 22 w 25"/>
                <a:gd name="T9" fmla="*/ 13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33"/>
                <a:gd name="T17" fmla="*/ 25 w 25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33">
                  <a:moveTo>
                    <a:pt x="22" y="13"/>
                  </a:moveTo>
                  <a:cubicBezTo>
                    <a:pt x="20" y="5"/>
                    <a:pt x="13" y="0"/>
                    <a:pt x="8" y="2"/>
                  </a:cubicBezTo>
                  <a:cubicBezTo>
                    <a:pt x="2" y="4"/>
                    <a:pt x="0" y="12"/>
                    <a:pt x="2" y="20"/>
                  </a:cubicBezTo>
                  <a:cubicBezTo>
                    <a:pt x="5" y="28"/>
                    <a:pt x="12" y="33"/>
                    <a:pt x="18" y="30"/>
                  </a:cubicBezTo>
                  <a:cubicBezTo>
                    <a:pt x="23" y="28"/>
                    <a:pt x="25" y="20"/>
                    <a:pt x="22" y="13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45" name="Freeform 182"/>
            <p:cNvSpPr>
              <a:spLocks noEditPoints="1"/>
            </p:cNvSpPr>
            <p:nvPr/>
          </p:nvSpPr>
          <p:spPr bwMode="auto">
            <a:xfrm>
              <a:off x="2646" y="1430"/>
              <a:ext cx="94" cy="89"/>
            </a:xfrm>
            <a:custGeom>
              <a:avLst/>
              <a:gdLst>
                <a:gd name="T0" fmla="*/ 0 w 310"/>
                <a:gd name="T1" fmla="*/ 0 h 284"/>
                <a:gd name="T2" fmla="*/ 0 w 310"/>
                <a:gd name="T3" fmla="*/ 0 h 284"/>
                <a:gd name="T4" fmla="*/ 0 w 310"/>
                <a:gd name="T5" fmla="*/ 0 h 284"/>
                <a:gd name="T6" fmla="*/ 0 w 310"/>
                <a:gd name="T7" fmla="*/ 0 h 284"/>
                <a:gd name="T8" fmla="*/ 0 w 310"/>
                <a:gd name="T9" fmla="*/ 0 h 284"/>
                <a:gd name="T10" fmla="*/ 0 w 310"/>
                <a:gd name="T11" fmla="*/ 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0"/>
                <a:gd name="T19" fmla="*/ 0 h 284"/>
                <a:gd name="T20" fmla="*/ 310 w 310"/>
                <a:gd name="T21" fmla="*/ 284 h 2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0" h="284">
                  <a:moveTo>
                    <a:pt x="0" y="0"/>
                  </a:moveTo>
                  <a:cubicBezTo>
                    <a:pt x="92" y="76"/>
                    <a:pt x="198" y="131"/>
                    <a:pt x="310" y="160"/>
                  </a:cubicBezTo>
                  <a:moveTo>
                    <a:pt x="0" y="63"/>
                  </a:moveTo>
                  <a:cubicBezTo>
                    <a:pt x="92" y="139"/>
                    <a:pt x="198" y="193"/>
                    <a:pt x="310" y="222"/>
                  </a:cubicBezTo>
                  <a:moveTo>
                    <a:pt x="0" y="125"/>
                  </a:moveTo>
                  <a:cubicBezTo>
                    <a:pt x="92" y="201"/>
                    <a:pt x="198" y="255"/>
                    <a:pt x="310" y="284"/>
                  </a:cubicBezTo>
                </a:path>
              </a:pathLst>
            </a:custGeom>
            <a:noFill/>
            <a:ln w="7938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46" name="Freeform 183"/>
            <p:cNvSpPr>
              <a:spLocks/>
            </p:cNvSpPr>
            <p:nvPr/>
          </p:nvSpPr>
          <p:spPr bwMode="auto">
            <a:xfrm>
              <a:off x="2642" y="1228"/>
              <a:ext cx="102" cy="58"/>
            </a:xfrm>
            <a:custGeom>
              <a:avLst/>
              <a:gdLst>
                <a:gd name="T0" fmla="*/ 0 w 335"/>
                <a:gd name="T1" fmla="*/ 0 h 187"/>
                <a:gd name="T2" fmla="*/ 0 w 335"/>
                <a:gd name="T3" fmla="*/ 0 h 187"/>
                <a:gd name="T4" fmla="*/ 0 w 335"/>
                <a:gd name="T5" fmla="*/ 0 h 187"/>
                <a:gd name="T6" fmla="*/ 0 w 335"/>
                <a:gd name="T7" fmla="*/ 0 h 187"/>
                <a:gd name="T8" fmla="*/ 0 w 335"/>
                <a:gd name="T9" fmla="*/ 0 h 187"/>
                <a:gd name="T10" fmla="*/ 0 w 335"/>
                <a:gd name="T11" fmla="*/ 0 h 187"/>
                <a:gd name="T12" fmla="*/ 0 w 335"/>
                <a:gd name="T13" fmla="*/ 0 h 187"/>
                <a:gd name="T14" fmla="*/ 0 w 335"/>
                <a:gd name="T15" fmla="*/ 0 h 1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5"/>
                <a:gd name="T25" fmla="*/ 0 h 187"/>
                <a:gd name="T26" fmla="*/ 335 w 335"/>
                <a:gd name="T27" fmla="*/ 187 h 18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5" h="187">
                  <a:moveTo>
                    <a:pt x="11" y="28"/>
                  </a:moveTo>
                  <a:cubicBezTo>
                    <a:pt x="100" y="103"/>
                    <a:pt x="206" y="157"/>
                    <a:pt x="321" y="187"/>
                  </a:cubicBezTo>
                  <a:cubicBezTo>
                    <a:pt x="330" y="185"/>
                    <a:pt x="335" y="178"/>
                    <a:pt x="333" y="170"/>
                  </a:cubicBezTo>
                  <a:cubicBezTo>
                    <a:pt x="332" y="164"/>
                    <a:pt x="327" y="160"/>
                    <a:pt x="321" y="158"/>
                  </a:cubicBezTo>
                  <a:cubicBezTo>
                    <a:pt x="209" y="129"/>
                    <a:pt x="105" y="76"/>
                    <a:pt x="17" y="4"/>
                  </a:cubicBezTo>
                  <a:cubicBezTo>
                    <a:pt x="13" y="0"/>
                    <a:pt x="7" y="0"/>
                    <a:pt x="3" y="4"/>
                  </a:cubicBezTo>
                  <a:cubicBezTo>
                    <a:pt x="1" y="6"/>
                    <a:pt x="0" y="9"/>
                    <a:pt x="0" y="12"/>
                  </a:cubicBezTo>
                  <a:cubicBezTo>
                    <a:pt x="1" y="19"/>
                    <a:pt x="5" y="25"/>
                    <a:pt x="11" y="28"/>
                  </a:cubicBez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47" name="Freeform 184"/>
            <p:cNvSpPr>
              <a:spLocks/>
            </p:cNvSpPr>
            <p:nvPr/>
          </p:nvSpPr>
          <p:spPr bwMode="auto">
            <a:xfrm>
              <a:off x="2642" y="1228"/>
              <a:ext cx="102" cy="58"/>
            </a:xfrm>
            <a:custGeom>
              <a:avLst/>
              <a:gdLst>
                <a:gd name="T0" fmla="*/ 4 w 102"/>
                <a:gd name="T1" fmla="*/ 8 h 58"/>
                <a:gd name="T2" fmla="*/ 97 w 102"/>
                <a:gd name="T3" fmla="*/ 58 h 58"/>
                <a:gd name="T4" fmla="*/ 101 w 102"/>
                <a:gd name="T5" fmla="*/ 53 h 58"/>
                <a:gd name="T6" fmla="*/ 97 w 102"/>
                <a:gd name="T7" fmla="*/ 49 h 58"/>
                <a:gd name="T8" fmla="*/ 5 w 102"/>
                <a:gd name="T9" fmla="*/ 1 h 58"/>
                <a:gd name="T10" fmla="*/ 1 w 102"/>
                <a:gd name="T11" fmla="*/ 1 h 58"/>
                <a:gd name="T12" fmla="*/ 0 w 102"/>
                <a:gd name="T13" fmla="*/ 3 h 58"/>
                <a:gd name="T14" fmla="*/ 4 w 102"/>
                <a:gd name="T15" fmla="*/ 8 h 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"/>
                <a:gd name="T25" fmla="*/ 0 h 58"/>
                <a:gd name="T26" fmla="*/ 102 w 102"/>
                <a:gd name="T27" fmla="*/ 58 h 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" h="58">
                  <a:moveTo>
                    <a:pt x="4" y="8"/>
                  </a:moveTo>
                  <a:cubicBezTo>
                    <a:pt x="31" y="32"/>
                    <a:pt x="63" y="49"/>
                    <a:pt x="97" y="58"/>
                  </a:cubicBezTo>
                  <a:cubicBezTo>
                    <a:pt x="100" y="57"/>
                    <a:pt x="102" y="55"/>
                    <a:pt x="101" y="53"/>
                  </a:cubicBezTo>
                  <a:cubicBezTo>
                    <a:pt x="101" y="51"/>
                    <a:pt x="99" y="50"/>
                    <a:pt x="97" y="49"/>
                  </a:cubicBezTo>
                  <a:cubicBezTo>
                    <a:pt x="64" y="40"/>
                    <a:pt x="32" y="23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6"/>
                    <a:pt x="2" y="7"/>
                    <a:pt x="4" y="8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648" name="Picture 185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" y="1249"/>
              <a:ext cx="39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49" name="Freeform 186"/>
            <p:cNvSpPr>
              <a:spLocks/>
            </p:cNvSpPr>
            <p:nvPr/>
          </p:nvSpPr>
          <p:spPr bwMode="auto">
            <a:xfrm>
              <a:off x="2670" y="1251"/>
              <a:ext cx="31" cy="24"/>
            </a:xfrm>
            <a:custGeom>
              <a:avLst/>
              <a:gdLst>
                <a:gd name="T0" fmla="*/ 31 w 31"/>
                <a:gd name="T1" fmla="*/ 24 h 24"/>
                <a:gd name="T2" fmla="*/ 3 w 31"/>
                <a:gd name="T3" fmla="*/ 9 h 24"/>
                <a:gd name="T4" fmla="*/ 19 w 31"/>
                <a:gd name="T5" fmla="*/ 24 h 24"/>
                <a:gd name="T6" fmla="*/ 31 w 31"/>
                <a:gd name="T7" fmla="*/ 24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"/>
                <a:gd name="T13" fmla="*/ 0 h 24"/>
                <a:gd name="T14" fmla="*/ 31 w 31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" h="24">
                  <a:moveTo>
                    <a:pt x="31" y="24"/>
                  </a:moveTo>
                  <a:cubicBezTo>
                    <a:pt x="25" y="7"/>
                    <a:pt x="13" y="0"/>
                    <a:pt x="3" y="9"/>
                  </a:cubicBezTo>
                  <a:cubicBezTo>
                    <a:pt x="0" y="15"/>
                    <a:pt x="7" y="22"/>
                    <a:pt x="19" y="24"/>
                  </a:cubicBezTo>
                  <a:cubicBezTo>
                    <a:pt x="23" y="24"/>
                    <a:pt x="27" y="24"/>
                    <a:pt x="31" y="24"/>
                  </a:cubicBezTo>
                </a:path>
              </a:pathLst>
            </a:custGeom>
            <a:noFill/>
            <a:ln w="158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650" name="Picture 187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8" y="1254"/>
              <a:ext cx="106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651" name="Picture 188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8" y="1254"/>
              <a:ext cx="106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52" name="Freeform 189"/>
            <p:cNvSpPr>
              <a:spLocks/>
            </p:cNvSpPr>
            <p:nvPr/>
          </p:nvSpPr>
          <p:spPr bwMode="auto">
            <a:xfrm>
              <a:off x="2646" y="1268"/>
              <a:ext cx="94" cy="56"/>
            </a:xfrm>
            <a:custGeom>
              <a:avLst/>
              <a:gdLst>
                <a:gd name="T0" fmla="*/ 0 w 310"/>
                <a:gd name="T1" fmla="*/ 0 h 180"/>
                <a:gd name="T2" fmla="*/ 0 w 310"/>
                <a:gd name="T3" fmla="*/ 0 h 180"/>
                <a:gd name="T4" fmla="*/ 0 w 310"/>
                <a:gd name="T5" fmla="*/ 0 h 180"/>
                <a:gd name="T6" fmla="*/ 0 w 310"/>
                <a:gd name="T7" fmla="*/ 0 h 180"/>
                <a:gd name="T8" fmla="*/ 0 w 310"/>
                <a:gd name="T9" fmla="*/ 0 h 180"/>
                <a:gd name="T10" fmla="*/ 0 w 310"/>
                <a:gd name="T11" fmla="*/ 0 h 180"/>
                <a:gd name="T12" fmla="*/ 0 w 310"/>
                <a:gd name="T13" fmla="*/ 0 h 1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0"/>
                <a:gd name="T22" fmla="*/ 0 h 180"/>
                <a:gd name="T23" fmla="*/ 310 w 310"/>
                <a:gd name="T24" fmla="*/ 180 h 1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0" h="180">
                  <a:moveTo>
                    <a:pt x="0" y="20"/>
                  </a:moveTo>
                  <a:cubicBezTo>
                    <a:pt x="88" y="95"/>
                    <a:pt x="194" y="150"/>
                    <a:pt x="310" y="180"/>
                  </a:cubicBezTo>
                  <a:lnTo>
                    <a:pt x="310" y="159"/>
                  </a:lnTo>
                  <a:cubicBezTo>
                    <a:pt x="195" y="127"/>
                    <a:pt x="90" y="73"/>
                    <a:pt x="0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53" name="Freeform 190"/>
            <p:cNvSpPr>
              <a:spLocks/>
            </p:cNvSpPr>
            <p:nvPr/>
          </p:nvSpPr>
          <p:spPr bwMode="auto">
            <a:xfrm>
              <a:off x="2646" y="1263"/>
              <a:ext cx="94" cy="75"/>
            </a:xfrm>
            <a:custGeom>
              <a:avLst/>
              <a:gdLst>
                <a:gd name="T0" fmla="*/ 0 w 310"/>
                <a:gd name="T1" fmla="*/ 0 h 240"/>
                <a:gd name="T2" fmla="*/ 0 w 310"/>
                <a:gd name="T3" fmla="*/ 0 h 240"/>
                <a:gd name="T4" fmla="*/ 0 w 310"/>
                <a:gd name="T5" fmla="*/ 0 h 240"/>
                <a:gd name="T6" fmla="*/ 0 60000 65536"/>
                <a:gd name="T7" fmla="*/ 0 60000 65536"/>
                <a:gd name="T8" fmla="*/ 0 60000 65536"/>
                <a:gd name="T9" fmla="*/ 0 w 310"/>
                <a:gd name="T10" fmla="*/ 0 h 240"/>
                <a:gd name="T11" fmla="*/ 310 w 31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" h="240">
                  <a:moveTo>
                    <a:pt x="0" y="0"/>
                  </a:moveTo>
                  <a:lnTo>
                    <a:pt x="0" y="81"/>
                  </a:lnTo>
                  <a:cubicBezTo>
                    <a:pt x="90" y="154"/>
                    <a:pt x="195" y="208"/>
                    <a:pt x="310" y="24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54" name="Freeform 191"/>
            <p:cNvSpPr>
              <a:spLocks/>
            </p:cNvSpPr>
            <p:nvPr/>
          </p:nvSpPr>
          <p:spPr bwMode="auto">
            <a:xfrm>
              <a:off x="2646" y="1263"/>
              <a:ext cx="94" cy="76"/>
            </a:xfrm>
            <a:custGeom>
              <a:avLst/>
              <a:gdLst>
                <a:gd name="T0" fmla="*/ 0 w 310"/>
                <a:gd name="T1" fmla="*/ 0 h 241"/>
                <a:gd name="T2" fmla="*/ 0 w 310"/>
                <a:gd name="T3" fmla="*/ 0 h 241"/>
                <a:gd name="T4" fmla="*/ 0 w 310"/>
                <a:gd name="T5" fmla="*/ 0 h 241"/>
                <a:gd name="T6" fmla="*/ 0 60000 65536"/>
                <a:gd name="T7" fmla="*/ 0 60000 65536"/>
                <a:gd name="T8" fmla="*/ 0 60000 65536"/>
                <a:gd name="T9" fmla="*/ 0 w 310"/>
                <a:gd name="T10" fmla="*/ 0 h 241"/>
                <a:gd name="T11" fmla="*/ 310 w 310"/>
                <a:gd name="T12" fmla="*/ 241 h 2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" h="241">
                  <a:moveTo>
                    <a:pt x="310" y="241"/>
                  </a:moveTo>
                  <a:lnTo>
                    <a:pt x="310" y="160"/>
                  </a:lnTo>
                  <a:cubicBezTo>
                    <a:pt x="196" y="127"/>
                    <a:pt x="90" y="73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655" name="Picture 192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" y="1574"/>
              <a:ext cx="49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656" name="Picture 193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" y="1574"/>
              <a:ext cx="49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57" name="Freeform 194"/>
            <p:cNvSpPr>
              <a:spLocks/>
            </p:cNvSpPr>
            <p:nvPr/>
          </p:nvSpPr>
          <p:spPr bwMode="auto">
            <a:xfrm>
              <a:off x="2845" y="1580"/>
              <a:ext cx="37" cy="33"/>
            </a:xfrm>
            <a:custGeom>
              <a:avLst/>
              <a:gdLst>
                <a:gd name="T0" fmla="*/ 0 w 37"/>
                <a:gd name="T1" fmla="*/ 33 h 33"/>
                <a:gd name="T2" fmla="*/ 0 w 37"/>
                <a:gd name="T3" fmla="*/ 24 h 33"/>
                <a:gd name="T4" fmla="*/ 37 w 37"/>
                <a:gd name="T5" fmla="*/ 0 h 33"/>
                <a:gd name="T6" fmla="*/ 37 w 37"/>
                <a:gd name="T7" fmla="*/ 12 h 33"/>
                <a:gd name="T8" fmla="*/ 0 w 37"/>
                <a:gd name="T9" fmla="*/ 33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3"/>
                <a:gd name="T17" fmla="*/ 37 w 3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3">
                  <a:moveTo>
                    <a:pt x="0" y="33"/>
                  </a:moveTo>
                  <a:lnTo>
                    <a:pt x="0" y="24"/>
                  </a:lnTo>
                  <a:lnTo>
                    <a:pt x="37" y="0"/>
                  </a:lnTo>
                  <a:lnTo>
                    <a:pt x="37" y="12"/>
                  </a:lnTo>
                  <a:lnTo>
                    <a:pt x="0" y="33"/>
                  </a:lnTo>
                  <a:close/>
                </a:path>
              </a:pathLst>
            </a:custGeom>
            <a:noFill/>
            <a:ln w="317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58" name="Rectangle 195"/>
            <p:cNvSpPr>
              <a:spLocks noChangeArrowheads="1"/>
            </p:cNvSpPr>
            <p:nvPr/>
          </p:nvSpPr>
          <p:spPr bwMode="auto">
            <a:xfrm>
              <a:off x="2759" y="1524"/>
              <a:ext cx="126" cy="5"/>
            </a:xfrm>
            <a:prstGeom prst="rect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59" name="Rectangle 196"/>
            <p:cNvSpPr>
              <a:spLocks noChangeArrowheads="1"/>
            </p:cNvSpPr>
            <p:nvPr/>
          </p:nvSpPr>
          <p:spPr bwMode="auto">
            <a:xfrm>
              <a:off x="2759" y="1529"/>
              <a:ext cx="126" cy="5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60" name="Rectangle 197"/>
            <p:cNvSpPr>
              <a:spLocks noChangeArrowheads="1"/>
            </p:cNvSpPr>
            <p:nvPr/>
          </p:nvSpPr>
          <p:spPr bwMode="auto">
            <a:xfrm>
              <a:off x="2759" y="1534"/>
              <a:ext cx="126" cy="5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61" name="Rectangle 198"/>
            <p:cNvSpPr>
              <a:spLocks noChangeArrowheads="1"/>
            </p:cNvSpPr>
            <p:nvPr/>
          </p:nvSpPr>
          <p:spPr bwMode="auto">
            <a:xfrm>
              <a:off x="2759" y="1539"/>
              <a:ext cx="126" cy="5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62" name="Rectangle 199"/>
            <p:cNvSpPr>
              <a:spLocks noChangeArrowheads="1"/>
            </p:cNvSpPr>
            <p:nvPr/>
          </p:nvSpPr>
          <p:spPr bwMode="auto">
            <a:xfrm>
              <a:off x="2759" y="1544"/>
              <a:ext cx="126" cy="5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63" name="Rectangle 200"/>
            <p:cNvSpPr>
              <a:spLocks noChangeArrowheads="1"/>
            </p:cNvSpPr>
            <p:nvPr/>
          </p:nvSpPr>
          <p:spPr bwMode="auto">
            <a:xfrm>
              <a:off x="2759" y="1549"/>
              <a:ext cx="126" cy="5"/>
            </a:xfrm>
            <a:prstGeom prst="rect">
              <a:avLst/>
            </a:pr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64" name="Rectangle 201"/>
            <p:cNvSpPr>
              <a:spLocks noChangeArrowheads="1"/>
            </p:cNvSpPr>
            <p:nvPr/>
          </p:nvSpPr>
          <p:spPr bwMode="auto">
            <a:xfrm>
              <a:off x="2759" y="1554"/>
              <a:ext cx="126" cy="5"/>
            </a:xfrm>
            <a:prstGeom prst="rect">
              <a:avLst/>
            </a:pr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65" name="Rectangle 202"/>
            <p:cNvSpPr>
              <a:spLocks noChangeArrowheads="1"/>
            </p:cNvSpPr>
            <p:nvPr/>
          </p:nvSpPr>
          <p:spPr bwMode="auto">
            <a:xfrm>
              <a:off x="2759" y="1559"/>
              <a:ext cx="126" cy="5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66" name="Rectangle 203"/>
            <p:cNvSpPr>
              <a:spLocks noChangeArrowheads="1"/>
            </p:cNvSpPr>
            <p:nvPr/>
          </p:nvSpPr>
          <p:spPr bwMode="auto">
            <a:xfrm>
              <a:off x="2759" y="1564"/>
              <a:ext cx="126" cy="5"/>
            </a:xfrm>
            <a:prstGeom prst="rect">
              <a:avLst/>
            </a:pr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67" name="Rectangle 204"/>
            <p:cNvSpPr>
              <a:spLocks noChangeArrowheads="1"/>
            </p:cNvSpPr>
            <p:nvPr/>
          </p:nvSpPr>
          <p:spPr bwMode="auto">
            <a:xfrm>
              <a:off x="2759" y="1569"/>
              <a:ext cx="126" cy="5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68" name="Rectangle 205"/>
            <p:cNvSpPr>
              <a:spLocks noChangeArrowheads="1"/>
            </p:cNvSpPr>
            <p:nvPr/>
          </p:nvSpPr>
          <p:spPr bwMode="auto">
            <a:xfrm>
              <a:off x="2759" y="1574"/>
              <a:ext cx="126" cy="5"/>
            </a:xfrm>
            <a:prstGeom prst="rect">
              <a:avLst/>
            </a:pr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69" name="Rectangle 206"/>
            <p:cNvSpPr>
              <a:spLocks noChangeArrowheads="1"/>
            </p:cNvSpPr>
            <p:nvPr/>
          </p:nvSpPr>
          <p:spPr bwMode="auto">
            <a:xfrm>
              <a:off x="2759" y="1579"/>
              <a:ext cx="126" cy="5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70" name="Rectangle 207"/>
            <p:cNvSpPr>
              <a:spLocks noChangeArrowheads="1"/>
            </p:cNvSpPr>
            <p:nvPr/>
          </p:nvSpPr>
          <p:spPr bwMode="auto">
            <a:xfrm>
              <a:off x="2759" y="1584"/>
              <a:ext cx="126" cy="5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71" name="Rectangle 208"/>
            <p:cNvSpPr>
              <a:spLocks noChangeArrowheads="1"/>
            </p:cNvSpPr>
            <p:nvPr/>
          </p:nvSpPr>
          <p:spPr bwMode="auto">
            <a:xfrm>
              <a:off x="2759" y="1589"/>
              <a:ext cx="126" cy="5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72" name="Rectangle 209"/>
            <p:cNvSpPr>
              <a:spLocks noChangeArrowheads="1"/>
            </p:cNvSpPr>
            <p:nvPr/>
          </p:nvSpPr>
          <p:spPr bwMode="auto">
            <a:xfrm>
              <a:off x="2759" y="1594"/>
              <a:ext cx="126" cy="5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73" name="Rectangle 210"/>
            <p:cNvSpPr>
              <a:spLocks noChangeArrowheads="1"/>
            </p:cNvSpPr>
            <p:nvPr/>
          </p:nvSpPr>
          <p:spPr bwMode="auto">
            <a:xfrm>
              <a:off x="2759" y="1599"/>
              <a:ext cx="126" cy="5"/>
            </a:xfrm>
            <a:prstGeom prst="rect">
              <a:avLst/>
            </a:prstGeom>
            <a:solidFill>
              <a:srgbClr val="FB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74" name="Rectangle 211"/>
            <p:cNvSpPr>
              <a:spLocks noChangeArrowheads="1"/>
            </p:cNvSpPr>
            <p:nvPr/>
          </p:nvSpPr>
          <p:spPr bwMode="auto">
            <a:xfrm>
              <a:off x="2759" y="1604"/>
              <a:ext cx="126" cy="5"/>
            </a:xfrm>
            <a:prstGeom prst="rect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75" name="Freeform 212"/>
            <p:cNvSpPr>
              <a:spLocks/>
            </p:cNvSpPr>
            <p:nvPr/>
          </p:nvSpPr>
          <p:spPr bwMode="auto">
            <a:xfrm>
              <a:off x="2767" y="1533"/>
              <a:ext cx="115" cy="71"/>
            </a:xfrm>
            <a:custGeom>
              <a:avLst/>
              <a:gdLst>
                <a:gd name="T0" fmla="*/ 0 w 115"/>
                <a:gd name="T1" fmla="*/ 25 h 71"/>
                <a:gd name="T2" fmla="*/ 35 w 115"/>
                <a:gd name="T3" fmla="*/ 0 h 71"/>
                <a:gd name="T4" fmla="*/ 115 w 115"/>
                <a:gd name="T5" fmla="*/ 47 h 71"/>
                <a:gd name="T6" fmla="*/ 78 w 115"/>
                <a:gd name="T7" fmla="*/ 71 h 71"/>
                <a:gd name="T8" fmla="*/ 0 w 115"/>
                <a:gd name="T9" fmla="*/ 25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5"/>
                <a:gd name="T16" fmla="*/ 0 h 71"/>
                <a:gd name="T17" fmla="*/ 115 w 115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5" h="71">
                  <a:moveTo>
                    <a:pt x="0" y="25"/>
                  </a:moveTo>
                  <a:lnTo>
                    <a:pt x="35" y="0"/>
                  </a:lnTo>
                  <a:lnTo>
                    <a:pt x="115" y="47"/>
                  </a:lnTo>
                  <a:lnTo>
                    <a:pt x="78" y="71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317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76" name="Rectangle 213"/>
            <p:cNvSpPr>
              <a:spLocks noChangeArrowheads="1"/>
            </p:cNvSpPr>
            <p:nvPr/>
          </p:nvSpPr>
          <p:spPr bwMode="auto">
            <a:xfrm>
              <a:off x="2817" y="1444"/>
              <a:ext cx="160" cy="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77" name="Rectangle 214"/>
            <p:cNvSpPr>
              <a:spLocks noChangeArrowheads="1"/>
            </p:cNvSpPr>
            <p:nvPr/>
          </p:nvSpPr>
          <p:spPr bwMode="auto">
            <a:xfrm>
              <a:off x="2817" y="1449"/>
              <a:ext cx="160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78" name="Rectangle 215"/>
            <p:cNvSpPr>
              <a:spLocks noChangeArrowheads="1"/>
            </p:cNvSpPr>
            <p:nvPr/>
          </p:nvSpPr>
          <p:spPr bwMode="auto">
            <a:xfrm>
              <a:off x="2817" y="1454"/>
              <a:ext cx="160" cy="5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79" name="Rectangle 216"/>
            <p:cNvSpPr>
              <a:spLocks noChangeArrowheads="1"/>
            </p:cNvSpPr>
            <p:nvPr/>
          </p:nvSpPr>
          <p:spPr bwMode="auto">
            <a:xfrm>
              <a:off x="2817" y="1459"/>
              <a:ext cx="160" cy="5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80" name="Rectangle 217"/>
            <p:cNvSpPr>
              <a:spLocks noChangeArrowheads="1"/>
            </p:cNvSpPr>
            <p:nvPr/>
          </p:nvSpPr>
          <p:spPr bwMode="auto">
            <a:xfrm>
              <a:off x="2817" y="1464"/>
              <a:ext cx="160" cy="5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81" name="Rectangle 218"/>
            <p:cNvSpPr>
              <a:spLocks noChangeArrowheads="1"/>
            </p:cNvSpPr>
            <p:nvPr/>
          </p:nvSpPr>
          <p:spPr bwMode="auto">
            <a:xfrm>
              <a:off x="2817" y="1469"/>
              <a:ext cx="160" cy="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82" name="Rectangle 219"/>
            <p:cNvSpPr>
              <a:spLocks noChangeArrowheads="1"/>
            </p:cNvSpPr>
            <p:nvPr/>
          </p:nvSpPr>
          <p:spPr bwMode="auto">
            <a:xfrm>
              <a:off x="2817" y="1474"/>
              <a:ext cx="160" cy="5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83" name="Rectangle 220"/>
            <p:cNvSpPr>
              <a:spLocks noChangeArrowheads="1"/>
            </p:cNvSpPr>
            <p:nvPr/>
          </p:nvSpPr>
          <p:spPr bwMode="auto">
            <a:xfrm>
              <a:off x="2817" y="1479"/>
              <a:ext cx="160" cy="5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84" name="Rectangle 221"/>
            <p:cNvSpPr>
              <a:spLocks noChangeArrowheads="1"/>
            </p:cNvSpPr>
            <p:nvPr/>
          </p:nvSpPr>
          <p:spPr bwMode="auto">
            <a:xfrm>
              <a:off x="2817" y="1484"/>
              <a:ext cx="160" cy="5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85" name="Rectangle 222"/>
            <p:cNvSpPr>
              <a:spLocks noChangeArrowheads="1"/>
            </p:cNvSpPr>
            <p:nvPr/>
          </p:nvSpPr>
          <p:spPr bwMode="auto">
            <a:xfrm>
              <a:off x="2817" y="1489"/>
              <a:ext cx="160" cy="5"/>
            </a:xfrm>
            <a:prstGeom prst="rect">
              <a:avLst/>
            </a:pr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86" name="Rectangle 223"/>
            <p:cNvSpPr>
              <a:spLocks noChangeArrowheads="1"/>
            </p:cNvSpPr>
            <p:nvPr/>
          </p:nvSpPr>
          <p:spPr bwMode="auto">
            <a:xfrm>
              <a:off x="2817" y="1494"/>
              <a:ext cx="160" cy="5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87" name="Rectangle 224"/>
            <p:cNvSpPr>
              <a:spLocks noChangeArrowheads="1"/>
            </p:cNvSpPr>
            <p:nvPr/>
          </p:nvSpPr>
          <p:spPr bwMode="auto">
            <a:xfrm>
              <a:off x="2817" y="1499"/>
              <a:ext cx="160" cy="5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88" name="Rectangle 225"/>
            <p:cNvSpPr>
              <a:spLocks noChangeArrowheads="1"/>
            </p:cNvSpPr>
            <p:nvPr/>
          </p:nvSpPr>
          <p:spPr bwMode="auto">
            <a:xfrm>
              <a:off x="2817" y="1504"/>
              <a:ext cx="160" cy="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89" name="Rectangle 226"/>
            <p:cNvSpPr>
              <a:spLocks noChangeArrowheads="1"/>
            </p:cNvSpPr>
            <p:nvPr/>
          </p:nvSpPr>
          <p:spPr bwMode="auto">
            <a:xfrm>
              <a:off x="2817" y="1509"/>
              <a:ext cx="160" cy="5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90" name="Rectangle 227"/>
            <p:cNvSpPr>
              <a:spLocks noChangeArrowheads="1"/>
            </p:cNvSpPr>
            <p:nvPr/>
          </p:nvSpPr>
          <p:spPr bwMode="auto">
            <a:xfrm>
              <a:off x="2817" y="1514"/>
              <a:ext cx="160" cy="5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91" name="Rectangle 228"/>
            <p:cNvSpPr>
              <a:spLocks noChangeArrowheads="1"/>
            </p:cNvSpPr>
            <p:nvPr/>
          </p:nvSpPr>
          <p:spPr bwMode="auto">
            <a:xfrm>
              <a:off x="2817" y="1519"/>
              <a:ext cx="160" cy="5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92" name="Rectangle 229"/>
            <p:cNvSpPr>
              <a:spLocks noChangeArrowheads="1"/>
            </p:cNvSpPr>
            <p:nvPr/>
          </p:nvSpPr>
          <p:spPr bwMode="auto">
            <a:xfrm>
              <a:off x="2817" y="1524"/>
              <a:ext cx="160" cy="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93" name="Rectangle 230"/>
            <p:cNvSpPr>
              <a:spLocks noChangeArrowheads="1"/>
            </p:cNvSpPr>
            <p:nvPr/>
          </p:nvSpPr>
          <p:spPr bwMode="auto">
            <a:xfrm>
              <a:off x="2817" y="1529"/>
              <a:ext cx="160" cy="5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94" name="Rectangle 231"/>
            <p:cNvSpPr>
              <a:spLocks noChangeArrowheads="1"/>
            </p:cNvSpPr>
            <p:nvPr/>
          </p:nvSpPr>
          <p:spPr bwMode="auto">
            <a:xfrm>
              <a:off x="2817" y="1534"/>
              <a:ext cx="160" cy="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95" name="Rectangle 232"/>
            <p:cNvSpPr>
              <a:spLocks noChangeArrowheads="1"/>
            </p:cNvSpPr>
            <p:nvPr/>
          </p:nvSpPr>
          <p:spPr bwMode="auto">
            <a:xfrm>
              <a:off x="2817" y="1539"/>
              <a:ext cx="160" cy="5"/>
            </a:xfrm>
            <a:prstGeom prst="rect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696" name="Freeform 233"/>
            <p:cNvSpPr>
              <a:spLocks/>
            </p:cNvSpPr>
            <p:nvPr/>
          </p:nvSpPr>
          <p:spPr bwMode="auto">
            <a:xfrm>
              <a:off x="2822" y="1452"/>
              <a:ext cx="150" cy="88"/>
            </a:xfrm>
            <a:custGeom>
              <a:avLst/>
              <a:gdLst>
                <a:gd name="T0" fmla="*/ 0 w 495"/>
                <a:gd name="T1" fmla="*/ 0 h 281"/>
                <a:gd name="T2" fmla="*/ 0 w 495"/>
                <a:gd name="T3" fmla="*/ 0 h 281"/>
                <a:gd name="T4" fmla="*/ 0 w 495"/>
                <a:gd name="T5" fmla="*/ 0 h 281"/>
                <a:gd name="T6" fmla="*/ 0 w 495"/>
                <a:gd name="T7" fmla="*/ 0 h 281"/>
                <a:gd name="T8" fmla="*/ 0 w 495"/>
                <a:gd name="T9" fmla="*/ 0 h 2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5"/>
                <a:gd name="T16" fmla="*/ 0 h 281"/>
                <a:gd name="T17" fmla="*/ 495 w 495"/>
                <a:gd name="T18" fmla="*/ 281 h 2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5" h="281">
                  <a:moveTo>
                    <a:pt x="256" y="281"/>
                  </a:moveTo>
                  <a:lnTo>
                    <a:pt x="495" y="146"/>
                  </a:lnTo>
                  <a:lnTo>
                    <a:pt x="238" y="0"/>
                  </a:lnTo>
                  <a:lnTo>
                    <a:pt x="0" y="137"/>
                  </a:lnTo>
                  <a:cubicBezTo>
                    <a:pt x="72" y="205"/>
                    <a:pt x="160" y="255"/>
                    <a:pt x="256" y="281"/>
                  </a:cubicBezTo>
                  <a:close/>
                </a:path>
              </a:pathLst>
            </a:custGeom>
            <a:noFill/>
            <a:ln w="317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697" name="Picture 234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" y="1434"/>
              <a:ext cx="29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698" name="Picture 235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" y="1434"/>
              <a:ext cx="29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99" name="Freeform 236"/>
            <p:cNvSpPr>
              <a:spLocks/>
            </p:cNvSpPr>
            <p:nvPr/>
          </p:nvSpPr>
          <p:spPr bwMode="auto">
            <a:xfrm>
              <a:off x="2905" y="1443"/>
              <a:ext cx="15" cy="84"/>
            </a:xfrm>
            <a:custGeom>
              <a:avLst/>
              <a:gdLst>
                <a:gd name="T0" fmla="*/ 0 w 15"/>
                <a:gd name="T1" fmla="*/ 84 h 84"/>
                <a:gd name="T2" fmla="*/ 0 w 15"/>
                <a:gd name="T3" fmla="*/ 9 h 84"/>
                <a:gd name="T4" fmla="*/ 15 w 15"/>
                <a:gd name="T5" fmla="*/ 0 h 84"/>
                <a:gd name="T6" fmla="*/ 15 w 15"/>
                <a:gd name="T7" fmla="*/ 72 h 84"/>
                <a:gd name="T8" fmla="*/ 0 w 15"/>
                <a:gd name="T9" fmla="*/ 84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84"/>
                <a:gd name="T17" fmla="*/ 15 w 15"/>
                <a:gd name="T18" fmla="*/ 84 h 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84">
                  <a:moveTo>
                    <a:pt x="0" y="84"/>
                  </a:moveTo>
                  <a:lnTo>
                    <a:pt x="0" y="9"/>
                  </a:lnTo>
                  <a:lnTo>
                    <a:pt x="15" y="0"/>
                  </a:lnTo>
                  <a:lnTo>
                    <a:pt x="15" y="72"/>
                  </a:lnTo>
                  <a:lnTo>
                    <a:pt x="0" y="84"/>
                  </a:lnTo>
                  <a:close/>
                </a:path>
              </a:pathLst>
            </a:custGeom>
            <a:noFill/>
            <a:ln w="317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700" name="Picture 237"/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4" y="1434"/>
              <a:ext cx="38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701" name="Freeform 238"/>
            <p:cNvSpPr>
              <a:spLocks/>
            </p:cNvSpPr>
            <p:nvPr/>
          </p:nvSpPr>
          <p:spPr bwMode="auto">
            <a:xfrm>
              <a:off x="2920" y="1439"/>
              <a:ext cx="28" cy="68"/>
            </a:xfrm>
            <a:custGeom>
              <a:avLst/>
              <a:gdLst>
                <a:gd name="T0" fmla="*/ 0 w 28"/>
                <a:gd name="T1" fmla="*/ 11 h 68"/>
                <a:gd name="T2" fmla="*/ 28 w 28"/>
                <a:gd name="T3" fmla="*/ 0 h 68"/>
                <a:gd name="T4" fmla="*/ 28 w 28"/>
                <a:gd name="T5" fmla="*/ 45 h 68"/>
                <a:gd name="T6" fmla="*/ 0 w 28"/>
                <a:gd name="T7" fmla="*/ 68 h 68"/>
                <a:gd name="T8" fmla="*/ 0 w 28"/>
                <a:gd name="T9" fmla="*/ 11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68"/>
                <a:gd name="T17" fmla="*/ 28 w 28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68">
                  <a:moveTo>
                    <a:pt x="0" y="11"/>
                  </a:moveTo>
                  <a:lnTo>
                    <a:pt x="28" y="0"/>
                  </a:lnTo>
                  <a:lnTo>
                    <a:pt x="28" y="45"/>
                  </a:lnTo>
                  <a:lnTo>
                    <a:pt x="0" y="68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317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02" name="Rectangle 239"/>
            <p:cNvSpPr>
              <a:spLocks noChangeArrowheads="1"/>
            </p:cNvSpPr>
            <p:nvPr/>
          </p:nvSpPr>
          <p:spPr bwMode="auto">
            <a:xfrm>
              <a:off x="2865" y="1404"/>
              <a:ext cx="87" cy="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03" name="Rectangle 240"/>
            <p:cNvSpPr>
              <a:spLocks noChangeArrowheads="1"/>
            </p:cNvSpPr>
            <p:nvPr/>
          </p:nvSpPr>
          <p:spPr bwMode="auto">
            <a:xfrm>
              <a:off x="2865" y="1409"/>
              <a:ext cx="87" cy="5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04" name="Rectangle 241"/>
            <p:cNvSpPr>
              <a:spLocks noChangeArrowheads="1"/>
            </p:cNvSpPr>
            <p:nvPr/>
          </p:nvSpPr>
          <p:spPr bwMode="auto">
            <a:xfrm>
              <a:off x="2865" y="1414"/>
              <a:ext cx="87" cy="5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05" name="Rectangle 242"/>
            <p:cNvSpPr>
              <a:spLocks noChangeArrowheads="1"/>
            </p:cNvSpPr>
            <p:nvPr/>
          </p:nvSpPr>
          <p:spPr bwMode="auto">
            <a:xfrm>
              <a:off x="2865" y="1419"/>
              <a:ext cx="87" cy="5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06" name="Rectangle 243"/>
            <p:cNvSpPr>
              <a:spLocks noChangeArrowheads="1"/>
            </p:cNvSpPr>
            <p:nvPr/>
          </p:nvSpPr>
          <p:spPr bwMode="auto">
            <a:xfrm>
              <a:off x="2865" y="1424"/>
              <a:ext cx="87" cy="5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07" name="Rectangle 244"/>
            <p:cNvSpPr>
              <a:spLocks noChangeArrowheads="1"/>
            </p:cNvSpPr>
            <p:nvPr/>
          </p:nvSpPr>
          <p:spPr bwMode="auto">
            <a:xfrm>
              <a:off x="2865" y="1429"/>
              <a:ext cx="87" cy="5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08" name="Rectangle 245"/>
            <p:cNvSpPr>
              <a:spLocks noChangeArrowheads="1"/>
            </p:cNvSpPr>
            <p:nvPr/>
          </p:nvSpPr>
          <p:spPr bwMode="auto">
            <a:xfrm>
              <a:off x="2865" y="1434"/>
              <a:ext cx="87" cy="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09" name="Rectangle 246"/>
            <p:cNvSpPr>
              <a:spLocks noChangeArrowheads="1"/>
            </p:cNvSpPr>
            <p:nvPr/>
          </p:nvSpPr>
          <p:spPr bwMode="auto">
            <a:xfrm>
              <a:off x="2865" y="1439"/>
              <a:ext cx="87" cy="5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10" name="Rectangle 247"/>
            <p:cNvSpPr>
              <a:spLocks noChangeArrowheads="1"/>
            </p:cNvSpPr>
            <p:nvPr/>
          </p:nvSpPr>
          <p:spPr bwMode="auto">
            <a:xfrm>
              <a:off x="2865" y="1444"/>
              <a:ext cx="87" cy="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11" name="Rectangle 248"/>
            <p:cNvSpPr>
              <a:spLocks noChangeArrowheads="1"/>
            </p:cNvSpPr>
            <p:nvPr/>
          </p:nvSpPr>
          <p:spPr bwMode="auto">
            <a:xfrm>
              <a:off x="2865" y="1449"/>
              <a:ext cx="87" cy="5"/>
            </a:xfrm>
            <a:prstGeom prst="rect">
              <a:avLst/>
            </a:prstGeom>
            <a:solidFill>
              <a:srgbClr val="FB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12" name="Rectangle 249"/>
            <p:cNvSpPr>
              <a:spLocks noChangeArrowheads="1"/>
            </p:cNvSpPr>
            <p:nvPr/>
          </p:nvSpPr>
          <p:spPr bwMode="auto">
            <a:xfrm>
              <a:off x="2865" y="1454"/>
              <a:ext cx="87" cy="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13" name="Freeform 250"/>
            <p:cNvSpPr>
              <a:spLocks/>
            </p:cNvSpPr>
            <p:nvPr/>
          </p:nvSpPr>
          <p:spPr bwMode="auto">
            <a:xfrm>
              <a:off x="2874" y="1410"/>
              <a:ext cx="74" cy="40"/>
            </a:xfrm>
            <a:custGeom>
              <a:avLst/>
              <a:gdLst>
                <a:gd name="T0" fmla="*/ 46 w 74"/>
                <a:gd name="T1" fmla="*/ 40 h 40"/>
                <a:gd name="T2" fmla="*/ 46 w 74"/>
                <a:gd name="T3" fmla="*/ 33 h 40"/>
                <a:gd name="T4" fmla="*/ 0 w 74"/>
                <a:gd name="T5" fmla="*/ 6 h 40"/>
                <a:gd name="T6" fmla="*/ 24 w 74"/>
                <a:gd name="T7" fmla="*/ 0 h 40"/>
                <a:gd name="T8" fmla="*/ 74 w 74"/>
                <a:gd name="T9" fmla="*/ 29 h 40"/>
                <a:gd name="T10" fmla="*/ 46 w 74"/>
                <a:gd name="T11" fmla="*/ 4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"/>
                <a:gd name="T19" fmla="*/ 0 h 40"/>
                <a:gd name="T20" fmla="*/ 74 w 7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" h="40">
                  <a:moveTo>
                    <a:pt x="46" y="40"/>
                  </a:moveTo>
                  <a:lnTo>
                    <a:pt x="46" y="33"/>
                  </a:lnTo>
                  <a:lnTo>
                    <a:pt x="0" y="6"/>
                  </a:lnTo>
                  <a:lnTo>
                    <a:pt x="24" y="0"/>
                  </a:lnTo>
                  <a:lnTo>
                    <a:pt x="74" y="29"/>
                  </a:lnTo>
                  <a:lnTo>
                    <a:pt x="46" y="40"/>
                  </a:lnTo>
                  <a:close/>
                </a:path>
              </a:pathLst>
            </a:custGeom>
            <a:noFill/>
            <a:ln w="317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714" name="Picture 251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4" y="1489"/>
              <a:ext cx="83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15" name="Picture 252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4" y="1489"/>
              <a:ext cx="83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716" name="Freeform 253"/>
            <p:cNvSpPr>
              <a:spLocks/>
            </p:cNvSpPr>
            <p:nvPr/>
          </p:nvSpPr>
          <p:spPr bwMode="auto">
            <a:xfrm>
              <a:off x="2900" y="1498"/>
              <a:ext cx="72" cy="75"/>
            </a:xfrm>
            <a:custGeom>
              <a:avLst/>
              <a:gdLst>
                <a:gd name="T0" fmla="*/ 0 w 72"/>
                <a:gd name="T1" fmla="*/ 42 h 75"/>
                <a:gd name="T2" fmla="*/ 72 w 72"/>
                <a:gd name="T3" fmla="*/ 0 h 75"/>
                <a:gd name="T4" fmla="*/ 72 w 72"/>
                <a:gd name="T5" fmla="*/ 32 h 75"/>
                <a:gd name="T6" fmla="*/ 0 w 72"/>
                <a:gd name="T7" fmla="*/ 75 h 75"/>
                <a:gd name="T8" fmla="*/ 0 w 72"/>
                <a:gd name="T9" fmla="*/ 42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5"/>
                <a:gd name="T17" fmla="*/ 72 w 72"/>
                <a:gd name="T18" fmla="*/ 75 h 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5">
                  <a:moveTo>
                    <a:pt x="0" y="42"/>
                  </a:moveTo>
                  <a:lnTo>
                    <a:pt x="72" y="0"/>
                  </a:lnTo>
                  <a:lnTo>
                    <a:pt x="72" y="32"/>
                  </a:lnTo>
                  <a:lnTo>
                    <a:pt x="0" y="75"/>
                  </a:lnTo>
                  <a:lnTo>
                    <a:pt x="0" y="42"/>
                  </a:lnTo>
                  <a:close/>
                </a:path>
              </a:pathLst>
            </a:custGeom>
            <a:noFill/>
            <a:ln w="317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17" name="Rectangle 254"/>
            <p:cNvSpPr>
              <a:spLocks noChangeArrowheads="1"/>
            </p:cNvSpPr>
            <p:nvPr/>
          </p:nvSpPr>
          <p:spPr bwMode="auto">
            <a:xfrm>
              <a:off x="2831" y="1399"/>
              <a:ext cx="92" cy="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18" name="Rectangle 255"/>
            <p:cNvSpPr>
              <a:spLocks noChangeArrowheads="1"/>
            </p:cNvSpPr>
            <p:nvPr/>
          </p:nvSpPr>
          <p:spPr bwMode="auto">
            <a:xfrm>
              <a:off x="2831" y="1404"/>
              <a:ext cx="92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19" name="Rectangle 256"/>
            <p:cNvSpPr>
              <a:spLocks noChangeArrowheads="1"/>
            </p:cNvSpPr>
            <p:nvPr/>
          </p:nvSpPr>
          <p:spPr bwMode="auto">
            <a:xfrm>
              <a:off x="2831" y="1409"/>
              <a:ext cx="92" cy="5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20" name="Rectangle 257"/>
            <p:cNvSpPr>
              <a:spLocks noChangeArrowheads="1"/>
            </p:cNvSpPr>
            <p:nvPr/>
          </p:nvSpPr>
          <p:spPr bwMode="auto">
            <a:xfrm>
              <a:off x="2831" y="1414"/>
              <a:ext cx="92" cy="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21" name="Rectangle 258"/>
            <p:cNvSpPr>
              <a:spLocks noChangeArrowheads="1"/>
            </p:cNvSpPr>
            <p:nvPr/>
          </p:nvSpPr>
          <p:spPr bwMode="auto">
            <a:xfrm>
              <a:off x="2831" y="1419"/>
              <a:ext cx="92" cy="5"/>
            </a:xfrm>
            <a:prstGeom prst="rect">
              <a:avLst/>
            </a:pr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22" name="Rectangle 259"/>
            <p:cNvSpPr>
              <a:spLocks noChangeArrowheads="1"/>
            </p:cNvSpPr>
            <p:nvPr/>
          </p:nvSpPr>
          <p:spPr bwMode="auto">
            <a:xfrm>
              <a:off x="2831" y="1424"/>
              <a:ext cx="92" cy="5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23" name="Rectangle 260"/>
            <p:cNvSpPr>
              <a:spLocks noChangeArrowheads="1"/>
            </p:cNvSpPr>
            <p:nvPr/>
          </p:nvSpPr>
          <p:spPr bwMode="auto">
            <a:xfrm>
              <a:off x="2831" y="1429"/>
              <a:ext cx="92" cy="5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24" name="Rectangle 261"/>
            <p:cNvSpPr>
              <a:spLocks noChangeArrowheads="1"/>
            </p:cNvSpPr>
            <p:nvPr/>
          </p:nvSpPr>
          <p:spPr bwMode="auto">
            <a:xfrm>
              <a:off x="2831" y="1434"/>
              <a:ext cx="92" cy="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25" name="Rectangle 262"/>
            <p:cNvSpPr>
              <a:spLocks noChangeArrowheads="1"/>
            </p:cNvSpPr>
            <p:nvPr/>
          </p:nvSpPr>
          <p:spPr bwMode="auto">
            <a:xfrm>
              <a:off x="2831" y="1439"/>
              <a:ext cx="92" cy="5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26" name="Rectangle 263"/>
            <p:cNvSpPr>
              <a:spLocks noChangeArrowheads="1"/>
            </p:cNvSpPr>
            <p:nvPr/>
          </p:nvSpPr>
          <p:spPr bwMode="auto">
            <a:xfrm>
              <a:off x="2831" y="1444"/>
              <a:ext cx="92" cy="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27" name="Rectangle 264"/>
            <p:cNvSpPr>
              <a:spLocks noChangeArrowheads="1"/>
            </p:cNvSpPr>
            <p:nvPr/>
          </p:nvSpPr>
          <p:spPr bwMode="auto">
            <a:xfrm>
              <a:off x="2831" y="1449"/>
              <a:ext cx="92" cy="5"/>
            </a:xfrm>
            <a:prstGeom prst="rect">
              <a:avLst/>
            </a:prstGeom>
            <a:solidFill>
              <a:srgbClr val="FB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28" name="Freeform 265"/>
            <p:cNvSpPr>
              <a:spLocks/>
            </p:cNvSpPr>
            <p:nvPr/>
          </p:nvSpPr>
          <p:spPr bwMode="auto">
            <a:xfrm>
              <a:off x="2840" y="1407"/>
              <a:ext cx="80" cy="45"/>
            </a:xfrm>
            <a:custGeom>
              <a:avLst/>
              <a:gdLst>
                <a:gd name="T0" fmla="*/ 0 w 266"/>
                <a:gd name="T1" fmla="*/ 0 h 144"/>
                <a:gd name="T2" fmla="*/ 0 w 266"/>
                <a:gd name="T3" fmla="*/ 0 h 144"/>
                <a:gd name="T4" fmla="*/ 0 w 266"/>
                <a:gd name="T5" fmla="*/ 0 h 144"/>
                <a:gd name="T6" fmla="*/ 0 w 266"/>
                <a:gd name="T7" fmla="*/ 0 h 144"/>
                <a:gd name="T8" fmla="*/ 0 w 266"/>
                <a:gd name="T9" fmla="*/ 0 h 144"/>
                <a:gd name="T10" fmla="*/ 0 w 266"/>
                <a:gd name="T11" fmla="*/ 0 h 1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6"/>
                <a:gd name="T19" fmla="*/ 0 h 144"/>
                <a:gd name="T20" fmla="*/ 266 w 266"/>
                <a:gd name="T21" fmla="*/ 144 h 1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6" h="144">
                  <a:moveTo>
                    <a:pt x="0" y="23"/>
                  </a:moveTo>
                  <a:lnTo>
                    <a:pt x="62" y="0"/>
                  </a:lnTo>
                  <a:lnTo>
                    <a:pt x="115" y="30"/>
                  </a:lnTo>
                  <a:lnTo>
                    <a:pt x="266" y="115"/>
                  </a:lnTo>
                  <a:lnTo>
                    <a:pt x="215" y="144"/>
                  </a:lnTo>
                  <a:cubicBezTo>
                    <a:pt x="136" y="119"/>
                    <a:pt x="63" y="78"/>
                    <a:pt x="0" y="23"/>
                  </a:cubicBezTo>
                  <a:close/>
                </a:path>
              </a:pathLst>
            </a:custGeom>
            <a:noFill/>
            <a:ln w="317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729" name="Picture 266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9" y="1549"/>
              <a:ext cx="92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30" name="Picture 267"/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9" y="1549"/>
              <a:ext cx="92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731" name="Freeform 268"/>
            <p:cNvSpPr>
              <a:spLocks/>
            </p:cNvSpPr>
            <p:nvPr/>
          </p:nvSpPr>
          <p:spPr bwMode="auto">
            <a:xfrm>
              <a:off x="2767" y="1558"/>
              <a:ext cx="78" cy="55"/>
            </a:xfrm>
            <a:custGeom>
              <a:avLst/>
              <a:gdLst>
                <a:gd name="T0" fmla="*/ 0 w 78"/>
                <a:gd name="T1" fmla="*/ 0 h 55"/>
                <a:gd name="T2" fmla="*/ 78 w 78"/>
                <a:gd name="T3" fmla="*/ 46 h 55"/>
                <a:gd name="T4" fmla="*/ 78 w 78"/>
                <a:gd name="T5" fmla="*/ 55 h 55"/>
                <a:gd name="T6" fmla="*/ 0 w 78"/>
                <a:gd name="T7" fmla="*/ 10 h 55"/>
                <a:gd name="T8" fmla="*/ 0 w 78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5"/>
                <a:gd name="T17" fmla="*/ 78 w 78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5">
                  <a:moveTo>
                    <a:pt x="0" y="0"/>
                  </a:moveTo>
                  <a:lnTo>
                    <a:pt x="78" y="46"/>
                  </a:lnTo>
                  <a:lnTo>
                    <a:pt x="78" y="55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32" name="Freeform 269"/>
            <p:cNvSpPr>
              <a:spLocks noEditPoints="1"/>
            </p:cNvSpPr>
            <p:nvPr/>
          </p:nvSpPr>
          <p:spPr bwMode="auto">
            <a:xfrm>
              <a:off x="2775" y="1538"/>
              <a:ext cx="96" cy="60"/>
            </a:xfrm>
            <a:custGeom>
              <a:avLst/>
              <a:gdLst>
                <a:gd name="T0" fmla="*/ 11 w 96"/>
                <a:gd name="T1" fmla="*/ 18 h 60"/>
                <a:gd name="T2" fmla="*/ 7 w 96"/>
                <a:gd name="T3" fmla="*/ 13 h 60"/>
                <a:gd name="T4" fmla="*/ 12 w 96"/>
                <a:gd name="T5" fmla="*/ 10 h 60"/>
                <a:gd name="T6" fmla="*/ 20 w 96"/>
                <a:gd name="T7" fmla="*/ 11 h 60"/>
                <a:gd name="T8" fmla="*/ 15 w 96"/>
                <a:gd name="T9" fmla="*/ 8 h 60"/>
                <a:gd name="T10" fmla="*/ 32 w 96"/>
                <a:gd name="T11" fmla="*/ 4 h 60"/>
                <a:gd name="T12" fmla="*/ 32 w 96"/>
                <a:gd name="T13" fmla="*/ 10 h 60"/>
                <a:gd name="T14" fmla="*/ 37 w 96"/>
                <a:gd name="T15" fmla="*/ 6 h 60"/>
                <a:gd name="T16" fmla="*/ 49 w 96"/>
                <a:gd name="T17" fmla="*/ 20 h 60"/>
                <a:gd name="T18" fmla="*/ 43 w 96"/>
                <a:gd name="T19" fmla="*/ 16 h 60"/>
                <a:gd name="T20" fmla="*/ 64 w 96"/>
                <a:gd name="T21" fmla="*/ 23 h 60"/>
                <a:gd name="T22" fmla="*/ 75 w 96"/>
                <a:gd name="T23" fmla="*/ 35 h 60"/>
                <a:gd name="T24" fmla="*/ 80 w 96"/>
                <a:gd name="T25" fmla="*/ 32 h 60"/>
                <a:gd name="T26" fmla="*/ 91 w 96"/>
                <a:gd name="T27" fmla="*/ 45 h 60"/>
                <a:gd name="T28" fmla="*/ 86 w 96"/>
                <a:gd name="T29" fmla="*/ 42 h 60"/>
                <a:gd name="T30" fmla="*/ 89 w 96"/>
                <a:gd name="T31" fmla="*/ 47 h 60"/>
                <a:gd name="T32" fmla="*/ 68 w 96"/>
                <a:gd name="T33" fmla="*/ 40 h 60"/>
                <a:gd name="T34" fmla="*/ 73 w 96"/>
                <a:gd name="T35" fmla="*/ 37 h 60"/>
                <a:gd name="T36" fmla="*/ 70 w 96"/>
                <a:gd name="T37" fmla="*/ 33 h 60"/>
                <a:gd name="T38" fmla="*/ 65 w 96"/>
                <a:gd name="T39" fmla="*/ 29 h 60"/>
                <a:gd name="T40" fmla="*/ 68 w 96"/>
                <a:gd name="T41" fmla="*/ 34 h 60"/>
                <a:gd name="T42" fmla="*/ 47 w 96"/>
                <a:gd name="T43" fmla="*/ 27 h 60"/>
                <a:gd name="T44" fmla="*/ 51 w 96"/>
                <a:gd name="T45" fmla="*/ 24 h 60"/>
                <a:gd name="T46" fmla="*/ 42 w 96"/>
                <a:gd name="T47" fmla="*/ 25 h 60"/>
                <a:gd name="T48" fmla="*/ 36 w 96"/>
                <a:gd name="T49" fmla="*/ 21 h 60"/>
                <a:gd name="T50" fmla="*/ 36 w 96"/>
                <a:gd name="T51" fmla="*/ 15 h 60"/>
                <a:gd name="T52" fmla="*/ 18 w 96"/>
                <a:gd name="T53" fmla="*/ 19 h 60"/>
                <a:gd name="T54" fmla="*/ 23 w 96"/>
                <a:gd name="T55" fmla="*/ 16 h 60"/>
                <a:gd name="T56" fmla="*/ 35 w 96"/>
                <a:gd name="T57" fmla="*/ 29 h 60"/>
                <a:gd name="T58" fmla="*/ 29 w 96"/>
                <a:gd name="T59" fmla="*/ 26 h 60"/>
                <a:gd name="T60" fmla="*/ 50 w 96"/>
                <a:gd name="T61" fmla="*/ 33 h 60"/>
                <a:gd name="T62" fmla="*/ 50 w 96"/>
                <a:gd name="T63" fmla="*/ 39 h 60"/>
                <a:gd name="T64" fmla="*/ 55 w 96"/>
                <a:gd name="T65" fmla="*/ 35 h 60"/>
                <a:gd name="T66" fmla="*/ 67 w 96"/>
                <a:gd name="T67" fmla="*/ 49 h 60"/>
                <a:gd name="T68" fmla="*/ 61 w 96"/>
                <a:gd name="T69" fmla="*/ 45 h 60"/>
                <a:gd name="T70" fmla="*/ 82 w 96"/>
                <a:gd name="T71" fmla="*/ 52 h 60"/>
                <a:gd name="T72" fmla="*/ 64 w 96"/>
                <a:gd name="T73" fmla="*/ 56 h 60"/>
                <a:gd name="T74" fmla="*/ 69 w 96"/>
                <a:gd name="T75" fmla="*/ 53 h 60"/>
                <a:gd name="T76" fmla="*/ 59 w 96"/>
                <a:gd name="T77" fmla="*/ 54 h 60"/>
                <a:gd name="T78" fmla="*/ 54 w 96"/>
                <a:gd name="T79" fmla="*/ 50 h 60"/>
                <a:gd name="T80" fmla="*/ 54 w 96"/>
                <a:gd name="T81" fmla="*/ 44 h 60"/>
                <a:gd name="T82" fmla="*/ 11 w 96"/>
                <a:gd name="T83" fmla="*/ 24 h 60"/>
                <a:gd name="T84" fmla="*/ 16 w 96"/>
                <a:gd name="T85" fmla="*/ 21 h 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6"/>
                <a:gd name="T130" fmla="*/ 0 h 60"/>
                <a:gd name="T131" fmla="*/ 96 w 96"/>
                <a:gd name="T132" fmla="*/ 60 h 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6" h="60">
                  <a:moveTo>
                    <a:pt x="0" y="18"/>
                  </a:moveTo>
                  <a:lnTo>
                    <a:pt x="6" y="21"/>
                  </a:lnTo>
                  <a:lnTo>
                    <a:pt x="11" y="18"/>
                  </a:lnTo>
                  <a:lnTo>
                    <a:pt x="5" y="15"/>
                  </a:lnTo>
                  <a:lnTo>
                    <a:pt x="0" y="18"/>
                  </a:lnTo>
                  <a:close/>
                  <a:moveTo>
                    <a:pt x="7" y="13"/>
                  </a:moveTo>
                  <a:lnTo>
                    <a:pt x="13" y="16"/>
                  </a:lnTo>
                  <a:lnTo>
                    <a:pt x="18" y="13"/>
                  </a:lnTo>
                  <a:lnTo>
                    <a:pt x="12" y="10"/>
                  </a:lnTo>
                  <a:lnTo>
                    <a:pt x="7" y="13"/>
                  </a:lnTo>
                  <a:close/>
                  <a:moveTo>
                    <a:pt x="15" y="8"/>
                  </a:moveTo>
                  <a:lnTo>
                    <a:pt x="20" y="11"/>
                  </a:lnTo>
                  <a:lnTo>
                    <a:pt x="25" y="8"/>
                  </a:lnTo>
                  <a:lnTo>
                    <a:pt x="19" y="5"/>
                  </a:lnTo>
                  <a:lnTo>
                    <a:pt x="15" y="8"/>
                  </a:lnTo>
                  <a:close/>
                  <a:moveTo>
                    <a:pt x="22" y="3"/>
                  </a:moveTo>
                  <a:lnTo>
                    <a:pt x="27" y="7"/>
                  </a:lnTo>
                  <a:lnTo>
                    <a:pt x="32" y="4"/>
                  </a:lnTo>
                  <a:lnTo>
                    <a:pt x="26" y="0"/>
                  </a:lnTo>
                  <a:lnTo>
                    <a:pt x="22" y="3"/>
                  </a:lnTo>
                  <a:close/>
                  <a:moveTo>
                    <a:pt x="32" y="10"/>
                  </a:moveTo>
                  <a:lnTo>
                    <a:pt x="38" y="13"/>
                  </a:lnTo>
                  <a:lnTo>
                    <a:pt x="43" y="10"/>
                  </a:lnTo>
                  <a:lnTo>
                    <a:pt x="37" y="6"/>
                  </a:lnTo>
                  <a:lnTo>
                    <a:pt x="32" y="10"/>
                  </a:lnTo>
                  <a:close/>
                  <a:moveTo>
                    <a:pt x="43" y="16"/>
                  </a:moveTo>
                  <a:lnTo>
                    <a:pt x="49" y="20"/>
                  </a:lnTo>
                  <a:lnTo>
                    <a:pt x="54" y="16"/>
                  </a:lnTo>
                  <a:lnTo>
                    <a:pt x="48" y="13"/>
                  </a:lnTo>
                  <a:lnTo>
                    <a:pt x="43" y="16"/>
                  </a:lnTo>
                  <a:close/>
                  <a:moveTo>
                    <a:pt x="54" y="23"/>
                  </a:moveTo>
                  <a:lnTo>
                    <a:pt x="59" y="26"/>
                  </a:lnTo>
                  <a:lnTo>
                    <a:pt x="64" y="23"/>
                  </a:lnTo>
                  <a:lnTo>
                    <a:pt x="58" y="20"/>
                  </a:lnTo>
                  <a:lnTo>
                    <a:pt x="54" y="23"/>
                  </a:lnTo>
                  <a:close/>
                  <a:moveTo>
                    <a:pt x="75" y="35"/>
                  </a:moveTo>
                  <a:lnTo>
                    <a:pt x="81" y="39"/>
                  </a:lnTo>
                  <a:lnTo>
                    <a:pt x="86" y="36"/>
                  </a:lnTo>
                  <a:lnTo>
                    <a:pt x="80" y="32"/>
                  </a:lnTo>
                  <a:lnTo>
                    <a:pt x="75" y="35"/>
                  </a:lnTo>
                  <a:close/>
                  <a:moveTo>
                    <a:pt x="86" y="42"/>
                  </a:moveTo>
                  <a:lnTo>
                    <a:pt x="91" y="45"/>
                  </a:lnTo>
                  <a:lnTo>
                    <a:pt x="96" y="42"/>
                  </a:lnTo>
                  <a:lnTo>
                    <a:pt x="91" y="39"/>
                  </a:lnTo>
                  <a:lnTo>
                    <a:pt x="86" y="42"/>
                  </a:lnTo>
                  <a:close/>
                  <a:moveTo>
                    <a:pt x="79" y="47"/>
                  </a:moveTo>
                  <a:lnTo>
                    <a:pt x="85" y="50"/>
                  </a:lnTo>
                  <a:lnTo>
                    <a:pt x="89" y="47"/>
                  </a:lnTo>
                  <a:lnTo>
                    <a:pt x="83" y="44"/>
                  </a:lnTo>
                  <a:lnTo>
                    <a:pt x="79" y="47"/>
                  </a:lnTo>
                  <a:close/>
                  <a:moveTo>
                    <a:pt x="68" y="40"/>
                  </a:moveTo>
                  <a:lnTo>
                    <a:pt x="74" y="44"/>
                  </a:lnTo>
                  <a:lnTo>
                    <a:pt x="78" y="41"/>
                  </a:lnTo>
                  <a:lnTo>
                    <a:pt x="73" y="37"/>
                  </a:lnTo>
                  <a:lnTo>
                    <a:pt x="68" y="40"/>
                  </a:lnTo>
                  <a:close/>
                  <a:moveTo>
                    <a:pt x="65" y="29"/>
                  </a:moveTo>
                  <a:lnTo>
                    <a:pt x="70" y="33"/>
                  </a:lnTo>
                  <a:lnTo>
                    <a:pt x="75" y="30"/>
                  </a:lnTo>
                  <a:lnTo>
                    <a:pt x="69" y="26"/>
                  </a:lnTo>
                  <a:lnTo>
                    <a:pt x="65" y="29"/>
                  </a:lnTo>
                  <a:close/>
                  <a:moveTo>
                    <a:pt x="57" y="34"/>
                  </a:moveTo>
                  <a:lnTo>
                    <a:pt x="63" y="37"/>
                  </a:lnTo>
                  <a:lnTo>
                    <a:pt x="68" y="34"/>
                  </a:lnTo>
                  <a:lnTo>
                    <a:pt x="62" y="31"/>
                  </a:lnTo>
                  <a:lnTo>
                    <a:pt x="57" y="34"/>
                  </a:lnTo>
                  <a:close/>
                  <a:moveTo>
                    <a:pt x="47" y="27"/>
                  </a:moveTo>
                  <a:lnTo>
                    <a:pt x="52" y="31"/>
                  </a:lnTo>
                  <a:lnTo>
                    <a:pt x="57" y="28"/>
                  </a:lnTo>
                  <a:lnTo>
                    <a:pt x="51" y="24"/>
                  </a:lnTo>
                  <a:lnTo>
                    <a:pt x="47" y="27"/>
                  </a:lnTo>
                  <a:close/>
                  <a:moveTo>
                    <a:pt x="36" y="21"/>
                  </a:moveTo>
                  <a:lnTo>
                    <a:pt x="42" y="25"/>
                  </a:lnTo>
                  <a:lnTo>
                    <a:pt x="46" y="21"/>
                  </a:lnTo>
                  <a:lnTo>
                    <a:pt x="41" y="18"/>
                  </a:lnTo>
                  <a:lnTo>
                    <a:pt x="36" y="21"/>
                  </a:lnTo>
                  <a:close/>
                  <a:moveTo>
                    <a:pt x="25" y="15"/>
                  </a:moveTo>
                  <a:lnTo>
                    <a:pt x="31" y="18"/>
                  </a:lnTo>
                  <a:lnTo>
                    <a:pt x="36" y="15"/>
                  </a:lnTo>
                  <a:lnTo>
                    <a:pt x="30" y="11"/>
                  </a:lnTo>
                  <a:lnTo>
                    <a:pt x="25" y="15"/>
                  </a:lnTo>
                  <a:close/>
                  <a:moveTo>
                    <a:pt x="18" y="19"/>
                  </a:moveTo>
                  <a:lnTo>
                    <a:pt x="24" y="23"/>
                  </a:lnTo>
                  <a:lnTo>
                    <a:pt x="29" y="20"/>
                  </a:lnTo>
                  <a:lnTo>
                    <a:pt x="23" y="16"/>
                  </a:lnTo>
                  <a:lnTo>
                    <a:pt x="18" y="19"/>
                  </a:lnTo>
                  <a:close/>
                  <a:moveTo>
                    <a:pt x="29" y="26"/>
                  </a:moveTo>
                  <a:lnTo>
                    <a:pt x="35" y="29"/>
                  </a:lnTo>
                  <a:lnTo>
                    <a:pt x="39" y="26"/>
                  </a:lnTo>
                  <a:lnTo>
                    <a:pt x="34" y="23"/>
                  </a:lnTo>
                  <a:lnTo>
                    <a:pt x="29" y="26"/>
                  </a:lnTo>
                  <a:close/>
                  <a:moveTo>
                    <a:pt x="39" y="32"/>
                  </a:moveTo>
                  <a:lnTo>
                    <a:pt x="45" y="36"/>
                  </a:lnTo>
                  <a:lnTo>
                    <a:pt x="50" y="33"/>
                  </a:lnTo>
                  <a:lnTo>
                    <a:pt x="44" y="29"/>
                  </a:lnTo>
                  <a:lnTo>
                    <a:pt x="39" y="32"/>
                  </a:lnTo>
                  <a:close/>
                  <a:moveTo>
                    <a:pt x="50" y="39"/>
                  </a:moveTo>
                  <a:lnTo>
                    <a:pt x="56" y="42"/>
                  </a:lnTo>
                  <a:lnTo>
                    <a:pt x="61" y="39"/>
                  </a:lnTo>
                  <a:lnTo>
                    <a:pt x="55" y="35"/>
                  </a:lnTo>
                  <a:lnTo>
                    <a:pt x="50" y="39"/>
                  </a:lnTo>
                  <a:close/>
                  <a:moveTo>
                    <a:pt x="61" y="45"/>
                  </a:moveTo>
                  <a:lnTo>
                    <a:pt x="67" y="49"/>
                  </a:lnTo>
                  <a:lnTo>
                    <a:pt x="71" y="45"/>
                  </a:lnTo>
                  <a:lnTo>
                    <a:pt x="66" y="42"/>
                  </a:lnTo>
                  <a:lnTo>
                    <a:pt x="61" y="45"/>
                  </a:lnTo>
                  <a:close/>
                  <a:moveTo>
                    <a:pt x="71" y="52"/>
                  </a:moveTo>
                  <a:lnTo>
                    <a:pt x="77" y="55"/>
                  </a:lnTo>
                  <a:lnTo>
                    <a:pt x="82" y="52"/>
                  </a:lnTo>
                  <a:lnTo>
                    <a:pt x="76" y="49"/>
                  </a:lnTo>
                  <a:lnTo>
                    <a:pt x="71" y="52"/>
                  </a:lnTo>
                  <a:close/>
                  <a:moveTo>
                    <a:pt x="64" y="56"/>
                  </a:moveTo>
                  <a:lnTo>
                    <a:pt x="70" y="60"/>
                  </a:lnTo>
                  <a:lnTo>
                    <a:pt x="75" y="57"/>
                  </a:lnTo>
                  <a:lnTo>
                    <a:pt x="69" y="53"/>
                  </a:lnTo>
                  <a:lnTo>
                    <a:pt x="64" y="56"/>
                  </a:lnTo>
                  <a:close/>
                  <a:moveTo>
                    <a:pt x="54" y="50"/>
                  </a:moveTo>
                  <a:lnTo>
                    <a:pt x="59" y="54"/>
                  </a:lnTo>
                  <a:lnTo>
                    <a:pt x="64" y="50"/>
                  </a:lnTo>
                  <a:lnTo>
                    <a:pt x="58" y="47"/>
                  </a:lnTo>
                  <a:lnTo>
                    <a:pt x="54" y="50"/>
                  </a:lnTo>
                  <a:close/>
                  <a:moveTo>
                    <a:pt x="22" y="30"/>
                  </a:moveTo>
                  <a:lnTo>
                    <a:pt x="49" y="47"/>
                  </a:lnTo>
                  <a:lnTo>
                    <a:pt x="54" y="44"/>
                  </a:lnTo>
                  <a:lnTo>
                    <a:pt x="26" y="27"/>
                  </a:lnTo>
                  <a:lnTo>
                    <a:pt x="22" y="30"/>
                  </a:lnTo>
                  <a:close/>
                  <a:moveTo>
                    <a:pt x="11" y="24"/>
                  </a:moveTo>
                  <a:lnTo>
                    <a:pt x="17" y="28"/>
                  </a:lnTo>
                  <a:lnTo>
                    <a:pt x="22" y="25"/>
                  </a:lnTo>
                  <a:lnTo>
                    <a:pt x="16" y="21"/>
                  </a:lnTo>
                  <a:lnTo>
                    <a:pt x="1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33" name="Rectangle 270"/>
            <p:cNvSpPr>
              <a:spLocks noChangeArrowheads="1"/>
            </p:cNvSpPr>
            <p:nvPr/>
          </p:nvSpPr>
          <p:spPr bwMode="auto">
            <a:xfrm>
              <a:off x="2773" y="1539"/>
              <a:ext cx="102" cy="6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34" name="Freeform 271"/>
            <p:cNvSpPr>
              <a:spLocks noEditPoints="1"/>
            </p:cNvSpPr>
            <p:nvPr/>
          </p:nvSpPr>
          <p:spPr bwMode="auto">
            <a:xfrm>
              <a:off x="2775" y="1541"/>
              <a:ext cx="96" cy="58"/>
            </a:xfrm>
            <a:custGeom>
              <a:avLst/>
              <a:gdLst>
                <a:gd name="T0" fmla="*/ 22 w 96"/>
                <a:gd name="T1" fmla="*/ 2 h 58"/>
                <a:gd name="T2" fmla="*/ 32 w 96"/>
                <a:gd name="T3" fmla="*/ 8 h 58"/>
                <a:gd name="T4" fmla="*/ 43 w 96"/>
                <a:gd name="T5" fmla="*/ 15 h 58"/>
                <a:gd name="T6" fmla="*/ 54 w 96"/>
                <a:gd name="T7" fmla="*/ 21 h 58"/>
                <a:gd name="T8" fmla="*/ 65 w 96"/>
                <a:gd name="T9" fmla="*/ 27 h 58"/>
                <a:gd name="T10" fmla="*/ 75 w 96"/>
                <a:gd name="T11" fmla="*/ 34 h 58"/>
                <a:gd name="T12" fmla="*/ 27 w 96"/>
                <a:gd name="T13" fmla="*/ 4 h 58"/>
                <a:gd name="T14" fmla="*/ 38 w 96"/>
                <a:gd name="T15" fmla="*/ 10 h 58"/>
                <a:gd name="T16" fmla="*/ 49 w 96"/>
                <a:gd name="T17" fmla="*/ 17 h 58"/>
                <a:gd name="T18" fmla="*/ 59 w 96"/>
                <a:gd name="T19" fmla="*/ 23 h 58"/>
                <a:gd name="T20" fmla="*/ 70 w 96"/>
                <a:gd name="T21" fmla="*/ 30 h 58"/>
                <a:gd name="T22" fmla="*/ 81 w 96"/>
                <a:gd name="T23" fmla="*/ 36 h 58"/>
                <a:gd name="T24" fmla="*/ 86 w 96"/>
                <a:gd name="T25" fmla="*/ 40 h 58"/>
                <a:gd name="T26" fmla="*/ 91 w 96"/>
                <a:gd name="T27" fmla="*/ 42 h 58"/>
                <a:gd name="T28" fmla="*/ 15 w 96"/>
                <a:gd name="T29" fmla="*/ 7 h 58"/>
                <a:gd name="T30" fmla="*/ 25 w 96"/>
                <a:gd name="T31" fmla="*/ 13 h 58"/>
                <a:gd name="T32" fmla="*/ 36 w 96"/>
                <a:gd name="T33" fmla="*/ 19 h 58"/>
                <a:gd name="T34" fmla="*/ 47 w 96"/>
                <a:gd name="T35" fmla="*/ 26 h 58"/>
                <a:gd name="T36" fmla="*/ 57 w 96"/>
                <a:gd name="T37" fmla="*/ 32 h 58"/>
                <a:gd name="T38" fmla="*/ 68 w 96"/>
                <a:gd name="T39" fmla="*/ 39 h 58"/>
                <a:gd name="T40" fmla="*/ 20 w 96"/>
                <a:gd name="T41" fmla="*/ 8 h 58"/>
                <a:gd name="T42" fmla="*/ 31 w 96"/>
                <a:gd name="T43" fmla="*/ 15 h 58"/>
                <a:gd name="T44" fmla="*/ 42 w 96"/>
                <a:gd name="T45" fmla="*/ 22 h 58"/>
                <a:gd name="T46" fmla="*/ 52 w 96"/>
                <a:gd name="T47" fmla="*/ 28 h 58"/>
                <a:gd name="T48" fmla="*/ 63 w 96"/>
                <a:gd name="T49" fmla="*/ 34 h 58"/>
                <a:gd name="T50" fmla="*/ 74 w 96"/>
                <a:gd name="T51" fmla="*/ 41 h 58"/>
                <a:gd name="T52" fmla="*/ 79 w 96"/>
                <a:gd name="T53" fmla="*/ 45 h 58"/>
                <a:gd name="T54" fmla="*/ 85 w 96"/>
                <a:gd name="T55" fmla="*/ 47 h 58"/>
                <a:gd name="T56" fmla="*/ 7 w 96"/>
                <a:gd name="T57" fmla="*/ 11 h 58"/>
                <a:gd name="T58" fmla="*/ 18 w 96"/>
                <a:gd name="T59" fmla="*/ 18 h 58"/>
                <a:gd name="T60" fmla="*/ 29 w 96"/>
                <a:gd name="T61" fmla="*/ 24 h 58"/>
                <a:gd name="T62" fmla="*/ 39 w 96"/>
                <a:gd name="T63" fmla="*/ 31 h 58"/>
                <a:gd name="T64" fmla="*/ 50 w 96"/>
                <a:gd name="T65" fmla="*/ 37 h 58"/>
                <a:gd name="T66" fmla="*/ 61 w 96"/>
                <a:gd name="T67" fmla="*/ 44 h 58"/>
                <a:gd name="T68" fmla="*/ 13 w 96"/>
                <a:gd name="T69" fmla="*/ 13 h 58"/>
                <a:gd name="T70" fmla="*/ 24 w 96"/>
                <a:gd name="T71" fmla="*/ 20 h 58"/>
                <a:gd name="T72" fmla="*/ 35 w 96"/>
                <a:gd name="T73" fmla="*/ 26 h 58"/>
                <a:gd name="T74" fmla="*/ 45 w 96"/>
                <a:gd name="T75" fmla="*/ 33 h 58"/>
                <a:gd name="T76" fmla="*/ 56 w 96"/>
                <a:gd name="T77" fmla="*/ 39 h 58"/>
                <a:gd name="T78" fmla="*/ 67 w 96"/>
                <a:gd name="T79" fmla="*/ 46 h 58"/>
                <a:gd name="T80" fmla="*/ 71 w 96"/>
                <a:gd name="T81" fmla="*/ 50 h 58"/>
                <a:gd name="T82" fmla="*/ 77 w 96"/>
                <a:gd name="T83" fmla="*/ 52 h 58"/>
                <a:gd name="T84" fmla="*/ 0 w 96"/>
                <a:gd name="T85" fmla="*/ 16 h 58"/>
                <a:gd name="T86" fmla="*/ 11 w 96"/>
                <a:gd name="T87" fmla="*/ 22 h 58"/>
                <a:gd name="T88" fmla="*/ 22 w 96"/>
                <a:gd name="T89" fmla="*/ 29 h 58"/>
                <a:gd name="T90" fmla="*/ 54 w 96"/>
                <a:gd name="T91" fmla="*/ 48 h 58"/>
                <a:gd name="T92" fmla="*/ 6 w 96"/>
                <a:gd name="T93" fmla="*/ 18 h 58"/>
                <a:gd name="T94" fmla="*/ 17 w 96"/>
                <a:gd name="T95" fmla="*/ 25 h 58"/>
                <a:gd name="T96" fmla="*/ 49 w 96"/>
                <a:gd name="T97" fmla="*/ 44 h 58"/>
                <a:gd name="T98" fmla="*/ 59 w 96"/>
                <a:gd name="T99" fmla="*/ 51 h 58"/>
                <a:gd name="T100" fmla="*/ 64 w 96"/>
                <a:gd name="T101" fmla="*/ 55 h 58"/>
                <a:gd name="T102" fmla="*/ 70 w 96"/>
                <a:gd name="T103" fmla="*/ 57 h 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6"/>
                <a:gd name="T157" fmla="*/ 0 h 58"/>
                <a:gd name="T158" fmla="*/ 96 w 96"/>
                <a:gd name="T159" fmla="*/ 58 h 5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6" h="58">
                  <a:moveTo>
                    <a:pt x="22" y="2"/>
                  </a:moveTo>
                  <a:lnTo>
                    <a:pt x="27" y="5"/>
                  </a:lnTo>
                  <a:lnTo>
                    <a:pt x="27" y="4"/>
                  </a:lnTo>
                  <a:lnTo>
                    <a:pt x="22" y="0"/>
                  </a:lnTo>
                  <a:lnTo>
                    <a:pt x="22" y="2"/>
                  </a:lnTo>
                  <a:close/>
                  <a:moveTo>
                    <a:pt x="32" y="8"/>
                  </a:moveTo>
                  <a:lnTo>
                    <a:pt x="38" y="12"/>
                  </a:lnTo>
                  <a:lnTo>
                    <a:pt x="38" y="10"/>
                  </a:lnTo>
                  <a:lnTo>
                    <a:pt x="32" y="7"/>
                  </a:lnTo>
                  <a:lnTo>
                    <a:pt x="32" y="8"/>
                  </a:lnTo>
                  <a:close/>
                  <a:moveTo>
                    <a:pt x="43" y="15"/>
                  </a:moveTo>
                  <a:lnTo>
                    <a:pt x="49" y="18"/>
                  </a:lnTo>
                  <a:lnTo>
                    <a:pt x="49" y="17"/>
                  </a:lnTo>
                  <a:lnTo>
                    <a:pt x="43" y="13"/>
                  </a:lnTo>
                  <a:lnTo>
                    <a:pt x="43" y="15"/>
                  </a:lnTo>
                  <a:close/>
                  <a:moveTo>
                    <a:pt x="54" y="21"/>
                  </a:moveTo>
                  <a:lnTo>
                    <a:pt x="59" y="24"/>
                  </a:lnTo>
                  <a:lnTo>
                    <a:pt x="59" y="23"/>
                  </a:lnTo>
                  <a:lnTo>
                    <a:pt x="54" y="20"/>
                  </a:lnTo>
                  <a:lnTo>
                    <a:pt x="54" y="21"/>
                  </a:lnTo>
                  <a:close/>
                  <a:moveTo>
                    <a:pt x="65" y="27"/>
                  </a:moveTo>
                  <a:lnTo>
                    <a:pt x="70" y="31"/>
                  </a:lnTo>
                  <a:lnTo>
                    <a:pt x="70" y="30"/>
                  </a:lnTo>
                  <a:lnTo>
                    <a:pt x="65" y="26"/>
                  </a:lnTo>
                  <a:lnTo>
                    <a:pt x="65" y="27"/>
                  </a:lnTo>
                  <a:close/>
                  <a:moveTo>
                    <a:pt x="75" y="34"/>
                  </a:moveTo>
                  <a:lnTo>
                    <a:pt x="81" y="37"/>
                  </a:lnTo>
                  <a:lnTo>
                    <a:pt x="81" y="36"/>
                  </a:lnTo>
                  <a:lnTo>
                    <a:pt x="75" y="32"/>
                  </a:lnTo>
                  <a:lnTo>
                    <a:pt x="75" y="34"/>
                  </a:lnTo>
                  <a:close/>
                  <a:moveTo>
                    <a:pt x="27" y="4"/>
                  </a:moveTo>
                  <a:lnTo>
                    <a:pt x="27" y="5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27" y="4"/>
                  </a:lnTo>
                  <a:close/>
                  <a:moveTo>
                    <a:pt x="38" y="10"/>
                  </a:moveTo>
                  <a:lnTo>
                    <a:pt x="38" y="12"/>
                  </a:lnTo>
                  <a:lnTo>
                    <a:pt x="43" y="8"/>
                  </a:lnTo>
                  <a:lnTo>
                    <a:pt x="43" y="7"/>
                  </a:lnTo>
                  <a:lnTo>
                    <a:pt x="38" y="10"/>
                  </a:lnTo>
                  <a:close/>
                  <a:moveTo>
                    <a:pt x="49" y="17"/>
                  </a:moveTo>
                  <a:lnTo>
                    <a:pt x="49" y="18"/>
                  </a:lnTo>
                  <a:lnTo>
                    <a:pt x="54" y="15"/>
                  </a:lnTo>
                  <a:lnTo>
                    <a:pt x="54" y="13"/>
                  </a:lnTo>
                  <a:lnTo>
                    <a:pt x="49" y="17"/>
                  </a:lnTo>
                  <a:close/>
                  <a:moveTo>
                    <a:pt x="59" y="23"/>
                  </a:moveTo>
                  <a:lnTo>
                    <a:pt x="59" y="24"/>
                  </a:lnTo>
                  <a:lnTo>
                    <a:pt x="64" y="21"/>
                  </a:lnTo>
                  <a:lnTo>
                    <a:pt x="64" y="20"/>
                  </a:lnTo>
                  <a:lnTo>
                    <a:pt x="59" y="23"/>
                  </a:lnTo>
                  <a:close/>
                  <a:moveTo>
                    <a:pt x="70" y="30"/>
                  </a:moveTo>
                  <a:lnTo>
                    <a:pt x="70" y="31"/>
                  </a:lnTo>
                  <a:lnTo>
                    <a:pt x="75" y="28"/>
                  </a:lnTo>
                  <a:lnTo>
                    <a:pt x="75" y="27"/>
                  </a:lnTo>
                  <a:lnTo>
                    <a:pt x="70" y="30"/>
                  </a:lnTo>
                  <a:close/>
                  <a:moveTo>
                    <a:pt x="81" y="36"/>
                  </a:moveTo>
                  <a:lnTo>
                    <a:pt x="81" y="37"/>
                  </a:lnTo>
                  <a:lnTo>
                    <a:pt x="86" y="34"/>
                  </a:lnTo>
                  <a:lnTo>
                    <a:pt x="86" y="33"/>
                  </a:lnTo>
                  <a:lnTo>
                    <a:pt x="81" y="36"/>
                  </a:lnTo>
                  <a:close/>
                  <a:moveTo>
                    <a:pt x="86" y="40"/>
                  </a:moveTo>
                  <a:lnTo>
                    <a:pt x="91" y="44"/>
                  </a:lnTo>
                  <a:lnTo>
                    <a:pt x="91" y="42"/>
                  </a:lnTo>
                  <a:lnTo>
                    <a:pt x="86" y="39"/>
                  </a:lnTo>
                  <a:lnTo>
                    <a:pt x="86" y="40"/>
                  </a:lnTo>
                  <a:close/>
                  <a:moveTo>
                    <a:pt x="91" y="42"/>
                  </a:moveTo>
                  <a:lnTo>
                    <a:pt x="91" y="44"/>
                  </a:lnTo>
                  <a:lnTo>
                    <a:pt x="96" y="41"/>
                  </a:lnTo>
                  <a:lnTo>
                    <a:pt x="96" y="39"/>
                  </a:lnTo>
                  <a:lnTo>
                    <a:pt x="91" y="42"/>
                  </a:lnTo>
                  <a:close/>
                  <a:moveTo>
                    <a:pt x="15" y="7"/>
                  </a:moveTo>
                  <a:lnTo>
                    <a:pt x="20" y="10"/>
                  </a:lnTo>
                  <a:lnTo>
                    <a:pt x="20" y="8"/>
                  </a:lnTo>
                  <a:lnTo>
                    <a:pt x="15" y="5"/>
                  </a:lnTo>
                  <a:lnTo>
                    <a:pt x="15" y="7"/>
                  </a:lnTo>
                  <a:close/>
                  <a:moveTo>
                    <a:pt x="25" y="13"/>
                  </a:moveTo>
                  <a:lnTo>
                    <a:pt x="31" y="16"/>
                  </a:lnTo>
                  <a:lnTo>
                    <a:pt x="31" y="15"/>
                  </a:lnTo>
                  <a:lnTo>
                    <a:pt x="25" y="12"/>
                  </a:lnTo>
                  <a:lnTo>
                    <a:pt x="25" y="13"/>
                  </a:lnTo>
                  <a:close/>
                  <a:moveTo>
                    <a:pt x="36" y="19"/>
                  </a:moveTo>
                  <a:lnTo>
                    <a:pt x="42" y="23"/>
                  </a:lnTo>
                  <a:lnTo>
                    <a:pt x="42" y="22"/>
                  </a:lnTo>
                  <a:lnTo>
                    <a:pt x="36" y="18"/>
                  </a:lnTo>
                  <a:lnTo>
                    <a:pt x="36" y="19"/>
                  </a:lnTo>
                  <a:close/>
                  <a:moveTo>
                    <a:pt x="47" y="26"/>
                  </a:moveTo>
                  <a:lnTo>
                    <a:pt x="52" y="29"/>
                  </a:lnTo>
                  <a:lnTo>
                    <a:pt x="52" y="28"/>
                  </a:lnTo>
                  <a:lnTo>
                    <a:pt x="47" y="24"/>
                  </a:lnTo>
                  <a:lnTo>
                    <a:pt x="47" y="26"/>
                  </a:lnTo>
                  <a:close/>
                  <a:moveTo>
                    <a:pt x="57" y="32"/>
                  </a:moveTo>
                  <a:lnTo>
                    <a:pt x="63" y="36"/>
                  </a:lnTo>
                  <a:lnTo>
                    <a:pt x="63" y="34"/>
                  </a:lnTo>
                  <a:lnTo>
                    <a:pt x="57" y="31"/>
                  </a:lnTo>
                  <a:lnTo>
                    <a:pt x="57" y="32"/>
                  </a:lnTo>
                  <a:close/>
                  <a:moveTo>
                    <a:pt x="68" y="39"/>
                  </a:moveTo>
                  <a:lnTo>
                    <a:pt x="74" y="42"/>
                  </a:lnTo>
                  <a:lnTo>
                    <a:pt x="74" y="41"/>
                  </a:lnTo>
                  <a:lnTo>
                    <a:pt x="68" y="37"/>
                  </a:lnTo>
                  <a:lnTo>
                    <a:pt x="68" y="39"/>
                  </a:lnTo>
                  <a:close/>
                  <a:moveTo>
                    <a:pt x="20" y="8"/>
                  </a:moveTo>
                  <a:lnTo>
                    <a:pt x="20" y="10"/>
                  </a:lnTo>
                  <a:lnTo>
                    <a:pt x="25" y="7"/>
                  </a:lnTo>
                  <a:lnTo>
                    <a:pt x="25" y="5"/>
                  </a:lnTo>
                  <a:lnTo>
                    <a:pt x="20" y="8"/>
                  </a:lnTo>
                  <a:close/>
                  <a:moveTo>
                    <a:pt x="31" y="15"/>
                  </a:moveTo>
                  <a:lnTo>
                    <a:pt x="31" y="16"/>
                  </a:lnTo>
                  <a:lnTo>
                    <a:pt x="36" y="13"/>
                  </a:lnTo>
                  <a:lnTo>
                    <a:pt x="36" y="12"/>
                  </a:lnTo>
                  <a:lnTo>
                    <a:pt x="31" y="15"/>
                  </a:lnTo>
                  <a:close/>
                  <a:moveTo>
                    <a:pt x="42" y="22"/>
                  </a:moveTo>
                  <a:lnTo>
                    <a:pt x="42" y="23"/>
                  </a:lnTo>
                  <a:lnTo>
                    <a:pt x="46" y="20"/>
                  </a:lnTo>
                  <a:lnTo>
                    <a:pt x="46" y="18"/>
                  </a:lnTo>
                  <a:lnTo>
                    <a:pt x="42" y="22"/>
                  </a:lnTo>
                  <a:close/>
                  <a:moveTo>
                    <a:pt x="52" y="28"/>
                  </a:moveTo>
                  <a:lnTo>
                    <a:pt x="52" y="29"/>
                  </a:lnTo>
                  <a:lnTo>
                    <a:pt x="57" y="26"/>
                  </a:lnTo>
                  <a:lnTo>
                    <a:pt x="57" y="25"/>
                  </a:lnTo>
                  <a:lnTo>
                    <a:pt x="52" y="28"/>
                  </a:lnTo>
                  <a:close/>
                  <a:moveTo>
                    <a:pt x="63" y="34"/>
                  </a:moveTo>
                  <a:lnTo>
                    <a:pt x="63" y="36"/>
                  </a:lnTo>
                  <a:lnTo>
                    <a:pt x="68" y="32"/>
                  </a:lnTo>
                  <a:lnTo>
                    <a:pt x="68" y="31"/>
                  </a:lnTo>
                  <a:lnTo>
                    <a:pt x="63" y="34"/>
                  </a:lnTo>
                  <a:close/>
                  <a:moveTo>
                    <a:pt x="74" y="41"/>
                  </a:moveTo>
                  <a:lnTo>
                    <a:pt x="74" y="42"/>
                  </a:lnTo>
                  <a:lnTo>
                    <a:pt x="78" y="39"/>
                  </a:lnTo>
                  <a:lnTo>
                    <a:pt x="78" y="38"/>
                  </a:lnTo>
                  <a:lnTo>
                    <a:pt x="74" y="41"/>
                  </a:lnTo>
                  <a:close/>
                  <a:moveTo>
                    <a:pt x="79" y="45"/>
                  </a:moveTo>
                  <a:lnTo>
                    <a:pt x="85" y="49"/>
                  </a:lnTo>
                  <a:lnTo>
                    <a:pt x="85" y="47"/>
                  </a:lnTo>
                  <a:lnTo>
                    <a:pt x="79" y="44"/>
                  </a:lnTo>
                  <a:lnTo>
                    <a:pt x="79" y="45"/>
                  </a:lnTo>
                  <a:close/>
                  <a:moveTo>
                    <a:pt x="85" y="47"/>
                  </a:moveTo>
                  <a:lnTo>
                    <a:pt x="85" y="49"/>
                  </a:lnTo>
                  <a:lnTo>
                    <a:pt x="89" y="46"/>
                  </a:lnTo>
                  <a:lnTo>
                    <a:pt x="89" y="44"/>
                  </a:lnTo>
                  <a:lnTo>
                    <a:pt x="85" y="47"/>
                  </a:lnTo>
                  <a:close/>
                  <a:moveTo>
                    <a:pt x="7" y="11"/>
                  </a:moveTo>
                  <a:lnTo>
                    <a:pt x="13" y="15"/>
                  </a:lnTo>
                  <a:lnTo>
                    <a:pt x="13" y="13"/>
                  </a:lnTo>
                  <a:lnTo>
                    <a:pt x="7" y="10"/>
                  </a:lnTo>
                  <a:lnTo>
                    <a:pt x="7" y="11"/>
                  </a:lnTo>
                  <a:close/>
                  <a:moveTo>
                    <a:pt x="18" y="18"/>
                  </a:moveTo>
                  <a:lnTo>
                    <a:pt x="24" y="21"/>
                  </a:lnTo>
                  <a:lnTo>
                    <a:pt x="24" y="20"/>
                  </a:lnTo>
                  <a:lnTo>
                    <a:pt x="18" y="16"/>
                  </a:lnTo>
                  <a:lnTo>
                    <a:pt x="18" y="18"/>
                  </a:lnTo>
                  <a:close/>
                  <a:moveTo>
                    <a:pt x="29" y="24"/>
                  </a:moveTo>
                  <a:lnTo>
                    <a:pt x="35" y="27"/>
                  </a:lnTo>
                  <a:lnTo>
                    <a:pt x="35" y="26"/>
                  </a:lnTo>
                  <a:lnTo>
                    <a:pt x="29" y="23"/>
                  </a:lnTo>
                  <a:lnTo>
                    <a:pt x="29" y="24"/>
                  </a:lnTo>
                  <a:close/>
                  <a:moveTo>
                    <a:pt x="39" y="31"/>
                  </a:moveTo>
                  <a:lnTo>
                    <a:pt x="45" y="34"/>
                  </a:lnTo>
                  <a:lnTo>
                    <a:pt x="45" y="33"/>
                  </a:lnTo>
                  <a:lnTo>
                    <a:pt x="39" y="29"/>
                  </a:lnTo>
                  <a:lnTo>
                    <a:pt x="39" y="31"/>
                  </a:lnTo>
                  <a:close/>
                  <a:moveTo>
                    <a:pt x="50" y="37"/>
                  </a:moveTo>
                  <a:lnTo>
                    <a:pt x="56" y="41"/>
                  </a:lnTo>
                  <a:lnTo>
                    <a:pt x="56" y="39"/>
                  </a:lnTo>
                  <a:lnTo>
                    <a:pt x="50" y="36"/>
                  </a:lnTo>
                  <a:lnTo>
                    <a:pt x="50" y="37"/>
                  </a:lnTo>
                  <a:close/>
                  <a:moveTo>
                    <a:pt x="61" y="44"/>
                  </a:moveTo>
                  <a:lnTo>
                    <a:pt x="67" y="47"/>
                  </a:lnTo>
                  <a:lnTo>
                    <a:pt x="67" y="46"/>
                  </a:lnTo>
                  <a:lnTo>
                    <a:pt x="61" y="42"/>
                  </a:lnTo>
                  <a:lnTo>
                    <a:pt x="61" y="44"/>
                  </a:lnTo>
                  <a:close/>
                  <a:moveTo>
                    <a:pt x="13" y="13"/>
                  </a:moveTo>
                  <a:lnTo>
                    <a:pt x="13" y="15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3" y="13"/>
                  </a:lnTo>
                  <a:close/>
                  <a:moveTo>
                    <a:pt x="24" y="20"/>
                  </a:moveTo>
                  <a:lnTo>
                    <a:pt x="24" y="21"/>
                  </a:lnTo>
                  <a:lnTo>
                    <a:pt x="29" y="18"/>
                  </a:lnTo>
                  <a:lnTo>
                    <a:pt x="29" y="17"/>
                  </a:lnTo>
                  <a:lnTo>
                    <a:pt x="24" y="20"/>
                  </a:lnTo>
                  <a:close/>
                  <a:moveTo>
                    <a:pt x="35" y="26"/>
                  </a:moveTo>
                  <a:lnTo>
                    <a:pt x="35" y="27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5" y="26"/>
                  </a:lnTo>
                  <a:close/>
                  <a:moveTo>
                    <a:pt x="45" y="33"/>
                  </a:moveTo>
                  <a:lnTo>
                    <a:pt x="45" y="34"/>
                  </a:lnTo>
                  <a:lnTo>
                    <a:pt x="50" y="31"/>
                  </a:lnTo>
                  <a:lnTo>
                    <a:pt x="50" y="30"/>
                  </a:lnTo>
                  <a:lnTo>
                    <a:pt x="45" y="33"/>
                  </a:lnTo>
                  <a:close/>
                  <a:moveTo>
                    <a:pt x="56" y="39"/>
                  </a:moveTo>
                  <a:lnTo>
                    <a:pt x="56" y="41"/>
                  </a:lnTo>
                  <a:lnTo>
                    <a:pt x="61" y="37"/>
                  </a:lnTo>
                  <a:lnTo>
                    <a:pt x="61" y="36"/>
                  </a:lnTo>
                  <a:lnTo>
                    <a:pt x="56" y="39"/>
                  </a:lnTo>
                  <a:close/>
                  <a:moveTo>
                    <a:pt x="67" y="46"/>
                  </a:moveTo>
                  <a:lnTo>
                    <a:pt x="67" y="47"/>
                  </a:lnTo>
                  <a:lnTo>
                    <a:pt x="71" y="44"/>
                  </a:lnTo>
                  <a:lnTo>
                    <a:pt x="71" y="42"/>
                  </a:lnTo>
                  <a:lnTo>
                    <a:pt x="67" y="46"/>
                  </a:lnTo>
                  <a:close/>
                  <a:moveTo>
                    <a:pt x="71" y="50"/>
                  </a:moveTo>
                  <a:lnTo>
                    <a:pt x="77" y="53"/>
                  </a:lnTo>
                  <a:lnTo>
                    <a:pt x="77" y="52"/>
                  </a:lnTo>
                  <a:lnTo>
                    <a:pt x="71" y="49"/>
                  </a:lnTo>
                  <a:lnTo>
                    <a:pt x="71" y="50"/>
                  </a:lnTo>
                  <a:close/>
                  <a:moveTo>
                    <a:pt x="77" y="52"/>
                  </a:moveTo>
                  <a:lnTo>
                    <a:pt x="77" y="53"/>
                  </a:lnTo>
                  <a:lnTo>
                    <a:pt x="82" y="50"/>
                  </a:lnTo>
                  <a:lnTo>
                    <a:pt x="82" y="49"/>
                  </a:lnTo>
                  <a:lnTo>
                    <a:pt x="77" y="52"/>
                  </a:lnTo>
                  <a:close/>
                  <a:moveTo>
                    <a:pt x="0" y="16"/>
                  </a:moveTo>
                  <a:lnTo>
                    <a:pt x="6" y="20"/>
                  </a:lnTo>
                  <a:lnTo>
                    <a:pt x="6" y="18"/>
                  </a:lnTo>
                  <a:lnTo>
                    <a:pt x="0" y="15"/>
                  </a:lnTo>
                  <a:lnTo>
                    <a:pt x="0" y="16"/>
                  </a:lnTo>
                  <a:close/>
                  <a:moveTo>
                    <a:pt x="11" y="22"/>
                  </a:moveTo>
                  <a:lnTo>
                    <a:pt x="17" y="26"/>
                  </a:lnTo>
                  <a:lnTo>
                    <a:pt x="17" y="25"/>
                  </a:lnTo>
                  <a:lnTo>
                    <a:pt x="11" y="21"/>
                  </a:lnTo>
                  <a:lnTo>
                    <a:pt x="11" y="22"/>
                  </a:lnTo>
                  <a:close/>
                  <a:moveTo>
                    <a:pt x="22" y="29"/>
                  </a:moveTo>
                  <a:lnTo>
                    <a:pt x="49" y="45"/>
                  </a:lnTo>
                  <a:lnTo>
                    <a:pt x="49" y="44"/>
                  </a:lnTo>
                  <a:lnTo>
                    <a:pt x="22" y="27"/>
                  </a:lnTo>
                  <a:lnTo>
                    <a:pt x="22" y="29"/>
                  </a:lnTo>
                  <a:close/>
                  <a:moveTo>
                    <a:pt x="54" y="48"/>
                  </a:moveTo>
                  <a:lnTo>
                    <a:pt x="59" y="52"/>
                  </a:lnTo>
                  <a:lnTo>
                    <a:pt x="59" y="51"/>
                  </a:lnTo>
                  <a:lnTo>
                    <a:pt x="54" y="47"/>
                  </a:lnTo>
                  <a:lnTo>
                    <a:pt x="54" y="48"/>
                  </a:lnTo>
                  <a:close/>
                  <a:moveTo>
                    <a:pt x="6" y="18"/>
                  </a:moveTo>
                  <a:lnTo>
                    <a:pt x="6" y="20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6" y="18"/>
                  </a:lnTo>
                  <a:close/>
                  <a:moveTo>
                    <a:pt x="17" y="25"/>
                  </a:moveTo>
                  <a:lnTo>
                    <a:pt x="17" y="26"/>
                  </a:lnTo>
                  <a:lnTo>
                    <a:pt x="22" y="23"/>
                  </a:lnTo>
                  <a:lnTo>
                    <a:pt x="22" y="22"/>
                  </a:lnTo>
                  <a:lnTo>
                    <a:pt x="17" y="25"/>
                  </a:lnTo>
                  <a:close/>
                  <a:moveTo>
                    <a:pt x="49" y="44"/>
                  </a:moveTo>
                  <a:lnTo>
                    <a:pt x="49" y="45"/>
                  </a:lnTo>
                  <a:lnTo>
                    <a:pt x="54" y="42"/>
                  </a:lnTo>
                  <a:lnTo>
                    <a:pt x="54" y="41"/>
                  </a:lnTo>
                  <a:lnTo>
                    <a:pt x="49" y="44"/>
                  </a:lnTo>
                  <a:close/>
                  <a:moveTo>
                    <a:pt x="59" y="51"/>
                  </a:moveTo>
                  <a:lnTo>
                    <a:pt x="59" y="52"/>
                  </a:lnTo>
                  <a:lnTo>
                    <a:pt x="64" y="49"/>
                  </a:lnTo>
                  <a:lnTo>
                    <a:pt x="64" y="47"/>
                  </a:lnTo>
                  <a:lnTo>
                    <a:pt x="59" y="51"/>
                  </a:lnTo>
                  <a:close/>
                  <a:moveTo>
                    <a:pt x="64" y="55"/>
                  </a:moveTo>
                  <a:lnTo>
                    <a:pt x="70" y="58"/>
                  </a:lnTo>
                  <a:lnTo>
                    <a:pt x="70" y="57"/>
                  </a:lnTo>
                  <a:lnTo>
                    <a:pt x="64" y="53"/>
                  </a:lnTo>
                  <a:lnTo>
                    <a:pt x="64" y="55"/>
                  </a:lnTo>
                  <a:close/>
                  <a:moveTo>
                    <a:pt x="70" y="57"/>
                  </a:moveTo>
                  <a:lnTo>
                    <a:pt x="70" y="58"/>
                  </a:lnTo>
                  <a:lnTo>
                    <a:pt x="75" y="55"/>
                  </a:lnTo>
                  <a:lnTo>
                    <a:pt x="75" y="54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35" name="Rectangle 272"/>
            <p:cNvSpPr>
              <a:spLocks noChangeArrowheads="1"/>
            </p:cNvSpPr>
            <p:nvPr/>
          </p:nvSpPr>
          <p:spPr bwMode="auto">
            <a:xfrm>
              <a:off x="2773" y="1539"/>
              <a:ext cx="102" cy="6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36" name="Rectangle 273"/>
            <p:cNvSpPr>
              <a:spLocks noChangeArrowheads="1"/>
            </p:cNvSpPr>
            <p:nvPr/>
          </p:nvSpPr>
          <p:spPr bwMode="auto">
            <a:xfrm>
              <a:off x="2952" y="1504"/>
              <a:ext cx="15" cy="3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37" name="Freeform 274"/>
            <p:cNvSpPr>
              <a:spLocks noEditPoints="1"/>
            </p:cNvSpPr>
            <p:nvPr/>
          </p:nvSpPr>
          <p:spPr bwMode="auto">
            <a:xfrm>
              <a:off x="2955" y="1508"/>
              <a:ext cx="9" cy="22"/>
            </a:xfrm>
            <a:custGeom>
              <a:avLst/>
              <a:gdLst>
                <a:gd name="T0" fmla="*/ 0 w 31"/>
                <a:gd name="T1" fmla="*/ 0 h 70"/>
                <a:gd name="T2" fmla="*/ 0 w 31"/>
                <a:gd name="T3" fmla="*/ 0 h 70"/>
                <a:gd name="T4" fmla="*/ 0 w 31"/>
                <a:gd name="T5" fmla="*/ 0 h 70"/>
                <a:gd name="T6" fmla="*/ 0 w 31"/>
                <a:gd name="T7" fmla="*/ 0 h 70"/>
                <a:gd name="T8" fmla="*/ 0 w 31"/>
                <a:gd name="T9" fmla="*/ 0 h 70"/>
                <a:gd name="T10" fmla="*/ 0 w 31"/>
                <a:gd name="T11" fmla="*/ 0 h 70"/>
                <a:gd name="T12" fmla="*/ 0 w 31"/>
                <a:gd name="T13" fmla="*/ 0 h 70"/>
                <a:gd name="T14" fmla="*/ 0 w 31"/>
                <a:gd name="T15" fmla="*/ 0 h 70"/>
                <a:gd name="T16" fmla="*/ 0 w 31"/>
                <a:gd name="T17" fmla="*/ 0 h 70"/>
                <a:gd name="T18" fmla="*/ 0 w 31"/>
                <a:gd name="T19" fmla="*/ 0 h 70"/>
                <a:gd name="T20" fmla="*/ 0 w 31"/>
                <a:gd name="T21" fmla="*/ 0 h 70"/>
                <a:gd name="T22" fmla="*/ 0 w 31"/>
                <a:gd name="T23" fmla="*/ 0 h 70"/>
                <a:gd name="T24" fmla="*/ 0 w 31"/>
                <a:gd name="T25" fmla="*/ 0 h 70"/>
                <a:gd name="T26" fmla="*/ 0 w 31"/>
                <a:gd name="T27" fmla="*/ 0 h 70"/>
                <a:gd name="T28" fmla="*/ 0 w 31"/>
                <a:gd name="T29" fmla="*/ 0 h 70"/>
                <a:gd name="T30" fmla="*/ 0 w 31"/>
                <a:gd name="T31" fmla="*/ 0 h 70"/>
                <a:gd name="T32" fmla="*/ 0 w 31"/>
                <a:gd name="T33" fmla="*/ 0 h 70"/>
                <a:gd name="T34" fmla="*/ 0 w 31"/>
                <a:gd name="T35" fmla="*/ 0 h 70"/>
                <a:gd name="T36" fmla="*/ 0 w 31"/>
                <a:gd name="T37" fmla="*/ 0 h 70"/>
                <a:gd name="T38" fmla="*/ 0 w 31"/>
                <a:gd name="T39" fmla="*/ 0 h 70"/>
                <a:gd name="T40" fmla="*/ 0 w 31"/>
                <a:gd name="T41" fmla="*/ 0 h 70"/>
                <a:gd name="T42" fmla="*/ 0 w 31"/>
                <a:gd name="T43" fmla="*/ 0 h 70"/>
                <a:gd name="T44" fmla="*/ 0 w 31"/>
                <a:gd name="T45" fmla="*/ 0 h 70"/>
                <a:gd name="T46" fmla="*/ 0 w 31"/>
                <a:gd name="T47" fmla="*/ 0 h 70"/>
                <a:gd name="T48" fmla="*/ 0 w 31"/>
                <a:gd name="T49" fmla="*/ 0 h 70"/>
                <a:gd name="T50" fmla="*/ 0 w 31"/>
                <a:gd name="T51" fmla="*/ 0 h 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1"/>
                <a:gd name="T79" fmla="*/ 0 h 70"/>
                <a:gd name="T80" fmla="*/ 31 w 31"/>
                <a:gd name="T81" fmla="*/ 70 h 7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1" h="70">
                  <a:moveTo>
                    <a:pt x="16" y="7"/>
                  </a:moveTo>
                  <a:lnTo>
                    <a:pt x="28" y="1"/>
                  </a:lnTo>
                  <a:cubicBezTo>
                    <a:pt x="29" y="0"/>
                    <a:pt x="30" y="1"/>
                    <a:pt x="30" y="1"/>
                  </a:cubicBezTo>
                  <a:cubicBezTo>
                    <a:pt x="31" y="1"/>
                    <a:pt x="31" y="2"/>
                    <a:pt x="31" y="2"/>
                  </a:cubicBezTo>
                  <a:lnTo>
                    <a:pt x="31" y="53"/>
                  </a:lnTo>
                  <a:cubicBezTo>
                    <a:pt x="31" y="54"/>
                    <a:pt x="30" y="55"/>
                    <a:pt x="30" y="55"/>
                  </a:cubicBezTo>
                  <a:lnTo>
                    <a:pt x="18" y="62"/>
                  </a:lnTo>
                  <a:cubicBezTo>
                    <a:pt x="17" y="62"/>
                    <a:pt x="16" y="62"/>
                    <a:pt x="16" y="61"/>
                  </a:cubicBezTo>
                  <a:cubicBezTo>
                    <a:pt x="16" y="61"/>
                    <a:pt x="16" y="61"/>
                    <a:pt x="16" y="60"/>
                  </a:cubicBezTo>
                  <a:lnTo>
                    <a:pt x="16" y="9"/>
                  </a:lnTo>
                  <a:cubicBezTo>
                    <a:pt x="16" y="8"/>
                    <a:pt x="16" y="8"/>
                    <a:pt x="16" y="7"/>
                  </a:cubicBezTo>
                  <a:close/>
                  <a:moveTo>
                    <a:pt x="1" y="16"/>
                  </a:moveTo>
                  <a:lnTo>
                    <a:pt x="8" y="12"/>
                  </a:lnTo>
                  <a:cubicBezTo>
                    <a:pt x="9" y="12"/>
                    <a:pt x="10" y="12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lnTo>
                    <a:pt x="11" y="65"/>
                  </a:lnTo>
                  <a:cubicBezTo>
                    <a:pt x="11" y="65"/>
                    <a:pt x="10" y="66"/>
                    <a:pt x="10" y="66"/>
                  </a:cubicBezTo>
                  <a:lnTo>
                    <a:pt x="3" y="70"/>
                  </a:lnTo>
                  <a:cubicBezTo>
                    <a:pt x="2" y="70"/>
                    <a:pt x="1" y="70"/>
                    <a:pt x="1" y="70"/>
                  </a:cubicBezTo>
                  <a:cubicBezTo>
                    <a:pt x="1" y="69"/>
                    <a:pt x="0" y="69"/>
                    <a:pt x="0" y="69"/>
                  </a:cubicBezTo>
                  <a:lnTo>
                    <a:pt x="0" y="17"/>
                  </a:lnTo>
                  <a:cubicBezTo>
                    <a:pt x="0" y="17"/>
                    <a:pt x="1" y="16"/>
                    <a:pt x="1" y="16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38" name="Rectangle 275"/>
            <p:cNvSpPr>
              <a:spLocks noChangeArrowheads="1"/>
            </p:cNvSpPr>
            <p:nvPr/>
          </p:nvSpPr>
          <p:spPr bwMode="auto">
            <a:xfrm>
              <a:off x="2952" y="1504"/>
              <a:ext cx="15" cy="3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739" name="Picture 276"/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7" y="1409"/>
              <a:ext cx="121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740" name="Freeform 277"/>
            <p:cNvSpPr>
              <a:spLocks noEditPoints="1"/>
            </p:cNvSpPr>
            <p:nvPr/>
          </p:nvSpPr>
          <p:spPr bwMode="auto">
            <a:xfrm>
              <a:off x="2822" y="1414"/>
              <a:ext cx="83" cy="159"/>
            </a:xfrm>
            <a:custGeom>
              <a:avLst/>
              <a:gdLst>
                <a:gd name="T0" fmla="*/ 0 w 273"/>
                <a:gd name="T1" fmla="*/ 0 h 506"/>
                <a:gd name="T2" fmla="*/ 0 w 273"/>
                <a:gd name="T3" fmla="*/ 0 h 506"/>
                <a:gd name="T4" fmla="*/ 0 w 273"/>
                <a:gd name="T5" fmla="*/ 0 h 506"/>
                <a:gd name="T6" fmla="*/ 0 w 273"/>
                <a:gd name="T7" fmla="*/ 0 h 506"/>
                <a:gd name="T8" fmla="*/ 0 w 273"/>
                <a:gd name="T9" fmla="*/ 0 h 506"/>
                <a:gd name="T10" fmla="*/ 0 w 273"/>
                <a:gd name="T11" fmla="*/ 0 h 506"/>
                <a:gd name="T12" fmla="*/ 0 w 273"/>
                <a:gd name="T13" fmla="*/ 0 h 506"/>
                <a:gd name="T14" fmla="*/ 0 w 273"/>
                <a:gd name="T15" fmla="*/ 0 h 506"/>
                <a:gd name="T16" fmla="*/ 0 w 273"/>
                <a:gd name="T17" fmla="*/ 0 h 506"/>
                <a:gd name="T18" fmla="*/ 0 w 273"/>
                <a:gd name="T19" fmla="*/ 0 h 506"/>
                <a:gd name="T20" fmla="*/ 0 w 273"/>
                <a:gd name="T21" fmla="*/ 0 h 506"/>
                <a:gd name="T22" fmla="*/ 0 w 273"/>
                <a:gd name="T23" fmla="*/ 0 h 506"/>
                <a:gd name="T24" fmla="*/ 0 w 273"/>
                <a:gd name="T25" fmla="*/ 0 h 506"/>
                <a:gd name="T26" fmla="*/ 0 w 273"/>
                <a:gd name="T27" fmla="*/ 0 h 50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73"/>
                <a:gd name="T43" fmla="*/ 0 h 506"/>
                <a:gd name="T44" fmla="*/ 273 w 273"/>
                <a:gd name="T45" fmla="*/ 506 h 50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73" h="506">
                  <a:moveTo>
                    <a:pt x="273" y="362"/>
                  </a:moveTo>
                  <a:cubicBezTo>
                    <a:pt x="193" y="341"/>
                    <a:pt x="118" y="300"/>
                    <a:pt x="58" y="243"/>
                  </a:cubicBezTo>
                  <a:lnTo>
                    <a:pt x="58" y="0"/>
                  </a:lnTo>
                  <a:cubicBezTo>
                    <a:pt x="120" y="55"/>
                    <a:pt x="194" y="96"/>
                    <a:pt x="273" y="121"/>
                  </a:cubicBezTo>
                  <a:lnTo>
                    <a:pt x="273" y="362"/>
                  </a:lnTo>
                  <a:close/>
                  <a:moveTo>
                    <a:pt x="0" y="362"/>
                  </a:moveTo>
                  <a:cubicBezTo>
                    <a:pt x="71" y="430"/>
                    <a:pt x="159" y="480"/>
                    <a:pt x="256" y="506"/>
                  </a:cubicBezTo>
                  <a:lnTo>
                    <a:pt x="256" y="402"/>
                  </a:lnTo>
                  <a:cubicBezTo>
                    <a:pt x="160" y="376"/>
                    <a:pt x="72" y="327"/>
                    <a:pt x="0" y="258"/>
                  </a:cubicBezTo>
                  <a:lnTo>
                    <a:pt x="0" y="362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41" name="Freeform 278"/>
            <p:cNvSpPr>
              <a:spLocks noEditPoints="1"/>
            </p:cNvSpPr>
            <p:nvPr/>
          </p:nvSpPr>
          <p:spPr bwMode="auto">
            <a:xfrm>
              <a:off x="2828" y="1419"/>
              <a:ext cx="105" cy="118"/>
            </a:xfrm>
            <a:custGeom>
              <a:avLst/>
              <a:gdLst>
                <a:gd name="T0" fmla="*/ 0 w 347"/>
                <a:gd name="T1" fmla="*/ 0 h 378"/>
                <a:gd name="T2" fmla="*/ 0 w 347"/>
                <a:gd name="T3" fmla="*/ 0 h 378"/>
                <a:gd name="T4" fmla="*/ 0 w 347"/>
                <a:gd name="T5" fmla="*/ 0 h 378"/>
                <a:gd name="T6" fmla="*/ 0 w 347"/>
                <a:gd name="T7" fmla="*/ 0 h 378"/>
                <a:gd name="T8" fmla="*/ 0 w 347"/>
                <a:gd name="T9" fmla="*/ 0 h 378"/>
                <a:gd name="T10" fmla="*/ 0 w 347"/>
                <a:gd name="T11" fmla="*/ 0 h 378"/>
                <a:gd name="T12" fmla="*/ 0 w 347"/>
                <a:gd name="T13" fmla="*/ 0 h 378"/>
                <a:gd name="T14" fmla="*/ 0 w 347"/>
                <a:gd name="T15" fmla="*/ 0 h 378"/>
                <a:gd name="T16" fmla="*/ 0 w 347"/>
                <a:gd name="T17" fmla="*/ 0 h 378"/>
                <a:gd name="T18" fmla="*/ 0 w 347"/>
                <a:gd name="T19" fmla="*/ 0 h 378"/>
                <a:gd name="T20" fmla="*/ 0 w 347"/>
                <a:gd name="T21" fmla="*/ 0 h 378"/>
                <a:gd name="T22" fmla="*/ 0 w 347"/>
                <a:gd name="T23" fmla="*/ 0 h 378"/>
                <a:gd name="T24" fmla="*/ 0 w 347"/>
                <a:gd name="T25" fmla="*/ 0 h 378"/>
                <a:gd name="T26" fmla="*/ 0 w 347"/>
                <a:gd name="T27" fmla="*/ 0 h 378"/>
                <a:gd name="T28" fmla="*/ 0 w 347"/>
                <a:gd name="T29" fmla="*/ 0 h 378"/>
                <a:gd name="T30" fmla="*/ 0 w 347"/>
                <a:gd name="T31" fmla="*/ 0 h 37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47"/>
                <a:gd name="T49" fmla="*/ 0 h 378"/>
                <a:gd name="T50" fmla="*/ 347 w 347"/>
                <a:gd name="T51" fmla="*/ 378 h 37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47" h="378">
                  <a:moveTo>
                    <a:pt x="0" y="287"/>
                  </a:moveTo>
                  <a:cubicBezTo>
                    <a:pt x="17" y="304"/>
                    <a:pt x="36" y="319"/>
                    <a:pt x="57" y="333"/>
                  </a:cubicBezTo>
                  <a:moveTo>
                    <a:pt x="0" y="302"/>
                  </a:moveTo>
                  <a:cubicBezTo>
                    <a:pt x="17" y="319"/>
                    <a:pt x="36" y="335"/>
                    <a:pt x="57" y="348"/>
                  </a:cubicBezTo>
                  <a:moveTo>
                    <a:pt x="0" y="317"/>
                  </a:moveTo>
                  <a:cubicBezTo>
                    <a:pt x="17" y="334"/>
                    <a:pt x="36" y="350"/>
                    <a:pt x="57" y="363"/>
                  </a:cubicBezTo>
                  <a:moveTo>
                    <a:pt x="0" y="333"/>
                  </a:moveTo>
                  <a:cubicBezTo>
                    <a:pt x="17" y="349"/>
                    <a:pt x="36" y="365"/>
                    <a:pt x="57" y="378"/>
                  </a:cubicBezTo>
                  <a:moveTo>
                    <a:pt x="206" y="11"/>
                  </a:moveTo>
                  <a:lnTo>
                    <a:pt x="307" y="68"/>
                  </a:lnTo>
                  <a:moveTo>
                    <a:pt x="219" y="7"/>
                  </a:moveTo>
                  <a:lnTo>
                    <a:pt x="320" y="64"/>
                  </a:lnTo>
                  <a:moveTo>
                    <a:pt x="233" y="4"/>
                  </a:moveTo>
                  <a:lnTo>
                    <a:pt x="334" y="61"/>
                  </a:lnTo>
                  <a:moveTo>
                    <a:pt x="246" y="0"/>
                  </a:moveTo>
                  <a:lnTo>
                    <a:pt x="347" y="57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42" name="Freeform 279"/>
            <p:cNvSpPr>
              <a:spLocks/>
            </p:cNvSpPr>
            <p:nvPr/>
          </p:nvSpPr>
          <p:spPr bwMode="auto">
            <a:xfrm>
              <a:off x="2848" y="1431"/>
              <a:ext cx="47" cy="83"/>
            </a:xfrm>
            <a:custGeom>
              <a:avLst/>
              <a:gdLst>
                <a:gd name="T0" fmla="*/ 0 w 157"/>
                <a:gd name="T1" fmla="*/ 0 h 264"/>
                <a:gd name="T2" fmla="*/ 0 w 157"/>
                <a:gd name="T3" fmla="*/ 0 h 264"/>
                <a:gd name="T4" fmla="*/ 0 w 157"/>
                <a:gd name="T5" fmla="*/ 0 h 264"/>
                <a:gd name="T6" fmla="*/ 0 w 157"/>
                <a:gd name="T7" fmla="*/ 0 h 2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264"/>
                <a:gd name="T14" fmla="*/ 157 w 157"/>
                <a:gd name="T15" fmla="*/ 264 h 2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264">
                  <a:moveTo>
                    <a:pt x="0" y="0"/>
                  </a:moveTo>
                  <a:lnTo>
                    <a:pt x="0" y="174"/>
                  </a:lnTo>
                  <a:lnTo>
                    <a:pt x="1" y="174"/>
                  </a:lnTo>
                  <a:cubicBezTo>
                    <a:pt x="47" y="213"/>
                    <a:pt x="100" y="244"/>
                    <a:pt x="157" y="264"/>
                  </a:cubicBezTo>
                </a:path>
              </a:pathLst>
            </a:custGeom>
            <a:noFill/>
            <a:ln w="317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43" name="Freeform 280"/>
            <p:cNvSpPr>
              <a:spLocks noEditPoints="1"/>
            </p:cNvSpPr>
            <p:nvPr/>
          </p:nvSpPr>
          <p:spPr bwMode="auto">
            <a:xfrm>
              <a:off x="2767" y="1407"/>
              <a:ext cx="205" cy="206"/>
            </a:xfrm>
            <a:custGeom>
              <a:avLst/>
              <a:gdLst>
                <a:gd name="T0" fmla="*/ 0 w 679"/>
                <a:gd name="T1" fmla="*/ 0 h 660"/>
                <a:gd name="T2" fmla="*/ 0 w 679"/>
                <a:gd name="T3" fmla="*/ 0 h 660"/>
                <a:gd name="T4" fmla="*/ 0 w 679"/>
                <a:gd name="T5" fmla="*/ 0 h 660"/>
                <a:gd name="T6" fmla="*/ 0 w 679"/>
                <a:gd name="T7" fmla="*/ 0 h 660"/>
                <a:gd name="T8" fmla="*/ 0 w 679"/>
                <a:gd name="T9" fmla="*/ 0 h 660"/>
                <a:gd name="T10" fmla="*/ 0 w 679"/>
                <a:gd name="T11" fmla="*/ 0 h 660"/>
                <a:gd name="T12" fmla="*/ 0 w 679"/>
                <a:gd name="T13" fmla="*/ 0 h 660"/>
                <a:gd name="T14" fmla="*/ 0 w 679"/>
                <a:gd name="T15" fmla="*/ 0 h 660"/>
                <a:gd name="T16" fmla="*/ 0 w 679"/>
                <a:gd name="T17" fmla="*/ 0 h 660"/>
                <a:gd name="T18" fmla="*/ 0 w 679"/>
                <a:gd name="T19" fmla="*/ 0 h 660"/>
                <a:gd name="T20" fmla="*/ 0 w 679"/>
                <a:gd name="T21" fmla="*/ 0 h 660"/>
                <a:gd name="T22" fmla="*/ 0 w 679"/>
                <a:gd name="T23" fmla="*/ 0 h 660"/>
                <a:gd name="T24" fmla="*/ 0 w 679"/>
                <a:gd name="T25" fmla="*/ 0 h 660"/>
                <a:gd name="T26" fmla="*/ 0 w 679"/>
                <a:gd name="T27" fmla="*/ 0 h 660"/>
                <a:gd name="T28" fmla="*/ 0 w 679"/>
                <a:gd name="T29" fmla="*/ 0 h 660"/>
                <a:gd name="T30" fmla="*/ 0 w 679"/>
                <a:gd name="T31" fmla="*/ 0 h 660"/>
                <a:gd name="T32" fmla="*/ 0 w 679"/>
                <a:gd name="T33" fmla="*/ 0 h 660"/>
                <a:gd name="T34" fmla="*/ 0 w 679"/>
                <a:gd name="T35" fmla="*/ 0 h 660"/>
                <a:gd name="T36" fmla="*/ 0 w 679"/>
                <a:gd name="T37" fmla="*/ 0 h 660"/>
                <a:gd name="T38" fmla="*/ 0 w 679"/>
                <a:gd name="T39" fmla="*/ 0 h 66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79"/>
                <a:gd name="T61" fmla="*/ 0 h 660"/>
                <a:gd name="T62" fmla="*/ 679 w 679"/>
                <a:gd name="T63" fmla="*/ 660 h 66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79" h="660">
                  <a:moveTo>
                    <a:pt x="440" y="529"/>
                  </a:moveTo>
                  <a:lnTo>
                    <a:pt x="679" y="393"/>
                  </a:lnTo>
                  <a:lnTo>
                    <a:pt x="679" y="290"/>
                  </a:lnTo>
                  <a:lnTo>
                    <a:pt x="600" y="245"/>
                  </a:lnTo>
                  <a:lnTo>
                    <a:pt x="600" y="103"/>
                  </a:lnTo>
                  <a:lnTo>
                    <a:pt x="433" y="8"/>
                  </a:lnTo>
                  <a:lnTo>
                    <a:pt x="356" y="30"/>
                  </a:lnTo>
                  <a:lnTo>
                    <a:pt x="304" y="0"/>
                  </a:lnTo>
                  <a:lnTo>
                    <a:pt x="242" y="23"/>
                  </a:lnTo>
                  <a:lnTo>
                    <a:pt x="242" y="249"/>
                  </a:lnTo>
                  <a:lnTo>
                    <a:pt x="184" y="281"/>
                  </a:lnTo>
                  <a:lnTo>
                    <a:pt x="184" y="385"/>
                  </a:lnTo>
                  <a:cubicBezTo>
                    <a:pt x="256" y="453"/>
                    <a:pt x="344" y="502"/>
                    <a:pt x="440" y="529"/>
                  </a:cubicBezTo>
                  <a:close/>
                  <a:moveTo>
                    <a:pt x="0" y="483"/>
                  </a:moveTo>
                  <a:lnTo>
                    <a:pt x="117" y="404"/>
                  </a:lnTo>
                  <a:lnTo>
                    <a:pt x="381" y="552"/>
                  </a:lnTo>
                  <a:lnTo>
                    <a:pt x="381" y="591"/>
                  </a:lnTo>
                  <a:lnTo>
                    <a:pt x="260" y="660"/>
                  </a:lnTo>
                  <a:lnTo>
                    <a:pt x="0" y="514"/>
                  </a:lnTo>
                  <a:lnTo>
                    <a:pt x="0" y="483"/>
                  </a:lnTo>
                  <a:close/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44" name="Freeform 281"/>
            <p:cNvSpPr>
              <a:spLocks/>
            </p:cNvSpPr>
            <p:nvPr/>
          </p:nvSpPr>
          <p:spPr bwMode="auto">
            <a:xfrm>
              <a:off x="2869" y="1547"/>
              <a:ext cx="27" cy="14"/>
            </a:xfrm>
            <a:custGeom>
              <a:avLst/>
              <a:gdLst>
                <a:gd name="T0" fmla="*/ 0 w 89"/>
                <a:gd name="T1" fmla="*/ 0 h 45"/>
                <a:gd name="T2" fmla="*/ 0 w 89"/>
                <a:gd name="T3" fmla="*/ 0 h 45"/>
                <a:gd name="T4" fmla="*/ 0 w 89"/>
                <a:gd name="T5" fmla="*/ 0 h 45"/>
                <a:gd name="T6" fmla="*/ 0 w 89"/>
                <a:gd name="T7" fmla="*/ 0 h 45"/>
                <a:gd name="T8" fmla="*/ 0 w 89"/>
                <a:gd name="T9" fmla="*/ 0 h 45"/>
                <a:gd name="T10" fmla="*/ 0 w 89"/>
                <a:gd name="T11" fmla="*/ 0 h 45"/>
                <a:gd name="T12" fmla="*/ 0 w 89"/>
                <a:gd name="T13" fmla="*/ 0 h 45"/>
                <a:gd name="T14" fmla="*/ 0 w 89"/>
                <a:gd name="T15" fmla="*/ 0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9"/>
                <a:gd name="T25" fmla="*/ 0 h 45"/>
                <a:gd name="T26" fmla="*/ 89 w 89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9" h="45">
                  <a:moveTo>
                    <a:pt x="8" y="0"/>
                  </a:moveTo>
                  <a:lnTo>
                    <a:pt x="82" y="29"/>
                  </a:lnTo>
                  <a:cubicBezTo>
                    <a:pt x="87" y="31"/>
                    <a:pt x="89" y="36"/>
                    <a:pt x="87" y="40"/>
                  </a:cubicBezTo>
                  <a:cubicBezTo>
                    <a:pt x="86" y="43"/>
                    <a:pt x="83" y="45"/>
                    <a:pt x="80" y="45"/>
                  </a:cubicBezTo>
                  <a:lnTo>
                    <a:pt x="8" y="17"/>
                  </a:lnTo>
                  <a:cubicBezTo>
                    <a:pt x="3" y="16"/>
                    <a:pt x="0" y="12"/>
                    <a:pt x="0" y="7"/>
                  </a:cubicBezTo>
                  <a:cubicBezTo>
                    <a:pt x="1" y="3"/>
                    <a:pt x="4" y="1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45" name="Rectangle 282"/>
            <p:cNvSpPr>
              <a:spLocks noChangeArrowheads="1"/>
            </p:cNvSpPr>
            <p:nvPr/>
          </p:nvSpPr>
          <p:spPr bwMode="auto">
            <a:xfrm>
              <a:off x="2860" y="1529"/>
              <a:ext cx="39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46" name="Freeform 283"/>
            <p:cNvSpPr>
              <a:spLocks/>
            </p:cNvSpPr>
            <p:nvPr/>
          </p:nvSpPr>
          <p:spPr bwMode="auto">
            <a:xfrm>
              <a:off x="2863" y="1531"/>
              <a:ext cx="33" cy="21"/>
            </a:xfrm>
            <a:custGeom>
              <a:avLst/>
              <a:gdLst>
                <a:gd name="T0" fmla="*/ 0 w 33"/>
                <a:gd name="T1" fmla="*/ 0 h 21"/>
                <a:gd name="T2" fmla="*/ 33 w 33"/>
                <a:gd name="T3" fmla="*/ 14 h 21"/>
                <a:gd name="T4" fmla="*/ 33 w 33"/>
                <a:gd name="T5" fmla="*/ 21 h 21"/>
                <a:gd name="T6" fmla="*/ 0 w 33"/>
                <a:gd name="T7" fmla="*/ 8 h 21"/>
                <a:gd name="T8" fmla="*/ 0 w 33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21"/>
                <a:gd name="T17" fmla="*/ 33 w 33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21">
                  <a:moveTo>
                    <a:pt x="0" y="0"/>
                  </a:moveTo>
                  <a:lnTo>
                    <a:pt x="33" y="14"/>
                  </a:lnTo>
                  <a:lnTo>
                    <a:pt x="33" y="2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47" name="Rectangle 284"/>
            <p:cNvSpPr>
              <a:spLocks noChangeArrowheads="1"/>
            </p:cNvSpPr>
            <p:nvPr/>
          </p:nvSpPr>
          <p:spPr bwMode="auto">
            <a:xfrm>
              <a:off x="2860" y="1529"/>
              <a:ext cx="39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48" name="Freeform 285"/>
            <p:cNvSpPr>
              <a:spLocks noEditPoints="1"/>
            </p:cNvSpPr>
            <p:nvPr/>
          </p:nvSpPr>
          <p:spPr bwMode="auto">
            <a:xfrm>
              <a:off x="2863" y="1531"/>
              <a:ext cx="33" cy="21"/>
            </a:xfrm>
            <a:custGeom>
              <a:avLst/>
              <a:gdLst>
                <a:gd name="T0" fmla="*/ 0 w 33"/>
                <a:gd name="T1" fmla="*/ 0 h 21"/>
                <a:gd name="T2" fmla="*/ 33 w 33"/>
                <a:gd name="T3" fmla="*/ 14 h 21"/>
                <a:gd name="T4" fmla="*/ 33 w 33"/>
                <a:gd name="T5" fmla="*/ 21 h 21"/>
                <a:gd name="T6" fmla="*/ 0 w 33"/>
                <a:gd name="T7" fmla="*/ 3 h 21"/>
                <a:gd name="T8" fmla="*/ 33 w 33"/>
                <a:gd name="T9" fmla="*/ 1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21"/>
                <a:gd name="T17" fmla="*/ 33 w 33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21">
                  <a:moveTo>
                    <a:pt x="0" y="0"/>
                  </a:moveTo>
                  <a:lnTo>
                    <a:pt x="33" y="14"/>
                  </a:lnTo>
                  <a:lnTo>
                    <a:pt x="33" y="21"/>
                  </a:lnTo>
                  <a:moveTo>
                    <a:pt x="0" y="3"/>
                  </a:moveTo>
                  <a:lnTo>
                    <a:pt x="33" y="17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49" name="Freeform 286"/>
            <p:cNvSpPr>
              <a:spLocks/>
            </p:cNvSpPr>
            <p:nvPr/>
          </p:nvSpPr>
          <p:spPr bwMode="auto">
            <a:xfrm>
              <a:off x="2863" y="1531"/>
              <a:ext cx="33" cy="21"/>
            </a:xfrm>
            <a:custGeom>
              <a:avLst/>
              <a:gdLst>
                <a:gd name="T0" fmla="*/ 0 w 33"/>
                <a:gd name="T1" fmla="*/ 0 h 21"/>
                <a:gd name="T2" fmla="*/ 0 w 33"/>
                <a:gd name="T3" fmla="*/ 8 h 21"/>
                <a:gd name="T4" fmla="*/ 33 w 33"/>
                <a:gd name="T5" fmla="*/ 21 h 21"/>
                <a:gd name="T6" fmla="*/ 0 60000 65536"/>
                <a:gd name="T7" fmla="*/ 0 60000 65536"/>
                <a:gd name="T8" fmla="*/ 0 60000 65536"/>
                <a:gd name="T9" fmla="*/ 0 w 33"/>
                <a:gd name="T10" fmla="*/ 0 h 21"/>
                <a:gd name="T11" fmla="*/ 33 w 33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" h="21">
                  <a:moveTo>
                    <a:pt x="0" y="0"/>
                  </a:moveTo>
                  <a:lnTo>
                    <a:pt x="0" y="8"/>
                  </a:lnTo>
                  <a:lnTo>
                    <a:pt x="33" y="21"/>
                  </a:lnTo>
                </a:path>
              </a:pathLst>
            </a:custGeom>
            <a:noFill/>
            <a:ln w="317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750" name="Picture 287"/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" y="1504"/>
              <a:ext cx="29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51" name="Picture 288"/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" y="1504"/>
              <a:ext cx="29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752" name="Freeform 289"/>
            <p:cNvSpPr>
              <a:spLocks/>
            </p:cNvSpPr>
            <p:nvPr/>
          </p:nvSpPr>
          <p:spPr bwMode="auto">
            <a:xfrm>
              <a:off x="2886" y="1514"/>
              <a:ext cx="5" cy="6"/>
            </a:xfrm>
            <a:custGeom>
              <a:avLst/>
              <a:gdLst>
                <a:gd name="T0" fmla="*/ 4 w 5"/>
                <a:gd name="T1" fmla="*/ 2 h 6"/>
                <a:gd name="T2" fmla="*/ 1 w 5"/>
                <a:gd name="T3" fmla="*/ 1 h 6"/>
                <a:gd name="T4" fmla="*/ 1 w 5"/>
                <a:gd name="T5" fmla="*/ 4 h 6"/>
                <a:gd name="T6" fmla="*/ 4 w 5"/>
                <a:gd name="T7" fmla="*/ 6 h 6"/>
                <a:gd name="T8" fmla="*/ 4 w 5"/>
                <a:gd name="T9" fmla="*/ 2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6"/>
                <a:gd name="T17" fmla="*/ 5 w 5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6">
                  <a:moveTo>
                    <a:pt x="4" y="2"/>
                  </a:moveTo>
                  <a:cubicBezTo>
                    <a:pt x="4" y="1"/>
                    <a:pt x="2" y="0"/>
                    <a:pt x="1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5"/>
                    <a:pt x="5" y="3"/>
                    <a:pt x="4" y="2"/>
                  </a:cubicBezTo>
                </a:path>
              </a:pathLst>
            </a:custGeom>
            <a:noFill/>
            <a:ln w="1588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753" name="Picture 290"/>
            <p:cNvPicPr>
              <a:picLocks noChangeAspect="1"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1" y="1424"/>
              <a:ext cx="5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754" name="Freeform 291"/>
            <p:cNvSpPr>
              <a:spLocks/>
            </p:cNvSpPr>
            <p:nvPr/>
          </p:nvSpPr>
          <p:spPr bwMode="auto">
            <a:xfrm>
              <a:off x="2848" y="1431"/>
              <a:ext cx="47" cy="83"/>
            </a:xfrm>
            <a:custGeom>
              <a:avLst/>
              <a:gdLst>
                <a:gd name="T0" fmla="*/ 0 w 157"/>
                <a:gd name="T1" fmla="*/ 0 h 264"/>
                <a:gd name="T2" fmla="*/ 0 w 157"/>
                <a:gd name="T3" fmla="*/ 0 h 264"/>
                <a:gd name="T4" fmla="*/ 0 w 157"/>
                <a:gd name="T5" fmla="*/ 0 h 264"/>
                <a:gd name="T6" fmla="*/ 0 w 157"/>
                <a:gd name="T7" fmla="*/ 0 h 264"/>
                <a:gd name="T8" fmla="*/ 0 w 157"/>
                <a:gd name="T9" fmla="*/ 0 h 264"/>
                <a:gd name="T10" fmla="*/ 0 w 157"/>
                <a:gd name="T11" fmla="*/ 0 h 264"/>
                <a:gd name="T12" fmla="*/ 0 w 157"/>
                <a:gd name="T13" fmla="*/ 0 h 264"/>
                <a:gd name="T14" fmla="*/ 0 w 157"/>
                <a:gd name="T15" fmla="*/ 0 h 2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7"/>
                <a:gd name="T25" fmla="*/ 0 h 264"/>
                <a:gd name="T26" fmla="*/ 157 w 157"/>
                <a:gd name="T27" fmla="*/ 264 h 2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7" h="264">
                  <a:moveTo>
                    <a:pt x="7" y="170"/>
                  </a:moveTo>
                  <a:lnTo>
                    <a:pt x="7" y="6"/>
                  </a:lnTo>
                  <a:lnTo>
                    <a:pt x="0" y="0"/>
                  </a:lnTo>
                  <a:cubicBezTo>
                    <a:pt x="44" y="42"/>
                    <a:pt x="98" y="73"/>
                    <a:pt x="157" y="90"/>
                  </a:cubicBezTo>
                  <a:lnTo>
                    <a:pt x="157" y="264"/>
                  </a:lnTo>
                  <a:lnTo>
                    <a:pt x="157" y="256"/>
                  </a:lnTo>
                  <a:cubicBezTo>
                    <a:pt x="102" y="237"/>
                    <a:pt x="51" y="208"/>
                    <a:pt x="7" y="170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755" name="Rectangle 292"/>
            <p:cNvSpPr>
              <a:spLocks noChangeArrowheads="1"/>
            </p:cNvSpPr>
            <p:nvPr/>
          </p:nvSpPr>
          <p:spPr bwMode="auto">
            <a:xfrm>
              <a:off x="2740" y="1594"/>
              <a:ext cx="19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1" lang="en-US" altLang="zh-CN" sz="1100" b="1">
                  <a:solidFill>
                    <a:srgbClr val="000000"/>
                  </a:solidFill>
                </a:rPr>
                <a:t>EMS</a:t>
              </a:r>
              <a:endParaRPr kumimoji="1" lang="en-US" altLang="zh-CN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9343" name="Rectangle 293"/>
          <p:cNvSpPr>
            <a:spLocks noChangeArrowheads="1"/>
          </p:cNvSpPr>
          <p:nvPr/>
        </p:nvSpPr>
        <p:spPr bwMode="auto">
          <a:xfrm>
            <a:off x="5573713" y="2743200"/>
            <a:ext cx="228600" cy="1603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44" name="Rectangle 294"/>
          <p:cNvSpPr>
            <a:spLocks noChangeArrowheads="1"/>
          </p:cNvSpPr>
          <p:nvPr/>
        </p:nvSpPr>
        <p:spPr bwMode="auto">
          <a:xfrm>
            <a:off x="5610225" y="2733675"/>
            <a:ext cx="9366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S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45" name="Rectangle 295"/>
          <p:cNvSpPr>
            <a:spLocks noChangeArrowheads="1"/>
          </p:cNvSpPr>
          <p:nvPr/>
        </p:nvSpPr>
        <p:spPr bwMode="auto">
          <a:xfrm>
            <a:off x="5694363" y="2733675"/>
            <a:ext cx="77787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6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46" name="Rectangle 296"/>
          <p:cNvSpPr>
            <a:spLocks noChangeArrowheads="1"/>
          </p:cNvSpPr>
          <p:nvPr/>
        </p:nvSpPr>
        <p:spPr bwMode="auto">
          <a:xfrm>
            <a:off x="5764213" y="2733675"/>
            <a:ext cx="77787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a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47" name="Rectangle 297"/>
          <p:cNvSpPr>
            <a:spLocks noChangeArrowheads="1"/>
          </p:cNvSpPr>
          <p:nvPr/>
        </p:nvSpPr>
        <p:spPr bwMode="auto">
          <a:xfrm>
            <a:off x="6332538" y="2698750"/>
            <a:ext cx="228600" cy="158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48" name="Rectangle 298"/>
          <p:cNvSpPr>
            <a:spLocks noChangeArrowheads="1"/>
          </p:cNvSpPr>
          <p:nvPr/>
        </p:nvSpPr>
        <p:spPr bwMode="auto">
          <a:xfrm>
            <a:off x="6362700" y="2693988"/>
            <a:ext cx="9366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S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49" name="Rectangle 299"/>
          <p:cNvSpPr>
            <a:spLocks noChangeArrowheads="1"/>
          </p:cNvSpPr>
          <p:nvPr/>
        </p:nvSpPr>
        <p:spPr bwMode="auto">
          <a:xfrm>
            <a:off x="6454775" y="2693988"/>
            <a:ext cx="777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6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50" name="Rectangle 300"/>
          <p:cNvSpPr>
            <a:spLocks noChangeArrowheads="1"/>
          </p:cNvSpPr>
          <p:nvPr/>
        </p:nvSpPr>
        <p:spPr bwMode="auto">
          <a:xfrm>
            <a:off x="6524625" y="2693988"/>
            <a:ext cx="777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a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51" name="Line 301"/>
          <p:cNvSpPr>
            <a:spLocks noChangeShapeType="1"/>
          </p:cNvSpPr>
          <p:nvPr/>
        </p:nvSpPr>
        <p:spPr bwMode="auto">
          <a:xfrm>
            <a:off x="5816600" y="3644900"/>
            <a:ext cx="8159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s-CL"/>
          </a:p>
        </p:txBody>
      </p:sp>
      <p:sp>
        <p:nvSpPr>
          <p:cNvPr id="9352" name="Rectangle 302"/>
          <p:cNvSpPr>
            <a:spLocks noChangeArrowheads="1"/>
          </p:cNvSpPr>
          <p:nvPr/>
        </p:nvSpPr>
        <p:spPr bwMode="auto">
          <a:xfrm>
            <a:off x="6110288" y="3565525"/>
            <a:ext cx="228600" cy="158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53" name="Rectangle 303"/>
          <p:cNvSpPr>
            <a:spLocks noChangeArrowheads="1"/>
          </p:cNvSpPr>
          <p:nvPr/>
        </p:nvSpPr>
        <p:spPr bwMode="auto">
          <a:xfrm>
            <a:off x="6140450" y="3559175"/>
            <a:ext cx="9366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S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54" name="Rectangle 304"/>
          <p:cNvSpPr>
            <a:spLocks noChangeArrowheads="1"/>
          </p:cNvSpPr>
          <p:nvPr/>
        </p:nvSpPr>
        <p:spPr bwMode="auto">
          <a:xfrm>
            <a:off x="6232525" y="3559175"/>
            <a:ext cx="15557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11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355" name="Line 305"/>
          <p:cNvSpPr>
            <a:spLocks noChangeShapeType="1"/>
          </p:cNvSpPr>
          <p:nvPr/>
        </p:nvSpPr>
        <p:spPr bwMode="auto">
          <a:xfrm flipV="1">
            <a:off x="7304088" y="3609975"/>
            <a:ext cx="523875" cy="20638"/>
          </a:xfrm>
          <a:prstGeom prst="line">
            <a:avLst/>
          </a:prstGeom>
          <a:noFill/>
          <a:ln w="28575" cap="rnd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  <p:pic>
        <p:nvPicPr>
          <p:cNvPr id="9356" name="Picture 306"/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4456113"/>
            <a:ext cx="4302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57" name="Picture 307"/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4456113"/>
            <a:ext cx="4302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58" name="Picture 308"/>
          <p:cNvPicPr>
            <a:picLocks noChangeAspect="1"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25" y="4878388"/>
            <a:ext cx="814388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59" name="Picture 309"/>
          <p:cNvPicPr>
            <a:picLocks noChangeAspect="1"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25" y="4878388"/>
            <a:ext cx="814388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60" name="Picture 310"/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718050"/>
            <a:ext cx="184150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61" name="Picture 311"/>
          <p:cNvPicPr>
            <a:picLocks noChangeAspect="1"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718050"/>
            <a:ext cx="184150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62" name="Freeform 312"/>
          <p:cNvSpPr>
            <a:spLocks/>
          </p:cNvSpPr>
          <p:nvPr/>
        </p:nvSpPr>
        <p:spPr bwMode="auto">
          <a:xfrm>
            <a:off x="6362700" y="4732338"/>
            <a:ext cx="163513" cy="95250"/>
          </a:xfrm>
          <a:custGeom>
            <a:avLst/>
            <a:gdLst>
              <a:gd name="T0" fmla="*/ 2147483647 w 103"/>
              <a:gd name="T1" fmla="*/ 2147483647 h 60"/>
              <a:gd name="T2" fmla="*/ 2147483647 w 103"/>
              <a:gd name="T3" fmla="*/ 2147483647 h 60"/>
              <a:gd name="T4" fmla="*/ 2147483647 w 103"/>
              <a:gd name="T5" fmla="*/ 2147483647 h 60"/>
              <a:gd name="T6" fmla="*/ 2147483647 w 103"/>
              <a:gd name="T7" fmla="*/ 2147483647 h 60"/>
              <a:gd name="T8" fmla="*/ 2147483647 w 103"/>
              <a:gd name="T9" fmla="*/ 0 h 60"/>
              <a:gd name="T10" fmla="*/ 0 w 103"/>
              <a:gd name="T11" fmla="*/ 2147483647 h 60"/>
              <a:gd name="T12" fmla="*/ 2147483647 w 103"/>
              <a:gd name="T13" fmla="*/ 2147483647 h 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"/>
              <a:gd name="T22" fmla="*/ 0 h 60"/>
              <a:gd name="T23" fmla="*/ 103 w 103"/>
              <a:gd name="T24" fmla="*/ 60 h 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" h="60">
                <a:moveTo>
                  <a:pt x="87" y="60"/>
                </a:moveTo>
                <a:lnTo>
                  <a:pt x="103" y="51"/>
                </a:lnTo>
                <a:lnTo>
                  <a:pt x="103" y="35"/>
                </a:lnTo>
                <a:lnTo>
                  <a:pt x="87" y="44"/>
                </a:lnTo>
                <a:lnTo>
                  <a:pt x="13" y="0"/>
                </a:lnTo>
                <a:lnTo>
                  <a:pt x="0" y="8"/>
                </a:lnTo>
                <a:lnTo>
                  <a:pt x="87" y="60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363" name="Picture 313"/>
          <p:cNvPicPr>
            <a:picLocks noChangeAspect="1"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821238"/>
            <a:ext cx="184150" cy="11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64" name="Picture 314"/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821238"/>
            <a:ext cx="184150" cy="11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65" name="Freeform 315"/>
          <p:cNvSpPr>
            <a:spLocks/>
          </p:cNvSpPr>
          <p:nvPr/>
        </p:nvSpPr>
        <p:spPr bwMode="auto">
          <a:xfrm>
            <a:off x="6362700" y="4833938"/>
            <a:ext cx="163513" cy="93662"/>
          </a:xfrm>
          <a:custGeom>
            <a:avLst/>
            <a:gdLst>
              <a:gd name="T0" fmla="*/ 2147483647 w 103"/>
              <a:gd name="T1" fmla="*/ 2147483647 h 59"/>
              <a:gd name="T2" fmla="*/ 2147483647 w 103"/>
              <a:gd name="T3" fmla="*/ 2147483647 h 59"/>
              <a:gd name="T4" fmla="*/ 2147483647 w 103"/>
              <a:gd name="T5" fmla="*/ 2147483647 h 59"/>
              <a:gd name="T6" fmla="*/ 2147483647 w 103"/>
              <a:gd name="T7" fmla="*/ 2147483647 h 59"/>
              <a:gd name="T8" fmla="*/ 2147483647 w 103"/>
              <a:gd name="T9" fmla="*/ 0 h 59"/>
              <a:gd name="T10" fmla="*/ 0 w 103"/>
              <a:gd name="T11" fmla="*/ 2147483647 h 59"/>
              <a:gd name="T12" fmla="*/ 2147483647 w 103"/>
              <a:gd name="T13" fmla="*/ 2147483647 h 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"/>
              <a:gd name="T22" fmla="*/ 0 h 59"/>
              <a:gd name="T23" fmla="*/ 103 w 103"/>
              <a:gd name="T24" fmla="*/ 59 h 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" h="59">
                <a:moveTo>
                  <a:pt x="87" y="59"/>
                </a:moveTo>
                <a:lnTo>
                  <a:pt x="103" y="50"/>
                </a:lnTo>
                <a:lnTo>
                  <a:pt x="103" y="34"/>
                </a:lnTo>
                <a:lnTo>
                  <a:pt x="87" y="43"/>
                </a:lnTo>
                <a:lnTo>
                  <a:pt x="13" y="0"/>
                </a:lnTo>
                <a:lnTo>
                  <a:pt x="0" y="7"/>
                </a:lnTo>
                <a:lnTo>
                  <a:pt x="87" y="59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366" name="Picture 316"/>
          <p:cNvPicPr>
            <a:picLocks noChangeAspect="1"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926013"/>
            <a:ext cx="184150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67" name="Picture 317"/>
          <p:cNvPicPr>
            <a:picLocks noChangeAspect="1"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926013"/>
            <a:ext cx="184150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68" name="Freeform 318"/>
          <p:cNvSpPr>
            <a:spLocks/>
          </p:cNvSpPr>
          <p:nvPr/>
        </p:nvSpPr>
        <p:spPr bwMode="auto">
          <a:xfrm>
            <a:off x="6362700" y="4933950"/>
            <a:ext cx="163513" cy="93663"/>
          </a:xfrm>
          <a:custGeom>
            <a:avLst/>
            <a:gdLst>
              <a:gd name="T0" fmla="*/ 2147483647 w 103"/>
              <a:gd name="T1" fmla="*/ 2147483647 h 59"/>
              <a:gd name="T2" fmla="*/ 2147483647 w 103"/>
              <a:gd name="T3" fmla="*/ 2147483647 h 59"/>
              <a:gd name="T4" fmla="*/ 2147483647 w 103"/>
              <a:gd name="T5" fmla="*/ 2147483647 h 59"/>
              <a:gd name="T6" fmla="*/ 2147483647 w 103"/>
              <a:gd name="T7" fmla="*/ 2147483647 h 59"/>
              <a:gd name="T8" fmla="*/ 2147483647 w 103"/>
              <a:gd name="T9" fmla="*/ 0 h 59"/>
              <a:gd name="T10" fmla="*/ 0 w 103"/>
              <a:gd name="T11" fmla="*/ 2147483647 h 59"/>
              <a:gd name="T12" fmla="*/ 2147483647 w 103"/>
              <a:gd name="T13" fmla="*/ 2147483647 h 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"/>
              <a:gd name="T22" fmla="*/ 0 h 59"/>
              <a:gd name="T23" fmla="*/ 103 w 103"/>
              <a:gd name="T24" fmla="*/ 59 h 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" h="59">
                <a:moveTo>
                  <a:pt x="87" y="59"/>
                </a:moveTo>
                <a:lnTo>
                  <a:pt x="103" y="50"/>
                </a:lnTo>
                <a:lnTo>
                  <a:pt x="103" y="34"/>
                </a:lnTo>
                <a:lnTo>
                  <a:pt x="87" y="43"/>
                </a:lnTo>
                <a:lnTo>
                  <a:pt x="13" y="0"/>
                </a:lnTo>
                <a:lnTo>
                  <a:pt x="0" y="8"/>
                </a:lnTo>
                <a:lnTo>
                  <a:pt x="87" y="59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69" name="Rectangle 319"/>
          <p:cNvSpPr>
            <a:spLocks noChangeArrowheads="1"/>
          </p:cNvSpPr>
          <p:nvPr/>
        </p:nvSpPr>
        <p:spPr bwMode="auto">
          <a:xfrm>
            <a:off x="6513513" y="4630738"/>
            <a:ext cx="346075" cy="79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70" name="Rectangle 320"/>
          <p:cNvSpPr>
            <a:spLocks noChangeArrowheads="1"/>
          </p:cNvSpPr>
          <p:nvPr/>
        </p:nvSpPr>
        <p:spPr bwMode="auto">
          <a:xfrm>
            <a:off x="6513513" y="4638675"/>
            <a:ext cx="346075" cy="793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71" name="Rectangle 321"/>
          <p:cNvSpPr>
            <a:spLocks noChangeArrowheads="1"/>
          </p:cNvSpPr>
          <p:nvPr/>
        </p:nvSpPr>
        <p:spPr bwMode="auto">
          <a:xfrm>
            <a:off x="6513513" y="4646613"/>
            <a:ext cx="346075" cy="1587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72" name="Rectangle 322"/>
          <p:cNvSpPr>
            <a:spLocks noChangeArrowheads="1"/>
          </p:cNvSpPr>
          <p:nvPr/>
        </p:nvSpPr>
        <p:spPr bwMode="auto">
          <a:xfrm>
            <a:off x="6513513" y="4662488"/>
            <a:ext cx="346075" cy="793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73" name="Rectangle 323"/>
          <p:cNvSpPr>
            <a:spLocks noChangeArrowheads="1"/>
          </p:cNvSpPr>
          <p:nvPr/>
        </p:nvSpPr>
        <p:spPr bwMode="auto">
          <a:xfrm>
            <a:off x="6513513" y="4670425"/>
            <a:ext cx="346075" cy="1587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74" name="Rectangle 324"/>
          <p:cNvSpPr>
            <a:spLocks noChangeArrowheads="1"/>
          </p:cNvSpPr>
          <p:nvPr/>
        </p:nvSpPr>
        <p:spPr bwMode="auto">
          <a:xfrm>
            <a:off x="6513513" y="4686300"/>
            <a:ext cx="346075" cy="793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75" name="Rectangle 325"/>
          <p:cNvSpPr>
            <a:spLocks noChangeArrowheads="1"/>
          </p:cNvSpPr>
          <p:nvPr/>
        </p:nvSpPr>
        <p:spPr bwMode="auto">
          <a:xfrm>
            <a:off x="6513513" y="4694238"/>
            <a:ext cx="346075" cy="1587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76" name="Rectangle 326"/>
          <p:cNvSpPr>
            <a:spLocks noChangeArrowheads="1"/>
          </p:cNvSpPr>
          <p:nvPr/>
        </p:nvSpPr>
        <p:spPr bwMode="auto">
          <a:xfrm>
            <a:off x="6513513" y="4710113"/>
            <a:ext cx="346075" cy="793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77" name="Rectangle 327"/>
          <p:cNvSpPr>
            <a:spLocks noChangeArrowheads="1"/>
          </p:cNvSpPr>
          <p:nvPr/>
        </p:nvSpPr>
        <p:spPr bwMode="auto">
          <a:xfrm>
            <a:off x="6513513" y="4718050"/>
            <a:ext cx="346075" cy="158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78" name="Rectangle 328"/>
          <p:cNvSpPr>
            <a:spLocks noChangeArrowheads="1"/>
          </p:cNvSpPr>
          <p:nvPr/>
        </p:nvSpPr>
        <p:spPr bwMode="auto">
          <a:xfrm>
            <a:off x="6513513" y="4733925"/>
            <a:ext cx="346075" cy="7938"/>
          </a:xfrm>
          <a:prstGeom prst="rect">
            <a:avLst/>
          </a:prstGeom>
          <a:solidFill>
            <a:srgbClr val="E7E7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79" name="Rectangle 329"/>
          <p:cNvSpPr>
            <a:spLocks noChangeArrowheads="1"/>
          </p:cNvSpPr>
          <p:nvPr/>
        </p:nvSpPr>
        <p:spPr bwMode="auto">
          <a:xfrm>
            <a:off x="6513513" y="4741863"/>
            <a:ext cx="346075" cy="15875"/>
          </a:xfrm>
          <a:prstGeom prst="rect">
            <a:avLst/>
          </a:prstGeom>
          <a:solidFill>
            <a:srgbClr val="E8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80" name="Rectangle 330"/>
          <p:cNvSpPr>
            <a:spLocks noChangeArrowheads="1"/>
          </p:cNvSpPr>
          <p:nvPr/>
        </p:nvSpPr>
        <p:spPr bwMode="auto">
          <a:xfrm>
            <a:off x="6513513" y="4757738"/>
            <a:ext cx="346075" cy="15875"/>
          </a:xfrm>
          <a:prstGeom prst="rect">
            <a:avLst/>
          </a:prstGeom>
          <a:solidFill>
            <a:srgbClr val="E9E9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81" name="Rectangle 331"/>
          <p:cNvSpPr>
            <a:spLocks noChangeArrowheads="1"/>
          </p:cNvSpPr>
          <p:nvPr/>
        </p:nvSpPr>
        <p:spPr bwMode="auto">
          <a:xfrm>
            <a:off x="6513513" y="4773613"/>
            <a:ext cx="346075" cy="7937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82" name="Rectangle 332"/>
          <p:cNvSpPr>
            <a:spLocks noChangeArrowheads="1"/>
          </p:cNvSpPr>
          <p:nvPr/>
        </p:nvSpPr>
        <p:spPr bwMode="auto">
          <a:xfrm>
            <a:off x="6513513" y="4781550"/>
            <a:ext cx="346075" cy="15875"/>
          </a:xfrm>
          <a:prstGeom prst="rect">
            <a:avLst/>
          </a:pr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83" name="Rectangle 333"/>
          <p:cNvSpPr>
            <a:spLocks noChangeArrowheads="1"/>
          </p:cNvSpPr>
          <p:nvPr/>
        </p:nvSpPr>
        <p:spPr bwMode="auto">
          <a:xfrm>
            <a:off x="6513513" y="4797425"/>
            <a:ext cx="346075" cy="7938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84" name="Rectangle 334"/>
          <p:cNvSpPr>
            <a:spLocks noChangeArrowheads="1"/>
          </p:cNvSpPr>
          <p:nvPr/>
        </p:nvSpPr>
        <p:spPr bwMode="auto">
          <a:xfrm>
            <a:off x="6513513" y="4805363"/>
            <a:ext cx="346075" cy="15875"/>
          </a:xfrm>
          <a:prstGeom prst="rect">
            <a:avLst/>
          </a:prstGeom>
          <a:solidFill>
            <a:srgbClr val="ED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85" name="Rectangle 335"/>
          <p:cNvSpPr>
            <a:spLocks noChangeArrowheads="1"/>
          </p:cNvSpPr>
          <p:nvPr/>
        </p:nvSpPr>
        <p:spPr bwMode="auto">
          <a:xfrm>
            <a:off x="6513513" y="4821238"/>
            <a:ext cx="346075" cy="7937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86" name="Rectangle 336"/>
          <p:cNvSpPr>
            <a:spLocks noChangeArrowheads="1"/>
          </p:cNvSpPr>
          <p:nvPr/>
        </p:nvSpPr>
        <p:spPr bwMode="auto">
          <a:xfrm>
            <a:off x="6513513" y="4829175"/>
            <a:ext cx="346075" cy="15875"/>
          </a:xfrm>
          <a:prstGeom prst="rect">
            <a:avLst/>
          </a:pr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87" name="Rectangle 337"/>
          <p:cNvSpPr>
            <a:spLocks noChangeArrowheads="1"/>
          </p:cNvSpPr>
          <p:nvPr/>
        </p:nvSpPr>
        <p:spPr bwMode="auto">
          <a:xfrm>
            <a:off x="6513513" y="4845050"/>
            <a:ext cx="346075" cy="7938"/>
          </a:xfrm>
          <a:prstGeom prst="rect">
            <a:avLst/>
          </a:prstGeom>
          <a:solidFill>
            <a:srgbClr val="F0F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88" name="Rectangle 338"/>
          <p:cNvSpPr>
            <a:spLocks noChangeArrowheads="1"/>
          </p:cNvSpPr>
          <p:nvPr/>
        </p:nvSpPr>
        <p:spPr bwMode="auto">
          <a:xfrm>
            <a:off x="6513513" y="4852988"/>
            <a:ext cx="346075" cy="15875"/>
          </a:xfrm>
          <a:prstGeom prst="rect">
            <a:avLst/>
          </a:pr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89" name="Rectangle 339"/>
          <p:cNvSpPr>
            <a:spLocks noChangeArrowheads="1"/>
          </p:cNvSpPr>
          <p:nvPr/>
        </p:nvSpPr>
        <p:spPr bwMode="auto">
          <a:xfrm>
            <a:off x="6513513" y="4868863"/>
            <a:ext cx="346075" cy="17462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90" name="Rectangle 340"/>
          <p:cNvSpPr>
            <a:spLocks noChangeArrowheads="1"/>
          </p:cNvSpPr>
          <p:nvPr/>
        </p:nvSpPr>
        <p:spPr bwMode="auto">
          <a:xfrm>
            <a:off x="6513513" y="4886325"/>
            <a:ext cx="346075" cy="7938"/>
          </a:xfrm>
          <a:prstGeom prst="rect">
            <a:avLst/>
          </a:pr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91" name="Rectangle 341"/>
          <p:cNvSpPr>
            <a:spLocks noChangeArrowheads="1"/>
          </p:cNvSpPr>
          <p:nvPr/>
        </p:nvSpPr>
        <p:spPr bwMode="auto">
          <a:xfrm>
            <a:off x="6513513" y="4894263"/>
            <a:ext cx="346075" cy="15875"/>
          </a:xfrm>
          <a:prstGeom prst="rect">
            <a:avLst/>
          </a:pr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92" name="Rectangle 342"/>
          <p:cNvSpPr>
            <a:spLocks noChangeArrowheads="1"/>
          </p:cNvSpPr>
          <p:nvPr/>
        </p:nvSpPr>
        <p:spPr bwMode="auto">
          <a:xfrm>
            <a:off x="6513513" y="4910138"/>
            <a:ext cx="346075" cy="7937"/>
          </a:xfrm>
          <a:prstGeom prst="rect">
            <a:avLst/>
          </a:pr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93" name="Rectangle 343"/>
          <p:cNvSpPr>
            <a:spLocks noChangeArrowheads="1"/>
          </p:cNvSpPr>
          <p:nvPr/>
        </p:nvSpPr>
        <p:spPr bwMode="auto">
          <a:xfrm>
            <a:off x="6513513" y="4918075"/>
            <a:ext cx="346075" cy="15875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94" name="Rectangle 344"/>
          <p:cNvSpPr>
            <a:spLocks noChangeArrowheads="1"/>
          </p:cNvSpPr>
          <p:nvPr/>
        </p:nvSpPr>
        <p:spPr bwMode="auto">
          <a:xfrm>
            <a:off x="6513513" y="4933950"/>
            <a:ext cx="346075" cy="7938"/>
          </a:xfrm>
          <a:prstGeom prst="rect">
            <a:avLst/>
          </a:pr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95" name="Rectangle 345"/>
          <p:cNvSpPr>
            <a:spLocks noChangeArrowheads="1"/>
          </p:cNvSpPr>
          <p:nvPr/>
        </p:nvSpPr>
        <p:spPr bwMode="auto">
          <a:xfrm>
            <a:off x="6513513" y="4941888"/>
            <a:ext cx="346075" cy="15875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96" name="Rectangle 346"/>
          <p:cNvSpPr>
            <a:spLocks noChangeArrowheads="1"/>
          </p:cNvSpPr>
          <p:nvPr/>
        </p:nvSpPr>
        <p:spPr bwMode="auto">
          <a:xfrm>
            <a:off x="6513513" y="4957763"/>
            <a:ext cx="346075" cy="7937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97" name="Rectangle 347"/>
          <p:cNvSpPr>
            <a:spLocks noChangeArrowheads="1"/>
          </p:cNvSpPr>
          <p:nvPr/>
        </p:nvSpPr>
        <p:spPr bwMode="auto">
          <a:xfrm>
            <a:off x="6513513" y="4965700"/>
            <a:ext cx="346075" cy="15875"/>
          </a:xfrm>
          <a:prstGeom prst="rect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98" name="Rectangle 348"/>
          <p:cNvSpPr>
            <a:spLocks noChangeArrowheads="1"/>
          </p:cNvSpPr>
          <p:nvPr/>
        </p:nvSpPr>
        <p:spPr bwMode="auto">
          <a:xfrm>
            <a:off x="6513513" y="4981575"/>
            <a:ext cx="346075" cy="15875"/>
          </a:xfrm>
          <a:prstGeom prst="rect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399" name="Rectangle 349"/>
          <p:cNvSpPr>
            <a:spLocks noChangeArrowheads="1"/>
          </p:cNvSpPr>
          <p:nvPr/>
        </p:nvSpPr>
        <p:spPr bwMode="auto">
          <a:xfrm>
            <a:off x="6513513" y="4997450"/>
            <a:ext cx="346075" cy="7938"/>
          </a:xfrm>
          <a:prstGeom prst="rect">
            <a:avLst/>
          </a:pr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00" name="Rectangle 350"/>
          <p:cNvSpPr>
            <a:spLocks noChangeArrowheads="1"/>
          </p:cNvSpPr>
          <p:nvPr/>
        </p:nvSpPr>
        <p:spPr bwMode="auto">
          <a:xfrm>
            <a:off x="6513513" y="5005388"/>
            <a:ext cx="346075" cy="15875"/>
          </a:xfrm>
          <a:prstGeom prst="rect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01" name="Rectangle 351"/>
          <p:cNvSpPr>
            <a:spLocks noChangeArrowheads="1"/>
          </p:cNvSpPr>
          <p:nvPr/>
        </p:nvSpPr>
        <p:spPr bwMode="auto">
          <a:xfrm>
            <a:off x="6513513" y="5021263"/>
            <a:ext cx="346075" cy="7937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02" name="Freeform 352"/>
          <p:cNvSpPr>
            <a:spLocks/>
          </p:cNvSpPr>
          <p:nvPr/>
        </p:nvSpPr>
        <p:spPr bwMode="auto">
          <a:xfrm>
            <a:off x="6526213" y="4645025"/>
            <a:ext cx="325437" cy="379413"/>
          </a:xfrm>
          <a:custGeom>
            <a:avLst/>
            <a:gdLst>
              <a:gd name="T0" fmla="*/ 0 w 205"/>
              <a:gd name="T1" fmla="*/ 2147483647 h 239"/>
              <a:gd name="T2" fmla="*/ 2147483647 w 205"/>
              <a:gd name="T3" fmla="*/ 2147483647 h 239"/>
              <a:gd name="T4" fmla="*/ 2147483647 w 205"/>
              <a:gd name="T5" fmla="*/ 2147483647 h 239"/>
              <a:gd name="T6" fmla="*/ 2147483647 w 205"/>
              <a:gd name="T7" fmla="*/ 0 h 239"/>
              <a:gd name="T8" fmla="*/ 0 w 205"/>
              <a:gd name="T9" fmla="*/ 2147483647 h 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5"/>
              <a:gd name="T16" fmla="*/ 0 h 239"/>
              <a:gd name="T17" fmla="*/ 205 w 205"/>
              <a:gd name="T18" fmla="*/ 239 h 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5" h="239">
                <a:moveTo>
                  <a:pt x="0" y="61"/>
                </a:moveTo>
                <a:lnTo>
                  <a:pt x="103" y="239"/>
                </a:lnTo>
                <a:lnTo>
                  <a:pt x="205" y="179"/>
                </a:lnTo>
                <a:lnTo>
                  <a:pt x="103" y="0"/>
                </a:lnTo>
                <a:lnTo>
                  <a:pt x="0" y="61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03" name="Rectangle 353"/>
          <p:cNvSpPr>
            <a:spLocks noChangeArrowheads="1"/>
          </p:cNvSpPr>
          <p:nvPr/>
        </p:nvSpPr>
        <p:spPr bwMode="auto">
          <a:xfrm>
            <a:off x="6353175" y="4535488"/>
            <a:ext cx="322263" cy="7937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04" name="Rectangle 354"/>
          <p:cNvSpPr>
            <a:spLocks noChangeArrowheads="1"/>
          </p:cNvSpPr>
          <p:nvPr/>
        </p:nvSpPr>
        <p:spPr bwMode="auto">
          <a:xfrm>
            <a:off x="6353175" y="4543425"/>
            <a:ext cx="322263" cy="793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05" name="Rectangle 355"/>
          <p:cNvSpPr>
            <a:spLocks noChangeArrowheads="1"/>
          </p:cNvSpPr>
          <p:nvPr/>
        </p:nvSpPr>
        <p:spPr bwMode="auto">
          <a:xfrm>
            <a:off x="6353175" y="4551363"/>
            <a:ext cx="322263" cy="793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06" name="Rectangle 356"/>
          <p:cNvSpPr>
            <a:spLocks noChangeArrowheads="1"/>
          </p:cNvSpPr>
          <p:nvPr/>
        </p:nvSpPr>
        <p:spPr bwMode="auto">
          <a:xfrm>
            <a:off x="6353175" y="4559300"/>
            <a:ext cx="322263" cy="793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07" name="Rectangle 357"/>
          <p:cNvSpPr>
            <a:spLocks noChangeArrowheads="1"/>
          </p:cNvSpPr>
          <p:nvPr/>
        </p:nvSpPr>
        <p:spPr bwMode="auto">
          <a:xfrm>
            <a:off x="6353175" y="4567238"/>
            <a:ext cx="322263" cy="7937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08" name="Rectangle 358"/>
          <p:cNvSpPr>
            <a:spLocks noChangeArrowheads="1"/>
          </p:cNvSpPr>
          <p:nvPr/>
        </p:nvSpPr>
        <p:spPr bwMode="auto">
          <a:xfrm>
            <a:off x="6353175" y="4575175"/>
            <a:ext cx="322263" cy="7938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09" name="Rectangle 359"/>
          <p:cNvSpPr>
            <a:spLocks noChangeArrowheads="1"/>
          </p:cNvSpPr>
          <p:nvPr/>
        </p:nvSpPr>
        <p:spPr bwMode="auto">
          <a:xfrm>
            <a:off x="6353175" y="4583113"/>
            <a:ext cx="322263" cy="793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10" name="Rectangle 360"/>
          <p:cNvSpPr>
            <a:spLocks noChangeArrowheads="1"/>
          </p:cNvSpPr>
          <p:nvPr/>
        </p:nvSpPr>
        <p:spPr bwMode="auto">
          <a:xfrm>
            <a:off x="6353175" y="4591050"/>
            <a:ext cx="322263" cy="7938"/>
          </a:xfrm>
          <a:prstGeom prst="rect">
            <a:avLst/>
          </a:prstGeom>
          <a:solidFill>
            <a:srgbClr val="E7E7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11" name="Rectangle 361"/>
          <p:cNvSpPr>
            <a:spLocks noChangeArrowheads="1"/>
          </p:cNvSpPr>
          <p:nvPr/>
        </p:nvSpPr>
        <p:spPr bwMode="auto">
          <a:xfrm>
            <a:off x="6353175" y="4598988"/>
            <a:ext cx="322263" cy="7937"/>
          </a:xfrm>
          <a:prstGeom prst="rect">
            <a:avLst/>
          </a:prstGeom>
          <a:solidFill>
            <a:srgbClr val="E9E9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12" name="Rectangle 362"/>
          <p:cNvSpPr>
            <a:spLocks noChangeArrowheads="1"/>
          </p:cNvSpPr>
          <p:nvPr/>
        </p:nvSpPr>
        <p:spPr bwMode="auto">
          <a:xfrm>
            <a:off x="6353175" y="4606925"/>
            <a:ext cx="322263" cy="7938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13" name="Rectangle 363"/>
          <p:cNvSpPr>
            <a:spLocks noChangeArrowheads="1"/>
          </p:cNvSpPr>
          <p:nvPr/>
        </p:nvSpPr>
        <p:spPr bwMode="auto">
          <a:xfrm>
            <a:off x="6353175" y="4614863"/>
            <a:ext cx="322263" cy="7937"/>
          </a:xfrm>
          <a:prstGeom prst="rect">
            <a:avLst/>
          </a:pr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14" name="Rectangle 364"/>
          <p:cNvSpPr>
            <a:spLocks noChangeArrowheads="1"/>
          </p:cNvSpPr>
          <p:nvPr/>
        </p:nvSpPr>
        <p:spPr bwMode="auto">
          <a:xfrm>
            <a:off x="6353175" y="4622800"/>
            <a:ext cx="322263" cy="7938"/>
          </a:xfrm>
          <a:prstGeom prst="rect">
            <a:avLst/>
          </a:prstGeom>
          <a:solidFill>
            <a:srgbClr val="ED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15" name="Rectangle 365"/>
          <p:cNvSpPr>
            <a:spLocks noChangeArrowheads="1"/>
          </p:cNvSpPr>
          <p:nvPr/>
        </p:nvSpPr>
        <p:spPr bwMode="auto">
          <a:xfrm>
            <a:off x="6353175" y="4630738"/>
            <a:ext cx="322263" cy="7937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16" name="Rectangle 366"/>
          <p:cNvSpPr>
            <a:spLocks noChangeArrowheads="1"/>
          </p:cNvSpPr>
          <p:nvPr/>
        </p:nvSpPr>
        <p:spPr bwMode="auto">
          <a:xfrm>
            <a:off x="6353175" y="4638675"/>
            <a:ext cx="322263" cy="7938"/>
          </a:xfrm>
          <a:prstGeom prst="rect">
            <a:avLst/>
          </a:pr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17" name="Rectangle 367"/>
          <p:cNvSpPr>
            <a:spLocks noChangeArrowheads="1"/>
          </p:cNvSpPr>
          <p:nvPr/>
        </p:nvSpPr>
        <p:spPr bwMode="auto">
          <a:xfrm>
            <a:off x="6353175" y="4646613"/>
            <a:ext cx="322263" cy="7937"/>
          </a:xfrm>
          <a:prstGeom prst="rect">
            <a:avLst/>
          </a:pr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18" name="Rectangle 368"/>
          <p:cNvSpPr>
            <a:spLocks noChangeArrowheads="1"/>
          </p:cNvSpPr>
          <p:nvPr/>
        </p:nvSpPr>
        <p:spPr bwMode="auto">
          <a:xfrm>
            <a:off x="6353175" y="4654550"/>
            <a:ext cx="322263" cy="7938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19" name="Rectangle 369"/>
          <p:cNvSpPr>
            <a:spLocks noChangeArrowheads="1"/>
          </p:cNvSpPr>
          <p:nvPr/>
        </p:nvSpPr>
        <p:spPr bwMode="auto">
          <a:xfrm>
            <a:off x="6353175" y="4662488"/>
            <a:ext cx="322263" cy="7937"/>
          </a:xfrm>
          <a:prstGeom prst="rect">
            <a:avLst/>
          </a:pr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20" name="Rectangle 370"/>
          <p:cNvSpPr>
            <a:spLocks noChangeArrowheads="1"/>
          </p:cNvSpPr>
          <p:nvPr/>
        </p:nvSpPr>
        <p:spPr bwMode="auto">
          <a:xfrm>
            <a:off x="6353175" y="4670425"/>
            <a:ext cx="322263" cy="7938"/>
          </a:xfrm>
          <a:prstGeom prst="rect">
            <a:avLst/>
          </a:pr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21" name="Rectangle 371"/>
          <p:cNvSpPr>
            <a:spLocks noChangeArrowheads="1"/>
          </p:cNvSpPr>
          <p:nvPr/>
        </p:nvSpPr>
        <p:spPr bwMode="auto">
          <a:xfrm>
            <a:off x="6353175" y="4678363"/>
            <a:ext cx="322263" cy="7937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22" name="Rectangle 372"/>
          <p:cNvSpPr>
            <a:spLocks noChangeArrowheads="1"/>
          </p:cNvSpPr>
          <p:nvPr/>
        </p:nvSpPr>
        <p:spPr bwMode="auto">
          <a:xfrm>
            <a:off x="6353175" y="4686300"/>
            <a:ext cx="322263" cy="7938"/>
          </a:xfrm>
          <a:prstGeom prst="rect">
            <a:avLst/>
          </a:pr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23" name="Rectangle 373"/>
          <p:cNvSpPr>
            <a:spLocks noChangeArrowheads="1"/>
          </p:cNvSpPr>
          <p:nvPr/>
        </p:nvSpPr>
        <p:spPr bwMode="auto">
          <a:xfrm>
            <a:off x="6353175" y="4694238"/>
            <a:ext cx="322263" cy="7937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24" name="Rectangle 374"/>
          <p:cNvSpPr>
            <a:spLocks noChangeArrowheads="1"/>
          </p:cNvSpPr>
          <p:nvPr/>
        </p:nvSpPr>
        <p:spPr bwMode="auto">
          <a:xfrm>
            <a:off x="6353175" y="4702175"/>
            <a:ext cx="322263" cy="7938"/>
          </a:xfrm>
          <a:prstGeom prst="rect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25" name="Rectangle 375"/>
          <p:cNvSpPr>
            <a:spLocks noChangeArrowheads="1"/>
          </p:cNvSpPr>
          <p:nvPr/>
        </p:nvSpPr>
        <p:spPr bwMode="auto">
          <a:xfrm>
            <a:off x="6353175" y="4710113"/>
            <a:ext cx="322263" cy="7937"/>
          </a:xfrm>
          <a:prstGeom prst="rect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26" name="Rectangle 376"/>
          <p:cNvSpPr>
            <a:spLocks noChangeArrowheads="1"/>
          </p:cNvSpPr>
          <p:nvPr/>
        </p:nvSpPr>
        <p:spPr bwMode="auto">
          <a:xfrm>
            <a:off x="6353175" y="4718050"/>
            <a:ext cx="322263" cy="7938"/>
          </a:xfrm>
          <a:prstGeom prst="rect">
            <a:avLst/>
          </a:pr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27" name="Rectangle 377"/>
          <p:cNvSpPr>
            <a:spLocks noChangeArrowheads="1"/>
          </p:cNvSpPr>
          <p:nvPr/>
        </p:nvSpPr>
        <p:spPr bwMode="auto">
          <a:xfrm>
            <a:off x="6353175" y="4725988"/>
            <a:ext cx="322263" cy="7937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28" name="Freeform 378"/>
          <p:cNvSpPr>
            <a:spLocks/>
          </p:cNvSpPr>
          <p:nvPr/>
        </p:nvSpPr>
        <p:spPr bwMode="auto">
          <a:xfrm>
            <a:off x="6362700" y="4548188"/>
            <a:ext cx="301625" cy="177800"/>
          </a:xfrm>
          <a:custGeom>
            <a:avLst/>
            <a:gdLst>
              <a:gd name="T0" fmla="*/ 0 w 190"/>
              <a:gd name="T1" fmla="*/ 2147483647 h 112"/>
              <a:gd name="T2" fmla="*/ 2147483647 w 190"/>
              <a:gd name="T3" fmla="*/ 2147483647 h 112"/>
              <a:gd name="T4" fmla="*/ 2147483647 w 190"/>
              <a:gd name="T5" fmla="*/ 2147483647 h 112"/>
              <a:gd name="T6" fmla="*/ 2147483647 w 190"/>
              <a:gd name="T7" fmla="*/ 0 h 112"/>
              <a:gd name="T8" fmla="*/ 0 w 190"/>
              <a:gd name="T9" fmla="*/ 2147483647 h 1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0"/>
              <a:gd name="T16" fmla="*/ 0 h 112"/>
              <a:gd name="T17" fmla="*/ 190 w 190"/>
              <a:gd name="T18" fmla="*/ 112 h 1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0" h="112">
                <a:moveTo>
                  <a:pt x="0" y="61"/>
                </a:moveTo>
                <a:lnTo>
                  <a:pt x="87" y="112"/>
                </a:lnTo>
                <a:lnTo>
                  <a:pt x="190" y="52"/>
                </a:lnTo>
                <a:lnTo>
                  <a:pt x="103" y="0"/>
                </a:lnTo>
                <a:lnTo>
                  <a:pt x="0" y="61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429" name="Picture 379"/>
          <p:cNvPicPr>
            <a:picLocks noChangeAspect="1"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288" y="4614863"/>
            <a:ext cx="1841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30" name="Picture 380"/>
          <p:cNvPicPr>
            <a:picLocks noChangeAspect="1"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288" y="4614863"/>
            <a:ext cx="1841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31" name="Freeform 381"/>
          <p:cNvSpPr>
            <a:spLocks/>
          </p:cNvSpPr>
          <p:nvPr/>
        </p:nvSpPr>
        <p:spPr bwMode="auto">
          <a:xfrm>
            <a:off x="6500813" y="4630738"/>
            <a:ext cx="163512" cy="171450"/>
          </a:xfrm>
          <a:custGeom>
            <a:avLst/>
            <a:gdLst>
              <a:gd name="T0" fmla="*/ 0 w 103"/>
              <a:gd name="T1" fmla="*/ 2147483647 h 108"/>
              <a:gd name="T2" fmla="*/ 2147483647 w 103"/>
              <a:gd name="T3" fmla="*/ 2147483647 h 108"/>
              <a:gd name="T4" fmla="*/ 2147483647 w 103"/>
              <a:gd name="T5" fmla="*/ 2147483647 h 108"/>
              <a:gd name="T6" fmla="*/ 2147483647 w 103"/>
              <a:gd name="T7" fmla="*/ 2147483647 h 108"/>
              <a:gd name="T8" fmla="*/ 2147483647 w 103"/>
              <a:gd name="T9" fmla="*/ 0 h 108"/>
              <a:gd name="T10" fmla="*/ 0 w 103"/>
              <a:gd name="T11" fmla="*/ 2147483647 h 108"/>
              <a:gd name="T12" fmla="*/ 0 w 103"/>
              <a:gd name="T13" fmla="*/ 2147483647 h 1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"/>
              <a:gd name="T22" fmla="*/ 0 h 108"/>
              <a:gd name="T23" fmla="*/ 103 w 103"/>
              <a:gd name="T24" fmla="*/ 108 h 1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" h="108">
                <a:moveTo>
                  <a:pt x="0" y="108"/>
                </a:moveTo>
                <a:lnTo>
                  <a:pt x="16" y="99"/>
                </a:lnTo>
                <a:lnTo>
                  <a:pt x="16" y="70"/>
                </a:lnTo>
                <a:lnTo>
                  <a:pt x="103" y="18"/>
                </a:lnTo>
                <a:lnTo>
                  <a:pt x="103" y="0"/>
                </a:lnTo>
                <a:lnTo>
                  <a:pt x="0" y="60"/>
                </a:lnTo>
                <a:lnTo>
                  <a:pt x="0" y="108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432" name="Picture 382"/>
          <p:cNvPicPr>
            <a:picLocks noChangeAspect="1"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288" y="4797425"/>
            <a:ext cx="46037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33" name="Picture 383"/>
          <p:cNvPicPr>
            <a:picLocks noChangeAspect="1"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288" y="4797425"/>
            <a:ext cx="46037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34" name="Freeform 384"/>
          <p:cNvSpPr>
            <a:spLocks/>
          </p:cNvSpPr>
          <p:nvPr/>
        </p:nvSpPr>
        <p:spPr bwMode="auto">
          <a:xfrm>
            <a:off x="6500813" y="4813300"/>
            <a:ext cx="25400" cy="88900"/>
          </a:xfrm>
          <a:custGeom>
            <a:avLst/>
            <a:gdLst>
              <a:gd name="T0" fmla="*/ 0 w 16"/>
              <a:gd name="T1" fmla="*/ 2147483647 h 56"/>
              <a:gd name="T2" fmla="*/ 2147483647 w 16"/>
              <a:gd name="T3" fmla="*/ 2147483647 h 56"/>
              <a:gd name="T4" fmla="*/ 2147483647 w 16"/>
              <a:gd name="T5" fmla="*/ 0 h 56"/>
              <a:gd name="T6" fmla="*/ 0 w 16"/>
              <a:gd name="T7" fmla="*/ 2147483647 h 56"/>
              <a:gd name="T8" fmla="*/ 0 w 16"/>
              <a:gd name="T9" fmla="*/ 2147483647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56"/>
              <a:gd name="T17" fmla="*/ 16 w 16"/>
              <a:gd name="T18" fmla="*/ 56 h 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56">
                <a:moveTo>
                  <a:pt x="0" y="56"/>
                </a:moveTo>
                <a:lnTo>
                  <a:pt x="16" y="47"/>
                </a:lnTo>
                <a:lnTo>
                  <a:pt x="16" y="0"/>
                </a:lnTo>
                <a:lnTo>
                  <a:pt x="0" y="9"/>
                </a:lnTo>
                <a:lnTo>
                  <a:pt x="0" y="56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435" name="Picture 385"/>
          <p:cNvPicPr>
            <a:picLocks noChangeAspect="1" noChangeArrowheads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288" y="4902200"/>
            <a:ext cx="46037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36" name="Picture 386"/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288" y="4902200"/>
            <a:ext cx="46037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37" name="Freeform 387"/>
          <p:cNvSpPr>
            <a:spLocks/>
          </p:cNvSpPr>
          <p:nvPr/>
        </p:nvSpPr>
        <p:spPr bwMode="auto">
          <a:xfrm>
            <a:off x="6500813" y="4913313"/>
            <a:ext cx="25400" cy="88900"/>
          </a:xfrm>
          <a:custGeom>
            <a:avLst/>
            <a:gdLst>
              <a:gd name="T0" fmla="*/ 0 w 16"/>
              <a:gd name="T1" fmla="*/ 2147483647 h 56"/>
              <a:gd name="T2" fmla="*/ 2147483647 w 16"/>
              <a:gd name="T3" fmla="*/ 2147483647 h 56"/>
              <a:gd name="T4" fmla="*/ 2147483647 w 16"/>
              <a:gd name="T5" fmla="*/ 0 h 56"/>
              <a:gd name="T6" fmla="*/ 0 w 16"/>
              <a:gd name="T7" fmla="*/ 2147483647 h 56"/>
              <a:gd name="T8" fmla="*/ 0 w 16"/>
              <a:gd name="T9" fmla="*/ 2147483647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56"/>
              <a:gd name="T17" fmla="*/ 16 w 16"/>
              <a:gd name="T18" fmla="*/ 56 h 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56">
                <a:moveTo>
                  <a:pt x="0" y="56"/>
                </a:moveTo>
                <a:lnTo>
                  <a:pt x="16" y="47"/>
                </a:lnTo>
                <a:lnTo>
                  <a:pt x="16" y="0"/>
                </a:lnTo>
                <a:lnTo>
                  <a:pt x="0" y="9"/>
                </a:lnTo>
                <a:lnTo>
                  <a:pt x="0" y="56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438" name="Picture 388"/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288" y="5005388"/>
            <a:ext cx="46037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39" name="Picture 389"/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288" y="5005388"/>
            <a:ext cx="46037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40" name="Freeform 390"/>
          <p:cNvSpPr>
            <a:spLocks/>
          </p:cNvSpPr>
          <p:nvPr/>
        </p:nvSpPr>
        <p:spPr bwMode="auto">
          <a:xfrm>
            <a:off x="6500813" y="5013325"/>
            <a:ext cx="25400" cy="90488"/>
          </a:xfrm>
          <a:custGeom>
            <a:avLst/>
            <a:gdLst>
              <a:gd name="T0" fmla="*/ 0 w 16"/>
              <a:gd name="T1" fmla="*/ 2147483647 h 57"/>
              <a:gd name="T2" fmla="*/ 2147483647 w 16"/>
              <a:gd name="T3" fmla="*/ 2147483647 h 57"/>
              <a:gd name="T4" fmla="*/ 2147483647 w 16"/>
              <a:gd name="T5" fmla="*/ 0 h 57"/>
              <a:gd name="T6" fmla="*/ 0 w 16"/>
              <a:gd name="T7" fmla="*/ 2147483647 h 57"/>
              <a:gd name="T8" fmla="*/ 0 w 16"/>
              <a:gd name="T9" fmla="*/ 2147483647 h 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57"/>
              <a:gd name="T17" fmla="*/ 16 w 16"/>
              <a:gd name="T18" fmla="*/ 57 h 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57">
                <a:moveTo>
                  <a:pt x="0" y="57"/>
                </a:moveTo>
                <a:lnTo>
                  <a:pt x="16" y="48"/>
                </a:lnTo>
                <a:lnTo>
                  <a:pt x="16" y="0"/>
                </a:lnTo>
                <a:lnTo>
                  <a:pt x="0" y="9"/>
                </a:lnTo>
                <a:lnTo>
                  <a:pt x="0" y="57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441" name="Picture 391"/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513" y="4725988"/>
            <a:ext cx="185737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42" name="Picture 392"/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513" y="4725988"/>
            <a:ext cx="185737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43" name="Freeform 393"/>
          <p:cNvSpPr>
            <a:spLocks/>
          </p:cNvSpPr>
          <p:nvPr/>
        </p:nvSpPr>
        <p:spPr bwMode="auto">
          <a:xfrm>
            <a:off x="6526213" y="4741863"/>
            <a:ext cx="163512" cy="376237"/>
          </a:xfrm>
          <a:custGeom>
            <a:avLst/>
            <a:gdLst>
              <a:gd name="T0" fmla="*/ 0 w 103"/>
              <a:gd name="T1" fmla="*/ 0 h 237"/>
              <a:gd name="T2" fmla="*/ 2147483647 w 103"/>
              <a:gd name="T3" fmla="*/ 2147483647 h 237"/>
              <a:gd name="T4" fmla="*/ 0 w 103"/>
              <a:gd name="T5" fmla="*/ 2147483647 h 237"/>
              <a:gd name="T6" fmla="*/ 0 w 103"/>
              <a:gd name="T7" fmla="*/ 0 h 237"/>
              <a:gd name="T8" fmla="*/ 0 60000 65536"/>
              <a:gd name="T9" fmla="*/ 0 60000 65536"/>
              <a:gd name="T10" fmla="*/ 0 60000 65536"/>
              <a:gd name="T11" fmla="*/ 0 60000 65536"/>
              <a:gd name="T12" fmla="*/ 0 w 103"/>
              <a:gd name="T13" fmla="*/ 0 h 237"/>
              <a:gd name="T14" fmla="*/ 103 w 103"/>
              <a:gd name="T15" fmla="*/ 237 h 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3" h="237">
                <a:moveTo>
                  <a:pt x="0" y="0"/>
                </a:moveTo>
                <a:lnTo>
                  <a:pt x="103" y="178"/>
                </a:lnTo>
                <a:lnTo>
                  <a:pt x="0" y="237"/>
                </a:lnTo>
                <a:lnTo>
                  <a:pt x="0" y="0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444" name="Picture 394"/>
          <p:cNvPicPr>
            <a:picLocks noChangeAspect="1" noChangeArrowheads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630738"/>
            <a:ext cx="16033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45" name="Picture 395"/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630738"/>
            <a:ext cx="16033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46" name="Freeform 396"/>
          <p:cNvSpPr>
            <a:spLocks/>
          </p:cNvSpPr>
          <p:nvPr/>
        </p:nvSpPr>
        <p:spPr bwMode="auto">
          <a:xfrm>
            <a:off x="6362700" y="4645025"/>
            <a:ext cx="138113" cy="157163"/>
          </a:xfrm>
          <a:custGeom>
            <a:avLst/>
            <a:gdLst>
              <a:gd name="T0" fmla="*/ 0 w 87"/>
              <a:gd name="T1" fmla="*/ 2147483647 h 99"/>
              <a:gd name="T2" fmla="*/ 2147483647 w 87"/>
              <a:gd name="T3" fmla="*/ 2147483647 h 99"/>
              <a:gd name="T4" fmla="*/ 2147483647 w 87"/>
              <a:gd name="T5" fmla="*/ 2147483647 h 99"/>
              <a:gd name="T6" fmla="*/ 0 w 87"/>
              <a:gd name="T7" fmla="*/ 0 h 99"/>
              <a:gd name="T8" fmla="*/ 0 w 87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"/>
              <a:gd name="T16" fmla="*/ 0 h 99"/>
              <a:gd name="T17" fmla="*/ 87 w 87"/>
              <a:gd name="T18" fmla="*/ 99 h 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" h="99">
                <a:moveTo>
                  <a:pt x="0" y="47"/>
                </a:moveTo>
                <a:lnTo>
                  <a:pt x="87" y="99"/>
                </a:lnTo>
                <a:lnTo>
                  <a:pt x="87" y="51"/>
                </a:lnTo>
                <a:lnTo>
                  <a:pt x="0" y="0"/>
                </a:lnTo>
                <a:lnTo>
                  <a:pt x="0" y="47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447" name="Picture 397"/>
          <p:cNvPicPr>
            <a:picLocks noChangeAspect="1"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733925"/>
            <a:ext cx="160338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48" name="Picture 398"/>
          <p:cNvPicPr>
            <a:picLocks noChangeAspect="1" noChangeArrowheads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733925"/>
            <a:ext cx="160338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49" name="Freeform 399"/>
          <p:cNvSpPr>
            <a:spLocks/>
          </p:cNvSpPr>
          <p:nvPr/>
        </p:nvSpPr>
        <p:spPr bwMode="auto">
          <a:xfrm>
            <a:off x="6362700" y="4745038"/>
            <a:ext cx="138113" cy="157162"/>
          </a:xfrm>
          <a:custGeom>
            <a:avLst/>
            <a:gdLst>
              <a:gd name="T0" fmla="*/ 0 w 87"/>
              <a:gd name="T1" fmla="*/ 2147483647 h 99"/>
              <a:gd name="T2" fmla="*/ 2147483647 w 87"/>
              <a:gd name="T3" fmla="*/ 2147483647 h 99"/>
              <a:gd name="T4" fmla="*/ 2147483647 w 87"/>
              <a:gd name="T5" fmla="*/ 2147483647 h 99"/>
              <a:gd name="T6" fmla="*/ 0 w 87"/>
              <a:gd name="T7" fmla="*/ 0 h 99"/>
              <a:gd name="T8" fmla="*/ 0 w 87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"/>
              <a:gd name="T16" fmla="*/ 0 h 99"/>
              <a:gd name="T17" fmla="*/ 87 w 87"/>
              <a:gd name="T18" fmla="*/ 99 h 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" h="99">
                <a:moveTo>
                  <a:pt x="0" y="48"/>
                </a:moveTo>
                <a:lnTo>
                  <a:pt x="87" y="99"/>
                </a:lnTo>
                <a:lnTo>
                  <a:pt x="87" y="52"/>
                </a:lnTo>
                <a:lnTo>
                  <a:pt x="0" y="0"/>
                </a:lnTo>
                <a:lnTo>
                  <a:pt x="0" y="48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450" name="Picture 400"/>
          <p:cNvPicPr>
            <a:picLocks noChangeAspect="1" noChangeArrowheads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837113"/>
            <a:ext cx="160338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51" name="Picture 401"/>
          <p:cNvPicPr>
            <a:picLocks noChangeAspect="1"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837113"/>
            <a:ext cx="160338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52" name="Freeform 402"/>
          <p:cNvSpPr>
            <a:spLocks/>
          </p:cNvSpPr>
          <p:nvPr/>
        </p:nvSpPr>
        <p:spPr bwMode="auto">
          <a:xfrm>
            <a:off x="6362700" y="4845050"/>
            <a:ext cx="138113" cy="157163"/>
          </a:xfrm>
          <a:custGeom>
            <a:avLst/>
            <a:gdLst>
              <a:gd name="T0" fmla="*/ 0 w 87"/>
              <a:gd name="T1" fmla="*/ 2147483647 h 99"/>
              <a:gd name="T2" fmla="*/ 2147483647 w 87"/>
              <a:gd name="T3" fmla="*/ 2147483647 h 99"/>
              <a:gd name="T4" fmla="*/ 2147483647 w 87"/>
              <a:gd name="T5" fmla="*/ 2147483647 h 99"/>
              <a:gd name="T6" fmla="*/ 0 w 87"/>
              <a:gd name="T7" fmla="*/ 0 h 99"/>
              <a:gd name="T8" fmla="*/ 0 w 87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"/>
              <a:gd name="T16" fmla="*/ 0 h 99"/>
              <a:gd name="T17" fmla="*/ 87 w 87"/>
              <a:gd name="T18" fmla="*/ 99 h 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" h="99">
                <a:moveTo>
                  <a:pt x="0" y="48"/>
                </a:moveTo>
                <a:lnTo>
                  <a:pt x="87" y="99"/>
                </a:lnTo>
                <a:lnTo>
                  <a:pt x="87" y="52"/>
                </a:lnTo>
                <a:lnTo>
                  <a:pt x="0" y="0"/>
                </a:lnTo>
                <a:lnTo>
                  <a:pt x="0" y="48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pic>
        <p:nvPicPr>
          <p:cNvPr id="9453" name="Picture 403"/>
          <p:cNvPicPr>
            <a:picLocks noChangeAspect="1" noChangeArrowheads="1"/>
          </p:cNvPicPr>
          <p:nvPr/>
        </p:nvPicPr>
        <p:blipFill>
          <a:blip r:embed="rId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933950"/>
            <a:ext cx="16033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54" name="Picture 404"/>
          <p:cNvPicPr>
            <a:picLocks noChangeAspect="1" noChangeArrowheads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933950"/>
            <a:ext cx="16033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55" name="Freeform 405"/>
          <p:cNvSpPr>
            <a:spLocks/>
          </p:cNvSpPr>
          <p:nvPr/>
        </p:nvSpPr>
        <p:spPr bwMode="auto">
          <a:xfrm>
            <a:off x="6362700" y="4946650"/>
            <a:ext cx="138113" cy="157163"/>
          </a:xfrm>
          <a:custGeom>
            <a:avLst/>
            <a:gdLst>
              <a:gd name="T0" fmla="*/ 0 w 87"/>
              <a:gd name="T1" fmla="*/ 2147483647 h 99"/>
              <a:gd name="T2" fmla="*/ 2147483647 w 87"/>
              <a:gd name="T3" fmla="*/ 2147483647 h 99"/>
              <a:gd name="T4" fmla="*/ 2147483647 w 87"/>
              <a:gd name="T5" fmla="*/ 2147483647 h 99"/>
              <a:gd name="T6" fmla="*/ 0 w 87"/>
              <a:gd name="T7" fmla="*/ 0 h 99"/>
              <a:gd name="T8" fmla="*/ 0 w 87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"/>
              <a:gd name="T16" fmla="*/ 0 h 99"/>
              <a:gd name="T17" fmla="*/ 87 w 87"/>
              <a:gd name="T18" fmla="*/ 99 h 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" h="99">
                <a:moveTo>
                  <a:pt x="0" y="47"/>
                </a:moveTo>
                <a:lnTo>
                  <a:pt x="87" y="99"/>
                </a:lnTo>
                <a:lnTo>
                  <a:pt x="87" y="51"/>
                </a:lnTo>
                <a:lnTo>
                  <a:pt x="0" y="0"/>
                </a:lnTo>
                <a:lnTo>
                  <a:pt x="0" y="47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56" name="Freeform 406"/>
          <p:cNvSpPr>
            <a:spLocks/>
          </p:cNvSpPr>
          <p:nvPr/>
        </p:nvSpPr>
        <p:spPr bwMode="auto">
          <a:xfrm>
            <a:off x="6362700" y="4548188"/>
            <a:ext cx="488950" cy="569912"/>
          </a:xfrm>
          <a:custGeom>
            <a:avLst/>
            <a:gdLst>
              <a:gd name="T0" fmla="*/ 0 w 308"/>
              <a:gd name="T1" fmla="*/ 2147483647 h 359"/>
              <a:gd name="T2" fmla="*/ 0 w 308"/>
              <a:gd name="T3" fmla="*/ 2147483647 h 359"/>
              <a:gd name="T4" fmla="*/ 2147483647 w 308"/>
              <a:gd name="T5" fmla="*/ 2147483647 h 359"/>
              <a:gd name="T6" fmla="*/ 0 w 308"/>
              <a:gd name="T7" fmla="*/ 2147483647 h 359"/>
              <a:gd name="T8" fmla="*/ 0 w 308"/>
              <a:gd name="T9" fmla="*/ 2147483647 h 359"/>
              <a:gd name="T10" fmla="*/ 2147483647 w 308"/>
              <a:gd name="T11" fmla="*/ 2147483647 h 359"/>
              <a:gd name="T12" fmla="*/ 0 w 308"/>
              <a:gd name="T13" fmla="*/ 2147483647 h 359"/>
              <a:gd name="T14" fmla="*/ 0 w 308"/>
              <a:gd name="T15" fmla="*/ 2147483647 h 359"/>
              <a:gd name="T16" fmla="*/ 2147483647 w 308"/>
              <a:gd name="T17" fmla="*/ 2147483647 h 359"/>
              <a:gd name="T18" fmla="*/ 0 w 308"/>
              <a:gd name="T19" fmla="*/ 2147483647 h 359"/>
              <a:gd name="T20" fmla="*/ 0 w 308"/>
              <a:gd name="T21" fmla="*/ 2147483647 h 359"/>
              <a:gd name="T22" fmla="*/ 2147483647 w 308"/>
              <a:gd name="T23" fmla="*/ 2147483647 h 359"/>
              <a:gd name="T24" fmla="*/ 2147483647 w 308"/>
              <a:gd name="T25" fmla="*/ 2147483647 h 359"/>
              <a:gd name="T26" fmla="*/ 2147483647 w 308"/>
              <a:gd name="T27" fmla="*/ 2147483647 h 359"/>
              <a:gd name="T28" fmla="*/ 2147483647 w 308"/>
              <a:gd name="T29" fmla="*/ 2147483647 h 359"/>
              <a:gd name="T30" fmla="*/ 2147483647 w 308"/>
              <a:gd name="T31" fmla="*/ 2147483647 h 359"/>
              <a:gd name="T32" fmla="*/ 2147483647 w 308"/>
              <a:gd name="T33" fmla="*/ 2147483647 h 359"/>
              <a:gd name="T34" fmla="*/ 2147483647 w 308"/>
              <a:gd name="T35" fmla="*/ 2147483647 h 359"/>
              <a:gd name="T36" fmla="*/ 2147483647 w 308"/>
              <a:gd name="T37" fmla="*/ 2147483647 h 359"/>
              <a:gd name="T38" fmla="*/ 2147483647 w 308"/>
              <a:gd name="T39" fmla="*/ 0 h 359"/>
              <a:gd name="T40" fmla="*/ 0 w 308"/>
              <a:gd name="T41" fmla="*/ 2147483647 h 35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08"/>
              <a:gd name="T64" fmla="*/ 0 h 359"/>
              <a:gd name="T65" fmla="*/ 308 w 308"/>
              <a:gd name="T66" fmla="*/ 359 h 35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08" h="359">
                <a:moveTo>
                  <a:pt x="0" y="61"/>
                </a:moveTo>
                <a:lnTo>
                  <a:pt x="0" y="108"/>
                </a:lnTo>
                <a:lnTo>
                  <a:pt x="13" y="116"/>
                </a:lnTo>
                <a:lnTo>
                  <a:pt x="0" y="124"/>
                </a:lnTo>
                <a:lnTo>
                  <a:pt x="0" y="172"/>
                </a:lnTo>
                <a:lnTo>
                  <a:pt x="13" y="180"/>
                </a:lnTo>
                <a:lnTo>
                  <a:pt x="0" y="187"/>
                </a:lnTo>
                <a:lnTo>
                  <a:pt x="0" y="235"/>
                </a:lnTo>
                <a:lnTo>
                  <a:pt x="13" y="243"/>
                </a:lnTo>
                <a:lnTo>
                  <a:pt x="0" y="251"/>
                </a:lnTo>
                <a:lnTo>
                  <a:pt x="0" y="298"/>
                </a:lnTo>
                <a:lnTo>
                  <a:pt x="87" y="350"/>
                </a:lnTo>
                <a:lnTo>
                  <a:pt x="103" y="341"/>
                </a:lnTo>
                <a:lnTo>
                  <a:pt x="103" y="359"/>
                </a:lnTo>
                <a:lnTo>
                  <a:pt x="206" y="300"/>
                </a:lnTo>
                <a:lnTo>
                  <a:pt x="308" y="240"/>
                </a:lnTo>
                <a:lnTo>
                  <a:pt x="206" y="61"/>
                </a:lnTo>
                <a:lnTo>
                  <a:pt x="190" y="70"/>
                </a:lnTo>
                <a:lnTo>
                  <a:pt x="190" y="52"/>
                </a:lnTo>
                <a:lnTo>
                  <a:pt x="103" y="0"/>
                </a:lnTo>
                <a:lnTo>
                  <a:pt x="0" y="61"/>
                </a:lnTo>
                <a:close/>
              </a:path>
            </a:pathLst>
          </a:custGeom>
          <a:noFill/>
          <a:ln w="1905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zh-CN" altLang="zh-CN"/>
          </a:p>
        </p:txBody>
      </p:sp>
      <p:sp>
        <p:nvSpPr>
          <p:cNvPr id="9457" name="Rectangle 407"/>
          <p:cNvSpPr>
            <a:spLocks noChangeArrowheads="1"/>
          </p:cNvSpPr>
          <p:nvPr/>
        </p:nvSpPr>
        <p:spPr bwMode="auto">
          <a:xfrm>
            <a:off x="6562725" y="5113338"/>
            <a:ext cx="5302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eNodeB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458" name="Line 408"/>
          <p:cNvSpPr>
            <a:spLocks noChangeShapeType="1"/>
          </p:cNvSpPr>
          <p:nvPr/>
        </p:nvSpPr>
        <p:spPr bwMode="auto">
          <a:xfrm flipV="1">
            <a:off x="6526213" y="3833813"/>
            <a:ext cx="231775" cy="714375"/>
          </a:xfrm>
          <a:prstGeom prst="line">
            <a:avLst/>
          </a:prstGeom>
          <a:noFill/>
          <a:ln w="28575" cap="rnd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9459" name="Line 409"/>
          <p:cNvSpPr>
            <a:spLocks noChangeShapeType="1"/>
          </p:cNvSpPr>
          <p:nvPr/>
        </p:nvSpPr>
        <p:spPr bwMode="auto">
          <a:xfrm flipH="1" flipV="1">
            <a:off x="5653088" y="3962400"/>
            <a:ext cx="873125" cy="5857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s-CL"/>
          </a:p>
        </p:txBody>
      </p:sp>
      <p:sp>
        <p:nvSpPr>
          <p:cNvPr id="9460" name="Line 412"/>
          <p:cNvSpPr>
            <a:spLocks noChangeShapeType="1"/>
          </p:cNvSpPr>
          <p:nvPr/>
        </p:nvSpPr>
        <p:spPr bwMode="auto">
          <a:xfrm flipV="1">
            <a:off x="5580063" y="2233613"/>
            <a:ext cx="865187" cy="10795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s-CL"/>
          </a:p>
        </p:txBody>
      </p:sp>
      <p:sp>
        <p:nvSpPr>
          <p:cNvPr id="9461" name="Line 413"/>
          <p:cNvSpPr>
            <a:spLocks noChangeShapeType="1"/>
          </p:cNvSpPr>
          <p:nvPr/>
        </p:nvSpPr>
        <p:spPr bwMode="auto">
          <a:xfrm flipV="1">
            <a:off x="5437188" y="2449513"/>
            <a:ext cx="0" cy="863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s-CL"/>
          </a:p>
        </p:txBody>
      </p:sp>
      <p:sp>
        <p:nvSpPr>
          <p:cNvPr id="9462" name="Line 414"/>
          <p:cNvSpPr>
            <a:spLocks noChangeShapeType="1"/>
          </p:cNvSpPr>
          <p:nvPr/>
        </p:nvSpPr>
        <p:spPr bwMode="auto">
          <a:xfrm>
            <a:off x="5502275" y="2384425"/>
            <a:ext cx="1230313" cy="10017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s-CL"/>
          </a:p>
        </p:txBody>
      </p:sp>
      <p:sp>
        <p:nvSpPr>
          <p:cNvPr id="9463" name="Line 415"/>
          <p:cNvSpPr>
            <a:spLocks noChangeShapeType="1"/>
          </p:cNvSpPr>
          <p:nvPr/>
        </p:nvSpPr>
        <p:spPr bwMode="auto">
          <a:xfrm flipH="1" flipV="1">
            <a:off x="6732588" y="2378075"/>
            <a:ext cx="55562" cy="10064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s-CL"/>
          </a:p>
        </p:txBody>
      </p:sp>
      <p:grpSp>
        <p:nvGrpSpPr>
          <p:cNvPr id="9464" name="Group 416"/>
          <p:cNvGrpSpPr>
            <a:grpSpLocks/>
          </p:cNvGrpSpPr>
          <p:nvPr/>
        </p:nvGrpSpPr>
        <p:grpSpPr bwMode="auto">
          <a:xfrm>
            <a:off x="6372225" y="1441450"/>
            <a:ext cx="668338" cy="1160463"/>
            <a:chOff x="3417" y="999"/>
            <a:chExt cx="421" cy="731"/>
          </a:xfrm>
        </p:grpSpPr>
        <p:sp>
          <p:nvSpPr>
            <p:cNvPr id="9469" name="Rectangle 417"/>
            <p:cNvSpPr>
              <a:spLocks noChangeArrowheads="1"/>
            </p:cNvSpPr>
            <p:nvPr/>
          </p:nvSpPr>
          <p:spPr bwMode="auto">
            <a:xfrm>
              <a:off x="3417" y="999"/>
              <a:ext cx="421" cy="5"/>
            </a:xfrm>
            <a:prstGeom prst="rect">
              <a:avLst/>
            </a:prstGeom>
            <a:solidFill>
              <a:srgbClr val="FF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70" name="Rectangle 418"/>
            <p:cNvSpPr>
              <a:spLocks noChangeArrowheads="1"/>
            </p:cNvSpPr>
            <p:nvPr/>
          </p:nvSpPr>
          <p:spPr bwMode="auto">
            <a:xfrm>
              <a:off x="3417" y="1004"/>
              <a:ext cx="421" cy="5"/>
            </a:xfrm>
            <a:prstGeom prst="rect">
              <a:avLst/>
            </a:prstGeom>
            <a:solidFill>
              <a:srgbClr val="E1D8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71" name="Rectangle 419"/>
            <p:cNvSpPr>
              <a:spLocks noChangeArrowheads="1"/>
            </p:cNvSpPr>
            <p:nvPr/>
          </p:nvSpPr>
          <p:spPr bwMode="auto">
            <a:xfrm>
              <a:off x="3417" y="1009"/>
              <a:ext cx="421" cy="5"/>
            </a:xfrm>
            <a:prstGeom prst="rect">
              <a:avLst/>
            </a:prstGeom>
            <a:solidFill>
              <a:srgbClr val="E2D9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72" name="Rectangle 420"/>
            <p:cNvSpPr>
              <a:spLocks noChangeArrowheads="1"/>
            </p:cNvSpPr>
            <p:nvPr/>
          </p:nvSpPr>
          <p:spPr bwMode="auto">
            <a:xfrm>
              <a:off x="3417" y="1014"/>
              <a:ext cx="421" cy="5"/>
            </a:xfrm>
            <a:prstGeom prst="rect">
              <a:avLst/>
            </a:prstGeom>
            <a:solidFill>
              <a:srgbClr val="E3D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73" name="Rectangle 421"/>
            <p:cNvSpPr>
              <a:spLocks noChangeArrowheads="1"/>
            </p:cNvSpPr>
            <p:nvPr/>
          </p:nvSpPr>
          <p:spPr bwMode="auto">
            <a:xfrm>
              <a:off x="3417" y="1019"/>
              <a:ext cx="421" cy="5"/>
            </a:xfrm>
            <a:prstGeom prst="rect">
              <a:avLst/>
            </a:prstGeom>
            <a:solidFill>
              <a:srgbClr val="E3D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74" name="Rectangle 422"/>
            <p:cNvSpPr>
              <a:spLocks noChangeArrowheads="1"/>
            </p:cNvSpPr>
            <p:nvPr/>
          </p:nvSpPr>
          <p:spPr bwMode="auto">
            <a:xfrm>
              <a:off x="3417" y="1024"/>
              <a:ext cx="421" cy="5"/>
            </a:xfrm>
            <a:prstGeom prst="rect">
              <a:avLst/>
            </a:prstGeom>
            <a:solidFill>
              <a:srgbClr val="E4D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75" name="Rectangle 423"/>
            <p:cNvSpPr>
              <a:spLocks noChangeArrowheads="1"/>
            </p:cNvSpPr>
            <p:nvPr/>
          </p:nvSpPr>
          <p:spPr bwMode="auto">
            <a:xfrm>
              <a:off x="3417" y="1029"/>
              <a:ext cx="421" cy="5"/>
            </a:xfrm>
            <a:prstGeom prst="rect">
              <a:avLst/>
            </a:prstGeom>
            <a:solidFill>
              <a:srgbClr val="E5D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76" name="Rectangle 424"/>
            <p:cNvSpPr>
              <a:spLocks noChangeArrowheads="1"/>
            </p:cNvSpPr>
            <p:nvPr/>
          </p:nvSpPr>
          <p:spPr bwMode="auto">
            <a:xfrm>
              <a:off x="3417" y="1034"/>
              <a:ext cx="421" cy="5"/>
            </a:xfrm>
            <a:prstGeom prst="rect">
              <a:avLst/>
            </a:prstGeom>
            <a:solidFill>
              <a:srgbClr val="E5DD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77" name="Rectangle 425"/>
            <p:cNvSpPr>
              <a:spLocks noChangeArrowheads="1"/>
            </p:cNvSpPr>
            <p:nvPr/>
          </p:nvSpPr>
          <p:spPr bwMode="auto">
            <a:xfrm>
              <a:off x="3417" y="1039"/>
              <a:ext cx="421" cy="5"/>
            </a:xfrm>
            <a:prstGeom prst="rect">
              <a:avLst/>
            </a:prstGeom>
            <a:solidFill>
              <a:srgbClr val="E6D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78" name="Rectangle 426"/>
            <p:cNvSpPr>
              <a:spLocks noChangeArrowheads="1"/>
            </p:cNvSpPr>
            <p:nvPr/>
          </p:nvSpPr>
          <p:spPr bwMode="auto">
            <a:xfrm>
              <a:off x="3417" y="1044"/>
              <a:ext cx="421" cy="5"/>
            </a:xfrm>
            <a:prstGeom prst="rect">
              <a:avLst/>
            </a:prstGeom>
            <a:solidFill>
              <a:srgbClr val="E7D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79" name="Rectangle 427"/>
            <p:cNvSpPr>
              <a:spLocks noChangeArrowheads="1"/>
            </p:cNvSpPr>
            <p:nvPr/>
          </p:nvSpPr>
          <p:spPr bwMode="auto">
            <a:xfrm>
              <a:off x="3417" y="1049"/>
              <a:ext cx="421" cy="5"/>
            </a:xfrm>
            <a:prstGeom prst="rect">
              <a:avLst/>
            </a:prstGeom>
            <a:solidFill>
              <a:srgbClr val="E7D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80" name="Rectangle 428"/>
            <p:cNvSpPr>
              <a:spLocks noChangeArrowheads="1"/>
            </p:cNvSpPr>
            <p:nvPr/>
          </p:nvSpPr>
          <p:spPr bwMode="auto">
            <a:xfrm>
              <a:off x="3417" y="1054"/>
              <a:ext cx="421" cy="5"/>
            </a:xfrm>
            <a:prstGeom prst="rect">
              <a:avLst/>
            </a:prstGeom>
            <a:solidFill>
              <a:srgbClr val="E8E0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81" name="Rectangle 429"/>
            <p:cNvSpPr>
              <a:spLocks noChangeArrowheads="1"/>
            </p:cNvSpPr>
            <p:nvPr/>
          </p:nvSpPr>
          <p:spPr bwMode="auto">
            <a:xfrm>
              <a:off x="3417" y="1059"/>
              <a:ext cx="421" cy="5"/>
            </a:xfrm>
            <a:prstGeom prst="rect">
              <a:avLst/>
            </a:prstGeom>
            <a:solidFill>
              <a:srgbClr val="E9E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82" name="Rectangle 430"/>
            <p:cNvSpPr>
              <a:spLocks noChangeArrowheads="1"/>
            </p:cNvSpPr>
            <p:nvPr/>
          </p:nvSpPr>
          <p:spPr bwMode="auto">
            <a:xfrm>
              <a:off x="3417" y="1064"/>
              <a:ext cx="421" cy="5"/>
            </a:xfrm>
            <a:prstGeom prst="rect">
              <a:avLst/>
            </a:prstGeom>
            <a:solidFill>
              <a:srgbClr val="E9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83" name="Rectangle 431"/>
            <p:cNvSpPr>
              <a:spLocks noChangeArrowheads="1"/>
            </p:cNvSpPr>
            <p:nvPr/>
          </p:nvSpPr>
          <p:spPr bwMode="auto">
            <a:xfrm>
              <a:off x="3417" y="1069"/>
              <a:ext cx="421" cy="5"/>
            </a:xfrm>
            <a:prstGeom prst="rect">
              <a:avLst/>
            </a:prstGeom>
            <a:solidFill>
              <a:srgbClr val="E9E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84" name="Rectangle 432"/>
            <p:cNvSpPr>
              <a:spLocks noChangeArrowheads="1"/>
            </p:cNvSpPr>
            <p:nvPr/>
          </p:nvSpPr>
          <p:spPr bwMode="auto">
            <a:xfrm>
              <a:off x="3417" y="1074"/>
              <a:ext cx="421" cy="5"/>
            </a:xfrm>
            <a:prstGeom prst="rect">
              <a:avLst/>
            </a:prstGeom>
            <a:solidFill>
              <a:srgbClr val="EAE4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85" name="Rectangle 433"/>
            <p:cNvSpPr>
              <a:spLocks noChangeArrowheads="1"/>
            </p:cNvSpPr>
            <p:nvPr/>
          </p:nvSpPr>
          <p:spPr bwMode="auto">
            <a:xfrm>
              <a:off x="3417" y="1079"/>
              <a:ext cx="421" cy="5"/>
            </a:xfrm>
            <a:prstGeom prst="rect">
              <a:avLst/>
            </a:prstGeom>
            <a:solidFill>
              <a:srgbClr val="EAE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86" name="Rectangle 434"/>
            <p:cNvSpPr>
              <a:spLocks noChangeArrowheads="1"/>
            </p:cNvSpPr>
            <p:nvPr/>
          </p:nvSpPr>
          <p:spPr bwMode="auto">
            <a:xfrm>
              <a:off x="3417" y="1084"/>
              <a:ext cx="421" cy="5"/>
            </a:xfrm>
            <a:prstGeom prst="rect">
              <a:avLst/>
            </a:prstGeom>
            <a:solidFill>
              <a:srgbClr val="EBE5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87" name="Rectangle 435"/>
            <p:cNvSpPr>
              <a:spLocks noChangeArrowheads="1"/>
            </p:cNvSpPr>
            <p:nvPr/>
          </p:nvSpPr>
          <p:spPr bwMode="auto">
            <a:xfrm>
              <a:off x="3417" y="1089"/>
              <a:ext cx="421" cy="5"/>
            </a:xfrm>
            <a:prstGeom prst="rect">
              <a:avLst/>
            </a:prstGeom>
            <a:solidFill>
              <a:srgbClr val="ECE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88" name="Rectangle 436"/>
            <p:cNvSpPr>
              <a:spLocks noChangeArrowheads="1"/>
            </p:cNvSpPr>
            <p:nvPr/>
          </p:nvSpPr>
          <p:spPr bwMode="auto">
            <a:xfrm>
              <a:off x="3417" y="1094"/>
              <a:ext cx="421" cy="5"/>
            </a:xfrm>
            <a:prstGeom prst="rect">
              <a:avLst/>
            </a:prstGeom>
            <a:solidFill>
              <a:srgbClr val="ECE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89" name="Rectangle 437"/>
            <p:cNvSpPr>
              <a:spLocks noChangeArrowheads="1"/>
            </p:cNvSpPr>
            <p:nvPr/>
          </p:nvSpPr>
          <p:spPr bwMode="auto">
            <a:xfrm>
              <a:off x="3417" y="1099"/>
              <a:ext cx="421" cy="5"/>
            </a:xfrm>
            <a:prstGeom prst="rect">
              <a:avLst/>
            </a:prstGeom>
            <a:solidFill>
              <a:srgbClr val="EDE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90" name="Rectangle 438"/>
            <p:cNvSpPr>
              <a:spLocks noChangeArrowheads="1"/>
            </p:cNvSpPr>
            <p:nvPr/>
          </p:nvSpPr>
          <p:spPr bwMode="auto">
            <a:xfrm>
              <a:off x="3417" y="1104"/>
              <a:ext cx="421" cy="5"/>
            </a:xfrm>
            <a:prstGeom prst="rect">
              <a:avLst/>
            </a:prstGeom>
            <a:solidFill>
              <a:srgbClr val="EEE9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91" name="Rectangle 439"/>
            <p:cNvSpPr>
              <a:spLocks noChangeArrowheads="1"/>
            </p:cNvSpPr>
            <p:nvPr/>
          </p:nvSpPr>
          <p:spPr bwMode="auto">
            <a:xfrm>
              <a:off x="3417" y="1109"/>
              <a:ext cx="421" cy="5"/>
            </a:xfrm>
            <a:prstGeom prst="rect">
              <a:avLst/>
            </a:prstGeom>
            <a:solidFill>
              <a:srgbClr val="EEE9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92" name="Rectangle 440"/>
            <p:cNvSpPr>
              <a:spLocks noChangeArrowheads="1"/>
            </p:cNvSpPr>
            <p:nvPr/>
          </p:nvSpPr>
          <p:spPr bwMode="auto">
            <a:xfrm>
              <a:off x="3417" y="1114"/>
              <a:ext cx="421" cy="5"/>
            </a:xfrm>
            <a:prstGeom prst="rect">
              <a:avLst/>
            </a:prstGeom>
            <a:solidFill>
              <a:srgbClr val="EFEA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93" name="Rectangle 441"/>
            <p:cNvSpPr>
              <a:spLocks noChangeArrowheads="1"/>
            </p:cNvSpPr>
            <p:nvPr/>
          </p:nvSpPr>
          <p:spPr bwMode="auto">
            <a:xfrm>
              <a:off x="3417" y="1119"/>
              <a:ext cx="421" cy="5"/>
            </a:xfrm>
            <a:prstGeom prst="rect">
              <a:avLst/>
            </a:prstGeom>
            <a:solidFill>
              <a:srgbClr val="F0EB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94" name="Rectangle 442"/>
            <p:cNvSpPr>
              <a:spLocks noChangeArrowheads="1"/>
            </p:cNvSpPr>
            <p:nvPr/>
          </p:nvSpPr>
          <p:spPr bwMode="auto">
            <a:xfrm>
              <a:off x="3417" y="1124"/>
              <a:ext cx="421" cy="5"/>
            </a:xfrm>
            <a:prstGeom prst="rect">
              <a:avLst/>
            </a:prstGeom>
            <a:solidFill>
              <a:srgbClr val="F0E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95" name="Rectangle 443"/>
            <p:cNvSpPr>
              <a:spLocks noChangeArrowheads="1"/>
            </p:cNvSpPr>
            <p:nvPr/>
          </p:nvSpPr>
          <p:spPr bwMode="auto">
            <a:xfrm>
              <a:off x="3417" y="1129"/>
              <a:ext cx="421" cy="5"/>
            </a:xfrm>
            <a:prstGeom prst="rect">
              <a:avLst/>
            </a:prstGeom>
            <a:solidFill>
              <a:srgbClr val="F1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96" name="Rectangle 444"/>
            <p:cNvSpPr>
              <a:spLocks noChangeArrowheads="1"/>
            </p:cNvSpPr>
            <p:nvPr/>
          </p:nvSpPr>
          <p:spPr bwMode="auto">
            <a:xfrm>
              <a:off x="3417" y="1134"/>
              <a:ext cx="421" cy="5"/>
            </a:xfrm>
            <a:prstGeom prst="rect">
              <a:avLst/>
            </a:prstGeom>
            <a:solidFill>
              <a:srgbClr val="F2EE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97" name="Rectangle 445"/>
            <p:cNvSpPr>
              <a:spLocks noChangeArrowheads="1"/>
            </p:cNvSpPr>
            <p:nvPr/>
          </p:nvSpPr>
          <p:spPr bwMode="auto">
            <a:xfrm>
              <a:off x="3417" y="1139"/>
              <a:ext cx="421" cy="5"/>
            </a:xfrm>
            <a:prstGeom prst="rect">
              <a:avLst/>
            </a:prstGeom>
            <a:solidFill>
              <a:srgbClr val="F2EE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98" name="Rectangle 446"/>
            <p:cNvSpPr>
              <a:spLocks noChangeArrowheads="1"/>
            </p:cNvSpPr>
            <p:nvPr/>
          </p:nvSpPr>
          <p:spPr bwMode="auto">
            <a:xfrm>
              <a:off x="3417" y="1144"/>
              <a:ext cx="421" cy="5"/>
            </a:xfrm>
            <a:prstGeom prst="rect">
              <a:avLst/>
            </a:prstGeom>
            <a:solidFill>
              <a:srgbClr val="F3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499" name="Rectangle 447"/>
            <p:cNvSpPr>
              <a:spLocks noChangeArrowheads="1"/>
            </p:cNvSpPr>
            <p:nvPr/>
          </p:nvSpPr>
          <p:spPr bwMode="auto">
            <a:xfrm>
              <a:off x="3417" y="1149"/>
              <a:ext cx="421" cy="5"/>
            </a:xfrm>
            <a:prstGeom prst="rect">
              <a:avLst/>
            </a:prstGeom>
            <a:solidFill>
              <a:srgbClr val="F4F0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00" name="Rectangle 448"/>
            <p:cNvSpPr>
              <a:spLocks noChangeArrowheads="1"/>
            </p:cNvSpPr>
            <p:nvPr/>
          </p:nvSpPr>
          <p:spPr bwMode="auto">
            <a:xfrm>
              <a:off x="3417" y="1154"/>
              <a:ext cx="421" cy="5"/>
            </a:xfrm>
            <a:prstGeom prst="rect">
              <a:avLst/>
            </a:prstGeom>
            <a:solidFill>
              <a:srgbClr val="F4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01" name="Rectangle 449"/>
            <p:cNvSpPr>
              <a:spLocks noChangeArrowheads="1"/>
            </p:cNvSpPr>
            <p:nvPr/>
          </p:nvSpPr>
          <p:spPr bwMode="auto">
            <a:xfrm>
              <a:off x="3417" y="1159"/>
              <a:ext cx="421" cy="5"/>
            </a:xfrm>
            <a:prstGeom prst="rect">
              <a:avLst/>
            </a:prstGeom>
            <a:solidFill>
              <a:srgbClr val="F5F1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02" name="Rectangle 450"/>
            <p:cNvSpPr>
              <a:spLocks noChangeArrowheads="1"/>
            </p:cNvSpPr>
            <p:nvPr/>
          </p:nvSpPr>
          <p:spPr bwMode="auto">
            <a:xfrm>
              <a:off x="3417" y="1164"/>
              <a:ext cx="421" cy="5"/>
            </a:xfrm>
            <a:prstGeom prst="rect">
              <a:avLst/>
            </a:prstGeom>
            <a:solidFill>
              <a:srgbClr val="F6F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03" name="Rectangle 451"/>
            <p:cNvSpPr>
              <a:spLocks noChangeArrowheads="1"/>
            </p:cNvSpPr>
            <p:nvPr/>
          </p:nvSpPr>
          <p:spPr bwMode="auto">
            <a:xfrm>
              <a:off x="3417" y="1169"/>
              <a:ext cx="421" cy="5"/>
            </a:xfrm>
            <a:prstGeom prst="rect">
              <a:avLst/>
            </a:prstGeom>
            <a:solidFill>
              <a:srgbClr val="F6F3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04" name="Rectangle 452"/>
            <p:cNvSpPr>
              <a:spLocks noChangeArrowheads="1"/>
            </p:cNvSpPr>
            <p:nvPr/>
          </p:nvSpPr>
          <p:spPr bwMode="auto">
            <a:xfrm>
              <a:off x="3417" y="1174"/>
              <a:ext cx="421" cy="5"/>
            </a:xfrm>
            <a:prstGeom prst="rect">
              <a:avLst/>
            </a:prstGeom>
            <a:solidFill>
              <a:srgbClr val="F7F4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05" name="Rectangle 453"/>
            <p:cNvSpPr>
              <a:spLocks noChangeArrowheads="1"/>
            </p:cNvSpPr>
            <p:nvPr/>
          </p:nvSpPr>
          <p:spPr bwMode="auto">
            <a:xfrm>
              <a:off x="3417" y="1179"/>
              <a:ext cx="421" cy="5"/>
            </a:xfrm>
            <a:prstGeom prst="rect">
              <a:avLst/>
            </a:prstGeom>
            <a:solidFill>
              <a:srgbClr val="F8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06" name="Rectangle 454"/>
            <p:cNvSpPr>
              <a:spLocks noChangeArrowheads="1"/>
            </p:cNvSpPr>
            <p:nvPr/>
          </p:nvSpPr>
          <p:spPr bwMode="auto">
            <a:xfrm>
              <a:off x="3417" y="1184"/>
              <a:ext cx="421" cy="5"/>
            </a:xfrm>
            <a:prstGeom prst="rect">
              <a:avLst/>
            </a:prstGeom>
            <a:solidFill>
              <a:srgbClr val="F8F5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07" name="Rectangle 455"/>
            <p:cNvSpPr>
              <a:spLocks noChangeArrowheads="1"/>
            </p:cNvSpPr>
            <p:nvPr/>
          </p:nvSpPr>
          <p:spPr bwMode="auto">
            <a:xfrm>
              <a:off x="3417" y="1189"/>
              <a:ext cx="421" cy="5"/>
            </a:xfrm>
            <a:prstGeom prst="rect">
              <a:avLst/>
            </a:prstGeom>
            <a:solidFill>
              <a:srgbClr val="F8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08" name="Rectangle 456"/>
            <p:cNvSpPr>
              <a:spLocks noChangeArrowheads="1"/>
            </p:cNvSpPr>
            <p:nvPr/>
          </p:nvSpPr>
          <p:spPr bwMode="auto">
            <a:xfrm>
              <a:off x="3417" y="1194"/>
              <a:ext cx="421" cy="5"/>
            </a:xfrm>
            <a:prstGeom prst="rect">
              <a:avLst/>
            </a:prstGeom>
            <a:solidFill>
              <a:srgbClr val="F9F7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09" name="Rectangle 457"/>
            <p:cNvSpPr>
              <a:spLocks noChangeArrowheads="1"/>
            </p:cNvSpPr>
            <p:nvPr/>
          </p:nvSpPr>
          <p:spPr bwMode="auto">
            <a:xfrm>
              <a:off x="3417" y="1199"/>
              <a:ext cx="421" cy="5"/>
            </a:xfrm>
            <a:prstGeom prst="rect">
              <a:avLst/>
            </a:prstGeom>
            <a:solidFill>
              <a:srgbClr val="F9F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10" name="Rectangle 458"/>
            <p:cNvSpPr>
              <a:spLocks noChangeArrowheads="1"/>
            </p:cNvSpPr>
            <p:nvPr/>
          </p:nvSpPr>
          <p:spPr bwMode="auto">
            <a:xfrm>
              <a:off x="3417" y="1204"/>
              <a:ext cx="421" cy="5"/>
            </a:xfrm>
            <a:prstGeom prst="rect">
              <a:avLst/>
            </a:prstGeom>
            <a:solidFill>
              <a:srgbClr val="FAF9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11" name="Rectangle 459"/>
            <p:cNvSpPr>
              <a:spLocks noChangeArrowheads="1"/>
            </p:cNvSpPr>
            <p:nvPr/>
          </p:nvSpPr>
          <p:spPr bwMode="auto">
            <a:xfrm>
              <a:off x="3417" y="1209"/>
              <a:ext cx="421" cy="5"/>
            </a:xfrm>
            <a:prstGeom prst="rect">
              <a:avLst/>
            </a:prstGeom>
            <a:solidFill>
              <a:srgbClr val="FBFA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12" name="Rectangle 460"/>
            <p:cNvSpPr>
              <a:spLocks noChangeArrowheads="1"/>
            </p:cNvSpPr>
            <p:nvPr/>
          </p:nvSpPr>
          <p:spPr bwMode="auto">
            <a:xfrm>
              <a:off x="3417" y="1214"/>
              <a:ext cx="421" cy="5"/>
            </a:xfrm>
            <a:prstGeom prst="rect">
              <a:avLst/>
            </a:prstGeom>
            <a:solidFill>
              <a:srgbClr val="FBF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13" name="Rectangle 461"/>
            <p:cNvSpPr>
              <a:spLocks noChangeArrowheads="1"/>
            </p:cNvSpPr>
            <p:nvPr/>
          </p:nvSpPr>
          <p:spPr bwMode="auto">
            <a:xfrm>
              <a:off x="3417" y="1219"/>
              <a:ext cx="421" cy="5"/>
            </a:xfrm>
            <a:prstGeom prst="rect">
              <a:avLst/>
            </a:prstGeom>
            <a:solidFill>
              <a:srgbClr val="FCFB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14" name="Rectangle 462"/>
            <p:cNvSpPr>
              <a:spLocks noChangeArrowheads="1"/>
            </p:cNvSpPr>
            <p:nvPr/>
          </p:nvSpPr>
          <p:spPr bwMode="auto">
            <a:xfrm>
              <a:off x="3417" y="1224"/>
              <a:ext cx="421" cy="5"/>
            </a:xfrm>
            <a:prstGeom prst="rect">
              <a:avLst/>
            </a:prstGeom>
            <a:solidFill>
              <a:srgbClr val="FDF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15" name="Rectangle 463"/>
            <p:cNvSpPr>
              <a:spLocks noChangeArrowheads="1"/>
            </p:cNvSpPr>
            <p:nvPr/>
          </p:nvSpPr>
          <p:spPr bwMode="auto">
            <a:xfrm>
              <a:off x="3417" y="1229"/>
              <a:ext cx="421" cy="5"/>
            </a:xfrm>
            <a:prstGeom prst="rect">
              <a:avLst/>
            </a:prstGeom>
            <a:solidFill>
              <a:srgbClr val="FDF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16" name="Rectangle 464"/>
            <p:cNvSpPr>
              <a:spLocks noChangeArrowheads="1"/>
            </p:cNvSpPr>
            <p:nvPr/>
          </p:nvSpPr>
          <p:spPr bwMode="auto">
            <a:xfrm>
              <a:off x="3417" y="1234"/>
              <a:ext cx="421" cy="5"/>
            </a:xfrm>
            <a:prstGeom prst="rect">
              <a:avLst/>
            </a:prstGeom>
            <a:solidFill>
              <a:srgbClr val="FE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17" name="Rectangle 465"/>
            <p:cNvSpPr>
              <a:spLocks noChangeArrowheads="1"/>
            </p:cNvSpPr>
            <p:nvPr/>
          </p:nvSpPr>
          <p:spPr bwMode="auto">
            <a:xfrm>
              <a:off x="3417" y="1239"/>
              <a:ext cx="421" cy="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18" name="Freeform 466"/>
            <p:cNvSpPr>
              <a:spLocks/>
            </p:cNvSpPr>
            <p:nvPr/>
          </p:nvSpPr>
          <p:spPr bwMode="auto">
            <a:xfrm>
              <a:off x="3424" y="1007"/>
              <a:ext cx="411" cy="231"/>
            </a:xfrm>
            <a:custGeom>
              <a:avLst/>
              <a:gdLst>
                <a:gd name="T0" fmla="*/ 0 w 1360"/>
                <a:gd name="T1" fmla="*/ 0 h 740"/>
                <a:gd name="T2" fmla="*/ 0 w 1360"/>
                <a:gd name="T3" fmla="*/ 0 h 740"/>
                <a:gd name="T4" fmla="*/ 0 w 1360"/>
                <a:gd name="T5" fmla="*/ 0 h 740"/>
                <a:gd name="T6" fmla="*/ 0 w 1360"/>
                <a:gd name="T7" fmla="*/ 0 h 740"/>
                <a:gd name="T8" fmla="*/ 0 w 1360"/>
                <a:gd name="T9" fmla="*/ 0 h 7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60"/>
                <a:gd name="T16" fmla="*/ 0 h 740"/>
                <a:gd name="T17" fmla="*/ 1360 w 1360"/>
                <a:gd name="T18" fmla="*/ 740 h 7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60" h="740">
                  <a:moveTo>
                    <a:pt x="516" y="740"/>
                  </a:moveTo>
                  <a:lnTo>
                    <a:pt x="1360" y="280"/>
                  </a:lnTo>
                  <a:lnTo>
                    <a:pt x="837" y="0"/>
                  </a:lnTo>
                  <a:lnTo>
                    <a:pt x="0" y="456"/>
                  </a:lnTo>
                  <a:cubicBezTo>
                    <a:pt x="133" y="603"/>
                    <a:pt x="315" y="703"/>
                    <a:pt x="516" y="74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519" name="Picture 467"/>
            <p:cNvPicPr>
              <a:picLocks noChangeAspect="1" noChangeArrowheads="1"/>
            </p:cNvPicPr>
            <p:nvPr/>
          </p:nvPicPr>
          <p:blipFill>
            <a:blip r:embed="rId8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7" y="1144"/>
              <a:ext cx="169" cy="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520" name="Freeform 468"/>
            <p:cNvSpPr>
              <a:spLocks/>
            </p:cNvSpPr>
            <p:nvPr/>
          </p:nvSpPr>
          <p:spPr bwMode="auto">
            <a:xfrm>
              <a:off x="3424" y="1149"/>
              <a:ext cx="156" cy="449"/>
            </a:xfrm>
            <a:custGeom>
              <a:avLst/>
              <a:gdLst>
                <a:gd name="T0" fmla="*/ 0 w 517"/>
                <a:gd name="T1" fmla="*/ 0 h 1435"/>
                <a:gd name="T2" fmla="*/ 0 w 517"/>
                <a:gd name="T3" fmla="*/ 0 h 1435"/>
                <a:gd name="T4" fmla="*/ 0 w 517"/>
                <a:gd name="T5" fmla="*/ 0 h 1435"/>
                <a:gd name="T6" fmla="*/ 0 w 517"/>
                <a:gd name="T7" fmla="*/ 0 h 1435"/>
                <a:gd name="T8" fmla="*/ 0 w 517"/>
                <a:gd name="T9" fmla="*/ 0 h 1435"/>
                <a:gd name="T10" fmla="*/ 0 w 517"/>
                <a:gd name="T11" fmla="*/ 0 h 1435"/>
                <a:gd name="T12" fmla="*/ 0 w 517"/>
                <a:gd name="T13" fmla="*/ 0 h 14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1435"/>
                <a:gd name="T23" fmla="*/ 517 w 517"/>
                <a:gd name="T24" fmla="*/ 1435 h 14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1435">
                  <a:moveTo>
                    <a:pt x="517" y="285"/>
                  </a:moveTo>
                  <a:cubicBezTo>
                    <a:pt x="315" y="248"/>
                    <a:pt x="132" y="147"/>
                    <a:pt x="0" y="0"/>
                  </a:cubicBezTo>
                  <a:lnTo>
                    <a:pt x="0" y="1173"/>
                  </a:lnTo>
                  <a:cubicBezTo>
                    <a:pt x="135" y="1313"/>
                    <a:pt x="317" y="1405"/>
                    <a:pt x="516" y="1435"/>
                  </a:cubicBezTo>
                  <a:lnTo>
                    <a:pt x="517" y="1435"/>
                  </a:lnTo>
                  <a:lnTo>
                    <a:pt x="516" y="285"/>
                  </a:lnTo>
                </a:path>
              </a:pathLst>
            </a:cu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pic>
          <p:nvPicPr>
            <p:cNvPr id="9521" name="Picture 469"/>
            <p:cNvPicPr>
              <a:picLocks noChangeAspect="1" noChangeArrowheads="1"/>
            </p:cNvPicPr>
            <p:nvPr/>
          </p:nvPicPr>
          <p:blipFill>
            <a:blip r:embed="rId8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2" y="1089"/>
              <a:ext cx="266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522" name="Picture 470"/>
            <p:cNvSpPr>
              <a:spLocks noChangeAspect="1" noChangeArrowheads="1"/>
            </p:cNvSpPr>
            <p:nvPr/>
          </p:nvSpPr>
          <p:spPr bwMode="auto">
            <a:xfrm>
              <a:off x="3572" y="1089"/>
              <a:ext cx="266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9523" name="Freeform 471"/>
            <p:cNvSpPr>
              <a:spLocks/>
            </p:cNvSpPr>
            <p:nvPr/>
          </p:nvSpPr>
          <p:spPr bwMode="auto">
            <a:xfrm>
              <a:off x="3580" y="1094"/>
              <a:ext cx="255" cy="504"/>
            </a:xfrm>
            <a:custGeom>
              <a:avLst/>
              <a:gdLst>
                <a:gd name="T0" fmla="*/ 0 w 255"/>
                <a:gd name="T1" fmla="*/ 144 h 504"/>
                <a:gd name="T2" fmla="*/ 0 w 255"/>
                <a:gd name="T3" fmla="*/ 504 h 504"/>
                <a:gd name="T4" fmla="*/ 255 w 255"/>
                <a:gd name="T5" fmla="*/ 361 h 504"/>
                <a:gd name="T6" fmla="*/ 255 w 255"/>
                <a:gd name="T7" fmla="*/ 0 h 504"/>
                <a:gd name="T8" fmla="*/ 0 w 255"/>
                <a:gd name="T9" fmla="*/ 144 h 5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5"/>
                <a:gd name="T16" fmla="*/ 0 h 504"/>
                <a:gd name="T17" fmla="*/ 255 w 255"/>
                <a:gd name="T18" fmla="*/ 504 h 5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5" h="504">
                  <a:moveTo>
                    <a:pt x="0" y="144"/>
                  </a:moveTo>
                  <a:lnTo>
                    <a:pt x="0" y="504"/>
                  </a:lnTo>
                  <a:lnTo>
                    <a:pt x="255" y="361"/>
                  </a:lnTo>
                  <a:lnTo>
                    <a:pt x="255" y="0"/>
                  </a:lnTo>
                  <a:lnTo>
                    <a:pt x="0" y="144"/>
                  </a:lnTo>
                  <a:close/>
                </a:path>
              </a:pathLst>
            </a:cu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24" name="Freeform 472"/>
            <p:cNvSpPr>
              <a:spLocks/>
            </p:cNvSpPr>
            <p:nvPr/>
          </p:nvSpPr>
          <p:spPr bwMode="auto">
            <a:xfrm>
              <a:off x="3424" y="1007"/>
              <a:ext cx="411" cy="591"/>
            </a:xfrm>
            <a:custGeom>
              <a:avLst/>
              <a:gdLst>
                <a:gd name="T0" fmla="*/ 0 w 1360"/>
                <a:gd name="T1" fmla="*/ 0 h 1890"/>
                <a:gd name="T2" fmla="*/ 0 w 1360"/>
                <a:gd name="T3" fmla="*/ 0 h 1890"/>
                <a:gd name="T4" fmla="*/ 0 w 1360"/>
                <a:gd name="T5" fmla="*/ 0 h 1890"/>
                <a:gd name="T6" fmla="*/ 0 w 1360"/>
                <a:gd name="T7" fmla="*/ 0 h 1890"/>
                <a:gd name="T8" fmla="*/ 0 w 1360"/>
                <a:gd name="T9" fmla="*/ 0 h 1890"/>
                <a:gd name="T10" fmla="*/ 0 w 1360"/>
                <a:gd name="T11" fmla="*/ 0 h 1890"/>
                <a:gd name="T12" fmla="*/ 0 w 1360"/>
                <a:gd name="T13" fmla="*/ 0 h 1890"/>
                <a:gd name="T14" fmla="*/ 0 w 1360"/>
                <a:gd name="T15" fmla="*/ 0 h 18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60"/>
                <a:gd name="T25" fmla="*/ 0 h 1890"/>
                <a:gd name="T26" fmla="*/ 1360 w 1360"/>
                <a:gd name="T27" fmla="*/ 1890 h 18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60" h="1890">
                  <a:moveTo>
                    <a:pt x="1360" y="280"/>
                  </a:moveTo>
                  <a:lnTo>
                    <a:pt x="837" y="0"/>
                  </a:lnTo>
                  <a:lnTo>
                    <a:pt x="0" y="456"/>
                  </a:lnTo>
                  <a:lnTo>
                    <a:pt x="0" y="1628"/>
                  </a:lnTo>
                  <a:cubicBezTo>
                    <a:pt x="135" y="1768"/>
                    <a:pt x="317" y="1860"/>
                    <a:pt x="516" y="1890"/>
                  </a:cubicBezTo>
                  <a:lnTo>
                    <a:pt x="517" y="1890"/>
                  </a:lnTo>
                  <a:lnTo>
                    <a:pt x="1360" y="1434"/>
                  </a:lnTo>
                  <a:lnTo>
                    <a:pt x="1360" y="280"/>
                  </a:lnTo>
                  <a:close/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25" name="Picture 473"/>
            <p:cNvSpPr>
              <a:spLocks noChangeAspect="1" noChangeArrowheads="1"/>
            </p:cNvSpPr>
            <p:nvPr/>
          </p:nvSpPr>
          <p:spPr bwMode="auto">
            <a:xfrm>
              <a:off x="3470" y="1359"/>
              <a:ext cx="54" cy="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9526" name="Picture 474"/>
            <p:cNvSpPr>
              <a:spLocks noChangeAspect="1" noChangeArrowheads="1"/>
            </p:cNvSpPr>
            <p:nvPr/>
          </p:nvSpPr>
          <p:spPr bwMode="auto">
            <a:xfrm>
              <a:off x="3470" y="1359"/>
              <a:ext cx="54" cy="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9527" name="Freeform 475"/>
            <p:cNvSpPr>
              <a:spLocks/>
            </p:cNvSpPr>
            <p:nvPr/>
          </p:nvSpPr>
          <p:spPr bwMode="auto">
            <a:xfrm>
              <a:off x="3482" y="1370"/>
              <a:ext cx="28" cy="36"/>
            </a:xfrm>
            <a:custGeom>
              <a:avLst/>
              <a:gdLst>
                <a:gd name="T0" fmla="*/ 25 w 28"/>
                <a:gd name="T1" fmla="*/ 14 h 36"/>
                <a:gd name="T2" fmla="*/ 8 w 28"/>
                <a:gd name="T3" fmla="*/ 2 h 36"/>
                <a:gd name="T4" fmla="*/ 3 w 28"/>
                <a:gd name="T5" fmla="*/ 22 h 36"/>
                <a:gd name="T6" fmla="*/ 19 w 28"/>
                <a:gd name="T7" fmla="*/ 34 h 36"/>
                <a:gd name="T8" fmla="*/ 25 w 28"/>
                <a:gd name="T9" fmla="*/ 14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6"/>
                <a:gd name="T17" fmla="*/ 28 w 2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6">
                  <a:moveTo>
                    <a:pt x="25" y="14"/>
                  </a:moveTo>
                  <a:cubicBezTo>
                    <a:pt x="22" y="5"/>
                    <a:pt x="15" y="0"/>
                    <a:pt x="8" y="2"/>
                  </a:cubicBezTo>
                  <a:cubicBezTo>
                    <a:pt x="2" y="4"/>
                    <a:pt x="0" y="13"/>
                    <a:pt x="3" y="22"/>
                  </a:cubicBezTo>
                  <a:cubicBezTo>
                    <a:pt x="6" y="31"/>
                    <a:pt x="13" y="36"/>
                    <a:pt x="19" y="34"/>
                  </a:cubicBezTo>
                  <a:cubicBezTo>
                    <a:pt x="26" y="31"/>
                    <a:pt x="28" y="22"/>
                    <a:pt x="25" y="14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28" name="Freeform 476"/>
            <p:cNvSpPr>
              <a:spLocks noEditPoints="1"/>
            </p:cNvSpPr>
            <p:nvPr/>
          </p:nvSpPr>
          <p:spPr bwMode="auto">
            <a:xfrm>
              <a:off x="3449" y="1446"/>
              <a:ext cx="106" cy="100"/>
            </a:xfrm>
            <a:custGeom>
              <a:avLst/>
              <a:gdLst>
                <a:gd name="T0" fmla="*/ 0 w 348"/>
                <a:gd name="T1" fmla="*/ 0 h 320"/>
                <a:gd name="T2" fmla="*/ 0 w 348"/>
                <a:gd name="T3" fmla="*/ 0 h 320"/>
                <a:gd name="T4" fmla="*/ 0 w 348"/>
                <a:gd name="T5" fmla="*/ 0 h 320"/>
                <a:gd name="T6" fmla="*/ 0 w 348"/>
                <a:gd name="T7" fmla="*/ 0 h 320"/>
                <a:gd name="T8" fmla="*/ 0 w 348"/>
                <a:gd name="T9" fmla="*/ 0 h 320"/>
                <a:gd name="T10" fmla="*/ 0 w 348"/>
                <a:gd name="T11" fmla="*/ 0 h 3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8"/>
                <a:gd name="T19" fmla="*/ 0 h 320"/>
                <a:gd name="T20" fmla="*/ 348 w 348"/>
                <a:gd name="T21" fmla="*/ 320 h 3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8" h="320">
                  <a:moveTo>
                    <a:pt x="0" y="0"/>
                  </a:moveTo>
                  <a:cubicBezTo>
                    <a:pt x="104" y="86"/>
                    <a:pt x="222" y="147"/>
                    <a:pt x="348" y="180"/>
                  </a:cubicBezTo>
                  <a:moveTo>
                    <a:pt x="0" y="70"/>
                  </a:moveTo>
                  <a:cubicBezTo>
                    <a:pt x="104" y="156"/>
                    <a:pt x="222" y="217"/>
                    <a:pt x="348" y="250"/>
                  </a:cubicBezTo>
                  <a:moveTo>
                    <a:pt x="0" y="141"/>
                  </a:moveTo>
                  <a:cubicBezTo>
                    <a:pt x="104" y="226"/>
                    <a:pt x="222" y="287"/>
                    <a:pt x="348" y="320"/>
                  </a:cubicBezTo>
                </a:path>
              </a:pathLst>
            </a:custGeom>
            <a:noFill/>
            <a:ln w="7938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29" name="Freeform 477"/>
            <p:cNvSpPr>
              <a:spLocks/>
            </p:cNvSpPr>
            <p:nvPr/>
          </p:nvSpPr>
          <p:spPr bwMode="auto">
            <a:xfrm>
              <a:off x="3445" y="1218"/>
              <a:ext cx="114" cy="66"/>
            </a:xfrm>
            <a:custGeom>
              <a:avLst/>
              <a:gdLst>
                <a:gd name="T0" fmla="*/ 0 w 378"/>
                <a:gd name="T1" fmla="*/ 0 h 211"/>
                <a:gd name="T2" fmla="*/ 0 w 378"/>
                <a:gd name="T3" fmla="*/ 0 h 211"/>
                <a:gd name="T4" fmla="*/ 0 w 378"/>
                <a:gd name="T5" fmla="*/ 0 h 211"/>
                <a:gd name="T6" fmla="*/ 0 w 378"/>
                <a:gd name="T7" fmla="*/ 0 h 211"/>
                <a:gd name="T8" fmla="*/ 0 w 378"/>
                <a:gd name="T9" fmla="*/ 0 h 211"/>
                <a:gd name="T10" fmla="*/ 0 w 378"/>
                <a:gd name="T11" fmla="*/ 0 h 211"/>
                <a:gd name="T12" fmla="*/ 0 w 378"/>
                <a:gd name="T13" fmla="*/ 0 h 211"/>
                <a:gd name="T14" fmla="*/ 0 w 378"/>
                <a:gd name="T15" fmla="*/ 0 h 2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8"/>
                <a:gd name="T25" fmla="*/ 0 h 211"/>
                <a:gd name="T26" fmla="*/ 378 w 378"/>
                <a:gd name="T27" fmla="*/ 211 h 2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8" h="211">
                  <a:moveTo>
                    <a:pt x="13" y="32"/>
                  </a:moveTo>
                  <a:cubicBezTo>
                    <a:pt x="113" y="115"/>
                    <a:pt x="232" y="177"/>
                    <a:pt x="362" y="211"/>
                  </a:cubicBezTo>
                  <a:cubicBezTo>
                    <a:pt x="372" y="209"/>
                    <a:pt x="378" y="200"/>
                    <a:pt x="375" y="191"/>
                  </a:cubicBezTo>
                  <a:cubicBezTo>
                    <a:pt x="374" y="185"/>
                    <a:pt x="369" y="180"/>
                    <a:pt x="362" y="178"/>
                  </a:cubicBezTo>
                  <a:cubicBezTo>
                    <a:pt x="235" y="146"/>
                    <a:pt x="118" y="86"/>
                    <a:pt x="20" y="4"/>
                  </a:cubicBezTo>
                  <a:cubicBezTo>
                    <a:pt x="15" y="0"/>
                    <a:pt x="8" y="1"/>
                    <a:pt x="4" y="5"/>
                  </a:cubicBezTo>
                  <a:cubicBezTo>
                    <a:pt x="1" y="7"/>
                    <a:pt x="0" y="10"/>
                    <a:pt x="1" y="13"/>
                  </a:cubicBezTo>
                  <a:cubicBezTo>
                    <a:pt x="1" y="21"/>
                    <a:pt x="6" y="28"/>
                    <a:pt x="13" y="32"/>
                  </a:cubicBez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30" name="Freeform 478"/>
            <p:cNvSpPr>
              <a:spLocks/>
            </p:cNvSpPr>
            <p:nvPr/>
          </p:nvSpPr>
          <p:spPr bwMode="auto">
            <a:xfrm>
              <a:off x="3445" y="1218"/>
              <a:ext cx="114" cy="66"/>
            </a:xfrm>
            <a:custGeom>
              <a:avLst/>
              <a:gdLst>
                <a:gd name="T0" fmla="*/ 4 w 114"/>
                <a:gd name="T1" fmla="*/ 10 h 66"/>
                <a:gd name="T2" fmla="*/ 109 w 114"/>
                <a:gd name="T3" fmla="*/ 66 h 66"/>
                <a:gd name="T4" fmla="*/ 113 w 114"/>
                <a:gd name="T5" fmla="*/ 60 h 66"/>
                <a:gd name="T6" fmla="*/ 109 w 114"/>
                <a:gd name="T7" fmla="*/ 56 h 66"/>
                <a:gd name="T8" fmla="*/ 6 w 114"/>
                <a:gd name="T9" fmla="*/ 1 h 66"/>
                <a:gd name="T10" fmla="*/ 1 w 114"/>
                <a:gd name="T11" fmla="*/ 2 h 66"/>
                <a:gd name="T12" fmla="*/ 0 w 114"/>
                <a:gd name="T13" fmla="*/ 4 h 66"/>
                <a:gd name="T14" fmla="*/ 4 w 114"/>
                <a:gd name="T15" fmla="*/ 10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4"/>
                <a:gd name="T25" fmla="*/ 0 h 66"/>
                <a:gd name="T26" fmla="*/ 114 w 114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4" h="66">
                  <a:moveTo>
                    <a:pt x="4" y="10"/>
                  </a:moveTo>
                  <a:cubicBezTo>
                    <a:pt x="34" y="36"/>
                    <a:pt x="70" y="56"/>
                    <a:pt x="109" y="66"/>
                  </a:cubicBezTo>
                  <a:cubicBezTo>
                    <a:pt x="112" y="66"/>
                    <a:pt x="114" y="63"/>
                    <a:pt x="113" y="60"/>
                  </a:cubicBezTo>
                  <a:cubicBezTo>
                    <a:pt x="113" y="58"/>
                    <a:pt x="112" y="57"/>
                    <a:pt x="109" y="56"/>
                  </a:cubicBezTo>
                  <a:cubicBezTo>
                    <a:pt x="71" y="46"/>
                    <a:pt x="36" y="27"/>
                    <a:pt x="6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7"/>
                    <a:pt x="2" y="9"/>
                    <a:pt x="4" y="1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31" name="Picture 479"/>
            <p:cNvSpPr>
              <a:spLocks noChangeAspect="1" noChangeArrowheads="1"/>
            </p:cNvSpPr>
            <p:nvPr/>
          </p:nvSpPr>
          <p:spPr bwMode="auto">
            <a:xfrm>
              <a:off x="3470" y="1244"/>
              <a:ext cx="44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9532" name="Picture 480"/>
            <p:cNvSpPr>
              <a:spLocks noChangeAspect="1" noChangeArrowheads="1"/>
            </p:cNvSpPr>
            <p:nvPr/>
          </p:nvSpPr>
          <p:spPr bwMode="auto">
            <a:xfrm>
              <a:off x="3470" y="1244"/>
              <a:ext cx="44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9533" name="Freeform 481"/>
            <p:cNvSpPr>
              <a:spLocks/>
            </p:cNvSpPr>
            <p:nvPr/>
          </p:nvSpPr>
          <p:spPr bwMode="auto">
            <a:xfrm>
              <a:off x="3476" y="1245"/>
              <a:ext cx="35" cy="26"/>
            </a:xfrm>
            <a:custGeom>
              <a:avLst/>
              <a:gdLst>
                <a:gd name="T0" fmla="*/ 35 w 35"/>
                <a:gd name="T1" fmla="*/ 26 h 26"/>
                <a:gd name="T2" fmla="*/ 3 w 35"/>
                <a:gd name="T3" fmla="*/ 9 h 26"/>
                <a:gd name="T4" fmla="*/ 22 w 35"/>
                <a:gd name="T5" fmla="*/ 26 h 26"/>
                <a:gd name="T6" fmla="*/ 35 w 35"/>
                <a:gd name="T7" fmla="*/ 26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26"/>
                <a:gd name="T14" fmla="*/ 35 w 3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26">
                  <a:moveTo>
                    <a:pt x="35" y="26"/>
                  </a:moveTo>
                  <a:cubicBezTo>
                    <a:pt x="28" y="7"/>
                    <a:pt x="15" y="0"/>
                    <a:pt x="3" y="9"/>
                  </a:cubicBezTo>
                  <a:cubicBezTo>
                    <a:pt x="0" y="17"/>
                    <a:pt x="8" y="24"/>
                    <a:pt x="22" y="26"/>
                  </a:cubicBezTo>
                  <a:cubicBezTo>
                    <a:pt x="26" y="26"/>
                    <a:pt x="31" y="26"/>
                    <a:pt x="35" y="26"/>
                  </a:cubicBezTo>
                </a:path>
              </a:pathLst>
            </a:custGeom>
            <a:noFill/>
            <a:ln w="158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34" name="Picture 482"/>
            <p:cNvSpPr>
              <a:spLocks noChangeAspect="1" noChangeArrowheads="1"/>
            </p:cNvSpPr>
            <p:nvPr/>
          </p:nvSpPr>
          <p:spPr bwMode="auto">
            <a:xfrm>
              <a:off x="3441" y="1249"/>
              <a:ext cx="116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9535" name="Picture 483"/>
            <p:cNvSpPr>
              <a:spLocks noChangeAspect="1" noChangeArrowheads="1"/>
            </p:cNvSpPr>
            <p:nvPr/>
          </p:nvSpPr>
          <p:spPr bwMode="auto">
            <a:xfrm>
              <a:off x="3441" y="1249"/>
              <a:ext cx="116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9536" name="Freeform 484"/>
            <p:cNvSpPr>
              <a:spLocks/>
            </p:cNvSpPr>
            <p:nvPr/>
          </p:nvSpPr>
          <p:spPr bwMode="auto">
            <a:xfrm>
              <a:off x="3449" y="1264"/>
              <a:ext cx="106" cy="63"/>
            </a:xfrm>
            <a:custGeom>
              <a:avLst/>
              <a:gdLst>
                <a:gd name="T0" fmla="*/ 0 w 348"/>
                <a:gd name="T1" fmla="*/ 0 h 202"/>
                <a:gd name="T2" fmla="*/ 0 w 348"/>
                <a:gd name="T3" fmla="*/ 0 h 202"/>
                <a:gd name="T4" fmla="*/ 0 w 348"/>
                <a:gd name="T5" fmla="*/ 0 h 202"/>
                <a:gd name="T6" fmla="*/ 0 w 348"/>
                <a:gd name="T7" fmla="*/ 0 h 202"/>
                <a:gd name="T8" fmla="*/ 0 w 348"/>
                <a:gd name="T9" fmla="*/ 0 h 202"/>
                <a:gd name="T10" fmla="*/ 0 w 348"/>
                <a:gd name="T11" fmla="*/ 0 h 202"/>
                <a:gd name="T12" fmla="*/ 0 w 348"/>
                <a:gd name="T13" fmla="*/ 0 h 2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8"/>
                <a:gd name="T22" fmla="*/ 0 h 202"/>
                <a:gd name="T23" fmla="*/ 348 w 348"/>
                <a:gd name="T24" fmla="*/ 202 h 2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8" h="202">
                  <a:moveTo>
                    <a:pt x="0" y="23"/>
                  </a:moveTo>
                  <a:cubicBezTo>
                    <a:pt x="99" y="108"/>
                    <a:pt x="219" y="169"/>
                    <a:pt x="348" y="202"/>
                  </a:cubicBezTo>
                  <a:lnTo>
                    <a:pt x="348" y="179"/>
                  </a:lnTo>
                  <a:cubicBezTo>
                    <a:pt x="220" y="143"/>
                    <a:pt x="101" y="82"/>
                    <a:pt x="0" y="0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37" name="Freeform 485"/>
            <p:cNvSpPr>
              <a:spLocks/>
            </p:cNvSpPr>
            <p:nvPr/>
          </p:nvSpPr>
          <p:spPr bwMode="auto">
            <a:xfrm>
              <a:off x="3449" y="1258"/>
              <a:ext cx="106" cy="84"/>
            </a:xfrm>
            <a:custGeom>
              <a:avLst/>
              <a:gdLst>
                <a:gd name="T0" fmla="*/ 0 w 348"/>
                <a:gd name="T1" fmla="*/ 0 h 270"/>
                <a:gd name="T2" fmla="*/ 0 w 348"/>
                <a:gd name="T3" fmla="*/ 0 h 270"/>
                <a:gd name="T4" fmla="*/ 0 w 348"/>
                <a:gd name="T5" fmla="*/ 0 h 270"/>
                <a:gd name="T6" fmla="*/ 0 60000 65536"/>
                <a:gd name="T7" fmla="*/ 0 60000 65536"/>
                <a:gd name="T8" fmla="*/ 0 60000 65536"/>
                <a:gd name="T9" fmla="*/ 0 w 348"/>
                <a:gd name="T10" fmla="*/ 0 h 270"/>
                <a:gd name="T11" fmla="*/ 348 w 348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8" h="270">
                  <a:moveTo>
                    <a:pt x="0" y="0"/>
                  </a:moveTo>
                  <a:lnTo>
                    <a:pt x="0" y="91"/>
                  </a:lnTo>
                  <a:cubicBezTo>
                    <a:pt x="101" y="173"/>
                    <a:pt x="220" y="234"/>
                    <a:pt x="348" y="27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38" name="Freeform 486"/>
            <p:cNvSpPr>
              <a:spLocks/>
            </p:cNvSpPr>
            <p:nvPr/>
          </p:nvSpPr>
          <p:spPr bwMode="auto">
            <a:xfrm>
              <a:off x="3449" y="1259"/>
              <a:ext cx="106" cy="84"/>
            </a:xfrm>
            <a:custGeom>
              <a:avLst/>
              <a:gdLst>
                <a:gd name="T0" fmla="*/ 0 w 348"/>
                <a:gd name="T1" fmla="*/ 0 h 270"/>
                <a:gd name="T2" fmla="*/ 0 w 348"/>
                <a:gd name="T3" fmla="*/ 0 h 270"/>
                <a:gd name="T4" fmla="*/ 0 w 348"/>
                <a:gd name="T5" fmla="*/ 0 h 270"/>
                <a:gd name="T6" fmla="*/ 0 60000 65536"/>
                <a:gd name="T7" fmla="*/ 0 60000 65536"/>
                <a:gd name="T8" fmla="*/ 0 60000 65536"/>
                <a:gd name="T9" fmla="*/ 0 w 348"/>
                <a:gd name="T10" fmla="*/ 0 h 270"/>
                <a:gd name="T11" fmla="*/ 348 w 348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8" h="270">
                  <a:moveTo>
                    <a:pt x="348" y="270"/>
                  </a:moveTo>
                  <a:lnTo>
                    <a:pt x="348" y="179"/>
                  </a:lnTo>
                  <a:cubicBezTo>
                    <a:pt x="220" y="142"/>
                    <a:pt x="101" y="81"/>
                    <a:pt x="0" y="0"/>
                  </a:cubicBez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39" name="Rectangle 487"/>
            <p:cNvSpPr>
              <a:spLocks noChangeArrowheads="1"/>
            </p:cNvSpPr>
            <p:nvPr/>
          </p:nvSpPr>
          <p:spPr bwMode="auto">
            <a:xfrm>
              <a:off x="3625" y="1389"/>
              <a:ext cx="155" cy="5"/>
            </a:xfrm>
            <a:prstGeom prst="rect">
              <a:avLst/>
            </a:prstGeom>
            <a:solidFill>
              <a:srgbClr val="F8F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40" name="Rectangle 488"/>
            <p:cNvSpPr>
              <a:spLocks noChangeArrowheads="1"/>
            </p:cNvSpPr>
            <p:nvPr/>
          </p:nvSpPr>
          <p:spPr bwMode="auto">
            <a:xfrm>
              <a:off x="3625" y="1394"/>
              <a:ext cx="155" cy="5"/>
            </a:xfrm>
            <a:prstGeom prst="rect">
              <a:avLst/>
            </a:prstGeom>
            <a:solidFill>
              <a:srgbClr val="5291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41" name="Rectangle 489"/>
            <p:cNvSpPr>
              <a:spLocks noChangeArrowheads="1"/>
            </p:cNvSpPr>
            <p:nvPr/>
          </p:nvSpPr>
          <p:spPr bwMode="auto">
            <a:xfrm>
              <a:off x="3625" y="1399"/>
              <a:ext cx="155" cy="5"/>
            </a:xfrm>
            <a:prstGeom prst="rect">
              <a:avLst/>
            </a:prstGeom>
            <a:solidFill>
              <a:srgbClr val="5E9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42" name="Rectangle 490"/>
            <p:cNvSpPr>
              <a:spLocks noChangeArrowheads="1"/>
            </p:cNvSpPr>
            <p:nvPr/>
          </p:nvSpPr>
          <p:spPr bwMode="auto">
            <a:xfrm>
              <a:off x="3625" y="1404"/>
              <a:ext cx="155" cy="5"/>
            </a:xfrm>
            <a:prstGeom prst="rect">
              <a:avLst/>
            </a:prstGeom>
            <a:solidFill>
              <a:srgbClr val="699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43" name="Rectangle 491"/>
            <p:cNvSpPr>
              <a:spLocks noChangeArrowheads="1"/>
            </p:cNvSpPr>
            <p:nvPr/>
          </p:nvSpPr>
          <p:spPr bwMode="auto">
            <a:xfrm>
              <a:off x="3625" y="1409"/>
              <a:ext cx="155" cy="5"/>
            </a:xfrm>
            <a:prstGeom prst="rect">
              <a:avLst/>
            </a:prstGeom>
            <a:solidFill>
              <a:srgbClr val="75A7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44" name="Rectangle 492"/>
            <p:cNvSpPr>
              <a:spLocks noChangeArrowheads="1"/>
            </p:cNvSpPr>
            <p:nvPr/>
          </p:nvSpPr>
          <p:spPr bwMode="auto">
            <a:xfrm>
              <a:off x="3625" y="1414"/>
              <a:ext cx="155" cy="5"/>
            </a:xfrm>
            <a:prstGeom prst="rect">
              <a:avLst/>
            </a:prstGeom>
            <a:solidFill>
              <a:srgbClr val="80AE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45" name="Rectangle 493"/>
            <p:cNvSpPr>
              <a:spLocks noChangeArrowheads="1"/>
            </p:cNvSpPr>
            <p:nvPr/>
          </p:nvSpPr>
          <p:spPr bwMode="auto">
            <a:xfrm>
              <a:off x="3625" y="1419"/>
              <a:ext cx="155" cy="5"/>
            </a:xfrm>
            <a:prstGeom prst="rect">
              <a:avLst/>
            </a:prstGeom>
            <a:solidFill>
              <a:srgbClr val="8BB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46" name="Rectangle 494"/>
            <p:cNvSpPr>
              <a:spLocks noChangeArrowheads="1"/>
            </p:cNvSpPr>
            <p:nvPr/>
          </p:nvSpPr>
          <p:spPr bwMode="auto">
            <a:xfrm>
              <a:off x="3625" y="1424"/>
              <a:ext cx="155" cy="5"/>
            </a:xfrm>
            <a:prstGeom prst="rect">
              <a:avLst/>
            </a:prstGeom>
            <a:solidFill>
              <a:srgbClr val="97B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47" name="Rectangle 495"/>
            <p:cNvSpPr>
              <a:spLocks noChangeArrowheads="1"/>
            </p:cNvSpPr>
            <p:nvPr/>
          </p:nvSpPr>
          <p:spPr bwMode="auto">
            <a:xfrm>
              <a:off x="3625" y="1429"/>
              <a:ext cx="155" cy="5"/>
            </a:xfrm>
            <a:prstGeom prst="rect">
              <a:avLst/>
            </a:prstGeom>
            <a:solidFill>
              <a:srgbClr val="A3C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48" name="Rectangle 496"/>
            <p:cNvSpPr>
              <a:spLocks noChangeArrowheads="1"/>
            </p:cNvSpPr>
            <p:nvPr/>
          </p:nvSpPr>
          <p:spPr bwMode="auto">
            <a:xfrm>
              <a:off x="3625" y="1434"/>
              <a:ext cx="155" cy="5"/>
            </a:xfrm>
            <a:prstGeom prst="rect">
              <a:avLst/>
            </a:prstGeom>
            <a:solidFill>
              <a:srgbClr val="AFCC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49" name="Rectangle 497"/>
            <p:cNvSpPr>
              <a:spLocks noChangeArrowheads="1"/>
            </p:cNvSpPr>
            <p:nvPr/>
          </p:nvSpPr>
          <p:spPr bwMode="auto">
            <a:xfrm>
              <a:off x="3625" y="1439"/>
              <a:ext cx="155" cy="5"/>
            </a:xfrm>
            <a:prstGeom prst="rect">
              <a:avLst/>
            </a:prstGeom>
            <a:solidFill>
              <a:srgbClr val="BAD3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50" name="Rectangle 498"/>
            <p:cNvSpPr>
              <a:spLocks noChangeArrowheads="1"/>
            </p:cNvSpPr>
            <p:nvPr/>
          </p:nvSpPr>
          <p:spPr bwMode="auto">
            <a:xfrm>
              <a:off x="3625" y="1444"/>
              <a:ext cx="155" cy="5"/>
            </a:xfrm>
            <a:prstGeom prst="rect">
              <a:avLst/>
            </a:prstGeom>
            <a:solidFill>
              <a:srgbClr val="C6D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51" name="Rectangle 499"/>
            <p:cNvSpPr>
              <a:spLocks noChangeArrowheads="1"/>
            </p:cNvSpPr>
            <p:nvPr/>
          </p:nvSpPr>
          <p:spPr bwMode="auto">
            <a:xfrm>
              <a:off x="3625" y="1449"/>
              <a:ext cx="155" cy="5"/>
            </a:xfrm>
            <a:prstGeom prst="rect">
              <a:avLst/>
            </a:prstGeom>
            <a:solidFill>
              <a:srgbClr val="D1E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52" name="Rectangle 500"/>
            <p:cNvSpPr>
              <a:spLocks noChangeArrowheads="1"/>
            </p:cNvSpPr>
            <p:nvPr/>
          </p:nvSpPr>
          <p:spPr bwMode="auto">
            <a:xfrm>
              <a:off x="3625" y="1454"/>
              <a:ext cx="155" cy="5"/>
            </a:xfrm>
            <a:prstGeom prst="rect">
              <a:avLst/>
            </a:prstGeom>
            <a:solidFill>
              <a:srgbClr val="DDE9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53" name="Rectangle 501"/>
            <p:cNvSpPr>
              <a:spLocks noChangeArrowheads="1"/>
            </p:cNvSpPr>
            <p:nvPr/>
          </p:nvSpPr>
          <p:spPr bwMode="auto">
            <a:xfrm>
              <a:off x="3625" y="1459"/>
              <a:ext cx="155" cy="5"/>
            </a:xfrm>
            <a:prstGeom prst="rect">
              <a:avLst/>
            </a:prstGeom>
            <a:solidFill>
              <a:srgbClr val="E8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54" name="Rectangle 502"/>
            <p:cNvSpPr>
              <a:spLocks noChangeArrowheads="1"/>
            </p:cNvSpPr>
            <p:nvPr/>
          </p:nvSpPr>
          <p:spPr bwMode="auto">
            <a:xfrm>
              <a:off x="3625" y="1464"/>
              <a:ext cx="155" cy="5"/>
            </a:xfrm>
            <a:prstGeom prst="rect">
              <a:avLst/>
            </a:prstGeom>
            <a:solidFill>
              <a:srgbClr val="F4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55" name="Oval 503"/>
            <p:cNvSpPr>
              <a:spLocks noChangeArrowheads="1"/>
            </p:cNvSpPr>
            <p:nvPr/>
          </p:nvSpPr>
          <p:spPr bwMode="auto">
            <a:xfrm>
              <a:off x="3634" y="1398"/>
              <a:ext cx="141" cy="66"/>
            </a:xfrm>
            <a:prstGeom prst="ellipse">
              <a:avLst/>
            </a:prstGeom>
            <a:noFill/>
            <a:ln w="9525" cap="rnd">
              <a:solidFill>
                <a:srgbClr val="4E8EC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56" name="Rectangle 504"/>
            <p:cNvSpPr>
              <a:spLocks noChangeArrowheads="1"/>
            </p:cNvSpPr>
            <p:nvPr/>
          </p:nvSpPr>
          <p:spPr bwMode="auto">
            <a:xfrm>
              <a:off x="3625" y="1424"/>
              <a:ext cx="5" cy="175"/>
            </a:xfrm>
            <a:prstGeom prst="rect">
              <a:avLst/>
            </a:prstGeom>
            <a:solidFill>
              <a:srgbClr val="5693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57" name="Rectangle 505"/>
            <p:cNvSpPr>
              <a:spLocks noChangeArrowheads="1"/>
            </p:cNvSpPr>
            <p:nvPr/>
          </p:nvSpPr>
          <p:spPr bwMode="auto">
            <a:xfrm>
              <a:off x="3630" y="1424"/>
              <a:ext cx="5" cy="175"/>
            </a:xfrm>
            <a:prstGeom prst="rect">
              <a:avLst/>
            </a:prstGeom>
            <a:solidFill>
              <a:srgbClr val="519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58" name="Rectangle 506"/>
            <p:cNvSpPr>
              <a:spLocks noChangeArrowheads="1"/>
            </p:cNvSpPr>
            <p:nvPr/>
          </p:nvSpPr>
          <p:spPr bwMode="auto">
            <a:xfrm>
              <a:off x="3635" y="1424"/>
              <a:ext cx="5" cy="175"/>
            </a:xfrm>
            <a:prstGeom prst="rect">
              <a:avLst/>
            </a:prstGeom>
            <a:solidFill>
              <a:srgbClr val="5C9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59" name="Rectangle 507"/>
            <p:cNvSpPr>
              <a:spLocks noChangeArrowheads="1"/>
            </p:cNvSpPr>
            <p:nvPr/>
          </p:nvSpPr>
          <p:spPr bwMode="auto">
            <a:xfrm>
              <a:off x="3640" y="1424"/>
              <a:ext cx="5" cy="175"/>
            </a:xfrm>
            <a:prstGeom prst="rect">
              <a:avLst/>
            </a:prstGeom>
            <a:solidFill>
              <a:srgbClr val="689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60" name="Rectangle 508"/>
            <p:cNvSpPr>
              <a:spLocks noChangeArrowheads="1"/>
            </p:cNvSpPr>
            <p:nvPr/>
          </p:nvSpPr>
          <p:spPr bwMode="auto">
            <a:xfrm>
              <a:off x="3645" y="1424"/>
              <a:ext cx="4" cy="175"/>
            </a:xfrm>
            <a:prstGeom prst="rect">
              <a:avLst/>
            </a:prstGeom>
            <a:solidFill>
              <a:srgbClr val="73A5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61" name="Rectangle 509"/>
            <p:cNvSpPr>
              <a:spLocks noChangeArrowheads="1"/>
            </p:cNvSpPr>
            <p:nvPr/>
          </p:nvSpPr>
          <p:spPr bwMode="auto">
            <a:xfrm>
              <a:off x="3649" y="1424"/>
              <a:ext cx="5" cy="175"/>
            </a:xfrm>
            <a:prstGeom prst="rect">
              <a:avLst/>
            </a:prstGeom>
            <a:solidFill>
              <a:srgbClr val="7EA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62" name="Rectangle 510"/>
            <p:cNvSpPr>
              <a:spLocks noChangeArrowheads="1"/>
            </p:cNvSpPr>
            <p:nvPr/>
          </p:nvSpPr>
          <p:spPr bwMode="auto">
            <a:xfrm>
              <a:off x="3654" y="1424"/>
              <a:ext cx="5" cy="175"/>
            </a:xfrm>
            <a:prstGeom prst="rect">
              <a:avLst/>
            </a:prstGeom>
            <a:solidFill>
              <a:srgbClr val="89B4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63" name="Rectangle 511"/>
            <p:cNvSpPr>
              <a:spLocks noChangeArrowheads="1"/>
            </p:cNvSpPr>
            <p:nvPr/>
          </p:nvSpPr>
          <p:spPr bwMode="auto">
            <a:xfrm>
              <a:off x="3659" y="1424"/>
              <a:ext cx="5" cy="175"/>
            </a:xfrm>
            <a:prstGeom prst="rect">
              <a:avLst/>
            </a:prstGeom>
            <a:solidFill>
              <a:srgbClr val="95B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64" name="Rectangle 512"/>
            <p:cNvSpPr>
              <a:spLocks noChangeArrowheads="1"/>
            </p:cNvSpPr>
            <p:nvPr/>
          </p:nvSpPr>
          <p:spPr bwMode="auto">
            <a:xfrm>
              <a:off x="3664" y="1424"/>
              <a:ext cx="5" cy="175"/>
            </a:xfrm>
            <a:prstGeom prst="rect">
              <a:avLst/>
            </a:prstGeom>
            <a:solidFill>
              <a:srgbClr val="A1C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65" name="Rectangle 513"/>
            <p:cNvSpPr>
              <a:spLocks noChangeArrowheads="1"/>
            </p:cNvSpPr>
            <p:nvPr/>
          </p:nvSpPr>
          <p:spPr bwMode="auto">
            <a:xfrm>
              <a:off x="3669" y="1424"/>
              <a:ext cx="5" cy="175"/>
            </a:xfrm>
            <a:prstGeom prst="rect">
              <a:avLst/>
            </a:prstGeom>
            <a:solidFill>
              <a:srgbClr val="ACCA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66" name="Rectangle 514"/>
            <p:cNvSpPr>
              <a:spLocks noChangeArrowheads="1"/>
            </p:cNvSpPr>
            <p:nvPr/>
          </p:nvSpPr>
          <p:spPr bwMode="auto">
            <a:xfrm>
              <a:off x="3674" y="1424"/>
              <a:ext cx="4" cy="175"/>
            </a:xfrm>
            <a:prstGeom prst="rect">
              <a:avLst/>
            </a:prstGeom>
            <a:solidFill>
              <a:srgbClr val="B8D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67" name="Rectangle 515"/>
            <p:cNvSpPr>
              <a:spLocks noChangeArrowheads="1"/>
            </p:cNvSpPr>
            <p:nvPr/>
          </p:nvSpPr>
          <p:spPr bwMode="auto">
            <a:xfrm>
              <a:off x="3678" y="1424"/>
              <a:ext cx="5" cy="175"/>
            </a:xfrm>
            <a:prstGeom prst="rect">
              <a:avLst/>
            </a:prstGeom>
            <a:solidFill>
              <a:srgbClr val="C3D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68" name="Rectangle 516"/>
            <p:cNvSpPr>
              <a:spLocks noChangeArrowheads="1"/>
            </p:cNvSpPr>
            <p:nvPr/>
          </p:nvSpPr>
          <p:spPr bwMode="auto">
            <a:xfrm>
              <a:off x="3683" y="1424"/>
              <a:ext cx="5" cy="175"/>
            </a:xfrm>
            <a:prstGeom prst="rect">
              <a:avLst/>
            </a:prstGeom>
            <a:solidFill>
              <a:srgbClr val="CEE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69" name="Rectangle 517"/>
            <p:cNvSpPr>
              <a:spLocks noChangeArrowheads="1"/>
            </p:cNvSpPr>
            <p:nvPr/>
          </p:nvSpPr>
          <p:spPr bwMode="auto">
            <a:xfrm>
              <a:off x="3688" y="1424"/>
              <a:ext cx="5" cy="175"/>
            </a:xfrm>
            <a:prstGeom prst="rect">
              <a:avLst/>
            </a:prstGeom>
            <a:solidFill>
              <a:srgbClr val="D9E7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70" name="Rectangle 518"/>
            <p:cNvSpPr>
              <a:spLocks noChangeArrowheads="1"/>
            </p:cNvSpPr>
            <p:nvPr/>
          </p:nvSpPr>
          <p:spPr bwMode="auto">
            <a:xfrm>
              <a:off x="3693" y="1424"/>
              <a:ext cx="5" cy="175"/>
            </a:xfrm>
            <a:prstGeom prst="rect">
              <a:avLst/>
            </a:prstGeom>
            <a:solidFill>
              <a:srgbClr val="E5E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71" name="Rectangle 519"/>
            <p:cNvSpPr>
              <a:spLocks noChangeArrowheads="1"/>
            </p:cNvSpPr>
            <p:nvPr/>
          </p:nvSpPr>
          <p:spPr bwMode="auto">
            <a:xfrm>
              <a:off x="3698" y="1424"/>
              <a:ext cx="5" cy="175"/>
            </a:xfrm>
            <a:prstGeom prst="rect">
              <a:avLst/>
            </a:prstGeom>
            <a:solidFill>
              <a:srgbClr val="F0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72" name="Rectangle 520"/>
            <p:cNvSpPr>
              <a:spLocks noChangeArrowheads="1"/>
            </p:cNvSpPr>
            <p:nvPr/>
          </p:nvSpPr>
          <p:spPr bwMode="auto">
            <a:xfrm>
              <a:off x="3703" y="1424"/>
              <a:ext cx="4" cy="175"/>
            </a:xfrm>
            <a:prstGeom prst="rect">
              <a:avLst/>
            </a:prstGeom>
            <a:solidFill>
              <a:srgbClr val="FB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73" name="Rectangle 521"/>
            <p:cNvSpPr>
              <a:spLocks noChangeArrowheads="1"/>
            </p:cNvSpPr>
            <p:nvPr/>
          </p:nvSpPr>
          <p:spPr bwMode="auto">
            <a:xfrm>
              <a:off x="3707" y="1424"/>
              <a:ext cx="5" cy="175"/>
            </a:xfrm>
            <a:prstGeom prst="rect">
              <a:avLst/>
            </a:prstGeom>
            <a:solidFill>
              <a:srgbClr val="F8F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74" name="Rectangle 522"/>
            <p:cNvSpPr>
              <a:spLocks noChangeArrowheads="1"/>
            </p:cNvSpPr>
            <p:nvPr/>
          </p:nvSpPr>
          <p:spPr bwMode="auto">
            <a:xfrm>
              <a:off x="3712" y="1424"/>
              <a:ext cx="5" cy="175"/>
            </a:xfrm>
            <a:prstGeom prst="rect">
              <a:avLst/>
            </a:prstGeom>
            <a:solidFill>
              <a:srgbClr val="ECF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75" name="Rectangle 523"/>
            <p:cNvSpPr>
              <a:spLocks noChangeArrowheads="1"/>
            </p:cNvSpPr>
            <p:nvPr/>
          </p:nvSpPr>
          <p:spPr bwMode="auto">
            <a:xfrm>
              <a:off x="3717" y="1424"/>
              <a:ext cx="5" cy="175"/>
            </a:xfrm>
            <a:prstGeom prst="rect">
              <a:avLst/>
            </a:prstGeom>
            <a:solidFill>
              <a:srgbClr val="E1EC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76" name="Rectangle 524"/>
            <p:cNvSpPr>
              <a:spLocks noChangeArrowheads="1"/>
            </p:cNvSpPr>
            <p:nvPr/>
          </p:nvSpPr>
          <p:spPr bwMode="auto">
            <a:xfrm>
              <a:off x="3722" y="1424"/>
              <a:ext cx="5" cy="175"/>
            </a:xfrm>
            <a:prstGeom prst="rect">
              <a:avLst/>
            </a:prstGeom>
            <a:solidFill>
              <a:srgbClr val="D6E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77" name="Rectangle 525"/>
            <p:cNvSpPr>
              <a:spLocks noChangeArrowheads="1"/>
            </p:cNvSpPr>
            <p:nvPr/>
          </p:nvSpPr>
          <p:spPr bwMode="auto">
            <a:xfrm>
              <a:off x="3727" y="1424"/>
              <a:ext cx="5" cy="175"/>
            </a:xfrm>
            <a:prstGeom prst="rect">
              <a:avLst/>
            </a:prstGeom>
            <a:solidFill>
              <a:srgbClr val="CA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78" name="Rectangle 526"/>
            <p:cNvSpPr>
              <a:spLocks noChangeArrowheads="1"/>
            </p:cNvSpPr>
            <p:nvPr/>
          </p:nvSpPr>
          <p:spPr bwMode="auto">
            <a:xfrm>
              <a:off x="3732" y="1424"/>
              <a:ext cx="5" cy="175"/>
            </a:xfrm>
            <a:prstGeom prst="rect">
              <a:avLst/>
            </a:prstGeom>
            <a:solidFill>
              <a:srgbClr val="BFD6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79" name="Rectangle 527"/>
            <p:cNvSpPr>
              <a:spLocks noChangeArrowheads="1"/>
            </p:cNvSpPr>
            <p:nvPr/>
          </p:nvSpPr>
          <p:spPr bwMode="auto">
            <a:xfrm>
              <a:off x="3737" y="1424"/>
              <a:ext cx="4" cy="175"/>
            </a:xfrm>
            <a:prstGeom prst="rect">
              <a:avLst/>
            </a:prstGeom>
            <a:solidFill>
              <a:srgbClr val="B4C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80" name="Rectangle 528"/>
            <p:cNvSpPr>
              <a:spLocks noChangeArrowheads="1"/>
            </p:cNvSpPr>
            <p:nvPr/>
          </p:nvSpPr>
          <p:spPr bwMode="auto">
            <a:xfrm>
              <a:off x="3741" y="1424"/>
              <a:ext cx="5" cy="175"/>
            </a:xfrm>
            <a:prstGeom prst="rect">
              <a:avLst/>
            </a:prstGeom>
            <a:solidFill>
              <a:srgbClr val="A9C8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81" name="Rectangle 529"/>
            <p:cNvSpPr>
              <a:spLocks noChangeArrowheads="1"/>
            </p:cNvSpPr>
            <p:nvPr/>
          </p:nvSpPr>
          <p:spPr bwMode="auto">
            <a:xfrm>
              <a:off x="3746" y="1424"/>
              <a:ext cx="5" cy="175"/>
            </a:xfrm>
            <a:prstGeom prst="rect">
              <a:avLst/>
            </a:prstGeom>
            <a:solidFill>
              <a:srgbClr val="9DC0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82" name="Rectangle 530"/>
            <p:cNvSpPr>
              <a:spLocks noChangeArrowheads="1"/>
            </p:cNvSpPr>
            <p:nvPr/>
          </p:nvSpPr>
          <p:spPr bwMode="auto">
            <a:xfrm>
              <a:off x="3751" y="1424"/>
              <a:ext cx="5" cy="175"/>
            </a:xfrm>
            <a:prstGeom prst="rect">
              <a:avLst/>
            </a:prstGeom>
            <a:solidFill>
              <a:srgbClr val="91B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83" name="Rectangle 531"/>
            <p:cNvSpPr>
              <a:spLocks noChangeArrowheads="1"/>
            </p:cNvSpPr>
            <p:nvPr/>
          </p:nvSpPr>
          <p:spPr bwMode="auto">
            <a:xfrm>
              <a:off x="3756" y="1424"/>
              <a:ext cx="5" cy="175"/>
            </a:xfrm>
            <a:prstGeom prst="rect">
              <a:avLst/>
            </a:prstGeom>
            <a:solidFill>
              <a:srgbClr val="86B1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84" name="Rectangle 532"/>
            <p:cNvSpPr>
              <a:spLocks noChangeArrowheads="1"/>
            </p:cNvSpPr>
            <p:nvPr/>
          </p:nvSpPr>
          <p:spPr bwMode="auto">
            <a:xfrm>
              <a:off x="3761" y="1424"/>
              <a:ext cx="5" cy="175"/>
            </a:xfrm>
            <a:prstGeom prst="rect">
              <a:avLst/>
            </a:prstGeom>
            <a:solidFill>
              <a:srgbClr val="7AAA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85" name="Rectangle 533"/>
            <p:cNvSpPr>
              <a:spLocks noChangeArrowheads="1"/>
            </p:cNvSpPr>
            <p:nvPr/>
          </p:nvSpPr>
          <p:spPr bwMode="auto">
            <a:xfrm>
              <a:off x="3766" y="1424"/>
              <a:ext cx="4" cy="175"/>
            </a:xfrm>
            <a:prstGeom prst="rect">
              <a:avLst/>
            </a:prstGeom>
            <a:solidFill>
              <a:srgbClr val="6FA3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86" name="Rectangle 534"/>
            <p:cNvSpPr>
              <a:spLocks noChangeArrowheads="1"/>
            </p:cNvSpPr>
            <p:nvPr/>
          </p:nvSpPr>
          <p:spPr bwMode="auto">
            <a:xfrm>
              <a:off x="3770" y="1424"/>
              <a:ext cx="5" cy="175"/>
            </a:xfrm>
            <a:prstGeom prst="rect">
              <a:avLst/>
            </a:prstGeom>
            <a:solidFill>
              <a:srgbClr val="649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87" name="Rectangle 535"/>
            <p:cNvSpPr>
              <a:spLocks noChangeArrowheads="1"/>
            </p:cNvSpPr>
            <p:nvPr/>
          </p:nvSpPr>
          <p:spPr bwMode="auto">
            <a:xfrm>
              <a:off x="3775" y="1424"/>
              <a:ext cx="5" cy="175"/>
            </a:xfrm>
            <a:prstGeom prst="rect">
              <a:avLst/>
            </a:prstGeom>
            <a:solidFill>
              <a:srgbClr val="599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88" name="Freeform 536"/>
            <p:cNvSpPr>
              <a:spLocks/>
            </p:cNvSpPr>
            <p:nvPr/>
          </p:nvSpPr>
          <p:spPr bwMode="auto">
            <a:xfrm>
              <a:off x="3634" y="1431"/>
              <a:ext cx="142" cy="163"/>
            </a:xfrm>
            <a:custGeom>
              <a:avLst/>
              <a:gdLst>
                <a:gd name="T0" fmla="*/ 0 w 469"/>
                <a:gd name="T1" fmla="*/ 0 h 523"/>
                <a:gd name="T2" fmla="*/ 0 w 469"/>
                <a:gd name="T3" fmla="*/ 0 h 523"/>
                <a:gd name="T4" fmla="*/ 0 w 469"/>
                <a:gd name="T5" fmla="*/ 0 h 523"/>
                <a:gd name="T6" fmla="*/ 0 w 469"/>
                <a:gd name="T7" fmla="*/ 0 h 523"/>
                <a:gd name="T8" fmla="*/ 0 w 469"/>
                <a:gd name="T9" fmla="*/ 0 h 523"/>
                <a:gd name="T10" fmla="*/ 0 w 469"/>
                <a:gd name="T11" fmla="*/ 0 h 523"/>
                <a:gd name="T12" fmla="*/ 0 w 469"/>
                <a:gd name="T13" fmla="*/ 0 h 523"/>
                <a:gd name="T14" fmla="*/ 0 w 469"/>
                <a:gd name="T15" fmla="*/ 0 h 523"/>
                <a:gd name="T16" fmla="*/ 0 w 469"/>
                <a:gd name="T17" fmla="*/ 0 h 5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9"/>
                <a:gd name="T28" fmla="*/ 0 h 523"/>
                <a:gd name="T29" fmla="*/ 469 w 469"/>
                <a:gd name="T30" fmla="*/ 523 h 5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9" h="523">
                  <a:moveTo>
                    <a:pt x="0" y="0"/>
                  </a:moveTo>
                  <a:lnTo>
                    <a:pt x="0" y="417"/>
                  </a:lnTo>
                  <a:cubicBezTo>
                    <a:pt x="5" y="476"/>
                    <a:pt x="113" y="523"/>
                    <a:pt x="242" y="520"/>
                  </a:cubicBezTo>
                  <a:cubicBezTo>
                    <a:pt x="363" y="519"/>
                    <a:pt x="461" y="474"/>
                    <a:pt x="467" y="418"/>
                  </a:cubicBezTo>
                  <a:lnTo>
                    <a:pt x="467" y="0"/>
                  </a:lnTo>
                  <a:cubicBezTo>
                    <a:pt x="469" y="60"/>
                    <a:pt x="365" y="109"/>
                    <a:pt x="236" y="109"/>
                  </a:cubicBezTo>
                  <a:cubicBezTo>
                    <a:pt x="107" y="110"/>
                    <a:pt x="1" y="6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noFill/>
            <a:ln w="3175" cap="rnd">
              <a:solidFill>
                <a:srgbClr val="4E8EC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89" name="Freeform 537"/>
            <p:cNvSpPr>
              <a:spLocks/>
            </p:cNvSpPr>
            <p:nvPr/>
          </p:nvSpPr>
          <p:spPr bwMode="auto">
            <a:xfrm>
              <a:off x="3634" y="1397"/>
              <a:ext cx="140" cy="197"/>
            </a:xfrm>
            <a:custGeom>
              <a:avLst/>
              <a:gdLst>
                <a:gd name="T0" fmla="*/ 0 w 464"/>
                <a:gd name="T1" fmla="*/ 0 h 629"/>
                <a:gd name="T2" fmla="*/ 0 w 464"/>
                <a:gd name="T3" fmla="*/ 0 h 629"/>
                <a:gd name="T4" fmla="*/ 0 w 464"/>
                <a:gd name="T5" fmla="*/ 0 h 629"/>
                <a:gd name="T6" fmla="*/ 0 w 464"/>
                <a:gd name="T7" fmla="*/ 0 h 629"/>
                <a:gd name="T8" fmla="*/ 0 w 464"/>
                <a:gd name="T9" fmla="*/ 0 h 629"/>
                <a:gd name="T10" fmla="*/ 0 w 464"/>
                <a:gd name="T11" fmla="*/ 0 h 629"/>
                <a:gd name="T12" fmla="*/ 0 w 464"/>
                <a:gd name="T13" fmla="*/ 0 h 629"/>
                <a:gd name="T14" fmla="*/ 0 w 464"/>
                <a:gd name="T15" fmla="*/ 0 h 629"/>
                <a:gd name="T16" fmla="*/ 0 w 464"/>
                <a:gd name="T17" fmla="*/ 0 h 6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4"/>
                <a:gd name="T28" fmla="*/ 0 h 629"/>
                <a:gd name="T29" fmla="*/ 464 w 464"/>
                <a:gd name="T30" fmla="*/ 629 h 6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4" h="629">
                  <a:moveTo>
                    <a:pt x="464" y="107"/>
                  </a:moveTo>
                  <a:cubicBezTo>
                    <a:pt x="464" y="48"/>
                    <a:pt x="360" y="0"/>
                    <a:pt x="232" y="0"/>
                  </a:cubicBezTo>
                  <a:cubicBezTo>
                    <a:pt x="104" y="0"/>
                    <a:pt x="0" y="48"/>
                    <a:pt x="0" y="107"/>
                  </a:cubicBezTo>
                  <a:cubicBezTo>
                    <a:pt x="0" y="107"/>
                    <a:pt x="0" y="108"/>
                    <a:pt x="0" y="108"/>
                  </a:cubicBezTo>
                  <a:lnTo>
                    <a:pt x="0" y="523"/>
                  </a:lnTo>
                  <a:cubicBezTo>
                    <a:pt x="5" y="583"/>
                    <a:pt x="112" y="629"/>
                    <a:pt x="240" y="627"/>
                  </a:cubicBezTo>
                  <a:cubicBezTo>
                    <a:pt x="360" y="625"/>
                    <a:pt x="457" y="581"/>
                    <a:pt x="463" y="525"/>
                  </a:cubicBezTo>
                  <a:lnTo>
                    <a:pt x="464" y="10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zh-CN" altLang="zh-CN"/>
            </a:p>
          </p:txBody>
        </p:sp>
        <p:sp>
          <p:nvSpPr>
            <p:cNvPr id="9590" name="Rectangle 538"/>
            <p:cNvSpPr>
              <a:spLocks noChangeArrowheads="1"/>
            </p:cNvSpPr>
            <p:nvPr/>
          </p:nvSpPr>
          <p:spPr bwMode="auto">
            <a:xfrm>
              <a:off x="3568" y="1624"/>
              <a:ext cx="18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1" lang="en-US" altLang="zh-CN" sz="1100" b="1">
                  <a:solidFill>
                    <a:srgbClr val="000000"/>
                  </a:solidFill>
                </a:rPr>
                <a:t>HSS</a:t>
              </a:r>
              <a:endParaRPr kumimoji="1" lang="en-US" altLang="zh-CN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9465" name="Rectangle 540"/>
          <p:cNvSpPr>
            <a:spLocks noChangeArrowheads="1"/>
          </p:cNvSpPr>
          <p:nvPr/>
        </p:nvSpPr>
        <p:spPr bwMode="auto">
          <a:xfrm>
            <a:off x="5940425" y="5734050"/>
            <a:ext cx="86201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100" b="1">
                <a:solidFill>
                  <a:srgbClr val="000000"/>
                </a:solidFill>
              </a:rPr>
              <a:t> LTE Test UE</a:t>
            </a:r>
            <a:endParaRPr kumimoji="1" lang="en-US" altLang="zh-CN" b="1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466" name="Picture 310"/>
          <p:cNvPicPr>
            <a:picLocks noChangeAspect="1" noChangeArrowheads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3143250"/>
            <a:ext cx="12382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67" name="Rectangle 314"/>
          <p:cNvSpPr>
            <a:spLocks noChangeArrowheads="1"/>
          </p:cNvSpPr>
          <p:nvPr/>
        </p:nvSpPr>
        <p:spPr bwMode="auto">
          <a:xfrm>
            <a:off x="8016875" y="3502025"/>
            <a:ext cx="5032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b="1">
                <a:solidFill>
                  <a:schemeClr val="bg2"/>
                </a:solidFill>
                <a:latin typeface="Times New Roman" pitchFamily="18" charset="0"/>
              </a:rPr>
              <a:t>PDN</a:t>
            </a:r>
          </a:p>
        </p:txBody>
      </p:sp>
      <p:pic>
        <p:nvPicPr>
          <p:cNvPr id="9468" name="Picture 39"/>
          <p:cNvPicPr>
            <a:picLocks noChangeAspect="1" noChangeArrowheads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" t="11372" r="2153" b="4559"/>
          <a:stretch>
            <a:fillRect/>
          </a:stretch>
        </p:blipFill>
        <p:spPr bwMode="auto">
          <a:xfrm>
            <a:off x="5500688" y="5643563"/>
            <a:ext cx="376237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41381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5003800" y="1168400"/>
            <a:ext cx="1655763" cy="720725"/>
          </a:xfrm>
          <a:prstGeom prst="wedgeRoundRectCallout">
            <a:avLst>
              <a:gd name="adj1" fmla="val 15866"/>
              <a:gd name="adj2" fmla="val 70046"/>
              <a:gd name="adj3" fmla="val 16667"/>
            </a:avLst>
          </a:prstGeom>
          <a:solidFill>
            <a:srgbClr val="C0C0C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/>
            <a:endParaRPr lang="zh-CN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Introducción al Entorno de Pruebas</a:t>
            </a:r>
          </a:p>
        </p:txBody>
      </p:sp>
      <p:sp>
        <p:nvSpPr>
          <p:cNvPr id="10244" name="Rectangle 33"/>
          <p:cNvSpPr>
            <a:spLocks noChangeArrowheads="1"/>
          </p:cNvSpPr>
          <p:nvPr/>
        </p:nvSpPr>
        <p:spPr bwMode="auto">
          <a:xfrm>
            <a:off x="5508625" y="6021388"/>
            <a:ext cx="8191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200" b="1">
                <a:solidFill>
                  <a:srgbClr val="000000"/>
                </a:solidFill>
              </a:rPr>
              <a:t>Test UE</a:t>
            </a:r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3059113" y="6021388"/>
            <a:ext cx="3206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200" b="1">
                <a:solidFill>
                  <a:srgbClr val="000000"/>
                </a:solidFill>
              </a:rPr>
              <a:t>ENB</a:t>
            </a:r>
            <a:endParaRPr kumimoji="1" lang="en-US" altLang="zh-CN" sz="1200" b="1">
              <a:solidFill>
                <a:schemeClr val="bg1"/>
              </a:solidFill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771775" y="1125538"/>
            <a:ext cx="3960813" cy="2232025"/>
          </a:xfrm>
          <a:prstGeom prst="rect">
            <a:avLst/>
          </a:prstGeom>
          <a:noFill/>
          <a:ln w="9525" algn="ctr">
            <a:solidFill>
              <a:schemeClr val="bg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476375" y="6021388"/>
            <a:ext cx="3127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200" b="1">
                <a:solidFill>
                  <a:srgbClr val="000000"/>
                </a:solidFill>
              </a:rPr>
              <a:t>EPC</a:t>
            </a:r>
            <a:endParaRPr kumimoji="1" lang="en-US" altLang="zh-CN" sz="1200" b="1">
              <a:solidFill>
                <a:schemeClr val="bg1"/>
              </a:solidFill>
            </a:endParaRPr>
          </a:p>
        </p:txBody>
      </p:sp>
      <p:sp>
        <p:nvSpPr>
          <p:cNvPr id="10248" name="Rectangle 11"/>
          <p:cNvSpPr>
            <a:spLocks noChangeArrowheads="1"/>
          </p:cNvSpPr>
          <p:nvPr/>
        </p:nvSpPr>
        <p:spPr bwMode="auto">
          <a:xfrm>
            <a:off x="396875" y="3760788"/>
            <a:ext cx="8540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200" b="1">
                <a:solidFill>
                  <a:srgbClr val="000000"/>
                </a:solidFill>
              </a:rPr>
              <a:t>App. Server</a:t>
            </a:r>
            <a:endParaRPr kumimoji="1" lang="en-US" altLang="zh-CN" sz="1200" b="1">
              <a:solidFill>
                <a:schemeClr val="bg1"/>
              </a:solidFill>
            </a:endParaRP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824163"/>
            <a:ext cx="522287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184525"/>
            <a:ext cx="554038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1" name="Freeform 139"/>
          <p:cNvSpPr>
            <a:spLocks/>
          </p:cNvSpPr>
          <p:nvPr/>
        </p:nvSpPr>
        <p:spPr bwMode="auto">
          <a:xfrm rot="9679981">
            <a:off x="3986213" y="1271588"/>
            <a:ext cx="774700" cy="493712"/>
          </a:xfrm>
          <a:custGeom>
            <a:avLst/>
            <a:gdLst>
              <a:gd name="T0" fmla="*/ 2147483647 w 336"/>
              <a:gd name="T1" fmla="*/ 2147483647 h 358"/>
              <a:gd name="T2" fmla="*/ 2147483647 w 336"/>
              <a:gd name="T3" fmla="*/ 2147483647 h 358"/>
              <a:gd name="T4" fmla="*/ 2147483647 w 336"/>
              <a:gd name="T5" fmla="*/ 2147483647 h 358"/>
              <a:gd name="T6" fmla="*/ 0 w 336"/>
              <a:gd name="T7" fmla="*/ 0 h 358"/>
              <a:gd name="T8" fmla="*/ 2147483647 w 336"/>
              <a:gd name="T9" fmla="*/ 2147483647 h 358"/>
              <a:gd name="T10" fmla="*/ 2147483647 w 336"/>
              <a:gd name="T11" fmla="*/ 2147483647 h 358"/>
              <a:gd name="T12" fmla="*/ 2147483647 w 336"/>
              <a:gd name="T13" fmla="*/ 2147483647 h 3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6"/>
              <a:gd name="T22" fmla="*/ 0 h 358"/>
              <a:gd name="T23" fmla="*/ 336 w 336"/>
              <a:gd name="T24" fmla="*/ 358 h 35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6" h="358">
                <a:moveTo>
                  <a:pt x="336" y="358"/>
                </a:moveTo>
                <a:lnTo>
                  <a:pt x="52" y="126"/>
                </a:lnTo>
                <a:lnTo>
                  <a:pt x="145" y="139"/>
                </a:lnTo>
                <a:lnTo>
                  <a:pt x="0" y="0"/>
                </a:lnTo>
                <a:lnTo>
                  <a:pt x="283" y="192"/>
                </a:lnTo>
                <a:lnTo>
                  <a:pt x="164" y="172"/>
                </a:lnTo>
                <a:lnTo>
                  <a:pt x="336" y="358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52" name="Group 12"/>
          <p:cNvGrpSpPr>
            <a:grpSpLocks/>
          </p:cNvGrpSpPr>
          <p:nvPr/>
        </p:nvGrpSpPr>
        <p:grpSpPr bwMode="auto">
          <a:xfrm>
            <a:off x="2995613" y="3778250"/>
            <a:ext cx="971550" cy="1379538"/>
            <a:chOff x="1655" y="2380"/>
            <a:chExt cx="612" cy="869"/>
          </a:xfrm>
        </p:grpSpPr>
        <p:grpSp>
          <p:nvGrpSpPr>
            <p:cNvPr id="10286" name="Group 13"/>
            <p:cNvGrpSpPr>
              <a:grpSpLocks/>
            </p:cNvGrpSpPr>
            <p:nvPr/>
          </p:nvGrpSpPr>
          <p:grpSpPr bwMode="auto">
            <a:xfrm>
              <a:off x="1655" y="2743"/>
              <a:ext cx="483" cy="506"/>
              <a:chOff x="1860" y="2358"/>
              <a:chExt cx="483" cy="506"/>
            </a:xfrm>
          </p:grpSpPr>
          <p:sp>
            <p:nvSpPr>
              <p:cNvPr id="10289" name="Freeform 14"/>
              <p:cNvSpPr>
                <a:spLocks/>
              </p:cNvSpPr>
              <p:nvPr/>
            </p:nvSpPr>
            <p:spPr bwMode="auto">
              <a:xfrm>
                <a:off x="2083" y="2540"/>
                <a:ext cx="11" cy="252"/>
              </a:xfrm>
              <a:custGeom>
                <a:avLst/>
                <a:gdLst>
                  <a:gd name="T0" fmla="*/ 0 w 11"/>
                  <a:gd name="T1" fmla="*/ 359 h 244"/>
                  <a:gd name="T2" fmla="*/ 7 w 11"/>
                  <a:gd name="T3" fmla="*/ 245 h 244"/>
                  <a:gd name="T4" fmla="*/ 9 w 11"/>
                  <a:gd name="T5" fmla="*/ 129 h 244"/>
                  <a:gd name="T6" fmla="*/ 3 w 11"/>
                  <a:gd name="T7" fmla="*/ 54 h 244"/>
                  <a:gd name="T8" fmla="*/ 0 w 11"/>
                  <a:gd name="T9" fmla="*/ 0 h 2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244"/>
                  <a:gd name="T17" fmla="*/ 11 w 11"/>
                  <a:gd name="T18" fmla="*/ 244 h 2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244">
                    <a:moveTo>
                      <a:pt x="0" y="244"/>
                    </a:moveTo>
                    <a:cubicBezTo>
                      <a:pt x="2" y="203"/>
                      <a:pt x="5" y="191"/>
                      <a:pt x="7" y="166"/>
                    </a:cubicBezTo>
                    <a:cubicBezTo>
                      <a:pt x="9" y="143"/>
                      <a:pt x="11" y="109"/>
                      <a:pt x="9" y="88"/>
                    </a:cubicBezTo>
                    <a:cubicBezTo>
                      <a:pt x="8" y="67"/>
                      <a:pt x="4" y="59"/>
                      <a:pt x="3" y="38"/>
                    </a:cubicBezTo>
                    <a:cubicBezTo>
                      <a:pt x="2" y="22"/>
                      <a:pt x="2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10290" name="Picture 1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0" y="2777"/>
                <a:ext cx="483" cy="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91" name="Picture 16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06" y="2358"/>
                <a:ext cx="15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87" name="Picture 4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109"/>
            <a:stretch>
              <a:fillRect/>
            </a:stretch>
          </p:blipFill>
          <p:spPr bwMode="auto">
            <a:xfrm>
              <a:off x="1973" y="2380"/>
              <a:ext cx="294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88" name="Freeform 18"/>
            <p:cNvSpPr>
              <a:spLocks/>
            </p:cNvSpPr>
            <p:nvPr/>
          </p:nvSpPr>
          <p:spPr bwMode="auto">
            <a:xfrm>
              <a:off x="1927" y="2697"/>
              <a:ext cx="143" cy="388"/>
            </a:xfrm>
            <a:custGeom>
              <a:avLst/>
              <a:gdLst>
                <a:gd name="T0" fmla="*/ 0 w 141"/>
                <a:gd name="T1" fmla="*/ 432 h 376"/>
                <a:gd name="T2" fmla="*/ 98 w 141"/>
                <a:gd name="T3" fmla="*/ 274 h 376"/>
                <a:gd name="T4" fmla="*/ 165 w 141"/>
                <a:gd name="T5" fmla="*/ 0 h 376"/>
                <a:gd name="T6" fmla="*/ 0 60000 65536"/>
                <a:gd name="T7" fmla="*/ 0 60000 65536"/>
                <a:gd name="T8" fmla="*/ 0 60000 65536"/>
                <a:gd name="T9" fmla="*/ 0 w 141"/>
                <a:gd name="T10" fmla="*/ 0 h 376"/>
                <a:gd name="T11" fmla="*/ 141 w 141"/>
                <a:gd name="T12" fmla="*/ 376 h 3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1" h="376">
                  <a:moveTo>
                    <a:pt x="0" y="297"/>
                  </a:moveTo>
                  <a:cubicBezTo>
                    <a:pt x="58" y="376"/>
                    <a:pt x="72" y="275"/>
                    <a:pt x="86" y="189"/>
                  </a:cubicBezTo>
                  <a:cubicBezTo>
                    <a:pt x="99" y="116"/>
                    <a:pt x="113" y="53"/>
                    <a:pt x="141" y="0"/>
                  </a:cubicBez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0253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238" y="2027238"/>
            <a:ext cx="1401762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3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025" y="1339850"/>
            <a:ext cx="44291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137" descr="395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85" b="-17241"/>
          <a:stretch>
            <a:fillRect/>
          </a:stretch>
        </p:blipFill>
        <p:spPr bwMode="auto">
          <a:xfrm>
            <a:off x="2052638" y="3400425"/>
            <a:ext cx="6461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56" name="Group 24"/>
          <p:cNvGrpSpPr>
            <a:grpSpLocks/>
          </p:cNvGrpSpPr>
          <p:nvPr/>
        </p:nvGrpSpPr>
        <p:grpSpPr bwMode="auto">
          <a:xfrm>
            <a:off x="2914650" y="1196975"/>
            <a:ext cx="1152525" cy="1562100"/>
            <a:chOff x="1610" y="754"/>
            <a:chExt cx="726" cy="984"/>
          </a:xfrm>
        </p:grpSpPr>
        <p:grpSp>
          <p:nvGrpSpPr>
            <p:cNvPr id="10275" name="Group 25"/>
            <p:cNvGrpSpPr>
              <a:grpSpLocks/>
            </p:cNvGrpSpPr>
            <p:nvPr/>
          </p:nvGrpSpPr>
          <p:grpSpPr bwMode="auto">
            <a:xfrm>
              <a:off x="1610" y="1117"/>
              <a:ext cx="726" cy="621"/>
              <a:chOff x="1746" y="890"/>
              <a:chExt cx="726" cy="621"/>
            </a:xfrm>
          </p:grpSpPr>
          <p:sp>
            <p:nvSpPr>
              <p:cNvPr id="10278" name="Rectangle 26"/>
              <p:cNvSpPr>
                <a:spLocks noChangeArrowheads="1"/>
              </p:cNvSpPr>
              <p:nvPr/>
            </p:nvSpPr>
            <p:spPr bwMode="auto">
              <a:xfrm>
                <a:off x="1949" y="1415"/>
                <a:ext cx="174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1" lang="en-US" altLang="zh-CN" sz="1000" b="1">
                    <a:solidFill>
                      <a:srgbClr val="000000"/>
                    </a:solidFill>
                    <a:cs typeface="Arial" charset="0"/>
                  </a:rPr>
                  <a:t>BBU</a:t>
                </a:r>
                <a:endParaRPr kumimoji="1" lang="en-US" altLang="zh-CN" sz="1000" b="1">
                  <a:solidFill>
                    <a:schemeClr val="bg1"/>
                  </a:solidFill>
                  <a:cs typeface="Arial" charset="0"/>
                </a:endParaRPr>
              </a:p>
            </p:txBody>
          </p:sp>
          <p:sp>
            <p:nvSpPr>
              <p:cNvPr id="10279" name="Freeform 27"/>
              <p:cNvSpPr>
                <a:spLocks/>
              </p:cNvSpPr>
              <p:nvPr/>
            </p:nvSpPr>
            <p:spPr bwMode="auto">
              <a:xfrm>
                <a:off x="2020" y="1122"/>
                <a:ext cx="10" cy="164"/>
              </a:xfrm>
              <a:custGeom>
                <a:avLst/>
                <a:gdLst>
                  <a:gd name="T0" fmla="*/ 0 w 10"/>
                  <a:gd name="T1" fmla="*/ 230 h 159"/>
                  <a:gd name="T2" fmla="*/ 7 w 10"/>
                  <a:gd name="T3" fmla="*/ 156 h 159"/>
                  <a:gd name="T4" fmla="*/ 9 w 10"/>
                  <a:gd name="T5" fmla="*/ 81 h 159"/>
                  <a:gd name="T6" fmla="*/ 2 w 10"/>
                  <a:gd name="T7" fmla="*/ 36 h 159"/>
                  <a:gd name="T8" fmla="*/ 0 w 10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59"/>
                  <a:gd name="T17" fmla="*/ 10 w 10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59">
                    <a:moveTo>
                      <a:pt x="0" y="159"/>
                    </a:moveTo>
                    <a:cubicBezTo>
                      <a:pt x="1" y="132"/>
                      <a:pt x="4" y="125"/>
                      <a:pt x="7" y="108"/>
                    </a:cubicBezTo>
                    <a:cubicBezTo>
                      <a:pt x="9" y="93"/>
                      <a:pt x="10" y="71"/>
                      <a:pt x="9" y="57"/>
                    </a:cubicBezTo>
                    <a:cubicBezTo>
                      <a:pt x="7" y="44"/>
                      <a:pt x="4" y="38"/>
                      <a:pt x="2" y="24"/>
                    </a:cubicBezTo>
                    <a:cubicBezTo>
                      <a:pt x="1" y="14"/>
                      <a:pt x="1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80" name="Freeform 28"/>
              <p:cNvSpPr>
                <a:spLocks/>
              </p:cNvSpPr>
              <p:nvPr/>
            </p:nvSpPr>
            <p:spPr bwMode="auto">
              <a:xfrm rot="2227254">
                <a:off x="2299" y="1079"/>
                <a:ext cx="113" cy="312"/>
              </a:xfrm>
              <a:custGeom>
                <a:avLst/>
                <a:gdLst>
                  <a:gd name="T0" fmla="*/ 0 w 10"/>
                  <a:gd name="T1" fmla="*/ 518087 h 159"/>
                  <a:gd name="T2" fmla="*/ 2147483647 w 10"/>
                  <a:gd name="T3" fmla="*/ 351942 h 159"/>
                  <a:gd name="T4" fmla="*/ 2147483647 w 10"/>
                  <a:gd name="T5" fmla="*/ 186397 h 159"/>
                  <a:gd name="T6" fmla="*/ 2147483647 w 10"/>
                  <a:gd name="T7" fmla="*/ 78088 h 159"/>
                  <a:gd name="T8" fmla="*/ 0 w 10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59"/>
                  <a:gd name="T17" fmla="*/ 10 w 10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59">
                    <a:moveTo>
                      <a:pt x="0" y="159"/>
                    </a:moveTo>
                    <a:cubicBezTo>
                      <a:pt x="1" y="132"/>
                      <a:pt x="4" y="125"/>
                      <a:pt x="7" y="108"/>
                    </a:cubicBezTo>
                    <a:cubicBezTo>
                      <a:pt x="9" y="93"/>
                      <a:pt x="10" y="71"/>
                      <a:pt x="9" y="57"/>
                    </a:cubicBezTo>
                    <a:cubicBezTo>
                      <a:pt x="7" y="44"/>
                      <a:pt x="4" y="38"/>
                      <a:pt x="2" y="24"/>
                    </a:cubicBezTo>
                    <a:cubicBezTo>
                      <a:pt x="1" y="14"/>
                      <a:pt x="1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81" name="Freeform 29"/>
              <p:cNvSpPr>
                <a:spLocks/>
              </p:cNvSpPr>
              <p:nvPr/>
            </p:nvSpPr>
            <p:spPr bwMode="auto">
              <a:xfrm>
                <a:off x="1868" y="1151"/>
                <a:ext cx="10" cy="163"/>
              </a:xfrm>
              <a:custGeom>
                <a:avLst/>
                <a:gdLst>
                  <a:gd name="T0" fmla="*/ 0 w 10"/>
                  <a:gd name="T1" fmla="*/ 214 h 159"/>
                  <a:gd name="T2" fmla="*/ 7 w 10"/>
                  <a:gd name="T3" fmla="*/ 145 h 159"/>
                  <a:gd name="T4" fmla="*/ 9 w 10"/>
                  <a:gd name="T5" fmla="*/ 78 h 159"/>
                  <a:gd name="T6" fmla="*/ 2 w 10"/>
                  <a:gd name="T7" fmla="*/ 36 h 159"/>
                  <a:gd name="T8" fmla="*/ 0 w 10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59"/>
                  <a:gd name="T17" fmla="*/ 10 w 10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59">
                    <a:moveTo>
                      <a:pt x="0" y="159"/>
                    </a:moveTo>
                    <a:cubicBezTo>
                      <a:pt x="1" y="132"/>
                      <a:pt x="4" y="125"/>
                      <a:pt x="7" y="108"/>
                    </a:cubicBezTo>
                    <a:cubicBezTo>
                      <a:pt x="9" y="93"/>
                      <a:pt x="10" y="71"/>
                      <a:pt x="9" y="57"/>
                    </a:cubicBezTo>
                    <a:cubicBezTo>
                      <a:pt x="7" y="44"/>
                      <a:pt x="4" y="38"/>
                      <a:pt x="2" y="24"/>
                    </a:cubicBezTo>
                    <a:cubicBezTo>
                      <a:pt x="1" y="14"/>
                      <a:pt x="1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10282" name="Picture 30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0" y="1297"/>
                <a:ext cx="483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83" name="Picture 31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46" y="890"/>
                <a:ext cx="15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84" name="Picture 32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65" y="890"/>
                <a:ext cx="15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85" name="Picture 33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17" y="890"/>
                <a:ext cx="155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76" name="Picture 4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109"/>
            <a:stretch>
              <a:fillRect/>
            </a:stretch>
          </p:blipFill>
          <p:spPr bwMode="auto">
            <a:xfrm>
              <a:off x="1973" y="754"/>
              <a:ext cx="294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7" name="Freeform 35"/>
            <p:cNvSpPr>
              <a:spLocks/>
            </p:cNvSpPr>
            <p:nvPr/>
          </p:nvSpPr>
          <p:spPr bwMode="auto">
            <a:xfrm>
              <a:off x="1939" y="1046"/>
              <a:ext cx="143" cy="388"/>
            </a:xfrm>
            <a:custGeom>
              <a:avLst/>
              <a:gdLst>
                <a:gd name="T0" fmla="*/ 0 w 141"/>
                <a:gd name="T1" fmla="*/ 432 h 376"/>
                <a:gd name="T2" fmla="*/ 98 w 141"/>
                <a:gd name="T3" fmla="*/ 274 h 376"/>
                <a:gd name="T4" fmla="*/ 165 w 141"/>
                <a:gd name="T5" fmla="*/ 0 h 376"/>
                <a:gd name="T6" fmla="*/ 0 60000 65536"/>
                <a:gd name="T7" fmla="*/ 0 60000 65536"/>
                <a:gd name="T8" fmla="*/ 0 60000 65536"/>
                <a:gd name="T9" fmla="*/ 0 w 141"/>
                <a:gd name="T10" fmla="*/ 0 h 376"/>
                <a:gd name="T11" fmla="*/ 141 w 141"/>
                <a:gd name="T12" fmla="*/ 376 h 3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1" h="376">
                  <a:moveTo>
                    <a:pt x="0" y="297"/>
                  </a:moveTo>
                  <a:cubicBezTo>
                    <a:pt x="58" y="376"/>
                    <a:pt x="72" y="275"/>
                    <a:pt x="86" y="189"/>
                  </a:cubicBezTo>
                  <a:cubicBezTo>
                    <a:pt x="99" y="116"/>
                    <a:pt x="113" y="53"/>
                    <a:pt x="141" y="0"/>
                  </a:cubicBez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57" name="Freeform 36"/>
          <p:cNvSpPr>
            <a:spLocks/>
          </p:cNvSpPr>
          <p:nvPr/>
        </p:nvSpPr>
        <p:spPr bwMode="auto">
          <a:xfrm flipV="1">
            <a:off x="1836738" y="3543300"/>
            <a:ext cx="503237" cy="360363"/>
          </a:xfrm>
          <a:custGeom>
            <a:avLst/>
            <a:gdLst>
              <a:gd name="T0" fmla="*/ 0 w 431"/>
              <a:gd name="T1" fmla="*/ 2147483647 h 328"/>
              <a:gd name="T2" fmla="*/ 2147483647 w 431"/>
              <a:gd name="T3" fmla="*/ 2147483647 h 328"/>
              <a:gd name="T4" fmla="*/ 2147483647 w 431"/>
              <a:gd name="T5" fmla="*/ 2147483647 h 328"/>
              <a:gd name="T6" fmla="*/ 2147483647 w 431"/>
              <a:gd name="T7" fmla="*/ 2147483647 h 328"/>
              <a:gd name="T8" fmla="*/ 0 60000 65536"/>
              <a:gd name="T9" fmla="*/ 0 60000 65536"/>
              <a:gd name="T10" fmla="*/ 0 60000 65536"/>
              <a:gd name="T11" fmla="*/ 0 60000 65536"/>
              <a:gd name="T12" fmla="*/ 0 w 431"/>
              <a:gd name="T13" fmla="*/ 0 h 328"/>
              <a:gd name="T14" fmla="*/ 431 w 431"/>
              <a:gd name="T15" fmla="*/ 328 h 3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1" h="328">
                <a:moveTo>
                  <a:pt x="0" y="21"/>
                </a:moveTo>
                <a:cubicBezTo>
                  <a:pt x="23" y="17"/>
                  <a:pt x="50" y="25"/>
                  <a:pt x="75" y="28"/>
                </a:cubicBezTo>
                <a:cubicBezTo>
                  <a:pt x="150" y="38"/>
                  <a:pt x="202" y="0"/>
                  <a:pt x="247" y="19"/>
                </a:cubicBezTo>
                <a:cubicBezTo>
                  <a:pt x="331" y="55"/>
                  <a:pt x="386" y="297"/>
                  <a:pt x="431" y="328"/>
                </a:cubicBezTo>
              </a:path>
            </a:pathLst>
          </a:custGeom>
          <a:noFill/>
          <a:ln w="317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8" name="Freeform 37"/>
          <p:cNvSpPr>
            <a:spLocks/>
          </p:cNvSpPr>
          <p:nvPr/>
        </p:nvSpPr>
        <p:spPr bwMode="auto">
          <a:xfrm flipH="1">
            <a:off x="2411413" y="2636838"/>
            <a:ext cx="720725" cy="792162"/>
          </a:xfrm>
          <a:custGeom>
            <a:avLst/>
            <a:gdLst>
              <a:gd name="T0" fmla="*/ 0 w 431"/>
              <a:gd name="T1" fmla="*/ 2147483647 h 328"/>
              <a:gd name="T2" fmla="*/ 2147483647 w 431"/>
              <a:gd name="T3" fmla="*/ 2147483647 h 328"/>
              <a:gd name="T4" fmla="*/ 2147483647 w 431"/>
              <a:gd name="T5" fmla="*/ 2147483647 h 328"/>
              <a:gd name="T6" fmla="*/ 2147483647 w 431"/>
              <a:gd name="T7" fmla="*/ 2147483647 h 328"/>
              <a:gd name="T8" fmla="*/ 0 60000 65536"/>
              <a:gd name="T9" fmla="*/ 0 60000 65536"/>
              <a:gd name="T10" fmla="*/ 0 60000 65536"/>
              <a:gd name="T11" fmla="*/ 0 60000 65536"/>
              <a:gd name="T12" fmla="*/ 0 w 431"/>
              <a:gd name="T13" fmla="*/ 0 h 328"/>
              <a:gd name="T14" fmla="*/ 431 w 431"/>
              <a:gd name="T15" fmla="*/ 328 h 3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1" h="328">
                <a:moveTo>
                  <a:pt x="0" y="21"/>
                </a:moveTo>
                <a:cubicBezTo>
                  <a:pt x="23" y="17"/>
                  <a:pt x="50" y="25"/>
                  <a:pt x="75" y="28"/>
                </a:cubicBezTo>
                <a:cubicBezTo>
                  <a:pt x="150" y="38"/>
                  <a:pt x="202" y="0"/>
                  <a:pt x="247" y="19"/>
                </a:cubicBezTo>
                <a:cubicBezTo>
                  <a:pt x="331" y="55"/>
                  <a:pt x="386" y="297"/>
                  <a:pt x="431" y="328"/>
                </a:cubicBezTo>
              </a:path>
            </a:pathLst>
          </a:custGeom>
          <a:noFill/>
          <a:ln w="317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9" name="Freeform 38"/>
          <p:cNvSpPr>
            <a:spLocks/>
          </p:cNvSpPr>
          <p:nvPr/>
        </p:nvSpPr>
        <p:spPr bwMode="auto">
          <a:xfrm flipH="1" flipV="1">
            <a:off x="2555875" y="3500438"/>
            <a:ext cx="431800" cy="1512887"/>
          </a:xfrm>
          <a:custGeom>
            <a:avLst/>
            <a:gdLst>
              <a:gd name="T0" fmla="*/ 0 w 431"/>
              <a:gd name="T1" fmla="*/ 2147483647 h 328"/>
              <a:gd name="T2" fmla="*/ 2147483647 w 431"/>
              <a:gd name="T3" fmla="*/ 2147483647 h 328"/>
              <a:gd name="T4" fmla="*/ 2147483647 w 431"/>
              <a:gd name="T5" fmla="*/ 2147483647 h 328"/>
              <a:gd name="T6" fmla="*/ 2147483647 w 431"/>
              <a:gd name="T7" fmla="*/ 2147483647 h 328"/>
              <a:gd name="T8" fmla="*/ 0 60000 65536"/>
              <a:gd name="T9" fmla="*/ 0 60000 65536"/>
              <a:gd name="T10" fmla="*/ 0 60000 65536"/>
              <a:gd name="T11" fmla="*/ 0 60000 65536"/>
              <a:gd name="T12" fmla="*/ 0 w 431"/>
              <a:gd name="T13" fmla="*/ 0 h 328"/>
              <a:gd name="T14" fmla="*/ 431 w 431"/>
              <a:gd name="T15" fmla="*/ 328 h 3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1" h="328">
                <a:moveTo>
                  <a:pt x="0" y="21"/>
                </a:moveTo>
                <a:cubicBezTo>
                  <a:pt x="23" y="17"/>
                  <a:pt x="50" y="25"/>
                  <a:pt x="75" y="28"/>
                </a:cubicBezTo>
                <a:cubicBezTo>
                  <a:pt x="150" y="38"/>
                  <a:pt x="202" y="0"/>
                  <a:pt x="247" y="19"/>
                </a:cubicBezTo>
                <a:cubicBezTo>
                  <a:pt x="331" y="55"/>
                  <a:pt x="386" y="297"/>
                  <a:pt x="431" y="328"/>
                </a:cubicBezTo>
              </a:path>
            </a:pathLst>
          </a:custGeom>
          <a:noFill/>
          <a:ln w="317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0260" name="Picture 3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438" y="4437063"/>
            <a:ext cx="442912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1" name="Rectangle 42"/>
          <p:cNvSpPr>
            <a:spLocks noChangeArrowheads="1"/>
          </p:cNvSpPr>
          <p:nvPr/>
        </p:nvSpPr>
        <p:spPr bwMode="auto">
          <a:xfrm>
            <a:off x="2771775" y="3573463"/>
            <a:ext cx="3960813" cy="2232025"/>
          </a:xfrm>
          <a:prstGeom prst="rect">
            <a:avLst/>
          </a:prstGeom>
          <a:noFill/>
          <a:ln w="9525" algn="ctr">
            <a:solidFill>
              <a:schemeClr val="bg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0262" name="Freeform 139"/>
          <p:cNvSpPr>
            <a:spLocks/>
          </p:cNvSpPr>
          <p:nvPr/>
        </p:nvSpPr>
        <p:spPr bwMode="auto">
          <a:xfrm rot="9679981">
            <a:off x="3995738" y="3860800"/>
            <a:ext cx="774700" cy="493713"/>
          </a:xfrm>
          <a:custGeom>
            <a:avLst/>
            <a:gdLst>
              <a:gd name="T0" fmla="*/ 2147483647 w 336"/>
              <a:gd name="T1" fmla="*/ 2147483647 h 358"/>
              <a:gd name="T2" fmla="*/ 2147483647 w 336"/>
              <a:gd name="T3" fmla="*/ 2147483647 h 358"/>
              <a:gd name="T4" fmla="*/ 2147483647 w 336"/>
              <a:gd name="T5" fmla="*/ 2147483647 h 358"/>
              <a:gd name="T6" fmla="*/ 0 w 336"/>
              <a:gd name="T7" fmla="*/ 0 h 358"/>
              <a:gd name="T8" fmla="*/ 2147483647 w 336"/>
              <a:gd name="T9" fmla="*/ 2147483647 h 358"/>
              <a:gd name="T10" fmla="*/ 2147483647 w 336"/>
              <a:gd name="T11" fmla="*/ 2147483647 h 358"/>
              <a:gd name="T12" fmla="*/ 2147483647 w 336"/>
              <a:gd name="T13" fmla="*/ 2147483647 h 3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6"/>
              <a:gd name="T22" fmla="*/ 0 h 358"/>
              <a:gd name="T23" fmla="*/ 336 w 336"/>
              <a:gd name="T24" fmla="*/ 358 h 35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6" h="358">
                <a:moveTo>
                  <a:pt x="336" y="358"/>
                </a:moveTo>
                <a:lnTo>
                  <a:pt x="52" y="126"/>
                </a:lnTo>
                <a:lnTo>
                  <a:pt x="145" y="139"/>
                </a:lnTo>
                <a:lnTo>
                  <a:pt x="0" y="0"/>
                </a:lnTo>
                <a:lnTo>
                  <a:pt x="283" y="192"/>
                </a:lnTo>
                <a:lnTo>
                  <a:pt x="164" y="172"/>
                </a:lnTo>
                <a:lnTo>
                  <a:pt x="336" y="358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3" name="Rectangle 44"/>
          <p:cNvSpPr>
            <a:spLocks noChangeArrowheads="1"/>
          </p:cNvSpPr>
          <p:nvPr/>
        </p:nvSpPr>
        <p:spPr bwMode="auto">
          <a:xfrm>
            <a:off x="6948488" y="2060575"/>
            <a:ext cx="1871662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400" b="1">
                <a:solidFill>
                  <a:schemeClr val="tx2"/>
                </a:solidFill>
              </a:rPr>
              <a:t>Configuración</a:t>
            </a: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endParaRPr kumimoji="1" lang="en-US" altLang="zh-CN" sz="1400" b="1">
              <a:solidFill>
                <a:schemeClr val="tx2"/>
              </a:solidFill>
            </a:endParaRP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400" b="1">
                <a:solidFill>
                  <a:schemeClr val="tx2"/>
                </a:solidFill>
              </a:rPr>
              <a:t>Frecuencia: 2.6Ghz</a:t>
            </a: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endParaRPr kumimoji="1" lang="en-US" altLang="zh-CN" sz="1400" b="1">
              <a:solidFill>
                <a:schemeClr val="tx2"/>
              </a:solidFill>
            </a:endParaRP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400" b="1">
                <a:solidFill>
                  <a:schemeClr val="tx2"/>
                </a:solidFill>
              </a:rPr>
              <a:t>Bandwidth: 20Mhz</a:t>
            </a: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endParaRPr kumimoji="1" lang="en-US" altLang="zh-CN" sz="1400" b="1">
              <a:solidFill>
                <a:schemeClr val="tx2"/>
              </a:solidFill>
            </a:endParaRP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400" b="1">
                <a:solidFill>
                  <a:schemeClr val="tx2"/>
                </a:solidFill>
              </a:rPr>
              <a:t>Antena: 2x2 MIMO</a:t>
            </a: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endParaRPr kumimoji="1" lang="en-US" altLang="zh-CN" sz="1400" b="1">
              <a:solidFill>
                <a:schemeClr val="tx2"/>
              </a:solidFill>
            </a:endParaRP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400" b="1">
                <a:solidFill>
                  <a:schemeClr val="tx2"/>
                </a:solidFill>
              </a:rPr>
              <a:t>DL: HOM 64QAM</a:t>
            </a: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endParaRPr kumimoji="1" lang="en-US" altLang="zh-CN" sz="1400" b="1">
              <a:solidFill>
                <a:schemeClr val="tx2"/>
              </a:solidFill>
            </a:endParaRP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400" b="1">
                <a:solidFill>
                  <a:schemeClr val="tx2"/>
                </a:solidFill>
              </a:rPr>
              <a:t>UL: HOM 64QAM</a:t>
            </a: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endParaRPr kumimoji="1" lang="en-US" altLang="zh-CN" sz="1400" b="1">
              <a:solidFill>
                <a:schemeClr val="tx2"/>
              </a:solidFill>
            </a:endParaRP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endParaRPr kumimoji="1" lang="en-US" altLang="zh-CN" sz="1400" b="1">
              <a:solidFill>
                <a:schemeClr val="tx2"/>
              </a:solidFill>
            </a:endParaRPr>
          </a:p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endParaRPr kumimoji="1" lang="en-US" altLang="zh-CN" sz="1400" b="1">
              <a:solidFill>
                <a:schemeClr val="tx2"/>
              </a:solidFill>
            </a:endParaRPr>
          </a:p>
        </p:txBody>
      </p:sp>
      <p:sp>
        <p:nvSpPr>
          <p:cNvPr id="10264" name="Rectangle 7"/>
          <p:cNvSpPr>
            <a:spLocks noChangeArrowheads="1"/>
          </p:cNvSpPr>
          <p:nvPr/>
        </p:nvSpPr>
        <p:spPr bwMode="auto">
          <a:xfrm>
            <a:off x="4211638" y="5516563"/>
            <a:ext cx="627062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200" b="1">
                <a:solidFill>
                  <a:srgbClr val="000000"/>
                </a:solidFill>
              </a:rPr>
              <a:t>Lab Test</a:t>
            </a:r>
            <a:endParaRPr kumimoji="1" lang="en-US" altLang="zh-CN" sz="1200" b="1">
              <a:solidFill>
                <a:schemeClr val="bg1"/>
              </a:solidFill>
            </a:endParaRPr>
          </a:p>
        </p:txBody>
      </p:sp>
      <p:sp>
        <p:nvSpPr>
          <p:cNvPr id="10265" name="Rectangle 7"/>
          <p:cNvSpPr>
            <a:spLocks noChangeArrowheads="1"/>
          </p:cNvSpPr>
          <p:nvPr/>
        </p:nvSpPr>
        <p:spPr bwMode="auto">
          <a:xfrm>
            <a:off x="4171950" y="3101975"/>
            <a:ext cx="7127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200" b="1">
                <a:solidFill>
                  <a:srgbClr val="000000"/>
                </a:solidFill>
              </a:rPr>
              <a:t>Field Test</a:t>
            </a:r>
            <a:endParaRPr kumimoji="1" lang="en-US" altLang="zh-CN" sz="1200" b="1">
              <a:solidFill>
                <a:schemeClr val="bg1"/>
              </a:solidFill>
            </a:endParaRPr>
          </a:p>
        </p:txBody>
      </p:sp>
      <p:sp>
        <p:nvSpPr>
          <p:cNvPr id="10266" name="Text Box 47"/>
          <p:cNvSpPr txBox="1">
            <a:spLocks noChangeArrowheads="1"/>
          </p:cNvSpPr>
          <p:nvPr/>
        </p:nvSpPr>
        <p:spPr bwMode="auto">
          <a:xfrm>
            <a:off x="755650" y="4119563"/>
            <a:ext cx="1703388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>
                <a:solidFill>
                  <a:schemeClr val="tx2"/>
                </a:solidFill>
                <a:cs typeface="Arial" charset="0"/>
              </a:rPr>
              <a:t>EPC</a:t>
            </a:r>
          </a:p>
        </p:txBody>
      </p:sp>
      <p:sp>
        <p:nvSpPr>
          <p:cNvPr id="10267" name="Text Box 48"/>
          <p:cNvSpPr txBox="1">
            <a:spLocks noChangeArrowheads="1"/>
          </p:cNvSpPr>
          <p:nvPr/>
        </p:nvSpPr>
        <p:spPr bwMode="auto">
          <a:xfrm>
            <a:off x="5121275" y="2979738"/>
            <a:ext cx="1466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>
                <a:solidFill>
                  <a:schemeClr val="tx2"/>
                </a:solidFill>
                <a:cs typeface="Arial" charset="0"/>
              </a:rPr>
              <a:t>Road</a:t>
            </a:r>
          </a:p>
        </p:txBody>
      </p:sp>
      <p:sp>
        <p:nvSpPr>
          <p:cNvPr id="10268" name="Text Box 49"/>
          <p:cNvSpPr txBox="1">
            <a:spLocks noChangeArrowheads="1"/>
          </p:cNvSpPr>
          <p:nvPr/>
        </p:nvSpPr>
        <p:spPr bwMode="auto">
          <a:xfrm>
            <a:off x="5076825" y="4941888"/>
            <a:ext cx="15382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Pct val="8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1400" b="1">
                <a:solidFill>
                  <a:schemeClr val="tx2"/>
                </a:solidFill>
                <a:cs typeface="Arial" charset="0"/>
              </a:rPr>
              <a:t>Switch room</a:t>
            </a:r>
          </a:p>
        </p:txBody>
      </p:sp>
      <p:sp>
        <p:nvSpPr>
          <p:cNvPr id="10269" name="Rectangle 50"/>
          <p:cNvSpPr>
            <a:spLocks noChangeArrowheads="1"/>
          </p:cNvSpPr>
          <p:nvPr/>
        </p:nvSpPr>
        <p:spPr bwMode="auto">
          <a:xfrm>
            <a:off x="3132138" y="5157788"/>
            <a:ext cx="444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000">
                <a:solidFill>
                  <a:srgbClr val="000000"/>
                </a:solidFill>
              </a:rPr>
              <a:t>BBU</a:t>
            </a:r>
          </a:p>
        </p:txBody>
      </p:sp>
      <p:sp>
        <p:nvSpPr>
          <p:cNvPr id="10270" name="Rectangle 51"/>
          <p:cNvSpPr>
            <a:spLocks noChangeArrowheads="1"/>
          </p:cNvSpPr>
          <p:nvPr/>
        </p:nvSpPr>
        <p:spPr bwMode="auto">
          <a:xfrm>
            <a:off x="4067175" y="1989138"/>
            <a:ext cx="460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000">
                <a:solidFill>
                  <a:srgbClr val="000000"/>
                </a:solidFill>
              </a:rPr>
              <a:t>RRU</a:t>
            </a:r>
          </a:p>
        </p:txBody>
      </p:sp>
      <p:sp>
        <p:nvSpPr>
          <p:cNvPr id="10271" name="Rectangle 52"/>
          <p:cNvSpPr>
            <a:spLocks noChangeArrowheads="1"/>
          </p:cNvSpPr>
          <p:nvPr/>
        </p:nvSpPr>
        <p:spPr bwMode="auto">
          <a:xfrm>
            <a:off x="3635375" y="4437063"/>
            <a:ext cx="460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kumimoji="1" lang="en-US" altLang="zh-CN" sz="1000">
                <a:solidFill>
                  <a:srgbClr val="000000"/>
                </a:solidFill>
              </a:rPr>
              <a:t>RRU</a:t>
            </a:r>
          </a:p>
        </p:txBody>
      </p:sp>
      <p:pic>
        <p:nvPicPr>
          <p:cNvPr id="10272" name="Picture 3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" t="11372" r="2153" b="4559"/>
          <a:stretch>
            <a:fillRect/>
          </a:stretch>
        </p:blipFill>
        <p:spPr bwMode="auto">
          <a:xfrm>
            <a:off x="5441950" y="1357313"/>
            <a:ext cx="5064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3" name="Picture 3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" t="11372" r="2153" b="4559"/>
          <a:stretch>
            <a:fillRect/>
          </a:stretch>
        </p:blipFill>
        <p:spPr bwMode="auto">
          <a:xfrm>
            <a:off x="5500688" y="4429125"/>
            <a:ext cx="422275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4" name="Freeform 36"/>
          <p:cNvSpPr>
            <a:spLocks/>
          </p:cNvSpPr>
          <p:nvPr/>
        </p:nvSpPr>
        <p:spPr bwMode="auto">
          <a:xfrm flipV="1">
            <a:off x="785813" y="3500438"/>
            <a:ext cx="1428750" cy="74612"/>
          </a:xfrm>
          <a:custGeom>
            <a:avLst/>
            <a:gdLst>
              <a:gd name="T0" fmla="*/ 0 w 431"/>
              <a:gd name="T1" fmla="*/ 2147483647 h 328"/>
              <a:gd name="T2" fmla="*/ 2147483647 w 431"/>
              <a:gd name="T3" fmla="*/ 2147483647 h 328"/>
              <a:gd name="T4" fmla="*/ 2147483647 w 431"/>
              <a:gd name="T5" fmla="*/ 2147483647 h 328"/>
              <a:gd name="T6" fmla="*/ 2147483647 w 431"/>
              <a:gd name="T7" fmla="*/ 2147483647 h 328"/>
              <a:gd name="T8" fmla="*/ 0 60000 65536"/>
              <a:gd name="T9" fmla="*/ 0 60000 65536"/>
              <a:gd name="T10" fmla="*/ 0 60000 65536"/>
              <a:gd name="T11" fmla="*/ 0 60000 65536"/>
              <a:gd name="T12" fmla="*/ 0 w 431"/>
              <a:gd name="T13" fmla="*/ 0 h 328"/>
              <a:gd name="T14" fmla="*/ 431 w 431"/>
              <a:gd name="T15" fmla="*/ 328 h 3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1" h="328">
                <a:moveTo>
                  <a:pt x="0" y="21"/>
                </a:moveTo>
                <a:cubicBezTo>
                  <a:pt x="23" y="17"/>
                  <a:pt x="50" y="25"/>
                  <a:pt x="75" y="28"/>
                </a:cubicBezTo>
                <a:cubicBezTo>
                  <a:pt x="150" y="38"/>
                  <a:pt x="202" y="0"/>
                  <a:pt x="247" y="19"/>
                </a:cubicBezTo>
                <a:cubicBezTo>
                  <a:pt x="331" y="55"/>
                  <a:pt x="386" y="297"/>
                  <a:pt x="431" y="328"/>
                </a:cubicBezTo>
              </a:path>
            </a:pathLst>
          </a:custGeom>
          <a:noFill/>
          <a:ln w="317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461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1" y="476672"/>
            <a:ext cx="9075926" cy="599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1170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126798" cy="5076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4856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8" y="588787"/>
            <a:ext cx="9098107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9127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091705" cy="602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7063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11793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015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11951" cy="622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891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2" y="116632"/>
            <a:ext cx="9033048" cy="629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214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ext Box 2"/>
          <p:cNvSpPr txBox="1">
            <a:spLocks noChangeArrowheads="1"/>
          </p:cNvSpPr>
          <p:nvPr/>
        </p:nvSpPr>
        <p:spPr bwMode="auto">
          <a:xfrm>
            <a:off x="806450" y="523875"/>
            <a:ext cx="6480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4400" dirty="0">
                <a:latin typeface="+mj-lt"/>
                <a:ea typeface="+mj-ea"/>
                <a:cs typeface="+mj-cs"/>
              </a:rPr>
              <a:t>Elementos en la SAE</a:t>
            </a:r>
          </a:p>
        </p:txBody>
      </p:sp>
      <p:sp>
        <p:nvSpPr>
          <p:cNvPr id="219148" name="Text Box 12"/>
          <p:cNvSpPr txBox="1">
            <a:spLocks noChangeArrowheads="1"/>
          </p:cNvSpPr>
          <p:nvPr/>
        </p:nvSpPr>
        <p:spPr bwMode="auto">
          <a:xfrm>
            <a:off x="971550" y="1916113"/>
            <a:ext cx="72009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" sz="2800" dirty="0">
                <a:latin typeface="+mn-lt"/>
                <a:ea typeface="ＭＳ Ｐゴシック" pitchFamily="34" charset="-128"/>
              </a:rPr>
              <a:t>MME: encargado del plano de control en la SAE.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" sz="2800" dirty="0">
                <a:latin typeface="+mn-lt"/>
                <a:ea typeface="ＭＳ Ｐゴシック" pitchFamily="34" charset="-128"/>
              </a:rPr>
              <a:t>S-GW: </a:t>
            </a:r>
            <a:r>
              <a:rPr lang="es-ES" sz="2800" dirty="0" err="1">
                <a:latin typeface="+mn-lt"/>
                <a:ea typeface="ＭＳ Ｐゴシック" pitchFamily="34" charset="-128"/>
              </a:rPr>
              <a:t>Serving</a:t>
            </a:r>
            <a:r>
              <a:rPr lang="es-ES" sz="2800" dirty="0">
                <a:latin typeface="+mn-lt"/>
                <a:ea typeface="ＭＳ Ｐゴシック" pitchFamily="34" charset="-128"/>
              </a:rPr>
              <a:t>- Gateway, comunica el P-GW con la E-UTRAN. El S-GW siempre forma parte de la red donde se encuentra el terminal de usuario en ese momento.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" sz="2800" dirty="0">
                <a:latin typeface="+mn-lt"/>
                <a:ea typeface="ＭＳ Ｐゴシック" pitchFamily="34" charset="-128"/>
              </a:rPr>
              <a:t>P-GW: encargado del control de </a:t>
            </a:r>
            <a:r>
              <a:rPr lang="es-ES" sz="2800" dirty="0" err="1">
                <a:latin typeface="+mn-lt"/>
                <a:ea typeface="ＭＳ Ｐゴシック" pitchFamily="34" charset="-128"/>
              </a:rPr>
              <a:t>handover</a:t>
            </a:r>
            <a:r>
              <a:rPr lang="es-ES" sz="2800" dirty="0">
                <a:latin typeface="+mn-lt"/>
                <a:ea typeface="ＭＳ Ｐゴシック" pitchFamily="34" charset="-128"/>
              </a:rPr>
              <a:t> sobre los móviles. Generalmente soporta MIP (Mobile IP).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latin typeface="+mn-lt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358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389</Words>
  <Application>Microsoft Office PowerPoint</Application>
  <PresentationFormat>Presentación en pantalla (4:3)</PresentationFormat>
  <Paragraphs>114</Paragraphs>
  <Slides>18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0" baseType="lpstr">
      <vt:lpstr>Tema de Office</vt:lpstr>
      <vt:lpstr>Picture</vt:lpstr>
      <vt:lpstr>EL65G: Sistemas de Comunicaciones Móviles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Funciones del MME</vt:lpstr>
      <vt:lpstr>Funciones del SGW</vt:lpstr>
      <vt:lpstr>Funciones del PGW</vt:lpstr>
      <vt:lpstr>HSS</vt:lpstr>
      <vt:lpstr>Presentación de PowerPoint</vt:lpstr>
      <vt:lpstr>Presentación de PowerPoint</vt:lpstr>
      <vt:lpstr>Presentación de PowerPoint</vt:lpstr>
      <vt:lpstr>Arquitectura de la red Trial LTE</vt:lpstr>
      <vt:lpstr>Introducción al Entorno de Pruebas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EL65G: Sistemas de Comunicaciones Móviles</dc:title>
  <dc:creator>Cristián Segura</dc:creator>
  <cp:lastModifiedBy>Cristián Segura</cp:lastModifiedBy>
  <cp:revision>18</cp:revision>
  <dcterms:created xsi:type="dcterms:W3CDTF">2011-11-03T20:05:46Z</dcterms:created>
  <dcterms:modified xsi:type="dcterms:W3CDTF">2011-11-04T11:04:29Z</dcterms:modified>
</cp:coreProperties>
</file>