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363" r:id="rId4"/>
    <p:sldId id="364" r:id="rId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746" autoAdjust="0"/>
  </p:normalViewPr>
  <p:slideViewPr>
    <p:cSldViewPr>
      <p:cViewPr>
        <p:scale>
          <a:sx n="66" d="100"/>
          <a:sy n="66" d="100"/>
        </p:scale>
        <p:origin x="-1662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0681E-D7DE-429C-9804-09E5AF1755AE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E827F-22F8-43FE-906B-A0D3352F6AE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E827F-22F8-43FE-906B-A0D3352F6AEA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E827F-22F8-43FE-906B-A0D3352F6AEA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E827F-22F8-43FE-906B-A0D3352F6AEA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AB7B7-5E57-4864-8589-C0AFD6469DE2}" type="datetimeFigureOut">
              <a:rPr lang="es-CL" smtClean="0"/>
              <a:pPr/>
              <a:t>27-10-2011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68EC5-602C-4B85-9BC7-BFC686336CB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Título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8143932" cy="1714512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sz="2000" b="1" dirty="0" smtClean="0">
                <a:latin typeface="Cambria" pitchFamily="18" charset="0"/>
              </a:rPr>
              <a:t>PROYECTO</a:t>
            </a:r>
            <a:br>
              <a:rPr lang="es-CL" sz="2000" b="1" dirty="0" smtClean="0">
                <a:latin typeface="Cambria" pitchFamily="18" charset="0"/>
              </a:rPr>
            </a:br>
            <a:r>
              <a:rPr lang="es-CL" sz="2000" b="1" dirty="0" smtClean="0">
                <a:latin typeface="Cambria" pitchFamily="18" charset="0"/>
              </a:rPr>
              <a:t>“SIERRA DE ORO”</a:t>
            </a:r>
            <a:endParaRPr lang="es-CL" sz="2000" b="1" dirty="0">
              <a:latin typeface="Cambria" pitchFamily="18" charset="0"/>
            </a:endParaRPr>
          </a:p>
        </p:txBody>
      </p:sp>
      <p:sp>
        <p:nvSpPr>
          <p:cNvPr id="20" name="15 Título"/>
          <p:cNvSpPr txBox="1">
            <a:spLocks/>
          </p:cNvSpPr>
          <p:nvPr/>
        </p:nvSpPr>
        <p:spPr>
          <a:xfrm>
            <a:off x="6072198" y="6143644"/>
            <a:ext cx="2820282" cy="35719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400" b="1" dirty="0" smtClean="0">
                <a:latin typeface="Cambria" pitchFamily="18" charset="0"/>
              </a:rPr>
              <a:t>Santiago, 27 de octubre de 2011</a:t>
            </a:r>
            <a:endParaRPr kumimoji="0" lang="es-CL" sz="1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2016224" cy="83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tx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s-CL" sz="3000" dirty="0" smtClean="0">
                <a:solidFill>
                  <a:schemeClr val="bg1"/>
                </a:solidFill>
                <a:latin typeface="Cambria" pitchFamily="18" charset="0"/>
              </a:rPr>
              <a:t>	Principales características</a:t>
            </a:r>
            <a:endParaRPr lang="es-CL" sz="3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6357958"/>
            <a:ext cx="7236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900" b="1" dirty="0" smtClean="0">
                <a:latin typeface="Cambria" pitchFamily="18" charset="0"/>
              </a:rPr>
              <a:t>PROYECTO DE CENTRALES HIDROELÉCTRICAS</a:t>
            </a:r>
            <a:endParaRPr lang="es-CL" sz="900" b="1" dirty="0">
              <a:latin typeface="Cambria" pitchFamily="18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73470"/>
            <a:ext cx="1403648" cy="58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755576" y="764704"/>
            <a:ext cx="77048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rgbClr val="FF0000"/>
                </a:solidFill>
              </a:rPr>
              <a:t>Ubicación: </a:t>
            </a:r>
            <a:r>
              <a:rPr lang="es-CL" b="1" dirty="0" smtClean="0"/>
              <a:t>Cuenca Río </a:t>
            </a:r>
            <a:r>
              <a:rPr lang="es-CL" b="1" dirty="0" err="1" smtClean="0"/>
              <a:t>Tulumayo</a:t>
            </a:r>
            <a:r>
              <a:rPr lang="es-CL" b="1" dirty="0" smtClean="0"/>
              <a:t>. </a:t>
            </a:r>
            <a:r>
              <a:rPr lang="es-CL" b="1" dirty="0" err="1" smtClean="0"/>
              <a:t>Depto</a:t>
            </a:r>
            <a:r>
              <a:rPr lang="es-CL" b="1" dirty="0" smtClean="0"/>
              <a:t> de Junín, Perú.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Tipo: </a:t>
            </a:r>
            <a:r>
              <a:rPr lang="es-CL" b="1" dirty="0" smtClean="0"/>
              <a:t>Central de pasada con regulación horaria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Potencia Instalada: </a:t>
            </a:r>
            <a:r>
              <a:rPr lang="es-CL" b="1" dirty="0" smtClean="0"/>
              <a:t>??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Factor de Planta: </a:t>
            </a:r>
            <a:r>
              <a:rPr lang="es-CL" b="1" dirty="0" smtClean="0"/>
              <a:t>??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Caudal de diseño:</a:t>
            </a:r>
            <a:r>
              <a:rPr lang="es-CL" b="1" dirty="0" smtClean="0"/>
              <a:t> ??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Altura Bruta de caída:  </a:t>
            </a:r>
            <a:r>
              <a:rPr lang="es-CL" b="1" dirty="0" smtClean="0"/>
              <a:t>259 m</a:t>
            </a:r>
          </a:p>
          <a:p>
            <a:endParaRPr lang="es-CL" b="1" dirty="0" smtClean="0"/>
          </a:p>
          <a:p>
            <a:r>
              <a:rPr lang="es-CL" b="1" dirty="0" smtClean="0">
                <a:solidFill>
                  <a:srgbClr val="FF0000"/>
                </a:solidFill>
              </a:rPr>
              <a:t>Altura Neta de caída: </a:t>
            </a:r>
            <a:r>
              <a:rPr lang="es-CL" b="1" dirty="0" smtClean="0"/>
              <a:t>??</a:t>
            </a:r>
          </a:p>
          <a:p>
            <a:endParaRPr lang="es-CL" b="1" dirty="0" smtClean="0"/>
          </a:p>
          <a:p>
            <a:endParaRPr lang="es-C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tx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s-CL" sz="3000" dirty="0" smtClean="0">
                <a:solidFill>
                  <a:schemeClr val="bg1"/>
                </a:solidFill>
                <a:latin typeface="Cambria" pitchFamily="18" charset="0"/>
              </a:rPr>
              <a:t>	Hidrología</a:t>
            </a:r>
            <a:endParaRPr lang="es-CL" sz="3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6357958"/>
            <a:ext cx="7236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900" b="1" dirty="0" smtClean="0">
                <a:latin typeface="Cambria" pitchFamily="18" charset="0"/>
              </a:rPr>
              <a:t>PROYECTO DE CENTRALES HIDROELÉCTRICAS</a:t>
            </a:r>
            <a:endParaRPr lang="es-CL" sz="900" b="1" dirty="0">
              <a:latin typeface="Cambria" pitchFamily="18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73470"/>
            <a:ext cx="1403648" cy="58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764704"/>
            <a:ext cx="6696744" cy="521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42917"/>
          </a:xfrm>
          <a:solidFill>
            <a:schemeClr val="tx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es-CL" sz="3000" dirty="0" smtClean="0">
                <a:solidFill>
                  <a:schemeClr val="bg1"/>
                </a:solidFill>
                <a:latin typeface="Cambria" pitchFamily="18" charset="0"/>
              </a:rPr>
              <a:t>	Estaciones Fluviométricas</a:t>
            </a:r>
            <a:endParaRPr lang="es-CL" sz="30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6357958"/>
            <a:ext cx="7236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900" b="1" dirty="0" smtClean="0">
                <a:latin typeface="Cambria" pitchFamily="18" charset="0"/>
              </a:rPr>
              <a:t>PROYECTO DE CENTRALES HIDROELÉCTRICAS</a:t>
            </a:r>
            <a:endParaRPr lang="es-CL" sz="900" b="1" dirty="0">
              <a:latin typeface="Cambria" pitchFamily="18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6215082"/>
            <a:ext cx="914400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73470"/>
            <a:ext cx="1403648" cy="58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692696"/>
            <a:ext cx="4320480" cy="524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5724128" y="105273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1. La Florencia</a:t>
            </a:r>
            <a:endParaRPr lang="es-CL" dirty="0"/>
          </a:p>
        </p:txBody>
      </p:sp>
      <p:sp>
        <p:nvSpPr>
          <p:cNvPr id="19" name="18 Elipse"/>
          <p:cNvSpPr/>
          <p:nvPr/>
        </p:nvSpPr>
        <p:spPr>
          <a:xfrm>
            <a:off x="5724128" y="764704"/>
            <a:ext cx="216024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CuadroTexto"/>
          <p:cNvSpPr txBox="1"/>
          <p:nvPr/>
        </p:nvSpPr>
        <p:spPr>
          <a:xfrm>
            <a:off x="6012160" y="6926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Estaciones Fluviométricas</a:t>
            </a:r>
            <a:endParaRPr lang="es-CL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724128" y="13407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2. Libertad</a:t>
            </a:r>
            <a:endParaRPr lang="es-CL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724128" y="16288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3. Calabazas</a:t>
            </a:r>
            <a:endParaRPr lang="es-CL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724128" y="19168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4. </a:t>
            </a:r>
            <a:r>
              <a:rPr lang="es-CL" dirty="0" err="1" smtClean="0"/>
              <a:t>Marancocha</a:t>
            </a:r>
            <a:endParaRPr lang="es-CL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724128" y="32129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1. San Ramón</a:t>
            </a:r>
            <a:endParaRPr lang="es-CL" dirty="0"/>
          </a:p>
        </p:txBody>
      </p:sp>
      <p:sp>
        <p:nvSpPr>
          <p:cNvPr id="26" name="25 CuadroTexto"/>
          <p:cNvSpPr txBox="1"/>
          <p:nvPr/>
        </p:nvSpPr>
        <p:spPr>
          <a:xfrm>
            <a:off x="6012160" y="28529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Estaciones Pluviométricas</a:t>
            </a:r>
            <a:endParaRPr lang="es-CL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724128" y="35010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2. </a:t>
            </a:r>
            <a:r>
              <a:rPr lang="es-CL" dirty="0" err="1" smtClean="0"/>
              <a:t>Runatullo</a:t>
            </a:r>
            <a:endParaRPr lang="es-CL" dirty="0"/>
          </a:p>
        </p:txBody>
      </p:sp>
      <p:sp>
        <p:nvSpPr>
          <p:cNvPr id="28" name="27 CuadroTexto"/>
          <p:cNvSpPr txBox="1"/>
          <p:nvPr/>
        </p:nvSpPr>
        <p:spPr>
          <a:xfrm>
            <a:off x="5724128" y="37890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3. Comas</a:t>
            </a:r>
            <a:endParaRPr lang="es-CL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724128" y="40770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4. San Eloy</a:t>
            </a:r>
            <a:endParaRPr lang="es-CL" dirty="0"/>
          </a:p>
        </p:txBody>
      </p:sp>
      <p:sp>
        <p:nvSpPr>
          <p:cNvPr id="30" name="29 Triángulo isósceles"/>
          <p:cNvSpPr/>
          <p:nvPr/>
        </p:nvSpPr>
        <p:spPr>
          <a:xfrm>
            <a:off x="5724128" y="2924944"/>
            <a:ext cx="288032" cy="21602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4196</TotalTime>
  <Words>101</Words>
  <Application>Microsoft Office PowerPoint</Application>
  <PresentationFormat>Presentación en pantalla (4:3)</PresentationFormat>
  <Paragraphs>34</Paragraphs>
  <Slides>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PROYECTO “SIERRA DE ORO”</vt:lpstr>
      <vt:lpstr> Principales características</vt:lpstr>
      <vt:lpstr> Hidrología</vt:lpstr>
      <vt:lpstr> Estaciones Fluviométricas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de Presentación</dc:title>
  <dc:creator>Clao</dc:creator>
  <cp:lastModifiedBy>cl151055346</cp:lastModifiedBy>
  <cp:revision>226</cp:revision>
  <dcterms:created xsi:type="dcterms:W3CDTF">2011-06-05T01:54:15Z</dcterms:created>
  <dcterms:modified xsi:type="dcterms:W3CDTF">2011-10-27T16:19:43Z</dcterms:modified>
</cp:coreProperties>
</file>