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3" r:id="rId4"/>
    <p:sldId id="258" r:id="rId5"/>
    <p:sldId id="260" r:id="rId6"/>
    <p:sldId id="264" r:id="rId7"/>
    <p:sldId id="261" r:id="rId8"/>
    <p:sldId id="265" r:id="rId9"/>
    <p:sldId id="262" r:id="rId10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  <p:sp>
        <p:nvSpPr>
          <p:cNvPr id="32" name="31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56" name="55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Forma libre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Forma libre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Forma libre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Forma libre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Forma libre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Forma libre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Forma libre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Forma libre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Forma libre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Forma libre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Forma libre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Forma libre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Forma libre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Forma libre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  <p:sp>
        <p:nvSpPr>
          <p:cNvPr id="7" name="6 Rectángulo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Rectángulo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  <p:sp>
        <p:nvSpPr>
          <p:cNvPr id="16" name="15 Rectángulo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Rectángulo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Rectángulo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Rectángulo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Rectángulo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Rectángulo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Rectángulo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o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grpSp>
        <p:nvGrpSpPr>
          <p:cNvPr id="14" name="13 Grupo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o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8734DEA-834C-466B-8240-B57A472E6DCB}" type="datetimeFigureOut">
              <a:rPr lang="es-CL" smtClean="0"/>
              <a:t>24-08-2010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s-CL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98B750D-6DFC-4EB6-939D-F20DF5D9D2B1}" type="slidenum">
              <a:rPr lang="es-CL" smtClean="0"/>
              <a:t>‹Nº›</a:t>
            </a:fld>
            <a:endParaRPr lang="es-C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Comunidad Vecinal </a:t>
            </a:r>
            <a:r>
              <a:rPr lang="es-CL" dirty="0" err="1" smtClean="0"/>
              <a:t>On</a:t>
            </a:r>
            <a:r>
              <a:rPr lang="es-CL" dirty="0" smtClean="0"/>
              <a:t>-Line</a:t>
            </a:r>
            <a:endParaRPr lang="es-C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 smtClean="0"/>
              <a:t>Juan Pablo </a:t>
            </a:r>
            <a:r>
              <a:rPr lang="es-CL" dirty="0" err="1" smtClean="0"/>
              <a:t>Rivacoba</a:t>
            </a:r>
            <a:endParaRPr lang="es-CL" dirty="0" smtClean="0"/>
          </a:p>
          <a:p>
            <a:r>
              <a:rPr lang="es-CL" dirty="0" smtClean="0"/>
              <a:t>Ronald Poillot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Comunidad Vecinal </a:t>
            </a:r>
            <a:r>
              <a:rPr lang="es-CL" dirty="0" err="1" smtClean="0"/>
              <a:t>On</a:t>
            </a:r>
            <a:r>
              <a:rPr lang="es-CL" dirty="0" smtClean="0"/>
              <a:t> Line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Problemas actuales</a:t>
            </a:r>
          </a:p>
          <a:p>
            <a:pPr lvl="1"/>
            <a:r>
              <a:rPr lang="es-CL" dirty="0" smtClean="0"/>
              <a:t>Bajo conocimiento de la comunidad existente en el entorno (vecinos)</a:t>
            </a:r>
          </a:p>
          <a:p>
            <a:pPr lvl="1"/>
            <a:r>
              <a:rPr lang="es-CL" dirty="0" smtClean="0"/>
              <a:t>Bajo </a:t>
            </a:r>
            <a:r>
              <a:rPr lang="es-CL" dirty="0" smtClean="0"/>
              <a:t>nivel organizativo para </a:t>
            </a:r>
            <a:r>
              <a:rPr lang="es-CL" dirty="0" smtClean="0"/>
              <a:t>muchos casos (seguridad</a:t>
            </a:r>
            <a:r>
              <a:rPr lang="es-CL" dirty="0" smtClean="0"/>
              <a:t>, beneficios, </a:t>
            </a:r>
            <a:r>
              <a:rPr lang="es-CL" dirty="0" smtClean="0"/>
              <a:t>etc.).</a:t>
            </a:r>
            <a:endParaRPr lang="es-CL" dirty="0" smtClean="0"/>
          </a:p>
          <a:p>
            <a:pPr lvl="1"/>
            <a:r>
              <a:rPr lang="es-CL" dirty="0" smtClean="0"/>
              <a:t>Escasa </a:t>
            </a:r>
            <a:r>
              <a:rPr lang="es-CL" dirty="0" smtClean="0"/>
              <a:t>participación en reuniones de JJVV, desconocimientos de contenidos tratados en éstas</a:t>
            </a:r>
            <a:r>
              <a:rPr lang="es-CL" dirty="0" smtClean="0"/>
              <a:t>.</a:t>
            </a:r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Comunidad Vecinal </a:t>
            </a:r>
            <a:r>
              <a:rPr lang="es-CL" dirty="0" err="1" smtClean="0"/>
              <a:t>On</a:t>
            </a:r>
            <a:r>
              <a:rPr lang="es-CL" dirty="0" smtClean="0"/>
              <a:t> Line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Problemas actuales</a:t>
            </a:r>
          </a:p>
          <a:p>
            <a:pPr lvl="1"/>
            <a:r>
              <a:rPr lang="es-CL" dirty="0" smtClean="0"/>
              <a:t>Alerta </a:t>
            </a:r>
            <a:r>
              <a:rPr lang="es-CL" dirty="0" smtClean="0"/>
              <a:t>efectiva a Carabineros sobre problemas es </a:t>
            </a:r>
            <a:r>
              <a:rPr lang="es-CL" dirty="0" smtClean="0"/>
              <a:t>tardío y muchas veces falso.</a:t>
            </a:r>
          </a:p>
          <a:p>
            <a:pPr lvl="1"/>
            <a:r>
              <a:rPr lang="es-CL" dirty="0" smtClean="0"/>
              <a:t>Bajo </a:t>
            </a:r>
            <a:r>
              <a:rPr lang="es-CL" dirty="0" smtClean="0"/>
              <a:t>sentido de pertenencia a comunidad</a:t>
            </a:r>
          </a:p>
          <a:p>
            <a:pPr lvl="1"/>
            <a:r>
              <a:rPr lang="es-CL" dirty="0" smtClean="0"/>
              <a:t>Canales </a:t>
            </a:r>
            <a:r>
              <a:rPr lang="es-CL" dirty="0" smtClean="0"/>
              <a:t>de comunicación </a:t>
            </a:r>
            <a:r>
              <a:rPr lang="es-CL" dirty="0" smtClean="0"/>
              <a:t>casi exclusivamente </a:t>
            </a:r>
            <a:r>
              <a:rPr lang="es-CL" dirty="0" smtClean="0"/>
              <a:t>cara a cara o vía telefónica.</a:t>
            </a:r>
          </a:p>
          <a:p>
            <a:pPr lvl="1"/>
            <a:r>
              <a:rPr lang="es-CL" dirty="0" smtClean="0"/>
              <a:t>Información </a:t>
            </a:r>
            <a:r>
              <a:rPr lang="es-CL" dirty="0" smtClean="0"/>
              <a:t>de </a:t>
            </a:r>
            <a:r>
              <a:rPr lang="es-CL" dirty="0" smtClean="0"/>
              <a:t>JJVV poco conocida.</a:t>
            </a:r>
          </a:p>
          <a:p>
            <a:pPr lvl="1"/>
            <a:r>
              <a:rPr lang="es-CL" dirty="0" smtClean="0"/>
              <a:t>Información cotidiana poco visible no presencialmente (¿Llegó el pan? ¿Tendrá azúcar el casero?).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Comunidad Vecinal </a:t>
            </a:r>
            <a:r>
              <a:rPr lang="es-CL" dirty="0" err="1" smtClean="0"/>
              <a:t>On</a:t>
            </a:r>
            <a:r>
              <a:rPr lang="es-CL" dirty="0" smtClean="0"/>
              <a:t> Line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Qué estamos haciendo</a:t>
            </a:r>
          </a:p>
          <a:p>
            <a:pPr lvl="1"/>
            <a:r>
              <a:rPr lang="es-CL" dirty="0" smtClean="0"/>
              <a:t>Creando </a:t>
            </a:r>
            <a:r>
              <a:rPr lang="es-CL" dirty="0" smtClean="0"/>
              <a:t>sistema </a:t>
            </a:r>
            <a:r>
              <a:rPr lang="es-CL" dirty="0" smtClean="0"/>
              <a:t>de Información/comunidad/Red Social integrado </a:t>
            </a:r>
            <a:r>
              <a:rPr lang="es-CL" dirty="0" smtClean="0"/>
              <a:t>para </a:t>
            </a:r>
            <a:r>
              <a:rPr lang="es-CL" dirty="0" smtClean="0"/>
              <a:t>vecinos</a:t>
            </a:r>
          </a:p>
          <a:p>
            <a:pPr lvl="1"/>
            <a:endParaRPr lang="es-CL" dirty="0" smtClean="0"/>
          </a:p>
          <a:p>
            <a:r>
              <a:rPr lang="es-CL" dirty="0" smtClean="0"/>
              <a:t>Destinatarios</a:t>
            </a:r>
            <a:endParaRPr lang="es-CL" dirty="0" smtClean="0"/>
          </a:p>
          <a:p>
            <a:pPr lvl="1"/>
            <a:r>
              <a:rPr lang="es-CL" dirty="0" smtClean="0"/>
              <a:t>Vecinos </a:t>
            </a:r>
            <a:r>
              <a:rPr lang="es-CL" dirty="0" smtClean="0"/>
              <a:t>de comunidades</a:t>
            </a:r>
          </a:p>
          <a:p>
            <a:pPr lvl="1"/>
            <a:r>
              <a:rPr lang="es-CL" dirty="0" smtClean="0"/>
              <a:t>Almaceneros</a:t>
            </a:r>
            <a:endParaRPr lang="es-CL" dirty="0" smtClean="0"/>
          </a:p>
          <a:p>
            <a:pPr lvl="1"/>
            <a:r>
              <a:rPr lang="es-CL" dirty="0" smtClean="0"/>
              <a:t>Carabineros</a:t>
            </a:r>
            <a:endParaRPr lang="es-CL" dirty="0" smtClean="0"/>
          </a:p>
          <a:p>
            <a:pPr lvl="1"/>
            <a:r>
              <a:rPr lang="es-CL" dirty="0" smtClean="0"/>
              <a:t>Municipalidades</a:t>
            </a:r>
            <a:endParaRPr lang="es-CL" dirty="0" smtClean="0"/>
          </a:p>
          <a:p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Comunidad Vecinal </a:t>
            </a:r>
            <a:r>
              <a:rPr lang="es-CL" dirty="0" err="1" smtClean="0"/>
              <a:t>On</a:t>
            </a:r>
            <a:r>
              <a:rPr lang="es-CL" dirty="0" smtClean="0"/>
              <a:t> Line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Beneficios (objetivos a alcanzar)</a:t>
            </a:r>
          </a:p>
          <a:p>
            <a:pPr lvl="1"/>
            <a:r>
              <a:rPr lang="es-CL" dirty="0" smtClean="0"/>
              <a:t>Aumentar </a:t>
            </a:r>
            <a:r>
              <a:rPr lang="es-CL" dirty="0" smtClean="0"/>
              <a:t>la participación vecinal en aspectos de interés </a:t>
            </a:r>
            <a:r>
              <a:rPr lang="es-CL" dirty="0" smtClean="0"/>
              <a:t>común.</a:t>
            </a:r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Generar </a:t>
            </a:r>
            <a:r>
              <a:rPr lang="es-CL" dirty="0" smtClean="0"/>
              <a:t>nivel organizativo en vecinos, dependiente o </a:t>
            </a:r>
            <a:r>
              <a:rPr lang="es-CL" dirty="0" smtClean="0"/>
              <a:t>independiente </a:t>
            </a:r>
            <a:r>
              <a:rPr lang="es-CL" dirty="0" smtClean="0"/>
              <a:t>de </a:t>
            </a:r>
            <a:r>
              <a:rPr lang="es-CL" dirty="0" smtClean="0"/>
              <a:t>JJVV.</a:t>
            </a:r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Aumentar </a:t>
            </a:r>
            <a:r>
              <a:rPr lang="es-CL" dirty="0" smtClean="0"/>
              <a:t>Percepción de </a:t>
            </a:r>
            <a:r>
              <a:rPr lang="es-CL" dirty="0" smtClean="0"/>
              <a:t>Seguridad.</a:t>
            </a:r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Comunidad Vecinal </a:t>
            </a:r>
            <a:r>
              <a:rPr lang="es-CL" dirty="0" err="1" smtClean="0"/>
              <a:t>On</a:t>
            </a:r>
            <a:r>
              <a:rPr lang="es-CL" dirty="0" smtClean="0"/>
              <a:t> Line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CL" dirty="0" smtClean="0"/>
              <a:t>Beneficios (objetivos a alcanzar)</a:t>
            </a:r>
          </a:p>
          <a:p>
            <a:pPr lvl="1"/>
            <a:r>
              <a:rPr lang="es-CL" dirty="0" smtClean="0"/>
              <a:t>Fomentar </a:t>
            </a:r>
            <a:r>
              <a:rPr lang="es-CL" dirty="0" smtClean="0"/>
              <a:t>canales de comunicación alternativos a los </a:t>
            </a:r>
            <a:r>
              <a:rPr lang="es-CL" dirty="0" smtClean="0"/>
              <a:t>actuales entre vecinos</a:t>
            </a:r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Fomentar </a:t>
            </a:r>
            <a:r>
              <a:rPr lang="es-CL" dirty="0" smtClean="0"/>
              <a:t>canal de comunicación bilateral, alternativo al actual, entre JJVV y </a:t>
            </a:r>
            <a:r>
              <a:rPr lang="es-CL" dirty="0" smtClean="0"/>
              <a:t>Municipalidades/Carabineros para </a:t>
            </a:r>
            <a:r>
              <a:rPr lang="es-CL" dirty="0" smtClean="0"/>
              <a:t>tener información oportuna y actualizada con el fin de tener mayor </a:t>
            </a:r>
            <a:r>
              <a:rPr lang="es-CL" dirty="0" smtClean="0"/>
              <a:t>conocimiento de </a:t>
            </a:r>
            <a:r>
              <a:rPr lang="es-CL" dirty="0" smtClean="0"/>
              <a:t>necesidades, beneficios, actividades u otro tipo de datos relevantes (</a:t>
            </a:r>
            <a:r>
              <a:rPr lang="es-CL" dirty="0" smtClean="0"/>
              <a:t>talleres, eventos</a:t>
            </a:r>
            <a:r>
              <a:rPr lang="es-CL" dirty="0" smtClean="0"/>
              <a:t>, </a:t>
            </a:r>
            <a:r>
              <a:rPr lang="es-CL" dirty="0" smtClean="0"/>
              <a:t> anuncios</a:t>
            </a:r>
            <a:r>
              <a:rPr lang="es-CL" dirty="0" smtClean="0"/>
              <a:t>, etc.).</a:t>
            </a:r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Comunidad Vecinal </a:t>
            </a:r>
            <a:r>
              <a:rPr lang="es-CL" dirty="0" err="1" smtClean="0"/>
              <a:t>On</a:t>
            </a:r>
            <a:r>
              <a:rPr lang="es-CL" dirty="0" smtClean="0"/>
              <a:t> Line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CL" dirty="0" smtClean="0"/>
              <a:t>Idea </a:t>
            </a:r>
            <a:r>
              <a:rPr lang="es-CL" dirty="0" smtClean="0"/>
              <a:t>Inicial</a:t>
            </a:r>
          </a:p>
          <a:p>
            <a:pPr lvl="1"/>
            <a:r>
              <a:rPr lang="es-CL" dirty="0" smtClean="0"/>
              <a:t>Crear </a:t>
            </a:r>
            <a:r>
              <a:rPr lang="es-CL" dirty="0" smtClean="0"/>
              <a:t>una red social/aplicación web con </a:t>
            </a:r>
            <a:r>
              <a:rPr lang="es-CL" b="1" i="1" dirty="0" smtClean="0"/>
              <a:t>sistema de usuarios</a:t>
            </a:r>
            <a:r>
              <a:rPr lang="es-CL" dirty="0" smtClean="0"/>
              <a:t>, organizada en </a:t>
            </a:r>
            <a:r>
              <a:rPr lang="es-CL" b="1" i="1" dirty="0" smtClean="0"/>
              <a:t>comunidades</a:t>
            </a:r>
            <a:r>
              <a:rPr lang="es-CL" dirty="0" smtClean="0"/>
              <a:t>, que </a:t>
            </a:r>
            <a:r>
              <a:rPr lang="es-CL" dirty="0" smtClean="0"/>
              <a:t>utilice variado tipo de tecnologías </a:t>
            </a:r>
            <a:r>
              <a:rPr lang="es-CL" dirty="0" smtClean="0"/>
              <a:t>(SMS, Web </a:t>
            </a:r>
            <a:r>
              <a:rPr lang="es-CL" dirty="0" err="1" smtClean="0"/>
              <a:t>Services</a:t>
            </a:r>
            <a:r>
              <a:rPr lang="es-CL" dirty="0" smtClean="0"/>
              <a:t>, </a:t>
            </a:r>
            <a:r>
              <a:rPr lang="es-CL" dirty="0" smtClean="0"/>
              <a:t>Foursquare</a:t>
            </a:r>
            <a:r>
              <a:rPr lang="es-CL" dirty="0" smtClean="0"/>
              <a:t>, </a:t>
            </a:r>
            <a:r>
              <a:rPr lang="es-CL" dirty="0" err="1" smtClean="0"/>
              <a:t>Twitter</a:t>
            </a:r>
            <a:r>
              <a:rPr lang="es-CL" dirty="0" smtClean="0"/>
              <a:t>) </a:t>
            </a:r>
            <a:r>
              <a:rPr lang="es-CL" dirty="0" smtClean="0"/>
              <a:t>para informar </a:t>
            </a:r>
            <a:r>
              <a:rPr lang="es-CL" dirty="0" smtClean="0"/>
              <a:t>a los vecinos sobre temas relevantes para la comunidad</a:t>
            </a:r>
            <a:r>
              <a:rPr lang="es-CL" dirty="0" smtClean="0"/>
              <a:t>.</a:t>
            </a:r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Ofrecer interfaz para intercambio de información con sistemas de municipalidades, de carabineros, etc.</a:t>
            </a:r>
            <a:endParaRPr lang="es-CL" dirty="0" smtClean="0"/>
          </a:p>
          <a:p>
            <a:pPr lvl="1"/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Comunidad Vecinal </a:t>
            </a:r>
            <a:r>
              <a:rPr lang="es-CL" dirty="0" err="1" smtClean="0"/>
              <a:t>On</a:t>
            </a:r>
            <a:r>
              <a:rPr lang="es-CL" dirty="0" smtClean="0"/>
              <a:t> Line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Temas </a:t>
            </a:r>
            <a:r>
              <a:rPr lang="es-CL" dirty="0" smtClean="0"/>
              <a:t>críticos</a:t>
            </a:r>
          </a:p>
          <a:p>
            <a:pPr lvl="1"/>
            <a:r>
              <a:rPr lang="es-CL" dirty="0" smtClean="0"/>
              <a:t>Sistema </a:t>
            </a:r>
            <a:r>
              <a:rPr lang="es-CL" dirty="0" smtClean="0"/>
              <a:t>de </a:t>
            </a:r>
            <a:r>
              <a:rPr lang="es-CL" dirty="0" smtClean="0"/>
              <a:t>acceso a la red</a:t>
            </a:r>
            <a:endParaRPr lang="es-CL" dirty="0" smtClean="0"/>
          </a:p>
          <a:p>
            <a:pPr lvl="1"/>
            <a:r>
              <a:rPr lang="es-CL" dirty="0" smtClean="0"/>
              <a:t>Alertas </a:t>
            </a:r>
            <a:r>
              <a:rPr lang="es-CL" dirty="0" smtClean="0"/>
              <a:t>de </a:t>
            </a:r>
            <a:r>
              <a:rPr lang="es-CL" dirty="0" smtClean="0"/>
              <a:t>seguridad</a:t>
            </a:r>
          </a:p>
          <a:p>
            <a:pPr lvl="1"/>
            <a:r>
              <a:rPr lang="es-CL" dirty="0" smtClean="0"/>
              <a:t>Falsas alarmas</a:t>
            </a:r>
          </a:p>
          <a:p>
            <a:pPr lvl="1"/>
            <a:r>
              <a:rPr lang="es-CL" dirty="0" smtClean="0"/>
              <a:t>Motivación a ingresar a la red</a:t>
            </a:r>
          </a:p>
          <a:p>
            <a:pPr lvl="1"/>
            <a:r>
              <a:rPr lang="es-CL" dirty="0" smtClean="0"/>
              <a:t>Asegurar interconexión entre sistemas</a:t>
            </a:r>
          </a:p>
          <a:p>
            <a:pPr lvl="1"/>
            <a:r>
              <a:rPr lang="es-CL" dirty="0" smtClean="0"/>
              <a:t>Acotar sistema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Aportes…</a:t>
            </a:r>
            <a:endParaRPr lang="es-C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 smtClean="0"/>
              <a:t>Comunidad Vecinal </a:t>
            </a:r>
            <a:r>
              <a:rPr lang="es-CL" dirty="0" err="1" smtClean="0"/>
              <a:t>On</a:t>
            </a:r>
            <a:r>
              <a:rPr lang="es-CL" dirty="0" smtClean="0"/>
              <a:t> </a:t>
            </a:r>
            <a:r>
              <a:rPr lang="es-CL" dirty="0" smtClean="0"/>
              <a:t>Line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153</TotalTime>
  <Words>339</Words>
  <Application>Microsoft Office PowerPoint</Application>
  <PresentationFormat>Presentación en pantalla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Metro</vt:lpstr>
      <vt:lpstr>Comunidad Vecinal On-Line</vt:lpstr>
      <vt:lpstr>Comunidad Vecinal On Line</vt:lpstr>
      <vt:lpstr>Comunidad Vecinal On Line</vt:lpstr>
      <vt:lpstr>Comunidad Vecinal On Line</vt:lpstr>
      <vt:lpstr>Comunidad Vecinal On Line</vt:lpstr>
      <vt:lpstr>Comunidad Vecinal On Line</vt:lpstr>
      <vt:lpstr>Comunidad Vecinal On Line</vt:lpstr>
      <vt:lpstr>Comunidad Vecinal On Line</vt:lpstr>
      <vt:lpstr>Aportes…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Comunidad Vecinal On-Line</dc:title>
  <dc:creator>Ronald</dc:creator>
  <cp:lastModifiedBy>Ronald</cp:lastModifiedBy>
  <cp:revision>7</cp:revision>
  <dcterms:created xsi:type="dcterms:W3CDTF">2010-08-24T18:38:29Z</dcterms:created>
  <dcterms:modified xsi:type="dcterms:W3CDTF">2010-08-24T21:12:00Z</dcterms:modified>
</cp:coreProperties>
</file>