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3" r:id="rId6"/>
    <p:sldId id="264" r:id="rId7"/>
    <p:sldId id="269" r:id="rId8"/>
    <p:sldId id="265" r:id="rId9"/>
    <p:sldId id="266" r:id="rId10"/>
    <p:sldId id="267" r:id="rId11"/>
    <p:sldId id="270" r:id="rId1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94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5F5F5" mc:Ignorable="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xmlns:mc="http://schemas.openxmlformats.org/markup-compatibility/2006" xmlns:a14="http://schemas.microsoft.com/office/drawing/2010/main" val="424242" mc:Ignorable="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EBA7D8E-DCEC-4C72-8B60-A801C8F6AF08}" type="datetimeFigureOut">
              <a:rPr lang="es-ES" smtClean="0"/>
              <a:t>28/10/2010</a:t>
            </a:fld>
            <a:endParaRPr lang="es-E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05CD879-95B6-41AD-B55F-B603F2009614}" type="slidenum">
              <a:rPr lang="es-ES" smtClean="0"/>
              <a:t>‹Nº›</a:t>
            </a:fld>
            <a:endParaRPr lang="es-E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7D8E-DCEC-4C72-8B60-A801C8F6AF08}" type="datetimeFigureOut">
              <a:rPr lang="es-ES" smtClean="0"/>
              <a:t>28/10/2010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CD879-95B6-41AD-B55F-B603F200961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7D8E-DCEC-4C72-8B60-A801C8F6AF08}" type="datetimeFigureOut">
              <a:rPr lang="es-ES" smtClean="0"/>
              <a:t>28/10/2010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CD879-95B6-41AD-B55F-B603F200961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7D8E-DCEC-4C72-8B60-A801C8F6AF08}" type="datetimeFigureOut">
              <a:rPr lang="es-ES" smtClean="0"/>
              <a:t>28/10/2010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CD879-95B6-41AD-B55F-B603F200961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7D8E-DCEC-4C72-8B60-A801C8F6AF08}" type="datetimeFigureOut">
              <a:rPr lang="es-ES" smtClean="0"/>
              <a:t>28/10/2010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CD879-95B6-41AD-B55F-B603F200961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7D8E-DCEC-4C72-8B60-A801C8F6AF08}" type="datetimeFigureOut">
              <a:rPr lang="es-ES" smtClean="0"/>
              <a:t>28/10/2010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CD879-95B6-41AD-B55F-B603F2009614}" type="slidenum">
              <a:rPr lang="es-ES" smtClean="0"/>
              <a:t>‹Nº›</a:t>
            </a:fld>
            <a:endParaRPr lang="es-E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7D8E-DCEC-4C72-8B60-A801C8F6AF08}" type="datetimeFigureOut">
              <a:rPr lang="es-ES" smtClean="0"/>
              <a:t>28/10/2010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CD879-95B6-41AD-B55F-B603F200961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7D8E-DCEC-4C72-8B60-A801C8F6AF08}" type="datetimeFigureOut">
              <a:rPr lang="es-ES" smtClean="0"/>
              <a:t>28/10/2010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CD879-95B6-41AD-B55F-B603F200961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7D8E-DCEC-4C72-8B60-A801C8F6AF08}" type="datetimeFigureOut">
              <a:rPr lang="es-ES" smtClean="0"/>
              <a:t>28/10/2010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CD879-95B6-41AD-B55F-B603F200961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5F5F5" mc:Ignorable="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7D8E-DCEC-4C72-8B60-A801C8F6AF08}" type="datetimeFigureOut">
              <a:rPr lang="es-ES" smtClean="0"/>
              <a:t>28/10/2010</a:t>
            </a:fld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CD879-95B6-41AD-B55F-B603F2009614}" type="slidenum">
              <a:rPr lang="es-ES" smtClean="0"/>
              <a:t>‹Nº›</a:t>
            </a:fld>
            <a:endParaRPr lang="es-E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xmlns:mc="http://schemas.openxmlformats.org/markup-compatibility/2006" xmlns:a14="http://schemas.microsoft.com/office/drawing/2010/main" val="424242" mc:Ignorable="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5F5F5" mc:Ignorable="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xmlns:mc="http://schemas.openxmlformats.org/markup-compatibility/2006" xmlns:a14="http://schemas.microsoft.com/office/drawing/2010/main" val="424242" mc:Ignorable="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7D8E-DCEC-4C72-8B60-A801C8F6AF08}" type="datetimeFigureOut">
              <a:rPr lang="es-ES" smtClean="0"/>
              <a:t>28/10/2010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CD879-95B6-41AD-B55F-B603F2009614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5F5F5" mc:Ignorable="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xmlns:mc="http://schemas.openxmlformats.org/markup-compatibility/2006" xmlns:a14="http://schemas.microsoft.com/office/drawing/2010/main" val="FEFEFE" mc:Ignorable=""/>
                </a:solidFill>
              </a:defRPr>
            </a:lvl1pPr>
          </a:lstStyle>
          <a:p>
            <a:fld id="{DEBA7D8E-DCEC-4C72-8B60-A801C8F6AF08}" type="datetimeFigureOut">
              <a:rPr lang="es-ES" smtClean="0"/>
              <a:t>28/10/2010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xmlns:mc="http://schemas.openxmlformats.org/markup-compatibility/2006" xmlns:a14="http://schemas.microsoft.com/office/drawing/2010/main" val="FEFEFE" mc:Ignorable=""/>
                </a:solidFill>
              </a:defRPr>
            </a:lvl1pPr>
          </a:lstStyle>
          <a:p>
            <a:fld id="{805CD879-95B6-41AD-B55F-B603F2009614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8" name="7 Llamada rectangular redondeada"/>
          <p:cNvSpPr/>
          <p:nvPr/>
        </p:nvSpPr>
        <p:spPr>
          <a:xfrm>
            <a:off x="1691680" y="1484784"/>
            <a:ext cx="6048672" cy="2736304"/>
          </a:xfrm>
          <a:prstGeom prst="wedgeRoundRectCallout">
            <a:avLst>
              <a:gd name="adj1" fmla="val -33017"/>
              <a:gd name="adj2" fmla="val 76465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sz="4800" dirty="0" smtClean="0"/>
              <a:t>Diseño Detallado</a:t>
            </a:r>
            <a:endParaRPr lang="es-ES" sz="4800" dirty="0"/>
          </a:p>
        </p:txBody>
      </p:sp>
      <p:sp>
        <p:nvSpPr>
          <p:cNvPr id="10" name="9 Llamada rectangular redondeada"/>
          <p:cNvSpPr/>
          <p:nvPr/>
        </p:nvSpPr>
        <p:spPr>
          <a:xfrm>
            <a:off x="3923928" y="4581128"/>
            <a:ext cx="3844237" cy="1224136"/>
          </a:xfrm>
          <a:prstGeom prst="wedgeRoundRectCallout">
            <a:avLst>
              <a:gd name="adj1" fmla="val 34354"/>
              <a:gd name="adj2" fmla="val 70304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S" dirty="0" smtClean="0"/>
              <a:t>Alexis Henríquez  &amp; Matías Acuña</a:t>
            </a:r>
          </a:p>
          <a:p>
            <a:r>
              <a:rPr lang="es-ES" dirty="0" smtClean="0"/>
              <a:t>Computación Social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19662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Filtrar Comentarios</a:t>
            </a:r>
            <a:endParaRPr lang="es-ES" dirty="0"/>
          </a:p>
        </p:txBody>
      </p:sp>
      <p:grpSp>
        <p:nvGrpSpPr>
          <p:cNvPr id="41" name="40 Grupo"/>
          <p:cNvGrpSpPr/>
          <p:nvPr/>
        </p:nvGrpSpPr>
        <p:grpSpPr>
          <a:xfrm>
            <a:off x="780016" y="2666512"/>
            <a:ext cx="7583968" cy="3089457"/>
            <a:chOff x="1026880" y="2326167"/>
            <a:chExt cx="7583968" cy="3089457"/>
          </a:xfrm>
        </p:grpSpPr>
        <p:sp>
          <p:nvSpPr>
            <p:cNvPr id="5" name="4 Rectángulo">
              <a:hlinkClick r:id="rId2" action="ppaction://hlinksldjump"/>
            </p:cNvPr>
            <p:cNvSpPr/>
            <p:nvPr/>
          </p:nvSpPr>
          <p:spPr>
            <a:xfrm>
              <a:off x="1043608" y="2326167"/>
              <a:ext cx="1008112" cy="792088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4400" b="1" dirty="0" smtClean="0"/>
                <a:t>5</a:t>
              </a:r>
              <a:endParaRPr lang="es-ES" sz="4400" b="1" dirty="0"/>
            </a:p>
          </p:txBody>
        </p:sp>
        <p:sp>
          <p:nvSpPr>
            <p:cNvPr id="6" name="5 Rectángulo">
              <a:hlinkClick r:id="rId3" action="ppaction://hlinksldjump"/>
            </p:cNvPr>
            <p:cNvSpPr/>
            <p:nvPr/>
          </p:nvSpPr>
          <p:spPr>
            <a:xfrm>
              <a:off x="1043608" y="3474477"/>
              <a:ext cx="1008112" cy="792088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4400" b="1" dirty="0" smtClean="0"/>
                <a:t>6</a:t>
              </a:r>
              <a:endParaRPr lang="es-ES" sz="4400" b="1" dirty="0"/>
            </a:p>
          </p:txBody>
        </p:sp>
        <p:sp>
          <p:nvSpPr>
            <p:cNvPr id="7" name="6 Rectángulo">
              <a:hlinkClick r:id="rId2" action="ppaction://hlinksldjump"/>
            </p:cNvPr>
            <p:cNvSpPr/>
            <p:nvPr/>
          </p:nvSpPr>
          <p:spPr>
            <a:xfrm>
              <a:off x="1026880" y="4623536"/>
              <a:ext cx="1008112" cy="792088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4400" b="1" dirty="0" smtClean="0"/>
                <a:t>5</a:t>
              </a:r>
              <a:endParaRPr lang="es-ES" sz="4400" b="1" dirty="0"/>
            </a:p>
          </p:txBody>
        </p:sp>
        <p:grpSp>
          <p:nvGrpSpPr>
            <p:cNvPr id="8" name="7 Grupo"/>
            <p:cNvGrpSpPr/>
            <p:nvPr/>
          </p:nvGrpSpPr>
          <p:grpSpPr>
            <a:xfrm>
              <a:off x="2556187" y="2631042"/>
              <a:ext cx="1655773" cy="2022094"/>
              <a:chOff x="273020" y="2138354"/>
              <a:chExt cx="2870220" cy="3505224"/>
            </a:xfrm>
          </p:grpSpPr>
          <p:sp>
            <p:nvSpPr>
              <p:cNvPr id="9" name="8 Rectángulo"/>
              <p:cNvSpPr/>
              <p:nvPr/>
            </p:nvSpPr>
            <p:spPr>
              <a:xfrm>
                <a:off x="285720" y="2143116"/>
                <a:ext cx="2857520" cy="3500462"/>
              </a:xfrm>
              <a:prstGeom prst="rect">
                <a:avLst/>
              </a:prstGeom>
              <a:solidFill>
                <a:srgbClr xmlns:mc="http://schemas.openxmlformats.org/markup-compatibility/2006" xmlns:a14="http://schemas.microsoft.com/office/drawing/2010/main" val="4F81BD" mc:Ignorable=""/>
              </a:solidFill>
              <a:ln w="25400" cap="flat" cmpd="sng" algn="ctr">
                <a:solidFill>
                  <a:srgbClr xmlns:mc="http://schemas.openxmlformats.org/markup-compatibility/2006" xmlns:a14="http://schemas.microsoft.com/office/drawing/2010/main" val="4F81BD" mc:Ignorable="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L" sz="11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1" name="10 Rectángulo"/>
              <p:cNvSpPr/>
              <p:nvPr/>
            </p:nvSpPr>
            <p:spPr>
              <a:xfrm>
                <a:off x="785786" y="2786058"/>
                <a:ext cx="2286016" cy="642942"/>
              </a:xfrm>
              <a:prstGeom prst="rect">
                <a:avLst/>
              </a:prstGeom>
              <a:gradFill rotWithShape="1">
                <a:gsLst>
                  <a:gs pos="0">
                    <a:srgbClr xmlns:mc="http://schemas.openxmlformats.org/markup-compatibility/2006" xmlns:a14="http://schemas.microsoft.com/office/drawing/2010/main" val="4F81BD" mc:Ignorable="">
                      <a:tint val="50000"/>
                      <a:satMod val="300000"/>
                    </a:srgbClr>
                  </a:gs>
                  <a:gs pos="35000">
                    <a:srgbClr xmlns:mc="http://schemas.openxmlformats.org/markup-compatibility/2006" xmlns:a14="http://schemas.microsoft.com/office/drawing/2010/main" val="4F81BD" mc:Ignorable="">
                      <a:tint val="37000"/>
                      <a:satMod val="300000"/>
                    </a:srgbClr>
                  </a:gs>
                  <a:gs pos="100000">
                    <a:srgbClr xmlns:mc="http://schemas.openxmlformats.org/markup-compatibility/2006" xmlns:a14="http://schemas.microsoft.com/office/drawing/2010/main" val="4F81BD" mc:Ignorable="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xmlns:mc="http://schemas.openxmlformats.org/markup-compatibility/2006" xmlns:a14="http://schemas.microsoft.com/office/drawing/2010/main" val="4F81BD" mc:Ignorable="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xmlns:mc="http://schemas.openxmlformats.org/markup-compatibility/2006" xmlns:a14="http://schemas.microsoft.com/office/drawing/2010/main" val="000000" mc:Ignorable="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1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sendCriteria</a:t>
                </a:r>
                <a:r>
                  <a:rPr kumimoji="0" lang="es-E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()</a:t>
                </a:r>
              </a:p>
            </p:txBody>
          </p:sp>
          <p:sp>
            <p:nvSpPr>
              <p:cNvPr id="14" name="13 Rectángulo"/>
              <p:cNvSpPr/>
              <p:nvPr/>
            </p:nvSpPr>
            <p:spPr>
              <a:xfrm>
                <a:off x="273020" y="2138354"/>
                <a:ext cx="1247521" cy="428628"/>
              </a:xfrm>
              <a:prstGeom prst="rect">
                <a:avLst/>
              </a:prstGeom>
              <a:gradFill rotWithShape="1">
                <a:gsLst>
                  <a:gs pos="0">
                    <a:srgbClr xmlns:mc="http://schemas.openxmlformats.org/markup-compatibility/2006" xmlns:a14="http://schemas.microsoft.com/office/drawing/2010/main" val="4F81BD" mc:Ignorable="">
                      <a:shade val="51000"/>
                      <a:satMod val="130000"/>
                    </a:srgbClr>
                  </a:gs>
                  <a:gs pos="80000">
                    <a:srgbClr xmlns:mc="http://schemas.openxmlformats.org/markup-compatibility/2006" xmlns:a14="http://schemas.microsoft.com/office/drawing/2010/main" val="4F81BD" mc:Ignorable="">
                      <a:shade val="93000"/>
                      <a:satMod val="130000"/>
                    </a:srgbClr>
                  </a:gs>
                  <a:gs pos="100000">
                    <a:srgbClr xmlns:mc="http://schemas.openxmlformats.org/markup-compatibility/2006" xmlns:a14="http://schemas.microsoft.com/office/drawing/2010/main" val="4F81BD" mc:Ignorable="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xmlns:mc="http://schemas.openxmlformats.org/markup-compatibility/2006" xmlns:a14="http://schemas.microsoft.com/office/drawing/2010/main" val="4F81BD" mc:Ignorable="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xmlns:mc="http://schemas.openxmlformats.org/markup-compatibility/2006" xmlns:a14="http://schemas.microsoft.com/office/drawing/2010/main" val="000000" mc:Ignorable="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1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Filter</a:t>
                </a:r>
                <a:endParaRPr kumimoji="0" lang="es-CL" sz="11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cxnSp>
          <p:nvCxnSpPr>
            <p:cNvPr id="15" name="14 Conector recto de flecha"/>
            <p:cNvCxnSpPr>
              <a:stCxn id="5" idx="3"/>
              <a:endCxn id="11" idx="1"/>
            </p:cNvCxnSpPr>
            <p:nvPr/>
          </p:nvCxnSpPr>
          <p:spPr>
            <a:xfrm>
              <a:off x="2051720" y="2722211"/>
              <a:ext cx="800272" cy="467929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15 Conector recto de flecha"/>
            <p:cNvCxnSpPr>
              <a:stCxn id="11" idx="1"/>
              <a:endCxn id="6" idx="3"/>
            </p:cNvCxnSpPr>
            <p:nvPr/>
          </p:nvCxnSpPr>
          <p:spPr>
            <a:xfrm flipH="1">
              <a:off x="2051720" y="3190140"/>
              <a:ext cx="800272" cy="680381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16 Conector recto de flecha"/>
            <p:cNvCxnSpPr>
              <a:stCxn id="6" idx="3"/>
              <a:endCxn id="9" idx="1"/>
            </p:cNvCxnSpPr>
            <p:nvPr/>
          </p:nvCxnSpPr>
          <p:spPr>
            <a:xfrm flipV="1">
              <a:off x="2051720" y="3643463"/>
              <a:ext cx="511794" cy="22705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22 Cilindro"/>
            <p:cNvSpPr/>
            <p:nvPr/>
          </p:nvSpPr>
          <p:spPr>
            <a:xfrm>
              <a:off x="7674744" y="3190138"/>
              <a:ext cx="936104" cy="1179057"/>
            </a:xfrm>
            <a:prstGeom prst="can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24" name="23 Conector recto de flecha"/>
            <p:cNvCxnSpPr>
              <a:stCxn id="20" idx="3"/>
              <a:endCxn id="23" idx="2"/>
            </p:cNvCxnSpPr>
            <p:nvPr/>
          </p:nvCxnSpPr>
          <p:spPr>
            <a:xfrm>
              <a:off x="7221230" y="3643462"/>
              <a:ext cx="453514" cy="136205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25 Conector recto de flecha"/>
            <p:cNvCxnSpPr>
              <a:stCxn id="9" idx="1"/>
              <a:endCxn id="7" idx="3"/>
            </p:cNvCxnSpPr>
            <p:nvPr/>
          </p:nvCxnSpPr>
          <p:spPr>
            <a:xfrm flipH="1">
              <a:off x="2034992" y="3643463"/>
              <a:ext cx="528522" cy="1376117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33" name="32 Grupo"/>
            <p:cNvGrpSpPr/>
            <p:nvPr/>
          </p:nvGrpSpPr>
          <p:grpSpPr>
            <a:xfrm>
              <a:off x="5565455" y="2631040"/>
              <a:ext cx="1655775" cy="2022096"/>
              <a:chOff x="5565455" y="2631040"/>
              <a:chExt cx="1655775" cy="2022096"/>
            </a:xfrm>
          </p:grpSpPr>
          <p:sp>
            <p:nvSpPr>
              <p:cNvPr id="34" name="33 Rectángulo"/>
              <p:cNvSpPr/>
              <p:nvPr/>
            </p:nvSpPr>
            <p:spPr>
              <a:xfrm>
                <a:off x="5572781" y="2633787"/>
                <a:ext cx="1648449" cy="2019349"/>
              </a:xfrm>
              <a:prstGeom prst="rect">
                <a:avLst/>
              </a:prstGeom>
              <a:solidFill>
                <a:srgbClr xmlns:mc="http://schemas.openxmlformats.org/markup-compatibility/2006" xmlns:a14="http://schemas.microsoft.com/office/drawing/2010/main" val="C0504D" mc:Ignorable=""/>
              </a:solidFill>
              <a:ln w="25400" cap="flat" cmpd="sng" algn="ctr">
                <a:solidFill>
                  <a:srgbClr xmlns:mc="http://schemas.openxmlformats.org/markup-compatibility/2006" xmlns:a14="http://schemas.microsoft.com/office/drawing/2010/main" val="C0504D" mc:Ignorable="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L" sz="11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5" name="34 Rectángulo"/>
              <p:cNvSpPr/>
              <p:nvPr/>
            </p:nvSpPr>
            <p:spPr>
              <a:xfrm>
                <a:off x="5796136" y="3004688"/>
                <a:ext cx="1383883" cy="370901"/>
              </a:xfrm>
              <a:prstGeom prst="rect">
                <a:avLst/>
              </a:prstGeom>
              <a:gradFill rotWithShape="1">
                <a:gsLst>
                  <a:gs pos="0">
                    <a:srgbClr xmlns:mc="http://schemas.openxmlformats.org/markup-compatibility/2006" xmlns:a14="http://schemas.microsoft.com/office/drawing/2010/main" val="C0504D" mc:Ignorable="">
                      <a:tint val="50000"/>
                      <a:satMod val="300000"/>
                    </a:srgbClr>
                  </a:gs>
                  <a:gs pos="35000">
                    <a:srgbClr xmlns:mc="http://schemas.openxmlformats.org/markup-compatibility/2006" xmlns:a14="http://schemas.microsoft.com/office/drawing/2010/main" val="C0504D" mc:Ignorable="">
                      <a:tint val="37000"/>
                      <a:satMod val="300000"/>
                    </a:srgbClr>
                  </a:gs>
                  <a:gs pos="100000">
                    <a:srgbClr xmlns:mc="http://schemas.openxmlformats.org/markup-compatibility/2006" xmlns:a14="http://schemas.microsoft.com/office/drawing/2010/main" val="C0504D" mc:Ignorable="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xmlns:mc="http://schemas.openxmlformats.org/markup-compatibility/2006" xmlns:a14="http://schemas.microsoft.com/office/drawing/2010/main" val="C0504D" mc:Ignorable="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xmlns:mc="http://schemas.openxmlformats.org/markup-compatibility/2006" xmlns:a14="http://schemas.microsoft.com/office/drawing/2010/main" val="000000" mc:Ignorable="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1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searchAll</a:t>
                </a:r>
                <a:r>
                  <a:rPr kumimoji="0" lang="es-E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()</a:t>
                </a:r>
              </a:p>
            </p:txBody>
          </p:sp>
          <p:sp>
            <p:nvSpPr>
              <p:cNvPr id="36" name="35 Rectángulo"/>
              <p:cNvSpPr/>
              <p:nvPr/>
            </p:nvSpPr>
            <p:spPr>
              <a:xfrm>
                <a:off x="5565455" y="2631040"/>
                <a:ext cx="1292017" cy="247267"/>
              </a:xfrm>
              <a:prstGeom prst="rect">
                <a:avLst/>
              </a:prstGeom>
              <a:gradFill rotWithShape="1">
                <a:gsLst>
                  <a:gs pos="0">
                    <a:srgbClr xmlns:mc="http://schemas.openxmlformats.org/markup-compatibility/2006" xmlns:a14="http://schemas.microsoft.com/office/drawing/2010/main" val="C0504D" mc:Ignorable="">
                      <a:shade val="51000"/>
                      <a:satMod val="130000"/>
                    </a:srgbClr>
                  </a:gs>
                  <a:gs pos="80000">
                    <a:srgbClr xmlns:mc="http://schemas.openxmlformats.org/markup-compatibility/2006" xmlns:a14="http://schemas.microsoft.com/office/drawing/2010/main" val="C0504D" mc:Ignorable="">
                      <a:shade val="93000"/>
                      <a:satMod val="130000"/>
                    </a:srgbClr>
                  </a:gs>
                  <a:gs pos="100000">
                    <a:srgbClr xmlns:mc="http://schemas.openxmlformats.org/markup-compatibility/2006" xmlns:a14="http://schemas.microsoft.com/office/drawing/2010/main" val="C0504D" mc:Ignorable="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xmlns:mc="http://schemas.openxmlformats.org/markup-compatibility/2006" xmlns:a14="http://schemas.microsoft.com/office/drawing/2010/main" val="C0504D" mc:Ignorable="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xmlns:mc="http://schemas.openxmlformats.org/markup-compatibility/2006" xmlns:a14="http://schemas.microsoft.com/office/drawing/2010/main" val="000000" mc:Ignorable="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1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IndexContent</a:t>
                </a:r>
                <a:endParaRPr kumimoji="0" lang="es-CL" sz="11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7" name="36 Rectángulo"/>
              <p:cNvSpPr/>
              <p:nvPr/>
            </p:nvSpPr>
            <p:spPr>
              <a:xfrm>
                <a:off x="5796135" y="3458010"/>
                <a:ext cx="1383883" cy="370901"/>
              </a:xfrm>
              <a:prstGeom prst="rect">
                <a:avLst/>
              </a:prstGeom>
              <a:gradFill rotWithShape="1">
                <a:gsLst>
                  <a:gs pos="0">
                    <a:srgbClr xmlns:mc="http://schemas.openxmlformats.org/markup-compatibility/2006" xmlns:a14="http://schemas.microsoft.com/office/drawing/2010/main" val="C0504D" mc:Ignorable="">
                      <a:tint val="50000"/>
                      <a:satMod val="300000"/>
                    </a:srgbClr>
                  </a:gs>
                  <a:gs pos="35000">
                    <a:srgbClr xmlns:mc="http://schemas.openxmlformats.org/markup-compatibility/2006" xmlns:a14="http://schemas.microsoft.com/office/drawing/2010/main" val="C0504D" mc:Ignorable="">
                      <a:tint val="37000"/>
                      <a:satMod val="300000"/>
                    </a:srgbClr>
                  </a:gs>
                  <a:gs pos="100000">
                    <a:srgbClr xmlns:mc="http://schemas.openxmlformats.org/markup-compatibility/2006" xmlns:a14="http://schemas.microsoft.com/office/drawing/2010/main" val="C0504D" mc:Ignorable="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xmlns:mc="http://schemas.openxmlformats.org/markup-compatibility/2006" xmlns:a14="http://schemas.microsoft.com/office/drawing/2010/main" val="C0504D" mc:Ignorable="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xmlns:mc="http://schemas.openxmlformats.org/markup-compatibility/2006" xmlns:a14="http://schemas.microsoft.com/office/drawing/2010/main" val="000000" mc:Ignorable="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1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searchFiltered</a:t>
                </a:r>
                <a:r>
                  <a:rPr kumimoji="0" lang="es-E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()</a:t>
                </a:r>
              </a:p>
            </p:txBody>
          </p:sp>
        </p:grpSp>
        <p:cxnSp>
          <p:nvCxnSpPr>
            <p:cNvPr id="32" name="31 Conector recto de flecha"/>
            <p:cNvCxnSpPr>
              <a:stCxn id="11" idx="3"/>
              <a:endCxn id="37" idx="1"/>
            </p:cNvCxnSpPr>
            <p:nvPr/>
          </p:nvCxnSpPr>
          <p:spPr>
            <a:xfrm>
              <a:off x="4170749" y="3190140"/>
              <a:ext cx="1625386" cy="453321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38 Rectángulo"/>
            <p:cNvSpPr/>
            <p:nvPr/>
          </p:nvSpPr>
          <p:spPr>
            <a:xfrm>
              <a:off x="2851991" y="3458010"/>
              <a:ext cx="1318757" cy="370900"/>
            </a:xfrm>
            <a:prstGeom prst="rect">
              <a:avLst/>
            </a:prstGeom>
            <a:gradFill rotWithShape="1">
              <a:gsLst>
                <a:gs pos="0">
                  <a:srgbClr xmlns:mc="http://schemas.openxmlformats.org/markup-compatibility/2006" xmlns:a14="http://schemas.microsoft.com/office/drawing/2010/main" val="4F81BD" mc:Ignorable="">
                    <a:tint val="50000"/>
                    <a:satMod val="300000"/>
                  </a:srgbClr>
                </a:gs>
                <a:gs pos="35000">
                  <a:srgbClr xmlns:mc="http://schemas.openxmlformats.org/markup-compatibility/2006" xmlns:a14="http://schemas.microsoft.com/office/drawing/2010/main" val="4F81BD" mc:Ignorable="">
                    <a:tint val="37000"/>
                    <a:satMod val="300000"/>
                  </a:srgbClr>
                </a:gs>
                <a:gs pos="100000">
                  <a:srgbClr xmlns:mc="http://schemas.openxmlformats.org/markup-compatibility/2006" xmlns:a14="http://schemas.microsoft.com/office/drawing/2010/main" val="4F81BD" mc:Ignorable="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xmlns:mc="http://schemas.openxmlformats.org/markup-compatibility/2006" xmlns:a14="http://schemas.microsoft.com/office/drawing/2010/main" val="4F81BD" mc:Ignorable="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xmlns:mc="http://schemas.openxmlformats.org/markup-compatibility/2006" xmlns:a14="http://schemas.microsoft.com/office/drawing/2010/main" val="000000" mc:Ignorable="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1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showAll</a:t>
              </a:r>
              <a:r>
                <a:rPr kumimoji="0" lang="es-E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()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84665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Mostrar Comentarios</a:t>
            </a:r>
            <a:endParaRPr lang="es-ES" dirty="0"/>
          </a:p>
        </p:txBody>
      </p:sp>
      <p:grpSp>
        <p:nvGrpSpPr>
          <p:cNvPr id="62" name="61 Grupo"/>
          <p:cNvGrpSpPr/>
          <p:nvPr/>
        </p:nvGrpSpPr>
        <p:grpSpPr>
          <a:xfrm>
            <a:off x="794494" y="2417952"/>
            <a:ext cx="7555011" cy="3704316"/>
            <a:chOff x="794494" y="2417952"/>
            <a:chExt cx="7555011" cy="3704316"/>
          </a:xfrm>
        </p:grpSpPr>
        <p:sp>
          <p:nvSpPr>
            <p:cNvPr id="31" name="30 Rectángulo"/>
            <p:cNvSpPr/>
            <p:nvPr/>
          </p:nvSpPr>
          <p:spPr>
            <a:xfrm>
              <a:off x="2590648" y="3244922"/>
              <a:ext cx="1318757" cy="370900"/>
            </a:xfrm>
            <a:prstGeom prst="rect">
              <a:avLst/>
            </a:prstGeom>
            <a:gradFill rotWithShape="1">
              <a:gsLst>
                <a:gs pos="0">
                  <a:srgbClr xmlns:mc="http://schemas.openxmlformats.org/markup-compatibility/2006" xmlns:a14="http://schemas.microsoft.com/office/drawing/2010/main" val="4F81BD" mc:Ignorable="">
                    <a:tint val="50000"/>
                    <a:satMod val="300000"/>
                  </a:srgbClr>
                </a:gs>
                <a:gs pos="35000">
                  <a:srgbClr xmlns:mc="http://schemas.openxmlformats.org/markup-compatibility/2006" xmlns:a14="http://schemas.microsoft.com/office/drawing/2010/main" val="4F81BD" mc:Ignorable="">
                    <a:tint val="37000"/>
                    <a:satMod val="300000"/>
                  </a:srgbClr>
                </a:gs>
                <a:gs pos="100000">
                  <a:srgbClr xmlns:mc="http://schemas.openxmlformats.org/markup-compatibility/2006" xmlns:a14="http://schemas.microsoft.com/office/drawing/2010/main" val="4F81BD" mc:Ignorable="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xmlns:mc="http://schemas.openxmlformats.org/markup-compatibility/2006" xmlns:a14="http://schemas.microsoft.com/office/drawing/2010/main" val="4F81BD" mc:Ignorable="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xmlns:mc="http://schemas.openxmlformats.org/markup-compatibility/2006" xmlns:a14="http://schemas.microsoft.com/office/drawing/2010/main" val="000000" mc:Ignorable="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1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showAll</a:t>
              </a:r>
              <a:r>
                <a:rPr kumimoji="0" lang="es-E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()</a:t>
              </a:r>
            </a:p>
          </p:txBody>
        </p:sp>
        <p:sp>
          <p:nvSpPr>
            <p:cNvPr id="5" name="4 Rectángulo">
              <a:hlinkClick r:id="rId2" action="ppaction://hlinksldjump"/>
            </p:cNvPr>
            <p:cNvSpPr/>
            <p:nvPr/>
          </p:nvSpPr>
          <p:spPr>
            <a:xfrm>
              <a:off x="794494" y="3102432"/>
              <a:ext cx="1008112" cy="792088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4400" b="1" dirty="0" smtClean="0"/>
                <a:t>5</a:t>
              </a:r>
              <a:endParaRPr lang="es-ES" sz="4400" b="1" dirty="0"/>
            </a:p>
          </p:txBody>
        </p:sp>
        <p:sp>
          <p:nvSpPr>
            <p:cNvPr id="23" name="22 Cilindro"/>
            <p:cNvSpPr/>
            <p:nvPr/>
          </p:nvSpPr>
          <p:spPr>
            <a:xfrm>
              <a:off x="7413401" y="2977050"/>
              <a:ext cx="936104" cy="1179057"/>
            </a:xfrm>
            <a:prstGeom prst="can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24" name="23 Conector recto de flecha"/>
            <p:cNvCxnSpPr>
              <a:stCxn id="20" idx="3"/>
              <a:endCxn id="23" idx="2"/>
            </p:cNvCxnSpPr>
            <p:nvPr/>
          </p:nvCxnSpPr>
          <p:spPr>
            <a:xfrm>
              <a:off x="6959887" y="3430374"/>
              <a:ext cx="453514" cy="136205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3" name="2 Grupo"/>
            <p:cNvGrpSpPr/>
            <p:nvPr/>
          </p:nvGrpSpPr>
          <p:grpSpPr>
            <a:xfrm>
              <a:off x="5304112" y="2417952"/>
              <a:ext cx="1655775" cy="2022096"/>
              <a:chOff x="5565455" y="2631040"/>
              <a:chExt cx="1655775" cy="2022096"/>
            </a:xfrm>
          </p:grpSpPr>
          <p:sp>
            <p:nvSpPr>
              <p:cNvPr id="20" name="19 Rectángulo"/>
              <p:cNvSpPr/>
              <p:nvPr/>
            </p:nvSpPr>
            <p:spPr>
              <a:xfrm>
                <a:off x="5572781" y="2633787"/>
                <a:ext cx="1648449" cy="2019349"/>
              </a:xfrm>
              <a:prstGeom prst="rect">
                <a:avLst/>
              </a:prstGeom>
              <a:solidFill>
                <a:srgbClr xmlns:mc="http://schemas.openxmlformats.org/markup-compatibility/2006" xmlns:a14="http://schemas.microsoft.com/office/drawing/2010/main" val="C0504D" mc:Ignorable=""/>
              </a:solidFill>
              <a:ln w="25400" cap="flat" cmpd="sng" algn="ctr">
                <a:solidFill>
                  <a:srgbClr xmlns:mc="http://schemas.openxmlformats.org/markup-compatibility/2006" xmlns:a14="http://schemas.microsoft.com/office/drawing/2010/main" val="C0504D" mc:Ignorable="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L" sz="11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1" name="20 Rectángulo"/>
              <p:cNvSpPr/>
              <p:nvPr/>
            </p:nvSpPr>
            <p:spPr>
              <a:xfrm>
                <a:off x="5796136" y="3004688"/>
                <a:ext cx="1383883" cy="370901"/>
              </a:xfrm>
              <a:prstGeom prst="rect">
                <a:avLst/>
              </a:prstGeom>
              <a:gradFill rotWithShape="1">
                <a:gsLst>
                  <a:gs pos="0">
                    <a:srgbClr xmlns:mc="http://schemas.openxmlformats.org/markup-compatibility/2006" xmlns:a14="http://schemas.microsoft.com/office/drawing/2010/main" val="C0504D" mc:Ignorable="">
                      <a:tint val="50000"/>
                      <a:satMod val="300000"/>
                    </a:srgbClr>
                  </a:gs>
                  <a:gs pos="35000">
                    <a:srgbClr xmlns:mc="http://schemas.openxmlformats.org/markup-compatibility/2006" xmlns:a14="http://schemas.microsoft.com/office/drawing/2010/main" val="C0504D" mc:Ignorable="">
                      <a:tint val="37000"/>
                      <a:satMod val="300000"/>
                    </a:srgbClr>
                  </a:gs>
                  <a:gs pos="100000">
                    <a:srgbClr xmlns:mc="http://schemas.openxmlformats.org/markup-compatibility/2006" xmlns:a14="http://schemas.microsoft.com/office/drawing/2010/main" val="C0504D" mc:Ignorable="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xmlns:mc="http://schemas.openxmlformats.org/markup-compatibility/2006" xmlns:a14="http://schemas.microsoft.com/office/drawing/2010/main" val="C0504D" mc:Ignorable="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xmlns:mc="http://schemas.openxmlformats.org/markup-compatibility/2006" xmlns:a14="http://schemas.microsoft.com/office/drawing/2010/main" val="000000" mc:Ignorable="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1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searchAll</a:t>
                </a:r>
                <a:r>
                  <a:rPr kumimoji="0" lang="es-E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()</a:t>
                </a:r>
              </a:p>
            </p:txBody>
          </p:sp>
          <p:sp>
            <p:nvSpPr>
              <p:cNvPr id="22" name="21 Rectángulo"/>
              <p:cNvSpPr/>
              <p:nvPr/>
            </p:nvSpPr>
            <p:spPr>
              <a:xfrm>
                <a:off x="5565455" y="2631040"/>
                <a:ext cx="1292017" cy="247267"/>
              </a:xfrm>
              <a:prstGeom prst="rect">
                <a:avLst/>
              </a:prstGeom>
              <a:gradFill rotWithShape="1">
                <a:gsLst>
                  <a:gs pos="0">
                    <a:srgbClr xmlns:mc="http://schemas.openxmlformats.org/markup-compatibility/2006" xmlns:a14="http://schemas.microsoft.com/office/drawing/2010/main" val="C0504D" mc:Ignorable="">
                      <a:shade val="51000"/>
                      <a:satMod val="130000"/>
                    </a:srgbClr>
                  </a:gs>
                  <a:gs pos="80000">
                    <a:srgbClr xmlns:mc="http://schemas.openxmlformats.org/markup-compatibility/2006" xmlns:a14="http://schemas.microsoft.com/office/drawing/2010/main" val="C0504D" mc:Ignorable="">
                      <a:shade val="93000"/>
                      <a:satMod val="130000"/>
                    </a:srgbClr>
                  </a:gs>
                  <a:gs pos="100000">
                    <a:srgbClr xmlns:mc="http://schemas.openxmlformats.org/markup-compatibility/2006" xmlns:a14="http://schemas.microsoft.com/office/drawing/2010/main" val="C0504D" mc:Ignorable="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xmlns:mc="http://schemas.openxmlformats.org/markup-compatibility/2006" xmlns:a14="http://schemas.microsoft.com/office/drawing/2010/main" val="C0504D" mc:Ignorable="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xmlns:mc="http://schemas.openxmlformats.org/markup-compatibility/2006" xmlns:a14="http://schemas.microsoft.com/office/drawing/2010/main" val="000000" mc:Ignorable="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1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IndexContent</a:t>
                </a:r>
                <a:endParaRPr kumimoji="0" lang="es-CL" sz="11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5" name="24 Rectángulo"/>
              <p:cNvSpPr/>
              <p:nvPr/>
            </p:nvSpPr>
            <p:spPr>
              <a:xfrm>
                <a:off x="5796135" y="3458010"/>
                <a:ext cx="1383883" cy="370901"/>
              </a:xfrm>
              <a:prstGeom prst="rect">
                <a:avLst/>
              </a:prstGeom>
              <a:gradFill rotWithShape="1">
                <a:gsLst>
                  <a:gs pos="0">
                    <a:srgbClr xmlns:mc="http://schemas.openxmlformats.org/markup-compatibility/2006" xmlns:a14="http://schemas.microsoft.com/office/drawing/2010/main" val="C0504D" mc:Ignorable="">
                      <a:tint val="50000"/>
                      <a:satMod val="300000"/>
                    </a:srgbClr>
                  </a:gs>
                  <a:gs pos="35000">
                    <a:srgbClr xmlns:mc="http://schemas.openxmlformats.org/markup-compatibility/2006" xmlns:a14="http://schemas.microsoft.com/office/drawing/2010/main" val="C0504D" mc:Ignorable="">
                      <a:tint val="37000"/>
                      <a:satMod val="300000"/>
                    </a:srgbClr>
                  </a:gs>
                  <a:gs pos="100000">
                    <a:srgbClr xmlns:mc="http://schemas.openxmlformats.org/markup-compatibility/2006" xmlns:a14="http://schemas.microsoft.com/office/drawing/2010/main" val="C0504D" mc:Ignorable="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xmlns:mc="http://schemas.openxmlformats.org/markup-compatibility/2006" xmlns:a14="http://schemas.microsoft.com/office/drawing/2010/main" val="C0504D" mc:Ignorable="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xmlns:mc="http://schemas.openxmlformats.org/markup-compatibility/2006" xmlns:a14="http://schemas.microsoft.com/office/drawing/2010/main" val="000000" mc:Ignorable="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1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searchFiltered</a:t>
                </a:r>
                <a:r>
                  <a:rPr kumimoji="0" lang="es-E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 ()</a:t>
                </a:r>
              </a:p>
            </p:txBody>
          </p:sp>
        </p:grpSp>
        <p:cxnSp>
          <p:nvCxnSpPr>
            <p:cNvPr id="13" name="12 Conector recto de flecha"/>
            <p:cNvCxnSpPr>
              <a:stCxn id="5" idx="3"/>
              <a:endCxn id="28" idx="1"/>
            </p:cNvCxnSpPr>
            <p:nvPr/>
          </p:nvCxnSpPr>
          <p:spPr>
            <a:xfrm flipV="1">
              <a:off x="1802606" y="3430375"/>
              <a:ext cx="499564" cy="68101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50" name="49 Grupo"/>
            <p:cNvGrpSpPr/>
            <p:nvPr/>
          </p:nvGrpSpPr>
          <p:grpSpPr>
            <a:xfrm>
              <a:off x="2296772" y="2435022"/>
              <a:ext cx="1641797" cy="2005026"/>
              <a:chOff x="273020" y="2138354"/>
              <a:chExt cx="2870220" cy="3505224"/>
            </a:xfrm>
          </p:grpSpPr>
          <p:sp>
            <p:nvSpPr>
              <p:cNvPr id="51" name="50 Rectángulo"/>
              <p:cNvSpPr/>
              <p:nvPr/>
            </p:nvSpPr>
            <p:spPr>
              <a:xfrm>
                <a:off x="285720" y="2143116"/>
                <a:ext cx="2857520" cy="3500462"/>
              </a:xfrm>
              <a:prstGeom prst="rect">
                <a:avLst/>
              </a:prstGeom>
              <a:solidFill>
                <a:srgbClr xmlns:mc="http://schemas.openxmlformats.org/markup-compatibility/2006" xmlns:a14="http://schemas.microsoft.com/office/drawing/2010/main" val="4F81BD" mc:Ignorable=""/>
              </a:solidFill>
              <a:ln w="25400" cap="flat" cmpd="sng" algn="ctr">
                <a:solidFill>
                  <a:srgbClr xmlns:mc="http://schemas.openxmlformats.org/markup-compatibility/2006" xmlns:a14="http://schemas.microsoft.com/office/drawing/2010/main" val="4F81BD" mc:Ignorable="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L" sz="11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2" name="51 Rectángulo"/>
              <p:cNvSpPr/>
              <p:nvPr/>
            </p:nvSpPr>
            <p:spPr>
              <a:xfrm>
                <a:off x="785786" y="3500438"/>
                <a:ext cx="2286016" cy="642942"/>
              </a:xfrm>
              <a:prstGeom prst="rect">
                <a:avLst/>
              </a:prstGeom>
              <a:gradFill rotWithShape="1">
                <a:gsLst>
                  <a:gs pos="0">
                    <a:srgbClr xmlns:mc="http://schemas.openxmlformats.org/markup-compatibility/2006" xmlns:a14="http://schemas.microsoft.com/office/drawing/2010/main" val="4F81BD" mc:Ignorable="">
                      <a:tint val="50000"/>
                      <a:satMod val="300000"/>
                    </a:srgbClr>
                  </a:gs>
                  <a:gs pos="35000">
                    <a:srgbClr xmlns:mc="http://schemas.openxmlformats.org/markup-compatibility/2006" xmlns:a14="http://schemas.microsoft.com/office/drawing/2010/main" val="4F81BD" mc:Ignorable="">
                      <a:tint val="37000"/>
                      <a:satMod val="300000"/>
                    </a:srgbClr>
                  </a:gs>
                  <a:gs pos="100000">
                    <a:srgbClr xmlns:mc="http://schemas.openxmlformats.org/markup-compatibility/2006" xmlns:a14="http://schemas.microsoft.com/office/drawing/2010/main" val="4F81BD" mc:Ignorable="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xmlns:mc="http://schemas.openxmlformats.org/markup-compatibility/2006" xmlns:a14="http://schemas.microsoft.com/office/drawing/2010/main" val="4F81BD" mc:Ignorable="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xmlns:mc="http://schemas.openxmlformats.org/markup-compatibility/2006" xmlns:a14="http://schemas.microsoft.com/office/drawing/2010/main" val="000000" mc:Ignorable="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100" b="1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transform()</a:t>
                </a:r>
              </a:p>
            </p:txBody>
          </p:sp>
          <p:sp>
            <p:nvSpPr>
              <p:cNvPr id="53" name="52 Rectángulo"/>
              <p:cNvSpPr/>
              <p:nvPr/>
            </p:nvSpPr>
            <p:spPr>
              <a:xfrm>
                <a:off x="785786" y="2786058"/>
                <a:ext cx="2286016" cy="642942"/>
              </a:xfrm>
              <a:prstGeom prst="rect">
                <a:avLst/>
              </a:prstGeom>
              <a:gradFill rotWithShape="1">
                <a:gsLst>
                  <a:gs pos="0">
                    <a:srgbClr xmlns:mc="http://schemas.openxmlformats.org/markup-compatibility/2006" xmlns:a14="http://schemas.microsoft.com/office/drawing/2010/main" val="4F81BD" mc:Ignorable="">
                      <a:tint val="50000"/>
                      <a:satMod val="300000"/>
                    </a:srgbClr>
                  </a:gs>
                  <a:gs pos="35000">
                    <a:srgbClr xmlns:mc="http://schemas.openxmlformats.org/markup-compatibility/2006" xmlns:a14="http://schemas.microsoft.com/office/drawing/2010/main" val="4F81BD" mc:Ignorable="">
                      <a:tint val="37000"/>
                      <a:satMod val="300000"/>
                    </a:srgbClr>
                  </a:gs>
                  <a:gs pos="100000">
                    <a:srgbClr xmlns:mc="http://schemas.openxmlformats.org/markup-compatibility/2006" xmlns:a14="http://schemas.microsoft.com/office/drawing/2010/main" val="4F81BD" mc:Ignorable="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xmlns:mc="http://schemas.openxmlformats.org/markup-compatibility/2006" xmlns:a14="http://schemas.microsoft.com/office/drawing/2010/main" val="4F81BD" mc:Ignorable="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xmlns:mc="http://schemas.openxmlformats.org/markup-compatibility/2006" xmlns:a14="http://schemas.microsoft.com/office/drawing/2010/main" val="000000" mc:Ignorable="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100" b="1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select()</a:t>
                </a:r>
              </a:p>
            </p:txBody>
          </p:sp>
          <p:sp>
            <p:nvSpPr>
              <p:cNvPr id="54" name="53 Rectángulo"/>
              <p:cNvSpPr/>
              <p:nvPr/>
            </p:nvSpPr>
            <p:spPr>
              <a:xfrm>
                <a:off x="785786" y="4214818"/>
                <a:ext cx="2286016" cy="642942"/>
              </a:xfrm>
              <a:prstGeom prst="rect">
                <a:avLst/>
              </a:prstGeom>
              <a:gradFill rotWithShape="1">
                <a:gsLst>
                  <a:gs pos="0">
                    <a:srgbClr xmlns:mc="http://schemas.openxmlformats.org/markup-compatibility/2006" xmlns:a14="http://schemas.microsoft.com/office/drawing/2010/main" val="4F81BD" mc:Ignorable="">
                      <a:tint val="50000"/>
                      <a:satMod val="300000"/>
                    </a:srgbClr>
                  </a:gs>
                  <a:gs pos="35000">
                    <a:srgbClr xmlns:mc="http://schemas.openxmlformats.org/markup-compatibility/2006" xmlns:a14="http://schemas.microsoft.com/office/drawing/2010/main" val="4F81BD" mc:Ignorable="">
                      <a:tint val="37000"/>
                      <a:satMod val="300000"/>
                    </a:srgbClr>
                  </a:gs>
                  <a:gs pos="100000">
                    <a:srgbClr xmlns:mc="http://schemas.openxmlformats.org/markup-compatibility/2006" xmlns:a14="http://schemas.microsoft.com/office/drawing/2010/main" val="4F81BD" mc:Ignorable="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xmlns:mc="http://schemas.openxmlformats.org/markup-compatibility/2006" xmlns:a14="http://schemas.microsoft.com/office/drawing/2010/main" val="4F81BD" mc:Ignorable="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xmlns:mc="http://schemas.openxmlformats.org/markup-compatibility/2006" xmlns:a14="http://schemas.microsoft.com/office/drawing/2010/main" val="000000" mc:Ignorable="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100" b="1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compress()</a:t>
                </a:r>
              </a:p>
            </p:txBody>
          </p:sp>
          <p:sp>
            <p:nvSpPr>
              <p:cNvPr id="55" name="54 Rectángulo"/>
              <p:cNvSpPr/>
              <p:nvPr/>
            </p:nvSpPr>
            <p:spPr>
              <a:xfrm>
                <a:off x="273020" y="2138354"/>
                <a:ext cx="2194133" cy="402435"/>
              </a:xfrm>
              <a:prstGeom prst="rect">
                <a:avLst/>
              </a:prstGeom>
              <a:gradFill rotWithShape="1">
                <a:gsLst>
                  <a:gs pos="0">
                    <a:srgbClr xmlns:mc="http://schemas.openxmlformats.org/markup-compatibility/2006" xmlns:a14="http://schemas.microsoft.com/office/drawing/2010/main" val="4F81BD" mc:Ignorable="">
                      <a:shade val="51000"/>
                      <a:satMod val="130000"/>
                    </a:srgbClr>
                  </a:gs>
                  <a:gs pos="80000">
                    <a:srgbClr xmlns:mc="http://schemas.openxmlformats.org/markup-compatibility/2006" xmlns:a14="http://schemas.microsoft.com/office/drawing/2010/main" val="4F81BD" mc:Ignorable="">
                      <a:shade val="93000"/>
                      <a:satMod val="130000"/>
                    </a:srgbClr>
                  </a:gs>
                  <a:gs pos="100000">
                    <a:srgbClr xmlns:mc="http://schemas.openxmlformats.org/markup-compatibility/2006" xmlns:a14="http://schemas.microsoft.com/office/drawing/2010/main" val="4F81BD" mc:Ignorable="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xmlns:mc="http://schemas.openxmlformats.org/markup-compatibility/2006" xmlns:a14="http://schemas.microsoft.com/office/drawing/2010/main" val="4F81BD" mc:Ignorable="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xmlns:mc="http://schemas.openxmlformats.org/markup-compatibility/2006" xmlns:a14="http://schemas.microsoft.com/office/drawing/2010/main" val="000000" mc:Ignorable="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1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ContentProcessor</a:t>
                </a:r>
                <a:endParaRPr kumimoji="0" lang="es-CL" sz="11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56" name="55 Rectángulo"/>
            <p:cNvSpPr/>
            <p:nvPr/>
          </p:nvSpPr>
          <p:spPr>
            <a:xfrm>
              <a:off x="4150582" y="4759817"/>
              <a:ext cx="1048039" cy="1362451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F79646" mc:Ignorable=""/>
            </a:solidFill>
            <a:ln w="25400" cap="flat" cmpd="sng" algn="ctr">
              <a:solidFill>
                <a:srgbClr xmlns:mc="http://schemas.openxmlformats.org/markup-compatibility/2006" xmlns:a14="http://schemas.microsoft.com/office/drawing/2010/main" val="F79646" mc:Ignorable="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QUERY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ES" sz="1100" b="1" kern="0" dirty="0" err="1" smtClean="0">
                  <a:solidFill>
                    <a:sysClr val="window" lastClr="FFFFFF"/>
                  </a:solidFill>
                  <a:latin typeface="Calibri"/>
                </a:rPr>
                <a:t>Processed</a:t>
              </a:r>
              <a:endParaRPr lang="es-ES" sz="1100" b="1" kern="0" dirty="0" smtClean="0">
                <a:solidFill>
                  <a:sysClr val="window" lastClr="FFFFFF"/>
                </a:solidFill>
                <a:latin typeface="Calibri"/>
              </a:endParaRP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HTML/BODY</a:t>
              </a: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ES" sz="1100" b="1" kern="0" dirty="0" smtClean="0">
                  <a:solidFill>
                    <a:sysClr val="window" lastClr="FFFFFF"/>
                  </a:solidFill>
                  <a:latin typeface="Calibri"/>
                </a:rPr>
                <a:t>Content</a:t>
              </a:r>
              <a:endParaRPr kumimoji="0" lang="es-CL" sz="1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57" name="56 Conector recto de flecha"/>
            <p:cNvCxnSpPr>
              <a:stCxn id="21" idx="1"/>
            </p:cNvCxnSpPr>
            <p:nvPr/>
          </p:nvCxnSpPr>
          <p:spPr>
            <a:xfrm flipH="1">
              <a:off x="3965097" y="2977051"/>
              <a:ext cx="1569696" cy="52395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57 Conector recto de flecha"/>
            <p:cNvCxnSpPr>
              <a:endCxn id="56" idx="0"/>
            </p:cNvCxnSpPr>
            <p:nvPr/>
          </p:nvCxnSpPr>
          <p:spPr>
            <a:xfrm>
              <a:off x="3965096" y="3501009"/>
              <a:ext cx="709506" cy="125880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58 Conector recto de flecha"/>
            <p:cNvCxnSpPr>
              <a:stCxn id="56" idx="0"/>
              <a:endCxn id="21" idx="1"/>
            </p:cNvCxnSpPr>
            <p:nvPr/>
          </p:nvCxnSpPr>
          <p:spPr>
            <a:xfrm flipV="1">
              <a:off x="4674602" y="2977051"/>
              <a:ext cx="860191" cy="1782766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8094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40" y="799845"/>
            <a:ext cx="7452320" cy="5258310"/>
          </a:xfrm>
          <a:prstGeom prst="rect">
            <a:avLst/>
          </a:prstGeom>
        </p:spPr>
      </p:pic>
      <p:sp>
        <p:nvSpPr>
          <p:cNvPr id="4" name="3 Rectángulo"/>
          <p:cNvSpPr/>
          <p:nvPr/>
        </p:nvSpPr>
        <p:spPr>
          <a:xfrm>
            <a:off x="7452320" y="5805264"/>
            <a:ext cx="360040" cy="288032"/>
          </a:xfrm>
          <a:prstGeom prst="rect">
            <a:avLst/>
          </a:prstGeom>
          <a:noFill/>
          <a:ln w="38100">
            <a:solidFill>
              <a:srgbClr xmlns:mc="http://schemas.openxmlformats.org/markup-compatibility/2006" xmlns:a14="http://schemas.microsoft.com/office/drawing/2010/main" val="FF0000" mc:Ignorable="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Rectángulo">
            <a:hlinkClick r:id="" action="ppaction://hlinkshowjump?jump=lastslideviewed"/>
          </p:cNvPr>
          <p:cNvSpPr/>
          <p:nvPr/>
        </p:nvSpPr>
        <p:spPr>
          <a:xfrm>
            <a:off x="539552" y="404664"/>
            <a:ext cx="1008112" cy="79208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400" b="1" dirty="0" smtClean="0"/>
              <a:t>1</a:t>
            </a:r>
            <a:endParaRPr lang="es-ES" sz="4400" b="1" dirty="0"/>
          </a:p>
        </p:txBody>
      </p:sp>
    </p:spTree>
    <p:extLst>
      <p:ext uri="{BB962C8B-B14F-4D97-AF65-F5344CB8AC3E}">
        <p14:creationId xmlns:p14="http://schemas.microsoft.com/office/powerpoint/2010/main" val="2738752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524" y="746702"/>
            <a:ext cx="7602953" cy="5364596"/>
          </a:xfrm>
        </p:spPr>
      </p:pic>
      <p:sp>
        <p:nvSpPr>
          <p:cNvPr id="5" name="4 Rectángulo">
            <a:hlinkClick r:id="" action="ppaction://hlinkshowjump?jump=lastslideviewed"/>
          </p:cNvPr>
          <p:cNvSpPr/>
          <p:nvPr/>
        </p:nvSpPr>
        <p:spPr>
          <a:xfrm>
            <a:off x="539552" y="404664"/>
            <a:ext cx="1008112" cy="79208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400" b="1" dirty="0"/>
              <a:t>2</a:t>
            </a:r>
            <a:endParaRPr lang="es-ES" sz="4400" b="1" dirty="0"/>
          </a:p>
        </p:txBody>
      </p:sp>
    </p:spTree>
    <p:extLst>
      <p:ext uri="{BB962C8B-B14F-4D97-AF65-F5344CB8AC3E}">
        <p14:creationId xmlns:p14="http://schemas.microsoft.com/office/powerpoint/2010/main" val="1272159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984" y="692696"/>
            <a:ext cx="7756033" cy="5472608"/>
          </a:xfrm>
        </p:spPr>
      </p:pic>
      <p:grpSp>
        <p:nvGrpSpPr>
          <p:cNvPr id="8" name="7 Grupo"/>
          <p:cNvGrpSpPr/>
          <p:nvPr/>
        </p:nvGrpSpPr>
        <p:grpSpPr>
          <a:xfrm>
            <a:off x="899592" y="1772816"/>
            <a:ext cx="3168352" cy="216024"/>
            <a:chOff x="899592" y="1772816"/>
            <a:chExt cx="3168352" cy="216024"/>
          </a:xfrm>
        </p:grpSpPr>
        <p:sp>
          <p:nvSpPr>
            <p:cNvPr id="5" name="4 Rectángulo redondeado"/>
            <p:cNvSpPr/>
            <p:nvPr/>
          </p:nvSpPr>
          <p:spPr>
            <a:xfrm>
              <a:off x="899592" y="1772816"/>
              <a:ext cx="936104" cy="216024"/>
            </a:xfrm>
            <a:prstGeom prst="roundRect">
              <a:avLst/>
            </a:prstGeom>
            <a:solidFill>
              <a:srgbClr xmlns:mc="http://schemas.openxmlformats.org/markup-compatibility/2006" xmlns:a14="http://schemas.microsoft.com/office/drawing/2010/main" val="0070C0" mc:Ignorable="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600" dirty="0" smtClean="0"/>
                <a:t>Añadir Comentario</a:t>
              </a:r>
              <a:endParaRPr lang="es-ES" sz="600" dirty="0"/>
            </a:p>
          </p:txBody>
        </p:sp>
        <p:sp>
          <p:nvSpPr>
            <p:cNvPr id="6" name="5 Rectángulo redondeado"/>
            <p:cNvSpPr/>
            <p:nvPr/>
          </p:nvSpPr>
          <p:spPr>
            <a:xfrm>
              <a:off x="2031907" y="1772816"/>
              <a:ext cx="936104" cy="216024"/>
            </a:xfrm>
            <a:prstGeom prst="roundRect">
              <a:avLst/>
            </a:prstGeom>
            <a:solidFill>
              <a:srgbClr xmlns:mc="http://schemas.openxmlformats.org/markup-compatibility/2006" xmlns:a14="http://schemas.microsoft.com/office/drawing/2010/main" val="0070C0" mc:Ignorable="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600" dirty="0" smtClean="0"/>
                <a:t>Ver Comentarios</a:t>
              </a:r>
              <a:endParaRPr lang="es-ES" sz="600" dirty="0"/>
            </a:p>
          </p:txBody>
        </p:sp>
        <p:sp>
          <p:nvSpPr>
            <p:cNvPr id="7" name="6 Rectángulo redondeado"/>
            <p:cNvSpPr/>
            <p:nvPr/>
          </p:nvSpPr>
          <p:spPr>
            <a:xfrm>
              <a:off x="3131840" y="1772816"/>
              <a:ext cx="936104" cy="216024"/>
            </a:xfrm>
            <a:prstGeom prst="roundRect">
              <a:avLst/>
            </a:prstGeom>
            <a:solidFill>
              <a:srgbClr xmlns:mc="http://schemas.openxmlformats.org/markup-compatibility/2006" xmlns:a14="http://schemas.microsoft.com/office/drawing/2010/main" val="0070C0" mc:Ignorable="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600" dirty="0" smtClean="0"/>
                <a:t>Editar Filtros</a:t>
              </a:r>
              <a:endParaRPr lang="es-ES" sz="600" dirty="0"/>
            </a:p>
          </p:txBody>
        </p:sp>
      </p:grpSp>
      <p:sp>
        <p:nvSpPr>
          <p:cNvPr id="9" name="8 Rectángulo">
            <a:hlinkClick r:id="" action="ppaction://hlinkshowjump?jump=lastslideviewed"/>
          </p:cNvPr>
          <p:cNvSpPr/>
          <p:nvPr/>
        </p:nvSpPr>
        <p:spPr>
          <a:xfrm>
            <a:off x="539552" y="404664"/>
            <a:ext cx="1008112" cy="79208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400" b="1" dirty="0"/>
              <a:t>3</a:t>
            </a:r>
            <a:endParaRPr lang="es-ES" sz="4400" b="1" dirty="0"/>
          </a:p>
        </p:txBody>
      </p:sp>
    </p:spTree>
    <p:extLst>
      <p:ext uri="{BB962C8B-B14F-4D97-AF65-F5344CB8AC3E}">
        <p14:creationId xmlns:p14="http://schemas.microsoft.com/office/powerpoint/2010/main" val="4122158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Marcador de contenid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984" y="692696"/>
            <a:ext cx="7756033" cy="5472608"/>
          </a:xfrm>
          <a:prstGeom prst="rect">
            <a:avLst/>
          </a:prstGeom>
        </p:spPr>
      </p:pic>
      <p:grpSp>
        <p:nvGrpSpPr>
          <p:cNvPr id="5" name="4 Grupo"/>
          <p:cNvGrpSpPr/>
          <p:nvPr/>
        </p:nvGrpSpPr>
        <p:grpSpPr>
          <a:xfrm>
            <a:off x="899592" y="1772816"/>
            <a:ext cx="3168352" cy="216024"/>
            <a:chOff x="899592" y="1772816"/>
            <a:chExt cx="3168352" cy="216024"/>
          </a:xfrm>
        </p:grpSpPr>
        <p:sp>
          <p:nvSpPr>
            <p:cNvPr id="6" name="5 Rectángulo redondeado"/>
            <p:cNvSpPr/>
            <p:nvPr/>
          </p:nvSpPr>
          <p:spPr>
            <a:xfrm>
              <a:off x="899592" y="1772816"/>
              <a:ext cx="936104" cy="216024"/>
            </a:xfrm>
            <a:prstGeom prst="roundRect">
              <a:avLst/>
            </a:prstGeom>
            <a:solidFill>
              <a:srgbClr xmlns:mc="http://schemas.openxmlformats.org/markup-compatibility/2006" xmlns:a14="http://schemas.microsoft.com/office/drawing/2010/main" val="0070C0" mc:Ignorable="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600" dirty="0" smtClean="0"/>
                <a:t>Añadir Comentario</a:t>
              </a:r>
              <a:endParaRPr lang="es-ES" sz="600" dirty="0"/>
            </a:p>
          </p:txBody>
        </p:sp>
        <p:sp>
          <p:nvSpPr>
            <p:cNvPr id="7" name="6 Rectángulo redondeado"/>
            <p:cNvSpPr/>
            <p:nvPr/>
          </p:nvSpPr>
          <p:spPr>
            <a:xfrm>
              <a:off x="2031907" y="1772816"/>
              <a:ext cx="936104" cy="216024"/>
            </a:xfrm>
            <a:prstGeom prst="roundRect">
              <a:avLst/>
            </a:prstGeom>
            <a:solidFill>
              <a:srgbClr xmlns:mc="http://schemas.openxmlformats.org/markup-compatibility/2006" xmlns:a14="http://schemas.microsoft.com/office/drawing/2010/main" val="0070C0" mc:Ignorable="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600" dirty="0" smtClean="0"/>
                <a:t>Ver Comentarios</a:t>
              </a:r>
              <a:endParaRPr lang="es-ES" sz="600" dirty="0"/>
            </a:p>
          </p:txBody>
        </p:sp>
        <p:sp>
          <p:nvSpPr>
            <p:cNvPr id="8" name="7 Rectángulo redondeado"/>
            <p:cNvSpPr/>
            <p:nvPr/>
          </p:nvSpPr>
          <p:spPr>
            <a:xfrm>
              <a:off x="3131840" y="1772816"/>
              <a:ext cx="936104" cy="216024"/>
            </a:xfrm>
            <a:prstGeom prst="roundRect">
              <a:avLst/>
            </a:prstGeom>
            <a:solidFill>
              <a:srgbClr xmlns:mc="http://schemas.openxmlformats.org/markup-compatibility/2006" xmlns:a14="http://schemas.microsoft.com/office/drawing/2010/main" val="0070C0" mc:Ignorable="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600" dirty="0" smtClean="0"/>
                <a:t>Editar Filtros</a:t>
              </a:r>
              <a:endParaRPr lang="es-ES" sz="600" dirty="0"/>
            </a:p>
          </p:txBody>
        </p:sp>
      </p:grpSp>
      <p:sp>
        <p:nvSpPr>
          <p:cNvPr id="9" name="8 Rectángulo"/>
          <p:cNvSpPr/>
          <p:nvPr/>
        </p:nvSpPr>
        <p:spPr>
          <a:xfrm>
            <a:off x="2771800" y="3789040"/>
            <a:ext cx="2664296" cy="1224136"/>
          </a:xfrm>
          <a:prstGeom prst="rect">
            <a:avLst/>
          </a:prstGeom>
          <a:noFill/>
          <a:ln>
            <a:solidFill>
              <a:srgbClr xmlns:mc="http://schemas.openxmlformats.org/markup-compatibility/2006" xmlns:a14="http://schemas.microsoft.com/office/drawing/2010/main" val="FF0000" mc:Ignorable=""/>
            </a:solidFill>
            <a:prstDash val="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Llamada rectangular redondeada"/>
          <p:cNvSpPr/>
          <p:nvPr/>
        </p:nvSpPr>
        <p:spPr>
          <a:xfrm>
            <a:off x="5225136" y="2204864"/>
            <a:ext cx="2520280" cy="1332148"/>
          </a:xfrm>
          <a:prstGeom prst="wedgeRoundRectCallout">
            <a:avLst>
              <a:gd name="adj1" fmla="val -40328"/>
              <a:gd name="adj2" fmla="val 65796"/>
              <a:gd name="adj3" fmla="val 16667"/>
            </a:avLst>
          </a:prstGeom>
          <a:gradFill flip="none" rotWithShape="1">
            <a:gsLst>
              <a:gs pos="0">
                <a:srgbClr xmlns:mc="http://schemas.openxmlformats.org/markup-compatibility/2006" xmlns:a14="http://schemas.microsoft.com/office/drawing/2010/main" val="0070C0" mc:Ignorable="">
                  <a:tint val="66000"/>
                  <a:satMod val="160000"/>
                </a:srgbClr>
              </a:gs>
              <a:gs pos="50000">
                <a:srgbClr xmlns:mc="http://schemas.openxmlformats.org/markup-compatibility/2006" xmlns:a14="http://schemas.microsoft.com/office/drawing/2010/main" val="0070C0" mc:Ignorable="">
                  <a:tint val="44500"/>
                  <a:satMod val="160000"/>
                </a:srgbClr>
              </a:gs>
              <a:gs pos="100000">
                <a:srgbClr xmlns:mc="http://schemas.openxmlformats.org/markup-compatibility/2006" xmlns:a14="http://schemas.microsoft.com/office/drawing/2010/main" val="0070C0" mc:Ignorable="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Puras Mentiras!!!!</a:t>
            </a:r>
            <a:endParaRPr lang="es-ES" dirty="0"/>
          </a:p>
        </p:txBody>
      </p:sp>
      <p:sp>
        <p:nvSpPr>
          <p:cNvPr id="11" name="10 Rectángulo">
            <a:hlinkClick r:id="" action="ppaction://hlinkshowjump?jump=lastslideviewed"/>
          </p:cNvPr>
          <p:cNvSpPr/>
          <p:nvPr/>
        </p:nvSpPr>
        <p:spPr>
          <a:xfrm>
            <a:off x="539552" y="404664"/>
            <a:ext cx="1008112" cy="79208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400" b="1" dirty="0" smtClean="0"/>
              <a:t>4</a:t>
            </a:r>
            <a:endParaRPr lang="es-ES" sz="4400" b="1" dirty="0"/>
          </a:p>
        </p:txBody>
      </p:sp>
    </p:spTree>
    <p:extLst>
      <p:ext uri="{BB962C8B-B14F-4D97-AF65-F5344CB8AC3E}">
        <p14:creationId xmlns:p14="http://schemas.microsoft.com/office/powerpoint/2010/main" val="1772448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Marcador de contenid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984" y="692696"/>
            <a:ext cx="7756033" cy="5472608"/>
          </a:xfrm>
          <a:prstGeom prst="rect">
            <a:avLst/>
          </a:prstGeom>
        </p:spPr>
      </p:pic>
      <p:grpSp>
        <p:nvGrpSpPr>
          <p:cNvPr id="5" name="4 Grupo"/>
          <p:cNvGrpSpPr/>
          <p:nvPr/>
        </p:nvGrpSpPr>
        <p:grpSpPr>
          <a:xfrm>
            <a:off x="899592" y="1772816"/>
            <a:ext cx="3168352" cy="216024"/>
            <a:chOff x="899592" y="1772816"/>
            <a:chExt cx="3168352" cy="216024"/>
          </a:xfrm>
        </p:grpSpPr>
        <p:sp>
          <p:nvSpPr>
            <p:cNvPr id="6" name="5 Rectángulo redondeado"/>
            <p:cNvSpPr/>
            <p:nvPr/>
          </p:nvSpPr>
          <p:spPr>
            <a:xfrm>
              <a:off x="899592" y="1772816"/>
              <a:ext cx="936104" cy="216024"/>
            </a:xfrm>
            <a:prstGeom prst="roundRect">
              <a:avLst/>
            </a:prstGeom>
            <a:solidFill>
              <a:srgbClr xmlns:mc="http://schemas.openxmlformats.org/markup-compatibility/2006" xmlns:a14="http://schemas.microsoft.com/office/drawing/2010/main" val="0070C0" mc:Ignorable="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600" dirty="0" smtClean="0"/>
                <a:t>Añadir Comentario</a:t>
              </a:r>
              <a:endParaRPr lang="es-ES" sz="600" dirty="0"/>
            </a:p>
          </p:txBody>
        </p:sp>
        <p:sp>
          <p:nvSpPr>
            <p:cNvPr id="7" name="6 Rectángulo redondeado"/>
            <p:cNvSpPr/>
            <p:nvPr/>
          </p:nvSpPr>
          <p:spPr>
            <a:xfrm>
              <a:off x="2031907" y="1772816"/>
              <a:ext cx="936104" cy="216024"/>
            </a:xfrm>
            <a:prstGeom prst="roundRect">
              <a:avLst/>
            </a:prstGeom>
            <a:solidFill>
              <a:srgbClr xmlns:mc="http://schemas.openxmlformats.org/markup-compatibility/2006" xmlns:a14="http://schemas.microsoft.com/office/drawing/2010/main" val="0070C0" mc:Ignorable="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600" dirty="0" smtClean="0"/>
                <a:t>Ver Comentarios</a:t>
              </a:r>
              <a:endParaRPr lang="es-ES" sz="600" dirty="0"/>
            </a:p>
          </p:txBody>
        </p:sp>
        <p:sp>
          <p:nvSpPr>
            <p:cNvPr id="8" name="7 Rectángulo redondeado"/>
            <p:cNvSpPr/>
            <p:nvPr/>
          </p:nvSpPr>
          <p:spPr>
            <a:xfrm>
              <a:off x="3131840" y="1772816"/>
              <a:ext cx="936104" cy="216024"/>
            </a:xfrm>
            <a:prstGeom prst="roundRect">
              <a:avLst/>
            </a:prstGeom>
            <a:solidFill>
              <a:srgbClr xmlns:mc="http://schemas.openxmlformats.org/markup-compatibility/2006" xmlns:a14="http://schemas.microsoft.com/office/drawing/2010/main" val="0070C0" mc:Ignorable="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600" dirty="0" smtClean="0"/>
                <a:t>Editar Filtros</a:t>
              </a:r>
              <a:endParaRPr lang="es-ES" sz="600" dirty="0"/>
            </a:p>
          </p:txBody>
        </p:sp>
      </p:grpSp>
      <p:sp>
        <p:nvSpPr>
          <p:cNvPr id="10" name="9 Llamada rectangular redondeada"/>
          <p:cNvSpPr/>
          <p:nvPr/>
        </p:nvSpPr>
        <p:spPr>
          <a:xfrm>
            <a:off x="5076056" y="2420888"/>
            <a:ext cx="2520280" cy="1332148"/>
          </a:xfrm>
          <a:prstGeom prst="wedgeRoundRectCallout">
            <a:avLst>
              <a:gd name="adj1" fmla="val -40328"/>
              <a:gd name="adj2" fmla="val 65796"/>
              <a:gd name="adj3" fmla="val 16667"/>
            </a:avLst>
          </a:prstGeom>
          <a:gradFill flip="none" rotWithShape="1">
            <a:gsLst>
              <a:gs pos="0">
                <a:srgbClr xmlns:mc="http://schemas.openxmlformats.org/markup-compatibility/2006" xmlns:a14="http://schemas.microsoft.com/office/drawing/2010/main" val="0070C0" mc:Ignorable="">
                  <a:tint val="66000"/>
                  <a:satMod val="160000"/>
                </a:srgbClr>
              </a:gs>
              <a:gs pos="50000">
                <a:srgbClr xmlns:mc="http://schemas.openxmlformats.org/markup-compatibility/2006" xmlns:a14="http://schemas.microsoft.com/office/drawing/2010/main" val="0070C0" mc:Ignorable="">
                  <a:tint val="44500"/>
                  <a:satMod val="160000"/>
                </a:srgbClr>
              </a:gs>
              <a:gs pos="100000">
                <a:srgbClr xmlns:mc="http://schemas.openxmlformats.org/markup-compatibility/2006" xmlns:a14="http://schemas.microsoft.com/office/drawing/2010/main" val="0070C0" mc:Ignorable="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Puras Mentiras!!!!</a:t>
            </a:r>
            <a:endParaRPr lang="es-ES" dirty="0"/>
          </a:p>
        </p:txBody>
      </p:sp>
      <p:sp>
        <p:nvSpPr>
          <p:cNvPr id="11" name="10 Llamada rectangular redondeada"/>
          <p:cNvSpPr/>
          <p:nvPr/>
        </p:nvSpPr>
        <p:spPr>
          <a:xfrm>
            <a:off x="1108415" y="4293096"/>
            <a:ext cx="1784212" cy="909101"/>
          </a:xfrm>
          <a:prstGeom prst="wedgeRoundRectCallout">
            <a:avLst>
              <a:gd name="adj1" fmla="val 45747"/>
              <a:gd name="adj2" fmla="val 67246"/>
              <a:gd name="adj3" fmla="val 16667"/>
            </a:avLst>
          </a:prstGeom>
          <a:gradFill flip="none" rotWithShape="1">
            <a:gsLst>
              <a:gs pos="0">
                <a:srgbClr xmlns:mc="http://schemas.openxmlformats.org/markup-compatibility/2006" xmlns:a14="http://schemas.microsoft.com/office/drawing/2010/main" val="0070C0" mc:Ignorable="">
                  <a:tint val="66000"/>
                  <a:satMod val="160000"/>
                </a:srgbClr>
              </a:gs>
              <a:gs pos="50000">
                <a:srgbClr xmlns:mc="http://schemas.openxmlformats.org/markup-compatibility/2006" xmlns:a14="http://schemas.microsoft.com/office/drawing/2010/main" val="0070C0" mc:Ignorable="">
                  <a:tint val="44500"/>
                  <a:satMod val="160000"/>
                </a:srgbClr>
              </a:gs>
              <a:gs pos="100000">
                <a:srgbClr xmlns:mc="http://schemas.openxmlformats.org/markup-compatibility/2006" xmlns:a14="http://schemas.microsoft.com/office/drawing/2010/main" val="0070C0" mc:Ignorable="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Menos mal que ya los sacaron</a:t>
            </a:r>
            <a:endParaRPr lang="es-ES" dirty="0"/>
          </a:p>
        </p:txBody>
      </p:sp>
      <p:sp>
        <p:nvSpPr>
          <p:cNvPr id="12" name="11 Llamada rectangular redondeada"/>
          <p:cNvSpPr/>
          <p:nvPr/>
        </p:nvSpPr>
        <p:spPr>
          <a:xfrm>
            <a:off x="5652120" y="3861048"/>
            <a:ext cx="2520280" cy="864096"/>
          </a:xfrm>
          <a:prstGeom prst="wedgeRoundRectCallout">
            <a:avLst>
              <a:gd name="adj1" fmla="val -30581"/>
              <a:gd name="adj2" fmla="val 91622"/>
              <a:gd name="adj3" fmla="val 16667"/>
            </a:avLst>
          </a:prstGeom>
          <a:gradFill flip="none" rotWithShape="1">
            <a:gsLst>
              <a:gs pos="0">
                <a:srgbClr xmlns:mc="http://schemas.openxmlformats.org/markup-compatibility/2006" xmlns:a14="http://schemas.microsoft.com/office/drawing/2010/main" val="0070C0" mc:Ignorable="">
                  <a:tint val="66000"/>
                  <a:satMod val="160000"/>
                </a:srgbClr>
              </a:gs>
              <a:gs pos="50000">
                <a:srgbClr xmlns:mc="http://schemas.openxmlformats.org/markup-compatibility/2006" xmlns:a14="http://schemas.microsoft.com/office/drawing/2010/main" val="0070C0" mc:Ignorable="">
                  <a:tint val="44500"/>
                  <a:satMod val="160000"/>
                </a:srgbClr>
              </a:gs>
              <a:gs pos="100000">
                <a:srgbClr xmlns:mc="http://schemas.openxmlformats.org/markup-compatibility/2006" xmlns:a14="http://schemas.microsoft.com/office/drawing/2010/main" val="0070C0" mc:Ignorable="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Ya van como 5000 inscritos!!</a:t>
            </a:r>
            <a:endParaRPr lang="es-ES" dirty="0"/>
          </a:p>
        </p:txBody>
      </p:sp>
      <p:sp>
        <p:nvSpPr>
          <p:cNvPr id="13" name="12 Rectángulo">
            <a:hlinkClick r:id="" action="ppaction://hlinkshowjump?jump=lastslideviewed"/>
          </p:cNvPr>
          <p:cNvSpPr/>
          <p:nvPr/>
        </p:nvSpPr>
        <p:spPr>
          <a:xfrm>
            <a:off x="539552" y="404664"/>
            <a:ext cx="1008112" cy="79208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400" b="1" dirty="0" smtClean="0"/>
              <a:t>5</a:t>
            </a:r>
            <a:endParaRPr lang="es-ES" sz="4400" b="1" dirty="0"/>
          </a:p>
        </p:txBody>
      </p:sp>
    </p:spTree>
    <p:extLst>
      <p:ext uri="{BB962C8B-B14F-4D97-AF65-F5344CB8AC3E}">
        <p14:creationId xmlns:p14="http://schemas.microsoft.com/office/powerpoint/2010/main" val="2875193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4" name="3 Marcador de contenido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984" y="692696"/>
            <a:ext cx="7756033" cy="5472608"/>
          </a:xfrm>
          <a:prstGeom prst="rect">
            <a:avLst/>
          </a:prstGeom>
        </p:spPr>
      </p:pic>
      <p:grpSp>
        <p:nvGrpSpPr>
          <p:cNvPr id="5" name="4 Grupo"/>
          <p:cNvGrpSpPr/>
          <p:nvPr/>
        </p:nvGrpSpPr>
        <p:grpSpPr>
          <a:xfrm>
            <a:off x="899592" y="1772816"/>
            <a:ext cx="3168352" cy="216024"/>
            <a:chOff x="899592" y="1772816"/>
            <a:chExt cx="3168352" cy="216024"/>
          </a:xfrm>
        </p:grpSpPr>
        <p:sp>
          <p:nvSpPr>
            <p:cNvPr id="6" name="5 Rectángulo redondeado"/>
            <p:cNvSpPr/>
            <p:nvPr/>
          </p:nvSpPr>
          <p:spPr>
            <a:xfrm>
              <a:off x="899592" y="1772816"/>
              <a:ext cx="936104" cy="216024"/>
            </a:xfrm>
            <a:prstGeom prst="roundRect">
              <a:avLst/>
            </a:prstGeom>
            <a:solidFill>
              <a:srgbClr xmlns:mc="http://schemas.openxmlformats.org/markup-compatibility/2006" xmlns:a14="http://schemas.microsoft.com/office/drawing/2010/main" val="0070C0" mc:Ignorable="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600" dirty="0" smtClean="0"/>
                <a:t>Añadir Comentario</a:t>
              </a:r>
              <a:endParaRPr lang="es-ES" sz="600" dirty="0"/>
            </a:p>
          </p:txBody>
        </p:sp>
        <p:sp>
          <p:nvSpPr>
            <p:cNvPr id="7" name="6 Rectángulo redondeado"/>
            <p:cNvSpPr/>
            <p:nvPr/>
          </p:nvSpPr>
          <p:spPr>
            <a:xfrm>
              <a:off x="2031907" y="1772816"/>
              <a:ext cx="936104" cy="216024"/>
            </a:xfrm>
            <a:prstGeom prst="roundRect">
              <a:avLst/>
            </a:prstGeom>
            <a:solidFill>
              <a:srgbClr xmlns:mc="http://schemas.openxmlformats.org/markup-compatibility/2006" xmlns:a14="http://schemas.microsoft.com/office/drawing/2010/main" val="0070C0" mc:Ignorable="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600" dirty="0" smtClean="0"/>
                <a:t>Ver Comentarios</a:t>
              </a:r>
              <a:endParaRPr lang="es-ES" sz="600" dirty="0"/>
            </a:p>
          </p:txBody>
        </p:sp>
        <p:sp>
          <p:nvSpPr>
            <p:cNvPr id="8" name="7 Rectángulo redondeado"/>
            <p:cNvSpPr/>
            <p:nvPr/>
          </p:nvSpPr>
          <p:spPr>
            <a:xfrm>
              <a:off x="3131840" y="1772816"/>
              <a:ext cx="936104" cy="216024"/>
            </a:xfrm>
            <a:prstGeom prst="roundRect">
              <a:avLst/>
            </a:prstGeom>
            <a:solidFill>
              <a:srgbClr xmlns:mc="http://schemas.openxmlformats.org/markup-compatibility/2006" xmlns:a14="http://schemas.microsoft.com/office/drawing/2010/main" val="0070C0" mc:Ignorable=""/>
            </a:solidFill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600" dirty="0" smtClean="0"/>
                <a:t>Editar Filtros</a:t>
              </a:r>
              <a:endParaRPr lang="es-ES" sz="600" dirty="0"/>
            </a:p>
          </p:txBody>
        </p:sp>
      </p:grpSp>
      <p:sp>
        <p:nvSpPr>
          <p:cNvPr id="13" name="12 Rectángulo">
            <a:hlinkClick r:id="" action="ppaction://hlinkshowjump?jump=lastslideviewed"/>
          </p:cNvPr>
          <p:cNvSpPr/>
          <p:nvPr/>
        </p:nvSpPr>
        <p:spPr>
          <a:xfrm>
            <a:off x="539552" y="404664"/>
            <a:ext cx="1008112" cy="79208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4400" b="1" dirty="0" smtClean="0"/>
              <a:t>6</a:t>
            </a:r>
          </a:p>
        </p:txBody>
      </p:sp>
      <p:pic>
        <p:nvPicPr>
          <p:cNvPr id="14" name="Imagen 2" descr="C:\Users\macuna\Documents\Universidad\Social\Interfaz comp Social\diseñoInterfaz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88840"/>
            <a:ext cx="7560840" cy="3873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8910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Ingreso Sistema</a:t>
            </a:r>
            <a:endParaRPr lang="es-ES" dirty="0"/>
          </a:p>
        </p:txBody>
      </p:sp>
      <p:grpSp>
        <p:nvGrpSpPr>
          <p:cNvPr id="78" name="77 Grupo"/>
          <p:cNvGrpSpPr/>
          <p:nvPr/>
        </p:nvGrpSpPr>
        <p:grpSpPr>
          <a:xfrm>
            <a:off x="999240" y="2995488"/>
            <a:ext cx="7145520" cy="3097808"/>
            <a:chOff x="1026880" y="2317816"/>
            <a:chExt cx="7145520" cy="3097808"/>
          </a:xfrm>
        </p:grpSpPr>
        <p:sp>
          <p:nvSpPr>
            <p:cNvPr id="4" name="3 Rectángulo">
              <a:hlinkClick r:id="rId2" action="ppaction://hlinksldjump"/>
            </p:cNvPr>
            <p:cNvSpPr/>
            <p:nvPr/>
          </p:nvSpPr>
          <p:spPr>
            <a:xfrm>
              <a:off x="1043608" y="2326167"/>
              <a:ext cx="1008112" cy="792088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4400" b="1" dirty="0" smtClean="0"/>
                <a:t>1</a:t>
              </a:r>
              <a:endParaRPr lang="es-ES" sz="4400" b="1" dirty="0"/>
            </a:p>
          </p:txBody>
        </p:sp>
        <p:grpSp>
          <p:nvGrpSpPr>
            <p:cNvPr id="25" name="24 Grupo"/>
            <p:cNvGrpSpPr/>
            <p:nvPr/>
          </p:nvGrpSpPr>
          <p:grpSpPr>
            <a:xfrm>
              <a:off x="2339752" y="2317816"/>
              <a:ext cx="1655774" cy="2022095"/>
              <a:chOff x="273020" y="2138354"/>
              <a:chExt cx="2870220" cy="3505224"/>
            </a:xfrm>
          </p:grpSpPr>
          <p:sp>
            <p:nvSpPr>
              <p:cNvPr id="26" name="25 Rectángulo"/>
              <p:cNvSpPr/>
              <p:nvPr/>
            </p:nvSpPr>
            <p:spPr>
              <a:xfrm>
                <a:off x="285720" y="2143116"/>
                <a:ext cx="2857520" cy="3500462"/>
              </a:xfrm>
              <a:prstGeom prst="rect">
                <a:avLst/>
              </a:prstGeom>
              <a:solidFill>
                <a:srgbClr xmlns:mc="http://schemas.openxmlformats.org/markup-compatibility/2006" xmlns:a14="http://schemas.microsoft.com/office/drawing/2010/main" val="4F81BD" mc:Ignorable=""/>
              </a:solidFill>
              <a:ln w="25400" cap="flat" cmpd="sng" algn="ctr">
                <a:solidFill>
                  <a:srgbClr xmlns:mc="http://schemas.openxmlformats.org/markup-compatibility/2006" xmlns:a14="http://schemas.microsoft.com/office/drawing/2010/main" val="4F81BD" mc:Ignorable="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L" sz="11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7" name="26 Rectángulo"/>
              <p:cNvSpPr/>
              <p:nvPr/>
            </p:nvSpPr>
            <p:spPr>
              <a:xfrm>
                <a:off x="785786" y="3500438"/>
                <a:ext cx="2286016" cy="642942"/>
              </a:xfrm>
              <a:prstGeom prst="rect">
                <a:avLst/>
              </a:prstGeom>
              <a:gradFill rotWithShape="1">
                <a:gsLst>
                  <a:gs pos="0">
                    <a:srgbClr xmlns:mc="http://schemas.openxmlformats.org/markup-compatibility/2006" xmlns:a14="http://schemas.microsoft.com/office/drawing/2010/main" val="4F81BD" mc:Ignorable="">
                      <a:tint val="50000"/>
                      <a:satMod val="300000"/>
                    </a:srgbClr>
                  </a:gs>
                  <a:gs pos="35000">
                    <a:srgbClr xmlns:mc="http://schemas.openxmlformats.org/markup-compatibility/2006" xmlns:a14="http://schemas.microsoft.com/office/drawing/2010/main" val="4F81BD" mc:Ignorable="">
                      <a:tint val="37000"/>
                      <a:satMod val="300000"/>
                    </a:srgbClr>
                  </a:gs>
                  <a:gs pos="100000">
                    <a:srgbClr xmlns:mc="http://schemas.openxmlformats.org/markup-compatibility/2006" xmlns:a14="http://schemas.microsoft.com/office/drawing/2010/main" val="4F81BD" mc:Ignorable="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xmlns:mc="http://schemas.openxmlformats.org/markup-compatibility/2006" xmlns:a14="http://schemas.microsoft.com/office/drawing/2010/main" val="4F81BD" mc:Ignorable="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xmlns:mc="http://schemas.openxmlformats.org/markup-compatibility/2006" xmlns:a14="http://schemas.microsoft.com/office/drawing/2010/main" val="000000" mc:Ignorable="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1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sendLogin</a:t>
                </a:r>
                <a:r>
                  <a:rPr kumimoji="0" lang="es-E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()</a:t>
                </a:r>
              </a:p>
            </p:txBody>
          </p:sp>
          <p:sp>
            <p:nvSpPr>
              <p:cNvPr id="28" name="27 Rectángulo"/>
              <p:cNvSpPr/>
              <p:nvPr/>
            </p:nvSpPr>
            <p:spPr>
              <a:xfrm>
                <a:off x="785786" y="2786058"/>
                <a:ext cx="2286016" cy="642942"/>
              </a:xfrm>
              <a:prstGeom prst="rect">
                <a:avLst/>
              </a:prstGeom>
              <a:gradFill rotWithShape="1">
                <a:gsLst>
                  <a:gs pos="0">
                    <a:srgbClr xmlns:mc="http://schemas.openxmlformats.org/markup-compatibility/2006" xmlns:a14="http://schemas.microsoft.com/office/drawing/2010/main" val="4F81BD" mc:Ignorable="">
                      <a:tint val="50000"/>
                      <a:satMod val="300000"/>
                    </a:srgbClr>
                  </a:gs>
                  <a:gs pos="35000">
                    <a:srgbClr xmlns:mc="http://schemas.openxmlformats.org/markup-compatibility/2006" xmlns:a14="http://schemas.microsoft.com/office/drawing/2010/main" val="4F81BD" mc:Ignorable="">
                      <a:tint val="37000"/>
                      <a:satMod val="300000"/>
                    </a:srgbClr>
                  </a:gs>
                  <a:gs pos="100000">
                    <a:srgbClr xmlns:mc="http://schemas.openxmlformats.org/markup-compatibility/2006" xmlns:a14="http://schemas.microsoft.com/office/drawing/2010/main" val="4F81BD" mc:Ignorable="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xmlns:mc="http://schemas.openxmlformats.org/markup-compatibility/2006" xmlns:a14="http://schemas.microsoft.com/office/drawing/2010/main" val="4F81BD" mc:Ignorable="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xmlns:mc="http://schemas.openxmlformats.org/markup-compatibility/2006" xmlns:a14="http://schemas.microsoft.com/office/drawing/2010/main" val="000000" mc:Ignorable="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1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showLogin</a:t>
                </a:r>
                <a:r>
                  <a:rPr kumimoji="0" lang="es-E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()</a:t>
                </a:r>
              </a:p>
            </p:txBody>
          </p:sp>
          <p:sp>
            <p:nvSpPr>
              <p:cNvPr id="29" name="28 Rectángulo"/>
              <p:cNvSpPr/>
              <p:nvPr/>
            </p:nvSpPr>
            <p:spPr>
              <a:xfrm>
                <a:off x="273020" y="2138354"/>
                <a:ext cx="914604" cy="428628"/>
              </a:xfrm>
              <a:prstGeom prst="rect">
                <a:avLst/>
              </a:prstGeom>
              <a:gradFill rotWithShape="1">
                <a:gsLst>
                  <a:gs pos="0">
                    <a:srgbClr xmlns:mc="http://schemas.openxmlformats.org/markup-compatibility/2006" xmlns:a14="http://schemas.microsoft.com/office/drawing/2010/main" val="4F81BD" mc:Ignorable="">
                      <a:shade val="51000"/>
                      <a:satMod val="130000"/>
                    </a:srgbClr>
                  </a:gs>
                  <a:gs pos="80000">
                    <a:srgbClr xmlns:mc="http://schemas.openxmlformats.org/markup-compatibility/2006" xmlns:a14="http://schemas.microsoft.com/office/drawing/2010/main" val="4F81BD" mc:Ignorable="">
                      <a:shade val="93000"/>
                      <a:satMod val="130000"/>
                    </a:srgbClr>
                  </a:gs>
                  <a:gs pos="100000">
                    <a:srgbClr xmlns:mc="http://schemas.openxmlformats.org/markup-compatibility/2006" xmlns:a14="http://schemas.microsoft.com/office/drawing/2010/main" val="4F81BD" mc:Ignorable="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xmlns:mc="http://schemas.openxmlformats.org/markup-compatibility/2006" xmlns:a14="http://schemas.microsoft.com/office/drawing/2010/main" val="4F81BD" mc:Ignorable="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xmlns:mc="http://schemas.openxmlformats.org/markup-compatibility/2006" xmlns:a14="http://schemas.microsoft.com/office/drawing/2010/main" val="000000" mc:Ignorable="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1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Login</a:t>
                </a:r>
                <a:endParaRPr kumimoji="0" lang="es-CL" sz="11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30" name="29 Rectángulo">
              <a:hlinkClick r:id="rId3" action="ppaction://hlinksldjump"/>
            </p:cNvPr>
            <p:cNvSpPr/>
            <p:nvPr/>
          </p:nvSpPr>
          <p:spPr>
            <a:xfrm>
              <a:off x="1043608" y="3474477"/>
              <a:ext cx="1008112" cy="792088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4400" b="1" dirty="0" smtClean="0"/>
                <a:t>2</a:t>
              </a:r>
              <a:endParaRPr lang="es-ES" sz="4400" b="1" dirty="0"/>
            </a:p>
          </p:txBody>
        </p:sp>
        <p:cxnSp>
          <p:nvCxnSpPr>
            <p:cNvPr id="37" name="36 Conector recto de flecha"/>
            <p:cNvCxnSpPr>
              <a:stCxn id="4" idx="3"/>
              <a:endCxn id="28" idx="1"/>
            </p:cNvCxnSpPr>
            <p:nvPr/>
          </p:nvCxnSpPr>
          <p:spPr>
            <a:xfrm>
              <a:off x="2051720" y="2722211"/>
              <a:ext cx="583837" cy="154704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38 Conector recto de flecha"/>
            <p:cNvCxnSpPr>
              <a:stCxn id="28" idx="1"/>
              <a:endCxn id="30" idx="3"/>
            </p:cNvCxnSpPr>
            <p:nvPr/>
          </p:nvCxnSpPr>
          <p:spPr>
            <a:xfrm flipH="1">
              <a:off x="2051720" y="2876915"/>
              <a:ext cx="583837" cy="993606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40 Conector recto de flecha"/>
            <p:cNvCxnSpPr>
              <a:stCxn id="30" idx="3"/>
              <a:endCxn id="27" idx="1"/>
            </p:cNvCxnSpPr>
            <p:nvPr/>
          </p:nvCxnSpPr>
          <p:spPr>
            <a:xfrm flipV="1">
              <a:off x="2051720" y="3289027"/>
              <a:ext cx="583837" cy="581494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46" name="45 Grupo"/>
            <p:cNvGrpSpPr/>
            <p:nvPr/>
          </p:nvGrpSpPr>
          <p:grpSpPr>
            <a:xfrm>
              <a:off x="4572000" y="2320881"/>
              <a:ext cx="1648935" cy="2013743"/>
              <a:chOff x="5416556" y="1924040"/>
              <a:chExt cx="2870220" cy="3505224"/>
            </a:xfrm>
          </p:grpSpPr>
          <p:sp>
            <p:nvSpPr>
              <p:cNvPr id="47" name="46 Rectángulo"/>
              <p:cNvSpPr/>
              <p:nvPr/>
            </p:nvSpPr>
            <p:spPr>
              <a:xfrm>
                <a:off x="5429256" y="1928802"/>
                <a:ext cx="2857520" cy="3500462"/>
              </a:xfrm>
              <a:prstGeom prst="rect">
                <a:avLst/>
              </a:prstGeom>
              <a:solidFill>
                <a:srgbClr xmlns:mc="http://schemas.openxmlformats.org/markup-compatibility/2006" xmlns:a14="http://schemas.microsoft.com/office/drawing/2010/main" val="C0504D" mc:Ignorable=""/>
              </a:solidFill>
              <a:ln w="25400" cap="flat" cmpd="sng" algn="ctr">
                <a:solidFill>
                  <a:srgbClr xmlns:mc="http://schemas.openxmlformats.org/markup-compatibility/2006" xmlns:a14="http://schemas.microsoft.com/office/drawing/2010/main" val="C0504D" mc:Ignorable="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L" sz="11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8" name="47 Rectángulo"/>
              <p:cNvSpPr/>
              <p:nvPr/>
            </p:nvSpPr>
            <p:spPr>
              <a:xfrm>
                <a:off x="5929322" y="2571743"/>
                <a:ext cx="2286016" cy="642943"/>
              </a:xfrm>
              <a:prstGeom prst="rect">
                <a:avLst/>
              </a:prstGeom>
              <a:gradFill rotWithShape="1">
                <a:gsLst>
                  <a:gs pos="0">
                    <a:srgbClr xmlns:mc="http://schemas.openxmlformats.org/markup-compatibility/2006" xmlns:a14="http://schemas.microsoft.com/office/drawing/2010/main" val="C0504D" mc:Ignorable="">
                      <a:tint val="50000"/>
                      <a:satMod val="300000"/>
                    </a:srgbClr>
                  </a:gs>
                  <a:gs pos="35000">
                    <a:srgbClr xmlns:mc="http://schemas.openxmlformats.org/markup-compatibility/2006" xmlns:a14="http://schemas.microsoft.com/office/drawing/2010/main" val="C0504D" mc:Ignorable="">
                      <a:tint val="37000"/>
                      <a:satMod val="300000"/>
                    </a:srgbClr>
                  </a:gs>
                  <a:gs pos="100000">
                    <a:srgbClr xmlns:mc="http://schemas.openxmlformats.org/markup-compatibility/2006" xmlns:a14="http://schemas.microsoft.com/office/drawing/2010/main" val="C0504D" mc:Ignorable="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xmlns:mc="http://schemas.openxmlformats.org/markup-compatibility/2006" xmlns:a14="http://schemas.microsoft.com/office/drawing/2010/main" val="C0504D" mc:Ignorable="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xmlns:mc="http://schemas.openxmlformats.org/markup-compatibility/2006" xmlns:a14="http://schemas.microsoft.com/office/drawing/2010/main" val="000000" mc:Ignorable="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1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authUser</a:t>
                </a:r>
                <a:r>
                  <a:rPr kumimoji="0" lang="es-E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()</a:t>
                </a:r>
              </a:p>
            </p:txBody>
          </p:sp>
          <p:sp>
            <p:nvSpPr>
              <p:cNvPr id="49" name="48 Rectángulo"/>
              <p:cNvSpPr/>
              <p:nvPr/>
            </p:nvSpPr>
            <p:spPr>
              <a:xfrm>
                <a:off x="5416556" y="1924040"/>
                <a:ext cx="2256134" cy="428628"/>
              </a:xfrm>
              <a:prstGeom prst="rect">
                <a:avLst/>
              </a:prstGeom>
              <a:gradFill rotWithShape="1">
                <a:gsLst>
                  <a:gs pos="0">
                    <a:srgbClr xmlns:mc="http://schemas.openxmlformats.org/markup-compatibility/2006" xmlns:a14="http://schemas.microsoft.com/office/drawing/2010/main" val="C0504D" mc:Ignorable="">
                      <a:shade val="51000"/>
                      <a:satMod val="130000"/>
                    </a:srgbClr>
                  </a:gs>
                  <a:gs pos="80000">
                    <a:srgbClr xmlns:mc="http://schemas.openxmlformats.org/markup-compatibility/2006" xmlns:a14="http://schemas.microsoft.com/office/drawing/2010/main" val="C0504D" mc:Ignorable="">
                      <a:shade val="93000"/>
                      <a:satMod val="130000"/>
                    </a:srgbClr>
                  </a:gs>
                  <a:gs pos="100000">
                    <a:srgbClr xmlns:mc="http://schemas.openxmlformats.org/markup-compatibility/2006" xmlns:a14="http://schemas.microsoft.com/office/drawing/2010/main" val="C0504D" mc:Ignorable="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xmlns:mc="http://schemas.openxmlformats.org/markup-compatibility/2006" xmlns:a14="http://schemas.microsoft.com/office/drawing/2010/main" val="C0504D" mc:Ignorable="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xmlns:mc="http://schemas.openxmlformats.org/markup-compatibility/2006" xmlns:a14="http://schemas.microsoft.com/office/drawing/2010/main" val="000000" mc:Ignorable="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1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Login</a:t>
                </a:r>
                <a:endParaRPr kumimoji="0" lang="es-CL" sz="11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50" name="49 Cilindro"/>
            <p:cNvSpPr/>
            <p:nvPr/>
          </p:nvSpPr>
          <p:spPr>
            <a:xfrm>
              <a:off x="7236296" y="2691464"/>
              <a:ext cx="936104" cy="1179057"/>
            </a:xfrm>
            <a:prstGeom prst="can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60" name="59 Conector recto de flecha"/>
            <p:cNvCxnSpPr>
              <a:stCxn id="48" idx="3"/>
              <a:endCxn id="50" idx="2"/>
            </p:cNvCxnSpPr>
            <p:nvPr/>
          </p:nvCxnSpPr>
          <p:spPr>
            <a:xfrm>
              <a:off x="6179894" y="2877670"/>
              <a:ext cx="1056402" cy="403323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61 Conector recto de flecha"/>
            <p:cNvCxnSpPr>
              <a:stCxn id="27" idx="3"/>
              <a:endCxn id="47" idx="1"/>
            </p:cNvCxnSpPr>
            <p:nvPr/>
          </p:nvCxnSpPr>
          <p:spPr>
            <a:xfrm>
              <a:off x="3954315" y="3289027"/>
              <a:ext cx="624981" cy="40094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3" name="62 Rectángulo">
              <a:hlinkClick r:id="rId4" action="ppaction://hlinksldjump"/>
            </p:cNvPr>
            <p:cNvSpPr/>
            <p:nvPr/>
          </p:nvSpPr>
          <p:spPr>
            <a:xfrm>
              <a:off x="1026880" y="4623536"/>
              <a:ext cx="1008112" cy="792088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4400" b="1" dirty="0" smtClean="0"/>
                <a:t>3</a:t>
              </a:r>
              <a:endParaRPr lang="es-ES" sz="4400" b="1" dirty="0"/>
            </a:p>
          </p:txBody>
        </p:sp>
        <p:cxnSp>
          <p:nvCxnSpPr>
            <p:cNvPr id="65" name="64 Conector recto de flecha"/>
            <p:cNvCxnSpPr>
              <a:stCxn id="27" idx="1"/>
              <a:endCxn id="63" idx="3"/>
            </p:cNvCxnSpPr>
            <p:nvPr/>
          </p:nvCxnSpPr>
          <p:spPr>
            <a:xfrm flipH="1">
              <a:off x="2034992" y="3289027"/>
              <a:ext cx="600565" cy="1730553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39932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Enviar Comentario</a:t>
            </a:r>
            <a:endParaRPr lang="es-ES" dirty="0"/>
          </a:p>
        </p:txBody>
      </p:sp>
      <p:grpSp>
        <p:nvGrpSpPr>
          <p:cNvPr id="100" name="99 Grupo"/>
          <p:cNvGrpSpPr/>
          <p:nvPr/>
        </p:nvGrpSpPr>
        <p:grpSpPr>
          <a:xfrm>
            <a:off x="780016" y="2504267"/>
            <a:ext cx="7583968" cy="3938555"/>
            <a:chOff x="1026880" y="2326167"/>
            <a:chExt cx="7583968" cy="3938555"/>
          </a:xfrm>
        </p:grpSpPr>
        <p:sp>
          <p:nvSpPr>
            <p:cNvPr id="4" name="3 Rectángulo">
              <a:hlinkClick r:id="rId2" action="ppaction://hlinksldjump"/>
            </p:cNvPr>
            <p:cNvSpPr/>
            <p:nvPr/>
          </p:nvSpPr>
          <p:spPr>
            <a:xfrm>
              <a:off x="1043608" y="2326167"/>
              <a:ext cx="1008112" cy="792088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4400" b="1" dirty="0"/>
                <a:t>3</a:t>
              </a:r>
              <a:endParaRPr lang="es-ES" sz="4400" b="1" dirty="0"/>
            </a:p>
          </p:txBody>
        </p:sp>
        <p:sp>
          <p:nvSpPr>
            <p:cNvPr id="30" name="29 Rectángulo">
              <a:hlinkClick r:id="rId3" action="ppaction://hlinksldjump"/>
            </p:cNvPr>
            <p:cNvSpPr/>
            <p:nvPr/>
          </p:nvSpPr>
          <p:spPr>
            <a:xfrm>
              <a:off x="1043608" y="3474477"/>
              <a:ext cx="1008112" cy="792088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4400" b="1" dirty="0" smtClean="0"/>
                <a:t>4</a:t>
              </a:r>
              <a:endParaRPr lang="es-ES" sz="4400" b="1" dirty="0"/>
            </a:p>
          </p:txBody>
        </p:sp>
        <p:sp>
          <p:nvSpPr>
            <p:cNvPr id="63" name="62 Rectángulo">
              <a:hlinkClick r:id="rId4" action="ppaction://hlinksldjump"/>
            </p:cNvPr>
            <p:cNvSpPr/>
            <p:nvPr/>
          </p:nvSpPr>
          <p:spPr>
            <a:xfrm>
              <a:off x="1026880" y="4623536"/>
              <a:ext cx="1008112" cy="792088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4400" b="1" dirty="0" smtClean="0"/>
                <a:t>5</a:t>
              </a:r>
              <a:endParaRPr lang="es-ES" sz="4400" b="1" dirty="0"/>
            </a:p>
          </p:txBody>
        </p:sp>
        <p:grpSp>
          <p:nvGrpSpPr>
            <p:cNvPr id="61" name="60 Grupo"/>
            <p:cNvGrpSpPr/>
            <p:nvPr/>
          </p:nvGrpSpPr>
          <p:grpSpPr>
            <a:xfrm>
              <a:off x="2556186" y="2631042"/>
              <a:ext cx="1655774" cy="2022094"/>
              <a:chOff x="273018" y="2138354"/>
              <a:chExt cx="2870222" cy="3505224"/>
            </a:xfrm>
          </p:grpSpPr>
          <p:sp>
            <p:nvSpPr>
              <p:cNvPr id="64" name="63 Rectángulo"/>
              <p:cNvSpPr/>
              <p:nvPr/>
            </p:nvSpPr>
            <p:spPr>
              <a:xfrm>
                <a:off x="285720" y="2143116"/>
                <a:ext cx="2857520" cy="3500462"/>
              </a:xfrm>
              <a:prstGeom prst="rect">
                <a:avLst/>
              </a:prstGeom>
              <a:solidFill>
                <a:srgbClr xmlns:mc="http://schemas.openxmlformats.org/markup-compatibility/2006" xmlns:a14="http://schemas.microsoft.com/office/drawing/2010/main" val="4F81BD" mc:Ignorable=""/>
              </a:solidFill>
              <a:ln w="25400" cap="flat" cmpd="sng" algn="ctr">
                <a:solidFill>
                  <a:srgbClr xmlns:mc="http://schemas.openxmlformats.org/markup-compatibility/2006" xmlns:a14="http://schemas.microsoft.com/office/drawing/2010/main" val="4F81BD" mc:Ignorable="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L" sz="11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6" name="65 Rectángulo"/>
              <p:cNvSpPr/>
              <p:nvPr/>
            </p:nvSpPr>
            <p:spPr>
              <a:xfrm>
                <a:off x="785786" y="3500438"/>
                <a:ext cx="2286016" cy="642942"/>
              </a:xfrm>
              <a:prstGeom prst="rect">
                <a:avLst/>
              </a:prstGeom>
              <a:gradFill rotWithShape="1">
                <a:gsLst>
                  <a:gs pos="0">
                    <a:srgbClr xmlns:mc="http://schemas.openxmlformats.org/markup-compatibility/2006" xmlns:a14="http://schemas.microsoft.com/office/drawing/2010/main" val="4F81BD" mc:Ignorable="">
                      <a:tint val="50000"/>
                      <a:satMod val="300000"/>
                    </a:srgbClr>
                  </a:gs>
                  <a:gs pos="35000">
                    <a:srgbClr xmlns:mc="http://schemas.openxmlformats.org/markup-compatibility/2006" xmlns:a14="http://schemas.microsoft.com/office/drawing/2010/main" val="4F81BD" mc:Ignorable="">
                      <a:tint val="37000"/>
                      <a:satMod val="300000"/>
                    </a:srgbClr>
                  </a:gs>
                  <a:gs pos="100000">
                    <a:srgbClr xmlns:mc="http://schemas.openxmlformats.org/markup-compatibility/2006" xmlns:a14="http://schemas.microsoft.com/office/drawing/2010/main" val="4F81BD" mc:Ignorable="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xmlns:mc="http://schemas.openxmlformats.org/markup-compatibility/2006" xmlns:a14="http://schemas.microsoft.com/office/drawing/2010/main" val="4F81BD" mc:Ignorable="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xmlns:mc="http://schemas.openxmlformats.org/markup-compatibility/2006" xmlns:a14="http://schemas.microsoft.com/office/drawing/2010/main" val="000000" mc:Ignorable="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algn="ctr"/>
                <a:r>
                  <a:rPr lang="es-ES" sz="1100" b="1" kern="0" dirty="0" err="1">
                    <a:solidFill>
                      <a:sysClr val="windowText" lastClr="000000"/>
                    </a:solidFill>
                    <a:latin typeface="Calibri"/>
                  </a:rPr>
                  <a:t>getURL</a:t>
                </a:r>
                <a:r>
                  <a:rPr lang="es-ES" sz="1100" b="1" kern="0" dirty="0" smtClean="0">
                    <a:solidFill>
                      <a:sysClr val="windowText" lastClr="000000"/>
                    </a:solidFill>
                    <a:latin typeface="Calibri"/>
                  </a:rPr>
                  <a:t>()</a:t>
                </a:r>
                <a:endParaRPr lang="es-ES" sz="1100" b="1" kern="0" dirty="0">
                  <a:solidFill>
                    <a:sysClr val="windowText" lastClr="000000"/>
                  </a:solidFill>
                  <a:latin typeface="Calibri"/>
                </a:endParaRPr>
              </a:p>
            </p:txBody>
          </p:sp>
          <p:sp>
            <p:nvSpPr>
              <p:cNvPr id="67" name="66 Rectángulo"/>
              <p:cNvSpPr/>
              <p:nvPr/>
            </p:nvSpPr>
            <p:spPr>
              <a:xfrm>
                <a:off x="785786" y="2786058"/>
                <a:ext cx="2286016" cy="642942"/>
              </a:xfrm>
              <a:prstGeom prst="rect">
                <a:avLst/>
              </a:prstGeom>
              <a:gradFill rotWithShape="1">
                <a:gsLst>
                  <a:gs pos="0">
                    <a:srgbClr xmlns:mc="http://schemas.openxmlformats.org/markup-compatibility/2006" xmlns:a14="http://schemas.microsoft.com/office/drawing/2010/main" val="4F81BD" mc:Ignorable="">
                      <a:tint val="50000"/>
                      <a:satMod val="300000"/>
                    </a:srgbClr>
                  </a:gs>
                  <a:gs pos="35000">
                    <a:srgbClr xmlns:mc="http://schemas.openxmlformats.org/markup-compatibility/2006" xmlns:a14="http://schemas.microsoft.com/office/drawing/2010/main" val="4F81BD" mc:Ignorable="">
                      <a:tint val="37000"/>
                      <a:satMod val="300000"/>
                    </a:srgbClr>
                  </a:gs>
                  <a:gs pos="100000">
                    <a:srgbClr xmlns:mc="http://schemas.openxmlformats.org/markup-compatibility/2006" xmlns:a14="http://schemas.microsoft.com/office/drawing/2010/main" val="4F81BD" mc:Ignorable="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xmlns:mc="http://schemas.openxmlformats.org/markup-compatibility/2006" xmlns:a14="http://schemas.microsoft.com/office/drawing/2010/main" val="4F81BD" mc:Ignorable="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xmlns:mc="http://schemas.openxmlformats.org/markup-compatibility/2006" xmlns:a14="http://schemas.microsoft.com/office/drawing/2010/main" val="000000" mc:Ignorable="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1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showWriter</a:t>
                </a:r>
                <a:r>
                  <a:rPr kumimoji="0" lang="es-ES" sz="11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()</a:t>
                </a:r>
              </a:p>
            </p:txBody>
          </p:sp>
          <p:sp>
            <p:nvSpPr>
              <p:cNvPr id="68" name="67 Rectángulo"/>
              <p:cNvSpPr/>
              <p:nvPr/>
            </p:nvSpPr>
            <p:spPr>
              <a:xfrm>
                <a:off x="785786" y="4214818"/>
                <a:ext cx="2286016" cy="642942"/>
              </a:xfrm>
              <a:prstGeom prst="rect">
                <a:avLst/>
              </a:prstGeom>
              <a:gradFill rotWithShape="1">
                <a:gsLst>
                  <a:gs pos="0">
                    <a:srgbClr xmlns:mc="http://schemas.openxmlformats.org/markup-compatibility/2006" xmlns:a14="http://schemas.microsoft.com/office/drawing/2010/main" val="4F81BD" mc:Ignorable="">
                      <a:tint val="50000"/>
                      <a:satMod val="300000"/>
                    </a:srgbClr>
                  </a:gs>
                  <a:gs pos="35000">
                    <a:srgbClr xmlns:mc="http://schemas.openxmlformats.org/markup-compatibility/2006" xmlns:a14="http://schemas.microsoft.com/office/drawing/2010/main" val="4F81BD" mc:Ignorable="">
                      <a:tint val="37000"/>
                      <a:satMod val="300000"/>
                    </a:srgbClr>
                  </a:gs>
                  <a:gs pos="100000">
                    <a:srgbClr xmlns:mc="http://schemas.openxmlformats.org/markup-compatibility/2006" xmlns:a14="http://schemas.microsoft.com/office/drawing/2010/main" val="4F81BD" mc:Ignorable="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xmlns:mc="http://schemas.openxmlformats.org/markup-compatibility/2006" xmlns:a14="http://schemas.microsoft.com/office/drawing/2010/main" val="4F81BD" mc:Ignorable="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xmlns:mc="http://schemas.openxmlformats.org/markup-compatibility/2006" xmlns:a14="http://schemas.microsoft.com/office/drawing/2010/main" val="000000" mc:Ignorable="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lvl="0" algn="ctr">
                  <a:defRPr/>
                </a:pPr>
                <a:r>
                  <a:rPr lang="es-ES" sz="1100" b="1" kern="0" dirty="0" err="1">
                    <a:solidFill>
                      <a:sysClr val="windowText" lastClr="000000"/>
                    </a:solidFill>
                    <a:latin typeface="Calibri"/>
                  </a:rPr>
                  <a:t>getXPath</a:t>
                </a:r>
                <a:r>
                  <a:rPr lang="es-ES" sz="1100" b="1" kern="0" dirty="0">
                    <a:solidFill>
                      <a:sysClr val="windowText" lastClr="000000"/>
                    </a:solidFill>
                    <a:latin typeface="Calibri"/>
                  </a:rPr>
                  <a:t>()</a:t>
                </a:r>
              </a:p>
            </p:txBody>
          </p:sp>
          <p:sp>
            <p:nvSpPr>
              <p:cNvPr id="69" name="68 Rectángulo"/>
              <p:cNvSpPr/>
              <p:nvPr/>
            </p:nvSpPr>
            <p:spPr>
              <a:xfrm>
                <a:off x="785786" y="4929198"/>
                <a:ext cx="2286016" cy="642942"/>
              </a:xfrm>
              <a:prstGeom prst="rect">
                <a:avLst/>
              </a:prstGeom>
              <a:gradFill rotWithShape="1">
                <a:gsLst>
                  <a:gs pos="0">
                    <a:srgbClr xmlns:mc="http://schemas.openxmlformats.org/markup-compatibility/2006" xmlns:a14="http://schemas.microsoft.com/office/drawing/2010/main" val="4F81BD" mc:Ignorable="">
                      <a:tint val="50000"/>
                      <a:satMod val="300000"/>
                    </a:srgbClr>
                  </a:gs>
                  <a:gs pos="35000">
                    <a:srgbClr xmlns:mc="http://schemas.openxmlformats.org/markup-compatibility/2006" xmlns:a14="http://schemas.microsoft.com/office/drawing/2010/main" val="4F81BD" mc:Ignorable="">
                      <a:tint val="37000"/>
                      <a:satMod val="300000"/>
                    </a:srgbClr>
                  </a:gs>
                  <a:gs pos="100000">
                    <a:srgbClr xmlns:mc="http://schemas.openxmlformats.org/markup-compatibility/2006" xmlns:a14="http://schemas.microsoft.com/office/drawing/2010/main" val="4F81BD" mc:Ignorable="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xmlns:mc="http://schemas.openxmlformats.org/markup-compatibility/2006" xmlns:a14="http://schemas.microsoft.com/office/drawing/2010/main" val="4F81BD" mc:Ignorable="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xmlns:mc="http://schemas.openxmlformats.org/markup-compatibility/2006" xmlns:a14="http://schemas.microsoft.com/office/drawing/2010/main" val="000000" mc:Ignorable="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100" b="1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getHTMLElement()</a:t>
                </a:r>
              </a:p>
            </p:txBody>
          </p:sp>
          <p:sp>
            <p:nvSpPr>
              <p:cNvPr id="70" name="69 Rectángulo"/>
              <p:cNvSpPr/>
              <p:nvPr/>
            </p:nvSpPr>
            <p:spPr>
              <a:xfrm>
                <a:off x="273018" y="2138354"/>
                <a:ext cx="2109294" cy="428628"/>
              </a:xfrm>
              <a:prstGeom prst="rect">
                <a:avLst/>
              </a:prstGeom>
              <a:gradFill rotWithShape="1">
                <a:gsLst>
                  <a:gs pos="0">
                    <a:srgbClr xmlns:mc="http://schemas.openxmlformats.org/markup-compatibility/2006" xmlns:a14="http://schemas.microsoft.com/office/drawing/2010/main" val="4F81BD" mc:Ignorable="">
                      <a:shade val="51000"/>
                      <a:satMod val="130000"/>
                    </a:srgbClr>
                  </a:gs>
                  <a:gs pos="80000">
                    <a:srgbClr xmlns:mc="http://schemas.openxmlformats.org/markup-compatibility/2006" xmlns:a14="http://schemas.microsoft.com/office/drawing/2010/main" val="4F81BD" mc:Ignorable="">
                      <a:shade val="93000"/>
                      <a:satMod val="130000"/>
                    </a:srgbClr>
                  </a:gs>
                  <a:gs pos="100000">
                    <a:srgbClr xmlns:mc="http://schemas.openxmlformats.org/markup-compatibility/2006" xmlns:a14="http://schemas.microsoft.com/office/drawing/2010/main" val="4F81BD" mc:Ignorable="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xmlns:mc="http://schemas.openxmlformats.org/markup-compatibility/2006" xmlns:a14="http://schemas.microsoft.com/office/drawing/2010/main" val="4F81BD" mc:Ignorable="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xmlns:mc="http://schemas.openxmlformats.org/markup-compatibility/2006" xmlns:a14="http://schemas.microsoft.com/office/drawing/2010/main" val="000000" mc:Ignorable="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1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MessageSender</a:t>
                </a:r>
                <a:endParaRPr kumimoji="0" lang="es-CL" sz="11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cxnSp>
          <p:nvCxnSpPr>
            <p:cNvPr id="37" name="36 Conector recto de flecha"/>
            <p:cNvCxnSpPr>
              <a:stCxn id="4" idx="3"/>
              <a:endCxn id="67" idx="1"/>
            </p:cNvCxnSpPr>
            <p:nvPr/>
          </p:nvCxnSpPr>
          <p:spPr>
            <a:xfrm>
              <a:off x="2051720" y="2722211"/>
              <a:ext cx="800272" cy="467929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38 Conector recto de flecha"/>
            <p:cNvCxnSpPr>
              <a:stCxn id="67" idx="1"/>
              <a:endCxn id="30" idx="3"/>
            </p:cNvCxnSpPr>
            <p:nvPr/>
          </p:nvCxnSpPr>
          <p:spPr>
            <a:xfrm flipH="1">
              <a:off x="2051720" y="3190140"/>
              <a:ext cx="800272" cy="680381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5 Conector recto de flecha"/>
            <p:cNvCxnSpPr>
              <a:stCxn id="30" idx="3"/>
              <a:endCxn id="64" idx="1"/>
            </p:cNvCxnSpPr>
            <p:nvPr/>
          </p:nvCxnSpPr>
          <p:spPr>
            <a:xfrm flipV="1">
              <a:off x="2051720" y="3643463"/>
              <a:ext cx="511794" cy="227058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72" name="71 Rectángulo"/>
            <p:cNvSpPr/>
            <p:nvPr/>
          </p:nvSpPr>
          <p:spPr>
            <a:xfrm>
              <a:off x="4397446" y="4902271"/>
              <a:ext cx="1048039" cy="1362451"/>
            </a:xfrm>
            <a:prstGeom prst="rect">
              <a:avLst/>
            </a:prstGeom>
            <a:solidFill>
              <a:srgbClr xmlns:mc="http://schemas.openxmlformats.org/markup-compatibility/2006" xmlns:a14="http://schemas.microsoft.com/office/drawing/2010/main" val="F79646" mc:Ignorable=""/>
            </a:solidFill>
            <a:ln w="25400" cap="flat" cmpd="sng" algn="ctr">
              <a:solidFill>
                <a:srgbClr xmlns:mc="http://schemas.openxmlformats.org/markup-compatibility/2006" xmlns:a14="http://schemas.microsoft.com/office/drawing/2010/main" val="F79646" mc:Ignorable="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6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MESSAGE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URL</a:t>
              </a: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1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Xpath</a:t>
              </a:r>
              <a:endParaRPr kumimoji="0" lang="es-ES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1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XtraData</a:t>
              </a:r>
              <a:endParaRPr kumimoji="0" lang="es-ES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1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HTMLElement</a:t>
              </a:r>
              <a:endParaRPr kumimoji="0" lang="es-CL" sz="1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77" name="76 Grupo"/>
            <p:cNvGrpSpPr/>
            <p:nvPr/>
          </p:nvGrpSpPr>
          <p:grpSpPr>
            <a:xfrm>
              <a:off x="5565455" y="2631040"/>
              <a:ext cx="1655775" cy="2022096"/>
              <a:chOff x="5416556" y="1924040"/>
              <a:chExt cx="2870220" cy="3505224"/>
            </a:xfrm>
          </p:grpSpPr>
          <p:sp>
            <p:nvSpPr>
              <p:cNvPr id="78" name="77 Rectángulo"/>
              <p:cNvSpPr/>
              <p:nvPr/>
            </p:nvSpPr>
            <p:spPr>
              <a:xfrm>
                <a:off x="5429256" y="1928802"/>
                <a:ext cx="2857520" cy="3500462"/>
              </a:xfrm>
              <a:prstGeom prst="rect">
                <a:avLst/>
              </a:prstGeom>
              <a:solidFill>
                <a:srgbClr xmlns:mc="http://schemas.openxmlformats.org/markup-compatibility/2006" xmlns:a14="http://schemas.microsoft.com/office/drawing/2010/main" val="C0504D" mc:Ignorable=""/>
              </a:solidFill>
              <a:ln w="25400" cap="flat" cmpd="sng" algn="ctr">
                <a:solidFill>
                  <a:srgbClr xmlns:mc="http://schemas.openxmlformats.org/markup-compatibility/2006" xmlns:a14="http://schemas.microsoft.com/office/drawing/2010/main" val="C0504D" mc:Ignorable="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L" sz="11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9" name="78 Rectángulo"/>
              <p:cNvSpPr/>
              <p:nvPr/>
            </p:nvSpPr>
            <p:spPr>
              <a:xfrm>
                <a:off x="5816432" y="2571744"/>
                <a:ext cx="2398906" cy="642942"/>
              </a:xfrm>
              <a:prstGeom prst="rect">
                <a:avLst/>
              </a:prstGeom>
              <a:gradFill rotWithShape="1">
                <a:gsLst>
                  <a:gs pos="0">
                    <a:srgbClr xmlns:mc="http://schemas.openxmlformats.org/markup-compatibility/2006" xmlns:a14="http://schemas.microsoft.com/office/drawing/2010/main" val="C0504D" mc:Ignorable="">
                      <a:tint val="50000"/>
                      <a:satMod val="300000"/>
                    </a:srgbClr>
                  </a:gs>
                  <a:gs pos="35000">
                    <a:srgbClr xmlns:mc="http://schemas.openxmlformats.org/markup-compatibility/2006" xmlns:a14="http://schemas.microsoft.com/office/drawing/2010/main" val="C0504D" mc:Ignorable="">
                      <a:tint val="37000"/>
                      <a:satMod val="300000"/>
                    </a:srgbClr>
                  </a:gs>
                  <a:gs pos="100000">
                    <a:srgbClr xmlns:mc="http://schemas.openxmlformats.org/markup-compatibility/2006" xmlns:a14="http://schemas.microsoft.com/office/drawing/2010/main" val="C0504D" mc:Ignorable="">
                      <a:tint val="15000"/>
                      <a:satMod val="350000"/>
                    </a:srgbClr>
                  </a:gs>
                </a:gsLst>
                <a:lin ang="16200000" scaled="1"/>
              </a:gradFill>
              <a:ln w="9525" cap="flat" cmpd="sng" algn="ctr">
                <a:solidFill>
                  <a:srgbClr xmlns:mc="http://schemas.openxmlformats.org/markup-compatibility/2006" xmlns:a14="http://schemas.microsoft.com/office/drawing/2010/main" val="C0504D" mc:Ignorable="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0000" dir="5400000" rotWithShape="0">
                  <a:srgbClr xmlns:mc="http://schemas.openxmlformats.org/markup-compatibility/2006" xmlns:a14="http://schemas.microsoft.com/office/drawing/2010/main" val="000000" mc:Ignorable="">
                    <a:alpha val="38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100" b="1" i="0" u="none" strike="noStrike" kern="0" cap="none" spc="0" normalizeH="0" baseline="0" noProof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hashHTMLElement()</a:t>
                </a:r>
              </a:p>
            </p:txBody>
          </p:sp>
          <p:sp>
            <p:nvSpPr>
              <p:cNvPr id="80" name="79 Rectángulo"/>
              <p:cNvSpPr/>
              <p:nvPr/>
            </p:nvSpPr>
            <p:spPr>
              <a:xfrm>
                <a:off x="5416556" y="1924040"/>
                <a:ext cx="2239660" cy="428628"/>
              </a:xfrm>
              <a:prstGeom prst="rect">
                <a:avLst/>
              </a:prstGeom>
              <a:gradFill rotWithShape="1">
                <a:gsLst>
                  <a:gs pos="0">
                    <a:srgbClr xmlns:mc="http://schemas.openxmlformats.org/markup-compatibility/2006" xmlns:a14="http://schemas.microsoft.com/office/drawing/2010/main" val="C0504D" mc:Ignorable="">
                      <a:shade val="51000"/>
                      <a:satMod val="130000"/>
                    </a:srgbClr>
                  </a:gs>
                  <a:gs pos="80000">
                    <a:srgbClr xmlns:mc="http://schemas.openxmlformats.org/markup-compatibility/2006" xmlns:a14="http://schemas.microsoft.com/office/drawing/2010/main" val="C0504D" mc:Ignorable="">
                      <a:shade val="93000"/>
                      <a:satMod val="130000"/>
                    </a:srgbClr>
                  </a:gs>
                  <a:gs pos="100000">
                    <a:srgbClr xmlns:mc="http://schemas.openxmlformats.org/markup-compatibility/2006" xmlns:a14="http://schemas.microsoft.com/office/drawing/2010/main" val="C0504D" mc:Ignorable="">
                      <a:shade val="94000"/>
                      <a:satMod val="13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xmlns:mc="http://schemas.openxmlformats.org/markup-compatibility/2006" xmlns:a14="http://schemas.microsoft.com/office/drawing/2010/main" val="C0504D" mc:Ignorable="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xmlns:mc="http://schemas.openxmlformats.org/markup-compatibility/2006" xmlns:a14="http://schemas.microsoft.com/office/drawing/2010/main" val="000000" mc:Ignorable="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ES" sz="11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MessageProcessor</a:t>
                </a:r>
                <a:endParaRPr kumimoji="0" lang="es-CL" sz="11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87" name="86 Cilindro"/>
            <p:cNvSpPr/>
            <p:nvPr/>
          </p:nvSpPr>
          <p:spPr>
            <a:xfrm>
              <a:off x="7674744" y="3190138"/>
              <a:ext cx="936104" cy="1179057"/>
            </a:xfrm>
            <a:prstGeom prst="can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89" name="88 Conector recto de flecha"/>
            <p:cNvCxnSpPr>
              <a:stCxn id="78" idx="3"/>
              <a:endCxn id="87" idx="2"/>
            </p:cNvCxnSpPr>
            <p:nvPr/>
          </p:nvCxnSpPr>
          <p:spPr>
            <a:xfrm>
              <a:off x="7221230" y="3643462"/>
              <a:ext cx="453514" cy="136205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1" name="90 Conector recto de flecha"/>
            <p:cNvCxnSpPr>
              <a:stCxn id="78" idx="1"/>
              <a:endCxn id="64" idx="3"/>
            </p:cNvCxnSpPr>
            <p:nvPr/>
          </p:nvCxnSpPr>
          <p:spPr>
            <a:xfrm flipH="1">
              <a:off x="4211960" y="3643462"/>
              <a:ext cx="1360821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3" name="92 Conector recto de flecha"/>
            <p:cNvCxnSpPr>
              <a:stCxn id="64" idx="1"/>
              <a:endCxn id="63" idx="3"/>
            </p:cNvCxnSpPr>
            <p:nvPr/>
          </p:nvCxnSpPr>
          <p:spPr>
            <a:xfrm flipH="1">
              <a:off x="2034992" y="3643463"/>
              <a:ext cx="528522" cy="1376117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7" name="96 Conector recto de flecha"/>
            <p:cNvCxnSpPr>
              <a:stCxn id="64" idx="3"/>
              <a:endCxn id="72" idx="0"/>
            </p:cNvCxnSpPr>
            <p:nvPr/>
          </p:nvCxnSpPr>
          <p:spPr>
            <a:xfrm>
              <a:off x="4211960" y="3643463"/>
              <a:ext cx="709506" cy="125880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9" name="98 Conector recto de flecha"/>
            <p:cNvCxnSpPr>
              <a:stCxn id="72" idx="0"/>
              <a:endCxn id="78" idx="1"/>
            </p:cNvCxnSpPr>
            <p:nvPr/>
          </p:nvCxnSpPr>
          <p:spPr>
            <a:xfrm flipV="1">
              <a:off x="4921466" y="3643462"/>
              <a:ext cx="651315" cy="1258809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63690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3E3D2D" mc:Ignorable=""/>
      </a:dk2>
      <a:lt2>
        <a:srgbClr xmlns:mc="http://schemas.openxmlformats.org/markup-compatibility/2006" xmlns:a14="http://schemas.microsoft.com/office/drawing/2010/main" val="CAF278" mc:Ignorable=""/>
      </a:lt2>
      <a:accent1>
        <a:srgbClr xmlns:mc="http://schemas.openxmlformats.org/markup-compatibility/2006" xmlns:a14="http://schemas.microsoft.com/office/drawing/2010/main" val="94C600" mc:Ignorable=""/>
      </a:accent1>
      <a:accent2>
        <a:srgbClr xmlns:mc="http://schemas.openxmlformats.org/markup-compatibility/2006" xmlns:a14="http://schemas.microsoft.com/office/drawing/2010/main" val="71685A" mc:Ignorable=""/>
      </a:accent2>
      <a:accent3>
        <a:srgbClr xmlns:mc="http://schemas.openxmlformats.org/markup-compatibility/2006" xmlns:a14="http://schemas.microsoft.com/office/drawing/2010/main" val="FF6700" mc:Ignorable=""/>
      </a:accent3>
      <a:accent4>
        <a:srgbClr xmlns:mc="http://schemas.openxmlformats.org/markup-compatibility/2006" xmlns:a14="http://schemas.microsoft.com/office/drawing/2010/main" val="909465" mc:Ignorable=""/>
      </a:accent4>
      <a:accent5>
        <a:srgbClr xmlns:mc="http://schemas.openxmlformats.org/markup-compatibility/2006" xmlns:a14="http://schemas.microsoft.com/office/drawing/2010/main" val="956B43" mc:Ignorable=""/>
      </a:accent5>
      <a:accent6>
        <a:srgbClr xmlns:mc="http://schemas.openxmlformats.org/markup-compatibility/2006" xmlns:a14="http://schemas.microsoft.com/office/drawing/2010/main" val="FEA022" mc:Ignorable=""/>
      </a:accent6>
      <a:hlink>
        <a:srgbClr xmlns:mc="http://schemas.openxmlformats.org/markup-compatibility/2006" xmlns:a14="http://schemas.microsoft.com/office/drawing/2010/main" val="E68200" mc:Ignorable=""/>
      </a:hlink>
      <a:folHlink>
        <a:srgbClr xmlns:mc="http://schemas.openxmlformats.org/markup-compatibility/2006" xmlns:a14="http://schemas.microsoft.com/office/drawing/2010/main" val="FFA94A" mc:Ignorable=""/>
      </a:folHlink>
    </a:clrScheme>
    <a:fontScheme name="Austin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xmlns:mc="http://schemas.openxmlformats.org/markup-compatibility/2006" xmlns:a14="http://schemas.microsoft.com/office/drawing/2010/main" val="000000" mc:Ignorable="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197</TotalTime>
  <Words>128</Words>
  <Application>Microsoft Office PowerPoint</Application>
  <PresentationFormat>Presentación en pantalla (4:3)</PresentationFormat>
  <Paragraphs>76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2" baseType="lpstr">
      <vt:lpstr>Austin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Ingreso Sistema</vt:lpstr>
      <vt:lpstr>Enviar Comentario</vt:lpstr>
      <vt:lpstr>Filtrar Comentarios</vt:lpstr>
      <vt:lpstr>Mostrar Comentarios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macuna</dc:creator>
  <cp:lastModifiedBy>macuna</cp:lastModifiedBy>
  <cp:revision>41</cp:revision>
  <dcterms:created xsi:type="dcterms:W3CDTF">2010-10-14T16:17:03Z</dcterms:created>
  <dcterms:modified xsi:type="dcterms:W3CDTF">2010-10-28T18:15:09Z</dcterms:modified>
</cp:coreProperties>
</file>