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3" r:id="rId5"/>
    <p:sldId id="264" r:id="rId6"/>
    <p:sldId id="265" r:id="rId7"/>
    <p:sldId id="266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4" autoAdjust="0"/>
    <p:restoredTop sz="94660"/>
  </p:normalViewPr>
  <p:slideViewPr>
    <p:cSldViewPr>
      <p:cViewPr varScale="1">
        <p:scale>
          <a:sx n="74" d="100"/>
          <a:sy n="74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Rectángulo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Rectángulo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Rectángulo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Rectángulo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Rectángulo redondeado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Rectángulo redondeado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‹Nº›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11/2/2010</a:t>
            </a:fld>
            <a:endParaRPr lang="en-U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‹Nº›</a:t>
            </a:fld>
            <a:endParaRPr kumimoji="0" lang="en-US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6652B35-718D-4E28-AFEB-B694A3B357E8}" type="slidenum">
              <a:rPr kumimoji="0" lang="en-US" smtClean="0"/>
              <a:pPr/>
              <a:t>‹Nº›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Rectángulo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Rectángulo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Rectángulo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Rectángulo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Rectángulo redondeado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Rectángulo redondeado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Rectángulo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Rectángulo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Rectángulo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Rectángulo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Rectángulo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11/2/2010</a:t>
            </a:fld>
            <a:endParaRPr lang="en-US" sz="800" dirty="0">
              <a:solidFill>
                <a:schemeClr val="accent2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r" eaLnBrk="1" latinLnBrk="0" hangingPunct="1"/>
            <a:endParaRPr kumimoji="0" lang="en-US" sz="800" dirty="0">
              <a:solidFill>
                <a:schemeClr val="accent2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‹Nº›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Diseño Arquitectural</a:t>
            </a:r>
            <a:br>
              <a:rPr lang="es-CL" dirty="0" smtClean="0"/>
            </a:br>
            <a:r>
              <a:rPr lang="es-CL" dirty="0" smtClean="0"/>
              <a:t>Comunidad Vecinal online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 smtClean="0"/>
              <a:t>Juan Pablo </a:t>
            </a:r>
            <a:r>
              <a:rPr lang="es-CL" dirty="0" err="1" smtClean="0"/>
              <a:t>Rivacoba</a:t>
            </a:r>
            <a:endParaRPr lang="es-CL" dirty="0" smtClean="0"/>
          </a:p>
          <a:p>
            <a:r>
              <a:rPr lang="es-CL" dirty="0" smtClean="0"/>
              <a:t>Ronald </a:t>
            </a:r>
            <a:r>
              <a:rPr lang="es-CL" dirty="0" err="1" smtClean="0"/>
              <a:t>Poillot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800"/>
          </a:xfrm>
        </p:spPr>
        <p:txBody>
          <a:bodyPr/>
          <a:lstStyle/>
          <a:p>
            <a:r>
              <a:rPr lang="es-CL" dirty="0" smtClean="0"/>
              <a:t>Diseño Arquitectónico</a:t>
            </a:r>
            <a:endParaRPr lang="es-CL" dirty="0"/>
          </a:p>
        </p:txBody>
      </p:sp>
      <p:graphicFrame>
        <p:nvGraphicFramePr>
          <p:cNvPr id="54" name="53 Objeto"/>
          <p:cNvGraphicFramePr>
            <a:graphicFrameLocks noChangeAspect="1"/>
          </p:cNvGraphicFramePr>
          <p:nvPr/>
        </p:nvGraphicFramePr>
        <p:xfrm>
          <a:off x="683568" y="1196752"/>
          <a:ext cx="8064896" cy="5398740"/>
        </p:xfrm>
        <a:graphic>
          <a:graphicData uri="http://schemas.openxmlformats.org/presentationml/2006/ole">
            <p:oleObj spid="_x0000_s1076" name="Visio" r:id="rId3" imgW="10757282" imgH="762513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800"/>
          </a:xfrm>
        </p:spPr>
        <p:txBody>
          <a:bodyPr/>
          <a:lstStyle/>
          <a:p>
            <a:r>
              <a:rPr lang="es-CL" dirty="0" smtClean="0"/>
              <a:t>Diseño Arquitectónico</a:t>
            </a:r>
            <a:endParaRPr lang="es-CL" dirty="0"/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/>
        </p:nvGraphicFramePr>
        <p:xfrm>
          <a:off x="35496" y="0"/>
          <a:ext cx="10395231" cy="6858000"/>
        </p:xfrm>
        <a:graphic>
          <a:graphicData uri="http://schemas.openxmlformats.org/presentationml/2006/ole">
            <p:oleObj spid="_x0000_s17410" name="Visio" r:id="rId3" imgW="10347016" imgH="8715172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800"/>
          </a:xfrm>
        </p:spPr>
        <p:txBody>
          <a:bodyPr/>
          <a:lstStyle/>
          <a:p>
            <a:r>
              <a:rPr lang="es-CL" dirty="0" smtClean="0"/>
              <a:t>Diseño Arquitectónico</a:t>
            </a:r>
            <a:endParaRPr lang="es-CL" dirty="0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96752"/>
            <a:ext cx="534230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800"/>
          </a:xfrm>
        </p:spPr>
        <p:txBody>
          <a:bodyPr/>
          <a:lstStyle/>
          <a:p>
            <a:r>
              <a:rPr lang="es-CL" dirty="0" smtClean="0"/>
              <a:t>Diseño Arquitectónico</a:t>
            </a:r>
            <a:endParaRPr lang="es-CL" dirty="0"/>
          </a:p>
        </p:txBody>
      </p:sp>
      <p:sp>
        <p:nvSpPr>
          <p:cNvPr id="5" name="4 CuadroTexto"/>
          <p:cNvSpPr txBox="1"/>
          <p:nvPr/>
        </p:nvSpPr>
        <p:spPr>
          <a:xfrm>
            <a:off x="395536" y="1268760"/>
            <a:ext cx="417646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Identificación y Registro: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ingreso de usuarios al sitio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registro de nuevos usuarios</a:t>
            </a:r>
          </a:p>
          <a:p>
            <a:pPr>
              <a:buFont typeface="Arial" pitchFamily="34" charset="0"/>
              <a:buChar char="•"/>
            </a:pPr>
            <a:endParaRPr lang="es-CL" dirty="0" smtClean="0"/>
          </a:p>
          <a:p>
            <a:r>
              <a:rPr lang="es-CL" dirty="0" smtClean="0"/>
              <a:t>Gestión usuarios y roles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Maneja privilegios de usuarios y roles</a:t>
            </a:r>
          </a:p>
          <a:p>
            <a:pPr>
              <a:buFont typeface="Arial" pitchFamily="34" charset="0"/>
              <a:buChar char="•"/>
            </a:pPr>
            <a:endParaRPr lang="es-CL" dirty="0" smtClean="0"/>
          </a:p>
          <a:p>
            <a:r>
              <a:rPr lang="es-CL" dirty="0" smtClean="0"/>
              <a:t>Módulo avisos clasificados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agregar, borrar, recomendar y evaluar avisos clasificados</a:t>
            </a:r>
          </a:p>
          <a:p>
            <a:pPr>
              <a:buFont typeface="Arial" pitchFamily="34" charset="0"/>
              <a:buChar char="•"/>
            </a:pPr>
            <a:endParaRPr lang="es-CL" dirty="0" smtClean="0"/>
          </a:p>
          <a:p>
            <a:r>
              <a:rPr lang="es-CL" dirty="0" smtClean="0"/>
              <a:t>Módulo novedades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ver, agregar y filtrar novedades</a:t>
            </a:r>
          </a:p>
          <a:p>
            <a:endParaRPr lang="es-CL" dirty="0" smtClean="0"/>
          </a:p>
          <a:p>
            <a:r>
              <a:rPr lang="es-CL" dirty="0" smtClean="0"/>
              <a:t>Módulo eventos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agregar, filtrar y editar eventos</a:t>
            </a:r>
            <a:endParaRPr lang="es-CL" dirty="0" smtClean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556792"/>
            <a:ext cx="4006731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800"/>
          </a:xfrm>
        </p:spPr>
        <p:txBody>
          <a:bodyPr/>
          <a:lstStyle/>
          <a:p>
            <a:r>
              <a:rPr lang="es-CL" dirty="0" smtClean="0"/>
              <a:t>Diseño Arquitectónico</a:t>
            </a:r>
            <a:endParaRPr lang="es-CL" dirty="0"/>
          </a:p>
        </p:txBody>
      </p:sp>
      <p:sp>
        <p:nvSpPr>
          <p:cNvPr id="5" name="4 CuadroTexto"/>
          <p:cNvSpPr txBox="1"/>
          <p:nvPr/>
        </p:nvSpPr>
        <p:spPr>
          <a:xfrm>
            <a:off x="395536" y="1268760"/>
            <a:ext cx="417646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Módulo JJVV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añadir información de JJVV, crear y agregar miembros a éstas. Permite aprobar nuevas parroquias y almacenes.</a:t>
            </a:r>
          </a:p>
          <a:p>
            <a:endParaRPr lang="es-CL" dirty="0" smtClean="0"/>
          </a:p>
          <a:p>
            <a:r>
              <a:rPr lang="es-CL" dirty="0" smtClean="0"/>
              <a:t>Módulo almacenes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crear almacén, listar almacenes, agregar productos al catálogo de almacenes.</a:t>
            </a:r>
          </a:p>
          <a:p>
            <a:endParaRPr lang="es-CL" dirty="0" smtClean="0"/>
          </a:p>
          <a:p>
            <a:r>
              <a:rPr lang="es-CL" dirty="0" smtClean="0"/>
              <a:t>Módulo discusiones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crear y comentar debates.</a:t>
            </a:r>
          </a:p>
          <a:p>
            <a:endParaRPr lang="es-CL" dirty="0" smtClean="0"/>
          </a:p>
          <a:p>
            <a:r>
              <a:rPr lang="es-CL" dirty="0" smtClean="0"/>
              <a:t>Módulo círculo de confianza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crear, agregar, darse de baja, agregar notificaciones a miembros de círculo de confianza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556792"/>
            <a:ext cx="4006731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800"/>
          </a:xfrm>
        </p:spPr>
        <p:txBody>
          <a:bodyPr/>
          <a:lstStyle/>
          <a:p>
            <a:r>
              <a:rPr lang="es-CL" dirty="0" smtClean="0"/>
              <a:t>Diseño Arquitectónico</a:t>
            </a:r>
            <a:endParaRPr lang="es-CL" dirty="0"/>
          </a:p>
        </p:txBody>
      </p:sp>
      <p:sp>
        <p:nvSpPr>
          <p:cNvPr id="5" name="4 CuadroTexto"/>
          <p:cNvSpPr txBox="1"/>
          <p:nvPr/>
        </p:nvSpPr>
        <p:spPr>
          <a:xfrm>
            <a:off x="395536" y="1268760"/>
            <a:ext cx="41764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Administrador de preferencias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Permite para cada módulo configurar elementos de notificación, visuales y preferencias generales.</a:t>
            </a:r>
          </a:p>
          <a:p>
            <a:pPr>
              <a:buFont typeface="Arial" pitchFamily="34" charset="0"/>
              <a:buChar char="•"/>
            </a:pPr>
            <a:endParaRPr lang="es-CL" dirty="0" smtClean="0"/>
          </a:p>
          <a:p>
            <a:r>
              <a:rPr lang="es-CL" dirty="0" smtClean="0"/>
              <a:t>Gestor de notificaciones</a:t>
            </a:r>
          </a:p>
          <a:p>
            <a:pPr>
              <a:buFont typeface="Arial" pitchFamily="34" charset="0"/>
              <a:buChar char="•"/>
            </a:pPr>
            <a:r>
              <a:rPr lang="es-CL" dirty="0" smtClean="0"/>
              <a:t>Encargado de gatillar notificaciones vía correo, </a:t>
            </a:r>
            <a:r>
              <a:rPr lang="es-CL" dirty="0" err="1" smtClean="0"/>
              <a:t>rss</a:t>
            </a:r>
            <a:r>
              <a:rPr lang="es-CL" dirty="0" smtClean="0"/>
              <a:t>, </a:t>
            </a:r>
            <a:r>
              <a:rPr lang="es-CL" dirty="0" err="1" smtClean="0"/>
              <a:t>sms</a:t>
            </a:r>
            <a:r>
              <a:rPr lang="es-CL" dirty="0" smtClean="0"/>
              <a:t>, etc. Según las preferencias indicadas en administrador de preferencias.</a:t>
            </a:r>
            <a:endParaRPr lang="es-CL" dirty="0" smtClean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556792"/>
            <a:ext cx="4006731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¿Consultas?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325</TotalTime>
  <Words>187</Words>
  <Application>Microsoft Office PowerPoint</Application>
  <PresentationFormat>Presentación en pantalla (4:3)</PresentationFormat>
  <Paragraphs>41</Paragraphs>
  <Slides>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11" baseType="lpstr">
      <vt:lpstr>Urban</vt:lpstr>
      <vt:lpstr>Visio</vt:lpstr>
      <vt:lpstr>Dibujo de Microsoft Office Visio</vt:lpstr>
      <vt:lpstr>Diseño Arquitectural Comunidad Vecinal online</vt:lpstr>
      <vt:lpstr>Diseño Arquitectónico</vt:lpstr>
      <vt:lpstr>Diseño Arquitectónico</vt:lpstr>
      <vt:lpstr>Diseño Arquitectónico</vt:lpstr>
      <vt:lpstr>Diseño Arquitectónico</vt:lpstr>
      <vt:lpstr>Diseño Arquitectónico</vt:lpstr>
      <vt:lpstr>Diseño Arquitectónico</vt:lpstr>
      <vt:lpstr>¿Consultas?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Ronald</dc:creator>
  <cp:lastModifiedBy>Ronald</cp:lastModifiedBy>
  <cp:revision>17</cp:revision>
  <dcterms:created xsi:type="dcterms:W3CDTF">2010-10-12T16:43:08Z</dcterms:created>
  <dcterms:modified xsi:type="dcterms:W3CDTF">2010-11-02T17:50:03Z</dcterms:modified>
</cp:coreProperties>
</file>