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9" r:id="rId3"/>
    <p:sldId id="270" r:id="rId4"/>
    <p:sldId id="256" r:id="rId5"/>
    <p:sldId id="265" r:id="rId6"/>
    <p:sldId id="266" r:id="rId7"/>
    <p:sldId id="271" r:id="rId8"/>
    <p:sldId id="267" r:id="rId9"/>
    <p:sldId id="273" r:id="rId10"/>
    <p:sldId id="272" r:id="rId11"/>
    <p:sldId id="263" r:id="rId12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2" autoAdjust="0"/>
    <p:restoredTop sz="93176" autoAdjust="0"/>
  </p:normalViewPr>
  <p:slideViewPr>
    <p:cSldViewPr>
      <p:cViewPr>
        <p:scale>
          <a:sx n="70" d="100"/>
          <a:sy n="70" d="100"/>
        </p:scale>
        <p:origin x="-822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76704A-DFAE-49D3-811E-FEB3BA15962A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382C2-6815-4510-B6EE-D5ACC9173543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9351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2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3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4</a:t>
            </a:fld>
            <a:endParaRPr lang="es-C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5</a:t>
            </a:fld>
            <a:endParaRPr lang="es-C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6</a:t>
            </a:fld>
            <a:endParaRPr lang="es-C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82C2-6815-4510-B6EE-D5ACC9173543}" type="slidenum">
              <a:rPr lang="es-CL" smtClean="0"/>
              <a:t>10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2BF1A-91EC-4A97-A3B8-A4A478325DFC}" type="datetimeFigureOut">
              <a:rPr lang="es-CL" smtClean="0"/>
              <a:t>25-11-2010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A92DE-C33B-4766-AEE5-68F781A54A2D}" type="slidenum">
              <a:rPr lang="es-CL" smtClean="0"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20.png"/><Relationship Id="rId5" Type="http://schemas.openxmlformats.org/officeDocument/2006/relationships/image" Target="../media/image10.png"/><Relationship Id="rId10" Type="http://schemas.openxmlformats.org/officeDocument/2006/relationships/image" Target="../media/image19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5.png"/><Relationship Id="rId7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4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5.png"/><Relationship Id="rId9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geedelur\Desktop\fayerwayer.jpg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0" y="0"/>
            <a:ext cx="9156700" cy="6858000"/>
          </a:xfrm>
          <a:prstGeom prst="rect">
            <a:avLst/>
          </a:prstGeom>
          <a:noFill/>
        </p:spPr>
      </p:pic>
      <p:grpSp>
        <p:nvGrpSpPr>
          <p:cNvPr id="7" name="6 Grupo"/>
          <p:cNvGrpSpPr/>
          <p:nvPr/>
        </p:nvGrpSpPr>
        <p:grpSpPr>
          <a:xfrm>
            <a:off x="2635646" y="2168860"/>
            <a:ext cx="3860008" cy="2520280"/>
            <a:chOff x="2635646" y="2168860"/>
            <a:chExt cx="3860008" cy="252028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5646" y="2168860"/>
              <a:ext cx="3860008" cy="25202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1 Rectángulo"/>
            <p:cNvSpPr/>
            <p:nvPr/>
          </p:nvSpPr>
          <p:spPr>
            <a:xfrm>
              <a:off x="2830227" y="3147266"/>
              <a:ext cx="3466800" cy="263920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5" name="Picture 2" descr="C:\Users\geedelur\Desktop\webconnect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860749" y="3147266"/>
              <a:ext cx="263920" cy="263920"/>
            </a:xfrm>
            <a:prstGeom prst="rect">
              <a:avLst/>
            </a:prstGeom>
            <a:noFill/>
          </p:spPr>
        </p:pic>
        <p:sp>
          <p:nvSpPr>
            <p:cNvPr id="6" name="5 CuadroTexto"/>
            <p:cNvSpPr txBox="1"/>
            <p:nvPr/>
          </p:nvSpPr>
          <p:spPr>
            <a:xfrm>
              <a:off x="3203848" y="3194587"/>
              <a:ext cx="1800200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500" b="1" dirty="0" smtClean="0"/>
                <a:t>W-</a:t>
              </a:r>
              <a:r>
                <a:rPr lang="es-ES" sz="500" b="1" dirty="0" err="1" smtClean="0"/>
                <a:t>Connect</a:t>
              </a:r>
              <a:r>
                <a:rPr lang="es-ES" sz="500" b="1" dirty="0"/>
                <a:t>.</a:t>
              </a:r>
              <a:endParaRPr lang="es-ES" sz="4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8" name="37 Rectángulo"/>
          <p:cNvSpPr/>
          <p:nvPr/>
        </p:nvSpPr>
        <p:spPr>
          <a:xfrm>
            <a:off x="61883" y="6372244"/>
            <a:ext cx="8892000" cy="255272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39" name="Picture 2" descr="C:\Users\geedelur\Downloads\1290652446_Com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00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8" descr="C:\Users\geedelur\Downloads\1290654426_My friend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462" y="6359224"/>
            <a:ext cx="283371" cy="28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12" descr="C:\Users\geedelur\Downloads\1290652446_Comment_gra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777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15" descr="C:\Users\geedelur\Desktop\fil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195" y="6387804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39216" y="6415109"/>
            <a:ext cx="176210" cy="176210"/>
          </a:xfrm>
          <a:prstGeom prst="rect">
            <a:avLst/>
          </a:prstGeom>
          <a:noFill/>
        </p:spPr>
      </p:pic>
      <p:pic>
        <p:nvPicPr>
          <p:cNvPr id="10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93702" y="6658279"/>
            <a:ext cx="121920" cy="12192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742540" y="4673628"/>
            <a:ext cx="1181388" cy="127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4900875" y="3628035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3911370" y="3429000"/>
            <a:ext cx="479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800" b="1" smtClean="0">
                <a:solidFill>
                  <a:schemeClr val="bg1"/>
                </a:solidFill>
              </a:rPr>
              <a:t>Matías</a:t>
            </a:r>
            <a:endParaRPr lang="es-CL" sz="800" b="1">
              <a:solidFill>
                <a:schemeClr val="bg1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4967254" y="3459163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4006621" y="4382253"/>
            <a:ext cx="543771" cy="108000"/>
            <a:chOff x="4071933" y="4143379"/>
            <a:chExt cx="543771" cy="108000"/>
          </a:xfrm>
        </p:grpSpPr>
        <p:sp>
          <p:nvSpPr>
            <p:cNvPr id="31" name="30 Rectángulo"/>
            <p:cNvSpPr/>
            <p:nvPr/>
          </p:nvSpPr>
          <p:spPr>
            <a:xfrm>
              <a:off x="4071933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endParaRPr lang="es-CL" sz="8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2" name="31 Rectángulo"/>
            <p:cNvSpPr/>
            <p:nvPr/>
          </p:nvSpPr>
          <p:spPr>
            <a:xfrm>
              <a:off x="4217190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2</a:t>
              </a:r>
              <a:endParaRPr lang="es-CL" sz="800" b="1"/>
            </a:p>
          </p:txBody>
        </p:sp>
        <p:sp>
          <p:nvSpPr>
            <p:cNvPr id="33" name="32 Rectángulo"/>
            <p:cNvSpPr/>
            <p:nvPr/>
          </p:nvSpPr>
          <p:spPr>
            <a:xfrm>
              <a:off x="4362447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3</a:t>
              </a:r>
              <a:endParaRPr lang="es-CL" sz="800" b="1"/>
            </a:p>
          </p:txBody>
        </p:sp>
        <p:sp>
          <p:nvSpPr>
            <p:cNvPr id="34" name="33 Rectángulo"/>
            <p:cNvSpPr/>
            <p:nvPr/>
          </p:nvSpPr>
          <p:spPr>
            <a:xfrm>
              <a:off x="4507704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&gt;</a:t>
              </a:r>
              <a:endParaRPr lang="es-CL" sz="800" b="1"/>
            </a:p>
          </p:txBody>
        </p:sp>
      </p:grpSp>
      <p:grpSp>
        <p:nvGrpSpPr>
          <p:cNvPr id="55" name="54 Grupo"/>
          <p:cNvGrpSpPr/>
          <p:nvPr/>
        </p:nvGrpSpPr>
        <p:grpSpPr>
          <a:xfrm>
            <a:off x="3750463" y="2786058"/>
            <a:ext cx="1643074" cy="1285884"/>
            <a:chOff x="4286248" y="2643182"/>
            <a:chExt cx="1643074" cy="1285884"/>
          </a:xfrm>
        </p:grpSpPr>
        <p:grpSp>
          <p:nvGrpSpPr>
            <p:cNvPr id="56" name="55 Grupo"/>
            <p:cNvGrpSpPr/>
            <p:nvPr/>
          </p:nvGrpSpPr>
          <p:grpSpPr>
            <a:xfrm>
              <a:off x="4286248" y="2643182"/>
              <a:ext cx="1643074" cy="1285884"/>
              <a:chOff x="6276989" y="4217994"/>
              <a:chExt cx="1643074" cy="1285884"/>
            </a:xfrm>
          </p:grpSpPr>
          <p:sp>
            <p:nvSpPr>
              <p:cNvPr id="63" name="62 Rectángulo"/>
              <p:cNvSpPr/>
              <p:nvPr/>
            </p:nvSpPr>
            <p:spPr>
              <a:xfrm>
                <a:off x="6276989" y="4217994"/>
                <a:ext cx="1643074" cy="1285884"/>
              </a:xfrm>
              <a:prstGeom prst="rect">
                <a:avLst/>
              </a:prstGeom>
              <a:solidFill>
                <a:schemeClr val="accent1">
                  <a:alpha val="7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CL" sz="600"/>
              </a:p>
            </p:txBody>
          </p:sp>
          <p:sp>
            <p:nvSpPr>
              <p:cNvPr id="64" name="63 Rectángulo"/>
              <p:cNvSpPr/>
              <p:nvPr/>
            </p:nvSpPr>
            <p:spPr>
              <a:xfrm>
                <a:off x="6286512" y="4227518"/>
                <a:ext cx="1627200" cy="142876"/>
              </a:xfrm>
              <a:prstGeom prst="rect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es-ES" sz="800" b="1" smtClean="0"/>
                  <a:t>FILTRAR COMENTARIOS</a:t>
                </a:r>
                <a:endParaRPr lang="es-CL" sz="600" b="1"/>
              </a:p>
            </p:txBody>
          </p:sp>
          <p:pic>
            <p:nvPicPr>
              <p:cNvPr id="65" name="Picture 2" descr="C:\Users\geedelur\Downloads\1290652446_Comment.png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7296173" y="4875309"/>
                <a:ext cx="609524" cy="609524"/>
              </a:xfrm>
              <a:prstGeom prst="rect">
                <a:avLst/>
              </a:prstGeom>
              <a:noFill/>
            </p:spPr>
          </p:pic>
          <p:grpSp>
            <p:nvGrpSpPr>
              <p:cNvPr id="66" name="58 Grupo"/>
              <p:cNvGrpSpPr/>
              <p:nvPr/>
            </p:nvGrpSpPr>
            <p:grpSpPr>
              <a:xfrm>
                <a:off x="7134245" y="5218126"/>
                <a:ext cx="714380" cy="149647"/>
                <a:chOff x="3714744" y="4929198"/>
                <a:chExt cx="714380" cy="149647"/>
              </a:xfrm>
            </p:grpSpPr>
            <p:sp>
              <p:nvSpPr>
                <p:cNvPr id="67" name="66 CuadroTexto"/>
                <p:cNvSpPr txBox="1"/>
                <p:nvPr/>
              </p:nvSpPr>
              <p:spPr>
                <a:xfrm>
                  <a:off x="3714744" y="4929198"/>
                  <a:ext cx="714380" cy="149647"/>
                </a:xfrm>
                <a:prstGeom prst="rect">
                  <a:avLst/>
                </a:prstGeom>
                <a:solidFill>
                  <a:srgbClr val="92D050"/>
                </a:solidFill>
                <a:ln w="6350">
                  <a:solidFill>
                    <a:srgbClr val="00B050"/>
                  </a:solidFill>
                  <a:prstDash val="dash"/>
                  <a:round/>
                </a:ln>
              </p:spPr>
              <p:style>
                <a:lnRef idx="2">
                  <a:schemeClr val="accent6">
                    <a:shade val="50000"/>
                  </a:schemeClr>
                </a:lnRef>
                <a:fillRef idx="1">
                  <a:schemeClr val="accent6"/>
                </a:fillRef>
                <a:effectRef idx="0">
                  <a:schemeClr val="accent6"/>
                </a:effectRef>
                <a:fontRef idx="minor">
                  <a:schemeClr val="lt1"/>
                </a:fontRef>
              </p:style>
              <p:txBody>
                <a:bodyPr wrap="square" lIns="36000" tIns="36000" rIns="0" bIns="36000" rtlCol="0">
                  <a:spAutoFit/>
                </a:bodyPr>
                <a:lstStyle/>
                <a:p>
                  <a:r>
                    <a:rPr lang="es-CL" sz="500" smtClean="0">
                      <a:solidFill>
                        <a:schemeClr val="bg1"/>
                      </a:solidFill>
                    </a:rPr>
                    <a:t>aplicar filtros</a:t>
                  </a:r>
                  <a:endParaRPr lang="es-CL" sz="500">
                    <a:solidFill>
                      <a:schemeClr val="bg1"/>
                    </a:solidFill>
                  </a:endParaRPr>
                </a:p>
              </p:txBody>
            </p:sp>
            <p:pic>
              <p:nvPicPr>
                <p:cNvPr id="68" name="Picture 7" descr="C:\Users\geedelur\Downloads\1290653530_Small-Smile.png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4286248" y="4929198"/>
                  <a:ext cx="121920" cy="121920"/>
                </a:xfrm>
                <a:prstGeom prst="rect">
                  <a:avLst/>
                </a:prstGeom>
                <a:noFill/>
              </p:spPr>
            </p:pic>
          </p:grpSp>
        </p:grpSp>
        <p:pic>
          <p:nvPicPr>
            <p:cNvPr id="57" name="Picture 3"/>
            <p:cNvPicPr preferRelativeResize="0">
              <a:picLocks noChangeArrowheads="1"/>
            </p:cNvPicPr>
            <p:nvPr/>
          </p:nvPicPr>
          <p:blipFill>
            <a:blip r:embed="rId10">
              <a:clrChange>
                <a:clrFrom>
                  <a:srgbClr val="EEEEEE"/>
                </a:clrFrom>
                <a:clrTo>
                  <a:srgbClr val="EEEEE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000628" y="2857496"/>
              <a:ext cx="857256" cy="142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8" name="Picture 5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5753110" y="3081334"/>
              <a:ext cx="104774" cy="104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9" name="58 CuadroTexto"/>
            <p:cNvSpPr txBox="1"/>
            <p:nvPr/>
          </p:nvSpPr>
          <p:spPr>
            <a:xfrm>
              <a:off x="4357686" y="2867022"/>
              <a:ext cx="50006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s-ES" sz="800" smtClean="0"/>
                <a:t>Antigüedad</a:t>
              </a:r>
              <a:endParaRPr lang="es-CL" sz="800"/>
            </a:p>
          </p:txBody>
        </p:sp>
        <p:sp>
          <p:nvSpPr>
            <p:cNvPr id="60" name="59 CuadroTexto"/>
            <p:cNvSpPr txBox="1"/>
            <p:nvPr/>
          </p:nvSpPr>
          <p:spPr>
            <a:xfrm>
              <a:off x="4357686" y="3071810"/>
              <a:ext cx="1214446" cy="1231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s-ES" sz="800" smtClean="0"/>
                <a:t>Sólo comentarios de amigos</a:t>
              </a:r>
              <a:endParaRPr lang="es-CL" sz="800"/>
            </a:p>
          </p:txBody>
        </p:sp>
        <p:sp>
          <p:nvSpPr>
            <p:cNvPr id="61" name="60 CuadroTexto"/>
            <p:cNvSpPr txBox="1"/>
            <p:nvPr/>
          </p:nvSpPr>
          <p:spPr>
            <a:xfrm>
              <a:off x="4972057" y="2828918"/>
              <a:ext cx="271456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s-ES" sz="600" dirty="0" smtClean="0"/>
                <a:t>nuevos</a:t>
              </a:r>
              <a:endParaRPr lang="es-CL" sz="600" dirty="0"/>
            </a:p>
          </p:txBody>
        </p:sp>
        <p:sp>
          <p:nvSpPr>
            <p:cNvPr id="62" name="61 CuadroTexto"/>
            <p:cNvSpPr txBox="1"/>
            <p:nvPr/>
          </p:nvSpPr>
          <p:spPr>
            <a:xfrm>
              <a:off x="5600703" y="2828175"/>
              <a:ext cx="303012" cy="9233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s-ES" sz="600" smtClean="0"/>
                <a:t>antiguos</a:t>
              </a:r>
              <a:endParaRPr lang="es-CL" sz="600"/>
            </a:p>
          </p:txBody>
        </p:sp>
      </p:grpSp>
      <p:grpSp>
        <p:nvGrpSpPr>
          <p:cNvPr id="69" name="68 Grupo"/>
          <p:cNvGrpSpPr/>
          <p:nvPr/>
        </p:nvGrpSpPr>
        <p:grpSpPr>
          <a:xfrm>
            <a:off x="6755861" y="6442079"/>
            <a:ext cx="1622430" cy="143058"/>
            <a:chOff x="6755861" y="6442079"/>
            <a:chExt cx="1622430" cy="143058"/>
          </a:xfrm>
        </p:grpSpPr>
        <p:sp>
          <p:nvSpPr>
            <p:cNvPr id="70" name="69 Rectángulo"/>
            <p:cNvSpPr/>
            <p:nvPr/>
          </p:nvSpPr>
          <p:spPr>
            <a:xfrm>
              <a:off x="6755861" y="6499880"/>
              <a:ext cx="1622430" cy="252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0" scaled="0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71" name="70 Intercalar"/>
            <p:cNvSpPr/>
            <p:nvPr/>
          </p:nvSpPr>
          <p:spPr>
            <a:xfrm>
              <a:off x="6786652" y="6442079"/>
              <a:ext cx="51488" cy="143058"/>
            </a:xfrm>
            <a:prstGeom prst="flowChartCollat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6" name="Picture 14" descr="C:\Users\geedelur\Desktop\falabell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197" name="196 Rectángulo"/>
          <p:cNvSpPr/>
          <p:nvPr/>
        </p:nvSpPr>
        <p:spPr>
          <a:xfrm>
            <a:off x="61883" y="6372244"/>
            <a:ext cx="8892000" cy="255272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198" name="Picture 2" descr="C:\Users\geedelur\Downloads\1290652446_Commen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00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99" name="Picture 8" descr="C:\Users\geedelur\Downloads\1290654426_My friend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2462" y="6359224"/>
            <a:ext cx="283371" cy="28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Picture 12" descr="C:\Users\geedelur\Downloads\1290652446_Comment_gray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4777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Picture 15" descr="C:\Users\geedelur\Desktop\filter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7195" y="6387804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739216" y="6415109"/>
            <a:ext cx="176210" cy="176210"/>
          </a:xfrm>
          <a:prstGeom prst="rect">
            <a:avLst/>
          </a:prstGeom>
          <a:noFill/>
        </p:spPr>
      </p:pic>
      <p:pic>
        <p:nvPicPr>
          <p:cNvPr id="203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93702" y="6658279"/>
            <a:ext cx="121920" cy="121920"/>
          </a:xfrm>
          <a:prstGeom prst="rect">
            <a:avLst/>
          </a:prstGeom>
          <a:noFill/>
        </p:spPr>
      </p:pic>
      <p:sp>
        <p:nvSpPr>
          <p:cNvPr id="204" name="203 Rectángulo"/>
          <p:cNvSpPr/>
          <p:nvPr/>
        </p:nvSpPr>
        <p:spPr>
          <a:xfrm>
            <a:off x="2742540" y="4673628"/>
            <a:ext cx="1181388" cy="127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5" name="204 CuadroTexto"/>
          <p:cNvSpPr txBox="1"/>
          <p:nvPr/>
        </p:nvSpPr>
        <p:spPr>
          <a:xfrm>
            <a:off x="4900875" y="3628035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06" name="205 CuadroTexto"/>
          <p:cNvSpPr txBox="1"/>
          <p:nvPr/>
        </p:nvSpPr>
        <p:spPr>
          <a:xfrm>
            <a:off x="3911370" y="3429000"/>
            <a:ext cx="479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800" b="1" smtClean="0">
                <a:solidFill>
                  <a:schemeClr val="bg1"/>
                </a:solidFill>
              </a:rPr>
              <a:t>Matías</a:t>
            </a:r>
            <a:endParaRPr lang="es-CL" sz="800" b="1">
              <a:solidFill>
                <a:schemeClr val="bg1"/>
              </a:solidFill>
            </a:endParaRPr>
          </a:p>
        </p:txBody>
      </p:sp>
      <p:sp>
        <p:nvSpPr>
          <p:cNvPr id="207" name="206 CuadroTexto"/>
          <p:cNvSpPr txBox="1"/>
          <p:nvPr/>
        </p:nvSpPr>
        <p:spPr>
          <a:xfrm>
            <a:off x="4967254" y="3459163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208" name="207 Grupo"/>
          <p:cNvGrpSpPr/>
          <p:nvPr/>
        </p:nvGrpSpPr>
        <p:grpSpPr>
          <a:xfrm>
            <a:off x="4006621" y="4382253"/>
            <a:ext cx="543771" cy="108000"/>
            <a:chOff x="4071933" y="4143379"/>
            <a:chExt cx="543771" cy="108000"/>
          </a:xfrm>
        </p:grpSpPr>
        <p:sp>
          <p:nvSpPr>
            <p:cNvPr id="209" name="208 Rectángulo"/>
            <p:cNvSpPr/>
            <p:nvPr/>
          </p:nvSpPr>
          <p:spPr>
            <a:xfrm>
              <a:off x="4071933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endParaRPr lang="es-CL" sz="8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210" name="209 Rectángulo"/>
            <p:cNvSpPr/>
            <p:nvPr/>
          </p:nvSpPr>
          <p:spPr>
            <a:xfrm>
              <a:off x="4217190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2</a:t>
              </a:r>
              <a:endParaRPr lang="es-CL" sz="800" b="1"/>
            </a:p>
          </p:txBody>
        </p:sp>
        <p:sp>
          <p:nvSpPr>
            <p:cNvPr id="211" name="210 Rectángulo"/>
            <p:cNvSpPr/>
            <p:nvPr/>
          </p:nvSpPr>
          <p:spPr>
            <a:xfrm>
              <a:off x="4362447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3</a:t>
              </a:r>
              <a:endParaRPr lang="es-CL" sz="800" b="1"/>
            </a:p>
          </p:txBody>
        </p:sp>
        <p:sp>
          <p:nvSpPr>
            <p:cNvPr id="212" name="211 Rectángulo"/>
            <p:cNvSpPr/>
            <p:nvPr/>
          </p:nvSpPr>
          <p:spPr>
            <a:xfrm>
              <a:off x="4507704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&gt;</a:t>
              </a:r>
              <a:endParaRPr lang="es-CL" sz="800" b="1"/>
            </a:p>
          </p:txBody>
        </p:sp>
      </p:grpSp>
      <p:grpSp>
        <p:nvGrpSpPr>
          <p:cNvPr id="4" name="19 Grupo"/>
          <p:cNvGrpSpPr/>
          <p:nvPr/>
        </p:nvGrpSpPr>
        <p:grpSpPr>
          <a:xfrm>
            <a:off x="1564789" y="1368731"/>
            <a:ext cx="1729466" cy="1075756"/>
            <a:chOff x="2087356" y="2398705"/>
            <a:chExt cx="1729466" cy="1075756"/>
          </a:xfrm>
        </p:grpSpPr>
        <p:sp>
          <p:nvSpPr>
            <p:cNvPr id="5" name="4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6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7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8" name="7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9" name="8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0" name="9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1" name="10 Grupo"/>
          <p:cNvGrpSpPr/>
          <p:nvPr/>
        </p:nvGrpSpPr>
        <p:grpSpPr>
          <a:xfrm>
            <a:off x="5145886" y="3271800"/>
            <a:ext cx="1729466" cy="1089607"/>
            <a:chOff x="4289960" y="1741912"/>
            <a:chExt cx="1729466" cy="1089607"/>
          </a:xfrm>
        </p:grpSpPr>
        <p:sp>
          <p:nvSpPr>
            <p:cNvPr id="12" name="11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3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4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5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6" name="15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34" name="19 Grupo"/>
          <p:cNvGrpSpPr/>
          <p:nvPr/>
        </p:nvGrpSpPr>
        <p:grpSpPr>
          <a:xfrm>
            <a:off x="4063122" y="961162"/>
            <a:ext cx="1729466" cy="1075756"/>
            <a:chOff x="2087356" y="2398705"/>
            <a:chExt cx="1729466" cy="1075756"/>
          </a:xfrm>
        </p:grpSpPr>
        <p:sp>
          <p:nvSpPr>
            <p:cNvPr id="35" name="34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36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37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38" name="37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39" name="38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40" name="39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41" name="40 Grupo"/>
          <p:cNvGrpSpPr/>
          <p:nvPr/>
        </p:nvGrpSpPr>
        <p:grpSpPr>
          <a:xfrm>
            <a:off x="6543421" y="1610177"/>
            <a:ext cx="1729466" cy="1089607"/>
            <a:chOff x="4289960" y="1741912"/>
            <a:chExt cx="1729466" cy="1089607"/>
          </a:xfrm>
        </p:grpSpPr>
        <p:sp>
          <p:nvSpPr>
            <p:cNvPr id="42" name="41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43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44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45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46" name="45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47" name="46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48" name="47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49" name="19 Grupo"/>
          <p:cNvGrpSpPr/>
          <p:nvPr/>
        </p:nvGrpSpPr>
        <p:grpSpPr>
          <a:xfrm>
            <a:off x="1197058" y="3520172"/>
            <a:ext cx="1729466" cy="1075756"/>
            <a:chOff x="2087356" y="2398705"/>
            <a:chExt cx="1729466" cy="1075756"/>
          </a:xfrm>
        </p:grpSpPr>
        <p:sp>
          <p:nvSpPr>
            <p:cNvPr id="50" name="49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51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52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53" name="52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54" name="53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55" name="54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56" name="55 Grupo"/>
          <p:cNvGrpSpPr/>
          <p:nvPr/>
        </p:nvGrpSpPr>
        <p:grpSpPr>
          <a:xfrm>
            <a:off x="3294255" y="4616898"/>
            <a:ext cx="1729466" cy="1089607"/>
            <a:chOff x="4289960" y="1741912"/>
            <a:chExt cx="1729466" cy="1089607"/>
          </a:xfrm>
        </p:grpSpPr>
        <p:sp>
          <p:nvSpPr>
            <p:cNvPr id="57" name="56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58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59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60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61" name="60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62" name="61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63" name="62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09" name="19 Grupo"/>
          <p:cNvGrpSpPr/>
          <p:nvPr/>
        </p:nvGrpSpPr>
        <p:grpSpPr>
          <a:xfrm>
            <a:off x="1996565" y="917141"/>
            <a:ext cx="1729466" cy="1075756"/>
            <a:chOff x="2087356" y="2398705"/>
            <a:chExt cx="1729466" cy="1075756"/>
          </a:xfrm>
        </p:grpSpPr>
        <p:sp>
          <p:nvSpPr>
            <p:cNvPr id="110" name="109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11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12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13" name="112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14" name="113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15" name="114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16" name="115 Grupo"/>
          <p:cNvGrpSpPr/>
          <p:nvPr/>
        </p:nvGrpSpPr>
        <p:grpSpPr>
          <a:xfrm>
            <a:off x="3789228" y="2127435"/>
            <a:ext cx="1729466" cy="1089607"/>
            <a:chOff x="4289960" y="1741912"/>
            <a:chExt cx="1729466" cy="1089607"/>
          </a:xfrm>
        </p:grpSpPr>
        <p:sp>
          <p:nvSpPr>
            <p:cNvPr id="117" name="116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18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19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20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21" name="120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22" name="121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23" name="122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24" name="19 Grupo"/>
          <p:cNvGrpSpPr/>
          <p:nvPr/>
        </p:nvGrpSpPr>
        <p:grpSpPr>
          <a:xfrm>
            <a:off x="3303713" y="3348709"/>
            <a:ext cx="1729466" cy="1075756"/>
            <a:chOff x="2087356" y="2398705"/>
            <a:chExt cx="1729466" cy="1075756"/>
          </a:xfrm>
        </p:grpSpPr>
        <p:sp>
          <p:nvSpPr>
            <p:cNvPr id="125" name="124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26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27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28" name="127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29" name="128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30" name="129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31" name="130 Grupo"/>
          <p:cNvGrpSpPr/>
          <p:nvPr/>
        </p:nvGrpSpPr>
        <p:grpSpPr>
          <a:xfrm>
            <a:off x="7023039" y="3642668"/>
            <a:ext cx="1729466" cy="1089607"/>
            <a:chOff x="4289960" y="1741912"/>
            <a:chExt cx="1729466" cy="1089607"/>
          </a:xfrm>
        </p:grpSpPr>
        <p:sp>
          <p:nvSpPr>
            <p:cNvPr id="132" name="131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33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34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35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36" name="135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37" name="136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38" name="137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39" name="19 Grupo"/>
          <p:cNvGrpSpPr/>
          <p:nvPr/>
        </p:nvGrpSpPr>
        <p:grpSpPr>
          <a:xfrm>
            <a:off x="798743" y="2668616"/>
            <a:ext cx="1729466" cy="1075756"/>
            <a:chOff x="2087356" y="2398705"/>
            <a:chExt cx="1729466" cy="1075756"/>
          </a:xfrm>
        </p:grpSpPr>
        <p:sp>
          <p:nvSpPr>
            <p:cNvPr id="140" name="139 Rectángulo"/>
            <p:cNvSpPr/>
            <p:nvPr/>
          </p:nvSpPr>
          <p:spPr>
            <a:xfrm>
              <a:off x="2143108" y="2428868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41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51751" y="3341271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42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522295" y="3341275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43" name="142 Rectángulo"/>
            <p:cNvSpPr/>
            <p:nvPr/>
          </p:nvSpPr>
          <p:spPr>
            <a:xfrm>
              <a:off x="2186043" y="2695137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44" name="143 CuadroTexto"/>
            <p:cNvSpPr txBox="1"/>
            <p:nvPr/>
          </p:nvSpPr>
          <p:spPr>
            <a:xfrm>
              <a:off x="2087356" y="2398705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45" name="144 CuadroTexto"/>
            <p:cNvSpPr txBox="1"/>
            <p:nvPr/>
          </p:nvSpPr>
          <p:spPr>
            <a:xfrm>
              <a:off x="3143240" y="2428868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46" name="145 Grupo"/>
          <p:cNvGrpSpPr/>
          <p:nvPr/>
        </p:nvGrpSpPr>
        <p:grpSpPr>
          <a:xfrm>
            <a:off x="6010619" y="1666302"/>
            <a:ext cx="1729466" cy="1089607"/>
            <a:chOff x="4289960" y="1741912"/>
            <a:chExt cx="1729466" cy="1089607"/>
          </a:xfrm>
        </p:grpSpPr>
        <p:sp>
          <p:nvSpPr>
            <p:cNvPr id="147" name="146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48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49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50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51" name="150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smtClean="0"/>
                <a:t>Por fin una oferta que valga la pena!</a:t>
              </a:r>
            </a:p>
            <a:p>
              <a:endParaRPr lang="es-CL" sz="600"/>
            </a:p>
            <a:p>
              <a:endParaRPr lang="es-CL" sz="600" smtClean="0"/>
            </a:p>
            <a:p>
              <a:endParaRPr lang="es-CL" sz="600"/>
            </a:p>
          </p:txBody>
        </p:sp>
        <p:sp>
          <p:nvSpPr>
            <p:cNvPr id="152" name="151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53" name="152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sp>
        <p:nvSpPr>
          <p:cNvPr id="154" name="153 Rectángulo"/>
          <p:cNvSpPr/>
          <p:nvPr/>
        </p:nvSpPr>
        <p:spPr>
          <a:xfrm>
            <a:off x="6724173" y="6494786"/>
            <a:ext cx="1622430" cy="25200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60000"/>
                  <a:lumOff val="40000"/>
                </a:schemeClr>
              </a:gs>
              <a:gs pos="100000">
                <a:srgbClr val="FF0000"/>
              </a:gs>
            </a:gsLst>
            <a:lin ang="0" scaled="0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sp>
        <p:nvSpPr>
          <p:cNvPr id="155" name="154 Intercalar"/>
          <p:cNvSpPr/>
          <p:nvPr/>
        </p:nvSpPr>
        <p:spPr>
          <a:xfrm>
            <a:off x="6754964" y="6436985"/>
            <a:ext cx="51488" cy="143058"/>
          </a:xfrm>
          <a:prstGeom prst="flowChartCollat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grpSp>
        <p:nvGrpSpPr>
          <p:cNvPr id="156" name="155 Grupo"/>
          <p:cNvGrpSpPr/>
          <p:nvPr/>
        </p:nvGrpSpPr>
        <p:grpSpPr>
          <a:xfrm>
            <a:off x="4042869" y="4941168"/>
            <a:ext cx="1729466" cy="1089607"/>
            <a:chOff x="4289960" y="1741912"/>
            <a:chExt cx="1729466" cy="1089607"/>
          </a:xfrm>
        </p:grpSpPr>
        <p:sp>
          <p:nvSpPr>
            <p:cNvPr id="157" name="156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58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59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60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61" name="160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62" name="161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63" name="162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64" name="163 Grupo"/>
          <p:cNvGrpSpPr/>
          <p:nvPr/>
        </p:nvGrpSpPr>
        <p:grpSpPr>
          <a:xfrm>
            <a:off x="1529462" y="1156653"/>
            <a:ext cx="1729466" cy="1089607"/>
            <a:chOff x="4289960" y="1741912"/>
            <a:chExt cx="1729466" cy="1089607"/>
          </a:xfrm>
        </p:grpSpPr>
        <p:sp>
          <p:nvSpPr>
            <p:cNvPr id="165" name="164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66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67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68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69" name="168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70" name="169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71" name="170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72" name="171 Grupo"/>
          <p:cNvGrpSpPr/>
          <p:nvPr/>
        </p:nvGrpSpPr>
        <p:grpSpPr>
          <a:xfrm>
            <a:off x="4427984" y="3083936"/>
            <a:ext cx="1729466" cy="1089607"/>
            <a:chOff x="4289960" y="1741912"/>
            <a:chExt cx="1729466" cy="1089607"/>
          </a:xfrm>
        </p:grpSpPr>
        <p:sp>
          <p:nvSpPr>
            <p:cNvPr id="173" name="172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74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75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76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77" name="176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78" name="177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79" name="178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80" name="179 Grupo"/>
          <p:cNvGrpSpPr/>
          <p:nvPr/>
        </p:nvGrpSpPr>
        <p:grpSpPr>
          <a:xfrm>
            <a:off x="5508104" y="1202608"/>
            <a:ext cx="1729466" cy="1089607"/>
            <a:chOff x="4289960" y="1741912"/>
            <a:chExt cx="1729466" cy="1089607"/>
          </a:xfrm>
        </p:grpSpPr>
        <p:sp>
          <p:nvSpPr>
            <p:cNvPr id="181" name="180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82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83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84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85" name="184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86" name="185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87" name="186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88" name="187 Grupo"/>
          <p:cNvGrpSpPr/>
          <p:nvPr/>
        </p:nvGrpSpPr>
        <p:grpSpPr>
          <a:xfrm>
            <a:off x="1110651" y="3429000"/>
            <a:ext cx="1729466" cy="1089607"/>
            <a:chOff x="4289960" y="1741912"/>
            <a:chExt cx="1729466" cy="1089607"/>
          </a:xfrm>
        </p:grpSpPr>
        <p:sp>
          <p:nvSpPr>
            <p:cNvPr id="189" name="188 Rectángulo"/>
            <p:cNvSpPr/>
            <p:nvPr/>
          </p:nvSpPr>
          <p:spPr>
            <a:xfrm>
              <a:off x="4357686" y="1785926"/>
              <a:ext cx="1643074" cy="1045593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90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376870" y="2205112"/>
              <a:ext cx="609524" cy="609524"/>
            </a:xfrm>
            <a:prstGeom prst="rect">
              <a:avLst/>
            </a:prstGeom>
            <a:noFill/>
          </p:spPr>
        </p:pic>
        <p:pic>
          <p:nvPicPr>
            <p:cNvPr id="191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854355" y="268447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92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724899" y="268448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93" name="192 Rectángulo"/>
            <p:cNvSpPr/>
            <p:nvPr/>
          </p:nvSpPr>
          <p:spPr>
            <a:xfrm>
              <a:off x="4388647" y="2038344"/>
              <a:ext cx="1531046" cy="448111"/>
            </a:xfrm>
            <a:prstGeom prst="rect">
              <a:avLst/>
            </a:prstGeom>
            <a:gradFill>
              <a:gsLst>
                <a:gs pos="0">
                  <a:schemeClr val="accent1">
                    <a:shade val="51000"/>
                    <a:satMod val="130000"/>
                    <a:alpha val="85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94" name="193 CuadroTexto"/>
            <p:cNvSpPr txBox="1"/>
            <p:nvPr/>
          </p:nvSpPr>
          <p:spPr>
            <a:xfrm>
              <a:off x="4289960" y="174191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smtClean="0">
                  <a:solidFill>
                    <a:schemeClr val="bg1"/>
                  </a:solidFill>
                </a:rPr>
                <a:t>Matías</a:t>
              </a:r>
              <a:endParaRPr lang="es-CL" sz="800" b="1">
                <a:solidFill>
                  <a:schemeClr val="bg1"/>
                </a:solidFill>
              </a:endParaRPr>
            </a:p>
          </p:txBody>
        </p:sp>
        <p:sp>
          <p:nvSpPr>
            <p:cNvPr id="195" name="194 CuadroTexto"/>
            <p:cNvSpPr txBox="1"/>
            <p:nvPr/>
          </p:nvSpPr>
          <p:spPr>
            <a:xfrm>
              <a:off x="5345844" y="177207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9866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62231E-6 L 0.05243 -0.00185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22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43 -0.00185 L 0.10764 -0.00185 " pathEditMode="relative" rAng="0" ptsTypes="AA">
                                      <p:cBhvr>
                                        <p:cTn id="102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53003" y="876282"/>
            <a:ext cx="8892000" cy="57492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grpSp>
        <p:nvGrpSpPr>
          <p:cNvPr id="4" name="3 Grupo"/>
          <p:cNvGrpSpPr/>
          <p:nvPr/>
        </p:nvGrpSpPr>
        <p:grpSpPr>
          <a:xfrm>
            <a:off x="3750463" y="2786058"/>
            <a:ext cx="1643074" cy="1285884"/>
            <a:chOff x="4572000" y="4214818"/>
            <a:chExt cx="1643074" cy="1285884"/>
          </a:xfrm>
        </p:grpSpPr>
        <p:sp>
          <p:nvSpPr>
            <p:cNvPr id="5" name="4 Rectángulo"/>
            <p:cNvSpPr/>
            <p:nvPr/>
          </p:nvSpPr>
          <p:spPr>
            <a:xfrm>
              <a:off x="4572000" y="4214818"/>
              <a:ext cx="1643074" cy="128588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6" name="5 Rectángulo"/>
            <p:cNvSpPr/>
            <p:nvPr/>
          </p:nvSpPr>
          <p:spPr>
            <a:xfrm>
              <a:off x="4581523" y="4224342"/>
              <a:ext cx="1627200" cy="142876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800" b="1" smtClean="0"/>
                <a:t>REGISTRO</a:t>
              </a:r>
              <a:endParaRPr lang="es-CL" sz="600" b="1"/>
            </a:p>
          </p:txBody>
        </p:sp>
        <p:pic>
          <p:nvPicPr>
            <p:cNvPr id="7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591184" y="4872133"/>
              <a:ext cx="609524" cy="609524"/>
            </a:xfrm>
            <a:prstGeom prst="rect">
              <a:avLst/>
            </a:prstGeom>
            <a:noFill/>
          </p:spPr>
        </p:pic>
        <p:sp>
          <p:nvSpPr>
            <p:cNvPr id="8" name="7 Rectángulo"/>
            <p:cNvSpPr/>
            <p:nvPr/>
          </p:nvSpPr>
          <p:spPr>
            <a:xfrm>
              <a:off x="4643438" y="4426751"/>
              <a:ext cx="1500198" cy="142876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CL" sz="600" smtClean="0"/>
                <a:t>email</a:t>
              </a:r>
              <a:endParaRPr lang="es-CL" sz="600"/>
            </a:p>
          </p:txBody>
        </p:sp>
        <p:sp>
          <p:nvSpPr>
            <p:cNvPr id="9" name="8 Rectángulo"/>
            <p:cNvSpPr/>
            <p:nvPr/>
          </p:nvSpPr>
          <p:spPr>
            <a:xfrm>
              <a:off x="4643438" y="4643446"/>
              <a:ext cx="1500198" cy="142876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CL" sz="600" smtClean="0"/>
                <a:t>contraseña</a:t>
              </a:r>
              <a:endParaRPr lang="es-CL" sz="600"/>
            </a:p>
          </p:txBody>
        </p:sp>
        <p:grpSp>
          <p:nvGrpSpPr>
            <p:cNvPr id="10" name="51 Grupo"/>
            <p:cNvGrpSpPr>
              <a:grpSpLocks noChangeAspect="1"/>
            </p:cNvGrpSpPr>
            <p:nvPr/>
          </p:nvGrpSpPr>
          <p:grpSpPr>
            <a:xfrm>
              <a:off x="4643438" y="5248292"/>
              <a:ext cx="443305" cy="219467"/>
              <a:chOff x="2000232" y="3857628"/>
              <a:chExt cx="443305" cy="219467"/>
            </a:xfrm>
          </p:grpSpPr>
          <p:pic>
            <p:nvPicPr>
              <p:cNvPr id="15" name="Picture 3" descr="C:\Users\geedelur\Downloads\1290652591_icontexto-inside-facebook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000232" y="3857628"/>
                <a:ext cx="219467" cy="219467"/>
              </a:xfrm>
              <a:prstGeom prst="rect">
                <a:avLst/>
              </a:prstGeom>
              <a:noFill/>
            </p:spPr>
          </p:pic>
          <p:pic>
            <p:nvPicPr>
              <p:cNvPr id="16" name="Picture 4" descr="C:\Users\geedelur\Downloads\1290652596_icontexto-inside-twitter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224070" y="3857628"/>
                <a:ext cx="219467" cy="219467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58 Grupo"/>
            <p:cNvGrpSpPr/>
            <p:nvPr/>
          </p:nvGrpSpPr>
          <p:grpSpPr>
            <a:xfrm>
              <a:off x="5429256" y="5072074"/>
              <a:ext cx="714380" cy="149647"/>
              <a:chOff x="3714744" y="4572008"/>
              <a:chExt cx="714380" cy="149647"/>
            </a:xfrm>
          </p:grpSpPr>
          <p:sp>
            <p:nvSpPr>
              <p:cNvPr id="13" name="12 CuadroTexto"/>
              <p:cNvSpPr txBox="1"/>
              <p:nvPr/>
            </p:nvSpPr>
            <p:spPr>
              <a:xfrm>
                <a:off x="3714744" y="4572008"/>
                <a:ext cx="714380" cy="149647"/>
              </a:xfrm>
              <a:prstGeom prst="rect">
                <a:avLst/>
              </a:prstGeom>
              <a:solidFill>
                <a:srgbClr val="92D050"/>
              </a:solidFill>
              <a:ln w="6350">
                <a:solidFill>
                  <a:srgbClr val="00B050"/>
                </a:solidFill>
                <a:prstDash val="dash"/>
                <a:rou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lIns="36000" tIns="36000" rIns="0" bIns="36000" rtlCol="0">
                <a:spAutoFit/>
              </a:bodyPr>
              <a:lstStyle/>
              <a:p>
                <a:r>
                  <a:rPr lang="es-CL" sz="500" dirty="0" smtClean="0">
                    <a:solidFill>
                      <a:schemeClr val="bg1"/>
                    </a:solidFill>
                  </a:rPr>
                  <a:t>registrarse!</a:t>
                </a:r>
                <a:endParaRPr lang="es-CL" sz="500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4" name="Picture 7" descr="C:\Users\geedelur\Downloads\1290653530_Small-Smile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95772" y="4586294"/>
                <a:ext cx="121920" cy="121920"/>
              </a:xfrm>
              <a:prstGeom prst="rect">
                <a:avLst/>
              </a:prstGeom>
              <a:noFill/>
            </p:spPr>
          </p:pic>
        </p:grpSp>
        <p:sp>
          <p:nvSpPr>
            <p:cNvPr id="12" name="11 Rectángulo"/>
            <p:cNvSpPr/>
            <p:nvPr/>
          </p:nvSpPr>
          <p:spPr>
            <a:xfrm>
              <a:off x="4643438" y="4857760"/>
              <a:ext cx="1500198" cy="142876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CL" sz="600" dirty="0" smtClean="0"/>
                <a:t>repita contraseña</a:t>
              </a:r>
              <a:endParaRPr lang="es-CL" sz="600" dirty="0"/>
            </a:p>
          </p:txBody>
        </p:sp>
      </p:grpSp>
    </p:spTree>
    <p:extLst>
      <p:ext uri="{BB962C8B-B14F-4D97-AF65-F5344CB8AC3E}">
        <p14:creationId xmlns:p14="http://schemas.microsoft.com/office/powerpoint/2010/main" val="918881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53003" y="876282"/>
            <a:ext cx="8892000" cy="5749200"/>
          </a:xfrm>
          <a:prstGeom prst="rect">
            <a:avLst/>
          </a:prstGeom>
          <a:solidFill>
            <a:schemeClr val="accent1">
              <a:alpha val="3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grpSp>
        <p:nvGrpSpPr>
          <p:cNvPr id="17" name="16 Grupo"/>
          <p:cNvGrpSpPr/>
          <p:nvPr/>
        </p:nvGrpSpPr>
        <p:grpSpPr>
          <a:xfrm>
            <a:off x="3750463" y="2786058"/>
            <a:ext cx="1643074" cy="1285884"/>
            <a:chOff x="6276989" y="4217994"/>
            <a:chExt cx="1643074" cy="1285884"/>
          </a:xfrm>
        </p:grpSpPr>
        <p:sp>
          <p:nvSpPr>
            <p:cNvPr id="18" name="17 Rectángulo"/>
            <p:cNvSpPr/>
            <p:nvPr/>
          </p:nvSpPr>
          <p:spPr>
            <a:xfrm>
              <a:off x="6276989" y="4217994"/>
              <a:ext cx="1643074" cy="1285884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6286512" y="4227518"/>
              <a:ext cx="1627200" cy="142876"/>
            </a:xfrm>
            <a:prstGeom prst="rec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800" b="1" dirty="0" smtClean="0"/>
                <a:t>INGRESO</a:t>
              </a:r>
              <a:endParaRPr lang="es-CL" sz="600" b="1" dirty="0"/>
            </a:p>
          </p:txBody>
        </p:sp>
        <p:pic>
          <p:nvPicPr>
            <p:cNvPr id="20" name="Picture 2" descr="C:\Users\geedelur\Downloads\1290652446_Comment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296173" y="4875309"/>
              <a:ext cx="609524" cy="609524"/>
            </a:xfrm>
            <a:prstGeom prst="rect">
              <a:avLst/>
            </a:prstGeom>
            <a:noFill/>
          </p:spPr>
        </p:pic>
        <p:sp>
          <p:nvSpPr>
            <p:cNvPr id="21" name="20 Rectángulo"/>
            <p:cNvSpPr/>
            <p:nvPr/>
          </p:nvSpPr>
          <p:spPr>
            <a:xfrm>
              <a:off x="6348427" y="4429927"/>
              <a:ext cx="1500198" cy="142876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CL" sz="600" smtClean="0"/>
                <a:t>email</a:t>
              </a:r>
              <a:endParaRPr lang="es-CL" sz="600"/>
            </a:p>
          </p:txBody>
        </p:sp>
        <p:sp>
          <p:nvSpPr>
            <p:cNvPr id="22" name="21 Rectángulo"/>
            <p:cNvSpPr/>
            <p:nvPr/>
          </p:nvSpPr>
          <p:spPr>
            <a:xfrm>
              <a:off x="6348427" y="4646622"/>
              <a:ext cx="1500198" cy="142876"/>
            </a:xfrm>
            <a:prstGeom prst="rect">
              <a:avLst/>
            </a:prstGeom>
            <a:ln w="31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s-CL" sz="600" smtClean="0"/>
                <a:t>contraseña</a:t>
              </a:r>
              <a:endParaRPr lang="es-CL" sz="600"/>
            </a:p>
          </p:txBody>
        </p:sp>
        <p:grpSp>
          <p:nvGrpSpPr>
            <p:cNvPr id="23" name="22 Grupo"/>
            <p:cNvGrpSpPr/>
            <p:nvPr/>
          </p:nvGrpSpPr>
          <p:grpSpPr>
            <a:xfrm>
              <a:off x="6348427" y="4860936"/>
              <a:ext cx="714380" cy="149647"/>
              <a:chOff x="3714744" y="4214818"/>
              <a:chExt cx="714380" cy="149647"/>
            </a:xfrm>
            <a:solidFill>
              <a:schemeClr val="accent6">
                <a:alpha val="50000"/>
              </a:schemeClr>
            </a:solidFill>
          </p:grpSpPr>
          <p:sp>
            <p:nvSpPr>
              <p:cNvPr id="31" name="30 CuadroTexto"/>
              <p:cNvSpPr txBox="1"/>
              <p:nvPr/>
            </p:nvSpPr>
            <p:spPr>
              <a:xfrm>
                <a:off x="3714744" y="4214818"/>
                <a:ext cx="714380" cy="149647"/>
              </a:xfrm>
              <a:prstGeom prst="rect">
                <a:avLst/>
              </a:prstGeom>
              <a:grpFill/>
              <a:ln w="6350">
                <a:prstDash val="dash"/>
                <a:rou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lIns="36000" tIns="36000" rIns="0" bIns="36000" rtlCol="0">
                <a:spAutoFit/>
              </a:bodyPr>
              <a:lstStyle/>
              <a:p>
                <a:r>
                  <a:rPr lang="es-CL" sz="500" smtClean="0">
                    <a:solidFill>
                      <a:schemeClr val="bg1"/>
                    </a:solidFill>
                  </a:rPr>
                  <a:t>olvidé mi contraseña</a:t>
                </a:r>
                <a:endParaRPr lang="es-CL" sz="500">
                  <a:solidFill>
                    <a:schemeClr val="bg1"/>
                  </a:solidFill>
                </a:endParaRPr>
              </a:p>
            </p:txBody>
          </p:sp>
          <p:pic>
            <p:nvPicPr>
              <p:cNvPr id="32" name="Picture 6" descr="C:\Users\geedelur\Downloads\1290653359_Cry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298153" y="4229104"/>
                <a:ext cx="121920" cy="121920"/>
              </a:xfrm>
              <a:prstGeom prst="rect">
                <a:avLst/>
              </a:prstGeom>
              <a:grpFill/>
            </p:spPr>
          </p:pic>
        </p:grpSp>
        <p:grpSp>
          <p:nvGrpSpPr>
            <p:cNvPr id="24" name="23 Grupo"/>
            <p:cNvGrpSpPr/>
            <p:nvPr/>
          </p:nvGrpSpPr>
          <p:grpSpPr>
            <a:xfrm>
              <a:off x="7134245" y="4860936"/>
              <a:ext cx="714380" cy="149647"/>
              <a:chOff x="3714744" y="4572008"/>
              <a:chExt cx="714380" cy="149647"/>
            </a:xfrm>
          </p:grpSpPr>
          <p:sp>
            <p:nvSpPr>
              <p:cNvPr id="29" name="28 CuadroTexto"/>
              <p:cNvSpPr txBox="1"/>
              <p:nvPr/>
            </p:nvSpPr>
            <p:spPr>
              <a:xfrm>
                <a:off x="3714744" y="4572008"/>
                <a:ext cx="714380" cy="149647"/>
              </a:xfrm>
              <a:prstGeom prst="rect">
                <a:avLst/>
              </a:prstGeom>
              <a:solidFill>
                <a:srgbClr val="92D050"/>
              </a:solidFill>
              <a:ln w="6350">
                <a:solidFill>
                  <a:srgbClr val="00B050"/>
                </a:solidFill>
                <a:prstDash val="dash"/>
                <a:rou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lIns="36000" tIns="36000" rIns="0" bIns="36000" rtlCol="0">
                <a:spAutoFit/>
              </a:bodyPr>
              <a:lstStyle/>
              <a:p>
                <a:r>
                  <a:rPr lang="es-CL" sz="500" smtClean="0">
                    <a:solidFill>
                      <a:schemeClr val="bg1"/>
                    </a:solidFill>
                  </a:rPr>
                  <a:t>identificarse</a:t>
                </a:r>
                <a:endParaRPr lang="es-CL" sz="500">
                  <a:solidFill>
                    <a:schemeClr val="bg1"/>
                  </a:solidFill>
                </a:endParaRPr>
              </a:p>
            </p:txBody>
          </p:sp>
          <p:pic>
            <p:nvPicPr>
              <p:cNvPr id="30" name="Picture 7" descr="C:\Users\geedelur\Downloads\1290653530_Small-Smile.pn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295772" y="4586294"/>
                <a:ext cx="121920" cy="121920"/>
              </a:xfrm>
              <a:prstGeom prst="rect">
                <a:avLst/>
              </a:prstGeom>
              <a:noFill/>
            </p:spPr>
          </p:pic>
        </p:grpSp>
        <p:grpSp>
          <p:nvGrpSpPr>
            <p:cNvPr id="25" name="51 Grupo"/>
            <p:cNvGrpSpPr>
              <a:grpSpLocks noChangeAspect="1"/>
            </p:cNvGrpSpPr>
            <p:nvPr/>
          </p:nvGrpSpPr>
          <p:grpSpPr>
            <a:xfrm>
              <a:off x="6348427" y="5251460"/>
              <a:ext cx="443305" cy="219467"/>
              <a:chOff x="2000232" y="3857628"/>
              <a:chExt cx="443305" cy="219467"/>
            </a:xfrm>
          </p:grpSpPr>
          <p:pic>
            <p:nvPicPr>
              <p:cNvPr id="26" name="Picture 3" descr="C:\Users\geedelur\Downloads\1290652591_icontexto-inside-facebook.png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000232" y="3857628"/>
                <a:ext cx="219467" cy="219467"/>
              </a:xfrm>
              <a:prstGeom prst="rect">
                <a:avLst/>
              </a:prstGeom>
              <a:noFill/>
            </p:spPr>
          </p:pic>
          <p:pic>
            <p:nvPicPr>
              <p:cNvPr id="28" name="Picture 4" descr="C:\Users\geedelur\Downloads\1290652596_icontexto-inside-twitter.png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224070" y="3857628"/>
                <a:ext cx="219467" cy="219467"/>
              </a:xfrm>
              <a:prstGeom prst="rect">
                <a:avLst/>
              </a:prstGeom>
              <a:noFill/>
            </p:spPr>
          </p:pic>
        </p:grpSp>
      </p:grpSp>
    </p:spTree>
    <p:extLst>
      <p:ext uri="{BB962C8B-B14F-4D97-AF65-F5344CB8AC3E}">
        <p14:creationId xmlns:p14="http://schemas.microsoft.com/office/powerpoint/2010/main" val="313664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8" name="37 Rectángulo"/>
          <p:cNvSpPr/>
          <p:nvPr/>
        </p:nvSpPr>
        <p:spPr>
          <a:xfrm>
            <a:off x="61883" y="6372244"/>
            <a:ext cx="8892000" cy="255272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39" name="Picture 2" descr="C:\Users\geedelur\Downloads\1290652446_Com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00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8" descr="C:\Users\geedelur\Downloads\1290654426_My friend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462" y="6359224"/>
            <a:ext cx="283371" cy="28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12" descr="C:\Users\geedelur\Downloads\1290652446_Comment_gra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777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15" descr="C:\Users\geedelur\Desktop\fil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195" y="6387804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39216" y="6415109"/>
            <a:ext cx="176210" cy="176210"/>
          </a:xfrm>
          <a:prstGeom prst="rect">
            <a:avLst/>
          </a:prstGeom>
          <a:noFill/>
        </p:spPr>
      </p:pic>
      <p:pic>
        <p:nvPicPr>
          <p:cNvPr id="10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93702" y="6658279"/>
            <a:ext cx="121920" cy="121920"/>
          </a:xfrm>
          <a:prstGeom prst="rect">
            <a:avLst/>
          </a:prstGeom>
          <a:noFill/>
        </p:spPr>
      </p:pic>
      <p:sp>
        <p:nvSpPr>
          <p:cNvPr id="2" name="1 Rectángulo"/>
          <p:cNvSpPr/>
          <p:nvPr/>
        </p:nvSpPr>
        <p:spPr>
          <a:xfrm>
            <a:off x="2742540" y="3803670"/>
            <a:ext cx="4824536" cy="864096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/>
          <p:cNvSpPr/>
          <p:nvPr/>
        </p:nvSpPr>
        <p:spPr>
          <a:xfrm>
            <a:off x="2699792" y="4673628"/>
            <a:ext cx="1296144" cy="1275652"/>
          </a:xfrm>
          <a:prstGeom prst="rect">
            <a:avLst/>
          </a:prstGeom>
          <a:noFill/>
          <a:ln>
            <a:solidFill>
              <a:schemeClr val="accent6"/>
            </a:solidFill>
            <a:prstDash val="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"/>
          <p:cNvSpPr/>
          <p:nvPr/>
        </p:nvSpPr>
        <p:spPr>
          <a:xfrm>
            <a:off x="2742540" y="4673628"/>
            <a:ext cx="1181388" cy="127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Proceso"/>
          <p:cNvSpPr/>
          <p:nvPr/>
        </p:nvSpPr>
        <p:spPr>
          <a:xfrm>
            <a:off x="2742540" y="4673628"/>
            <a:ext cx="1253396" cy="1275652"/>
          </a:xfrm>
          <a:prstGeom prst="flowChartProcess">
            <a:avLst/>
          </a:prstGeom>
          <a:solidFill>
            <a:srgbClr val="FFFFFF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85" name="84 Grupo"/>
          <p:cNvGrpSpPr/>
          <p:nvPr/>
        </p:nvGrpSpPr>
        <p:grpSpPr>
          <a:xfrm>
            <a:off x="2514007" y="1988840"/>
            <a:ext cx="1729466" cy="1075756"/>
            <a:chOff x="3844991" y="3597872"/>
            <a:chExt cx="1729466" cy="1075756"/>
          </a:xfrm>
        </p:grpSpPr>
        <p:sp>
          <p:nvSpPr>
            <p:cNvPr id="86" name="85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87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88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89" name="88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90" name="89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91" name="90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92" name="91 Grupo"/>
          <p:cNvGrpSpPr/>
          <p:nvPr/>
        </p:nvGrpSpPr>
        <p:grpSpPr>
          <a:xfrm>
            <a:off x="7116865" y="2552279"/>
            <a:ext cx="1729466" cy="1075756"/>
            <a:chOff x="3844991" y="3597872"/>
            <a:chExt cx="1729466" cy="1075756"/>
          </a:xfrm>
        </p:grpSpPr>
        <p:sp>
          <p:nvSpPr>
            <p:cNvPr id="93" name="92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94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95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96" name="95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97" name="96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98" name="97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99" name="98 Grupo"/>
          <p:cNvGrpSpPr/>
          <p:nvPr/>
        </p:nvGrpSpPr>
        <p:grpSpPr>
          <a:xfrm>
            <a:off x="3844991" y="3597872"/>
            <a:ext cx="1729466" cy="1075756"/>
            <a:chOff x="3844991" y="3597872"/>
            <a:chExt cx="1729466" cy="1075756"/>
          </a:xfrm>
        </p:grpSpPr>
        <p:sp>
          <p:nvSpPr>
            <p:cNvPr id="100" name="99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01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02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03" name="102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04" name="103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05" name="104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06" name="105 Grupo"/>
          <p:cNvGrpSpPr/>
          <p:nvPr/>
        </p:nvGrpSpPr>
        <p:grpSpPr>
          <a:xfrm>
            <a:off x="6334872" y="3813316"/>
            <a:ext cx="1729466" cy="1075756"/>
            <a:chOff x="3844991" y="3597872"/>
            <a:chExt cx="1729466" cy="1075756"/>
          </a:xfrm>
        </p:grpSpPr>
        <p:sp>
          <p:nvSpPr>
            <p:cNvPr id="107" name="106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08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09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10" name="109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11" name="110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12" name="111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113" name="112 Grupo"/>
          <p:cNvGrpSpPr/>
          <p:nvPr/>
        </p:nvGrpSpPr>
        <p:grpSpPr>
          <a:xfrm>
            <a:off x="1889083" y="4891528"/>
            <a:ext cx="1729466" cy="1075756"/>
            <a:chOff x="3844991" y="3597872"/>
            <a:chExt cx="1729466" cy="1075756"/>
          </a:xfrm>
        </p:grpSpPr>
        <p:sp>
          <p:nvSpPr>
            <p:cNvPr id="114" name="113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15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16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17" name="116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18" name="117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119" name="118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5" name="4 Grupo"/>
          <p:cNvGrpSpPr/>
          <p:nvPr/>
        </p:nvGrpSpPr>
        <p:grpSpPr>
          <a:xfrm>
            <a:off x="6755861" y="6442079"/>
            <a:ext cx="1622430" cy="143058"/>
            <a:chOff x="6755861" y="6442079"/>
            <a:chExt cx="1622430" cy="143058"/>
          </a:xfrm>
        </p:grpSpPr>
        <p:sp>
          <p:nvSpPr>
            <p:cNvPr id="120" name="119 Rectángulo"/>
            <p:cNvSpPr/>
            <p:nvPr/>
          </p:nvSpPr>
          <p:spPr>
            <a:xfrm>
              <a:off x="6755861" y="6499880"/>
              <a:ext cx="1622430" cy="252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0" scaled="0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121" name="120 Intercalar"/>
            <p:cNvSpPr/>
            <p:nvPr/>
          </p:nvSpPr>
          <p:spPr>
            <a:xfrm>
              <a:off x="6786652" y="6442079"/>
              <a:ext cx="51488" cy="143058"/>
            </a:xfrm>
            <a:prstGeom prst="flowChartCollat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</p:childTnLst>
        </p:cTn>
      </p:par>
    </p:tnLst>
    <p:bldLst>
      <p:bldP spid="38" grpId="0" animBg="1"/>
      <p:bldP spid="2" grpId="0" animBg="1"/>
      <p:bldP spid="2" grpId="1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8" name="37 Rectángulo"/>
          <p:cNvSpPr/>
          <p:nvPr/>
        </p:nvSpPr>
        <p:spPr>
          <a:xfrm>
            <a:off x="61883" y="6372244"/>
            <a:ext cx="8892000" cy="255272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39" name="Picture 2" descr="C:\Users\geedelur\Downloads\1290652446_Com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00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8" descr="C:\Users\geedelur\Downloads\1290654426_My friend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462" y="6359224"/>
            <a:ext cx="283371" cy="28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12" descr="C:\Users\geedelur\Downloads\1290652446_Comment_gra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777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15" descr="C:\Users\geedelur\Desktop\fil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195" y="6387804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39216" y="6415109"/>
            <a:ext cx="176210" cy="176210"/>
          </a:xfrm>
          <a:prstGeom prst="rect">
            <a:avLst/>
          </a:prstGeom>
          <a:noFill/>
        </p:spPr>
      </p:pic>
      <p:pic>
        <p:nvPicPr>
          <p:cNvPr id="10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93702" y="6658279"/>
            <a:ext cx="121920" cy="12192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742540" y="4673628"/>
            <a:ext cx="1181388" cy="127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5" name="4 Grupo"/>
          <p:cNvGrpSpPr/>
          <p:nvPr/>
        </p:nvGrpSpPr>
        <p:grpSpPr>
          <a:xfrm>
            <a:off x="3844991" y="3597872"/>
            <a:ext cx="1729466" cy="1075756"/>
            <a:chOff x="3844991" y="3597872"/>
            <a:chExt cx="1729466" cy="1075756"/>
          </a:xfrm>
        </p:grpSpPr>
        <p:sp>
          <p:nvSpPr>
            <p:cNvPr id="15" name="14 Llamada rectangular"/>
            <p:cNvSpPr/>
            <p:nvPr/>
          </p:nvSpPr>
          <p:spPr>
            <a:xfrm>
              <a:off x="3900743" y="3628035"/>
              <a:ext cx="1643074" cy="1045593"/>
            </a:xfrm>
            <a:prstGeom prst="wedgeRectCallout">
              <a:avLst>
                <a:gd name="adj1" fmla="val -47855"/>
                <a:gd name="adj2" fmla="val 63005"/>
              </a:avLst>
            </a:prstGeom>
            <a:solidFill>
              <a:schemeClr val="accent1">
                <a:alpha val="70000"/>
              </a:schemeClr>
            </a:solidFill>
            <a:ln w="1905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pic>
          <p:nvPicPr>
            <p:cNvPr id="16" name="Picture 12" descr="C:\Users\geedelur\Downloads\1290650645_Good-mark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409386" y="4540438"/>
              <a:ext cx="119495" cy="119496"/>
            </a:xfrm>
            <a:prstGeom prst="rect">
              <a:avLst/>
            </a:prstGeom>
            <a:noFill/>
          </p:spPr>
        </p:pic>
        <p:pic>
          <p:nvPicPr>
            <p:cNvPr id="17" name="Picture 13" descr="C:\Users\geedelur\Downloads\1290650649_Bad mark.png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5279930" y="4540442"/>
              <a:ext cx="119495" cy="119496"/>
            </a:xfrm>
            <a:prstGeom prst="rect">
              <a:avLst/>
            </a:prstGeom>
            <a:noFill/>
          </p:spPr>
        </p:pic>
        <p:sp>
          <p:nvSpPr>
            <p:cNvPr id="18" name="17 Rectángulo"/>
            <p:cNvSpPr/>
            <p:nvPr/>
          </p:nvSpPr>
          <p:spPr>
            <a:xfrm>
              <a:off x="3943678" y="3894304"/>
              <a:ext cx="1531046" cy="448111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CL" sz="600" dirty="0" smtClean="0"/>
                <a:t>Por fin una oferta que valga la pena!</a:t>
              </a:r>
            </a:p>
            <a:p>
              <a:endParaRPr lang="es-CL" sz="600" dirty="0"/>
            </a:p>
            <a:p>
              <a:endParaRPr lang="es-CL" sz="600" dirty="0" smtClean="0"/>
            </a:p>
            <a:p>
              <a:endParaRPr lang="es-CL" sz="600" dirty="0"/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3844991" y="3597872"/>
              <a:ext cx="47961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800" b="1" dirty="0" smtClean="0">
                  <a:solidFill>
                    <a:schemeClr val="bg1"/>
                  </a:solidFill>
                </a:rPr>
                <a:t>Matías</a:t>
              </a:r>
              <a:endParaRPr lang="es-CL" sz="800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4900875" y="3628035"/>
              <a:ext cx="67358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CL" sz="600" b="1" dirty="0">
                  <a:solidFill>
                    <a:schemeClr val="bg1">
                      <a:lumMod val="85000"/>
                    </a:schemeClr>
                  </a:solidFill>
                </a:rPr>
                <a:t>h</a:t>
              </a:r>
              <a:r>
                <a:rPr lang="es-CL" sz="600" b="1" dirty="0" smtClean="0">
                  <a:solidFill>
                    <a:schemeClr val="bg1">
                      <a:lumMod val="85000"/>
                    </a:schemeClr>
                  </a:solidFill>
                </a:rPr>
                <a:t>ace 5 minutos</a:t>
              </a:r>
              <a:endParaRPr lang="es-CL" sz="600" b="1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</p:grpSp>
      <p:grpSp>
        <p:nvGrpSpPr>
          <p:cNvPr id="22" name="21 Grupo"/>
          <p:cNvGrpSpPr/>
          <p:nvPr/>
        </p:nvGrpSpPr>
        <p:grpSpPr>
          <a:xfrm>
            <a:off x="6755861" y="6442079"/>
            <a:ext cx="1622430" cy="143058"/>
            <a:chOff x="6755861" y="6442079"/>
            <a:chExt cx="1622430" cy="143058"/>
          </a:xfrm>
        </p:grpSpPr>
        <p:sp>
          <p:nvSpPr>
            <p:cNvPr id="23" name="22 Rectángulo"/>
            <p:cNvSpPr/>
            <p:nvPr/>
          </p:nvSpPr>
          <p:spPr>
            <a:xfrm>
              <a:off x="6755861" y="6499880"/>
              <a:ext cx="1622430" cy="252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0" scaled="0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24" name="23 Intercalar"/>
            <p:cNvSpPr/>
            <p:nvPr/>
          </p:nvSpPr>
          <p:spPr>
            <a:xfrm>
              <a:off x="6786652" y="6442079"/>
              <a:ext cx="51488" cy="143058"/>
            </a:xfrm>
            <a:prstGeom prst="flowChartCollat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3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8" name="Picture 14" descr="C:\Users\geedelur\Desktop\falabel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2701" y="0"/>
            <a:ext cx="9156701" cy="6858000"/>
          </a:xfrm>
          <a:prstGeom prst="rect">
            <a:avLst/>
          </a:prstGeom>
          <a:noFill/>
        </p:spPr>
      </p:pic>
      <p:sp>
        <p:nvSpPr>
          <p:cNvPr id="38" name="37 Rectángulo"/>
          <p:cNvSpPr/>
          <p:nvPr/>
        </p:nvSpPr>
        <p:spPr>
          <a:xfrm>
            <a:off x="61883" y="6372244"/>
            <a:ext cx="8892000" cy="255272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39" name="Picture 2" descr="C:\Users\geedelur\Downloads\1290652446_Comment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00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8" descr="C:\Users\geedelur\Downloads\1290654426_My friends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2462" y="6359224"/>
            <a:ext cx="283371" cy="2833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12" descr="C:\Users\geedelur\Downloads\1290652446_Comment_gray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4777" y="6392566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15" descr="C:\Users\geedelur\Desktop\filter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7195" y="6387804"/>
            <a:ext cx="236498" cy="2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739216" y="6415109"/>
            <a:ext cx="176210" cy="176210"/>
          </a:xfrm>
          <a:prstGeom prst="rect">
            <a:avLst/>
          </a:prstGeom>
          <a:noFill/>
        </p:spPr>
      </p:pic>
      <p:pic>
        <p:nvPicPr>
          <p:cNvPr id="10" name="Picture 16" descr="C:\Users\geedelur\Downloads\1290655872_logout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093702" y="6658279"/>
            <a:ext cx="121920" cy="121920"/>
          </a:xfrm>
          <a:prstGeom prst="rect">
            <a:avLst/>
          </a:prstGeom>
          <a:noFill/>
        </p:spPr>
      </p:pic>
      <p:sp>
        <p:nvSpPr>
          <p:cNvPr id="3" name="2 Rectángulo"/>
          <p:cNvSpPr/>
          <p:nvPr/>
        </p:nvSpPr>
        <p:spPr>
          <a:xfrm>
            <a:off x="2742540" y="4673628"/>
            <a:ext cx="1181388" cy="12756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CuadroTexto"/>
          <p:cNvSpPr txBox="1"/>
          <p:nvPr/>
        </p:nvSpPr>
        <p:spPr>
          <a:xfrm>
            <a:off x="4900875" y="3628035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2" name="21 Rectángulo"/>
          <p:cNvSpPr/>
          <p:nvPr/>
        </p:nvSpPr>
        <p:spPr>
          <a:xfrm>
            <a:off x="4037578" y="3532983"/>
            <a:ext cx="1643074" cy="1045593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sp>
        <p:nvSpPr>
          <p:cNvPr id="23" name="22 Rectángulo"/>
          <p:cNvSpPr/>
          <p:nvPr/>
        </p:nvSpPr>
        <p:spPr>
          <a:xfrm>
            <a:off x="4006621" y="3502026"/>
            <a:ext cx="1643074" cy="1045593"/>
          </a:xfrm>
          <a:prstGeom prst="rect">
            <a:avLst/>
          </a:prstGeom>
          <a:solidFill>
            <a:schemeClr val="accent1">
              <a:alpha val="7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sp>
        <p:nvSpPr>
          <p:cNvPr id="24" name="23 Llamada rectangular"/>
          <p:cNvSpPr/>
          <p:nvPr/>
        </p:nvSpPr>
        <p:spPr>
          <a:xfrm>
            <a:off x="3979096" y="3473014"/>
            <a:ext cx="1643074" cy="1045593"/>
          </a:xfrm>
          <a:prstGeom prst="wedgeRectCallout">
            <a:avLst>
              <a:gd name="adj1" fmla="val -51911"/>
              <a:gd name="adj2" fmla="val 73857"/>
            </a:avLst>
          </a:prstGeom>
          <a:solidFill>
            <a:schemeClr val="accent1">
              <a:alpha val="7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sz="600"/>
          </a:p>
        </p:txBody>
      </p:sp>
      <p:pic>
        <p:nvPicPr>
          <p:cNvPr id="25" name="Picture 12" descr="C:\Users\geedelur\Downloads\1290650645_Good-mark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475765" y="4371566"/>
            <a:ext cx="119495" cy="119496"/>
          </a:xfrm>
          <a:prstGeom prst="rect">
            <a:avLst/>
          </a:prstGeom>
          <a:noFill/>
        </p:spPr>
      </p:pic>
      <p:pic>
        <p:nvPicPr>
          <p:cNvPr id="26" name="Picture 13" descr="C:\Users\geedelur\Downloads\1290650649_Bad mark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346309" y="4371570"/>
            <a:ext cx="119495" cy="119496"/>
          </a:xfrm>
          <a:prstGeom prst="rect">
            <a:avLst/>
          </a:prstGeom>
          <a:noFill/>
        </p:spPr>
      </p:pic>
      <p:sp>
        <p:nvSpPr>
          <p:cNvPr id="27" name="26 Rectángulo"/>
          <p:cNvSpPr/>
          <p:nvPr/>
        </p:nvSpPr>
        <p:spPr>
          <a:xfrm>
            <a:off x="4010057" y="3725432"/>
            <a:ext cx="1531046" cy="44811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  <a:alpha val="85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CL" sz="600" smtClean="0"/>
              <a:t>Por fin una oferta que valga la pena!</a:t>
            </a:r>
          </a:p>
          <a:p>
            <a:endParaRPr lang="es-CL" sz="600"/>
          </a:p>
          <a:p>
            <a:endParaRPr lang="es-CL" sz="600" smtClean="0"/>
          </a:p>
          <a:p>
            <a:endParaRPr lang="es-CL" sz="600"/>
          </a:p>
        </p:txBody>
      </p:sp>
      <p:sp>
        <p:nvSpPr>
          <p:cNvPr id="28" name="27 CuadroTexto"/>
          <p:cNvSpPr txBox="1"/>
          <p:nvPr/>
        </p:nvSpPr>
        <p:spPr>
          <a:xfrm>
            <a:off x="3911370" y="3429000"/>
            <a:ext cx="4796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800" b="1" smtClean="0">
                <a:solidFill>
                  <a:schemeClr val="bg1"/>
                </a:solidFill>
              </a:rPr>
              <a:t>Matías</a:t>
            </a:r>
            <a:endParaRPr lang="es-CL" sz="800" b="1">
              <a:solidFill>
                <a:schemeClr val="bg1"/>
              </a:solidFill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4967254" y="3459163"/>
            <a:ext cx="6735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L" sz="600" b="1">
                <a:solidFill>
                  <a:schemeClr val="bg1">
                    <a:lumMod val="85000"/>
                  </a:schemeClr>
                </a:solidFill>
              </a:rPr>
              <a:t>h</a:t>
            </a:r>
            <a:r>
              <a:rPr lang="es-CL" sz="600" b="1" smtClean="0">
                <a:solidFill>
                  <a:schemeClr val="bg1">
                    <a:lumMod val="85000"/>
                  </a:schemeClr>
                </a:solidFill>
              </a:rPr>
              <a:t>ace 5 minutos</a:t>
            </a:r>
            <a:endParaRPr lang="es-CL" sz="600" b="1">
              <a:solidFill>
                <a:schemeClr val="bg1">
                  <a:lumMod val="85000"/>
                </a:schemeClr>
              </a:solidFill>
            </a:endParaRPr>
          </a:p>
        </p:txBody>
      </p:sp>
      <p:grpSp>
        <p:nvGrpSpPr>
          <p:cNvPr id="30" name="29 Grupo"/>
          <p:cNvGrpSpPr/>
          <p:nvPr/>
        </p:nvGrpSpPr>
        <p:grpSpPr>
          <a:xfrm>
            <a:off x="4006621" y="4382253"/>
            <a:ext cx="543771" cy="108000"/>
            <a:chOff x="4071933" y="4143379"/>
            <a:chExt cx="543771" cy="108000"/>
          </a:xfrm>
        </p:grpSpPr>
        <p:sp>
          <p:nvSpPr>
            <p:cNvPr id="31" name="30 Rectángulo"/>
            <p:cNvSpPr/>
            <p:nvPr/>
          </p:nvSpPr>
          <p:spPr>
            <a:xfrm>
              <a:off x="4071933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>
                  <a:solidFill>
                    <a:schemeClr val="bg1">
                      <a:lumMod val="75000"/>
                    </a:schemeClr>
                  </a:solidFill>
                </a:rPr>
                <a:t>1</a:t>
              </a:r>
              <a:endParaRPr lang="es-CL" sz="800" b="1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32" name="31 Rectángulo"/>
            <p:cNvSpPr/>
            <p:nvPr/>
          </p:nvSpPr>
          <p:spPr>
            <a:xfrm>
              <a:off x="4217190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2</a:t>
              </a:r>
              <a:endParaRPr lang="es-CL" sz="800" b="1"/>
            </a:p>
          </p:txBody>
        </p:sp>
        <p:sp>
          <p:nvSpPr>
            <p:cNvPr id="33" name="32 Rectángulo"/>
            <p:cNvSpPr/>
            <p:nvPr/>
          </p:nvSpPr>
          <p:spPr>
            <a:xfrm>
              <a:off x="4362447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3</a:t>
              </a:r>
              <a:endParaRPr lang="es-CL" sz="800" b="1"/>
            </a:p>
          </p:txBody>
        </p:sp>
        <p:sp>
          <p:nvSpPr>
            <p:cNvPr id="34" name="33 Rectángulo"/>
            <p:cNvSpPr/>
            <p:nvPr/>
          </p:nvSpPr>
          <p:spPr>
            <a:xfrm>
              <a:off x="4507704" y="4143379"/>
              <a:ext cx="108000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s-CL" sz="800" b="1" smtClean="0"/>
                <a:t>&gt;</a:t>
              </a:r>
              <a:endParaRPr lang="es-CL" sz="800" b="1"/>
            </a:p>
          </p:txBody>
        </p:sp>
      </p:grpSp>
      <p:grpSp>
        <p:nvGrpSpPr>
          <p:cNvPr id="35" name="34 Grupo"/>
          <p:cNvGrpSpPr/>
          <p:nvPr/>
        </p:nvGrpSpPr>
        <p:grpSpPr>
          <a:xfrm>
            <a:off x="6755861" y="6442079"/>
            <a:ext cx="1622430" cy="143058"/>
            <a:chOff x="6755861" y="6442079"/>
            <a:chExt cx="1622430" cy="143058"/>
          </a:xfrm>
        </p:grpSpPr>
        <p:sp>
          <p:nvSpPr>
            <p:cNvPr id="36" name="35 Rectángulo"/>
            <p:cNvSpPr/>
            <p:nvPr/>
          </p:nvSpPr>
          <p:spPr>
            <a:xfrm>
              <a:off x="6755861" y="6499880"/>
              <a:ext cx="1622430" cy="25200"/>
            </a:xfrm>
            <a:prstGeom prst="rect">
              <a:avLst/>
            </a:prstGeom>
            <a:gradFill flip="none" rotWithShape="1">
              <a:gsLst>
                <a:gs pos="0">
                  <a:schemeClr val="tx2">
                    <a:lumMod val="60000"/>
                    <a:lumOff val="40000"/>
                  </a:schemeClr>
                </a:gs>
                <a:gs pos="100000">
                  <a:srgbClr val="FF0000"/>
                </a:gs>
              </a:gsLst>
              <a:lin ang="0" scaled="0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39700" prst="cross"/>
            </a:sp3d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CL" sz="600"/>
            </a:p>
          </p:txBody>
        </p:sp>
        <p:sp>
          <p:nvSpPr>
            <p:cNvPr id="37" name="36 Intercalar"/>
            <p:cNvSpPr/>
            <p:nvPr/>
          </p:nvSpPr>
          <p:spPr>
            <a:xfrm>
              <a:off x="6786652" y="6442079"/>
              <a:ext cx="51488" cy="143058"/>
            </a:xfrm>
            <a:prstGeom prst="flowChartCollate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027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70" y="-12700"/>
            <a:ext cx="9180000" cy="688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16832"/>
            <a:ext cx="3024336" cy="3024336"/>
          </a:xfr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18391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70" y="-12700"/>
            <a:ext cx="9180000" cy="688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29 Rectángulo"/>
          <p:cNvSpPr/>
          <p:nvPr/>
        </p:nvSpPr>
        <p:spPr>
          <a:xfrm>
            <a:off x="1714480" y="929802"/>
            <a:ext cx="5715040" cy="564247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pic>
        <p:nvPicPr>
          <p:cNvPr id="4099" name="Picture 3" descr="C:\Users\geedelur\Desktop\webconnect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1000108"/>
            <a:ext cx="785818" cy="785818"/>
          </a:xfrm>
          <a:prstGeom prst="rect">
            <a:avLst/>
          </a:prstGeom>
          <a:noFill/>
        </p:spPr>
      </p:pic>
      <p:grpSp>
        <p:nvGrpSpPr>
          <p:cNvPr id="10" name="9 Grupo"/>
          <p:cNvGrpSpPr/>
          <p:nvPr/>
        </p:nvGrpSpPr>
        <p:grpSpPr>
          <a:xfrm>
            <a:off x="2428860" y="2000240"/>
            <a:ext cx="2643205" cy="881069"/>
            <a:chOff x="2428860" y="2000240"/>
            <a:chExt cx="4286280" cy="142876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1" name="10 Rectángulo"/>
            <p:cNvSpPr/>
            <p:nvPr/>
          </p:nvSpPr>
          <p:spPr>
            <a:xfrm>
              <a:off x="2428860" y="2000240"/>
              <a:ext cx="4286280" cy="1428760"/>
            </a:xfrm>
            <a:prstGeom prst="rect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 sz="1100"/>
            </a:p>
          </p:txBody>
        </p:sp>
        <p:sp>
          <p:nvSpPr>
            <p:cNvPr id="12" name="11 CuadroTexto"/>
            <p:cNvSpPr txBox="1"/>
            <p:nvPr/>
          </p:nvSpPr>
          <p:spPr>
            <a:xfrm>
              <a:off x="5193693" y="2000798"/>
              <a:ext cx="1487415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bg1">
                      <a:lumMod val="50000"/>
                    </a:schemeClr>
                  </a:solidFill>
                </a:rPr>
                <a:t>hace 5 minutos</a:t>
              </a:r>
              <a:endParaRPr lang="es-CL" sz="9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3" name="12 CuadroTexto"/>
            <p:cNvSpPr txBox="1"/>
            <p:nvPr/>
          </p:nvSpPr>
          <p:spPr>
            <a:xfrm>
              <a:off x="2428860" y="2000798"/>
              <a:ext cx="837548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Matías</a:t>
              </a:r>
              <a:endParaRPr lang="es-CL" sz="9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4" name="13 Rectángulo"/>
            <p:cNvSpPr/>
            <p:nvPr/>
          </p:nvSpPr>
          <p:spPr>
            <a:xfrm>
              <a:off x="2714612" y="2428868"/>
              <a:ext cx="3714776" cy="71438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3175">
              <a:solidFill>
                <a:schemeClr val="accent1">
                  <a:shade val="50000"/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s-ES" sz="105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old news!</a:t>
              </a:r>
            </a:p>
            <a:p>
              <a:endParaRPr lang="es-ES" sz="105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r"/>
              <a:r>
                <a:rPr lang="es-ES" sz="8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 http://www.fayerwayer.com/2010/06/usb...</a:t>
              </a:r>
              <a:endParaRPr lang="es-ES" sz="90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5" name="14 Grupo"/>
          <p:cNvGrpSpPr/>
          <p:nvPr/>
        </p:nvGrpSpPr>
        <p:grpSpPr>
          <a:xfrm>
            <a:off x="2420922" y="3071810"/>
            <a:ext cx="2643205" cy="881069"/>
            <a:chOff x="2428860" y="2000240"/>
            <a:chExt cx="4286280" cy="142876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6" name="15 Rectángulo"/>
            <p:cNvSpPr/>
            <p:nvPr/>
          </p:nvSpPr>
          <p:spPr>
            <a:xfrm>
              <a:off x="2428860" y="2000240"/>
              <a:ext cx="4286280" cy="1428760"/>
            </a:xfrm>
            <a:prstGeom prst="rect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 sz="1100"/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6055120" y="2000798"/>
              <a:ext cx="642587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bg1">
                      <a:lumMod val="50000"/>
                    </a:schemeClr>
                  </a:solidFill>
                </a:rPr>
                <a:t>ayer</a:t>
              </a:r>
              <a:endParaRPr lang="es-CL" sz="9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2428860" y="2000798"/>
              <a:ext cx="837548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Matías</a:t>
              </a:r>
              <a:endParaRPr lang="es-CL" sz="9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19" name="18 Rectángulo"/>
            <p:cNvSpPr/>
            <p:nvPr/>
          </p:nvSpPr>
          <p:spPr>
            <a:xfrm>
              <a:off x="2714612" y="2428868"/>
              <a:ext cx="3714776" cy="71438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3175">
              <a:solidFill>
                <a:schemeClr val="accent1">
                  <a:shade val="50000"/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s-ES" sz="105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por fin se publica sobre esta noticia tan importante.</a:t>
              </a:r>
            </a:p>
            <a:p>
              <a:pPr algn="r"/>
              <a:r>
                <a:rPr lang="es-ES" sz="8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 http://www.latercera.cl/2010/01/habland...</a:t>
              </a:r>
              <a:endParaRPr lang="es-ES" sz="90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2428860" y="4119567"/>
            <a:ext cx="2643206" cy="881069"/>
            <a:chOff x="2428860" y="2000240"/>
            <a:chExt cx="4286280" cy="1428760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21" name="20 Rectángulo"/>
            <p:cNvSpPr/>
            <p:nvPr/>
          </p:nvSpPr>
          <p:spPr>
            <a:xfrm>
              <a:off x="2428860" y="2000240"/>
              <a:ext cx="4286280" cy="1428760"/>
            </a:xfrm>
            <a:prstGeom prst="rect">
              <a:avLst/>
            </a:prstGeom>
            <a:ln w="63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CL" sz="1100"/>
            </a:p>
          </p:txBody>
        </p:sp>
        <p:sp>
          <p:nvSpPr>
            <p:cNvPr id="22" name="21 CuadroTexto"/>
            <p:cNvSpPr txBox="1"/>
            <p:nvPr/>
          </p:nvSpPr>
          <p:spPr>
            <a:xfrm>
              <a:off x="5540068" y="2000798"/>
              <a:ext cx="1159881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bg1">
                      <a:lumMod val="50000"/>
                    </a:schemeClr>
                  </a:solidFill>
                </a:rPr>
                <a:t>hace 3 días</a:t>
              </a:r>
              <a:endParaRPr lang="es-CL" sz="900" b="1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2428860" y="2000798"/>
              <a:ext cx="837548" cy="3743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sz="900" b="1" smtClean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Matías</a:t>
              </a:r>
              <a:endParaRPr lang="es-CL" sz="900" b="1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4" name="23 Rectángulo"/>
            <p:cNvSpPr/>
            <p:nvPr/>
          </p:nvSpPr>
          <p:spPr>
            <a:xfrm>
              <a:off x="2714612" y="2428868"/>
              <a:ext cx="3714776" cy="714380"/>
            </a:xfrm>
            <a:prstGeom prst="rect">
              <a:avLst/>
            </a:prstGeom>
            <a:solidFill>
              <a:schemeClr val="accent1">
                <a:alpha val="10000"/>
              </a:schemeClr>
            </a:solidFill>
            <a:ln w="3175">
              <a:solidFill>
                <a:schemeClr val="accent1">
                  <a:shade val="50000"/>
                  <a:alpha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r>
                <a:rPr lang="es-ES" sz="105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old news!</a:t>
              </a:r>
            </a:p>
            <a:p>
              <a:endParaRPr lang="es-ES" sz="1050" smtClean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  <a:p>
              <a:pPr algn="r"/>
              <a:r>
                <a:rPr lang="es-ES" sz="800" smtClean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 http://www.falabella.com/webapp/comm...</a:t>
              </a:r>
              <a:endParaRPr lang="es-ES" sz="900" smtClean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29" name="28 Grupo"/>
          <p:cNvGrpSpPr/>
          <p:nvPr/>
        </p:nvGrpSpPr>
        <p:grpSpPr>
          <a:xfrm>
            <a:off x="3143240" y="1000108"/>
            <a:ext cx="2336787" cy="799089"/>
            <a:chOff x="1285852" y="2143116"/>
            <a:chExt cx="2336787" cy="799089"/>
          </a:xfrm>
        </p:grpSpPr>
        <p:sp>
          <p:nvSpPr>
            <p:cNvPr id="26" name="25 Rectángulo"/>
            <p:cNvSpPr/>
            <p:nvPr/>
          </p:nvSpPr>
          <p:spPr>
            <a:xfrm>
              <a:off x="1785918" y="2357430"/>
              <a:ext cx="1836721" cy="58477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>
                  <a:rot lat="0" lon="0" rev="0"/>
                </a:camera>
                <a:lightRig rig="contrasting" dir="t">
                  <a:rot lat="0" lon="0" rev="4500000"/>
                </a:lightRig>
              </a:scene3d>
              <a:sp3d contourW="6350" prstMaterial="metal">
                <a:bevelT w="127000" h="31750" prst="relaxedInset"/>
                <a:contourClr>
                  <a:schemeClr val="accent1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es-ES" sz="3200" b="1" cap="all" spc="0" smtClean="0">
                  <a:ln w="0"/>
                  <a:solidFill>
                    <a:schemeClr val="tx2">
                      <a:lumMod val="75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Connect</a:t>
              </a:r>
              <a:endParaRPr lang="es-ES" sz="3200" b="1" cap="all" spc="0">
                <a:ln w="0"/>
                <a:solidFill>
                  <a:schemeClr val="tx2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endParaRPr>
            </a:p>
          </p:txBody>
        </p:sp>
        <p:sp>
          <p:nvSpPr>
            <p:cNvPr id="27" name="26 Rectángulo"/>
            <p:cNvSpPr/>
            <p:nvPr/>
          </p:nvSpPr>
          <p:spPr>
            <a:xfrm>
              <a:off x="1285852" y="2143116"/>
              <a:ext cx="64953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s-ES" sz="4000" b="1" cap="all" smtClean="0">
                  <a:ln w="0"/>
                  <a:solidFill>
                    <a:schemeClr val="tx2">
                      <a:lumMod val="75000"/>
                    </a:schemeClr>
                  </a:solidFill>
                  <a:effectLst>
                    <a:reflection blurRad="12700" stA="50000" endPos="50000" dist="5000" dir="5400000" sy="-100000" rotWithShape="0"/>
                  </a:effectLst>
                </a:rPr>
                <a:t>W</a:t>
              </a:r>
              <a:endParaRPr lang="es-CL" sz="400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2000240"/>
            <a:ext cx="1933575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45842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670" y="-12700"/>
            <a:ext cx="9180000" cy="6888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5 Marcador de contenido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1916832"/>
            <a:ext cx="3024336" cy="3024336"/>
          </a:xfrm>
          <a:ln w="12700">
            <a:noFill/>
          </a:ln>
        </p:spPr>
      </p:pic>
    </p:spTree>
    <p:extLst>
      <p:ext uri="{BB962C8B-B14F-4D97-AF65-F5344CB8AC3E}">
        <p14:creationId xmlns:p14="http://schemas.microsoft.com/office/powerpoint/2010/main" val="2401660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417</Words>
  <Application>Microsoft Office PowerPoint</Application>
  <PresentationFormat>Presentación en pantalla (4:3)</PresentationFormat>
  <Paragraphs>154</Paragraphs>
  <Slides>11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geedelur</dc:creator>
  <cp:lastModifiedBy>macuna</cp:lastModifiedBy>
  <cp:revision>52</cp:revision>
  <dcterms:created xsi:type="dcterms:W3CDTF">2010-11-25T01:41:44Z</dcterms:created>
  <dcterms:modified xsi:type="dcterms:W3CDTF">2010-11-25T17:27:24Z</dcterms:modified>
</cp:coreProperties>
</file>