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7" r:id="rId2"/>
    <p:sldId id="453" r:id="rId3"/>
    <p:sldId id="403" r:id="rId4"/>
    <p:sldId id="406" r:id="rId5"/>
    <p:sldId id="407" r:id="rId6"/>
    <p:sldId id="408" r:id="rId7"/>
    <p:sldId id="409" r:id="rId8"/>
    <p:sldId id="412" r:id="rId9"/>
    <p:sldId id="413" r:id="rId10"/>
    <p:sldId id="414" r:id="rId11"/>
    <p:sldId id="415" r:id="rId12"/>
    <p:sldId id="416" r:id="rId13"/>
    <p:sldId id="429" r:id="rId14"/>
    <p:sldId id="430" r:id="rId15"/>
    <p:sldId id="431" r:id="rId16"/>
    <p:sldId id="432" r:id="rId17"/>
    <p:sldId id="433" r:id="rId18"/>
    <p:sldId id="434" r:id="rId19"/>
    <p:sldId id="435" r:id="rId20"/>
    <p:sldId id="436" r:id="rId21"/>
    <p:sldId id="437" r:id="rId22"/>
    <p:sldId id="438" r:id="rId23"/>
    <p:sldId id="439" r:id="rId24"/>
    <p:sldId id="440" r:id="rId25"/>
    <p:sldId id="441" r:id="rId26"/>
    <p:sldId id="442" r:id="rId27"/>
    <p:sldId id="443" r:id="rId28"/>
    <p:sldId id="444" r:id="rId29"/>
    <p:sldId id="446" r:id="rId30"/>
    <p:sldId id="445" r:id="rId31"/>
    <p:sldId id="447" r:id="rId32"/>
    <p:sldId id="448" r:id="rId33"/>
    <p:sldId id="449" r:id="rId34"/>
    <p:sldId id="450" r:id="rId35"/>
    <p:sldId id="451" r:id="rId36"/>
    <p:sldId id="452" r:id="rId37"/>
    <p:sldId id="298" r:id="rId38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21513" autoAdjust="0"/>
    <p:restoredTop sz="94750" autoAdjust="0"/>
  </p:normalViewPr>
  <p:slideViewPr>
    <p:cSldViewPr>
      <p:cViewPr varScale="1">
        <p:scale>
          <a:sx n="109" d="100"/>
          <a:sy n="109" d="100"/>
        </p:scale>
        <p:origin x="-6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2EE62F-7750-42A8-8674-8A77405848CA}" type="doc">
      <dgm:prSet loTypeId="urn:microsoft.com/office/officeart/2005/8/layout/list1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FAEECA9-EB04-426F-ADBA-A8F0FFE14CCC}">
      <dgm:prSet phldrT="[Texto]"/>
      <dgm:spPr>
        <a:solidFill>
          <a:srgbClr val="FF0000"/>
        </a:solidFill>
      </dgm:spPr>
      <dgm:t>
        <a:bodyPr/>
        <a:lstStyle/>
        <a:p>
          <a:r>
            <a:rPr lang="es-MX" b="1" dirty="0" smtClean="0">
              <a:solidFill>
                <a:schemeClr val="bg1"/>
              </a:solidFill>
              <a:ea typeface="굴림"/>
              <a:cs typeface="굴림"/>
            </a:rPr>
            <a:t>¿ Qué es la biomasa ?</a:t>
          </a:r>
          <a:endParaRPr lang="en-US" b="1" dirty="0">
            <a:solidFill>
              <a:schemeClr val="bg1"/>
            </a:solidFill>
            <a:ea typeface="굴림"/>
            <a:cs typeface="굴림"/>
          </a:endParaRPr>
        </a:p>
      </dgm:t>
    </dgm:pt>
    <dgm:pt modelId="{FD72C153-4A15-4BF7-AF71-D694A0265398}" type="parTrans" cxnId="{84DC088C-75EF-4ADF-992C-37372EF7BBD3}">
      <dgm:prSet/>
      <dgm:spPr/>
      <dgm:t>
        <a:bodyPr/>
        <a:lstStyle/>
        <a:p>
          <a:endParaRPr lang="en-US"/>
        </a:p>
      </dgm:t>
    </dgm:pt>
    <dgm:pt modelId="{AE729EA9-4055-428F-A525-B6EE8C66F19C}" type="sibTrans" cxnId="{84DC088C-75EF-4ADF-992C-37372EF7BBD3}">
      <dgm:prSet/>
      <dgm:spPr/>
      <dgm:t>
        <a:bodyPr/>
        <a:lstStyle/>
        <a:p>
          <a:endParaRPr lang="en-US"/>
        </a:p>
      </dgm:t>
    </dgm:pt>
    <dgm:pt modelId="{985038F1-91AC-418E-85E5-C1B78F1B20B1}">
      <dgm:prSet phldrT="[Texto]"/>
      <dgm:spPr>
        <a:solidFill>
          <a:srgbClr val="00B011"/>
        </a:solidFill>
      </dgm:spPr>
      <dgm:t>
        <a:bodyPr/>
        <a:lstStyle/>
        <a:p>
          <a:r>
            <a:rPr lang="es-MX" b="1" dirty="0" smtClean="0">
              <a:solidFill>
                <a:schemeClr val="bg1"/>
              </a:solidFill>
              <a:ea typeface="굴림"/>
              <a:cs typeface="굴림"/>
            </a:rPr>
            <a:t>Caracterización de la Biomasa</a:t>
          </a:r>
          <a:endParaRPr lang="en-US" b="1" dirty="0">
            <a:solidFill>
              <a:schemeClr val="bg1"/>
            </a:solidFill>
            <a:ea typeface="굴림"/>
            <a:cs typeface="굴림"/>
          </a:endParaRPr>
        </a:p>
      </dgm:t>
    </dgm:pt>
    <dgm:pt modelId="{ED8BBA47-5CA0-4A90-9478-3D5A7F085B7C}" type="parTrans" cxnId="{6E9D2B3A-7D02-42DD-BFEF-E6EB042A1CB9}">
      <dgm:prSet/>
      <dgm:spPr/>
      <dgm:t>
        <a:bodyPr/>
        <a:lstStyle/>
        <a:p>
          <a:endParaRPr lang="en-US"/>
        </a:p>
      </dgm:t>
    </dgm:pt>
    <dgm:pt modelId="{E51746DA-BEED-4596-92C9-7D38C6086302}" type="sibTrans" cxnId="{6E9D2B3A-7D02-42DD-BFEF-E6EB042A1CB9}">
      <dgm:prSet/>
      <dgm:spPr/>
      <dgm:t>
        <a:bodyPr/>
        <a:lstStyle/>
        <a:p>
          <a:endParaRPr lang="en-US"/>
        </a:p>
      </dgm:t>
    </dgm:pt>
    <dgm:pt modelId="{7661B3CE-5A9D-482E-B3FD-37BF1E708469}">
      <dgm:prSet phldrT="[Texto]"/>
      <dgm:spPr>
        <a:solidFill>
          <a:srgbClr val="0070C0"/>
        </a:solidFill>
      </dgm:spPr>
      <dgm:t>
        <a:bodyPr/>
        <a:lstStyle/>
        <a:p>
          <a:r>
            <a:rPr lang="es-ES" b="1" dirty="0" smtClean="0">
              <a:solidFill>
                <a:schemeClr val="bg1"/>
              </a:solidFill>
              <a:ea typeface="굴림"/>
              <a:cs typeface="굴림"/>
            </a:rPr>
            <a:t>Procesamientos de la biomasa para producir energía </a:t>
          </a:r>
          <a:endParaRPr lang="en-US" dirty="0">
            <a:solidFill>
              <a:schemeClr val="bg1"/>
            </a:solidFill>
          </a:endParaRPr>
        </a:p>
      </dgm:t>
    </dgm:pt>
    <dgm:pt modelId="{0A741E34-C803-467A-82B6-E8286F8BEA4F}" type="parTrans" cxnId="{ECE02234-F24B-49BF-B46F-43CB277B6268}">
      <dgm:prSet/>
      <dgm:spPr/>
      <dgm:t>
        <a:bodyPr/>
        <a:lstStyle/>
        <a:p>
          <a:endParaRPr lang="en-US"/>
        </a:p>
      </dgm:t>
    </dgm:pt>
    <dgm:pt modelId="{5A1CD035-702F-48A9-A0D0-261DA972537A}" type="sibTrans" cxnId="{ECE02234-F24B-49BF-B46F-43CB277B6268}">
      <dgm:prSet/>
      <dgm:spPr/>
      <dgm:t>
        <a:bodyPr/>
        <a:lstStyle/>
        <a:p>
          <a:endParaRPr lang="en-US"/>
        </a:p>
      </dgm:t>
    </dgm:pt>
    <dgm:pt modelId="{B8E8998C-5ACF-4271-9265-B76415802E43}">
      <dgm:prSet phldrT="[Texto]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dirty="0" err="1" smtClean="0">
              <a:solidFill>
                <a:schemeClr val="tx1"/>
              </a:solidFill>
            </a:rPr>
            <a:t>Densificación</a:t>
          </a:r>
          <a:endParaRPr lang="en-US" dirty="0">
            <a:solidFill>
              <a:schemeClr val="tx1"/>
            </a:solidFill>
          </a:endParaRPr>
        </a:p>
      </dgm:t>
    </dgm:pt>
    <dgm:pt modelId="{EDBB8118-4F58-44F5-A476-EE78BEEBF339}" type="sibTrans" cxnId="{30F33B96-E5B5-453F-A649-F59833D80211}">
      <dgm:prSet/>
      <dgm:spPr/>
      <dgm:t>
        <a:bodyPr/>
        <a:lstStyle/>
        <a:p>
          <a:endParaRPr lang="en-US"/>
        </a:p>
      </dgm:t>
    </dgm:pt>
    <dgm:pt modelId="{D6CFF19E-A377-41C4-A3A4-72C9D5256C50}" type="parTrans" cxnId="{30F33B96-E5B5-453F-A649-F59833D80211}">
      <dgm:prSet/>
      <dgm:spPr/>
      <dgm:t>
        <a:bodyPr/>
        <a:lstStyle/>
        <a:p>
          <a:endParaRPr lang="en-US"/>
        </a:p>
      </dgm:t>
    </dgm:pt>
    <dgm:pt modelId="{7911B189-3BFC-4667-903E-0ECBA1561DDD}">
      <dgm:prSet phldrT="[Texto]"/>
      <dgm:spPr>
        <a:solidFill>
          <a:srgbClr val="00B011"/>
        </a:solidFill>
      </dgm:spPr>
      <dgm:t>
        <a:bodyPr/>
        <a:lstStyle/>
        <a:p>
          <a:r>
            <a:rPr lang="en-US" b="1" dirty="0" err="1" smtClean="0">
              <a:solidFill>
                <a:schemeClr val="bg1"/>
              </a:solidFill>
              <a:ea typeface="굴림"/>
              <a:cs typeface="굴림"/>
            </a:rPr>
            <a:t>Cultivos</a:t>
          </a:r>
          <a:r>
            <a:rPr lang="en-US" b="1" dirty="0" smtClean="0">
              <a:solidFill>
                <a:schemeClr val="bg1"/>
              </a:solidFill>
              <a:ea typeface="굴림"/>
              <a:cs typeface="굴림"/>
            </a:rPr>
            <a:t> </a:t>
          </a:r>
          <a:r>
            <a:rPr lang="en-US" b="1" dirty="0" err="1" smtClean="0">
              <a:solidFill>
                <a:schemeClr val="bg1"/>
              </a:solidFill>
              <a:ea typeface="굴림"/>
              <a:cs typeface="굴림"/>
            </a:rPr>
            <a:t>enegéticos</a:t>
          </a:r>
          <a:endParaRPr lang="en-US" b="1" dirty="0">
            <a:solidFill>
              <a:schemeClr val="bg1"/>
            </a:solidFill>
            <a:ea typeface="굴림"/>
            <a:cs typeface="굴림"/>
          </a:endParaRPr>
        </a:p>
      </dgm:t>
    </dgm:pt>
    <dgm:pt modelId="{27B5C6A9-8E8F-4C61-A084-30F39856D0E4}" type="parTrans" cxnId="{01F79FA0-7FB3-4BFE-BB02-C33DF7008380}">
      <dgm:prSet/>
      <dgm:spPr/>
    </dgm:pt>
    <dgm:pt modelId="{59771AAC-70FB-418A-9EC1-E208BD59EE11}" type="sibTrans" cxnId="{01F79FA0-7FB3-4BFE-BB02-C33DF7008380}">
      <dgm:prSet/>
      <dgm:spPr/>
    </dgm:pt>
    <dgm:pt modelId="{B6AE045A-A18A-467F-AA2B-BE6CB51AB57A}">
      <dgm:prSet phldrT="[Texto]"/>
      <dgm:spPr>
        <a:solidFill>
          <a:srgbClr val="00B011"/>
        </a:solidFill>
      </dgm:spPr>
      <dgm:t>
        <a:bodyPr/>
        <a:lstStyle/>
        <a:p>
          <a:r>
            <a:rPr lang="en-US" b="1" dirty="0" err="1" smtClean="0">
              <a:solidFill>
                <a:schemeClr val="bg1"/>
              </a:solidFill>
              <a:ea typeface="굴림"/>
              <a:cs typeface="굴림"/>
            </a:rPr>
            <a:t>Disponibilidad</a:t>
          </a:r>
          <a:r>
            <a:rPr lang="en-US" b="1" dirty="0" smtClean="0">
              <a:solidFill>
                <a:schemeClr val="bg1"/>
              </a:solidFill>
              <a:ea typeface="굴림"/>
              <a:cs typeface="굴림"/>
            </a:rPr>
            <a:t> de </a:t>
          </a:r>
          <a:r>
            <a:rPr lang="en-US" b="1" dirty="0" err="1" smtClean="0">
              <a:solidFill>
                <a:schemeClr val="bg1"/>
              </a:solidFill>
              <a:ea typeface="굴림"/>
              <a:cs typeface="굴림"/>
            </a:rPr>
            <a:t>Biomasa</a:t>
          </a:r>
          <a:r>
            <a:rPr lang="en-US" b="1" dirty="0" smtClean="0">
              <a:solidFill>
                <a:schemeClr val="bg1"/>
              </a:solidFill>
              <a:ea typeface="굴림"/>
              <a:cs typeface="굴림"/>
            </a:rPr>
            <a:t> en Chile</a:t>
          </a:r>
          <a:endParaRPr lang="en-US" b="1" dirty="0">
            <a:solidFill>
              <a:schemeClr val="bg1"/>
            </a:solidFill>
            <a:ea typeface="굴림"/>
            <a:cs typeface="굴림"/>
          </a:endParaRPr>
        </a:p>
      </dgm:t>
    </dgm:pt>
    <dgm:pt modelId="{540FB7B5-2EB7-4EDC-9860-1F628FAF943E}" type="parTrans" cxnId="{A6C65557-9C32-496D-8077-F7B6855184E8}">
      <dgm:prSet/>
      <dgm:spPr/>
    </dgm:pt>
    <dgm:pt modelId="{05B7CB7C-FCCB-46D0-A9FA-EBF2C2592093}" type="sibTrans" cxnId="{A6C65557-9C32-496D-8077-F7B6855184E8}">
      <dgm:prSet/>
      <dgm:spPr/>
    </dgm:pt>
    <dgm:pt modelId="{0596F00E-2A48-44DE-98EB-0A723D874D0A}" type="pres">
      <dgm:prSet presAssocID="{482EE62F-7750-42A8-8674-8A77405848C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B3A7450-D912-48FD-B435-457155C84D11}" type="pres">
      <dgm:prSet presAssocID="{5FAEECA9-EB04-426F-ADBA-A8F0FFE14CCC}" presName="parentLin" presStyleCnt="0"/>
      <dgm:spPr/>
      <dgm:t>
        <a:bodyPr/>
        <a:lstStyle/>
        <a:p>
          <a:endParaRPr lang="en-US"/>
        </a:p>
      </dgm:t>
    </dgm:pt>
    <dgm:pt modelId="{79C83E4F-8043-4924-8F8B-51F17B3569CA}" type="pres">
      <dgm:prSet presAssocID="{5FAEECA9-EB04-426F-ADBA-A8F0FFE14CCC}" presName="parentLeftMargin" presStyleLbl="node1" presStyleIdx="0" presStyleCnt="6"/>
      <dgm:spPr/>
      <dgm:t>
        <a:bodyPr/>
        <a:lstStyle/>
        <a:p>
          <a:endParaRPr lang="en-US"/>
        </a:p>
      </dgm:t>
    </dgm:pt>
    <dgm:pt modelId="{B50B94C8-CC2E-4F0C-BABF-96BD4F95C4F8}" type="pres">
      <dgm:prSet presAssocID="{5FAEECA9-EB04-426F-ADBA-A8F0FFE14CCC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04B0FD-1E70-4BFD-B4DD-7E099719A2F6}" type="pres">
      <dgm:prSet presAssocID="{5FAEECA9-EB04-426F-ADBA-A8F0FFE14CCC}" presName="negativeSpace" presStyleCnt="0"/>
      <dgm:spPr/>
      <dgm:t>
        <a:bodyPr/>
        <a:lstStyle/>
        <a:p>
          <a:endParaRPr lang="en-US"/>
        </a:p>
      </dgm:t>
    </dgm:pt>
    <dgm:pt modelId="{E93C7938-1995-4611-A050-091AF9CD50AD}" type="pres">
      <dgm:prSet presAssocID="{5FAEECA9-EB04-426F-ADBA-A8F0FFE14CCC}" presName="childText" presStyleLbl="conFgAcc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14B799-3CDF-4C97-ABA6-20A2FC175A71}" type="pres">
      <dgm:prSet presAssocID="{AE729EA9-4055-428F-A525-B6EE8C66F19C}" presName="spaceBetweenRectangles" presStyleCnt="0"/>
      <dgm:spPr/>
      <dgm:t>
        <a:bodyPr/>
        <a:lstStyle/>
        <a:p>
          <a:endParaRPr lang="en-US"/>
        </a:p>
      </dgm:t>
    </dgm:pt>
    <dgm:pt modelId="{D99D3F45-0FF6-47D1-A43B-076397C8B382}" type="pres">
      <dgm:prSet presAssocID="{985038F1-91AC-418E-85E5-C1B78F1B20B1}" presName="parentLin" presStyleCnt="0"/>
      <dgm:spPr/>
      <dgm:t>
        <a:bodyPr/>
        <a:lstStyle/>
        <a:p>
          <a:endParaRPr lang="en-US"/>
        </a:p>
      </dgm:t>
    </dgm:pt>
    <dgm:pt modelId="{B5460F4B-7654-46CC-B024-88894442C2C7}" type="pres">
      <dgm:prSet presAssocID="{985038F1-91AC-418E-85E5-C1B78F1B20B1}" presName="parentLeftMargin" presStyleLbl="node1" presStyleIdx="0" presStyleCnt="6"/>
      <dgm:spPr/>
      <dgm:t>
        <a:bodyPr/>
        <a:lstStyle/>
        <a:p>
          <a:endParaRPr lang="en-US"/>
        </a:p>
      </dgm:t>
    </dgm:pt>
    <dgm:pt modelId="{8C0C9D8F-5C5F-49E9-A64E-B3516BF99316}" type="pres">
      <dgm:prSet presAssocID="{985038F1-91AC-418E-85E5-C1B78F1B20B1}" presName="parentText" presStyleLbl="node1" presStyleIdx="1" presStyleCnt="6" custLinFactNeighborX="-3952" custLinFactNeighborY="-913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CBAAFD-2D1A-4BF0-8724-7887DB83FE83}" type="pres">
      <dgm:prSet presAssocID="{985038F1-91AC-418E-85E5-C1B78F1B20B1}" presName="negativeSpace" presStyleCnt="0"/>
      <dgm:spPr/>
      <dgm:t>
        <a:bodyPr/>
        <a:lstStyle/>
        <a:p>
          <a:endParaRPr lang="en-US"/>
        </a:p>
      </dgm:t>
    </dgm:pt>
    <dgm:pt modelId="{2A95DB59-74B0-4B0F-AC73-06D29DC0B973}" type="pres">
      <dgm:prSet presAssocID="{985038F1-91AC-418E-85E5-C1B78F1B20B1}" presName="childText" presStyleLbl="conFgAcc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686284-5374-4D33-9A37-17903D06164F}" type="pres">
      <dgm:prSet presAssocID="{E51746DA-BEED-4596-92C9-7D38C6086302}" presName="spaceBetweenRectangles" presStyleCnt="0"/>
      <dgm:spPr/>
      <dgm:t>
        <a:bodyPr/>
        <a:lstStyle/>
        <a:p>
          <a:endParaRPr lang="en-US"/>
        </a:p>
      </dgm:t>
    </dgm:pt>
    <dgm:pt modelId="{B17D4FCF-9081-4F34-8F37-6427CF8BB29F}" type="pres">
      <dgm:prSet presAssocID="{B6AE045A-A18A-467F-AA2B-BE6CB51AB57A}" presName="parentLin" presStyleCnt="0"/>
      <dgm:spPr/>
    </dgm:pt>
    <dgm:pt modelId="{71159BA8-3CB7-4331-B089-7C78C1FE3E68}" type="pres">
      <dgm:prSet presAssocID="{B6AE045A-A18A-467F-AA2B-BE6CB51AB57A}" presName="parentLeftMargin" presStyleLbl="node1" presStyleIdx="1" presStyleCnt="6"/>
      <dgm:spPr/>
      <dgm:t>
        <a:bodyPr/>
        <a:lstStyle/>
        <a:p>
          <a:endParaRPr lang="es-ES"/>
        </a:p>
      </dgm:t>
    </dgm:pt>
    <dgm:pt modelId="{BA6CAECA-B479-4AC5-A46C-F2F30A211204}" type="pres">
      <dgm:prSet presAssocID="{B6AE045A-A18A-467F-AA2B-BE6CB51AB57A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EAE5AE7-DAE2-4FE4-A5F7-372C777704E6}" type="pres">
      <dgm:prSet presAssocID="{B6AE045A-A18A-467F-AA2B-BE6CB51AB57A}" presName="negativeSpace" presStyleCnt="0"/>
      <dgm:spPr/>
    </dgm:pt>
    <dgm:pt modelId="{077C14ED-E3BE-4DF1-9744-FFA7699E631E}" type="pres">
      <dgm:prSet presAssocID="{B6AE045A-A18A-467F-AA2B-BE6CB51AB57A}" presName="childText" presStyleLbl="conFgAcc1" presStyleIdx="2" presStyleCnt="6">
        <dgm:presLayoutVars>
          <dgm:bulletEnabled val="1"/>
        </dgm:presLayoutVars>
      </dgm:prSet>
      <dgm:spPr/>
    </dgm:pt>
    <dgm:pt modelId="{2E6AADD0-BC56-43DE-802E-1BFC11F38755}" type="pres">
      <dgm:prSet presAssocID="{05B7CB7C-FCCB-46D0-A9FA-EBF2C2592093}" presName="spaceBetweenRectangles" presStyleCnt="0"/>
      <dgm:spPr/>
    </dgm:pt>
    <dgm:pt modelId="{BC9D225F-0519-4418-94FF-D497E4A02C4E}" type="pres">
      <dgm:prSet presAssocID="{7911B189-3BFC-4667-903E-0ECBA1561DDD}" presName="parentLin" presStyleCnt="0"/>
      <dgm:spPr/>
    </dgm:pt>
    <dgm:pt modelId="{4BE42997-D1E3-4FC0-A204-ACE0C339B908}" type="pres">
      <dgm:prSet presAssocID="{7911B189-3BFC-4667-903E-0ECBA1561DDD}" presName="parentLeftMargin" presStyleLbl="node1" presStyleIdx="2" presStyleCnt="6"/>
      <dgm:spPr/>
      <dgm:t>
        <a:bodyPr/>
        <a:lstStyle/>
        <a:p>
          <a:endParaRPr lang="es-ES"/>
        </a:p>
      </dgm:t>
    </dgm:pt>
    <dgm:pt modelId="{5C3660B9-F264-4380-AB8D-45B1A621008F}" type="pres">
      <dgm:prSet presAssocID="{7911B189-3BFC-4667-903E-0ECBA1561DDD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5D928F5-1902-4EA8-825D-B2757D65A87D}" type="pres">
      <dgm:prSet presAssocID="{7911B189-3BFC-4667-903E-0ECBA1561DDD}" presName="negativeSpace" presStyleCnt="0"/>
      <dgm:spPr/>
    </dgm:pt>
    <dgm:pt modelId="{30D6C834-A716-447A-8746-71E4EB939485}" type="pres">
      <dgm:prSet presAssocID="{7911B189-3BFC-4667-903E-0ECBA1561DDD}" presName="childText" presStyleLbl="conFgAcc1" presStyleIdx="3" presStyleCnt="6">
        <dgm:presLayoutVars>
          <dgm:bulletEnabled val="1"/>
        </dgm:presLayoutVars>
      </dgm:prSet>
      <dgm:spPr/>
    </dgm:pt>
    <dgm:pt modelId="{4AB71347-7154-4753-9108-76CD3CB59E27}" type="pres">
      <dgm:prSet presAssocID="{59771AAC-70FB-418A-9EC1-E208BD59EE11}" presName="spaceBetweenRectangles" presStyleCnt="0"/>
      <dgm:spPr/>
    </dgm:pt>
    <dgm:pt modelId="{44F43D77-A598-4500-B265-ACE39282EEE6}" type="pres">
      <dgm:prSet presAssocID="{7661B3CE-5A9D-482E-B3FD-37BF1E708469}" presName="parentLin" presStyleCnt="0"/>
      <dgm:spPr/>
      <dgm:t>
        <a:bodyPr/>
        <a:lstStyle/>
        <a:p>
          <a:endParaRPr lang="en-US"/>
        </a:p>
      </dgm:t>
    </dgm:pt>
    <dgm:pt modelId="{56307164-DC3E-4A02-94C1-23CB99397A17}" type="pres">
      <dgm:prSet presAssocID="{7661B3CE-5A9D-482E-B3FD-37BF1E708469}" presName="parentLeftMargin" presStyleLbl="node1" presStyleIdx="3" presStyleCnt="6"/>
      <dgm:spPr/>
      <dgm:t>
        <a:bodyPr/>
        <a:lstStyle/>
        <a:p>
          <a:endParaRPr lang="en-US"/>
        </a:p>
      </dgm:t>
    </dgm:pt>
    <dgm:pt modelId="{0893E421-0749-4DD0-925D-88B0362FD542}" type="pres">
      <dgm:prSet presAssocID="{7661B3CE-5A9D-482E-B3FD-37BF1E708469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88DC23-BD02-4A44-9229-D50AAE2C8E2B}" type="pres">
      <dgm:prSet presAssocID="{7661B3CE-5A9D-482E-B3FD-37BF1E708469}" presName="negativeSpace" presStyleCnt="0"/>
      <dgm:spPr/>
      <dgm:t>
        <a:bodyPr/>
        <a:lstStyle/>
        <a:p>
          <a:endParaRPr lang="en-US"/>
        </a:p>
      </dgm:t>
    </dgm:pt>
    <dgm:pt modelId="{0E896D5D-A3E9-4B3D-A486-48EBD23886E1}" type="pres">
      <dgm:prSet presAssocID="{7661B3CE-5A9D-482E-B3FD-37BF1E708469}" presName="childText" presStyleLbl="conFgAcc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11CDD4-0C01-4758-A7D7-501AE8399603}" type="pres">
      <dgm:prSet presAssocID="{5A1CD035-702F-48A9-A0D0-261DA972537A}" presName="spaceBetweenRectangles" presStyleCnt="0"/>
      <dgm:spPr/>
      <dgm:t>
        <a:bodyPr/>
        <a:lstStyle/>
        <a:p>
          <a:endParaRPr lang="en-US"/>
        </a:p>
      </dgm:t>
    </dgm:pt>
    <dgm:pt modelId="{0FBAB8CA-349C-4DA5-8149-026F1B5A01E2}" type="pres">
      <dgm:prSet presAssocID="{B8E8998C-5ACF-4271-9265-B76415802E43}" presName="parentLin" presStyleCnt="0"/>
      <dgm:spPr/>
      <dgm:t>
        <a:bodyPr/>
        <a:lstStyle/>
        <a:p>
          <a:endParaRPr lang="en-US"/>
        </a:p>
      </dgm:t>
    </dgm:pt>
    <dgm:pt modelId="{BD7ABDCB-DA0E-4E5A-8294-3847E5F84EEC}" type="pres">
      <dgm:prSet presAssocID="{B8E8998C-5ACF-4271-9265-B76415802E43}" presName="parentLeftMargin" presStyleLbl="node1" presStyleIdx="4" presStyleCnt="6"/>
      <dgm:spPr/>
      <dgm:t>
        <a:bodyPr/>
        <a:lstStyle/>
        <a:p>
          <a:endParaRPr lang="en-US"/>
        </a:p>
      </dgm:t>
    </dgm:pt>
    <dgm:pt modelId="{37CAA368-12F9-4DD6-BE49-EA7FEA2B0AFF}" type="pres">
      <dgm:prSet presAssocID="{B8E8998C-5ACF-4271-9265-B76415802E43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066A84-70FB-4C14-881D-C83436DB74E7}" type="pres">
      <dgm:prSet presAssocID="{B8E8998C-5ACF-4271-9265-B76415802E43}" presName="negativeSpace" presStyleCnt="0"/>
      <dgm:spPr/>
      <dgm:t>
        <a:bodyPr/>
        <a:lstStyle/>
        <a:p>
          <a:endParaRPr lang="en-US"/>
        </a:p>
      </dgm:t>
    </dgm:pt>
    <dgm:pt modelId="{7A2EAD7D-434F-4672-8BCB-6939AF0CDAF0}" type="pres">
      <dgm:prSet presAssocID="{B8E8998C-5ACF-4271-9265-B76415802E43}" presName="childText" presStyleLbl="conFgAcc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CE02234-F24B-49BF-B46F-43CB277B6268}" srcId="{482EE62F-7750-42A8-8674-8A77405848CA}" destId="{7661B3CE-5A9D-482E-B3FD-37BF1E708469}" srcOrd="4" destOrd="0" parTransId="{0A741E34-C803-467A-82B6-E8286F8BEA4F}" sibTransId="{5A1CD035-702F-48A9-A0D0-261DA972537A}"/>
    <dgm:cxn modelId="{EEB9FB5B-13B6-446A-9B5E-C4DD46AA8777}" type="presOf" srcId="{7661B3CE-5A9D-482E-B3FD-37BF1E708469}" destId="{56307164-DC3E-4A02-94C1-23CB99397A17}" srcOrd="0" destOrd="0" presId="urn:microsoft.com/office/officeart/2005/8/layout/list1"/>
    <dgm:cxn modelId="{63C1FEDF-CD4A-44D6-A293-6B394F06EC27}" type="presOf" srcId="{B8E8998C-5ACF-4271-9265-B76415802E43}" destId="{BD7ABDCB-DA0E-4E5A-8294-3847E5F84EEC}" srcOrd="0" destOrd="0" presId="urn:microsoft.com/office/officeart/2005/8/layout/list1"/>
    <dgm:cxn modelId="{713E3A7A-922E-48CC-9212-4BA473176D5B}" type="presOf" srcId="{5FAEECA9-EB04-426F-ADBA-A8F0FFE14CCC}" destId="{79C83E4F-8043-4924-8F8B-51F17B3569CA}" srcOrd="0" destOrd="0" presId="urn:microsoft.com/office/officeart/2005/8/layout/list1"/>
    <dgm:cxn modelId="{A6C65557-9C32-496D-8077-F7B6855184E8}" srcId="{482EE62F-7750-42A8-8674-8A77405848CA}" destId="{B6AE045A-A18A-467F-AA2B-BE6CB51AB57A}" srcOrd="2" destOrd="0" parTransId="{540FB7B5-2EB7-4EDC-9860-1F628FAF943E}" sibTransId="{05B7CB7C-FCCB-46D0-A9FA-EBF2C2592093}"/>
    <dgm:cxn modelId="{14B15258-DD7E-42CC-A8EC-F4541B07583A}" type="presOf" srcId="{5FAEECA9-EB04-426F-ADBA-A8F0FFE14CCC}" destId="{B50B94C8-CC2E-4F0C-BABF-96BD4F95C4F8}" srcOrd="1" destOrd="0" presId="urn:microsoft.com/office/officeart/2005/8/layout/list1"/>
    <dgm:cxn modelId="{6E9D2B3A-7D02-42DD-BFEF-E6EB042A1CB9}" srcId="{482EE62F-7750-42A8-8674-8A77405848CA}" destId="{985038F1-91AC-418E-85E5-C1B78F1B20B1}" srcOrd="1" destOrd="0" parTransId="{ED8BBA47-5CA0-4A90-9478-3D5A7F085B7C}" sibTransId="{E51746DA-BEED-4596-92C9-7D38C6086302}"/>
    <dgm:cxn modelId="{7FB2EE5F-20AD-4DA2-96EE-101EB4195F48}" type="presOf" srcId="{985038F1-91AC-418E-85E5-C1B78F1B20B1}" destId="{8C0C9D8F-5C5F-49E9-A64E-B3516BF99316}" srcOrd="1" destOrd="0" presId="urn:microsoft.com/office/officeart/2005/8/layout/list1"/>
    <dgm:cxn modelId="{30F33B96-E5B5-453F-A649-F59833D80211}" srcId="{482EE62F-7750-42A8-8674-8A77405848CA}" destId="{B8E8998C-5ACF-4271-9265-B76415802E43}" srcOrd="5" destOrd="0" parTransId="{D6CFF19E-A377-41C4-A3A4-72C9D5256C50}" sibTransId="{EDBB8118-4F58-44F5-A476-EE78BEEBF339}"/>
    <dgm:cxn modelId="{F2904213-CB48-4EA9-818D-C3AFE2AD2731}" type="presOf" srcId="{7661B3CE-5A9D-482E-B3FD-37BF1E708469}" destId="{0893E421-0749-4DD0-925D-88B0362FD542}" srcOrd="1" destOrd="0" presId="urn:microsoft.com/office/officeart/2005/8/layout/list1"/>
    <dgm:cxn modelId="{51C3095B-EDC8-4621-A674-9502CAD4A30B}" type="presOf" srcId="{985038F1-91AC-418E-85E5-C1B78F1B20B1}" destId="{B5460F4B-7654-46CC-B024-88894442C2C7}" srcOrd="0" destOrd="0" presId="urn:microsoft.com/office/officeart/2005/8/layout/list1"/>
    <dgm:cxn modelId="{A8CFAED7-A4EA-46B4-BF16-4137A0BD8319}" type="presOf" srcId="{482EE62F-7750-42A8-8674-8A77405848CA}" destId="{0596F00E-2A48-44DE-98EB-0A723D874D0A}" srcOrd="0" destOrd="0" presId="urn:microsoft.com/office/officeart/2005/8/layout/list1"/>
    <dgm:cxn modelId="{CD463A6F-DCF8-4225-9612-3FDBE89DFCDB}" type="presOf" srcId="{B8E8998C-5ACF-4271-9265-B76415802E43}" destId="{37CAA368-12F9-4DD6-BE49-EA7FEA2B0AFF}" srcOrd="1" destOrd="0" presId="urn:microsoft.com/office/officeart/2005/8/layout/list1"/>
    <dgm:cxn modelId="{E0E8B85E-3915-4C38-A57C-1DB4BEEC77DC}" type="presOf" srcId="{B6AE045A-A18A-467F-AA2B-BE6CB51AB57A}" destId="{71159BA8-3CB7-4331-B089-7C78C1FE3E68}" srcOrd="0" destOrd="0" presId="urn:microsoft.com/office/officeart/2005/8/layout/list1"/>
    <dgm:cxn modelId="{F93AC417-8EBF-4FA6-B880-3283397B3881}" type="presOf" srcId="{7911B189-3BFC-4667-903E-0ECBA1561DDD}" destId="{5C3660B9-F264-4380-AB8D-45B1A621008F}" srcOrd="1" destOrd="0" presId="urn:microsoft.com/office/officeart/2005/8/layout/list1"/>
    <dgm:cxn modelId="{01F79FA0-7FB3-4BFE-BB02-C33DF7008380}" srcId="{482EE62F-7750-42A8-8674-8A77405848CA}" destId="{7911B189-3BFC-4667-903E-0ECBA1561DDD}" srcOrd="3" destOrd="0" parTransId="{27B5C6A9-8E8F-4C61-A084-30F39856D0E4}" sibTransId="{59771AAC-70FB-418A-9EC1-E208BD59EE11}"/>
    <dgm:cxn modelId="{84DC088C-75EF-4ADF-992C-37372EF7BBD3}" srcId="{482EE62F-7750-42A8-8674-8A77405848CA}" destId="{5FAEECA9-EB04-426F-ADBA-A8F0FFE14CCC}" srcOrd="0" destOrd="0" parTransId="{FD72C153-4A15-4BF7-AF71-D694A0265398}" sibTransId="{AE729EA9-4055-428F-A525-B6EE8C66F19C}"/>
    <dgm:cxn modelId="{3B590658-C04F-4C9E-93BE-BB9AB6149B86}" type="presOf" srcId="{7911B189-3BFC-4667-903E-0ECBA1561DDD}" destId="{4BE42997-D1E3-4FC0-A204-ACE0C339B908}" srcOrd="0" destOrd="0" presId="urn:microsoft.com/office/officeart/2005/8/layout/list1"/>
    <dgm:cxn modelId="{4B9BDCB2-6E07-42DD-A88E-30AD01AA5D5A}" type="presOf" srcId="{B6AE045A-A18A-467F-AA2B-BE6CB51AB57A}" destId="{BA6CAECA-B479-4AC5-A46C-F2F30A211204}" srcOrd="1" destOrd="0" presId="urn:microsoft.com/office/officeart/2005/8/layout/list1"/>
    <dgm:cxn modelId="{BA4D2D19-8557-4C2F-9EDE-D0220B668FBC}" type="presParOf" srcId="{0596F00E-2A48-44DE-98EB-0A723D874D0A}" destId="{7B3A7450-D912-48FD-B435-457155C84D11}" srcOrd="0" destOrd="0" presId="urn:microsoft.com/office/officeart/2005/8/layout/list1"/>
    <dgm:cxn modelId="{66678EF1-605D-4D50-9443-24F068FA62FA}" type="presParOf" srcId="{7B3A7450-D912-48FD-B435-457155C84D11}" destId="{79C83E4F-8043-4924-8F8B-51F17B3569CA}" srcOrd="0" destOrd="0" presId="urn:microsoft.com/office/officeart/2005/8/layout/list1"/>
    <dgm:cxn modelId="{E35C95BA-8D89-46B2-B53D-E617C0A55F8F}" type="presParOf" srcId="{7B3A7450-D912-48FD-B435-457155C84D11}" destId="{B50B94C8-CC2E-4F0C-BABF-96BD4F95C4F8}" srcOrd="1" destOrd="0" presId="urn:microsoft.com/office/officeart/2005/8/layout/list1"/>
    <dgm:cxn modelId="{6FE4C0AD-A9F0-4D9C-90D1-5B401B4DD3A8}" type="presParOf" srcId="{0596F00E-2A48-44DE-98EB-0A723D874D0A}" destId="{CD04B0FD-1E70-4BFD-B4DD-7E099719A2F6}" srcOrd="1" destOrd="0" presId="urn:microsoft.com/office/officeart/2005/8/layout/list1"/>
    <dgm:cxn modelId="{F225A054-6242-4570-8DE9-5D30EEAAE57C}" type="presParOf" srcId="{0596F00E-2A48-44DE-98EB-0A723D874D0A}" destId="{E93C7938-1995-4611-A050-091AF9CD50AD}" srcOrd="2" destOrd="0" presId="urn:microsoft.com/office/officeart/2005/8/layout/list1"/>
    <dgm:cxn modelId="{A7C2C9A1-49B0-47E0-B58E-1875907AB9E8}" type="presParOf" srcId="{0596F00E-2A48-44DE-98EB-0A723D874D0A}" destId="{9114B799-3CDF-4C97-ABA6-20A2FC175A71}" srcOrd="3" destOrd="0" presId="urn:microsoft.com/office/officeart/2005/8/layout/list1"/>
    <dgm:cxn modelId="{2105B982-1D39-4429-ACED-13C65D6251A3}" type="presParOf" srcId="{0596F00E-2A48-44DE-98EB-0A723D874D0A}" destId="{D99D3F45-0FF6-47D1-A43B-076397C8B382}" srcOrd="4" destOrd="0" presId="urn:microsoft.com/office/officeart/2005/8/layout/list1"/>
    <dgm:cxn modelId="{5B0E6E8B-4FFF-407A-A50F-9F1221CAB8EA}" type="presParOf" srcId="{D99D3F45-0FF6-47D1-A43B-076397C8B382}" destId="{B5460F4B-7654-46CC-B024-88894442C2C7}" srcOrd="0" destOrd="0" presId="urn:microsoft.com/office/officeart/2005/8/layout/list1"/>
    <dgm:cxn modelId="{088FA6D4-EA08-4736-BA8E-1ADEFDFFA6DB}" type="presParOf" srcId="{D99D3F45-0FF6-47D1-A43B-076397C8B382}" destId="{8C0C9D8F-5C5F-49E9-A64E-B3516BF99316}" srcOrd="1" destOrd="0" presId="urn:microsoft.com/office/officeart/2005/8/layout/list1"/>
    <dgm:cxn modelId="{0905D2BB-183E-4EDC-97DA-A98230B55907}" type="presParOf" srcId="{0596F00E-2A48-44DE-98EB-0A723D874D0A}" destId="{B6CBAAFD-2D1A-4BF0-8724-7887DB83FE83}" srcOrd="5" destOrd="0" presId="urn:microsoft.com/office/officeart/2005/8/layout/list1"/>
    <dgm:cxn modelId="{6A16B34F-ABAE-4C77-84BF-ED2E6E2EB592}" type="presParOf" srcId="{0596F00E-2A48-44DE-98EB-0A723D874D0A}" destId="{2A95DB59-74B0-4B0F-AC73-06D29DC0B973}" srcOrd="6" destOrd="0" presId="urn:microsoft.com/office/officeart/2005/8/layout/list1"/>
    <dgm:cxn modelId="{52D5420B-59F5-4255-A515-930FF4055F6A}" type="presParOf" srcId="{0596F00E-2A48-44DE-98EB-0A723D874D0A}" destId="{19686284-5374-4D33-9A37-17903D06164F}" srcOrd="7" destOrd="0" presId="urn:microsoft.com/office/officeart/2005/8/layout/list1"/>
    <dgm:cxn modelId="{581D568D-5055-443C-BD3E-C101EC6F19CE}" type="presParOf" srcId="{0596F00E-2A48-44DE-98EB-0A723D874D0A}" destId="{B17D4FCF-9081-4F34-8F37-6427CF8BB29F}" srcOrd="8" destOrd="0" presId="urn:microsoft.com/office/officeart/2005/8/layout/list1"/>
    <dgm:cxn modelId="{58EE3963-851E-49E1-B24E-F92C89AF8F7E}" type="presParOf" srcId="{B17D4FCF-9081-4F34-8F37-6427CF8BB29F}" destId="{71159BA8-3CB7-4331-B089-7C78C1FE3E68}" srcOrd="0" destOrd="0" presId="urn:microsoft.com/office/officeart/2005/8/layout/list1"/>
    <dgm:cxn modelId="{86F7A08C-C3B7-4F3C-AF05-201EFEF5F967}" type="presParOf" srcId="{B17D4FCF-9081-4F34-8F37-6427CF8BB29F}" destId="{BA6CAECA-B479-4AC5-A46C-F2F30A211204}" srcOrd="1" destOrd="0" presId="urn:microsoft.com/office/officeart/2005/8/layout/list1"/>
    <dgm:cxn modelId="{D66C6A6F-61FC-427C-B0E5-EBFBCA8B56B4}" type="presParOf" srcId="{0596F00E-2A48-44DE-98EB-0A723D874D0A}" destId="{3EAE5AE7-DAE2-4FE4-A5F7-372C777704E6}" srcOrd="9" destOrd="0" presId="urn:microsoft.com/office/officeart/2005/8/layout/list1"/>
    <dgm:cxn modelId="{BF290DC5-B330-435C-9BEC-296AB7130F8F}" type="presParOf" srcId="{0596F00E-2A48-44DE-98EB-0A723D874D0A}" destId="{077C14ED-E3BE-4DF1-9744-FFA7699E631E}" srcOrd="10" destOrd="0" presId="urn:microsoft.com/office/officeart/2005/8/layout/list1"/>
    <dgm:cxn modelId="{3BD3DA27-7DD7-4D9E-8B66-33FF06804C21}" type="presParOf" srcId="{0596F00E-2A48-44DE-98EB-0A723D874D0A}" destId="{2E6AADD0-BC56-43DE-802E-1BFC11F38755}" srcOrd="11" destOrd="0" presId="urn:microsoft.com/office/officeart/2005/8/layout/list1"/>
    <dgm:cxn modelId="{062DAF48-10FF-4843-B278-442344559E06}" type="presParOf" srcId="{0596F00E-2A48-44DE-98EB-0A723D874D0A}" destId="{BC9D225F-0519-4418-94FF-D497E4A02C4E}" srcOrd="12" destOrd="0" presId="urn:microsoft.com/office/officeart/2005/8/layout/list1"/>
    <dgm:cxn modelId="{C255B0A6-2AAE-493B-BE77-A995D91C836C}" type="presParOf" srcId="{BC9D225F-0519-4418-94FF-D497E4A02C4E}" destId="{4BE42997-D1E3-4FC0-A204-ACE0C339B908}" srcOrd="0" destOrd="0" presId="urn:microsoft.com/office/officeart/2005/8/layout/list1"/>
    <dgm:cxn modelId="{A3AB8B47-C238-4D5D-BAF3-B2E1890E7D30}" type="presParOf" srcId="{BC9D225F-0519-4418-94FF-D497E4A02C4E}" destId="{5C3660B9-F264-4380-AB8D-45B1A621008F}" srcOrd="1" destOrd="0" presId="urn:microsoft.com/office/officeart/2005/8/layout/list1"/>
    <dgm:cxn modelId="{6C55B849-11DC-4236-B1D2-6F8F2D99A3E9}" type="presParOf" srcId="{0596F00E-2A48-44DE-98EB-0A723D874D0A}" destId="{45D928F5-1902-4EA8-825D-B2757D65A87D}" srcOrd="13" destOrd="0" presId="urn:microsoft.com/office/officeart/2005/8/layout/list1"/>
    <dgm:cxn modelId="{C88163DC-A58B-4B34-80A8-378B26879A51}" type="presParOf" srcId="{0596F00E-2A48-44DE-98EB-0A723D874D0A}" destId="{30D6C834-A716-447A-8746-71E4EB939485}" srcOrd="14" destOrd="0" presId="urn:microsoft.com/office/officeart/2005/8/layout/list1"/>
    <dgm:cxn modelId="{55B9FF35-0F0C-4D9F-89F9-FBAB21B55E1E}" type="presParOf" srcId="{0596F00E-2A48-44DE-98EB-0A723D874D0A}" destId="{4AB71347-7154-4753-9108-76CD3CB59E27}" srcOrd="15" destOrd="0" presId="urn:microsoft.com/office/officeart/2005/8/layout/list1"/>
    <dgm:cxn modelId="{DCE30C73-3602-415A-8A52-0A689FD8C290}" type="presParOf" srcId="{0596F00E-2A48-44DE-98EB-0A723D874D0A}" destId="{44F43D77-A598-4500-B265-ACE39282EEE6}" srcOrd="16" destOrd="0" presId="urn:microsoft.com/office/officeart/2005/8/layout/list1"/>
    <dgm:cxn modelId="{1B27B896-1689-492D-B829-B152E23C08C8}" type="presParOf" srcId="{44F43D77-A598-4500-B265-ACE39282EEE6}" destId="{56307164-DC3E-4A02-94C1-23CB99397A17}" srcOrd="0" destOrd="0" presId="urn:microsoft.com/office/officeart/2005/8/layout/list1"/>
    <dgm:cxn modelId="{3E2D403E-3E44-4F52-8246-3D437B97ACBC}" type="presParOf" srcId="{44F43D77-A598-4500-B265-ACE39282EEE6}" destId="{0893E421-0749-4DD0-925D-88B0362FD542}" srcOrd="1" destOrd="0" presId="urn:microsoft.com/office/officeart/2005/8/layout/list1"/>
    <dgm:cxn modelId="{C3C642A7-D07A-4563-BC9B-096A903BA2C8}" type="presParOf" srcId="{0596F00E-2A48-44DE-98EB-0A723D874D0A}" destId="{B788DC23-BD02-4A44-9229-D50AAE2C8E2B}" srcOrd="17" destOrd="0" presId="urn:microsoft.com/office/officeart/2005/8/layout/list1"/>
    <dgm:cxn modelId="{0C7E21D0-205C-4B91-B71D-9188CF0E2864}" type="presParOf" srcId="{0596F00E-2A48-44DE-98EB-0A723D874D0A}" destId="{0E896D5D-A3E9-4B3D-A486-48EBD23886E1}" srcOrd="18" destOrd="0" presId="urn:microsoft.com/office/officeart/2005/8/layout/list1"/>
    <dgm:cxn modelId="{E71C2541-5691-42CF-861C-B98CB2F2BDD5}" type="presParOf" srcId="{0596F00E-2A48-44DE-98EB-0A723D874D0A}" destId="{CE11CDD4-0C01-4758-A7D7-501AE8399603}" srcOrd="19" destOrd="0" presId="urn:microsoft.com/office/officeart/2005/8/layout/list1"/>
    <dgm:cxn modelId="{3A55A625-0CB1-4BE2-BF7F-06141B874DBB}" type="presParOf" srcId="{0596F00E-2A48-44DE-98EB-0A723D874D0A}" destId="{0FBAB8CA-349C-4DA5-8149-026F1B5A01E2}" srcOrd="20" destOrd="0" presId="urn:microsoft.com/office/officeart/2005/8/layout/list1"/>
    <dgm:cxn modelId="{DFFA8014-336C-4F62-B271-A8C89A6E8D9F}" type="presParOf" srcId="{0FBAB8CA-349C-4DA5-8149-026F1B5A01E2}" destId="{BD7ABDCB-DA0E-4E5A-8294-3847E5F84EEC}" srcOrd="0" destOrd="0" presId="urn:microsoft.com/office/officeart/2005/8/layout/list1"/>
    <dgm:cxn modelId="{A1C8D21A-1F01-4A0A-9FA5-551DBA344D96}" type="presParOf" srcId="{0FBAB8CA-349C-4DA5-8149-026F1B5A01E2}" destId="{37CAA368-12F9-4DD6-BE49-EA7FEA2B0AFF}" srcOrd="1" destOrd="0" presId="urn:microsoft.com/office/officeart/2005/8/layout/list1"/>
    <dgm:cxn modelId="{3A2EE662-6F6C-49C8-8EE4-83181CC5BE5D}" type="presParOf" srcId="{0596F00E-2A48-44DE-98EB-0A723D874D0A}" destId="{CA066A84-70FB-4C14-881D-C83436DB74E7}" srcOrd="21" destOrd="0" presId="urn:microsoft.com/office/officeart/2005/8/layout/list1"/>
    <dgm:cxn modelId="{BAB616AA-E534-4A23-9FE4-FE884433582D}" type="presParOf" srcId="{0596F00E-2A48-44DE-98EB-0A723D874D0A}" destId="{7A2EAD7D-434F-4672-8BCB-6939AF0CDAF0}" srcOrd="22" destOrd="0" presId="urn:microsoft.com/office/officeart/2005/8/layout/list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82EE62F-7750-42A8-8674-8A77405848CA}" type="doc">
      <dgm:prSet loTypeId="urn:microsoft.com/office/officeart/2005/8/layout/list1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FAEECA9-EB04-426F-ADBA-A8F0FFE14CCC}">
      <dgm:prSet phldrT="[Texto]"/>
      <dgm:spPr>
        <a:solidFill>
          <a:srgbClr val="FF0000"/>
        </a:solidFill>
      </dgm:spPr>
      <dgm:t>
        <a:bodyPr/>
        <a:lstStyle/>
        <a:p>
          <a:r>
            <a:rPr lang="es-MX" b="1" dirty="0" smtClean="0">
              <a:solidFill>
                <a:schemeClr val="bg1"/>
              </a:solidFill>
              <a:ea typeface="굴림"/>
              <a:cs typeface="굴림"/>
            </a:rPr>
            <a:t>¿ Qué es la biomasa ?</a:t>
          </a:r>
          <a:endParaRPr lang="en-US" b="1" dirty="0">
            <a:solidFill>
              <a:schemeClr val="bg1"/>
            </a:solidFill>
            <a:ea typeface="굴림"/>
            <a:cs typeface="굴림"/>
          </a:endParaRPr>
        </a:p>
      </dgm:t>
    </dgm:pt>
    <dgm:pt modelId="{FD72C153-4A15-4BF7-AF71-D694A0265398}" type="parTrans" cxnId="{84DC088C-75EF-4ADF-992C-37372EF7BBD3}">
      <dgm:prSet/>
      <dgm:spPr/>
      <dgm:t>
        <a:bodyPr/>
        <a:lstStyle/>
        <a:p>
          <a:endParaRPr lang="en-US"/>
        </a:p>
      </dgm:t>
    </dgm:pt>
    <dgm:pt modelId="{AE729EA9-4055-428F-A525-B6EE8C66F19C}" type="sibTrans" cxnId="{84DC088C-75EF-4ADF-992C-37372EF7BBD3}">
      <dgm:prSet/>
      <dgm:spPr/>
      <dgm:t>
        <a:bodyPr/>
        <a:lstStyle/>
        <a:p>
          <a:endParaRPr lang="en-US"/>
        </a:p>
      </dgm:t>
    </dgm:pt>
    <dgm:pt modelId="{985038F1-91AC-418E-85E5-C1B78F1B20B1}">
      <dgm:prSet phldrT="[Texto]"/>
      <dgm:spPr>
        <a:solidFill>
          <a:srgbClr val="00B011"/>
        </a:solidFill>
      </dgm:spPr>
      <dgm:t>
        <a:bodyPr/>
        <a:lstStyle/>
        <a:p>
          <a:r>
            <a:rPr lang="es-MX" b="1" dirty="0" smtClean="0">
              <a:solidFill>
                <a:schemeClr val="bg1"/>
              </a:solidFill>
              <a:ea typeface="굴림"/>
              <a:cs typeface="굴림"/>
            </a:rPr>
            <a:t>Caracterización de la Biomasa</a:t>
          </a:r>
          <a:endParaRPr lang="en-US" b="1" dirty="0">
            <a:solidFill>
              <a:schemeClr val="bg1"/>
            </a:solidFill>
            <a:ea typeface="굴림"/>
            <a:cs typeface="굴림"/>
          </a:endParaRPr>
        </a:p>
      </dgm:t>
    </dgm:pt>
    <dgm:pt modelId="{ED8BBA47-5CA0-4A90-9478-3D5A7F085B7C}" type="parTrans" cxnId="{6E9D2B3A-7D02-42DD-BFEF-E6EB042A1CB9}">
      <dgm:prSet/>
      <dgm:spPr/>
      <dgm:t>
        <a:bodyPr/>
        <a:lstStyle/>
        <a:p>
          <a:endParaRPr lang="en-US"/>
        </a:p>
      </dgm:t>
    </dgm:pt>
    <dgm:pt modelId="{E51746DA-BEED-4596-92C9-7D38C6086302}" type="sibTrans" cxnId="{6E9D2B3A-7D02-42DD-BFEF-E6EB042A1CB9}">
      <dgm:prSet/>
      <dgm:spPr/>
      <dgm:t>
        <a:bodyPr/>
        <a:lstStyle/>
        <a:p>
          <a:endParaRPr lang="en-US"/>
        </a:p>
      </dgm:t>
    </dgm:pt>
    <dgm:pt modelId="{7661B3CE-5A9D-482E-B3FD-37BF1E708469}">
      <dgm:prSet phldrT="[Texto]"/>
      <dgm:spPr>
        <a:solidFill>
          <a:srgbClr val="0070C0"/>
        </a:solidFill>
      </dgm:spPr>
      <dgm:t>
        <a:bodyPr/>
        <a:lstStyle/>
        <a:p>
          <a:r>
            <a:rPr lang="es-ES" b="1" dirty="0" smtClean="0">
              <a:solidFill>
                <a:schemeClr val="bg1"/>
              </a:solidFill>
              <a:ea typeface="굴림"/>
              <a:cs typeface="굴림"/>
            </a:rPr>
            <a:t>Procesamientos de la biomasa para producir energía </a:t>
          </a:r>
          <a:endParaRPr lang="en-US" dirty="0">
            <a:solidFill>
              <a:schemeClr val="bg1"/>
            </a:solidFill>
          </a:endParaRPr>
        </a:p>
      </dgm:t>
    </dgm:pt>
    <dgm:pt modelId="{0A741E34-C803-467A-82B6-E8286F8BEA4F}" type="parTrans" cxnId="{ECE02234-F24B-49BF-B46F-43CB277B6268}">
      <dgm:prSet/>
      <dgm:spPr/>
      <dgm:t>
        <a:bodyPr/>
        <a:lstStyle/>
        <a:p>
          <a:endParaRPr lang="en-US"/>
        </a:p>
      </dgm:t>
    </dgm:pt>
    <dgm:pt modelId="{5A1CD035-702F-48A9-A0D0-261DA972537A}" type="sibTrans" cxnId="{ECE02234-F24B-49BF-B46F-43CB277B6268}">
      <dgm:prSet/>
      <dgm:spPr/>
      <dgm:t>
        <a:bodyPr/>
        <a:lstStyle/>
        <a:p>
          <a:endParaRPr lang="en-US"/>
        </a:p>
      </dgm:t>
    </dgm:pt>
    <dgm:pt modelId="{B8E8998C-5ACF-4271-9265-B76415802E43}">
      <dgm:prSet phldrT="[Texto]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dirty="0" err="1" smtClean="0">
              <a:solidFill>
                <a:schemeClr val="tx1"/>
              </a:solidFill>
            </a:rPr>
            <a:t>Densificación</a:t>
          </a:r>
          <a:endParaRPr lang="en-US" dirty="0">
            <a:solidFill>
              <a:schemeClr val="tx1"/>
            </a:solidFill>
          </a:endParaRPr>
        </a:p>
      </dgm:t>
    </dgm:pt>
    <dgm:pt modelId="{EDBB8118-4F58-44F5-A476-EE78BEEBF339}" type="sibTrans" cxnId="{30F33B96-E5B5-453F-A649-F59833D80211}">
      <dgm:prSet/>
      <dgm:spPr/>
      <dgm:t>
        <a:bodyPr/>
        <a:lstStyle/>
        <a:p>
          <a:endParaRPr lang="en-US"/>
        </a:p>
      </dgm:t>
    </dgm:pt>
    <dgm:pt modelId="{D6CFF19E-A377-41C4-A3A4-72C9D5256C50}" type="parTrans" cxnId="{30F33B96-E5B5-453F-A649-F59833D80211}">
      <dgm:prSet/>
      <dgm:spPr/>
      <dgm:t>
        <a:bodyPr/>
        <a:lstStyle/>
        <a:p>
          <a:endParaRPr lang="en-US"/>
        </a:p>
      </dgm:t>
    </dgm:pt>
    <dgm:pt modelId="{7911B189-3BFC-4667-903E-0ECBA1561DDD}">
      <dgm:prSet phldrT="[Texto]"/>
      <dgm:spPr>
        <a:solidFill>
          <a:srgbClr val="00B011"/>
        </a:solidFill>
      </dgm:spPr>
      <dgm:t>
        <a:bodyPr/>
        <a:lstStyle/>
        <a:p>
          <a:r>
            <a:rPr lang="en-US" b="1" dirty="0" err="1" smtClean="0">
              <a:solidFill>
                <a:schemeClr val="bg1"/>
              </a:solidFill>
              <a:ea typeface="굴림"/>
              <a:cs typeface="굴림"/>
            </a:rPr>
            <a:t>Cultivos</a:t>
          </a:r>
          <a:r>
            <a:rPr lang="en-US" b="1" dirty="0" smtClean="0">
              <a:solidFill>
                <a:schemeClr val="bg1"/>
              </a:solidFill>
              <a:ea typeface="굴림"/>
              <a:cs typeface="굴림"/>
            </a:rPr>
            <a:t> </a:t>
          </a:r>
          <a:r>
            <a:rPr lang="en-US" b="1" dirty="0" err="1" smtClean="0">
              <a:solidFill>
                <a:schemeClr val="bg1"/>
              </a:solidFill>
              <a:ea typeface="굴림"/>
              <a:cs typeface="굴림"/>
            </a:rPr>
            <a:t>dendroenegéticos</a:t>
          </a:r>
          <a:endParaRPr lang="en-US" b="1" dirty="0">
            <a:solidFill>
              <a:schemeClr val="bg1"/>
            </a:solidFill>
            <a:ea typeface="굴림"/>
            <a:cs typeface="굴림"/>
          </a:endParaRPr>
        </a:p>
      </dgm:t>
    </dgm:pt>
    <dgm:pt modelId="{27B5C6A9-8E8F-4C61-A084-30F39856D0E4}" type="parTrans" cxnId="{01F79FA0-7FB3-4BFE-BB02-C33DF7008380}">
      <dgm:prSet/>
      <dgm:spPr/>
    </dgm:pt>
    <dgm:pt modelId="{59771AAC-70FB-418A-9EC1-E208BD59EE11}" type="sibTrans" cxnId="{01F79FA0-7FB3-4BFE-BB02-C33DF7008380}">
      <dgm:prSet/>
      <dgm:spPr/>
    </dgm:pt>
    <dgm:pt modelId="{9B796927-C804-482F-BD52-67B536675C45}">
      <dgm:prSet phldrT="[Texto]"/>
      <dgm:spPr>
        <a:solidFill>
          <a:srgbClr val="FF0000"/>
        </a:solidFill>
      </dgm:spPr>
      <dgm:t>
        <a:bodyPr/>
        <a:lstStyle/>
        <a:p>
          <a:r>
            <a:rPr lang="en-US" b="1" dirty="0" smtClean="0">
              <a:solidFill>
                <a:schemeClr val="bg1"/>
              </a:solidFill>
              <a:ea typeface="굴림"/>
              <a:cs typeface="굴림"/>
            </a:rPr>
            <a:t>¿</a:t>
          </a:r>
          <a:r>
            <a:rPr lang="en-US" b="1" dirty="0" err="1" smtClean="0">
              <a:solidFill>
                <a:schemeClr val="bg1"/>
              </a:solidFill>
              <a:ea typeface="굴림"/>
              <a:cs typeface="굴림"/>
            </a:rPr>
            <a:t>Por</a:t>
          </a:r>
          <a:r>
            <a:rPr lang="en-US" b="1" dirty="0" smtClean="0">
              <a:solidFill>
                <a:schemeClr val="bg1"/>
              </a:solidFill>
              <a:ea typeface="굴림"/>
              <a:cs typeface="굴림"/>
            </a:rPr>
            <a:t> </a:t>
          </a:r>
          <a:r>
            <a:rPr lang="en-US" b="1" dirty="0" err="1" smtClean="0">
              <a:solidFill>
                <a:schemeClr val="bg1"/>
              </a:solidFill>
              <a:ea typeface="굴림"/>
              <a:cs typeface="굴림"/>
            </a:rPr>
            <a:t>qué</a:t>
          </a:r>
          <a:r>
            <a:rPr lang="en-US" b="1" dirty="0" smtClean="0">
              <a:solidFill>
                <a:schemeClr val="bg1"/>
              </a:solidFill>
              <a:ea typeface="굴림"/>
              <a:cs typeface="굴림"/>
            </a:rPr>
            <a:t> la </a:t>
          </a:r>
          <a:r>
            <a:rPr lang="en-US" b="1" dirty="0" err="1" smtClean="0">
              <a:solidFill>
                <a:schemeClr val="bg1"/>
              </a:solidFill>
              <a:ea typeface="굴림"/>
              <a:cs typeface="굴림"/>
            </a:rPr>
            <a:t>biomasa</a:t>
          </a:r>
          <a:r>
            <a:rPr lang="en-US" b="1" dirty="0" smtClean="0">
              <a:solidFill>
                <a:schemeClr val="bg1"/>
              </a:solidFill>
              <a:ea typeface="굴림"/>
              <a:cs typeface="굴림"/>
            </a:rPr>
            <a:t> </a:t>
          </a:r>
          <a:r>
            <a:rPr lang="en-US" b="1" dirty="0" err="1" smtClean="0">
              <a:solidFill>
                <a:schemeClr val="bg1"/>
              </a:solidFill>
              <a:ea typeface="굴림"/>
              <a:cs typeface="굴림"/>
            </a:rPr>
            <a:t>como</a:t>
          </a:r>
          <a:r>
            <a:rPr lang="en-US" b="1" dirty="0" smtClean="0">
              <a:solidFill>
                <a:schemeClr val="bg1"/>
              </a:solidFill>
              <a:ea typeface="굴림"/>
              <a:cs typeface="굴림"/>
            </a:rPr>
            <a:t> </a:t>
          </a:r>
          <a:r>
            <a:rPr lang="en-US" b="1" dirty="0" err="1" smtClean="0">
              <a:solidFill>
                <a:schemeClr val="bg1"/>
              </a:solidFill>
              <a:ea typeface="굴림"/>
              <a:cs typeface="굴림"/>
            </a:rPr>
            <a:t>fuente</a:t>
          </a:r>
          <a:r>
            <a:rPr lang="en-US" b="1" dirty="0" smtClean="0">
              <a:solidFill>
                <a:schemeClr val="bg1"/>
              </a:solidFill>
              <a:ea typeface="굴림"/>
              <a:cs typeface="굴림"/>
            </a:rPr>
            <a:t> de </a:t>
          </a:r>
          <a:r>
            <a:rPr lang="en-US" b="1" dirty="0" err="1" smtClean="0">
              <a:solidFill>
                <a:schemeClr val="bg1"/>
              </a:solidFill>
              <a:ea typeface="굴림"/>
              <a:cs typeface="굴림"/>
            </a:rPr>
            <a:t>energías</a:t>
          </a:r>
          <a:r>
            <a:rPr lang="en-US" b="1" dirty="0" smtClean="0">
              <a:solidFill>
                <a:schemeClr val="bg1"/>
              </a:solidFill>
              <a:ea typeface="굴림"/>
              <a:cs typeface="굴림"/>
            </a:rPr>
            <a:t> </a:t>
          </a:r>
          <a:r>
            <a:rPr lang="en-US" b="1" dirty="0" err="1" smtClean="0">
              <a:solidFill>
                <a:schemeClr val="bg1"/>
              </a:solidFill>
              <a:ea typeface="굴림"/>
              <a:cs typeface="굴림"/>
            </a:rPr>
            <a:t>renovables</a:t>
          </a:r>
          <a:r>
            <a:rPr lang="en-US" b="1" dirty="0" smtClean="0">
              <a:solidFill>
                <a:schemeClr val="bg1"/>
              </a:solidFill>
              <a:ea typeface="굴림"/>
              <a:cs typeface="굴림"/>
            </a:rPr>
            <a:t>?</a:t>
          </a:r>
          <a:endParaRPr lang="en-US" b="1" dirty="0">
            <a:solidFill>
              <a:schemeClr val="bg1"/>
            </a:solidFill>
            <a:ea typeface="굴림"/>
            <a:cs typeface="굴림"/>
          </a:endParaRPr>
        </a:p>
      </dgm:t>
    </dgm:pt>
    <dgm:pt modelId="{74172E9D-48CB-49B7-97B9-F91EFCAEB391}" type="parTrans" cxnId="{57E0A390-9C61-4176-AA14-71428BAE2F6C}">
      <dgm:prSet/>
      <dgm:spPr/>
    </dgm:pt>
    <dgm:pt modelId="{72A57760-0CE5-448A-8B2A-273D3EA0B8C3}" type="sibTrans" cxnId="{57E0A390-9C61-4176-AA14-71428BAE2F6C}">
      <dgm:prSet/>
      <dgm:spPr/>
    </dgm:pt>
    <dgm:pt modelId="{0596F00E-2A48-44DE-98EB-0A723D874D0A}" type="pres">
      <dgm:prSet presAssocID="{482EE62F-7750-42A8-8674-8A77405848C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B3A7450-D912-48FD-B435-457155C84D11}" type="pres">
      <dgm:prSet presAssocID="{5FAEECA9-EB04-426F-ADBA-A8F0FFE14CCC}" presName="parentLin" presStyleCnt="0"/>
      <dgm:spPr/>
      <dgm:t>
        <a:bodyPr/>
        <a:lstStyle/>
        <a:p>
          <a:endParaRPr lang="en-US"/>
        </a:p>
      </dgm:t>
    </dgm:pt>
    <dgm:pt modelId="{79C83E4F-8043-4924-8F8B-51F17B3569CA}" type="pres">
      <dgm:prSet presAssocID="{5FAEECA9-EB04-426F-ADBA-A8F0FFE14CCC}" presName="parentLeftMargin" presStyleLbl="node1" presStyleIdx="0" presStyleCnt="6"/>
      <dgm:spPr/>
      <dgm:t>
        <a:bodyPr/>
        <a:lstStyle/>
        <a:p>
          <a:endParaRPr lang="en-US"/>
        </a:p>
      </dgm:t>
    </dgm:pt>
    <dgm:pt modelId="{B50B94C8-CC2E-4F0C-BABF-96BD4F95C4F8}" type="pres">
      <dgm:prSet presAssocID="{5FAEECA9-EB04-426F-ADBA-A8F0FFE14CCC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04B0FD-1E70-4BFD-B4DD-7E099719A2F6}" type="pres">
      <dgm:prSet presAssocID="{5FAEECA9-EB04-426F-ADBA-A8F0FFE14CCC}" presName="negativeSpace" presStyleCnt="0"/>
      <dgm:spPr/>
      <dgm:t>
        <a:bodyPr/>
        <a:lstStyle/>
        <a:p>
          <a:endParaRPr lang="en-US"/>
        </a:p>
      </dgm:t>
    </dgm:pt>
    <dgm:pt modelId="{E93C7938-1995-4611-A050-091AF9CD50AD}" type="pres">
      <dgm:prSet presAssocID="{5FAEECA9-EB04-426F-ADBA-A8F0FFE14CCC}" presName="childText" presStyleLbl="conFgAcc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14B799-3CDF-4C97-ABA6-20A2FC175A71}" type="pres">
      <dgm:prSet presAssocID="{AE729EA9-4055-428F-A525-B6EE8C66F19C}" presName="spaceBetweenRectangles" presStyleCnt="0"/>
      <dgm:spPr/>
      <dgm:t>
        <a:bodyPr/>
        <a:lstStyle/>
        <a:p>
          <a:endParaRPr lang="en-US"/>
        </a:p>
      </dgm:t>
    </dgm:pt>
    <dgm:pt modelId="{CD82D3BE-688C-4B48-B5B8-5E26D1A51E70}" type="pres">
      <dgm:prSet presAssocID="{9B796927-C804-482F-BD52-67B536675C45}" presName="parentLin" presStyleCnt="0"/>
      <dgm:spPr/>
    </dgm:pt>
    <dgm:pt modelId="{667544DD-7DFA-4CE6-9AE7-02A811DF38F2}" type="pres">
      <dgm:prSet presAssocID="{9B796927-C804-482F-BD52-67B536675C45}" presName="parentLeftMargin" presStyleLbl="node1" presStyleIdx="0" presStyleCnt="6"/>
      <dgm:spPr/>
      <dgm:t>
        <a:bodyPr/>
        <a:lstStyle/>
        <a:p>
          <a:endParaRPr lang="es-ES"/>
        </a:p>
      </dgm:t>
    </dgm:pt>
    <dgm:pt modelId="{9BDD2A09-407C-4487-9B3C-CECF7EA835D9}" type="pres">
      <dgm:prSet presAssocID="{9B796927-C804-482F-BD52-67B536675C45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C452905-8B3B-4943-B152-3C766ECD6B9E}" type="pres">
      <dgm:prSet presAssocID="{9B796927-C804-482F-BD52-67B536675C45}" presName="negativeSpace" presStyleCnt="0"/>
      <dgm:spPr/>
    </dgm:pt>
    <dgm:pt modelId="{1C19E1DF-524B-4982-B189-72D13EEF1E1E}" type="pres">
      <dgm:prSet presAssocID="{9B796927-C804-482F-BD52-67B536675C45}" presName="childText" presStyleLbl="conFgAcc1" presStyleIdx="1" presStyleCnt="6">
        <dgm:presLayoutVars>
          <dgm:bulletEnabled val="1"/>
        </dgm:presLayoutVars>
      </dgm:prSet>
      <dgm:spPr/>
    </dgm:pt>
    <dgm:pt modelId="{A477366E-1E99-478B-94DD-C08E9B2A63EE}" type="pres">
      <dgm:prSet presAssocID="{72A57760-0CE5-448A-8B2A-273D3EA0B8C3}" presName="spaceBetweenRectangles" presStyleCnt="0"/>
      <dgm:spPr/>
    </dgm:pt>
    <dgm:pt modelId="{D99D3F45-0FF6-47D1-A43B-076397C8B382}" type="pres">
      <dgm:prSet presAssocID="{985038F1-91AC-418E-85E5-C1B78F1B20B1}" presName="parentLin" presStyleCnt="0"/>
      <dgm:spPr/>
      <dgm:t>
        <a:bodyPr/>
        <a:lstStyle/>
        <a:p>
          <a:endParaRPr lang="en-US"/>
        </a:p>
      </dgm:t>
    </dgm:pt>
    <dgm:pt modelId="{B5460F4B-7654-46CC-B024-88894442C2C7}" type="pres">
      <dgm:prSet presAssocID="{985038F1-91AC-418E-85E5-C1B78F1B20B1}" presName="parentLeftMargin" presStyleLbl="node1" presStyleIdx="1" presStyleCnt="6"/>
      <dgm:spPr/>
      <dgm:t>
        <a:bodyPr/>
        <a:lstStyle/>
        <a:p>
          <a:endParaRPr lang="en-US"/>
        </a:p>
      </dgm:t>
    </dgm:pt>
    <dgm:pt modelId="{8C0C9D8F-5C5F-49E9-A64E-B3516BF99316}" type="pres">
      <dgm:prSet presAssocID="{985038F1-91AC-418E-85E5-C1B78F1B20B1}" presName="parentText" presStyleLbl="node1" presStyleIdx="2" presStyleCnt="6" custLinFactNeighborX="-3952" custLinFactNeighborY="-913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CBAAFD-2D1A-4BF0-8724-7887DB83FE83}" type="pres">
      <dgm:prSet presAssocID="{985038F1-91AC-418E-85E5-C1B78F1B20B1}" presName="negativeSpace" presStyleCnt="0"/>
      <dgm:spPr/>
      <dgm:t>
        <a:bodyPr/>
        <a:lstStyle/>
        <a:p>
          <a:endParaRPr lang="en-US"/>
        </a:p>
      </dgm:t>
    </dgm:pt>
    <dgm:pt modelId="{2A95DB59-74B0-4B0F-AC73-06D29DC0B973}" type="pres">
      <dgm:prSet presAssocID="{985038F1-91AC-418E-85E5-C1B78F1B20B1}" presName="childText" presStyleLbl="conFgAcc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686284-5374-4D33-9A37-17903D06164F}" type="pres">
      <dgm:prSet presAssocID="{E51746DA-BEED-4596-92C9-7D38C6086302}" presName="spaceBetweenRectangles" presStyleCnt="0"/>
      <dgm:spPr/>
      <dgm:t>
        <a:bodyPr/>
        <a:lstStyle/>
        <a:p>
          <a:endParaRPr lang="en-US"/>
        </a:p>
      </dgm:t>
    </dgm:pt>
    <dgm:pt modelId="{BC9D225F-0519-4418-94FF-D497E4A02C4E}" type="pres">
      <dgm:prSet presAssocID="{7911B189-3BFC-4667-903E-0ECBA1561DDD}" presName="parentLin" presStyleCnt="0"/>
      <dgm:spPr/>
    </dgm:pt>
    <dgm:pt modelId="{4BE42997-D1E3-4FC0-A204-ACE0C339B908}" type="pres">
      <dgm:prSet presAssocID="{7911B189-3BFC-4667-903E-0ECBA1561DDD}" presName="parentLeftMargin" presStyleLbl="node1" presStyleIdx="2" presStyleCnt="6"/>
      <dgm:spPr/>
      <dgm:t>
        <a:bodyPr/>
        <a:lstStyle/>
        <a:p>
          <a:endParaRPr lang="es-ES"/>
        </a:p>
      </dgm:t>
    </dgm:pt>
    <dgm:pt modelId="{5C3660B9-F264-4380-AB8D-45B1A621008F}" type="pres">
      <dgm:prSet presAssocID="{7911B189-3BFC-4667-903E-0ECBA1561DDD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5D928F5-1902-4EA8-825D-B2757D65A87D}" type="pres">
      <dgm:prSet presAssocID="{7911B189-3BFC-4667-903E-0ECBA1561DDD}" presName="negativeSpace" presStyleCnt="0"/>
      <dgm:spPr/>
    </dgm:pt>
    <dgm:pt modelId="{30D6C834-A716-447A-8746-71E4EB939485}" type="pres">
      <dgm:prSet presAssocID="{7911B189-3BFC-4667-903E-0ECBA1561DDD}" presName="childText" presStyleLbl="conFgAcc1" presStyleIdx="3" presStyleCnt="6">
        <dgm:presLayoutVars>
          <dgm:bulletEnabled val="1"/>
        </dgm:presLayoutVars>
      </dgm:prSet>
      <dgm:spPr/>
    </dgm:pt>
    <dgm:pt modelId="{4AB71347-7154-4753-9108-76CD3CB59E27}" type="pres">
      <dgm:prSet presAssocID="{59771AAC-70FB-418A-9EC1-E208BD59EE11}" presName="spaceBetweenRectangles" presStyleCnt="0"/>
      <dgm:spPr/>
    </dgm:pt>
    <dgm:pt modelId="{44F43D77-A598-4500-B265-ACE39282EEE6}" type="pres">
      <dgm:prSet presAssocID="{7661B3CE-5A9D-482E-B3FD-37BF1E708469}" presName="parentLin" presStyleCnt="0"/>
      <dgm:spPr/>
      <dgm:t>
        <a:bodyPr/>
        <a:lstStyle/>
        <a:p>
          <a:endParaRPr lang="en-US"/>
        </a:p>
      </dgm:t>
    </dgm:pt>
    <dgm:pt modelId="{56307164-DC3E-4A02-94C1-23CB99397A17}" type="pres">
      <dgm:prSet presAssocID="{7661B3CE-5A9D-482E-B3FD-37BF1E708469}" presName="parentLeftMargin" presStyleLbl="node1" presStyleIdx="3" presStyleCnt="6"/>
      <dgm:spPr/>
      <dgm:t>
        <a:bodyPr/>
        <a:lstStyle/>
        <a:p>
          <a:endParaRPr lang="en-US"/>
        </a:p>
      </dgm:t>
    </dgm:pt>
    <dgm:pt modelId="{0893E421-0749-4DD0-925D-88B0362FD542}" type="pres">
      <dgm:prSet presAssocID="{7661B3CE-5A9D-482E-B3FD-37BF1E708469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88DC23-BD02-4A44-9229-D50AAE2C8E2B}" type="pres">
      <dgm:prSet presAssocID="{7661B3CE-5A9D-482E-B3FD-37BF1E708469}" presName="negativeSpace" presStyleCnt="0"/>
      <dgm:spPr/>
      <dgm:t>
        <a:bodyPr/>
        <a:lstStyle/>
        <a:p>
          <a:endParaRPr lang="en-US"/>
        </a:p>
      </dgm:t>
    </dgm:pt>
    <dgm:pt modelId="{0E896D5D-A3E9-4B3D-A486-48EBD23886E1}" type="pres">
      <dgm:prSet presAssocID="{7661B3CE-5A9D-482E-B3FD-37BF1E708469}" presName="childText" presStyleLbl="conFgAcc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11CDD4-0C01-4758-A7D7-501AE8399603}" type="pres">
      <dgm:prSet presAssocID="{5A1CD035-702F-48A9-A0D0-261DA972537A}" presName="spaceBetweenRectangles" presStyleCnt="0"/>
      <dgm:spPr/>
      <dgm:t>
        <a:bodyPr/>
        <a:lstStyle/>
        <a:p>
          <a:endParaRPr lang="en-US"/>
        </a:p>
      </dgm:t>
    </dgm:pt>
    <dgm:pt modelId="{0FBAB8CA-349C-4DA5-8149-026F1B5A01E2}" type="pres">
      <dgm:prSet presAssocID="{B8E8998C-5ACF-4271-9265-B76415802E43}" presName="parentLin" presStyleCnt="0"/>
      <dgm:spPr/>
      <dgm:t>
        <a:bodyPr/>
        <a:lstStyle/>
        <a:p>
          <a:endParaRPr lang="en-US"/>
        </a:p>
      </dgm:t>
    </dgm:pt>
    <dgm:pt modelId="{BD7ABDCB-DA0E-4E5A-8294-3847E5F84EEC}" type="pres">
      <dgm:prSet presAssocID="{B8E8998C-5ACF-4271-9265-B76415802E43}" presName="parentLeftMargin" presStyleLbl="node1" presStyleIdx="4" presStyleCnt="6"/>
      <dgm:spPr/>
      <dgm:t>
        <a:bodyPr/>
        <a:lstStyle/>
        <a:p>
          <a:endParaRPr lang="en-US"/>
        </a:p>
      </dgm:t>
    </dgm:pt>
    <dgm:pt modelId="{37CAA368-12F9-4DD6-BE49-EA7FEA2B0AFF}" type="pres">
      <dgm:prSet presAssocID="{B8E8998C-5ACF-4271-9265-B76415802E43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066A84-70FB-4C14-881D-C83436DB74E7}" type="pres">
      <dgm:prSet presAssocID="{B8E8998C-5ACF-4271-9265-B76415802E43}" presName="negativeSpace" presStyleCnt="0"/>
      <dgm:spPr/>
      <dgm:t>
        <a:bodyPr/>
        <a:lstStyle/>
        <a:p>
          <a:endParaRPr lang="en-US"/>
        </a:p>
      </dgm:t>
    </dgm:pt>
    <dgm:pt modelId="{7A2EAD7D-434F-4672-8BCB-6939AF0CDAF0}" type="pres">
      <dgm:prSet presAssocID="{B8E8998C-5ACF-4271-9265-B76415802E43}" presName="childText" presStyleLbl="conFgAcc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C60A36E-DCF2-4E46-80A0-46C161E8D7A8}" type="presOf" srcId="{5FAEECA9-EB04-426F-ADBA-A8F0FFE14CCC}" destId="{B50B94C8-CC2E-4F0C-BABF-96BD4F95C4F8}" srcOrd="1" destOrd="0" presId="urn:microsoft.com/office/officeart/2005/8/layout/list1"/>
    <dgm:cxn modelId="{ECE02234-F24B-49BF-B46F-43CB277B6268}" srcId="{482EE62F-7750-42A8-8674-8A77405848CA}" destId="{7661B3CE-5A9D-482E-B3FD-37BF1E708469}" srcOrd="4" destOrd="0" parTransId="{0A741E34-C803-467A-82B6-E8286F8BEA4F}" sibTransId="{5A1CD035-702F-48A9-A0D0-261DA972537A}"/>
    <dgm:cxn modelId="{96A184AA-0B56-483A-B5B7-B3F254C0F7A1}" type="presOf" srcId="{9B796927-C804-482F-BD52-67B536675C45}" destId="{9BDD2A09-407C-4487-9B3C-CECF7EA835D9}" srcOrd="1" destOrd="0" presId="urn:microsoft.com/office/officeart/2005/8/layout/list1"/>
    <dgm:cxn modelId="{69AFA7E1-913D-4A5D-AB1F-2EFC18893C1D}" type="presOf" srcId="{5FAEECA9-EB04-426F-ADBA-A8F0FFE14CCC}" destId="{79C83E4F-8043-4924-8F8B-51F17B3569CA}" srcOrd="0" destOrd="0" presId="urn:microsoft.com/office/officeart/2005/8/layout/list1"/>
    <dgm:cxn modelId="{02637246-A20E-4F9C-9B01-A6CA3B9F80D8}" type="presOf" srcId="{7661B3CE-5A9D-482E-B3FD-37BF1E708469}" destId="{56307164-DC3E-4A02-94C1-23CB99397A17}" srcOrd="0" destOrd="0" presId="urn:microsoft.com/office/officeart/2005/8/layout/list1"/>
    <dgm:cxn modelId="{6E9D2B3A-7D02-42DD-BFEF-E6EB042A1CB9}" srcId="{482EE62F-7750-42A8-8674-8A77405848CA}" destId="{985038F1-91AC-418E-85E5-C1B78F1B20B1}" srcOrd="2" destOrd="0" parTransId="{ED8BBA47-5CA0-4A90-9478-3D5A7F085B7C}" sibTransId="{E51746DA-BEED-4596-92C9-7D38C6086302}"/>
    <dgm:cxn modelId="{C3850631-596C-418B-BD45-7E5D41287305}" type="presOf" srcId="{7661B3CE-5A9D-482E-B3FD-37BF1E708469}" destId="{0893E421-0749-4DD0-925D-88B0362FD542}" srcOrd="1" destOrd="0" presId="urn:microsoft.com/office/officeart/2005/8/layout/list1"/>
    <dgm:cxn modelId="{D2954885-5BA5-46F5-BA13-CFE8A6F7D3A2}" type="presOf" srcId="{985038F1-91AC-418E-85E5-C1B78F1B20B1}" destId="{8C0C9D8F-5C5F-49E9-A64E-B3516BF99316}" srcOrd="1" destOrd="0" presId="urn:microsoft.com/office/officeart/2005/8/layout/list1"/>
    <dgm:cxn modelId="{11457DBA-DAEA-4541-B4CC-9C6441C25B2F}" type="presOf" srcId="{9B796927-C804-482F-BD52-67B536675C45}" destId="{667544DD-7DFA-4CE6-9AE7-02A811DF38F2}" srcOrd="0" destOrd="0" presId="urn:microsoft.com/office/officeart/2005/8/layout/list1"/>
    <dgm:cxn modelId="{30F33B96-E5B5-453F-A649-F59833D80211}" srcId="{482EE62F-7750-42A8-8674-8A77405848CA}" destId="{B8E8998C-5ACF-4271-9265-B76415802E43}" srcOrd="5" destOrd="0" parTransId="{D6CFF19E-A377-41C4-A3A4-72C9D5256C50}" sibTransId="{EDBB8118-4F58-44F5-A476-EE78BEEBF339}"/>
    <dgm:cxn modelId="{7F42E0DD-1BCE-4E9D-9315-A87EAC95EA5E}" type="presOf" srcId="{482EE62F-7750-42A8-8674-8A77405848CA}" destId="{0596F00E-2A48-44DE-98EB-0A723D874D0A}" srcOrd="0" destOrd="0" presId="urn:microsoft.com/office/officeart/2005/8/layout/list1"/>
    <dgm:cxn modelId="{FB0DA0FF-3300-4FE4-BCD7-F6DB85A30C76}" type="presOf" srcId="{B8E8998C-5ACF-4271-9265-B76415802E43}" destId="{37CAA368-12F9-4DD6-BE49-EA7FEA2B0AFF}" srcOrd="1" destOrd="0" presId="urn:microsoft.com/office/officeart/2005/8/layout/list1"/>
    <dgm:cxn modelId="{0EF2F822-5D92-4A63-9E33-5D0F60720B52}" type="presOf" srcId="{985038F1-91AC-418E-85E5-C1B78F1B20B1}" destId="{B5460F4B-7654-46CC-B024-88894442C2C7}" srcOrd="0" destOrd="0" presId="urn:microsoft.com/office/officeart/2005/8/layout/list1"/>
    <dgm:cxn modelId="{E814ECCE-90DE-49A8-A725-1071A57972AC}" type="presOf" srcId="{7911B189-3BFC-4667-903E-0ECBA1561DDD}" destId="{5C3660B9-F264-4380-AB8D-45B1A621008F}" srcOrd="1" destOrd="0" presId="urn:microsoft.com/office/officeart/2005/8/layout/list1"/>
    <dgm:cxn modelId="{01F79FA0-7FB3-4BFE-BB02-C33DF7008380}" srcId="{482EE62F-7750-42A8-8674-8A77405848CA}" destId="{7911B189-3BFC-4667-903E-0ECBA1561DDD}" srcOrd="3" destOrd="0" parTransId="{27B5C6A9-8E8F-4C61-A084-30F39856D0E4}" sibTransId="{59771AAC-70FB-418A-9EC1-E208BD59EE11}"/>
    <dgm:cxn modelId="{3F1EC54F-A43F-4898-B695-7C259DCFB56D}" type="presOf" srcId="{B8E8998C-5ACF-4271-9265-B76415802E43}" destId="{BD7ABDCB-DA0E-4E5A-8294-3847E5F84EEC}" srcOrd="0" destOrd="0" presId="urn:microsoft.com/office/officeart/2005/8/layout/list1"/>
    <dgm:cxn modelId="{84DC088C-75EF-4ADF-992C-37372EF7BBD3}" srcId="{482EE62F-7750-42A8-8674-8A77405848CA}" destId="{5FAEECA9-EB04-426F-ADBA-A8F0FFE14CCC}" srcOrd="0" destOrd="0" parTransId="{FD72C153-4A15-4BF7-AF71-D694A0265398}" sibTransId="{AE729EA9-4055-428F-A525-B6EE8C66F19C}"/>
    <dgm:cxn modelId="{57E0A390-9C61-4176-AA14-71428BAE2F6C}" srcId="{482EE62F-7750-42A8-8674-8A77405848CA}" destId="{9B796927-C804-482F-BD52-67B536675C45}" srcOrd="1" destOrd="0" parTransId="{74172E9D-48CB-49B7-97B9-F91EFCAEB391}" sibTransId="{72A57760-0CE5-448A-8B2A-273D3EA0B8C3}"/>
    <dgm:cxn modelId="{D6BCCDAD-AE7A-4F5E-840A-23A143813767}" type="presOf" srcId="{7911B189-3BFC-4667-903E-0ECBA1561DDD}" destId="{4BE42997-D1E3-4FC0-A204-ACE0C339B908}" srcOrd="0" destOrd="0" presId="urn:microsoft.com/office/officeart/2005/8/layout/list1"/>
    <dgm:cxn modelId="{BE389C3F-3093-4112-BD0F-48605A3A54E2}" type="presParOf" srcId="{0596F00E-2A48-44DE-98EB-0A723D874D0A}" destId="{7B3A7450-D912-48FD-B435-457155C84D11}" srcOrd="0" destOrd="0" presId="urn:microsoft.com/office/officeart/2005/8/layout/list1"/>
    <dgm:cxn modelId="{F682A488-EABA-4A03-ACA3-DF5D4691D025}" type="presParOf" srcId="{7B3A7450-D912-48FD-B435-457155C84D11}" destId="{79C83E4F-8043-4924-8F8B-51F17B3569CA}" srcOrd="0" destOrd="0" presId="urn:microsoft.com/office/officeart/2005/8/layout/list1"/>
    <dgm:cxn modelId="{518E5DAB-74FE-4F71-B7AE-B36C32A394CC}" type="presParOf" srcId="{7B3A7450-D912-48FD-B435-457155C84D11}" destId="{B50B94C8-CC2E-4F0C-BABF-96BD4F95C4F8}" srcOrd="1" destOrd="0" presId="urn:microsoft.com/office/officeart/2005/8/layout/list1"/>
    <dgm:cxn modelId="{42516E2E-192E-425F-B3CC-C6FC8ED05D47}" type="presParOf" srcId="{0596F00E-2A48-44DE-98EB-0A723D874D0A}" destId="{CD04B0FD-1E70-4BFD-B4DD-7E099719A2F6}" srcOrd="1" destOrd="0" presId="urn:microsoft.com/office/officeart/2005/8/layout/list1"/>
    <dgm:cxn modelId="{667B7FB3-3EEA-4FCF-B48A-7ECBD029BCE7}" type="presParOf" srcId="{0596F00E-2A48-44DE-98EB-0A723D874D0A}" destId="{E93C7938-1995-4611-A050-091AF9CD50AD}" srcOrd="2" destOrd="0" presId="urn:microsoft.com/office/officeart/2005/8/layout/list1"/>
    <dgm:cxn modelId="{5F716063-6184-4BEA-A04D-984F5A906B64}" type="presParOf" srcId="{0596F00E-2A48-44DE-98EB-0A723D874D0A}" destId="{9114B799-3CDF-4C97-ABA6-20A2FC175A71}" srcOrd="3" destOrd="0" presId="urn:microsoft.com/office/officeart/2005/8/layout/list1"/>
    <dgm:cxn modelId="{6B6815FF-E99E-4DAC-9828-C29919E62DB7}" type="presParOf" srcId="{0596F00E-2A48-44DE-98EB-0A723D874D0A}" destId="{CD82D3BE-688C-4B48-B5B8-5E26D1A51E70}" srcOrd="4" destOrd="0" presId="urn:microsoft.com/office/officeart/2005/8/layout/list1"/>
    <dgm:cxn modelId="{587416F2-5E60-4F8D-A67B-B2BDA2083F25}" type="presParOf" srcId="{CD82D3BE-688C-4B48-B5B8-5E26D1A51E70}" destId="{667544DD-7DFA-4CE6-9AE7-02A811DF38F2}" srcOrd="0" destOrd="0" presId="urn:microsoft.com/office/officeart/2005/8/layout/list1"/>
    <dgm:cxn modelId="{13E41A6C-57E8-41B0-BCD1-B51DE4B0CD5B}" type="presParOf" srcId="{CD82D3BE-688C-4B48-B5B8-5E26D1A51E70}" destId="{9BDD2A09-407C-4487-9B3C-CECF7EA835D9}" srcOrd="1" destOrd="0" presId="urn:microsoft.com/office/officeart/2005/8/layout/list1"/>
    <dgm:cxn modelId="{2D4CD823-4BCB-4B37-9BB2-9FB1244B551A}" type="presParOf" srcId="{0596F00E-2A48-44DE-98EB-0A723D874D0A}" destId="{5C452905-8B3B-4943-B152-3C766ECD6B9E}" srcOrd="5" destOrd="0" presId="urn:microsoft.com/office/officeart/2005/8/layout/list1"/>
    <dgm:cxn modelId="{6883962C-C1C7-4A25-984F-25E2A2307774}" type="presParOf" srcId="{0596F00E-2A48-44DE-98EB-0A723D874D0A}" destId="{1C19E1DF-524B-4982-B189-72D13EEF1E1E}" srcOrd="6" destOrd="0" presId="urn:microsoft.com/office/officeart/2005/8/layout/list1"/>
    <dgm:cxn modelId="{A85068DD-8916-4642-B4B9-24216644D035}" type="presParOf" srcId="{0596F00E-2A48-44DE-98EB-0A723D874D0A}" destId="{A477366E-1E99-478B-94DD-C08E9B2A63EE}" srcOrd="7" destOrd="0" presId="urn:microsoft.com/office/officeart/2005/8/layout/list1"/>
    <dgm:cxn modelId="{D7D830FF-9AB8-4B1F-B1F9-8A45C32B2328}" type="presParOf" srcId="{0596F00E-2A48-44DE-98EB-0A723D874D0A}" destId="{D99D3F45-0FF6-47D1-A43B-076397C8B382}" srcOrd="8" destOrd="0" presId="urn:microsoft.com/office/officeart/2005/8/layout/list1"/>
    <dgm:cxn modelId="{AC14907D-8BDE-4191-BC57-3E136ACAEECF}" type="presParOf" srcId="{D99D3F45-0FF6-47D1-A43B-076397C8B382}" destId="{B5460F4B-7654-46CC-B024-88894442C2C7}" srcOrd="0" destOrd="0" presId="urn:microsoft.com/office/officeart/2005/8/layout/list1"/>
    <dgm:cxn modelId="{85678146-B44D-4764-96E2-A1592106B7D0}" type="presParOf" srcId="{D99D3F45-0FF6-47D1-A43B-076397C8B382}" destId="{8C0C9D8F-5C5F-49E9-A64E-B3516BF99316}" srcOrd="1" destOrd="0" presId="urn:microsoft.com/office/officeart/2005/8/layout/list1"/>
    <dgm:cxn modelId="{444A47FC-763B-4C3E-999A-DEB2C43209FB}" type="presParOf" srcId="{0596F00E-2A48-44DE-98EB-0A723D874D0A}" destId="{B6CBAAFD-2D1A-4BF0-8724-7887DB83FE83}" srcOrd="9" destOrd="0" presId="urn:microsoft.com/office/officeart/2005/8/layout/list1"/>
    <dgm:cxn modelId="{F5DCB043-4927-4E4F-B2E4-D5D10D282540}" type="presParOf" srcId="{0596F00E-2A48-44DE-98EB-0A723D874D0A}" destId="{2A95DB59-74B0-4B0F-AC73-06D29DC0B973}" srcOrd="10" destOrd="0" presId="urn:microsoft.com/office/officeart/2005/8/layout/list1"/>
    <dgm:cxn modelId="{24E828F4-C93C-494E-95EC-AB1BE1021564}" type="presParOf" srcId="{0596F00E-2A48-44DE-98EB-0A723D874D0A}" destId="{19686284-5374-4D33-9A37-17903D06164F}" srcOrd="11" destOrd="0" presId="urn:microsoft.com/office/officeart/2005/8/layout/list1"/>
    <dgm:cxn modelId="{DD7E4F33-B689-48E0-BB34-2222F1BEA959}" type="presParOf" srcId="{0596F00E-2A48-44DE-98EB-0A723D874D0A}" destId="{BC9D225F-0519-4418-94FF-D497E4A02C4E}" srcOrd="12" destOrd="0" presId="urn:microsoft.com/office/officeart/2005/8/layout/list1"/>
    <dgm:cxn modelId="{71DE997E-0823-489A-8267-3DDE837BBFE8}" type="presParOf" srcId="{BC9D225F-0519-4418-94FF-D497E4A02C4E}" destId="{4BE42997-D1E3-4FC0-A204-ACE0C339B908}" srcOrd="0" destOrd="0" presId="urn:microsoft.com/office/officeart/2005/8/layout/list1"/>
    <dgm:cxn modelId="{4C19BC8D-B15C-4E26-A10B-EFD1B4B003CA}" type="presParOf" srcId="{BC9D225F-0519-4418-94FF-D497E4A02C4E}" destId="{5C3660B9-F264-4380-AB8D-45B1A621008F}" srcOrd="1" destOrd="0" presId="urn:microsoft.com/office/officeart/2005/8/layout/list1"/>
    <dgm:cxn modelId="{5FD288D6-1C71-4C2C-99AF-32615233E434}" type="presParOf" srcId="{0596F00E-2A48-44DE-98EB-0A723D874D0A}" destId="{45D928F5-1902-4EA8-825D-B2757D65A87D}" srcOrd="13" destOrd="0" presId="urn:microsoft.com/office/officeart/2005/8/layout/list1"/>
    <dgm:cxn modelId="{B1D37969-197A-4A4F-88D3-0B837FA82FD1}" type="presParOf" srcId="{0596F00E-2A48-44DE-98EB-0A723D874D0A}" destId="{30D6C834-A716-447A-8746-71E4EB939485}" srcOrd="14" destOrd="0" presId="urn:microsoft.com/office/officeart/2005/8/layout/list1"/>
    <dgm:cxn modelId="{DB585139-8880-4AB2-B6E1-F1B5324D3920}" type="presParOf" srcId="{0596F00E-2A48-44DE-98EB-0A723D874D0A}" destId="{4AB71347-7154-4753-9108-76CD3CB59E27}" srcOrd="15" destOrd="0" presId="urn:microsoft.com/office/officeart/2005/8/layout/list1"/>
    <dgm:cxn modelId="{A6D4FCF0-378D-4322-9321-C3E6D14AA0F4}" type="presParOf" srcId="{0596F00E-2A48-44DE-98EB-0A723D874D0A}" destId="{44F43D77-A598-4500-B265-ACE39282EEE6}" srcOrd="16" destOrd="0" presId="urn:microsoft.com/office/officeart/2005/8/layout/list1"/>
    <dgm:cxn modelId="{A93DA8C0-8F90-42FD-BA80-05DC002ADE4B}" type="presParOf" srcId="{44F43D77-A598-4500-B265-ACE39282EEE6}" destId="{56307164-DC3E-4A02-94C1-23CB99397A17}" srcOrd="0" destOrd="0" presId="urn:microsoft.com/office/officeart/2005/8/layout/list1"/>
    <dgm:cxn modelId="{F325BEF9-D47C-4C97-8923-43D36DEB6316}" type="presParOf" srcId="{44F43D77-A598-4500-B265-ACE39282EEE6}" destId="{0893E421-0749-4DD0-925D-88B0362FD542}" srcOrd="1" destOrd="0" presId="urn:microsoft.com/office/officeart/2005/8/layout/list1"/>
    <dgm:cxn modelId="{4BEDC9B3-C73B-4268-90F9-7C05C3FC66BF}" type="presParOf" srcId="{0596F00E-2A48-44DE-98EB-0A723D874D0A}" destId="{B788DC23-BD02-4A44-9229-D50AAE2C8E2B}" srcOrd="17" destOrd="0" presId="urn:microsoft.com/office/officeart/2005/8/layout/list1"/>
    <dgm:cxn modelId="{508BD52A-3A37-401E-AA1D-0E9EBA717777}" type="presParOf" srcId="{0596F00E-2A48-44DE-98EB-0A723D874D0A}" destId="{0E896D5D-A3E9-4B3D-A486-48EBD23886E1}" srcOrd="18" destOrd="0" presId="urn:microsoft.com/office/officeart/2005/8/layout/list1"/>
    <dgm:cxn modelId="{D1F278DF-EB75-434A-A2F1-973320A8C9AD}" type="presParOf" srcId="{0596F00E-2A48-44DE-98EB-0A723D874D0A}" destId="{CE11CDD4-0C01-4758-A7D7-501AE8399603}" srcOrd="19" destOrd="0" presId="urn:microsoft.com/office/officeart/2005/8/layout/list1"/>
    <dgm:cxn modelId="{CA6C1AC6-639D-4EAE-BF27-000241702D54}" type="presParOf" srcId="{0596F00E-2A48-44DE-98EB-0A723D874D0A}" destId="{0FBAB8CA-349C-4DA5-8149-026F1B5A01E2}" srcOrd="20" destOrd="0" presId="urn:microsoft.com/office/officeart/2005/8/layout/list1"/>
    <dgm:cxn modelId="{38ED1172-8128-409D-AB10-CBB20AA20B7A}" type="presParOf" srcId="{0FBAB8CA-349C-4DA5-8149-026F1B5A01E2}" destId="{BD7ABDCB-DA0E-4E5A-8294-3847E5F84EEC}" srcOrd="0" destOrd="0" presId="urn:microsoft.com/office/officeart/2005/8/layout/list1"/>
    <dgm:cxn modelId="{3DF39236-3397-4FA7-B37C-834D211926C9}" type="presParOf" srcId="{0FBAB8CA-349C-4DA5-8149-026F1B5A01E2}" destId="{37CAA368-12F9-4DD6-BE49-EA7FEA2B0AFF}" srcOrd="1" destOrd="0" presId="urn:microsoft.com/office/officeart/2005/8/layout/list1"/>
    <dgm:cxn modelId="{D915886A-A10B-4F4B-A6BA-A8E2C6E3453D}" type="presParOf" srcId="{0596F00E-2A48-44DE-98EB-0A723D874D0A}" destId="{CA066A84-70FB-4C14-881D-C83436DB74E7}" srcOrd="21" destOrd="0" presId="urn:microsoft.com/office/officeart/2005/8/layout/list1"/>
    <dgm:cxn modelId="{ECC2817E-F82A-4BEC-8843-923E2883CCFC}" type="presParOf" srcId="{0596F00E-2A48-44DE-98EB-0A723D874D0A}" destId="{7A2EAD7D-434F-4672-8BCB-6939AF0CDAF0}" srcOrd="22" destOrd="0" presId="urn:microsoft.com/office/officeart/2005/8/layout/list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82EE62F-7750-42A8-8674-8A77405848CA}" type="doc">
      <dgm:prSet loTypeId="urn:microsoft.com/office/officeart/2005/8/layout/list1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FAEECA9-EB04-426F-ADBA-A8F0FFE14CCC}">
      <dgm:prSet phldrT="[Texto]"/>
      <dgm:spPr>
        <a:solidFill>
          <a:srgbClr val="FF0000"/>
        </a:solidFill>
      </dgm:spPr>
      <dgm:t>
        <a:bodyPr/>
        <a:lstStyle/>
        <a:p>
          <a:r>
            <a:rPr lang="es-MX" b="1" dirty="0" smtClean="0">
              <a:solidFill>
                <a:schemeClr val="bg1"/>
              </a:solidFill>
              <a:ea typeface="굴림"/>
              <a:cs typeface="굴림"/>
            </a:rPr>
            <a:t>¿ Qué es la biomasa ?: </a:t>
          </a:r>
          <a:r>
            <a:rPr lang="es-ES" b="1" dirty="0" smtClean="0">
              <a:solidFill>
                <a:schemeClr val="bg1"/>
              </a:solidFill>
              <a:ea typeface="굴림"/>
              <a:cs typeface="굴림"/>
            </a:rPr>
            <a:t>Materia orgánica que se puede utilizar como fuente de energía</a:t>
          </a:r>
          <a:r>
            <a:rPr lang="es-MX" b="1" dirty="0" smtClean="0">
              <a:solidFill>
                <a:schemeClr val="bg1"/>
              </a:solidFill>
              <a:ea typeface="굴림"/>
              <a:cs typeface="굴림"/>
            </a:rPr>
            <a:t>, renovable, variada, de alta disponibilidad</a:t>
          </a:r>
          <a:endParaRPr lang="en-US" b="1" dirty="0">
            <a:solidFill>
              <a:schemeClr val="bg1"/>
            </a:solidFill>
            <a:ea typeface="굴림"/>
            <a:cs typeface="굴림"/>
          </a:endParaRPr>
        </a:p>
      </dgm:t>
    </dgm:pt>
    <dgm:pt modelId="{FD72C153-4A15-4BF7-AF71-D694A0265398}" type="parTrans" cxnId="{84DC088C-75EF-4ADF-992C-37372EF7BBD3}">
      <dgm:prSet/>
      <dgm:spPr/>
      <dgm:t>
        <a:bodyPr/>
        <a:lstStyle/>
        <a:p>
          <a:endParaRPr lang="en-US"/>
        </a:p>
      </dgm:t>
    </dgm:pt>
    <dgm:pt modelId="{AE729EA9-4055-428F-A525-B6EE8C66F19C}" type="sibTrans" cxnId="{84DC088C-75EF-4ADF-992C-37372EF7BBD3}">
      <dgm:prSet/>
      <dgm:spPr/>
      <dgm:t>
        <a:bodyPr/>
        <a:lstStyle/>
        <a:p>
          <a:endParaRPr lang="en-US"/>
        </a:p>
      </dgm:t>
    </dgm:pt>
    <dgm:pt modelId="{985038F1-91AC-418E-85E5-C1B78F1B20B1}">
      <dgm:prSet phldrT="[Texto]"/>
      <dgm:spPr>
        <a:solidFill>
          <a:srgbClr val="00B011"/>
        </a:solidFill>
      </dgm:spPr>
      <dgm:t>
        <a:bodyPr/>
        <a:lstStyle/>
        <a:p>
          <a:r>
            <a:rPr lang="es-MX" b="1" dirty="0" smtClean="0">
              <a:solidFill>
                <a:schemeClr val="bg1"/>
              </a:solidFill>
              <a:ea typeface="굴림"/>
              <a:cs typeface="굴림"/>
            </a:rPr>
            <a:t>Caracterización de la Biomasa </a:t>
          </a:r>
          <a:r>
            <a:rPr lang="es-MX" b="1" dirty="0" err="1" smtClean="0">
              <a:solidFill>
                <a:schemeClr val="bg1"/>
              </a:solidFill>
              <a:ea typeface="굴림"/>
              <a:cs typeface="굴림"/>
            </a:rPr>
            <a:t>Lignocelulósicas</a:t>
          </a:r>
          <a:r>
            <a:rPr lang="es-MX" b="1" dirty="0" smtClean="0">
              <a:solidFill>
                <a:schemeClr val="bg1"/>
              </a:solidFill>
              <a:ea typeface="굴림"/>
              <a:cs typeface="굴림"/>
            </a:rPr>
            <a:t>: Celulosa, </a:t>
          </a:r>
          <a:r>
            <a:rPr lang="es-MX" b="1" dirty="0" err="1" smtClean="0">
              <a:solidFill>
                <a:schemeClr val="bg1"/>
              </a:solidFill>
              <a:ea typeface="굴림"/>
              <a:cs typeface="굴림"/>
            </a:rPr>
            <a:t>hemicelulosa</a:t>
          </a:r>
          <a:r>
            <a:rPr lang="es-MX" b="1" dirty="0" smtClean="0">
              <a:solidFill>
                <a:schemeClr val="bg1"/>
              </a:solidFill>
              <a:ea typeface="굴림"/>
              <a:cs typeface="굴림"/>
            </a:rPr>
            <a:t> y lignina, muy interrelacionadas.</a:t>
          </a:r>
          <a:endParaRPr lang="en-US" b="1" dirty="0">
            <a:solidFill>
              <a:schemeClr val="bg1"/>
            </a:solidFill>
            <a:ea typeface="굴림"/>
            <a:cs typeface="굴림"/>
          </a:endParaRPr>
        </a:p>
      </dgm:t>
    </dgm:pt>
    <dgm:pt modelId="{ED8BBA47-5CA0-4A90-9478-3D5A7F085B7C}" type="parTrans" cxnId="{6E9D2B3A-7D02-42DD-BFEF-E6EB042A1CB9}">
      <dgm:prSet/>
      <dgm:spPr/>
      <dgm:t>
        <a:bodyPr/>
        <a:lstStyle/>
        <a:p>
          <a:endParaRPr lang="en-US"/>
        </a:p>
      </dgm:t>
    </dgm:pt>
    <dgm:pt modelId="{E51746DA-BEED-4596-92C9-7D38C6086302}" type="sibTrans" cxnId="{6E9D2B3A-7D02-42DD-BFEF-E6EB042A1CB9}">
      <dgm:prSet/>
      <dgm:spPr/>
      <dgm:t>
        <a:bodyPr/>
        <a:lstStyle/>
        <a:p>
          <a:endParaRPr lang="en-US"/>
        </a:p>
      </dgm:t>
    </dgm:pt>
    <dgm:pt modelId="{7661B3CE-5A9D-482E-B3FD-37BF1E708469}">
      <dgm:prSet phldrT="[Texto]"/>
      <dgm:spPr>
        <a:solidFill>
          <a:srgbClr val="0070C0"/>
        </a:solidFill>
      </dgm:spPr>
      <dgm:t>
        <a:bodyPr/>
        <a:lstStyle/>
        <a:p>
          <a:pPr algn="just"/>
          <a:r>
            <a:rPr lang="es-ES" b="1" dirty="0" smtClean="0">
              <a:solidFill>
                <a:schemeClr val="bg1"/>
              </a:solidFill>
              <a:ea typeface="굴림"/>
              <a:cs typeface="굴림"/>
            </a:rPr>
            <a:t>Procesamientos de la biomasa para producir energía : </a:t>
          </a:r>
          <a:r>
            <a:rPr lang="es-ES" b="1" dirty="0" err="1" smtClean="0">
              <a:solidFill>
                <a:schemeClr val="bg1"/>
              </a:solidFill>
              <a:ea typeface="굴림"/>
              <a:cs typeface="굴림"/>
            </a:rPr>
            <a:t>Combustion</a:t>
          </a:r>
          <a:r>
            <a:rPr lang="es-ES" b="1" dirty="0" smtClean="0">
              <a:solidFill>
                <a:schemeClr val="bg1"/>
              </a:solidFill>
              <a:ea typeface="굴림"/>
              <a:cs typeface="굴림"/>
            </a:rPr>
            <a:t> Directa, Termoquímicos, Fisicoquímicos y Bioquímicos</a:t>
          </a:r>
          <a:endParaRPr lang="en-US" dirty="0">
            <a:solidFill>
              <a:schemeClr val="bg1"/>
            </a:solidFill>
          </a:endParaRPr>
        </a:p>
      </dgm:t>
    </dgm:pt>
    <dgm:pt modelId="{0A741E34-C803-467A-82B6-E8286F8BEA4F}" type="parTrans" cxnId="{ECE02234-F24B-49BF-B46F-43CB277B6268}">
      <dgm:prSet/>
      <dgm:spPr/>
      <dgm:t>
        <a:bodyPr/>
        <a:lstStyle/>
        <a:p>
          <a:endParaRPr lang="en-US"/>
        </a:p>
      </dgm:t>
    </dgm:pt>
    <dgm:pt modelId="{5A1CD035-702F-48A9-A0D0-261DA972537A}" type="sibTrans" cxnId="{ECE02234-F24B-49BF-B46F-43CB277B6268}">
      <dgm:prSet/>
      <dgm:spPr/>
      <dgm:t>
        <a:bodyPr/>
        <a:lstStyle/>
        <a:p>
          <a:endParaRPr lang="en-US"/>
        </a:p>
      </dgm:t>
    </dgm:pt>
    <dgm:pt modelId="{0596F00E-2A48-44DE-98EB-0A723D874D0A}" type="pres">
      <dgm:prSet presAssocID="{482EE62F-7750-42A8-8674-8A77405848C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B3A7450-D912-48FD-B435-457155C84D11}" type="pres">
      <dgm:prSet presAssocID="{5FAEECA9-EB04-426F-ADBA-A8F0FFE14CCC}" presName="parentLin" presStyleCnt="0"/>
      <dgm:spPr/>
      <dgm:t>
        <a:bodyPr/>
        <a:lstStyle/>
        <a:p>
          <a:endParaRPr lang="en-US"/>
        </a:p>
      </dgm:t>
    </dgm:pt>
    <dgm:pt modelId="{79C83E4F-8043-4924-8F8B-51F17B3569CA}" type="pres">
      <dgm:prSet presAssocID="{5FAEECA9-EB04-426F-ADBA-A8F0FFE14CCC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B50B94C8-CC2E-4F0C-BABF-96BD4F95C4F8}" type="pres">
      <dgm:prSet presAssocID="{5FAEECA9-EB04-426F-ADBA-A8F0FFE14CCC}" presName="parentText" presStyleLbl="node1" presStyleIdx="0" presStyleCnt="3" custScaleX="142857" custScaleY="18174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04B0FD-1E70-4BFD-B4DD-7E099719A2F6}" type="pres">
      <dgm:prSet presAssocID="{5FAEECA9-EB04-426F-ADBA-A8F0FFE14CCC}" presName="negativeSpace" presStyleCnt="0"/>
      <dgm:spPr/>
      <dgm:t>
        <a:bodyPr/>
        <a:lstStyle/>
        <a:p>
          <a:endParaRPr lang="en-US"/>
        </a:p>
      </dgm:t>
    </dgm:pt>
    <dgm:pt modelId="{E93C7938-1995-4611-A050-091AF9CD50AD}" type="pres">
      <dgm:prSet presAssocID="{5FAEECA9-EB04-426F-ADBA-A8F0FFE14CCC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14B799-3CDF-4C97-ABA6-20A2FC175A71}" type="pres">
      <dgm:prSet presAssocID="{AE729EA9-4055-428F-A525-B6EE8C66F19C}" presName="spaceBetweenRectangles" presStyleCnt="0"/>
      <dgm:spPr/>
      <dgm:t>
        <a:bodyPr/>
        <a:lstStyle/>
        <a:p>
          <a:endParaRPr lang="en-US"/>
        </a:p>
      </dgm:t>
    </dgm:pt>
    <dgm:pt modelId="{D99D3F45-0FF6-47D1-A43B-076397C8B382}" type="pres">
      <dgm:prSet presAssocID="{985038F1-91AC-418E-85E5-C1B78F1B20B1}" presName="parentLin" presStyleCnt="0"/>
      <dgm:spPr/>
      <dgm:t>
        <a:bodyPr/>
        <a:lstStyle/>
        <a:p>
          <a:endParaRPr lang="en-US"/>
        </a:p>
      </dgm:t>
    </dgm:pt>
    <dgm:pt modelId="{B5460F4B-7654-46CC-B024-88894442C2C7}" type="pres">
      <dgm:prSet presAssocID="{985038F1-91AC-418E-85E5-C1B78F1B20B1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8C0C9D8F-5C5F-49E9-A64E-B3516BF99316}" type="pres">
      <dgm:prSet presAssocID="{985038F1-91AC-418E-85E5-C1B78F1B20B1}" presName="parentText" presStyleLbl="node1" presStyleIdx="1" presStyleCnt="3" custScaleX="142857" custScaleY="236516" custLinFactNeighborX="-3952" custLinFactNeighborY="-913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CBAAFD-2D1A-4BF0-8724-7887DB83FE83}" type="pres">
      <dgm:prSet presAssocID="{985038F1-91AC-418E-85E5-C1B78F1B20B1}" presName="negativeSpace" presStyleCnt="0"/>
      <dgm:spPr/>
      <dgm:t>
        <a:bodyPr/>
        <a:lstStyle/>
        <a:p>
          <a:endParaRPr lang="en-US"/>
        </a:p>
      </dgm:t>
    </dgm:pt>
    <dgm:pt modelId="{2A95DB59-74B0-4B0F-AC73-06D29DC0B973}" type="pres">
      <dgm:prSet presAssocID="{985038F1-91AC-418E-85E5-C1B78F1B20B1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686284-5374-4D33-9A37-17903D06164F}" type="pres">
      <dgm:prSet presAssocID="{E51746DA-BEED-4596-92C9-7D38C6086302}" presName="spaceBetweenRectangles" presStyleCnt="0"/>
      <dgm:spPr/>
      <dgm:t>
        <a:bodyPr/>
        <a:lstStyle/>
        <a:p>
          <a:endParaRPr lang="en-US"/>
        </a:p>
      </dgm:t>
    </dgm:pt>
    <dgm:pt modelId="{44F43D77-A598-4500-B265-ACE39282EEE6}" type="pres">
      <dgm:prSet presAssocID="{7661B3CE-5A9D-482E-B3FD-37BF1E708469}" presName="parentLin" presStyleCnt="0"/>
      <dgm:spPr/>
      <dgm:t>
        <a:bodyPr/>
        <a:lstStyle/>
        <a:p>
          <a:endParaRPr lang="en-US"/>
        </a:p>
      </dgm:t>
    </dgm:pt>
    <dgm:pt modelId="{56307164-DC3E-4A02-94C1-23CB99397A17}" type="pres">
      <dgm:prSet presAssocID="{7661B3CE-5A9D-482E-B3FD-37BF1E708469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0893E421-0749-4DD0-925D-88B0362FD542}" type="pres">
      <dgm:prSet presAssocID="{7661B3CE-5A9D-482E-B3FD-37BF1E708469}" presName="parentText" presStyleLbl="node1" presStyleIdx="2" presStyleCnt="3" custScaleX="142997" custScaleY="28396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88DC23-BD02-4A44-9229-D50AAE2C8E2B}" type="pres">
      <dgm:prSet presAssocID="{7661B3CE-5A9D-482E-B3FD-37BF1E708469}" presName="negativeSpace" presStyleCnt="0"/>
      <dgm:spPr/>
      <dgm:t>
        <a:bodyPr/>
        <a:lstStyle/>
        <a:p>
          <a:endParaRPr lang="en-US"/>
        </a:p>
      </dgm:t>
    </dgm:pt>
    <dgm:pt modelId="{0E896D5D-A3E9-4B3D-A486-48EBD23886E1}" type="pres">
      <dgm:prSet presAssocID="{7661B3CE-5A9D-482E-B3FD-37BF1E708469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BC7088D-CF0B-4C7E-A2A5-2135C72B6E1D}" type="presOf" srcId="{482EE62F-7750-42A8-8674-8A77405848CA}" destId="{0596F00E-2A48-44DE-98EB-0A723D874D0A}" srcOrd="0" destOrd="0" presId="urn:microsoft.com/office/officeart/2005/8/layout/list1"/>
    <dgm:cxn modelId="{ECE02234-F24B-49BF-B46F-43CB277B6268}" srcId="{482EE62F-7750-42A8-8674-8A77405848CA}" destId="{7661B3CE-5A9D-482E-B3FD-37BF1E708469}" srcOrd="2" destOrd="0" parTransId="{0A741E34-C803-467A-82B6-E8286F8BEA4F}" sibTransId="{5A1CD035-702F-48A9-A0D0-261DA972537A}"/>
    <dgm:cxn modelId="{BC61F1E4-58F9-47A6-93C9-D95708539C48}" type="presOf" srcId="{5FAEECA9-EB04-426F-ADBA-A8F0FFE14CCC}" destId="{B50B94C8-CC2E-4F0C-BABF-96BD4F95C4F8}" srcOrd="1" destOrd="0" presId="urn:microsoft.com/office/officeart/2005/8/layout/list1"/>
    <dgm:cxn modelId="{BECE9D91-B143-422B-80F5-538650155EF3}" type="presOf" srcId="{7661B3CE-5A9D-482E-B3FD-37BF1E708469}" destId="{56307164-DC3E-4A02-94C1-23CB99397A17}" srcOrd="0" destOrd="0" presId="urn:microsoft.com/office/officeart/2005/8/layout/list1"/>
    <dgm:cxn modelId="{56B177D3-1CCC-46D4-B915-F08D41312806}" type="presOf" srcId="{5FAEECA9-EB04-426F-ADBA-A8F0FFE14CCC}" destId="{79C83E4F-8043-4924-8F8B-51F17B3569CA}" srcOrd="0" destOrd="0" presId="urn:microsoft.com/office/officeart/2005/8/layout/list1"/>
    <dgm:cxn modelId="{84DC088C-75EF-4ADF-992C-37372EF7BBD3}" srcId="{482EE62F-7750-42A8-8674-8A77405848CA}" destId="{5FAEECA9-EB04-426F-ADBA-A8F0FFE14CCC}" srcOrd="0" destOrd="0" parTransId="{FD72C153-4A15-4BF7-AF71-D694A0265398}" sibTransId="{AE729EA9-4055-428F-A525-B6EE8C66F19C}"/>
    <dgm:cxn modelId="{E55DAE23-125C-4CBE-AECE-7E2518656936}" type="presOf" srcId="{985038F1-91AC-418E-85E5-C1B78F1B20B1}" destId="{B5460F4B-7654-46CC-B024-88894442C2C7}" srcOrd="0" destOrd="0" presId="urn:microsoft.com/office/officeart/2005/8/layout/list1"/>
    <dgm:cxn modelId="{740A8AD9-877F-4C48-BE92-396279354042}" type="presOf" srcId="{7661B3CE-5A9D-482E-B3FD-37BF1E708469}" destId="{0893E421-0749-4DD0-925D-88B0362FD542}" srcOrd="1" destOrd="0" presId="urn:microsoft.com/office/officeart/2005/8/layout/list1"/>
    <dgm:cxn modelId="{6E9D2B3A-7D02-42DD-BFEF-E6EB042A1CB9}" srcId="{482EE62F-7750-42A8-8674-8A77405848CA}" destId="{985038F1-91AC-418E-85E5-C1B78F1B20B1}" srcOrd="1" destOrd="0" parTransId="{ED8BBA47-5CA0-4A90-9478-3D5A7F085B7C}" sibTransId="{E51746DA-BEED-4596-92C9-7D38C6086302}"/>
    <dgm:cxn modelId="{A77995FB-1145-4586-89DC-4FEC600EE97F}" type="presOf" srcId="{985038F1-91AC-418E-85E5-C1B78F1B20B1}" destId="{8C0C9D8F-5C5F-49E9-A64E-B3516BF99316}" srcOrd="1" destOrd="0" presId="urn:microsoft.com/office/officeart/2005/8/layout/list1"/>
    <dgm:cxn modelId="{3B7B7A00-C75C-46E3-8E2C-B9ED7FC2D163}" type="presParOf" srcId="{0596F00E-2A48-44DE-98EB-0A723D874D0A}" destId="{7B3A7450-D912-48FD-B435-457155C84D11}" srcOrd="0" destOrd="0" presId="urn:microsoft.com/office/officeart/2005/8/layout/list1"/>
    <dgm:cxn modelId="{88A5F7BF-46C7-49A2-BC2C-F359AFFAE7F0}" type="presParOf" srcId="{7B3A7450-D912-48FD-B435-457155C84D11}" destId="{79C83E4F-8043-4924-8F8B-51F17B3569CA}" srcOrd="0" destOrd="0" presId="urn:microsoft.com/office/officeart/2005/8/layout/list1"/>
    <dgm:cxn modelId="{0682FA49-D83B-4E83-B061-7822820A6A94}" type="presParOf" srcId="{7B3A7450-D912-48FD-B435-457155C84D11}" destId="{B50B94C8-CC2E-4F0C-BABF-96BD4F95C4F8}" srcOrd="1" destOrd="0" presId="urn:microsoft.com/office/officeart/2005/8/layout/list1"/>
    <dgm:cxn modelId="{DC607ACE-C073-4547-845D-9F52CD147171}" type="presParOf" srcId="{0596F00E-2A48-44DE-98EB-0A723D874D0A}" destId="{CD04B0FD-1E70-4BFD-B4DD-7E099719A2F6}" srcOrd="1" destOrd="0" presId="urn:microsoft.com/office/officeart/2005/8/layout/list1"/>
    <dgm:cxn modelId="{5E9FCF36-0C12-4A58-91E5-10385B552AF9}" type="presParOf" srcId="{0596F00E-2A48-44DE-98EB-0A723D874D0A}" destId="{E93C7938-1995-4611-A050-091AF9CD50AD}" srcOrd="2" destOrd="0" presId="urn:microsoft.com/office/officeart/2005/8/layout/list1"/>
    <dgm:cxn modelId="{2935376D-C7CD-4FF8-9D69-F6991A782D28}" type="presParOf" srcId="{0596F00E-2A48-44DE-98EB-0A723D874D0A}" destId="{9114B799-3CDF-4C97-ABA6-20A2FC175A71}" srcOrd="3" destOrd="0" presId="urn:microsoft.com/office/officeart/2005/8/layout/list1"/>
    <dgm:cxn modelId="{FD163C3A-2520-4907-B5CF-79A265921DDD}" type="presParOf" srcId="{0596F00E-2A48-44DE-98EB-0A723D874D0A}" destId="{D99D3F45-0FF6-47D1-A43B-076397C8B382}" srcOrd="4" destOrd="0" presId="urn:microsoft.com/office/officeart/2005/8/layout/list1"/>
    <dgm:cxn modelId="{9C443948-DBB3-4C19-B24E-F2908D45DC35}" type="presParOf" srcId="{D99D3F45-0FF6-47D1-A43B-076397C8B382}" destId="{B5460F4B-7654-46CC-B024-88894442C2C7}" srcOrd="0" destOrd="0" presId="urn:microsoft.com/office/officeart/2005/8/layout/list1"/>
    <dgm:cxn modelId="{DD02D456-CDEF-472C-82E3-347A9B24AC36}" type="presParOf" srcId="{D99D3F45-0FF6-47D1-A43B-076397C8B382}" destId="{8C0C9D8F-5C5F-49E9-A64E-B3516BF99316}" srcOrd="1" destOrd="0" presId="urn:microsoft.com/office/officeart/2005/8/layout/list1"/>
    <dgm:cxn modelId="{27B6CB7B-AD06-431E-AEEA-A3AD06B54BA4}" type="presParOf" srcId="{0596F00E-2A48-44DE-98EB-0A723D874D0A}" destId="{B6CBAAFD-2D1A-4BF0-8724-7887DB83FE83}" srcOrd="5" destOrd="0" presId="urn:microsoft.com/office/officeart/2005/8/layout/list1"/>
    <dgm:cxn modelId="{A09DCF8C-889D-475A-8FA1-43A2590649F2}" type="presParOf" srcId="{0596F00E-2A48-44DE-98EB-0A723D874D0A}" destId="{2A95DB59-74B0-4B0F-AC73-06D29DC0B973}" srcOrd="6" destOrd="0" presId="urn:microsoft.com/office/officeart/2005/8/layout/list1"/>
    <dgm:cxn modelId="{3797A094-0728-4AC2-BC17-1797296BD953}" type="presParOf" srcId="{0596F00E-2A48-44DE-98EB-0A723D874D0A}" destId="{19686284-5374-4D33-9A37-17903D06164F}" srcOrd="7" destOrd="0" presId="urn:microsoft.com/office/officeart/2005/8/layout/list1"/>
    <dgm:cxn modelId="{F86F418E-DBA7-44B8-AB22-82A564F24A4B}" type="presParOf" srcId="{0596F00E-2A48-44DE-98EB-0A723D874D0A}" destId="{44F43D77-A598-4500-B265-ACE39282EEE6}" srcOrd="8" destOrd="0" presId="urn:microsoft.com/office/officeart/2005/8/layout/list1"/>
    <dgm:cxn modelId="{195DC8AD-B4AA-4734-A2DB-82F0B0721552}" type="presParOf" srcId="{44F43D77-A598-4500-B265-ACE39282EEE6}" destId="{56307164-DC3E-4A02-94C1-23CB99397A17}" srcOrd="0" destOrd="0" presId="urn:microsoft.com/office/officeart/2005/8/layout/list1"/>
    <dgm:cxn modelId="{0D9CBC6E-D1F6-4FA7-9247-9FEAB1B8D2A7}" type="presParOf" srcId="{44F43D77-A598-4500-B265-ACE39282EEE6}" destId="{0893E421-0749-4DD0-925D-88B0362FD542}" srcOrd="1" destOrd="0" presId="urn:microsoft.com/office/officeart/2005/8/layout/list1"/>
    <dgm:cxn modelId="{B22BCCA7-5255-431C-A300-CAC73A0C06CB}" type="presParOf" srcId="{0596F00E-2A48-44DE-98EB-0A723D874D0A}" destId="{B788DC23-BD02-4A44-9229-D50AAE2C8E2B}" srcOrd="9" destOrd="0" presId="urn:microsoft.com/office/officeart/2005/8/layout/list1"/>
    <dgm:cxn modelId="{AC877579-7AFC-497E-9C16-D14740563FA3}" type="presParOf" srcId="{0596F00E-2A48-44DE-98EB-0A723D874D0A}" destId="{0E896D5D-A3E9-4B3D-A486-48EBD23886E1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93C7938-1995-4611-A050-091AF9CD50AD}">
      <dsp:nvSpPr>
        <dsp:cNvPr id="0" name=""/>
        <dsp:cNvSpPr/>
      </dsp:nvSpPr>
      <dsp:spPr>
        <a:xfrm>
          <a:off x="0" y="664755"/>
          <a:ext cx="8329642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0B94C8-CC2E-4F0C-BABF-96BD4F95C4F8}">
      <dsp:nvSpPr>
        <dsp:cNvPr id="0" name=""/>
        <dsp:cNvSpPr/>
      </dsp:nvSpPr>
      <dsp:spPr>
        <a:xfrm>
          <a:off x="396552" y="120284"/>
          <a:ext cx="7931047" cy="751111"/>
        </a:xfrm>
        <a:prstGeom prst="roundRect">
          <a:avLst/>
        </a:prstGeo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388" tIns="0" rIns="220388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kern="1200" dirty="0" smtClean="0">
              <a:solidFill>
                <a:schemeClr val="bg1"/>
              </a:solidFill>
              <a:ea typeface="굴림"/>
              <a:cs typeface="굴림"/>
            </a:rPr>
            <a:t>¿ Qué es la biomasa ?: Fuente de energía, renovable, variada, de alta disponibilidad</a:t>
          </a:r>
          <a:endParaRPr lang="en-US" sz="1400" b="1" kern="1200" dirty="0">
            <a:solidFill>
              <a:schemeClr val="bg1"/>
            </a:solidFill>
            <a:ea typeface="굴림"/>
            <a:cs typeface="굴림"/>
          </a:endParaRPr>
        </a:p>
      </dsp:txBody>
      <dsp:txXfrm>
        <a:off x="396552" y="120284"/>
        <a:ext cx="7931047" cy="751111"/>
      </dsp:txXfrm>
    </dsp:sp>
    <dsp:sp modelId="{2A95DB59-74B0-4B0F-AC73-06D29DC0B973}">
      <dsp:nvSpPr>
        <dsp:cNvPr id="0" name=""/>
        <dsp:cNvSpPr/>
      </dsp:nvSpPr>
      <dsp:spPr>
        <a:xfrm>
          <a:off x="0" y="1210832"/>
          <a:ext cx="8329642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0C9D8F-5C5F-49E9-A64E-B3516BF99316}">
      <dsp:nvSpPr>
        <dsp:cNvPr id="0" name=""/>
        <dsp:cNvSpPr/>
      </dsp:nvSpPr>
      <dsp:spPr>
        <a:xfrm>
          <a:off x="380881" y="1055410"/>
          <a:ext cx="7931047" cy="324317"/>
        </a:xfrm>
        <a:prstGeom prst="roundRect">
          <a:avLst/>
        </a:prstGeom>
        <a:solidFill>
          <a:srgbClr val="00B011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388" tIns="0" rIns="220388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kern="1200" dirty="0" smtClean="0">
              <a:solidFill>
                <a:schemeClr val="bg1"/>
              </a:solidFill>
              <a:ea typeface="굴림"/>
              <a:cs typeface="굴림"/>
            </a:rPr>
            <a:t>Caracterización de la Biomasa: Celulosa, </a:t>
          </a:r>
          <a:r>
            <a:rPr lang="es-MX" sz="1400" b="1" kern="1200" dirty="0" err="1" smtClean="0">
              <a:solidFill>
                <a:schemeClr val="bg1"/>
              </a:solidFill>
              <a:ea typeface="굴림"/>
              <a:cs typeface="굴림"/>
            </a:rPr>
            <a:t>hemicelulosa</a:t>
          </a:r>
          <a:r>
            <a:rPr lang="es-MX" sz="1400" b="1" kern="1200" dirty="0" smtClean="0">
              <a:solidFill>
                <a:schemeClr val="bg1"/>
              </a:solidFill>
              <a:ea typeface="굴림"/>
              <a:cs typeface="굴림"/>
            </a:rPr>
            <a:t> y lignina.</a:t>
          </a:r>
          <a:endParaRPr lang="en-US" sz="1400" b="1" kern="1200" dirty="0">
            <a:solidFill>
              <a:schemeClr val="bg1"/>
            </a:solidFill>
            <a:ea typeface="굴림"/>
            <a:cs typeface="굴림"/>
          </a:endParaRPr>
        </a:p>
      </dsp:txBody>
      <dsp:txXfrm>
        <a:off x="380881" y="1055410"/>
        <a:ext cx="7931047" cy="324317"/>
      </dsp:txXfrm>
    </dsp:sp>
    <dsp:sp modelId="{0E896D5D-A3E9-4B3D-A486-48EBD23886E1}">
      <dsp:nvSpPr>
        <dsp:cNvPr id="0" name=""/>
        <dsp:cNvSpPr/>
      </dsp:nvSpPr>
      <dsp:spPr>
        <a:xfrm>
          <a:off x="0" y="2606146"/>
          <a:ext cx="8329642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93E421-0749-4DD0-925D-88B0362FD542}">
      <dsp:nvSpPr>
        <dsp:cNvPr id="0" name=""/>
        <dsp:cNvSpPr/>
      </dsp:nvSpPr>
      <dsp:spPr>
        <a:xfrm>
          <a:off x="396146" y="1639232"/>
          <a:ext cx="7930677" cy="1173554"/>
        </a:xfrm>
        <a:prstGeom prst="roundRect">
          <a:avLst/>
        </a:prstGeom>
        <a:solidFill>
          <a:srgbClr val="0070C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388" tIns="0" rIns="220388" bIns="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 smtClean="0">
              <a:solidFill>
                <a:schemeClr val="bg1"/>
              </a:solidFill>
              <a:ea typeface="굴림"/>
              <a:cs typeface="굴림"/>
            </a:rPr>
            <a:t>Procesamientos de la biomasa para producir energía : </a:t>
          </a:r>
          <a:r>
            <a:rPr lang="es-ES" sz="1400" b="1" kern="1200" dirty="0" err="1" smtClean="0">
              <a:solidFill>
                <a:schemeClr val="bg1"/>
              </a:solidFill>
              <a:ea typeface="굴림"/>
              <a:cs typeface="굴림"/>
            </a:rPr>
            <a:t>Combustion</a:t>
          </a:r>
          <a:r>
            <a:rPr lang="es-ES" sz="1400" b="1" kern="1200" dirty="0" smtClean="0">
              <a:solidFill>
                <a:schemeClr val="bg1"/>
              </a:solidFill>
              <a:ea typeface="굴림"/>
              <a:cs typeface="굴림"/>
            </a:rPr>
            <a:t> Directa, </a:t>
          </a:r>
          <a:r>
            <a:rPr lang="es-ES" sz="1400" b="1" kern="1200" dirty="0" err="1" smtClean="0">
              <a:solidFill>
                <a:schemeClr val="bg1"/>
              </a:solidFill>
              <a:ea typeface="굴림"/>
              <a:cs typeface="굴림"/>
            </a:rPr>
            <a:t>Termoquimicos</a:t>
          </a:r>
          <a:r>
            <a:rPr lang="es-ES" sz="1400" b="1" kern="1200" dirty="0" smtClean="0">
              <a:solidFill>
                <a:schemeClr val="bg1"/>
              </a:solidFill>
              <a:ea typeface="굴림"/>
              <a:cs typeface="굴림"/>
            </a:rPr>
            <a:t>, Fisicoquímicos y Bioquímicos</a:t>
          </a:r>
          <a:endParaRPr lang="en-US" sz="1400" kern="1200" dirty="0">
            <a:solidFill>
              <a:schemeClr val="bg1"/>
            </a:solidFill>
          </a:endParaRPr>
        </a:p>
      </dsp:txBody>
      <dsp:txXfrm>
        <a:off x="396146" y="1639232"/>
        <a:ext cx="7930677" cy="1173554"/>
      </dsp:txXfrm>
    </dsp:sp>
    <dsp:sp modelId="{B1A82E43-1D09-4297-9C57-951E2DD63B2D}">
      <dsp:nvSpPr>
        <dsp:cNvPr id="0" name=""/>
        <dsp:cNvSpPr/>
      </dsp:nvSpPr>
      <dsp:spPr>
        <a:xfrm>
          <a:off x="0" y="3614787"/>
          <a:ext cx="8329642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A48A1E-3220-4909-8A65-F7423922EABB}">
      <dsp:nvSpPr>
        <dsp:cNvPr id="0" name=""/>
        <dsp:cNvSpPr/>
      </dsp:nvSpPr>
      <dsp:spPr>
        <a:xfrm>
          <a:off x="398594" y="3056483"/>
          <a:ext cx="7931047" cy="786880"/>
        </a:xfrm>
        <a:prstGeom prst="roundRect">
          <a:avLst/>
        </a:prstGeom>
        <a:solidFill>
          <a:srgbClr val="0070C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388" tIns="0" rIns="220388" bIns="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bg1"/>
              </a:solidFill>
            </a:rPr>
            <a:t>Combustion </a:t>
          </a:r>
          <a:r>
            <a:rPr lang="en-US" sz="1400" b="1" kern="1200" dirty="0" err="1" smtClean="0">
              <a:solidFill>
                <a:schemeClr val="bg1"/>
              </a:solidFill>
            </a:rPr>
            <a:t>directa</a:t>
          </a:r>
          <a:r>
            <a:rPr lang="en-US" sz="1400" b="1" kern="1200" dirty="0" smtClean="0">
              <a:solidFill>
                <a:schemeClr val="bg1"/>
              </a:solidFill>
            </a:rPr>
            <a:t>: </a:t>
          </a:r>
          <a:r>
            <a:rPr lang="en-US" sz="1400" b="1" kern="1200" dirty="0" err="1" smtClean="0">
              <a:solidFill>
                <a:schemeClr val="bg1"/>
              </a:solidFill>
            </a:rPr>
            <a:t>Masivo</a:t>
          </a:r>
          <a:r>
            <a:rPr lang="en-US" sz="1400" b="1" kern="1200" dirty="0" smtClean="0">
              <a:solidFill>
                <a:schemeClr val="bg1"/>
              </a:solidFill>
            </a:rPr>
            <a:t> </a:t>
          </a:r>
          <a:r>
            <a:rPr lang="en-US" sz="1400" b="1" kern="1200" dirty="0" err="1" smtClean="0">
              <a:solidFill>
                <a:schemeClr val="bg1"/>
              </a:solidFill>
            </a:rPr>
            <a:t>uso</a:t>
          </a:r>
          <a:r>
            <a:rPr lang="en-US" sz="1400" b="1" kern="1200" dirty="0" smtClean="0">
              <a:solidFill>
                <a:schemeClr val="bg1"/>
              </a:solidFill>
            </a:rPr>
            <a:t> en Chile y </a:t>
          </a:r>
          <a:r>
            <a:rPr lang="en-US" sz="1400" b="1" kern="1200" dirty="0" err="1" smtClean="0">
              <a:solidFill>
                <a:schemeClr val="bg1"/>
              </a:solidFill>
            </a:rPr>
            <a:t>sus</a:t>
          </a:r>
          <a:r>
            <a:rPr lang="en-US" sz="1400" b="1" kern="1200" dirty="0" smtClean="0">
              <a:solidFill>
                <a:schemeClr val="bg1"/>
              </a:solidFill>
            </a:rPr>
            <a:t> </a:t>
          </a:r>
          <a:r>
            <a:rPr lang="en-US" sz="1400" b="1" kern="1200" dirty="0" err="1" smtClean="0">
              <a:solidFill>
                <a:schemeClr val="bg1"/>
              </a:solidFill>
            </a:rPr>
            <a:t>posibilidades</a:t>
          </a:r>
          <a:r>
            <a:rPr lang="en-US" sz="1400" b="1" kern="1200" dirty="0" smtClean="0">
              <a:solidFill>
                <a:schemeClr val="bg1"/>
              </a:solidFill>
            </a:rPr>
            <a:t> de </a:t>
          </a:r>
          <a:r>
            <a:rPr lang="en-US" sz="1400" b="1" kern="1200" dirty="0" err="1" smtClean="0">
              <a:solidFill>
                <a:schemeClr val="bg1"/>
              </a:solidFill>
            </a:rPr>
            <a:t>mejoras</a:t>
          </a:r>
          <a:r>
            <a:rPr lang="en-US" sz="1400" b="1" kern="1200" dirty="0" smtClean="0">
              <a:solidFill>
                <a:schemeClr val="bg1"/>
              </a:solidFill>
            </a:rPr>
            <a:t>.</a:t>
          </a:r>
          <a:endParaRPr lang="en-US" sz="1400" b="1" kern="1200" dirty="0">
            <a:solidFill>
              <a:schemeClr val="bg1"/>
            </a:solidFill>
          </a:endParaRPr>
        </a:p>
      </dsp:txBody>
      <dsp:txXfrm>
        <a:off x="398594" y="3056483"/>
        <a:ext cx="7931047" cy="786880"/>
      </dsp:txXfrm>
    </dsp:sp>
    <dsp:sp modelId="{7A2EAD7D-434F-4672-8BCB-6939AF0CDAF0}">
      <dsp:nvSpPr>
        <dsp:cNvPr id="0" name=""/>
        <dsp:cNvSpPr/>
      </dsp:nvSpPr>
      <dsp:spPr>
        <a:xfrm>
          <a:off x="0" y="4813326"/>
          <a:ext cx="8329642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CAA368-12F9-4DD6-BE49-EA7FEA2B0AFF}">
      <dsp:nvSpPr>
        <dsp:cNvPr id="0" name=""/>
        <dsp:cNvSpPr/>
      </dsp:nvSpPr>
      <dsp:spPr>
        <a:xfrm>
          <a:off x="396552" y="4043187"/>
          <a:ext cx="7931047" cy="976779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388" tIns="0" rIns="220388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ES" sz="1400" b="1" kern="1200" dirty="0" smtClean="0">
              <a:solidFill>
                <a:schemeClr val="accent2"/>
              </a:solidFill>
              <a:ea typeface="굴림"/>
              <a:cs typeface="굴림"/>
            </a:rPr>
            <a:t>Transformaciones termoquímicas: Gasificación, Pirolisis (Carbonización).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396552" y="4043187"/>
        <a:ext cx="7931047" cy="9767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208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0F9112F9-5FCC-4C60-A0BC-0873C8FEF6E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7F0DB0-B905-4833-A38C-A2FD77A79A35}" type="slidenum">
              <a:rPr lang="es-ES" smtClean="0">
                <a:latin typeface="Arial" charset="0"/>
              </a:rPr>
              <a:pPr/>
              <a:t>1</a:t>
            </a:fld>
            <a:endParaRPr lang="es-ES" smtClean="0">
              <a:latin typeface="Arial" charset="0"/>
            </a:endParaRPr>
          </a:p>
        </p:txBody>
      </p:sp>
      <p:sp>
        <p:nvSpPr>
          <p:cNvPr id="121859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CL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EF8450B-94B5-4D74-A9A1-34AA61FC49C0}" type="slidenum">
              <a:rPr lang="es-ES" smtClean="0"/>
              <a:pPr/>
              <a:t>19</a:t>
            </a:fld>
            <a:endParaRPr lang="es-ES" smtClean="0"/>
          </a:p>
        </p:txBody>
      </p:sp>
      <p:sp>
        <p:nvSpPr>
          <p:cNvPr id="55299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EF8450B-94B5-4D74-A9A1-34AA61FC49C0}" type="slidenum">
              <a:rPr lang="es-ES" smtClean="0"/>
              <a:pPr/>
              <a:t>24</a:t>
            </a:fld>
            <a:endParaRPr lang="es-ES" smtClean="0"/>
          </a:p>
        </p:txBody>
      </p:sp>
      <p:sp>
        <p:nvSpPr>
          <p:cNvPr id="55299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554B6F-3679-448F-8756-D464066DDC48}" type="slidenum">
              <a:rPr lang="es-ES" smtClean="0"/>
              <a:pPr/>
              <a:t>26</a:t>
            </a:fld>
            <a:endParaRPr lang="es-ES" smtClean="0"/>
          </a:p>
        </p:txBody>
      </p:sp>
      <p:sp>
        <p:nvSpPr>
          <p:cNvPr id="57347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s-ES" smtClean="0"/>
              <a:t>Cual es el objetivo de esta diapo?. Qué es necesario destacar?.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9A00062-A307-4C70-BDF5-433C81C9CFDB}" type="slidenum">
              <a:rPr lang="es-ES" smtClean="0"/>
              <a:pPr/>
              <a:t>30</a:t>
            </a:fld>
            <a:endParaRPr lang="es-ES" smtClean="0"/>
          </a:p>
        </p:txBody>
      </p:sp>
      <p:sp>
        <p:nvSpPr>
          <p:cNvPr id="58371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9A00062-A307-4C70-BDF5-433C81C9CFDB}" type="slidenum">
              <a:rPr lang="es-ES" smtClean="0"/>
              <a:pPr/>
              <a:t>31</a:t>
            </a:fld>
            <a:endParaRPr lang="es-ES" smtClean="0"/>
          </a:p>
        </p:txBody>
      </p:sp>
      <p:sp>
        <p:nvSpPr>
          <p:cNvPr id="58371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9A00062-A307-4C70-BDF5-433C81C9CFDB}" type="slidenum">
              <a:rPr lang="es-ES" smtClean="0"/>
              <a:pPr/>
              <a:t>33</a:t>
            </a:fld>
            <a:endParaRPr lang="es-ES" smtClean="0"/>
          </a:p>
        </p:txBody>
      </p:sp>
      <p:sp>
        <p:nvSpPr>
          <p:cNvPr id="58371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554B6F-3679-448F-8756-D464066DDC48}" type="slidenum">
              <a:rPr lang="es-ES" smtClean="0"/>
              <a:pPr/>
              <a:t>34</a:t>
            </a:fld>
            <a:endParaRPr lang="es-ES" smtClean="0"/>
          </a:p>
        </p:txBody>
      </p:sp>
      <p:sp>
        <p:nvSpPr>
          <p:cNvPr id="57347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s-ES" smtClean="0"/>
              <a:t>Cual es el objetivo de esta diapo?. Qué es necesario destacar?.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C44BAD-4D75-4B84-A67B-5C37A0B98CE0}" type="slidenum">
              <a:rPr lang="es-ES"/>
              <a:pPr/>
              <a:t>3</a:t>
            </a:fld>
            <a:endParaRPr lang="es-ES"/>
          </a:p>
        </p:txBody>
      </p:sp>
      <p:sp>
        <p:nvSpPr>
          <p:cNvPr id="39939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B9445B-B461-4204-9704-DA98FD8BC38C}" type="slidenum">
              <a:rPr lang="es-ES" smtClean="0">
                <a:latin typeface="Arial" charset="0"/>
              </a:rPr>
              <a:pPr/>
              <a:t>4</a:t>
            </a:fld>
            <a:endParaRPr lang="es-ES" smtClean="0">
              <a:latin typeface="Arial" charset="0"/>
            </a:endParaRPr>
          </a:p>
        </p:txBody>
      </p:sp>
      <p:sp>
        <p:nvSpPr>
          <p:cNvPr id="126979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CL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04DC868-A3A7-4D1F-8025-FA32C7D039D9}" type="slidenum">
              <a:rPr lang="es-ES" smtClean="0">
                <a:latin typeface="Arial" charset="0"/>
              </a:rPr>
              <a:pPr/>
              <a:t>5</a:t>
            </a:fld>
            <a:endParaRPr lang="es-ES" smtClean="0">
              <a:latin typeface="Arial" charset="0"/>
            </a:endParaRPr>
          </a:p>
        </p:txBody>
      </p:sp>
      <p:sp>
        <p:nvSpPr>
          <p:cNvPr id="128003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CL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CD39EF-9D07-477F-947C-F988E38B24D9}" type="slidenum">
              <a:rPr lang="es-ES" smtClean="0">
                <a:latin typeface="Arial" charset="0"/>
              </a:rPr>
              <a:pPr/>
              <a:t>6</a:t>
            </a:fld>
            <a:endParaRPr lang="es-ES" smtClean="0">
              <a:latin typeface="Arial" charset="0"/>
            </a:endParaRPr>
          </a:p>
        </p:txBody>
      </p:sp>
      <p:sp>
        <p:nvSpPr>
          <p:cNvPr id="131075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CL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994215-C930-4FB6-B3E9-E4A350900023}" type="slidenum">
              <a:rPr lang="es-ES" smtClean="0">
                <a:latin typeface="Arial" charset="0"/>
              </a:rPr>
              <a:pPr/>
              <a:t>7</a:t>
            </a:fld>
            <a:endParaRPr lang="es-ES" smtClean="0">
              <a:latin typeface="Arial" charset="0"/>
            </a:endParaRPr>
          </a:p>
        </p:txBody>
      </p:sp>
      <p:sp>
        <p:nvSpPr>
          <p:cNvPr id="132099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CL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CD39EF-9D07-477F-947C-F988E38B24D9}" type="slidenum">
              <a:rPr lang="es-ES" smtClean="0">
                <a:latin typeface="Arial" charset="0"/>
              </a:rPr>
              <a:pPr/>
              <a:t>9</a:t>
            </a:fld>
            <a:endParaRPr lang="es-ES" smtClean="0">
              <a:latin typeface="Arial" charset="0"/>
            </a:endParaRPr>
          </a:p>
        </p:txBody>
      </p:sp>
      <p:sp>
        <p:nvSpPr>
          <p:cNvPr id="131075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CL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CD39EF-9D07-477F-947C-F988E38B24D9}" type="slidenum">
              <a:rPr lang="es-ES" smtClean="0">
                <a:latin typeface="Arial" charset="0"/>
              </a:rPr>
              <a:pPr/>
              <a:t>11</a:t>
            </a:fld>
            <a:endParaRPr lang="es-ES" smtClean="0">
              <a:latin typeface="Arial" charset="0"/>
            </a:endParaRPr>
          </a:p>
        </p:txBody>
      </p:sp>
      <p:sp>
        <p:nvSpPr>
          <p:cNvPr id="131075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CL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DFAD80-011C-4CF1-A70E-32EE7CE4B056}" type="slidenum">
              <a:rPr lang="es-ES" smtClean="0">
                <a:latin typeface="Arial" charset="0"/>
              </a:rPr>
              <a:pPr/>
              <a:t>13</a:t>
            </a:fld>
            <a:endParaRPr lang="es-ES" smtClean="0">
              <a:latin typeface="Arial" charset="0"/>
            </a:endParaRPr>
          </a:p>
        </p:txBody>
      </p:sp>
      <p:sp>
        <p:nvSpPr>
          <p:cNvPr id="130051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CL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Energía Renovable a partir de Biomasa-BT4451-2011</a:t>
            </a: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0BEE3F-01A8-4B4D-B9ED-CB4239C9306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Energía Renovable a partir de Biomasa-BT4451-2011</a:t>
            </a: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792B1E-88F8-43BF-A365-EEBB7CC0B8D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Energía Renovable a partir de Biomasa-BT4451-2011</a:t>
            </a: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752F96-A6B0-4FE7-A541-C63CFAC2B9B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Energía Renovable a partir de Biomasa-BT4451-2011</a:t>
            </a: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CB4DDE-91E1-4DDE-BAA8-21CA6655C8C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Energía Renovable a partir de Biomasa-BT4451-2011</a:t>
            </a: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D146D8-BFAB-4F2B-BC4F-DECCB5C3862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Energía Renovable a partir de Biomasa-BT4451-2011</a:t>
            </a: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87304F-D021-4329-98B0-BF01C9E0D46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Energía Renovable a partir de Biomasa-BT4451-2011</a:t>
            </a: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C857CB-C62A-42B0-AC2E-FF4289611E7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Energía Renovable a partir de Biomasa-BT4451-2011</a:t>
            </a: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A1D8F4-0EBF-4B33-94B9-14F7D97E9A8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Energía Renovable a partir de Biomasa-BT4451-2011</a:t>
            </a: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C6D705-AD5F-4E09-A4E6-E17B0E2033D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Energía Renovable a partir de Biomasa-BT4451-2011</a:t>
            </a: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09EC9F-0BD5-4C59-94B8-0A1F8E8951A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 smtClean="0"/>
              <a:t>Energía Renovable a partir de Biomasa-BT4451-2011</a:t>
            </a: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03DE07-B078-48EB-9498-845BAFC8030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es-ES" smtClean="0"/>
              <a:t>Energía Renovable a partir de Biomasa-BT4451-2011</a:t>
            </a: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45A275EC-A5CD-4CA1-B86C-CFC5C98B179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539750" y="2276475"/>
            <a:ext cx="7772400" cy="1470025"/>
          </a:xfrm>
        </p:spPr>
        <p:txBody>
          <a:bodyPr/>
          <a:lstStyle/>
          <a:p>
            <a:pPr lvl="0" eaLnBrk="1" hangingPunct="1">
              <a:defRPr/>
            </a:pPr>
            <a:r>
              <a:rPr lang="es-ES" sz="4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s-ES" sz="4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s-MX" sz="4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Disponibilidad </a:t>
            </a:r>
            <a:r>
              <a:rPr lang="es-MX" sz="4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de </a:t>
            </a:r>
            <a:r>
              <a:rPr lang="es-MX" sz="4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Biomasa</a:t>
            </a:r>
            <a:r>
              <a:rPr lang="en-US" sz="4800" b="1" dirty="0" smtClean="0">
                <a:solidFill>
                  <a:schemeClr val="bg1"/>
                </a:solidFill>
                <a:ea typeface="굴림"/>
                <a:cs typeface="굴림"/>
              </a:rPr>
              <a:t/>
            </a:r>
            <a:br>
              <a:rPr lang="en-US" sz="4800" b="1" dirty="0" smtClean="0">
                <a:solidFill>
                  <a:schemeClr val="bg1"/>
                </a:solidFill>
                <a:ea typeface="굴림"/>
                <a:cs typeface="굴림"/>
              </a:rPr>
            </a:br>
            <a:endParaRPr lang="es-ES" sz="48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6627" name="Rectangle 5"/>
          <p:cNvSpPr>
            <a:spLocks noGrp="1" noChangeArrowheads="1"/>
          </p:cNvSpPr>
          <p:nvPr>
            <p:ph type="subTitle" idx="4294967295"/>
          </p:nvPr>
        </p:nvSpPr>
        <p:spPr>
          <a:xfrm>
            <a:off x="468313" y="4292600"/>
            <a:ext cx="8064500" cy="2232025"/>
          </a:xfrm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s-ES" sz="1800" dirty="0" err="1" smtClean="0">
                <a:solidFill>
                  <a:schemeClr val="tx2"/>
                </a:solidFill>
              </a:rPr>
              <a:t>Maria</a:t>
            </a:r>
            <a:r>
              <a:rPr lang="es-ES" sz="1800" dirty="0" smtClean="0">
                <a:solidFill>
                  <a:schemeClr val="tx2"/>
                </a:solidFill>
              </a:rPr>
              <a:t> Elena </a:t>
            </a:r>
            <a:r>
              <a:rPr lang="es-ES" sz="1800" dirty="0" err="1" smtClean="0">
                <a:solidFill>
                  <a:schemeClr val="tx2"/>
                </a:solidFill>
              </a:rPr>
              <a:t>Lienqueo</a:t>
            </a:r>
            <a:r>
              <a:rPr lang="es-ES" sz="1800" dirty="0" smtClean="0">
                <a:solidFill>
                  <a:schemeClr val="tx2"/>
                </a:solidFill>
              </a:rPr>
              <a:t> C.</a:t>
            </a: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s-ES" sz="1800" dirty="0" smtClean="0">
                <a:solidFill>
                  <a:schemeClr val="tx2"/>
                </a:solidFill>
              </a:rPr>
              <a:t>Departamento de Ingeniería Química y Biotecnología</a:t>
            </a: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s-ES" sz="1800" dirty="0" smtClean="0">
                <a:solidFill>
                  <a:schemeClr val="tx2"/>
                </a:solidFill>
              </a:rPr>
              <a:t>Instituto de Dinámica Celular y Biotecnología (ICDB)</a:t>
            </a:r>
            <a:br>
              <a:rPr lang="es-ES" sz="1800" dirty="0" smtClean="0">
                <a:solidFill>
                  <a:schemeClr val="tx2"/>
                </a:solidFill>
              </a:rPr>
            </a:br>
            <a:r>
              <a:rPr lang="es-ES" sz="1800" dirty="0" smtClean="0">
                <a:solidFill>
                  <a:schemeClr val="tx2"/>
                </a:solidFill>
              </a:rPr>
              <a:t>Facultad de </a:t>
            </a:r>
            <a:r>
              <a:rPr lang="es-ES" sz="1800" dirty="0" err="1" smtClean="0">
                <a:solidFill>
                  <a:schemeClr val="tx2"/>
                </a:solidFill>
              </a:rPr>
              <a:t>Cs.</a:t>
            </a:r>
            <a:r>
              <a:rPr lang="es-ES" sz="1800" dirty="0" smtClean="0">
                <a:solidFill>
                  <a:schemeClr val="tx2"/>
                </a:solidFill>
              </a:rPr>
              <a:t> Físicas y Matemáticas</a:t>
            </a: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s-ES" sz="1800" dirty="0" smtClean="0">
                <a:solidFill>
                  <a:schemeClr val="tx2"/>
                </a:solidFill>
              </a:rPr>
              <a:t>Universidad de Chile</a:t>
            </a: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s-ES" sz="1800" dirty="0" smtClean="0">
                <a:solidFill>
                  <a:schemeClr val="tx2"/>
                </a:solidFill>
              </a:rPr>
              <a:t>E-mail: mlienque@ing.uchile.cl</a:t>
            </a: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</a:pPr>
            <a:endParaRPr lang="es-ES" sz="1600" dirty="0" smtClean="0">
              <a:solidFill>
                <a:schemeClr val="tx2"/>
              </a:solidFill>
            </a:endParaRPr>
          </a:p>
        </p:txBody>
      </p:sp>
      <p:grpSp>
        <p:nvGrpSpPr>
          <p:cNvPr id="26628" name="12 Grupo"/>
          <p:cNvGrpSpPr>
            <a:grpSpLocks/>
          </p:cNvGrpSpPr>
          <p:nvPr/>
        </p:nvGrpSpPr>
        <p:grpSpPr bwMode="auto">
          <a:xfrm>
            <a:off x="3203575" y="188913"/>
            <a:ext cx="2382838" cy="1739900"/>
            <a:chOff x="3189612" y="0"/>
            <a:chExt cx="2382520" cy="1740204"/>
          </a:xfrm>
        </p:grpSpPr>
        <p:pic>
          <p:nvPicPr>
            <p:cNvPr id="26629" name="6 Imagen" descr="Logo-Trans-01.gif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976683" y="0"/>
              <a:ext cx="779526" cy="15045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30" name="11 Imagen" descr="UChile.jpg"/>
            <p:cNvPicPr>
              <a:picLocks noChangeAspect="1"/>
            </p:cNvPicPr>
            <p:nvPr/>
          </p:nvPicPr>
          <p:blipFill>
            <a:blip r:embed="rId4" cstate="print">
              <a:grayscl/>
            </a:blip>
            <a:srcRect/>
            <a:stretch>
              <a:fillRect/>
            </a:stretch>
          </p:blipFill>
          <p:spPr bwMode="auto">
            <a:xfrm>
              <a:off x="3189612" y="1500174"/>
              <a:ext cx="2382520" cy="240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dirty="0" smtClean="0"/>
              <a:t>Energía Renovable a partir de Biomasa-BT4451-2011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66675"/>
            <a:ext cx="8643998" cy="672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Rectángulo"/>
          <p:cNvSpPr/>
          <p:nvPr/>
        </p:nvSpPr>
        <p:spPr>
          <a:xfrm>
            <a:off x="785786" y="2071678"/>
            <a:ext cx="5143536" cy="1000132"/>
          </a:xfrm>
          <a:prstGeom prst="rect">
            <a:avLst/>
          </a:prstGeom>
          <a:noFill/>
          <a:ln w="41275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385BB2BC-FB86-4F15-B4D7-D41249FB7CF5}" type="slidenum">
              <a:rPr lang="es-CL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11</a:t>
            </a:fld>
            <a:endParaRPr lang="es-CL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44035" name="2 Rectángulo"/>
          <p:cNvSpPr>
            <a:spLocks noChangeArrowheads="1"/>
          </p:cNvSpPr>
          <p:nvPr/>
        </p:nvSpPr>
        <p:spPr bwMode="auto">
          <a:xfrm>
            <a:off x="571500" y="1857375"/>
            <a:ext cx="7572375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3600" b="1" dirty="0">
                <a:solidFill>
                  <a:schemeClr val="accent2"/>
                </a:solidFill>
                <a:ea typeface="굴림" pitchFamily="34" charset="-127"/>
              </a:rPr>
              <a:t>CARACTERIZACIÓN DE LA </a:t>
            </a:r>
            <a:r>
              <a:rPr lang="es-ES" sz="3600" b="1" dirty="0" smtClean="0">
                <a:solidFill>
                  <a:schemeClr val="accent2"/>
                </a:solidFill>
                <a:ea typeface="굴림" pitchFamily="34" charset="-127"/>
              </a:rPr>
              <a:t>BIOMASA</a:t>
            </a:r>
          </a:p>
          <a:p>
            <a:pPr algn="ctr">
              <a:spcBef>
                <a:spcPct val="50000"/>
              </a:spcBef>
            </a:pPr>
            <a:endParaRPr lang="es-ES" sz="3600" b="1" dirty="0" smtClean="0">
              <a:solidFill>
                <a:schemeClr val="accent2"/>
              </a:solidFill>
              <a:ea typeface="굴림" pitchFamily="34" charset="-127"/>
            </a:endParaRPr>
          </a:p>
          <a:p>
            <a:pPr algn="ctr">
              <a:spcBef>
                <a:spcPct val="50000"/>
              </a:spcBef>
            </a:pPr>
            <a:r>
              <a:rPr lang="es-ES" sz="4400" b="1" dirty="0" smtClean="0">
                <a:solidFill>
                  <a:schemeClr val="accent2"/>
                </a:solidFill>
                <a:ea typeface="굴림" pitchFamily="34" charset="-127"/>
              </a:rPr>
              <a:t>BIOMASA LIGNOCELULOSICA</a:t>
            </a:r>
            <a:endParaRPr lang="es-ES" sz="4400" b="1" dirty="0">
              <a:solidFill>
                <a:schemeClr val="accent2"/>
              </a:solidFill>
              <a:ea typeface="굴림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00063" y="260648"/>
            <a:ext cx="7993062" cy="107721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3200" b="1" dirty="0">
                <a:solidFill>
                  <a:schemeClr val="tx2"/>
                </a:solidFill>
                <a:ea typeface="굴림" pitchFamily="34" charset="-127"/>
              </a:rPr>
              <a:t>COMPOSICIÓN  </a:t>
            </a:r>
            <a:r>
              <a:rPr lang="es-ES" sz="3200" b="1" dirty="0" smtClean="0">
                <a:solidFill>
                  <a:schemeClr val="tx2"/>
                </a:solidFill>
                <a:ea typeface="굴림" pitchFamily="34" charset="-127"/>
              </a:rPr>
              <a:t>ESTRUCTURAL DE BIOMASA LIGNOCELULOSICA</a:t>
            </a:r>
            <a:r>
              <a:rPr lang="es-ES" dirty="0">
                <a:latin typeface="Calibri" pitchFamily="34" charset="0"/>
              </a:rPr>
              <a:t>	</a:t>
            </a: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179512" y="1340768"/>
            <a:ext cx="1971675" cy="3856037"/>
            <a:chOff x="158" y="0"/>
            <a:chExt cx="1242" cy="2429"/>
          </a:xfrm>
          <a:solidFill>
            <a:schemeClr val="bg1"/>
          </a:solidFill>
        </p:grpSpPr>
        <p:pic>
          <p:nvPicPr>
            <p:cNvPr id="6" name="Picture 6" descr="55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48" y="0"/>
              <a:ext cx="652" cy="172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7" descr="55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4" y="210"/>
              <a:ext cx="566" cy="122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9" descr="56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8" y="1389"/>
              <a:ext cx="652" cy="104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57422" y="1571612"/>
            <a:ext cx="5929354" cy="4755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FF61A3B9-2215-4BF6-9DC8-7DDA248EC248}" type="slidenum">
              <a:rPr lang="es-CL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13</a:t>
            </a:fld>
            <a:endParaRPr lang="es-CL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40963" name="2 Rectángulo"/>
          <p:cNvSpPr>
            <a:spLocks noChangeArrowheads="1"/>
          </p:cNvSpPr>
          <p:nvPr/>
        </p:nvSpPr>
        <p:spPr bwMode="auto">
          <a:xfrm>
            <a:off x="571500" y="1857375"/>
            <a:ext cx="7572375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4400" b="1" dirty="0" smtClean="0">
                <a:solidFill>
                  <a:schemeClr val="accent2"/>
                </a:solidFill>
                <a:ea typeface="굴림" pitchFamily="34" charset="-127"/>
              </a:rPr>
              <a:t>DISPONIBILIDAD DE BIOMASA EN CHILE</a:t>
            </a:r>
            <a:endParaRPr lang="es-ES" sz="4400" b="1" dirty="0">
              <a:solidFill>
                <a:schemeClr val="accent2"/>
              </a:solidFill>
              <a:ea typeface="굴림" pitchFamily="34" charset="-127"/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Energía Renovable a partir de Biomasa-BT4451-2010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1 Título"/>
          <p:cNvSpPr>
            <a:spLocks noGrp="1"/>
          </p:cNvSpPr>
          <p:nvPr>
            <p:ph type="title"/>
          </p:nvPr>
        </p:nvSpPr>
        <p:spPr>
          <a:xfrm>
            <a:off x="428624" y="214313"/>
            <a:ext cx="8429655" cy="642937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es-ES" sz="4000" dirty="0" smtClean="0"/>
              <a:t>Disponibilidad de biomasa en Chile</a:t>
            </a:r>
            <a:br>
              <a:rPr lang="es-ES" sz="4000" dirty="0" smtClean="0"/>
            </a:br>
            <a:r>
              <a:rPr lang="es-ES" sz="4000" dirty="0" smtClean="0"/>
              <a:t>Recurso Forestal</a:t>
            </a:r>
          </a:p>
        </p:txBody>
      </p:sp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00174"/>
            <a:ext cx="8215370" cy="5101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CuadroTexto"/>
          <p:cNvSpPr txBox="1"/>
          <p:nvPr/>
        </p:nvSpPr>
        <p:spPr>
          <a:xfrm>
            <a:off x="4643438" y="5929330"/>
            <a:ext cx="342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Gentileza A. Gracia, U de Chile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1 Título"/>
          <p:cNvSpPr>
            <a:spLocks noGrp="1"/>
          </p:cNvSpPr>
          <p:nvPr>
            <p:ph type="title"/>
          </p:nvPr>
        </p:nvSpPr>
        <p:spPr>
          <a:xfrm>
            <a:off x="428624" y="214313"/>
            <a:ext cx="8429655" cy="642937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es-ES" sz="4000" dirty="0" smtClean="0"/>
              <a:t>Disponibilidad de biomasa en Chile</a:t>
            </a:r>
            <a:br>
              <a:rPr lang="es-ES" sz="4000" dirty="0" smtClean="0"/>
            </a:br>
            <a:r>
              <a:rPr lang="es-ES" sz="4000" dirty="0" smtClean="0"/>
              <a:t>Recurso </a:t>
            </a:r>
            <a:r>
              <a:rPr lang="es-ES" sz="4000" dirty="0" err="1" smtClean="0"/>
              <a:t>Silvoagropecuarios</a:t>
            </a:r>
            <a:endParaRPr lang="es-ES" sz="4000" dirty="0" smtClean="0"/>
          </a:p>
        </p:txBody>
      </p:sp>
      <p:pic>
        <p:nvPicPr>
          <p:cNvPr id="808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00174"/>
            <a:ext cx="9144000" cy="5015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1600" dirty="0" smtClean="0"/>
              <a:t>Superficie cultivada en ha con especies potencialmente utilizables para biocombustibles de Primera Generación</a:t>
            </a:r>
            <a:endParaRPr lang="es-ES" sz="1600" dirty="0"/>
          </a:p>
        </p:txBody>
      </p:sp>
      <p:sp>
        <p:nvSpPr>
          <p:cNvPr id="4" name="3 CuadroTexto"/>
          <p:cNvSpPr txBox="1"/>
          <p:nvPr/>
        </p:nvSpPr>
        <p:spPr>
          <a:xfrm>
            <a:off x="5214942" y="5643578"/>
            <a:ext cx="342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Gentileza A. Gracia, U de Chile</a:t>
            </a:r>
            <a:endParaRPr lang="es-ES" dirty="0"/>
          </a:p>
        </p:txBody>
      </p:sp>
      <p:pic>
        <p:nvPicPr>
          <p:cNvPr id="1976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" y="1142984"/>
            <a:ext cx="89535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099" y="756079"/>
            <a:ext cx="7000925" cy="5292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CuadroTexto"/>
          <p:cNvSpPr txBox="1"/>
          <p:nvPr/>
        </p:nvSpPr>
        <p:spPr>
          <a:xfrm>
            <a:off x="5072066" y="6072206"/>
            <a:ext cx="342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Gentileza A. Gracia, U de Chile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1 Título"/>
          <p:cNvSpPr>
            <a:spLocks noGrp="1"/>
          </p:cNvSpPr>
          <p:nvPr>
            <p:ph type="title"/>
          </p:nvPr>
        </p:nvSpPr>
        <p:spPr>
          <a:xfrm>
            <a:off x="428624" y="214313"/>
            <a:ext cx="8429655" cy="642937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es-ES" sz="2800" dirty="0" smtClean="0"/>
              <a:t>Disponibilidad de biomasa en Chile</a:t>
            </a:r>
            <a:br>
              <a:rPr lang="es-ES" sz="2800" dirty="0" smtClean="0"/>
            </a:br>
            <a:r>
              <a:rPr lang="es-ES" sz="2800" dirty="0" smtClean="0"/>
              <a:t>Recurso Micro-</a:t>
            </a:r>
            <a:r>
              <a:rPr lang="es-ES" sz="2800" dirty="0" err="1" smtClean="0"/>
              <a:t>Macroalgas</a:t>
            </a:r>
            <a:endParaRPr lang="es-ES" sz="2800" dirty="0" smtClean="0"/>
          </a:p>
        </p:txBody>
      </p:sp>
      <p:pic>
        <p:nvPicPr>
          <p:cNvPr id="8499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071679"/>
            <a:ext cx="414337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6 CuadroTexto"/>
          <p:cNvSpPr txBox="1"/>
          <p:nvPr/>
        </p:nvSpPr>
        <p:spPr>
          <a:xfrm>
            <a:off x="714348" y="1643050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err="1" smtClean="0"/>
              <a:t>Microalgas</a:t>
            </a:r>
            <a:r>
              <a:rPr lang="es-ES" b="1" dirty="0" smtClean="0"/>
              <a:t> en el Norte</a:t>
            </a:r>
            <a:endParaRPr lang="es-ES" b="1" dirty="0"/>
          </a:p>
        </p:txBody>
      </p:sp>
      <p:sp>
        <p:nvSpPr>
          <p:cNvPr id="8" name="7 CuadroTexto"/>
          <p:cNvSpPr txBox="1"/>
          <p:nvPr/>
        </p:nvSpPr>
        <p:spPr>
          <a:xfrm>
            <a:off x="5143504" y="1643050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err="1" smtClean="0"/>
              <a:t>Macroalgas</a:t>
            </a:r>
            <a:endParaRPr lang="es-ES" b="1" dirty="0"/>
          </a:p>
        </p:txBody>
      </p:sp>
      <p:pic>
        <p:nvPicPr>
          <p:cNvPr id="8499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286256"/>
            <a:ext cx="2389799" cy="1922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4998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4357694"/>
            <a:ext cx="1566863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5000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4942" y="2143116"/>
            <a:ext cx="3929058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C2E0912B-B5A0-4BCB-BB02-8F9030710CF0}" type="slidenum">
              <a:rPr lang="es-CL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19</a:t>
            </a:fld>
            <a:endParaRPr lang="es-CL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21507" name="2 Rectángulo"/>
          <p:cNvSpPr>
            <a:spLocks noChangeArrowheads="1"/>
          </p:cNvSpPr>
          <p:nvPr/>
        </p:nvSpPr>
        <p:spPr bwMode="auto">
          <a:xfrm>
            <a:off x="571500" y="1857375"/>
            <a:ext cx="7572375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4400" b="1" dirty="0" smtClean="0">
                <a:solidFill>
                  <a:schemeClr val="accent2"/>
                </a:solidFill>
                <a:ea typeface="굴림"/>
                <a:cs typeface="굴림"/>
              </a:rPr>
              <a:t>Cultivos (</a:t>
            </a:r>
            <a:r>
              <a:rPr lang="es-ES" sz="4400" b="1" dirty="0" err="1" smtClean="0">
                <a:solidFill>
                  <a:schemeClr val="accent2"/>
                </a:solidFill>
                <a:ea typeface="굴림"/>
                <a:cs typeface="굴림"/>
              </a:rPr>
              <a:t>dendro</a:t>
            </a:r>
            <a:r>
              <a:rPr lang="es-ES" sz="4400" b="1" dirty="0" smtClean="0">
                <a:solidFill>
                  <a:schemeClr val="accent2"/>
                </a:solidFill>
                <a:ea typeface="굴림"/>
                <a:cs typeface="굴림"/>
              </a:rPr>
              <a:t>)energéticos</a:t>
            </a:r>
            <a:endParaRPr lang="es-ES" sz="4400" b="1" dirty="0">
              <a:solidFill>
                <a:schemeClr val="accent2"/>
              </a:solidFill>
              <a:ea typeface="굴림"/>
              <a:cs typeface="굴림"/>
            </a:endParaRPr>
          </a:p>
        </p:txBody>
      </p:sp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3643314"/>
            <a:ext cx="19907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1500174"/>
          <a:ext cx="8329642" cy="50006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1 Título"/>
          <p:cNvSpPr txBox="1">
            <a:spLocks/>
          </p:cNvSpPr>
          <p:nvPr/>
        </p:nvSpPr>
        <p:spPr>
          <a:xfrm>
            <a:off x="285720" y="571480"/>
            <a:ext cx="4214842" cy="57150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rIns="0" bIns="0" anchor="b">
            <a:normAutofit fontScale="975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CL" sz="3600" dirty="0" smtClean="0"/>
              <a:t>Agenda</a:t>
            </a:r>
            <a:endParaRPr lang="es-ES" sz="33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143000"/>
          </a:xfrm>
        </p:spPr>
        <p:txBody>
          <a:bodyPr/>
          <a:lstStyle/>
          <a:p>
            <a:r>
              <a:rPr lang="es-ES" dirty="0" smtClean="0"/>
              <a:t>¿Qué son?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8596" y="2071678"/>
            <a:ext cx="8229600" cy="3429024"/>
          </a:xfrm>
        </p:spPr>
        <p:txBody>
          <a:bodyPr/>
          <a:lstStyle/>
          <a:p>
            <a:pPr algn="just"/>
            <a:r>
              <a:rPr lang="es-ES" sz="40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</a:t>
            </a:r>
            <a:r>
              <a:rPr lang="es-ES" dirty="0" smtClean="0"/>
              <a:t>ultivos de plantas de crecimiento rápido destinadas únicamente a la obtención de energía o como materia prima para la obtención de otras sustancias</a:t>
            </a:r>
            <a:br>
              <a:rPr lang="es-ES" dirty="0" smtClean="0"/>
            </a:br>
            <a:r>
              <a:rPr lang="es-ES" dirty="0" smtClean="0"/>
              <a:t>combustibles.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es-ES" dirty="0" smtClean="0"/>
              <a:t>Características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ES" sz="36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Elevada Productividad </a:t>
            </a:r>
            <a:r>
              <a:rPr lang="es-ES" sz="28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(&gt;10 ton/ha año).</a:t>
            </a:r>
            <a:endParaRPr lang="es-ES" sz="3600" dirty="0" smtClean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  <a:p>
            <a:pPr algn="just"/>
            <a:r>
              <a:rPr lang="es-ES" sz="36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Resistencia a la sequía.</a:t>
            </a:r>
          </a:p>
          <a:p>
            <a:pPr algn="just"/>
            <a:r>
              <a:rPr lang="es-ES" sz="36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Resistencia a plagas.</a:t>
            </a:r>
          </a:p>
          <a:p>
            <a:pPr algn="just"/>
            <a:r>
              <a:rPr lang="es-ES" sz="36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Precocidad de crecimiento.</a:t>
            </a:r>
          </a:p>
          <a:p>
            <a:pPr algn="just"/>
            <a:r>
              <a:rPr lang="es-ES" sz="36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Adaptación a terrenos marginales.</a:t>
            </a:r>
          </a:p>
          <a:p>
            <a:pPr algn="just"/>
            <a:r>
              <a:rPr lang="es-ES" sz="36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Balance energético positivo.</a:t>
            </a:r>
            <a:endParaRPr lang="es-E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614998" cy="1143000"/>
          </a:xfrm>
          <a:solidFill>
            <a:schemeClr val="accent1"/>
          </a:solidFill>
        </p:spPr>
        <p:txBody>
          <a:bodyPr/>
          <a:lstStyle/>
          <a:p>
            <a:r>
              <a:rPr lang="es-ES" dirty="0" smtClean="0"/>
              <a:t>Ejemplos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85990"/>
          </a:xfrm>
        </p:spPr>
        <p:txBody>
          <a:bodyPr>
            <a:normAutofit fontScale="85000" lnSpcReduction="20000"/>
          </a:bodyPr>
          <a:lstStyle/>
          <a:p>
            <a:r>
              <a:rPr lang="es-ES" dirty="0" err="1" smtClean="0"/>
              <a:t>Jatropha</a:t>
            </a:r>
            <a:r>
              <a:rPr lang="es-ES" dirty="0" smtClean="0"/>
              <a:t> por su aceite</a:t>
            </a:r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r>
              <a:rPr lang="es-ES" dirty="0" smtClean="0"/>
              <a:t>Álamo y Eucaliptus por su madera</a:t>
            </a:r>
            <a:endParaRPr lang="es-ES" dirty="0"/>
          </a:p>
        </p:txBody>
      </p:sp>
      <p:pic>
        <p:nvPicPr>
          <p:cNvPr id="9216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1000108"/>
            <a:ext cx="2161615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6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2000240"/>
            <a:ext cx="1714512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6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4500570"/>
            <a:ext cx="1643064" cy="219075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</p:pic>
      <p:pic>
        <p:nvPicPr>
          <p:cNvPr id="92166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43042" y="4786322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es-ES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CULTIVOS ENERGÉTICOS V/s ALIMENTARIOS</a:t>
            </a:r>
            <a:r>
              <a:rPr lang="es-ES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s-ES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Valoración de la productividad en base a su contenido calórico.</a:t>
            </a:r>
          </a:p>
          <a:p>
            <a:r>
              <a:rPr lang="es-E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Altos rendimientos en biomasa total.</a:t>
            </a:r>
          </a:p>
          <a:p>
            <a:r>
              <a:rPr lang="es-E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Cultivo con bajo coste energético.</a:t>
            </a:r>
          </a:p>
          <a:p>
            <a:r>
              <a:rPr lang="es-E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Distintas especies o distinta fitotecnia del cultivo.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C2E0912B-B5A0-4BCB-BB02-8F9030710CF0}" type="slidenum">
              <a:rPr lang="es-CL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24</a:t>
            </a:fld>
            <a:endParaRPr lang="es-CL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21507" name="2 Rectángulo"/>
          <p:cNvSpPr>
            <a:spLocks noChangeArrowheads="1"/>
          </p:cNvSpPr>
          <p:nvPr/>
        </p:nvSpPr>
        <p:spPr bwMode="auto">
          <a:xfrm>
            <a:off x="571500" y="1857375"/>
            <a:ext cx="7572375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4400" b="1">
                <a:solidFill>
                  <a:schemeClr val="accent2"/>
                </a:solidFill>
                <a:ea typeface="굴림"/>
                <a:cs typeface="굴림"/>
              </a:rPr>
              <a:t>PROCESAMIENTOS DE LA</a:t>
            </a:r>
          </a:p>
          <a:p>
            <a:pPr algn="ctr">
              <a:spcBef>
                <a:spcPct val="50000"/>
              </a:spcBef>
            </a:pPr>
            <a:r>
              <a:rPr lang="es-ES" sz="4400" b="1">
                <a:solidFill>
                  <a:schemeClr val="accent2"/>
                </a:solidFill>
                <a:ea typeface="굴림"/>
                <a:cs typeface="굴림"/>
              </a:rPr>
              <a:t>BIOMASA PARA</a:t>
            </a:r>
          </a:p>
          <a:p>
            <a:pPr algn="ctr">
              <a:spcBef>
                <a:spcPct val="50000"/>
              </a:spcBef>
            </a:pPr>
            <a:r>
              <a:rPr lang="es-ES" sz="4400" b="1">
                <a:solidFill>
                  <a:schemeClr val="accent2"/>
                </a:solidFill>
                <a:ea typeface="굴림"/>
                <a:cs typeface="굴림"/>
              </a:rPr>
              <a:t> PRODUCIR ENERGIA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7700"/>
            <a:ext cx="9144000" cy="621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357188" y="0"/>
            <a:ext cx="8178800" cy="8223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s-CL" sz="2400" b="1" dirty="0">
                <a:effectLst>
                  <a:outerShdw blurRad="38100" dist="38100" dir="2700000" algn="tl">
                    <a:srgbClr val="C0C0C0"/>
                  </a:outerShdw>
                </a:effectLst>
                <a:ea typeface="굴림"/>
                <a:cs typeface="굴림"/>
              </a:rPr>
              <a:t>Alternativas de Procesamiento de Biomasa para producir Energía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0"/>
            <a:ext cx="8715436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428596" y="2000240"/>
            <a:ext cx="8501122" cy="3062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s-ES" sz="2800" dirty="0" smtClean="0"/>
              <a:t> Recolección </a:t>
            </a:r>
            <a:r>
              <a:rPr lang="es-ES" sz="2800" dirty="0"/>
              <a:t>➾ Según su procedencia</a:t>
            </a:r>
          </a:p>
          <a:p>
            <a:pPr>
              <a:spcBef>
                <a:spcPts val="600"/>
              </a:spcBef>
            </a:pPr>
            <a:r>
              <a:rPr lang="es-ES" sz="2800" dirty="0"/>
              <a:t>• Transporte ➾ Baja densidad</a:t>
            </a:r>
          </a:p>
          <a:p>
            <a:pPr>
              <a:spcBef>
                <a:spcPts val="600"/>
              </a:spcBef>
            </a:pPr>
            <a:r>
              <a:rPr lang="es-ES" sz="2800" dirty="0"/>
              <a:t>• Almacenaje ➾ Producción estacional</a:t>
            </a:r>
          </a:p>
          <a:p>
            <a:pPr>
              <a:spcBef>
                <a:spcPts val="600"/>
              </a:spcBef>
            </a:pPr>
            <a:r>
              <a:rPr lang="es-ES" sz="2800" dirty="0"/>
              <a:t>• Molienda ➾ </a:t>
            </a:r>
            <a:r>
              <a:rPr lang="es-ES" sz="2400" dirty="0"/>
              <a:t>Depende de tecnología </a:t>
            </a:r>
            <a:r>
              <a:rPr lang="es-ES" sz="2400" dirty="0" smtClean="0"/>
              <a:t>de transformación</a:t>
            </a:r>
            <a:endParaRPr lang="es-ES" sz="2800" dirty="0"/>
          </a:p>
          <a:p>
            <a:pPr>
              <a:spcBef>
                <a:spcPts val="600"/>
              </a:spcBef>
            </a:pPr>
            <a:r>
              <a:rPr lang="es-ES" sz="2800" dirty="0"/>
              <a:t>• </a:t>
            </a:r>
            <a:r>
              <a:rPr lang="es-ES" sz="2800" dirty="0" smtClean="0"/>
              <a:t>Secado (algunas veces)</a:t>
            </a:r>
            <a:endParaRPr lang="es-ES" sz="2800" dirty="0"/>
          </a:p>
          <a:p>
            <a:pPr>
              <a:spcBef>
                <a:spcPts val="600"/>
              </a:spcBef>
            </a:pPr>
            <a:r>
              <a:rPr lang="es-ES" sz="2800" dirty="0"/>
              <a:t>• </a:t>
            </a:r>
            <a:r>
              <a:rPr lang="es-ES" sz="2800" dirty="0" smtClean="0"/>
              <a:t>Compactación (algunas veces)</a:t>
            </a:r>
            <a:endParaRPr lang="es-ES" sz="2800" dirty="0"/>
          </a:p>
        </p:txBody>
      </p:sp>
      <p:sp>
        <p:nvSpPr>
          <p:cNvPr id="3" name="2 Rectángulo"/>
          <p:cNvSpPr/>
          <p:nvPr/>
        </p:nvSpPr>
        <p:spPr>
          <a:xfrm>
            <a:off x="1071538" y="642918"/>
            <a:ext cx="64057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3200" dirty="0"/>
              <a:t>PREPARACIÓN DE LA BIOMASA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es-ES" sz="3600" dirty="0" smtClean="0"/>
              <a:t>Cosecha, Acopio, Acondicionamiento</a:t>
            </a:r>
            <a:endParaRPr lang="es-ES" sz="3600" dirty="0"/>
          </a:p>
        </p:txBody>
      </p:sp>
      <p:pic>
        <p:nvPicPr>
          <p:cNvPr id="9523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057274"/>
            <a:ext cx="7858179" cy="566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250" y="38100"/>
            <a:ext cx="8191500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99D640A9-B21D-4562-9F38-EF5E2BFB5C75}" type="slidenum">
              <a:rPr lang="es-CL" sz="1200" smtClean="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r>
              <a:rPr lang="es-CL" sz="1200" dirty="0" smtClean="0">
                <a:solidFill>
                  <a:schemeClr val="tx1">
                    <a:tint val="75000"/>
                  </a:schemeClr>
                </a:solidFill>
                <a:latin typeface="+mn-lt"/>
              </a:rPr>
              <a:t>/35</a:t>
            </a:r>
          </a:p>
        </p:txBody>
      </p:sp>
      <p:sp>
        <p:nvSpPr>
          <p:cNvPr id="7171" name="2 Rectángulo"/>
          <p:cNvSpPr>
            <a:spLocks noChangeArrowheads="1"/>
          </p:cNvSpPr>
          <p:nvPr/>
        </p:nvSpPr>
        <p:spPr bwMode="auto">
          <a:xfrm>
            <a:off x="642910" y="1285860"/>
            <a:ext cx="75723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4400" b="1" dirty="0">
                <a:solidFill>
                  <a:schemeClr val="accent2"/>
                </a:solidFill>
                <a:ea typeface="굴림"/>
                <a:cs typeface="굴림"/>
              </a:rPr>
              <a:t>¿ QUE ES LA BIOMASA ?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428596" y="2214554"/>
            <a:ext cx="828680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 sz="3200" dirty="0" smtClean="0"/>
              <a:t>Materia orgánica originada en </a:t>
            </a:r>
            <a:r>
              <a:rPr lang="es-ES" sz="3200" b="1" u="sng" dirty="0" smtClean="0"/>
              <a:t>forma sustentable </a:t>
            </a:r>
            <a:r>
              <a:rPr lang="es-ES" sz="3200" dirty="0" smtClean="0"/>
              <a:t>en un proceso </a:t>
            </a:r>
            <a:r>
              <a:rPr lang="es-ES" sz="3200" dirty="0" smtClean="0"/>
              <a:t>biológico </a:t>
            </a:r>
            <a:r>
              <a:rPr lang="es-ES" sz="3200" b="1" u="sng" dirty="0" smtClean="0"/>
              <a:t>reciente</a:t>
            </a:r>
            <a:r>
              <a:rPr lang="es-ES" sz="3200" dirty="0" smtClean="0"/>
              <a:t>, </a:t>
            </a:r>
            <a:r>
              <a:rPr lang="es-ES" sz="3200" dirty="0" smtClean="0"/>
              <a:t>espontáneo o provocado, utilizable como fuente de energía. </a:t>
            </a:r>
            <a:endParaRPr lang="es-CL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C428F7EC-6DC5-4B55-9A8A-33594F878227}" type="slidenum">
              <a:rPr lang="es-CL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30</a:t>
            </a:fld>
            <a:endParaRPr lang="es-CL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25603" name="Text Box 6"/>
          <p:cNvSpPr txBox="1">
            <a:spLocks noChangeArrowheads="1"/>
          </p:cNvSpPr>
          <p:nvPr/>
        </p:nvSpPr>
        <p:spPr bwMode="auto">
          <a:xfrm>
            <a:off x="500034" y="2071678"/>
            <a:ext cx="799306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4400" b="1" dirty="0" smtClean="0">
                <a:solidFill>
                  <a:schemeClr val="accent2"/>
                </a:solidFill>
                <a:ea typeface="굴림"/>
                <a:cs typeface="굴림"/>
              </a:rPr>
              <a:t>DENSIFICACION</a:t>
            </a:r>
            <a:r>
              <a:rPr lang="es-ES" dirty="0">
                <a:latin typeface="Calibri" pitchFamily="34" charset="0"/>
              </a:rPr>
              <a:t>	</a:t>
            </a:r>
            <a:endParaRPr lang="es-ES" dirty="0" smtClean="0">
              <a:latin typeface="Calibri" pitchFamily="34" charset="0"/>
            </a:endParaRPr>
          </a:p>
        </p:txBody>
      </p:sp>
      <p:pic>
        <p:nvPicPr>
          <p:cNvPr id="931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3071810"/>
            <a:ext cx="28575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318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4429132"/>
            <a:ext cx="28575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C428F7EC-6DC5-4B55-9A8A-33594F878227}" type="slidenum">
              <a:rPr lang="es-CL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31</a:t>
            </a:fld>
            <a:endParaRPr lang="es-CL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25603" name="Text Box 6"/>
          <p:cNvSpPr txBox="1">
            <a:spLocks noChangeArrowheads="1"/>
          </p:cNvSpPr>
          <p:nvPr/>
        </p:nvSpPr>
        <p:spPr bwMode="auto">
          <a:xfrm>
            <a:off x="500034" y="285728"/>
            <a:ext cx="7993063" cy="61709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3200" b="1" dirty="0" smtClean="0">
                <a:solidFill>
                  <a:schemeClr val="accent2"/>
                </a:solidFill>
                <a:ea typeface="굴림"/>
                <a:cs typeface="굴림"/>
              </a:rPr>
              <a:t>DENSIFICACION</a:t>
            </a:r>
            <a:r>
              <a:rPr lang="es-ES" sz="1200" dirty="0">
                <a:latin typeface="Calibri" pitchFamily="34" charset="0"/>
              </a:rPr>
              <a:t>	</a:t>
            </a:r>
            <a:endParaRPr lang="es-ES" sz="1200" dirty="0" smtClean="0">
              <a:latin typeface="Calibri" pitchFamily="34" charset="0"/>
            </a:endParaRPr>
          </a:p>
          <a:p>
            <a:pPr algn="ctr">
              <a:spcBef>
                <a:spcPct val="50000"/>
              </a:spcBef>
            </a:pPr>
            <a:endParaRPr lang="es-ES" dirty="0" smtClean="0">
              <a:latin typeface="Calibri" pitchFamily="34" charset="0"/>
            </a:endParaRPr>
          </a:p>
          <a:p>
            <a:pPr algn="just"/>
            <a:r>
              <a:rPr lang="es-ES" sz="2400" dirty="0"/>
              <a:t>Consiste en compactar la biomasa en “pellets” y/o “briquetas</a:t>
            </a:r>
            <a:r>
              <a:rPr lang="es-ES" sz="2400" dirty="0" smtClean="0"/>
              <a:t>”, para </a:t>
            </a:r>
            <a:r>
              <a:rPr lang="es-ES" sz="2400" dirty="0"/>
              <a:t>aumentar su valor energético por unidad de volumen</a:t>
            </a:r>
            <a:r>
              <a:rPr lang="es-ES" sz="2400" dirty="0" smtClean="0"/>
              <a:t>.</a:t>
            </a:r>
          </a:p>
          <a:p>
            <a:pPr algn="just"/>
            <a:endParaRPr lang="es-ES" sz="2400" dirty="0" smtClean="0"/>
          </a:p>
          <a:p>
            <a:pPr algn="just"/>
            <a:r>
              <a:rPr lang="es-ES" sz="2400" dirty="0"/>
              <a:t>El </a:t>
            </a:r>
            <a:r>
              <a:rPr lang="es-ES" sz="2400" dirty="0" err="1"/>
              <a:t>briquetado</a:t>
            </a:r>
            <a:r>
              <a:rPr lang="es-ES" sz="2400" dirty="0"/>
              <a:t> consiste en la </a:t>
            </a:r>
            <a:r>
              <a:rPr lang="es-ES" sz="2400" dirty="0" smtClean="0"/>
              <a:t>compresión</a:t>
            </a:r>
          </a:p>
          <a:p>
            <a:pPr algn="just"/>
            <a:r>
              <a:rPr lang="es-ES" sz="2400" dirty="0" smtClean="0"/>
              <a:t> </a:t>
            </a:r>
            <a:r>
              <a:rPr lang="es-ES" sz="2400" dirty="0"/>
              <a:t>de la </a:t>
            </a:r>
            <a:r>
              <a:rPr lang="es-ES" sz="2400" dirty="0" smtClean="0"/>
              <a:t>materia vegetal </a:t>
            </a:r>
            <a:r>
              <a:rPr lang="es-ES" sz="2400" dirty="0"/>
              <a:t>(madera, </a:t>
            </a:r>
            <a:r>
              <a:rPr lang="es-ES" sz="2400" dirty="0" smtClean="0"/>
              <a:t>cáscaras</a:t>
            </a:r>
          </a:p>
          <a:p>
            <a:pPr algn="just"/>
            <a:r>
              <a:rPr lang="es-ES" sz="2400" dirty="0" smtClean="0"/>
              <a:t> </a:t>
            </a:r>
            <a:r>
              <a:rPr lang="es-ES" sz="2400" dirty="0"/>
              <a:t>de arroz, paja, aserrín, etc</a:t>
            </a:r>
            <a:r>
              <a:rPr lang="es-ES" sz="2400" dirty="0" smtClean="0"/>
              <a:t>.) superior </a:t>
            </a:r>
          </a:p>
          <a:p>
            <a:pPr algn="just"/>
            <a:r>
              <a:rPr lang="es-ES" sz="2400" dirty="0" smtClean="0"/>
              <a:t>a </a:t>
            </a:r>
            <a:r>
              <a:rPr lang="es-ES" sz="2400" u="sng" dirty="0"/>
              <a:t>200 </a:t>
            </a:r>
            <a:r>
              <a:rPr lang="es-ES" sz="2400" u="sng" dirty="0" err="1"/>
              <a:t>MPa</a:t>
            </a:r>
            <a:r>
              <a:rPr lang="es-ES" sz="2400" u="sng" dirty="0"/>
              <a:t> </a:t>
            </a:r>
            <a:r>
              <a:rPr lang="es-ES" sz="2400" dirty="0"/>
              <a:t>hasta producir un </a:t>
            </a:r>
            <a:r>
              <a:rPr lang="es-ES" sz="2400" dirty="0" smtClean="0"/>
              <a:t>aumento</a:t>
            </a:r>
          </a:p>
          <a:p>
            <a:pPr algn="just"/>
            <a:r>
              <a:rPr lang="es-ES" sz="2400" dirty="0" smtClean="0"/>
              <a:t>de la temperatura </a:t>
            </a:r>
            <a:r>
              <a:rPr lang="es-ES" sz="2400" dirty="0"/>
              <a:t>del material </a:t>
            </a:r>
            <a:r>
              <a:rPr lang="es-ES" sz="2400" dirty="0" smtClean="0"/>
              <a:t>hasta</a:t>
            </a:r>
          </a:p>
          <a:p>
            <a:pPr algn="just"/>
            <a:r>
              <a:rPr lang="es-ES" sz="2400" dirty="0" smtClean="0"/>
              <a:t> </a:t>
            </a:r>
            <a:r>
              <a:rPr lang="es-ES" sz="2400" u="sng" dirty="0"/>
              <a:t>100 - 150ºC</a:t>
            </a:r>
            <a:r>
              <a:rPr lang="es-ES" sz="2400" dirty="0"/>
              <a:t>. </a:t>
            </a:r>
            <a:endParaRPr lang="es-ES" sz="2400" dirty="0" smtClean="0"/>
          </a:p>
          <a:p>
            <a:pPr algn="just"/>
            <a:endParaRPr lang="es-ES" sz="2400" dirty="0" smtClean="0"/>
          </a:p>
          <a:p>
            <a:pPr algn="just"/>
            <a:r>
              <a:rPr lang="es-ES" sz="2400" dirty="0" smtClean="0"/>
              <a:t>A temperaturas elevadas la lignina</a:t>
            </a:r>
          </a:p>
          <a:p>
            <a:pPr algn="just"/>
            <a:r>
              <a:rPr lang="es-ES" sz="2400" dirty="0" smtClean="0"/>
              <a:t>se plastifica permitiendo la formación de</a:t>
            </a:r>
          </a:p>
          <a:p>
            <a:pPr algn="just"/>
            <a:r>
              <a:rPr lang="es-ES" sz="2400" dirty="0" smtClean="0"/>
              <a:t>unidades compactas.</a:t>
            </a:r>
            <a:endParaRPr lang="es-ES" sz="2400" dirty="0">
              <a:latin typeface="Calibri" pitchFamily="34" charset="0"/>
            </a:endParaRPr>
          </a:p>
        </p:txBody>
      </p:sp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74680" y="3000372"/>
            <a:ext cx="2764519" cy="3286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500034" y="1571612"/>
            <a:ext cx="8358246" cy="4170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s-ES" sz="2400" dirty="0" smtClean="0"/>
              <a:t>Para la combustión en estufas </a:t>
            </a:r>
            <a:r>
              <a:rPr lang="es-ES" sz="2400" dirty="0"/>
              <a:t>para usos </a:t>
            </a:r>
            <a:r>
              <a:rPr lang="es-ES" sz="2400" dirty="0" smtClean="0"/>
              <a:t>domésticos</a:t>
            </a:r>
            <a:r>
              <a:rPr lang="es-ES" sz="2400" dirty="0"/>
              <a:t>, </a:t>
            </a:r>
            <a:r>
              <a:rPr lang="es-ES" sz="2400" dirty="0" smtClean="0"/>
              <a:t> calderas de calefacción </a:t>
            </a:r>
            <a:r>
              <a:rPr lang="es-ES" sz="2400" dirty="0"/>
              <a:t>para edificios de tamaño </a:t>
            </a:r>
            <a:r>
              <a:rPr lang="es-ES" sz="2400" dirty="0" smtClean="0"/>
              <a:t>medio, hornos </a:t>
            </a:r>
            <a:r>
              <a:rPr lang="es-ES" sz="2400" dirty="0"/>
              <a:t>industriales, calderas de vapor, ...</a:t>
            </a:r>
          </a:p>
          <a:p>
            <a:pPr>
              <a:spcBef>
                <a:spcPts val="600"/>
              </a:spcBef>
            </a:pPr>
            <a:r>
              <a:rPr lang="es-ES" sz="2400" dirty="0"/>
              <a:t>• Equipos sencillos en los que prima el bajo </a:t>
            </a:r>
            <a:r>
              <a:rPr lang="es-ES" sz="2400" dirty="0" smtClean="0"/>
              <a:t>coste sobre </a:t>
            </a:r>
            <a:r>
              <a:rPr lang="es-ES" sz="2400" dirty="0"/>
              <a:t>la eficiencia energética.</a:t>
            </a:r>
          </a:p>
          <a:p>
            <a:pPr>
              <a:spcBef>
                <a:spcPts val="600"/>
              </a:spcBef>
            </a:pPr>
            <a:r>
              <a:rPr lang="es-ES" sz="2400" dirty="0"/>
              <a:t>•Rendimientos en torno al 70%</a:t>
            </a:r>
          </a:p>
          <a:p>
            <a:pPr>
              <a:spcBef>
                <a:spcPts val="600"/>
              </a:spcBef>
            </a:pPr>
            <a:r>
              <a:rPr lang="es-ES" sz="2400" dirty="0"/>
              <a:t>•Alimentación:</a:t>
            </a:r>
          </a:p>
          <a:p>
            <a:pPr lvl="1">
              <a:spcBef>
                <a:spcPts val="600"/>
              </a:spcBef>
            </a:pPr>
            <a:r>
              <a:rPr lang="es-ES" sz="2400" dirty="0"/>
              <a:t>– en forma de </a:t>
            </a:r>
            <a:r>
              <a:rPr lang="es-ES" sz="2400" dirty="0" smtClean="0"/>
              <a:t>pellets </a:t>
            </a:r>
            <a:r>
              <a:rPr lang="es-ES" sz="2400" dirty="0"/>
              <a:t>o briquetas</a:t>
            </a:r>
          </a:p>
          <a:p>
            <a:pPr lvl="1">
              <a:spcBef>
                <a:spcPts val="600"/>
              </a:spcBef>
            </a:pPr>
            <a:r>
              <a:rPr lang="es-ES" sz="2400" dirty="0"/>
              <a:t>– sin aglomerar: quemadores de tipo </a:t>
            </a:r>
            <a:r>
              <a:rPr lang="es-ES" sz="2400" dirty="0" smtClean="0"/>
              <a:t>ciclónico, de </a:t>
            </a:r>
            <a:r>
              <a:rPr lang="es-ES" sz="2400" dirty="0" err="1"/>
              <a:t>premezcla</a:t>
            </a:r>
            <a:r>
              <a:rPr lang="es-ES" sz="2400" dirty="0"/>
              <a:t> y de cámara torsional.</a:t>
            </a:r>
          </a:p>
        </p:txBody>
      </p:sp>
      <p:sp>
        <p:nvSpPr>
          <p:cNvPr id="3" name="2 Rectángulo"/>
          <p:cNvSpPr/>
          <p:nvPr/>
        </p:nvSpPr>
        <p:spPr>
          <a:xfrm>
            <a:off x="1071538" y="642918"/>
            <a:ext cx="55007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200" dirty="0" smtClean="0"/>
              <a:t>¿ Para qué?</a:t>
            </a:r>
            <a:endParaRPr lang="es-E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C428F7EC-6DC5-4B55-9A8A-33594F878227}" type="slidenum">
              <a:rPr lang="es-CL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33</a:t>
            </a:fld>
            <a:endParaRPr lang="es-CL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25603" name="Text Box 6"/>
          <p:cNvSpPr txBox="1">
            <a:spLocks noChangeArrowheads="1"/>
          </p:cNvSpPr>
          <p:nvPr/>
        </p:nvSpPr>
        <p:spPr bwMode="auto">
          <a:xfrm>
            <a:off x="500034" y="2071678"/>
            <a:ext cx="799306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4400" b="1" dirty="0" smtClean="0">
                <a:solidFill>
                  <a:schemeClr val="accent2"/>
                </a:solidFill>
                <a:ea typeface="굴림"/>
                <a:cs typeface="굴림"/>
              </a:rPr>
              <a:t>¿ Cómo seguimos ?</a:t>
            </a:r>
            <a:endParaRPr lang="es-ES" dirty="0" smtClean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0"/>
            <a:ext cx="8715436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CuadroTexto"/>
          <p:cNvSpPr txBox="1"/>
          <p:nvPr/>
        </p:nvSpPr>
        <p:spPr>
          <a:xfrm>
            <a:off x="1428728" y="2643182"/>
            <a:ext cx="2071702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/>
              <a:t>Francisco Gracia</a:t>
            </a:r>
            <a:endParaRPr lang="es-ES" dirty="0"/>
          </a:p>
        </p:txBody>
      </p:sp>
      <p:sp>
        <p:nvSpPr>
          <p:cNvPr id="4" name="3 CuadroTexto"/>
          <p:cNvSpPr txBox="1"/>
          <p:nvPr/>
        </p:nvSpPr>
        <p:spPr>
          <a:xfrm>
            <a:off x="6215074" y="2643182"/>
            <a:ext cx="2071702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/>
              <a:t>Oriana Salazar</a:t>
            </a:r>
            <a:endParaRPr lang="es-ES" dirty="0"/>
          </a:p>
        </p:txBody>
      </p:sp>
      <p:sp>
        <p:nvSpPr>
          <p:cNvPr id="5" name="4 CuadroTexto"/>
          <p:cNvSpPr txBox="1"/>
          <p:nvPr/>
        </p:nvSpPr>
        <p:spPr>
          <a:xfrm>
            <a:off x="4000496" y="2643182"/>
            <a:ext cx="2071702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dirty="0" err="1" smtClean="0"/>
              <a:t>M.Elena</a:t>
            </a:r>
            <a:r>
              <a:rPr lang="es-ES" dirty="0" smtClean="0"/>
              <a:t> Lienqueo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 animBg="1"/>
      <p:bldP spid="4" grpId="0" build="allAtOnce" animBg="1"/>
      <p:bldP spid="5" grpId="0" build="allAtOnce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1500174"/>
          <a:ext cx="8329642" cy="50006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1 Título"/>
          <p:cNvSpPr txBox="1">
            <a:spLocks/>
          </p:cNvSpPr>
          <p:nvPr/>
        </p:nvSpPr>
        <p:spPr>
          <a:xfrm>
            <a:off x="285720" y="571480"/>
            <a:ext cx="4214842" cy="57150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rIns="0" bIns="0" anchor="b">
            <a:normAutofit fontScale="825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CL" sz="3600" dirty="0" smtClean="0"/>
              <a:t>¿Qué debemos saber ?</a:t>
            </a:r>
            <a:endParaRPr lang="es-ES" sz="33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1143000"/>
          </a:xfrm>
        </p:spPr>
        <p:txBody>
          <a:bodyPr/>
          <a:lstStyle/>
          <a:p>
            <a:r>
              <a:rPr lang="es-ES" dirty="0" smtClean="0"/>
              <a:t>Referencias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 smtClean="0"/>
          </a:p>
          <a:p>
            <a:pPr algn="just"/>
            <a:r>
              <a:rPr lang="es-ES" dirty="0" smtClean="0"/>
              <a:t> </a:t>
            </a:r>
            <a:r>
              <a:rPr lang="es-ES" b="1" dirty="0" smtClean="0"/>
              <a:t>Situación de los Biocombustibles de 2da y 3era Generación en América Latina y Caribe. </a:t>
            </a:r>
          </a:p>
          <a:p>
            <a:pPr>
              <a:buNone/>
            </a:pPr>
            <a:r>
              <a:rPr lang="es-ES" dirty="0" smtClean="0"/>
              <a:t>	Cristina M. M. Machado 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1214422"/>
          <a:ext cx="8329642" cy="52864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1 Título"/>
          <p:cNvSpPr txBox="1">
            <a:spLocks/>
          </p:cNvSpPr>
          <p:nvPr/>
        </p:nvSpPr>
        <p:spPr>
          <a:xfrm>
            <a:off x="285720" y="571480"/>
            <a:ext cx="1928826" cy="57150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rIns="0" bIns="0" anchor="b">
            <a:normAutofit fontScale="67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CL" sz="3600" dirty="0"/>
              <a:t> </a:t>
            </a:r>
            <a:r>
              <a:rPr lang="es-CL" sz="3600" dirty="0">
                <a:solidFill>
                  <a:schemeClr val="tx1"/>
                </a:solidFill>
              </a:rPr>
              <a:t> </a:t>
            </a:r>
            <a:r>
              <a:rPr lang="es-CL" sz="3300" dirty="0">
                <a:solidFill>
                  <a:schemeClr val="tx1"/>
                </a:solidFill>
              </a:rPr>
              <a:t>Resumiendo</a:t>
            </a:r>
            <a:endParaRPr lang="es-ES" sz="3300" dirty="0">
              <a:solidFill>
                <a:schemeClr val="tx1"/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Energía Renovable a partir de Biomasa-BT4451-2011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1 Título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s-CL" dirty="0" smtClean="0"/>
              <a:t>Tipos de Biomasa</a:t>
            </a:r>
          </a:p>
        </p:txBody>
      </p:sp>
      <p:sp>
        <p:nvSpPr>
          <p:cNvPr id="4" name="3 Marcador de número de diapositiva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CE53C7BB-579B-4527-AA79-694F99BF8CB6}" type="slidenum">
              <a:rPr lang="es-CL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4</a:t>
            </a:fld>
            <a:endParaRPr lang="es-CL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32772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" y="1157288"/>
            <a:ext cx="8058150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8 Grupo"/>
          <p:cNvGrpSpPr>
            <a:grpSpLocks/>
          </p:cNvGrpSpPr>
          <p:nvPr/>
        </p:nvGrpSpPr>
        <p:grpSpPr bwMode="auto">
          <a:xfrm>
            <a:off x="214313" y="3714750"/>
            <a:ext cx="6805612" cy="1500188"/>
            <a:chOff x="214282" y="3714753"/>
            <a:chExt cx="6805643" cy="1500197"/>
          </a:xfrm>
        </p:grpSpPr>
        <p:sp>
          <p:nvSpPr>
            <p:cNvPr id="32774" name="Oval 7"/>
            <p:cNvSpPr>
              <a:spLocks noChangeArrowheads="1"/>
            </p:cNvSpPr>
            <p:nvPr/>
          </p:nvSpPr>
          <p:spPr bwMode="auto">
            <a:xfrm>
              <a:off x="214282" y="3714753"/>
              <a:ext cx="2519363" cy="642942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32775" name="Oval 7"/>
            <p:cNvSpPr>
              <a:spLocks noChangeArrowheads="1"/>
            </p:cNvSpPr>
            <p:nvPr/>
          </p:nvSpPr>
          <p:spPr bwMode="auto">
            <a:xfrm>
              <a:off x="214282" y="4572008"/>
              <a:ext cx="2519363" cy="642942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32776" name="Oval 7"/>
            <p:cNvSpPr>
              <a:spLocks noChangeArrowheads="1"/>
            </p:cNvSpPr>
            <p:nvPr/>
          </p:nvSpPr>
          <p:spPr bwMode="auto">
            <a:xfrm>
              <a:off x="2071670" y="3929066"/>
              <a:ext cx="2519363" cy="642942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32777" name="Oval 7"/>
            <p:cNvSpPr>
              <a:spLocks noChangeArrowheads="1"/>
            </p:cNvSpPr>
            <p:nvPr/>
          </p:nvSpPr>
          <p:spPr bwMode="auto">
            <a:xfrm>
              <a:off x="4500562" y="4286256"/>
              <a:ext cx="2519363" cy="642942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531526BC-0EFC-48D5-9156-286950DFD678}" type="slidenum">
              <a:rPr lang="es-CL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5</a:t>
            </a:fld>
            <a:endParaRPr lang="es-CL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3379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175" y="357166"/>
            <a:ext cx="8505825" cy="593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385BB2BC-FB86-4F15-B4D7-D41249FB7CF5}" type="slidenum">
              <a:rPr lang="es-CL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6</a:t>
            </a:fld>
            <a:endParaRPr lang="es-CL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44035" name="2 Rectángulo"/>
          <p:cNvSpPr>
            <a:spLocks noChangeArrowheads="1"/>
          </p:cNvSpPr>
          <p:nvPr/>
        </p:nvSpPr>
        <p:spPr bwMode="auto">
          <a:xfrm>
            <a:off x="571500" y="1857375"/>
            <a:ext cx="7572375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4400" b="1">
                <a:solidFill>
                  <a:schemeClr val="accent2"/>
                </a:solidFill>
                <a:ea typeface="굴림" pitchFamily="34" charset="-127"/>
              </a:rPr>
              <a:t>CARACTERIZACIÓN DE LA </a:t>
            </a:r>
          </a:p>
          <a:p>
            <a:pPr algn="ctr">
              <a:spcBef>
                <a:spcPct val="50000"/>
              </a:spcBef>
            </a:pPr>
            <a:r>
              <a:rPr lang="es-ES" sz="4400" b="1">
                <a:solidFill>
                  <a:schemeClr val="accent2"/>
                </a:solidFill>
                <a:ea typeface="굴림" pitchFamily="34" charset="-127"/>
              </a:rPr>
              <a:t>BIOMASA</a:t>
            </a: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dirty="0" smtClean="0"/>
              <a:t>Energía Renovable a partir de Biomasa-BT4451-2010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6"/>
          <p:cNvSpPr txBox="1">
            <a:spLocks noChangeArrowheads="1"/>
          </p:cNvSpPr>
          <p:nvPr/>
        </p:nvSpPr>
        <p:spPr bwMode="auto">
          <a:xfrm>
            <a:off x="428596" y="857232"/>
            <a:ext cx="7993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3200" b="1" dirty="0">
                <a:solidFill>
                  <a:schemeClr val="tx2"/>
                </a:solidFill>
                <a:ea typeface="굴림" pitchFamily="34" charset="-127"/>
              </a:rPr>
              <a:t>COMPOSICIÓN QUÍMICA</a:t>
            </a:r>
            <a:r>
              <a:rPr lang="es-ES" dirty="0">
                <a:latin typeface="Calibri" pitchFamily="34" charset="0"/>
              </a:rPr>
              <a:t>	</a:t>
            </a:r>
          </a:p>
        </p:txBody>
      </p:sp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1116013" y="1916113"/>
          <a:ext cx="7058025" cy="2363789"/>
        </p:xfrm>
        <a:graphic>
          <a:graphicData uri="http://schemas.openxmlformats.org/drawingml/2006/table">
            <a:tbl>
              <a:tblPr/>
              <a:tblGrid>
                <a:gridCol w="3529012"/>
                <a:gridCol w="3529013"/>
              </a:tblGrid>
              <a:tr h="473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</a:rPr>
                        <a:t>Compuesto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</a:rPr>
                        <a:t>Porcentaje promedios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71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Carbono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50%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74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Oxígeno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43%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71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Hidrógeno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6%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Nitrógeno, Azufre, Otros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1%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dirty="0" smtClean="0"/>
              <a:t>Energía Renovable a partir de Biomasa-BT4451-2010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"/>
            <a:ext cx="892971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385BB2BC-FB86-4F15-B4D7-D41249FB7CF5}" type="slidenum">
              <a:rPr lang="es-CL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9</a:t>
            </a:fld>
            <a:endParaRPr lang="es-CL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44035" name="2 Rectángulo"/>
          <p:cNvSpPr>
            <a:spLocks noChangeArrowheads="1"/>
          </p:cNvSpPr>
          <p:nvPr/>
        </p:nvSpPr>
        <p:spPr bwMode="auto">
          <a:xfrm>
            <a:off x="571500" y="1857375"/>
            <a:ext cx="7572375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3600" b="1" dirty="0">
                <a:solidFill>
                  <a:schemeClr val="accent2"/>
                </a:solidFill>
                <a:ea typeface="굴림" pitchFamily="34" charset="-127"/>
              </a:rPr>
              <a:t>CARACTERIZACIÓN DE LA </a:t>
            </a:r>
            <a:r>
              <a:rPr lang="es-ES" sz="3600" b="1" dirty="0" smtClean="0">
                <a:solidFill>
                  <a:schemeClr val="accent2"/>
                </a:solidFill>
                <a:ea typeface="굴림" pitchFamily="34" charset="-127"/>
              </a:rPr>
              <a:t>BIOMASA</a:t>
            </a:r>
          </a:p>
          <a:p>
            <a:pPr algn="ctr">
              <a:spcBef>
                <a:spcPct val="50000"/>
              </a:spcBef>
            </a:pPr>
            <a:endParaRPr lang="es-ES" sz="3600" b="1" dirty="0" smtClean="0">
              <a:solidFill>
                <a:schemeClr val="accent2"/>
              </a:solidFill>
              <a:ea typeface="굴림" pitchFamily="34" charset="-127"/>
            </a:endParaRPr>
          </a:p>
          <a:p>
            <a:pPr algn="ctr">
              <a:spcBef>
                <a:spcPct val="50000"/>
              </a:spcBef>
            </a:pPr>
            <a:r>
              <a:rPr lang="es-ES" sz="4400" b="1" dirty="0" smtClean="0">
                <a:solidFill>
                  <a:schemeClr val="accent2"/>
                </a:solidFill>
                <a:ea typeface="굴림" pitchFamily="34" charset="-127"/>
              </a:rPr>
              <a:t>ANÁLISIS POR COMPONENTES</a:t>
            </a:r>
            <a:endParaRPr lang="es-ES" sz="4400" b="1" dirty="0">
              <a:solidFill>
                <a:schemeClr val="accent2"/>
              </a:solidFill>
              <a:ea typeface="굴림" pitchFamily="34" charset="-127"/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dirty="0" smtClean="0"/>
              <a:t>Energía Renovable a partir de Biomasa-BT4451-2010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697</TotalTime>
  <Words>639</Words>
  <Application>Microsoft Office PowerPoint</Application>
  <PresentationFormat>Presentación en pantalla (4:3)</PresentationFormat>
  <Paragraphs>156</Paragraphs>
  <Slides>37</Slides>
  <Notes>16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37</vt:i4>
      </vt:variant>
    </vt:vector>
  </HeadingPairs>
  <TitlesOfParts>
    <vt:vector size="38" baseType="lpstr">
      <vt:lpstr>Diseño predeterminado</vt:lpstr>
      <vt:lpstr> Disponibilidad de Biomasa </vt:lpstr>
      <vt:lpstr>Diapositiva 2</vt:lpstr>
      <vt:lpstr>Diapositiva 3</vt:lpstr>
      <vt:lpstr>Tipos de Biomasa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Disponibilidad de biomasa en Chile Recurso Forestal</vt:lpstr>
      <vt:lpstr>Disponibilidad de biomasa en Chile Recurso Silvoagropecuarios</vt:lpstr>
      <vt:lpstr>Superficie cultivada en ha con especies potencialmente utilizables para biocombustibles de Primera Generación</vt:lpstr>
      <vt:lpstr>Diapositiva 17</vt:lpstr>
      <vt:lpstr>Disponibilidad de biomasa en Chile Recurso Micro-Macroalgas</vt:lpstr>
      <vt:lpstr>Diapositiva 19</vt:lpstr>
      <vt:lpstr>¿Qué son?</vt:lpstr>
      <vt:lpstr>Características</vt:lpstr>
      <vt:lpstr>Ejemplos</vt:lpstr>
      <vt:lpstr>CULTIVOS ENERGÉTICOS V/s ALIMENTARIOS </vt:lpstr>
      <vt:lpstr>Diapositiva 24</vt:lpstr>
      <vt:lpstr>Diapositiva 25</vt:lpstr>
      <vt:lpstr>Diapositiva 26</vt:lpstr>
      <vt:lpstr>Diapositiva 27</vt:lpstr>
      <vt:lpstr>Cosecha, Acopio, Acondicionamiento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Referencias</vt:lpstr>
      <vt:lpstr>Diapositiva 37</vt:lpstr>
    </vt:vector>
  </TitlesOfParts>
  <Company>FCFM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Energía a partir de Biomasa</dc:title>
  <dc:creator>Ing Quimica</dc:creator>
  <cp:lastModifiedBy>FCFM</cp:lastModifiedBy>
  <cp:revision>54</cp:revision>
  <dcterms:created xsi:type="dcterms:W3CDTF">2010-06-15T22:49:42Z</dcterms:created>
  <dcterms:modified xsi:type="dcterms:W3CDTF">2011-10-19T16:55:36Z</dcterms:modified>
</cp:coreProperties>
</file>