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colors22.xml" ContentType="application/vnd.openxmlformats-officedocument.drawingml.diagramColors+xml"/>
  <Override PartName="/ppt/diagrams/data35.xml" ContentType="application/vnd.openxmlformats-officedocument.drawingml.diagramData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diagrams/quickStyle17.xml" ContentType="application/vnd.openxmlformats-officedocument.drawingml.diagramStyl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24.xml" ContentType="application/vnd.openxmlformats-officedocument.drawingml.diagramStyle+xml"/>
  <Override PartName="/ppt/diagrams/layout28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notesSlides/notesSlide12.xml" ContentType="application/vnd.openxmlformats-officedocument.presentationml.notesSlide+xml"/>
  <Override PartName="/ppt/diagrams/quickStyle31.xml" ContentType="application/vnd.openxmlformats-officedocument.drawingml.diagramStyle+xml"/>
  <Override PartName="/ppt/diagrams/layout35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layout13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quickStyle20.xml" ContentType="application/vnd.openxmlformats-officedocument.drawingml.diagramStyle+xml"/>
  <Override PartName="/ppt/diagrams/layout24.xml" ContentType="application/vnd.openxmlformats-officedocument.drawingml.diagramLayout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diagrams/layout31.xml" ContentType="application/vnd.openxmlformats-officedocument.drawingml.diagramLayout+xml"/>
  <Override PartName="/ppt/diagrams/colors3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diagrams/colors30.xml" ContentType="application/vnd.openxmlformats-officedocument.drawingml.diagramColors+xml"/>
  <Override PartName="/ppt/diagrams/data32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ata21.xml" ContentType="application/vnd.openxmlformats-officedocument.drawingml.diagramData+xml"/>
  <Override PartName="/ppt/diagrams/quickStyle29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diagrams/quickStyle25.xml" ContentType="application/vnd.openxmlformats-officedocument.drawingml.diagramStyl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layout25.xml" ContentType="application/vnd.openxmlformats-officedocument.drawingml.diagramLayout+xml"/>
  <Override PartName="/ppt/diagrams/colors28.xml" ContentType="application/vnd.openxmlformats-officedocument.drawingml.diagramColors+xml"/>
  <Override PartName="/ppt/diagrams/quickStyle32.xml" ContentType="application/vnd.openxmlformats-officedocument.drawingml.diagramStyle+xml"/>
  <Override PartName="/ppt/notesSlides/notesSlide20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layout32.xml" ContentType="application/vnd.openxmlformats-officedocument.drawingml.diagramLayout+xml"/>
  <Override PartName="/ppt/diagrams/colors35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diagrams/colors3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diagrams/data33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19.xml" ContentType="application/vnd.openxmlformats-officedocument.drawingml.diagramLayout+xml"/>
  <Override PartName="/ppt/notesSlides/notesSlide14.xml" ContentType="application/vnd.openxmlformats-officedocument.presentationml.notesSlide+xml"/>
  <Override PartName="/ppt/diagrams/quickStyle33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quickStyle22.xml" ContentType="application/vnd.openxmlformats-officedocument.drawingml.diagramStyle+xml"/>
  <Override PartName="/ppt/diagrams/layout26.xml" ContentType="application/vnd.openxmlformats-officedocument.drawingml.diagramLayout+xml"/>
  <Override PartName="/ppt/diagrams/colors29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colors18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layout33.xml" ContentType="application/vnd.openxmlformats-officedocument.drawingml.diagram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layout11.xml" ContentType="application/vnd.openxmlformats-officedocument.drawingml.diagramLayout+xml"/>
  <Override PartName="/ppt/notesSlides/notesSlide5.xml" ContentType="application/vnd.openxmlformats-officedocument.presentationml.notesSlide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diagrams/colors32.xml" ContentType="application/vnd.openxmlformats-officedocument.drawingml.diagramColors+xml"/>
  <Override PartName="/ppt/diagrams/data34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30.xml" ContentType="application/vnd.openxmlformats-officedocument.drawingml.diagramData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quickStyle27.xml" ContentType="application/vnd.openxmlformats-officedocument.drawingml.diagramStyle+xml"/>
  <Override PartName="/ppt/notesSlides/notesSlide15.xml" ContentType="application/vnd.openxmlformats-officedocument.presentationml.notes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layout27.xml" ContentType="application/vnd.openxmlformats-officedocument.drawingml.diagramLayout+xml"/>
  <Override PartName="/ppt/diagrams/quickStyle34.xml" ContentType="application/vnd.openxmlformats-officedocument.drawingml.diagramStyl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notesSlides/notesSlide11.xml" ContentType="application/vnd.openxmlformats-officedocument.presentationml.notesSlide+xml"/>
  <Override PartName="/ppt/diagrams/layout34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diagrams/colors33.xml" ContentType="application/vnd.openxmlformats-officedocument.drawingml.diagramColors+xml"/>
  <Override PartName="/ppt/charts/chart2.xml" ContentType="application/vnd.openxmlformats-officedocument.drawingml.chart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diagrams/data31.xml" ContentType="application/vnd.openxmlformats-officedocument.drawingml.diagramData+xml"/>
  <Override PartName="/ppt/diagrams/data20.xml" ContentType="application/vnd.openxmlformats-officedocument.drawingml.diagramData+xml"/>
  <Override PartName="/ppt/diagrams/quickStyle3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79" r:id="rId3"/>
    <p:sldId id="258" r:id="rId4"/>
    <p:sldId id="280" r:id="rId5"/>
    <p:sldId id="281" r:id="rId6"/>
    <p:sldId id="283" r:id="rId7"/>
    <p:sldId id="284" r:id="rId8"/>
    <p:sldId id="285" r:id="rId9"/>
    <p:sldId id="286" r:id="rId10"/>
    <p:sldId id="259" r:id="rId11"/>
    <p:sldId id="260" r:id="rId12"/>
    <p:sldId id="287" r:id="rId13"/>
    <p:sldId id="288" r:id="rId14"/>
    <p:sldId id="289" r:id="rId15"/>
    <p:sldId id="290" r:id="rId16"/>
    <p:sldId id="293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4" r:id="rId25"/>
    <p:sldId id="305" r:id="rId26"/>
    <p:sldId id="276" r:id="rId27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356" autoAdjust="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I:\E%20Bt\Mercado\etanol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Maria%20Elena\Escritorio\carta%20gantt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6"/>
  <c:clrMapOvr bg1="dk2" tx1="lt1" bg2="dk1" tx2="lt2" accent1="accent1" accent2="accent2" accent3="accent3" accent4="accent4" accent5="accent5" accent6="accent6" hlink="hlink" folHlink="folHlink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24165852532322338"/>
          <c:y val="3.0024697097364692E-2"/>
          <c:w val="0.7196941528142331"/>
          <c:h val="0.71972829955470963"/>
        </c:manualLayout>
      </c:layout>
      <c:bar3DChart>
        <c:barDir val="col"/>
        <c:grouping val="stacked"/>
        <c:ser>
          <c:idx val="0"/>
          <c:order val="0"/>
          <c:spPr>
            <a:solidFill>
              <a:srgbClr val="FF0000"/>
            </a:solidFill>
          </c:spPr>
          <c:cat>
            <c:strRef>
              <c:f>Hoja2!$B$5:$B$11</c:f>
              <c:strCache>
                <c:ptCount val="7"/>
                <c:pt idx="0">
                  <c:v>Carbón</c:v>
                </c:pt>
                <c:pt idx="1">
                  <c:v>Diesel</c:v>
                </c:pt>
                <c:pt idx="2">
                  <c:v>Petróleo</c:v>
                </c:pt>
                <c:pt idx="3">
                  <c:v>Gas Natural</c:v>
                </c:pt>
                <c:pt idx="4">
                  <c:v>Fotovoltaico</c:v>
                </c:pt>
                <c:pt idx="5">
                  <c:v>Eólico</c:v>
                </c:pt>
                <c:pt idx="6">
                  <c:v>Nuclear</c:v>
                </c:pt>
              </c:strCache>
            </c:strRef>
          </c:cat>
          <c:val>
            <c:numRef>
              <c:f>Hoja2!$C$5:$C$11</c:f>
              <c:numCache>
                <c:formatCode>General</c:formatCode>
                <c:ptCount val="7"/>
                <c:pt idx="0">
                  <c:v>1123</c:v>
                </c:pt>
                <c:pt idx="1">
                  <c:v>856</c:v>
                </c:pt>
                <c:pt idx="2">
                  <c:v>830</c:v>
                </c:pt>
                <c:pt idx="3">
                  <c:v>651</c:v>
                </c:pt>
                <c:pt idx="4">
                  <c:v>316</c:v>
                </c:pt>
                <c:pt idx="5">
                  <c:v>32</c:v>
                </c:pt>
                <c:pt idx="6">
                  <c:v>19</c:v>
                </c:pt>
              </c:numCache>
            </c:numRef>
          </c:val>
        </c:ser>
        <c:gapWidth val="75"/>
        <c:gapDepth val="75"/>
        <c:shape val="box"/>
        <c:axId val="70584192"/>
        <c:axId val="70585728"/>
        <c:axId val="0"/>
      </c:bar3DChart>
      <c:catAx>
        <c:axId val="7058419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es-ES" sz="1200"/>
            </a:pPr>
            <a:endParaRPr lang="es-ES"/>
          </a:p>
        </c:txPr>
        <c:crossAx val="70585728"/>
        <c:crosses val="autoZero"/>
        <c:auto val="1"/>
        <c:lblAlgn val="ctr"/>
        <c:lblOffset val="100"/>
      </c:catAx>
      <c:valAx>
        <c:axId val="70585728"/>
        <c:scaling>
          <c:orientation val="minMax"/>
        </c:scaling>
        <c:axPos val="l"/>
        <c:majorGridlines/>
        <c:minorGridlines/>
        <c:title>
          <c:tx>
            <c:rich>
              <a:bodyPr rot="0" vert="horz"/>
              <a:lstStyle/>
              <a:p>
                <a:pPr>
                  <a:defRPr lang="es-ES" sz="1100"/>
                </a:pPr>
                <a:r>
                  <a:rPr lang="en-US" sz="1050" dirty="0"/>
                  <a:t>Kilos </a:t>
                </a:r>
                <a:r>
                  <a:rPr lang="en-US" sz="1050" dirty="0" err="1"/>
                  <a:t>equivalente</a:t>
                </a:r>
                <a:r>
                  <a:rPr lang="en-US" sz="1050" dirty="0"/>
                  <a:t> a </a:t>
                </a:r>
                <a:r>
                  <a:rPr lang="en-US" sz="1050" dirty="0" err="1"/>
                  <a:t>carbono</a:t>
                </a:r>
                <a:r>
                  <a:rPr lang="en-US" sz="1050" dirty="0"/>
                  <a:t> </a:t>
                </a:r>
                <a:r>
                  <a:rPr lang="en-US" sz="1050" dirty="0" err="1"/>
                  <a:t>por</a:t>
                </a:r>
                <a:r>
                  <a:rPr lang="en-US" sz="1050" dirty="0"/>
                  <a:t> Ton </a:t>
                </a:r>
                <a:r>
                  <a:rPr lang="en-US" sz="1050" dirty="0" err="1"/>
                  <a:t>equivalente</a:t>
                </a:r>
                <a:r>
                  <a:rPr lang="en-US" sz="1050" dirty="0"/>
                  <a:t> a </a:t>
                </a:r>
                <a:r>
                  <a:rPr lang="en-US" sz="1050" dirty="0" err="1"/>
                  <a:t>petróleo</a:t>
                </a:r>
                <a:endParaRPr lang="en-US" sz="1050" dirty="0"/>
              </a:p>
            </c:rich>
          </c:tx>
          <c:layout>
            <c:manualLayout>
              <c:xMode val="edge"/>
              <c:yMode val="edge"/>
              <c:x val="1.4927821522309734E-2"/>
              <c:y val="0.10600091596819509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lang="es-ES"/>
            </a:pPr>
            <a:endParaRPr lang="es-ES"/>
          </a:p>
        </c:txPr>
        <c:crossAx val="70584192"/>
        <c:crosses val="autoZero"/>
        <c:crossBetween val="between"/>
      </c:valAx>
    </c:plotArea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lrMapOvr bg1="dk2" tx1="lt1" bg2="dk1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Carta Gantt</a:t>
            </a:r>
          </a:p>
        </c:rich>
      </c:tx>
      <c:layout/>
    </c:title>
    <c:plotArea>
      <c:layout/>
      <c:barChart>
        <c:barDir val="bar"/>
        <c:grouping val="stacked"/>
        <c:ser>
          <c:idx val="0"/>
          <c:order val="0"/>
          <c:tx>
            <c:strRef>
              <c:f>Sheet1!$B$5</c:f>
              <c:strCache>
                <c:ptCount val="1"/>
                <c:pt idx="0">
                  <c:v>inicio</c:v>
                </c:pt>
              </c:strCache>
            </c:strRef>
          </c:tx>
          <c:spPr>
            <a:noFill/>
          </c:spPr>
          <c:cat>
            <c:strRef>
              <c:f>Sheet1!$A$6:$A$17</c:f>
              <c:strCache>
                <c:ptCount val="12"/>
                <c:pt idx="0">
                  <c:v>Entrega Informe 3  y Presentacion</c:v>
                </c:pt>
                <c:pt idx="1">
                  <c:v>Calculos de economía potencial</c:v>
                </c:pt>
                <c:pt idx="2">
                  <c:v>Diagrama  de Flujo</c:v>
                </c:pt>
                <c:pt idx="3">
                  <c:v>Diagrama de Bloques</c:v>
                </c:pt>
                <c:pt idx="4">
                  <c:v>Entrega Informe 2 y Presentacion</c:v>
                </c:pt>
                <c:pt idx="5">
                  <c:v>Diagrama Entrada-salida-Balance de Masa</c:v>
                </c:pt>
                <c:pt idx="6">
                  <c:v>Caracterización de procesos productivos</c:v>
                </c:pt>
                <c:pt idx="7">
                  <c:v>Entrega Informe 1  y Presentacion</c:v>
                </c:pt>
                <c:pt idx="8">
                  <c:v>Caraterización del biocombustible</c:v>
                </c:pt>
                <c:pt idx="9">
                  <c:v>Selección del Biocombustible</c:v>
                </c:pt>
                <c:pt idx="10">
                  <c:v>Formacion de grupos</c:v>
                </c:pt>
                <c:pt idx="11">
                  <c:v>Busqueda Bibliográfica</c:v>
                </c:pt>
              </c:strCache>
            </c:strRef>
          </c:cat>
          <c:val>
            <c:numRef>
              <c:f>Sheet1!$B$6:$B$17</c:f>
              <c:numCache>
                <c:formatCode>General</c:formatCode>
                <c:ptCount val="12"/>
                <c:pt idx="0">
                  <c:v>14.8</c:v>
                </c:pt>
                <c:pt idx="1">
                  <c:v>5</c:v>
                </c:pt>
                <c:pt idx="2">
                  <c:v>11</c:v>
                </c:pt>
                <c:pt idx="3">
                  <c:v>10</c:v>
                </c:pt>
                <c:pt idx="4">
                  <c:v>10.8</c:v>
                </c:pt>
                <c:pt idx="5">
                  <c:v>8</c:v>
                </c:pt>
                <c:pt idx="6">
                  <c:v>6</c:v>
                </c:pt>
                <c:pt idx="7">
                  <c:v>5.8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Sheet1!$C$5</c:f>
              <c:strCache>
                <c:ptCount val="1"/>
                <c:pt idx="0">
                  <c:v>duracion</c:v>
                </c:pt>
              </c:strCache>
            </c:strRef>
          </c:tx>
          <c:spPr>
            <a:solidFill>
              <a:schemeClr val="tx2"/>
            </a:solidFill>
          </c:spPr>
          <c:cat>
            <c:strRef>
              <c:f>Sheet1!$A$6:$A$17</c:f>
              <c:strCache>
                <c:ptCount val="12"/>
                <c:pt idx="0">
                  <c:v>Entrega Informe 3  y Presentacion</c:v>
                </c:pt>
                <c:pt idx="1">
                  <c:v>Calculos de economía potencial</c:v>
                </c:pt>
                <c:pt idx="2">
                  <c:v>Diagrama  de Flujo</c:v>
                </c:pt>
                <c:pt idx="3">
                  <c:v>Diagrama de Bloques</c:v>
                </c:pt>
                <c:pt idx="4">
                  <c:v>Entrega Informe 2 y Presentacion</c:v>
                </c:pt>
                <c:pt idx="5">
                  <c:v>Diagrama Entrada-salida-Balance de Masa</c:v>
                </c:pt>
                <c:pt idx="6">
                  <c:v>Caracterización de procesos productivos</c:v>
                </c:pt>
                <c:pt idx="7">
                  <c:v>Entrega Informe 1  y Presentacion</c:v>
                </c:pt>
                <c:pt idx="8">
                  <c:v>Caraterización del biocombustible</c:v>
                </c:pt>
                <c:pt idx="9">
                  <c:v>Selección del Biocombustible</c:v>
                </c:pt>
                <c:pt idx="10">
                  <c:v>Formacion de grupos</c:v>
                </c:pt>
                <c:pt idx="11">
                  <c:v>Busqueda Bibliográfica</c:v>
                </c:pt>
              </c:strCache>
            </c:strRef>
          </c:cat>
          <c:val>
            <c:numRef>
              <c:f>Sheet1!$C$6:$C$17</c:f>
              <c:numCache>
                <c:formatCode>General</c:formatCode>
                <c:ptCount val="12"/>
                <c:pt idx="0">
                  <c:v>0.2</c:v>
                </c:pt>
                <c:pt idx="1">
                  <c:v>9.8000000000000007</c:v>
                </c:pt>
                <c:pt idx="2">
                  <c:v>3</c:v>
                </c:pt>
                <c:pt idx="3">
                  <c:v>3</c:v>
                </c:pt>
                <c:pt idx="4">
                  <c:v>0.2</c:v>
                </c:pt>
                <c:pt idx="5">
                  <c:v>2.8</c:v>
                </c:pt>
                <c:pt idx="6">
                  <c:v>3</c:v>
                </c:pt>
                <c:pt idx="7">
                  <c:v>0.2</c:v>
                </c:pt>
                <c:pt idx="8">
                  <c:v>4.5</c:v>
                </c:pt>
                <c:pt idx="9">
                  <c:v>4</c:v>
                </c:pt>
                <c:pt idx="10">
                  <c:v>2</c:v>
                </c:pt>
                <c:pt idx="11">
                  <c:v>13.8</c:v>
                </c:pt>
              </c:numCache>
            </c:numRef>
          </c:val>
        </c:ser>
        <c:gapWidth val="55"/>
        <c:overlap val="100"/>
        <c:axId val="71351680"/>
        <c:axId val="71276032"/>
      </c:barChart>
      <c:catAx>
        <c:axId val="71351680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Actividades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71276032"/>
        <c:crosses val="autoZero"/>
        <c:auto val="1"/>
        <c:lblAlgn val="ctr"/>
        <c:lblOffset val="100"/>
      </c:catAx>
      <c:valAx>
        <c:axId val="71276032"/>
        <c:scaling>
          <c:orientation val="minMax"/>
          <c:max val="15"/>
          <c:min val="0"/>
        </c:scaling>
        <c:axPos val="b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Semanas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71351680"/>
        <c:crosses val="autoZero"/>
        <c:crossBetween val="between"/>
        <c:majorUnit val="1"/>
      </c:valAx>
    </c:plotArea>
    <c:plotVisOnly val="1"/>
    <c:dispBlanksAs val="gap"/>
  </c:chart>
  <c:spPr>
    <a:solidFill>
      <a:schemeClr val="accent1"/>
    </a:solidFill>
  </c:spPr>
  <c:externalData r:id="rId2"/>
</c:chartSpace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ata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</dgm:pt>
    <dgm:pt modelId="{07B804BD-EDF2-4E0E-A324-F7AB992D2587}" type="sibTrans" cxnId="{0F33CAE3-AC06-4EAE-8641-754C6445F9B0}">
      <dgm:prSet/>
      <dgm:spPr/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</dgm:pt>
    <dgm:pt modelId="{02FC12EF-E6B5-4C71-B12C-0832D448F408}" type="sibTrans" cxnId="{D9925B47-F403-4B30-BEB0-32ED31841A7E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342AA087-F23B-4F5A-8996-C7EA3884CD45}" type="presOf" srcId="{584C2D1F-31B2-4EC7-A3DD-9170586DDFE1}" destId="{267BCAEB-2871-4E74-A09C-7DFD9A79CF3D}" srcOrd="0" destOrd="0" presId="urn:microsoft.com/office/officeart/2005/8/layout/list1"/>
    <dgm:cxn modelId="{CF21D42C-E30C-49A5-9739-8172DE4C57EB}" type="presOf" srcId="{C1CF935D-73DE-4A82-9F6E-549D878A253D}" destId="{D89C6509-8B2F-4C5F-AA99-EC6195239835}" srcOrd="0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DEEF593D-BC05-4F2F-A17E-2C913F59F5A0}" type="presOf" srcId="{344D547C-FE2D-404A-A85F-7DAED2816B41}" destId="{64F2B568-1126-40FF-9D9B-0AECD4FA2BE3}" srcOrd="0" destOrd="0" presId="urn:microsoft.com/office/officeart/2005/8/layout/list1"/>
    <dgm:cxn modelId="{FF5B0C07-C079-41D6-8536-DF404098EB3D}" type="presOf" srcId="{344D547C-FE2D-404A-A85F-7DAED2816B41}" destId="{0FA045A1-6953-4E60-BD87-ACE0A14EEA4F}" srcOrd="1" destOrd="0" presId="urn:microsoft.com/office/officeart/2005/8/layout/list1"/>
    <dgm:cxn modelId="{AC6481DB-BFA1-42A4-B4A5-0DE66AD9D18E}" type="presOf" srcId="{96654F84-FD0A-4039-A607-40F88DD5E553}" destId="{802A95F7-58EB-4883-81BB-28AE48F89C62}" srcOrd="0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750480DA-90C4-4E95-AA3C-D19CBEB72648}" type="presOf" srcId="{584C2D1F-31B2-4EC7-A3DD-9170586DDFE1}" destId="{964B9393-B860-4BC1-B51C-9494762B94F6}" srcOrd="1" destOrd="0" presId="urn:microsoft.com/office/officeart/2005/8/layout/list1"/>
    <dgm:cxn modelId="{B1517F19-8A5B-46ED-A386-1E553F168C4B}" type="presOf" srcId="{5BDF89B5-3D64-4AD3-B303-F95A1182E5DB}" destId="{C610B5D5-5A71-4970-BA76-956E05E5CC5F}" srcOrd="0" destOrd="0" presId="urn:microsoft.com/office/officeart/2005/8/layout/list1"/>
    <dgm:cxn modelId="{C90BD94D-0346-4DD1-A8D2-769280490B60}" type="presOf" srcId="{96654F84-FD0A-4039-A607-40F88DD5E553}" destId="{A85F5C87-DB2E-4CFF-95AA-B002F3C06BCB}" srcOrd="1" destOrd="0" presId="urn:microsoft.com/office/officeart/2005/8/layout/list1"/>
    <dgm:cxn modelId="{C2579426-EAA7-4BC8-A3E7-D45D78204C76}" type="presOf" srcId="{B677A647-9531-4E0F-882D-A515FB186F6C}" destId="{3298FBA7-6F48-4FED-885A-86A286FBAF26}" srcOrd="1" destOrd="0" presId="urn:microsoft.com/office/officeart/2005/8/layout/list1"/>
    <dgm:cxn modelId="{995B22D9-FDA6-45B6-ADDD-C1CC3442AF21}" type="presOf" srcId="{B677A647-9531-4E0F-882D-A515FB186F6C}" destId="{45557956-9896-4DCA-9BEE-B0C6FC70B56D}" srcOrd="0" destOrd="0" presId="urn:microsoft.com/office/officeart/2005/8/layout/list1"/>
    <dgm:cxn modelId="{0EAC0EDE-F0B3-4B31-A0F1-D8F24CEE405E}" type="presOf" srcId="{5BDF89B5-3D64-4AD3-B303-F95A1182E5DB}" destId="{1EBB76BD-A9FF-4F59-9B1D-5722402C07C7}" srcOrd="1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0A78AD32-0925-48E2-B72F-43DBBDA4C9BD}" type="presParOf" srcId="{D89C6509-8B2F-4C5F-AA99-EC6195239835}" destId="{E76D02C9-6A96-4E1D-AEB4-D216374E906C}" srcOrd="0" destOrd="0" presId="urn:microsoft.com/office/officeart/2005/8/layout/list1"/>
    <dgm:cxn modelId="{3C6E5ADE-6734-4771-BAA3-30584C850D86}" type="presParOf" srcId="{E76D02C9-6A96-4E1D-AEB4-D216374E906C}" destId="{C610B5D5-5A71-4970-BA76-956E05E5CC5F}" srcOrd="0" destOrd="0" presId="urn:microsoft.com/office/officeart/2005/8/layout/list1"/>
    <dgm:cxn modelId="{79E13E59-8BBF-4A4C-84F3-C1F76B5BB15B}" type="presParOf" srcId="{E76D02C9-6A96-4E1D-AEB4-D216374E906C}" destId="{1EBB76BD-A9FF-4F59-9B1D-5722402C07C7}" srcOrd="1" destOrd="0" presId="urn:microsoft.com/office/officeart/2005/8/layout/list1"/>
    <dgm:cxn modelId="{AC30A6F0-01F3-414D-82CA-E748A2086878}" type="presParOf" srcId="{D89C6509-8B2F-4C5F-AA99-EC6195239835}" destId="{2B096E8C-069F-4384-A652-376FCC11F1A5}" srcOrd="1" destOrd="0" presId="urn:microsoft.com/office/officeart/2005/8/layout/list1"/>
    <dgm:cxn modelId="{E6AB55A3-C9AF-4B35-AE48-BCEC12CE89AD}" type="presParOf" srcId="{D89C6509-8B2F-4C5F-AA99-EC6195239835}" destId="{656D2653-D397-4363-9948-1BF5912F58F6}" srcOrd="2" destOrd="0" presId="urn:microsoft.com/office/officeart/2005/8/layout/list1"/>
    <dgm:cxn modelId="{76EDCA84-8C68-4B51-B8CF-99812B245BAD}" type="presParOf" srcId="{D89C6509-8B2F-4C5F-AA99-EC6195239835}" destId="{425E6B9B-8D2C-43A9-9AD7-E9CEFCB026E0}" srcOrd="3" destOrd="0" presId="urn:microsoft.com/office/officeart/2005/8/layout/list1"/>
    <dgm:cxn modelId="{A2C6A697-04E3-4A3D-A0E6-A2E0DC677E9D}" type="presParOf" srcId="{D89C6509-8B2F-4C5F-AA99-EC6195239835}" destId="{95757B4E-A614-4586-9CC1-3E74D5B079F0}" srcOrd="4" destOrd="0" presId="urn:microsoft.com/office/officeart/2005/8/layout/list1"/>
    <dgm:cxn modelId="{AE856664-D25E-49D8-8C45-B74D1D4405DE}" type="presParOf" srcId="{95757B4E-A614-4586-9CC1-3E74D5B079F0}" destId="{802A95F7-58EB-4883-81BB-28AE48F89C62}" srcOrd="0" destOrd="0" presId="urn:microsoft.com/office/officeart/2005/8/layout/list1"/>
    <dgm:cxn modelId="{FE18D5CC-CF19-4EA9-872F-28C609F36BF0}" type="presParOf" srcId="{95757B4E-A614-4586-9CC1-3E74D5B079F0}" destId="{A85F5C87-DB2E-4CFF-95AA-B002F3C06BCB}" srcOrd="1" destOrd="0" presId="urn:microsoft.com/office/officeart/2005/8/layout/list1"/>
    <dgm:cxn modelId="{0E80AA3F-BA22-4C26-A470-3EB146BEFDD4}" type="presParOf" srcId="{D89C6509-8B2F-4C5F-AA99-EC6195239835}" destId="{9261C5E6-300D-48E1-B812-D11F61340807}" srcOrd="5" destOrd="0" presId="urn:microsoft.com/office/officeart/2005/8/layout/list1"/>
    <dgm:cxn modelId="{13AD5CBB-4CE8-4454-9F33-7846C8456BAB}" type="presParOf" srcId="{D89C6509-8B2F-4C5F-AA99-EC6195239835}" destId="{E8039DC9-3940-4717-9FC2-E0FB2B845D40}" srcOrd="6" destOrd="0" presId="urn:microsoft.com/office/officeart/2005/8/layout/list1"/>
    <dgm:cxn modelId="{2C2FF462-51C7-4CB7-ADD0-A2DE7016E0FD}" type="presParOf" srcId="{D89C6509-8B2F-4C5F-AA99-EC6195239835}" destId="{AC3DD5B4-A211-4DB4-B32D-D3155674C6DB}" srcOrd="7" destOrd="0" presId="urn:microsoft.com/office/officeart/2005/8/layout/list1"/>
    <dgm:cxn modelId="{448EA6D9-E37B-4882-9D07-D8A16865BE17}" type="presParOf" srcId="{D89C6509-8B2F-4C5F-AA99-EC6195239835}" destId="{2657AC2C-B22E-4C06-82CB-A6C3DDC16AE3}" srcOrd="8" destOrd="0" presId="urn:microsoft.com/office/officeart/2005/8/layout/list1"/>
    <dgm:cxn modelId="{B38201BE-8821-4913-8CFF-C9C7F738035C}" type="presParOf" srcId="{2657AC2C-B22E-4C06-82CB-A6C3DDC16AE3}" destId="{45557956-9896-4DCA-9BEE-B0C6FC70B56D}" srcOrd="0" destOrd="0" presId="urn:microsoft.com/office/officeart/2005/8/layout/list1"/>
    <dgm:cxn modelId="{D2334FF6-9E76-48E1-90EE-F3072F161A5F}" type="presParOf" srcId="{2657AC2C-B22E-4C06-82CB-A6C3DDC16AE3}" destId="{3298FBA7-6F48-4FED-885A-86A286FBAF26}" srcOrd="1" destOrd="0" presId="urn:microsoft.com/office/officeart/2005/8/layout/list1"/>
    <dgm:cxn modelId="{3B8596A2-E312-456A-9323-6B46F6253120}" type="presParOf" srcId="{D89C6509-8B2F-4C5F-AA99-EC6195239835}" destId="{3719F7A0-0ABE-4D6F-8AF7-C5219DAF767B}" srcOrd="9" destOrd="0" presId="urn:microsoft.com/office/officeart/2005/8/layout/list1"/>
    <dgm:cxn modelId="{6E243DEA-FEAF-44BA-8523-BC7CDD5A2A76}" type="presParOf" srcId="{D89C6509-8B2F-4C5F-AA99-EC6195239835}" destId="{7281E192-0F65-48D7-B735-F7D840E37B27}" srcOrd="10" destOrd="0" presId="urn:microsoft.com/office/officeart/2005/8/layout/list1"/>
    <dgm:cxn modelId="{B127D6B5-C929-4FDC-828B-08B618034BED}" type="presParOf" srcId="{D89C6509-8B2F-4C5F-AA99-EC6195239835}" destId="{16332E3B-C480-4558-B382-F0503CC2D578}" srcOrd="11" destOrd="0" presId="urn:microsoft.com/office/officeart/2005/8/layout/list1"/>
    <dgm:cxn modelId="{C4ED5FF9-34ED-456B-B039-6FA456087003}" type="presParOf" srcId="{D89C6509-8B2F-4C5F-AA99-EC6195239835}" destId="{99A3F9E4-9179-468B-961F-215EE7AE5C81}" srcOrd="12" destOrd="0" presId="urn:microsoft.com/office/officeart/2005/8/layout/list1"/>
    <dgm:cxn modelId="{F35FC35D-2F49-4946-8CCF-16CF16C0804B}" type="presParOf" srcId="{99A3F9E4-9179-468B-961F-215EE7AE5C81}" destId="{64F2B568-1126-40FF-9D9B-0AECD4FA2BE3}" srcOrd="0" destOrd="0" presId="urn:microsoft.com/office/officeart/2005/8/layout/list1"/>
    <dgm:cxn modelId="{DEFCFF4F-C73E-423D-8083-1F71E1F6B770}" type="presParOf" srcId="{99A3F9E4-9179-468B-961F-215EE7AE5C81}" destId="{0FA045A1-6953-4E60-BD87-ACE0A14EEA4F}" srcOrd="1" destOrd="0" presId="urn:microsoft.com/office/officeart/2005/8/layout/list1"/>
    <dgm:cxn modelId="{D3F78337-54C4-42E9-ACA3-A98D58AC1408}" type="presParOf" srcId="{D89C6509-8B2F-4C5F-AA99-EC6195239835}" destId="{00716204-C7AB-433E-B0DD-980B4EA82CB4}" srcOrd="13" destOrd="0" presId="urn:microsoft.com/office/officeart/2005/8/layout/list1"/>
    <dgm:cxn modelId="{C9D6D32D-808F-4C68-9772-5AC22C15195E}" type="presParOf" srcId="{D89C6509-8B2F-4C5F-AA99-EC6195239835}" destId="{884D1FB8-A23E-4EB8-A036-14BEF0BB7993}" srcOrd="14" destOrd="0" presId="urn:microsoft.com/office/officeart/2005/8/layout/list1"/>
    <dgm:cxn modelId="{385C0F24-1CEC-4F78-A63C-4C183156E20C}" type="presParOf" srcId="{D89C6509-8B2F-4C5F-AA99-EC6195239835}" destId="{DE301283-5C2A-4C56-88CD-0770A3A88B55}" srcOrd="15" destOrd="0" presId="urn:microsoft.com/office/officeart/2005/8/layout/list1"/>
    <dgm:cxn modelId="{F610D48E-ED90-4FFF-8C1D-A6A9BD094E1E}" type="presParOf" srcId="{D89C6509-8B2F-4C5F-AA99-EC6195239835}" destId="{3A57D0F8-9548-4D3F-B9DE-15DE6FFA950F}" srcOrd="16" destOrd="0" presId="urn:microsoft.com/office/officeart/2005/8/layout/list1"/>
    <dgm:cxn modelId="{53EFC34F-E055-4596-B55B-FD27F0E7F889}" type="presParOf" srcId="{3A57D0F8-9548-4D3F-B9DE-15DE6FFA950F}" destId="{267BCAEB-2871-4E74-A09C-7DFD9A79CF3D}" srcOrd="0" destOrd="0" presId="urn:microsoft.com/office/officeart/2005/8/layout/list1"/>
    <dgm:cxn modelId="{D94E6EDA-0E0A-4DA3-AAA2-3BCABD9D4B5C}" type="presParOf" srcId="{3A57D0F8-9548-4D3F-B9DE-15DE6FFA950F}" destId="{964B9393-B860-4BC1-B51C-9494762B94F6}" srcOrd="1" destOrd="0" presId="urn:microsoft.com/office/officeart/2005/8/layout/list1"/>
    <dgm:cxn modelId="{83DB5659-5601-4F04-9B01-2D1925C5BBFE}" type="presParOf" srcId="{D89C6509-8B2F-4C5F-AA99-EC6195239835}" destId="{246DDA5B-09B1-42E3-9605-89F12F5DB5C0}" srcOrd="17" destOrd="0" presId="urn:microsoft.com/office/officeart/2005/8/layout/list1"/>
    <dgm:cxn modelId="{1935CBD7-0520-4571-B120-DB0020C2429E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</dgm:pt>
    <dgm:pt modelId="{07B804BD-EDF2-4E0E-A324-F7AB992D2587}" type="sibTrans" cxnId="{0F33CAE3-AC06-4EAE-8641-754C6445F9B0}">
      <dgm:prSet/>
      <dgm:spPr/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</dgm:pt>
    <dgm:pt modelId="{02FC12EF-E6B5-4C71-B12C-0832D448F408}" type="sibTrans" cxnId="{D9925B47-F403-4B30-BEB0-32ED31841A7E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63837AE1-A190-4606-ADF1-4C9A77FFEF3F}" type="presOf" srcId="{B677A647-9531-4E0F-882D-A515FB186F6C}" destId="{3298FBA7-6F48-4FED-885A-86A286FBAF26}" srcOrd="1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0A4C6EA2-3DA6-4553-97EC-055902E5D0F4}" type="presOf" srcId="{344D547C-FE2D-404A-A85F-7DAED2816B41}" destId="{0FA045A1-6953-4E60-BD87-ACE0A14EEA4F}" srcOrd="1" destOrd="0" presId="urn:microsoft.com/office/officeart/2005/8/layout/list1"/>
    <dgm:cxn modelId="{BE143AC2-18F7-497C-9FD2-BC76DCD841B6}" type="presOf" srcId="{96654F84-FD0A-4039-A607-40F88DD5E553}" destId="{802A95F7-58EB-4883-81BB-28AE48F89C62}" srcOrd="0" destOrd="0" presId="urn:microsoft.com/office/officeart/2005/8/layout/list1"/>
    <dgm:cxn modelId="{046DE4D9-703F-4C2B-8989-2C20BD3476B0}" type="presOf" srcId="{5BDF89B5-3D64-4AD3-B303-F95A1182E5DB}" destId="{C610B5D5-5A71-4970-BA76-956E05E5CC5F}" srcOrd="0" destOrd="0" presId="urn:microsoft.com/office/officeart/2005/8/layout/list1"/>
    <dgm:cxn modelId="{2F4E2FB0-735A-48A4-84D7-14F593FC61D3}" type="presOf" srcId="{5BDF89B5-3D64-4AD3-B303-F95A1182E5DB}" destId="{1EBB76BD-A9FF-4F59-9B1D-5722402C07C7}" srcOrd="1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5956407B-74B7-4FC4-B9E1-856CBC259DA4}" type="presOf" srcId="{344D547C-FE2D-404A-A85F-7DAED2816B41}" destId="{64F2B568-1126-40FF-9D9B-0AECD4FA2BE3}" srcOrd="0" destOrd="0" presId="urn:microsoft.com/office/officeart/2005/8/layout/list1"/>
    <dgm:cxn modelId="{1ECF91FE-7EBA-4B5C-826F-D7D98AB983AC}" type="presOf" srcId="{584C2D1F-31B2-4EC7-A3DD-9170586DDFE1}" destId="{267BCAEB-2871-4E74-A09C-7DFD9A79CF3D}" srcOrd="0" destOrd="0" presId="urn:microsoft.com/office/officeart/2005/8/layout/list1"/>
    <dgm:cxn modelId="{DEC71F1B-62C9-44AB-9B6F-C9ADC55C9CA9}" type="presOf" srcId="{B677A647-9531-4E0F-882D-A515FB186F6C}" destId="{45557956-9896-4DCA-9BEE-B0C6FC70B56D}" srcOrd="0" destOrd="0" presId="urn:microsoft.com/office/officeart/2005/8/layout/list1"/>
    <dgm:cxn modelId="{299645BF-783D-4A67-9E86-EC6EE00AB5B1}" type="presOf" srcId="{96654F84-FD0A-4039-A607-40F88DD5E553}" destId="{A85F5C87-DB2E-4CFF-95AA-B002F3C06BCB}" srcOrd="1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3AC6A5FC-F80E-410D-92BE-61068280906D}" type="presOf" srcId="{584C2D1F-31B2-4EC7-A3DD-9170586DDFE1}" destId="{964B9393-B860-4BC1-B51C-9494762B94F6}" srcOrd="1" destOrd="0" presId="urn:microsoft.com/office/officeart/2005/8/layout/list1"/>
    <dgm:cxn modelId="{B2A33BC3-B7C2-4727-8105-2FB555DB6C28}" type="presOf" srcId="{C1CF935D-73DE-4A82-9F6E-549D878A253D}" destId="{D89C6509-8B2F-4C5F-AA99-EC6195239835}" srcOrd="0" destOrd="0" presId="urn:microsoft.com/office/officeart/2005/8/layout/list1"/>
    <dgm:cxn modelId="{E397F744-EF7B-490B-8BF8-E91F6690D672}" type="presParOf" srcId="{D89C6509-8B2F-4C5F-AA99-EC6195239835}" destId="{E76D02C9-6A96-4E1D-AEB4-D216374E906C}" srcOrd="0" destOrd="0" presId="urn:microsoft.com/office/officeart/2005/8/layout/list1"/>
    <dgm:cxn modelId="{402A39AB-A4C8-453A-854E-521EDC8C2623}" type="presParOf" srcId="{E76D02C9-6A96-4E1D-AEB4-D216374E906C}" destId="{C610B5D5-5A71-4970-BA76-956E05E5CC5F}" srcOrd="0" destOrd="0" presId="urn:microsoft.com/office/officeart/2005/8/layout/list1"/>
    <dgm:cxn modelId="{D9980EF5-ABB7-4A2F-A49B-786DE53977B4}" type="presParOf" srcId="{E76D02C9-6A96-4E1D-AEB4-D216374E906C}" destId="{1EBB76BD-A9FF-4F59-9B1D-5722402C07C7}" srcOrd="1" destOrd="0" presId="urn:microsoft.com/office/officeart/2005/8/layout/list1"/>
    <dgm:cxn modelId="{58FE93DF-4054-4E96-A71C-9AD9B4F57D52}" type="presParOf" srcId="{D89C6509-8B2F-4C5F-AA99-EC6195239835}" destId="{2B096E8C-069F-4384-A652-376FCC11F1A5}" srcOrd="1" destOrd="0" presId="urn:microsoft.com/office/officeart/2005/8/layout/list1"/>
    <dgm:cxn modelId="{04C72237-9FF4-4002-B3E0-BBE21B1653B9}" type="presParOf" srcId="{D89C6509-8B2F-4C5F-AA99-EC6195239835}" destId="{656D2653-D397-4363-9948-1BF5912F58F6}" srcOrd="2" destOrd="0" presId="urn:microsoft.com/office/officeart/2005/8/layout/list1"/>
    <dgm:cxn modelId="{7DD3DE31-1A1F-445A-BEF9-4CFD8B529133}" type="presParOf" srcId="{D89C6509-8B2F-4C5F-AA99-EC6195239835}" destId="{425E6B9B-8D2C-43A9-9AD7-E9CEFCB026E0}" srcOrd="3" destOrd="0" presId="urn:microsoft.com/office/officeart/2005/8/layout/list1"/>
    <dgm:cxn modelId="{4862322E-62B8-45B8-B245-8E174518B23B}" type="presParOf" srcId="{D89C6509-8B2F-4C5F-AA99-EC6195239835}" destId="{95757B4E-A614-4586-9CC1-3E74D5B079F0}" srcOrd="4" destOrd="0" presId="urn:microsoft.com/office/officeart/2005/8/layout/list1"/>
    <dgm:cxn modelId="{015B83F0-F1CA-46DB-BE6F-3F6C0EE8E19A}" type="presParOf" srcId="{95757B4E-A614-4586-9CC1-3E74D5B079F0}" destId="{802A95F7-58EB-4883-81BB-28AE48F89C62}" srcOrd="0" destOrd="0" presId="urn:microsoft.com/office/officeart/2005/8/layout/list1"/>
    <dgm:cxn modelId="{36CECB44-2168-42CE-BA8F-CE3EF75A308A}" type="presParOf" srcId="{95757B4E-A614-4586-9CC1-3E74D5B079F0}" destId="{A85F5C87-DB2E-4CFF-95AA-B002F3C06BCB}" srcOrd="1" destOrd="0" presId="urn:microsoft.com/office/officeart/2005/8/layout/list1"/>
    <dgm:cxn modelId="{4554968E-7506-4D03-89F5-248D1CEE4BF8}" type="presParOf" srcId="{D89C6509-8B2F-4C5F-AA99-EC6195239835}" destId="{9261C5E6-300D-48E1-B812-D11F61340807}" srcOrd="5" destOrd="0" presId="urn:microsoft.com/office/officeart/2005/8/layout/list1"/>
    <dgm:cxn modelId="{031BB83B-D486-4B72-97AC-4A740093B56F}" type="presParOf" srcId="{D89C6509-8B2F-4C5F-AA99-EC6195239835}" destId="{E8039DC9-3940-4717-9FC2-E0FB2B845D40}" srcOrd="6" destOrd="0" presId="urn:microsoft.com/office/officeart/2005/8/layout/list1"/>
    <dgm:cxn modelId="{E1C07260-EED7-4E65-AE0F-142C83445C3F}" type="presParOf" srcId="{D89C6509-8B2F-4C5F-AA99-EC6195239835}" destId="{AC3DD5B4-A211-4DB4-B32D-D3155674C6DB}" srcOrd="7" destOrd="0" presId="urn:microsoft.com/office/officeart/2005/8/layout/list1"/>
    <dgm:cxn modelId="{761105CC-2E30-4254-AEE6-BC5F239F7BED}" type="presParOf" srcId="{D89C6509-8B2F-4C5F-AA99-EC6195239835}" destId="{2657AC2C-B22E-4C06-82CB-A6C3DDC16AE3}" srcOrd="8" destOrd="0" presId="urn:microsoft.com/office/officeart/2005/8/layout/list1"/>
    <dgm:cxn modelId="{6E289F80-FBF3-4595-9EEF-E08D83D75FF1}" type="presParOf" srcId="{2657AC2C-B22E-4C06-82CB-A6C3DDC16AE3}" destId="{45557956-9896-4DCA-9BEE-B0C6FC70B56D}" srcOrd="0" destOrd="0" presId="urn:microsoft.com/office/officeart/2005/8/layout/list1"/>
    <dgm:cxn modelId="{BDF77BFF-BFCD-4EEF-A3B2-0385658F96B7}" type="presParOf" srcId="{2657AC2C-B22E-4C06-82CB-A6C3DDC16AE3}" destId="{3298FBA7-6F48-4FED-885A-86A286FBAF26}" srcOrd="1" destOrd="0" presId="urn:microsoft.com/office/officeart/2005/8/layout/list1"/>
    <dgm:cxn modelId="{B98FF343-3E83-4353-8DED-6FE318539C47}" type="presParOf" srcId="{D89C6509-8B2F-4C5F-AA99-EC6195239835}" destId="{3719F7A0-0ABE-4D6F-8AF7-C5219DAF767B}" srcOrd="9" destOrd="0" presId="urn:microsoft.com/office/officeart/2005/8/layout/list1"/>
    <dgm:cxn modelId="{2A76FF3C-64E3-4E73-A92A-5107CE1F1CC0}" type="presParOf" srcId="{D89C6509-8B2F-4C5F-AA99-EC6195239835}" destId="{7281E192-0F65-48D7-B735-F7D840E37B27}" srcOrd="10" destOrd="0" presId="urn:microsoft.com/office/officeart/2005/8/layout/list1"/>
    <dgm:cxn modelId="{64703C1B-86C5-4564-9B12-62AF9FB42B64}" type="presParOf" srcId="{D89C6509-8B2F-4C5F-AA99-EC6195239835}" destId="{16332E3B-C480-4558-B382-F0503CC2D578}" srcOrd="11" destOrd="0" presId="urn:microsoft.com/office/officeart/2005/8/layout/list1"/>
    <dgm:cxn modelId="{BBE3B9F7-A6BB-4DFC-9F26-962F64BC1A18}" type="presParOf" srcId="{D89C6509-8B2F-4C5F-AA99-EC6195239835}" destId="{99A3F9E4-9179-468B-961F-215EE7AE5C81}" srcOrd="12" destOrd="0" presId="urn:microsoft.com/office/officeart/2005/8/layout/list1"/>
    <dgm:cxn modelId="{B391AC84-EAFF-4BB4-8189-9AAD91CDBFE4}" type="presParOf" srcId="{99A3F9E4-9179-468B-961F-215EE7AE5C81}" destId="{64F2B568-1126-40FF-9D9B-0AECD4FA2BE3}" srcOrd="0" destOrd="0" presId="urn:microsoft.com/office/officeart/2005/8/layout/list1"/>
    <dgm:cxn modelId="{63C17FF0-4AD7-43F5-9EEE-755F8759434B}" type="presParOf" srcId="{99A3F9E4-9179-468B-961F-215EE7AE5C81}" destId="{0FA045A1-6953-4E60-BD87-ACE0A14EEA4F}" srcOrd="1" destOrd="0" presId="urn:microsoft.com/office/officeart/2005/8/layout/list1"/>
    <dgm:cxn modelId="{9A458092-D3DF-45E9-B9DB-7794C0B00A44}" type="presParOf" srcId="{D89C6509-8B2F-4C5F-AA99-EC6195239835}" destId="{00716204-C7AB-433E-B0DD-980B4EA82CB4}" srcOrd="13" destOrd="0" presId="urn:microsoft.com/office/officeart/2005/8/layout/list1"/>
    <dgm:cxn modelId="{16DA654C-FB7C-4FA5-AC83-B90214D7B0C1}" type="presParOf" srcId="{D89C6509-8B2F-4C5F-AA99-EC6195239835}" destId="{884D1FB8-A23E-4EB8-A036-14BEF0BB7993}" srcOrd="14" destOrd="0" presId="urn:microsoft.com/office/officeart/2005/8/layout/list1"/>
    <dgm:cxn modelId="{DDC88C87-4183-4BDF-ADC5-6F327335840C}" type="presParOf" srcId="{D89C6509-8B2F-4C5F-AA99-EC6195239835}" destId="{DE301283-5C2A-4C56-88CD-0770A3A88B55}" srcOrd="15" destOrd="0" presId="urn:microsoft.com/office/officeart/2005/8/layout/list1"/>
    <dgm:cxn modelId="{C10F9696-4D61-4C83-A415-C838582D568F}" type="presParOf" srcId="{D89C6509-8B2F-4C5F-AA99-EC6195239835}" destId="{3A57D0F8-9548-4D3F-B9DE-15DE6FFA950F}" srcOrd="16" destOrd="0" presId="urn:microsoft.com/office/officeart/2005/8/layout/list1"/>
    <dgm:cxn modelId="{B1A9841C-1436-4BB0-BB10-530D15A08C0F}" type="presParOf" srcId="{3A57D0F8-9548-4D3F-B9DE-15DE6FFA950F}" destId="{267BCAEB-2871-4E74-A09C-7DFD9A79CF3D}" srcOrd="0" destOrd="0" presId="urn:microsoft.com/office/officeart/2005/8/layout/list1"/>
    <dgm:cxn modelId="{CAD28F57-C08D-4CEC-AB7B-3D4E55896FE0}" type="presParOf" srcId="{3A57D0F8-9548-4D3F-B9DE-15DE6FFA950F}" destId="{964B9393-B860-4BC1-B51C-9494762B94F6}" srcOrd="1" destOrd="0" presId="urn:microsoft.com/office/officeart/2005/8/layout/list1"/>
    <dgm:cxn modelId="{91813FDA-F6FA-48C1-8AB1-7D54E2AA2FB1}" type="presParOf" srcId="{D89C6509-8B2F-4C5F-AA99-EC6195239835}" destId="{246DDA5B-09B1-42E3-9605-89F12F5DB5C0}" srcOrd="17" destOrd="0" presId="urn:microsoft.com/office/officeart/2005/8/layout/list1"/>
    <dgm:cxn modelId="{2CDFD27F-8940-4185-99FF-A8330711B5CE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13E00E6-E447-404F-8BBF-8771DA5D910A}" type="doc">
      <dgm:prSet loTypeId="urn:microsoft.com/office/officeart/2005/8/layout/vList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8310097-437B-4C56-9023-C7C68501253B}" type="pres">
      <dgm:prSet presAssocID="{613E00E6-E447-404F-8BBF-8771DA5D910A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</dgm:ptLst>
  <dgm:cxnLst>
    <dgm:cxn modelId="{B3FF0A9E-3725-4377-807F-BD85DCEAE03F}" type="presOf" srcId="{613E00E6-E447-404F-8BBF-8771DA5D910A}" destId="{98310097-437B-4C56-9023-C7C68501253B}" srcOrd="0" destOrd="0" presId="urn:microsoft.com/office/officeart/2005/8/layout/vList4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Composición de la Biomasa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MX" sz="1200" dirty="0" smtClean="0">
              <a:solidFill>
                <a:schemeClr val="tx2"/>
              </a:solidFill>
            </a:rPr>
            <a:t>REFERENCIAS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6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6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6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6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2" presStyleCnt="6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6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4" presStyleCnt="6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4C9CDC68-8D81-4C21-9ECF-CE8C3407A51C}" type="presOf" srcId="{4B68240F-28CF-45DF-868F-069BDBD01AFE}" destId="{0B498F39-AA3F-49B4-B807-32C7FBA504F0}" srcOrd="1" destOrd="0" presId="urn:microsoft.com/office/officeart/2005/8/layout/list1"/>
    <dgm:cxn modelId="{1D6B5DAC-8199-475B-ADF2-93F97302BF0D}" type="presOf" srcId="{344D547C-FE2D-404A-A85F-7DAED2816B41}" destId="{0FA045A1-6953-4E60-BD87-ACE0A14EEA4F}" srcOrd="1" destOrd="0" presId="urn:microsoft.com/office/officeart/2005/8/layout/list1"/>
    <dgm:cxn modelId="{2E81943F-558C-4FBC-9AA9-98EB88E0C5CA}" type="presOf" srcId="{96654F84-FD0A-4039-A607-40F88DD5E553}" destId="{802A95F7-58EB-4883-81BB-28AE48F89C62}" srcOrd="0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9E88A862-E5A2-4A06-9964-22CF1FE78532}" type="presOf" srcId="{584C2D1F-31B2-4EC7-A3DD-9170586DDFE1}" destId="{964B9393-B860-4BC1-B51C-9494762B94F6}" srcOrd="1" destOrd="0" presId="urn:microsoft.com/office/officeart/2005/8/layout/list1"/>
    <dgm:cxn modelId="{DC9AC18F-558C-4A89-89F3-1E5A870F7963}" type="presOf" srcId="{584C2D1F-31B2-4EC7-A3DD-9170586DDFE1}" destId="{267BCAEB-2871-4E74-A09C-7DFD9A79CF3D}" srcOrd="0" destOrd="0" presId="urn:microsoft.com/office/officeart/2005/8/layout/list1"/>
    <dgm:cxn modelId="{CDC7C14E-D851-4835-B529-3755231D7CEE}" type="presOf" srcId="{B677A647-9531-4E0F-882D-A515FB186F6C}" destId="{3298FBA7-6F48-4FED-885A-86A286FBAF26}" srcOrd="1" destOrd="0" presId="urn:microsoft.com/office/officeart/2005/8/layout/list1"/>
    <dgm:cxn modelId="{39B2028A-935C-4629-A831-783B75AE297E}" type="presOf" srcId="{96654F84-FD0A-4039-A607-40F88DD5E553}" destId="{A85F5C87-DB2E-4CFF-95AA-B002F3C06BCB}" srcOrd="1" destOrd="0" presId="urn:microsoft.com/office/officeart/2005/8/layout/list1"/>
    <dgm:cxn modelId="{D9925B47-F403-4B30-BEB0-32ED31841A7E}" srcId="{C1CF935D-73DE-4A82-9F6E-549D878A253D}" destId="{584C2D1F-31B2-4EC7-A3DD-9170586DDFE1}" srcOrd="5" destOrd="0" parTransId="{548975CE-2DBC-4B0D-876D-6B4328A36528}" sibTransId="{02FC12EF-E6B5-4C71-B12C-0832D448F408}"/>
    <dgm:cxn modelId="{BD9967C3-D50B-483E-8FEA-275C41550FCA}" type="presOf" srcId="{5BDF89B5-3D64-4AD3-B303-F95A1182E5DB}" destId="{C610B5D5-5A71-4970-BA76-956E05E5CC5F}" srcOrd="0" destOrd="0" presId="urn:microsoft.com/office/officeart/2005/8/layout/list1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CB7B0913-8261-495A-A9FE-DEB24E392EF0}" type="presOf" srcId="{4B68240F-28CF-45DF-868F-069BDBD01AFE}" destId="{80C938CE-0C3C-48F1-AD7D-829B16080CCA}" srcOrd="0" destOrd="0" presId="urn:microsoft.com/office/officeart/2005/8/layout/list1"/>
    <dgm:cxn modelId="{130E086F-3C3B-4169-9A07-51E2FCBBF642}" type="presOf" srcId="{5BDF89B5-3D64-4AD3-B303-F95A1182E5DB}" destId="{1EBB76BD-A9FF-4F59-9B1D-5722402C07C7}" srcOrd="1" destOrd="0" presId="urn:microsoft.com/office/officeart/2005/8/layout/list1"/>
    <dgm:cxn modelId="{229189F8-7536-456C-8CF6-AACE21CB637B}" type="presOf" srcId="{C1CF935D-73DE-4A82-9F6E-549D878A253D}" destId="{D89C6509-8B2F-4C5F-AA99-EC6195239835}" srcOrd="0" destOrd="0" presId="urn:microsoft.com/office/officeart/2005/8/layout/list1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FB3F1AB7-099B-4377-AB78-775FF8088134}" type="presOf" srcId="{B677A647-9531-4E0F-882D-A515FB186F6C}" destId="{45557956-9896-4DCA-9BEE-B0C6FC70B56D}" srcOrd="0" destOrd="0" presId="urn:microsoft.com/office/officeart/2005/8/layout/list1"/>
    <dgm:cxn modelId="{133C7A97-B831-4895-BF63-11793761114A}" type="presOf" srcId="{344D547C-FE2D-404A-A85F-7DAED2816B41}" destId="{64F2B568-1126-40FF-9D9B-0AECD4FA2BE3}" srcOrd="0" destOrd="0" presId="urn:microsoft.com/office/officeart/2005/8/layout/list1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8CA56764-D5C0-4AF2-936A-CEE4D4F55234}" type="presParOf" srcId="{D89C6509-8B2F-4C5F-AA99-EC6195239835}" destId="{E76D02C9-6A96-4E1D-AEB4-D216374E906C}" srcOrd="0" destOrd="0" presId="urn:microsoft.com/office/officeart/2005/8/layout/list1"/>
    <dgm:cxn modelId="{4753BE11-536B-4BAF-9BDC-2F93368B5458}" type="presParOf" srcId="{E76D02C9-6A96-4E1D-AEB4-D216374E906C}" destId="{C610B5D5-5A71-4970-BA76-956E05E5CC5F}" srcOrd="0" destOrd="0" presId="urn:microsoft.com/office/officeart/2005/8/layout/list1"/>
    <dgm:cxn modelId="{FB0BE916-BA64-4B42-90D8-22E9A51B4341}" type="presParOf" srcId="{E76D02C9-6A96-4E1D-AEB4-D216374E906C}" destId="{1EBB76BD-A9FF-4F59-9B1D-5722402C07C7}" srcOrd="1" destOrd="0" presId="urn:microsoft.com/office/officeart/2005/8/layout/list1"/>
    <dgm:cxn modelId="{56BA26D1-82E8-48C1-83B8-9FB8EE0079AF}" type="presParOf" srcId="{D89C6509-8B2F-4C5F-AA99-EC6195239835}" destId="{2B096E8C-069F-4384-A652-376FCC11F1A5}" srcOrd="1" destOrd="0" presId="urn:microsoft.com/office/officeart/2005/8/layout/list1"/>
    <dgm:cxn modelId="{1A8F0FD7-A937-4146-B3E3-9BFDF8E61590}" type="presParOf" srcId="{D89C6509-8B2F-4C5F-AA99-EC6195239835}" destId="{656D2653-D397-4363-9948-1BF5912F58F6}" srcOrd="2" destOrd="0" presId="urn:microsoft.com/office/officeart/2005/8/layout/list1"/>
    <dgm:cxn modelId="{B6DAC95C-E574-4EA5-917F-DD0E725CA79A}" type="presParOf" srcId="{D89C6509-8B2F-4C5F-AA99-EC6195239835}" destId="{425E6B9B-8D2C-43A9-9AD7-E9CEFCB026E0}" srcOrd="3" destOrd="0" presId="urn:microsoft.com/office/officeart/2005/8/layout/list1"/>
    <dgm:cxn modelId="{ED641A45-5655-4DDA-BF98-3DF75387ED5D}" type="presParOf" srcId="{D89C6509-8B2F-4C5F-AA99-EC6195239835}" destId="{95757B4E-A614-4586-9CC1-3E74D5B079F0}" srcOrd="4" destOrd="0" presId="urn:microsoft.com/office/officeart/2005/8/layout/list1"/>
    <dgm:cxn modelId="{6C627DED-C44B-46C5-B519-3AE56B6F95E8}" type="presParOf" srcId="{95757B4E-A614-4586-9CC1-3E74D5B079F0}" destId="{802A95F7-58EB-4883-81BB-28AE48F89C62}" srcOrd="0" destOrd="0" presId="urn:microsoft.com/office/officeart/2005/8/layout/list1"/>
    <dgm:cxn modelId="{131515D4-4470-4DC9-AF24-362EAC8DBBA1}" type="presParOf" srcId="{95757B4E-A614-4586-9CC1-3E74D5B079F0}" destId="{A85F5C87-DB2E-4CFF-95AA-B002F3C06BCB}" srcOrd="1" destOrd="0" presId="urn:microsoft.com/office/officeart/2005/8/layout/list1"/>
    <dgm:cxn modelId="{342642BF-185A-4AAA-88F7-6CE1EADDC3C2}" type="presParOf" srcId="{D89C6509-8B2F-4C5F-AA99-EC6195239835}" destId="{9261C5E6-300D-48E1-B812-D11F61340807}" srcOrd="5" destOrd="0" presId="urn:microsoft.com/office/officeart/2005/8/layout/list1"/>
    <dgm:cxn modelId="{57E2B843-A1A3-4024-A052-890AD8C6160A}" type="presParOf" srcId="{D89C6509-8B2F-4C5F-AA99-EC6195239835}" destId="{E8039DC9-3940-4717-9FC2-E0FB2B845D40}" srcOrd="6" destOrd="0" presId="urn:microsoft.com/office/officeart/2005/8/layout/list1"/>
    <dgm:cxn modelId="{653DD146-BE1A-4ADA-A06A-F1A3F5B6BA0A}" type="presParOf" srcId="{D89C6509-8B2F-4C5F-AA99-EC6195239835}" destId="{AC3DD5B4-A211-4DB4-B32D-D3155674C6DB}" srcOrd="7" destOrd="0" presId="urn:microsoft.com/office/officeart/2005/8/layout/list1"/>
    <dgm:cxn modelId="{F427E21E-1605-42AE-9A2F-A8C7CDBA9CD7}" type="presParOf" srcId="{D89C6509-8B2F-4C5F-AA99-EC6195239835}" destId="{76E106F5-D9D2-4AE5-A518-E4ECE022029B}" srcOrd="8" destOrd="0" presId="urn:microsoft.com/office/officeart/2005/8/layout/list1"/>
    <dgm:cxn modelId="{F5CD69DE-C654-4A61-9C78-50028DFC2203}" type="presParOf" srcId="{76E106F5-D9D2-4AE5-A518-E4ECE022029B}" destId="{80C938CE-0C3C-48F1-AD7D-829B16080CCA}" srcOrd="0" destOrd="0" presId="urn:microsoft.com/office/officeart/2005/8/layout/list1"/>
    <dgm:cxn modelId="{F8829F28-E453-4953-947C-ECDE83483F6A}" type="presParOf" srcId="{76E106F5-D9D2-4AE5-A518-E4ECE022029B}" destId="{0B498F39-AA3F-49B4-B807-32C7FBA504F0}" srcOrd="1" destOrd="0" presId="urn:microsoft.com/office/officeart/2005/8/layout/list1"/>
    <dgm:cxn modelId="{DD6082F8-0C4A-48D4-8E89-D7B426B5BCA2}" type="presParOf" srcId="{D89C6509-8B2F-4C5F-AA99-EC6195239835}" destId="{EDE2B1F9-F1A9-462D-93F9-83184904C10C}" srcOrd="9" destOrd="0" presId="urn:microsoft.com/office/officeart/2005/8/layout/list1"/>
    <dgm:cxn modelId="{F6C1B71B-5DB5-40E3-B1F6-B3C1DD58C0F1}" type="presParOf" srcId="{D89C6509-8B2F-4C5F-AA99-EC6195239835}" destId="{C0834600-8023-4901-945A-106717FD379D}" srcOrd="10" destOrd="0" presId="urn:microsoft.com/office/officeart/2005/8/layout/list1"/>
    <dgm:cxn modelId="{C67463E1-DF1A-4172-B49B-E01DEF4CE0F8}" type="presParOf" srcId="{D89C6509-8B2F-4C5F-AA99-EC6195239835}" destId="{245EA319-3F2F-4357-A7D7-DEFA29816A63}" srcOrd="11" destOrd="0" presId="urn:microsoft.com/office/officeart/2005/8/layout/list1"/>
    <dgm:cxn modelId="{6227ED75-9D8C-497D-9AC9-F9A48D8F4EC5}" type="presParOf" srcId="{D89C6509-8B2F-4C5F-AA99-EC6195239835}" destId="{2657AC2C-B22E-4C06-82CB-A6C3DDC16AE3}" srcOrd="12" destOrd="0" presId="urn:microsoft.com/office/officeart/2005/8/layout/list1"/>
    <dgm:cxn modelId="{1CDB2404-1E4F-4512-9251-9CBDF9B6D447}" type="presParOf" srcId="{2657AC2C-B22E-4C06-82CB-A6C3DDC16AE3}" destId="{45557956-9896-4DCA-9BEE-B0C6FC70B56D}" srcOrd="0" destOrd="0" presId="urn:microsoft.com/office/officeart/2005/8/layout/list1"/>
    <dgm:cxn modelId="{D6167739-8EDE-43D7-B408-9E0918239AB2}" type="presParOf" srcId="{2657AC2C-B22E-4C06-82CB-A6C3DDC16AE3}" destId="{3298FBA7-6F48-4FED-885A-86A286FBAF26}" srcOrd="1" destOrd="0" presId="urn:microsoft.com/office/officeart/2005/8/layout/list1"/>
    <dgm:cxn modelId="{323553E2-9CC8-43F4-B7AD-7BAD7D0325FA}" type="presParOf" srcId="{D89C6509-8B2F-4C5F-AA99-EC6195239835}" destId="{3719F7A0-0ABE-4D6F-8AF7-C5219DAF767B}" srcOrd="13" destOrd="0" presId="urn:microsoft.com/office/officeart/2005/8/layout/list1"/>
    <dgm:cxn modelId="{423246CB-9FA7-4565-8DFD-CB983C4E2B00}" type="presParOf" srcId="{D89C6509-8B2F-4C5F-AA99-EC6195239835}" destId="{7281E192-0F65-48D7-B735-F7D840E37B27}" srcOrd="14" destOrd="0" presId="urn:microsoft.com/office/officeart/2005/8/layout/list1"/>
    <dgm:cxn modelId="{B1263DDA-3921-441C-8D1C-FEC2328AFAB9}" type="presParOf" srcId="{D89C6509-8B2F-4C5F-AA99-EC6195239835}" destId="{16332E3B-C480-4558-B382-F0503CC2D578}" srcOrd="15" destOrd="0" presId="urn:microsoft.com/office/officeart/2005/8/layout/list1"/>
    <dgm:cxn modelId="{43C97AF4-0F0B-4410-A608-B286E3C28555}" type="presParOf" srcId="{D89C6509-8B2F-4C5F-AA99-EC6195239835}" destId="{99A3F9E4-9179-468B-961F-215EE7AE5C81}" srcOrd="16" destOrd="0" presId="urn:microsoft.com/office/officeart/2005/8/layout/list1"/>
    <dgm:cxn modelId="{A0A345B0-83C5-4A38-826F-682CEA46BD5D}" type="presParOf" srcId="{99A3F9E4-9179-468B-961F-215EE7AE5C81}" destId="{64F2B568-1126-40FF-9D9B-0AECD4FA2BE3}" srcOrd="0" destOrd="0" presId="urn:microsoft.com/office/officeart/2005/8/layout/list1"/>
    <dgm:cxn modelId="{3B266851-BEBC-4D40-817D-B41592B7749D}" type="presParOf" srcId="{99A3F9E4-9179-468B-961F-215EE7AE5C81}" destId="{0FA045A1-6953-4E60-BD87-ACE0A14EEA4F}" srcOrd="1" destOrd="0" presId="urn:microsoft.com/office/officeart/2005/8/layout/list1"/>
    <dgm:cxn modelId="{F070F8CA-D6BB-4BC2-858C-CF0FB35882E2}" type="presParOf" srcId="{D89C6509-8B2F-4C5F-AA99-EC6195239835}" destId="{00716204-C7AB-433E-B0DD-980B4EA82CB4}" srcOrd="17" destOrd="0" presId="urn:microsoft.com/office/officeart/2005/8/layout/list1"/>
    <dgm:cxn modelId="{E1FBF51C-E260-4C25-BED3-786AE3814BB0}" type="presParOf" srcId="{D89C6509-8B2F-4C5F-AA99-EC6195239835}" destId="{884D1FB8-A23E-4EB8-A036-14BEF0BB7993}" srcOrd="18" destOrd="0" presId="urn:microsoft.com/office/officeart/2005/8/layout/list1"/>
    <dgm:cxn modelId="{B107877B-A2BF-4C02-95A5-7991EE83628D}" type="presParOf" srcId="{D89C6509-8B2F-4C5F-AA99-EC6195239835}" destId="{DE301283-5C2A-4C56-88CD-0770A3A88B55}" srcOrd="19" destOrd="0" presId="urn:microsoft.com/office/officeart/2005/8/layout/list1"/>
    <dgm:cxn modelId="{584C8289-2F03-4DD7-A50B-1B5FEE91495F}" type="presParOf" srcId="{D89C6509-8B2F-4C5F-AA99-EC6195239835}" destId="{3A57D0F8-9548-4D3F-B9DE-15DE6FFA950F}" srcOrd="20" destOrd="0" presId="urn:microsoft.com/office/officeart/2005/8/layout/list1"/>
    <dgm:cxn modelId="{AC62022C-2766-4ADB-AB8A-675E7ED2DF8E}" type="presParOf" srcId="{3A57D0F8-9548-4D3F-B9DE-15DE6FFA950F}" destId="{267BCAEB-2871-4E74-A09C-7DFD9A79CF3D}" srcOrd="0" destOrd="0" presId="urn:microsoft.com/office/officeart/2005/8/layout/list1"/>
    <dgm:cxn modelId="{A3889C03-7D0E-419B-B9FD-66496663440F}" type="presParOf" srcId="{3A57D0F8-9548-4D3F-B9DE-15DE6FFA950F}" destId="{964B9393-B860-4BC1-B51C-9494762B94F6}" srcOrd="1" destOrd="0" presId="urn:microsoft.com/office/officeart/2005/8/layout/list1"/>
    <dgm:cxn modelId="{279CCB1D-6B43-49FD-BCCE-AA4351942E64}" type="presParOf" srcId="{D89C6509-8B2F-4C5F-AA99-EC6195239835}" destId="{246DDA5B-09B1-42E3-9605-89F12F5DB5C0}" srcOrd="21" destOrd="0" presId="urn:microsoft.com/office/officeart/2005/8/layout/list1"/>
    <dgm:cxn modelId="{903601DC-5325-4D45-86F1-1AECD4DED385}" type="presParOf" srcId="{D89C6509-8B2F-4C5F-AA99-EC6195239835}" destId="{BC938ECA-64E7-4B9F-B4F7-29B8BAE76BC5}" srcOrd="22" destOrd="0" presId="urn:microsoft.com/office/officeart/2005/8/layout/list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13E00E6-E447-404F-8BBF-8771DA5D910A}" type="doc">
      <dgm:prSet loTypeId="urn:microsoft.com/office/officeart/2005/8/layout/vList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8310097-437B-4C56-9023-C7C68501253B}" type="pres">
      <dgm:prSet presAssocID="{613E00E6-E447-404F-8BBF-8771DA5D910A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</dgm:ptLst>
  <dgm:cxnLst>
    <dgm:cxn modelId="{5D6B4BA1-EA5A-493F-8FB4-DCE684ABD0FB}" type="presOf" srcId="{613E00E6-E447-404F-8BBF-8771DA5D910A}" destId="{98310097-437B-4C56-9023-C7C68501253B}" srcOrd="0" destOrd="0" presId="urn:microsoft.com/office/officeart/2005/8/layout/vList4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13E00E6-E447-404F-8BBF-8771DA5D910A}" type="doc">
      <dgm:prSet loTypeId="urn:microsoft.com/office/officeart/2005/8/layout/vList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584778F-6162-4617-A049-73706DF2C7C8}">
      <dgm:prSet phldrT="[Texto]" custT="1"/>
      <dgm:spPr>
        <a:solidFill>
          <a:srgbClr val="0070C0"/>
        </a:solidFill>
      </dgm:spPr>
      <dgm:t>
        <a:bodyPr/>
        <a:lstStyle/>
        <a:p>
          <a:r>
            <a:rPr lang="es-CL" sz="4000" dirty="0" smtClean="0"/>
            <a:t>Biomasa disponible.</a:t>
          </a:r>
          <a:endParaRPr lang="es-ES" sz="4000" dirty="0"/>
        </a:p>
      </dgm:t>
    </dgm:pt>
    <dgm:pt modelId="{FCF5931E-CB27-4940-AD34-A679332E7DCD}" type="parTrans" cxnId="{38632F35-EC9C-4C79-B0CD-53BB8F3A65FF}">
      <dgm:prSet/>
      <dgm:spPr/>
      <dgm:t>
        <a:bodyPr/>
        <a:lstStyle/>
        <a:p>
          <a:endParaRPr lang="es-ES"/>
        </a:p>
      </dgm:t>
    </dgm:pt>
    <dgm:pt modelId="{B88BD313-50F9-417F-935D-2D5B08D90C5F}" type="sibTrans" cxnId="{38632F35-EC9C-4C79-B0CD-53BB8F3A65FF}">
      <dgm:prSet/>
      <dgm:spPr/>
      <dgm:t>
        <a:bodyPr/>
        <a:lstStyle/>
        <a:p>
          <a:endParaRPr lang="es-ES"/>
        </a:p>
      </dgm:t>
    </dgm:pt>
    <dgm:pt modelId="{78B135C4-9138-4171-982B-9096B7A72021}">
      <dgm:prSet phldrT="[Texto]" custT="1"/>
      <dgm:spPr>
        <a:solidFill>
          <a:srgbClr val="0070C0"/>
        </a:solidFill>
      </dgm:spPr>
      <dgm:t>
        <a:bodyPr/>
        <a:lstStyle/>
        <a:p>
          <a:r>
            <a:rPr lang="es-CL" sz="3200" dirty="0" smtClean="0"/>
            <a:t>Botar??</a:t>
          </a:r>
          <a:endParaRPr lang="es-ES" sz="3200" dirty="0"/>
        </a:p>
      </dgm:t>
    </dgm:pt>
    <dgm:pt modelId="{129FF21D-705A-4541-8AC3-12E435081526}" type="parTrans" cxnId="{28CA05D7-8554-49A5-8E7A-F1C5F0313B5B}">
      <dgm:prSet/>
      <dgm:spPr/>
      <dgm:t>
        <a:bodyPr/>
        <a:lstStyle/>
        <a:p>
          <a:endParaRPr lang="es-ES"/>
        </a:p>
      </dgm:t>
    </dgm:pt>
    <dgm:pt modelId="{45F69338-05C0-4561-A098-633B6D68E505}" type="sibTrans" cxnId="{28CA05D7-8554-49A5-8E7A-F1C5F0313B5B}">
      <dgm:prSet/>
      <dgm:spPr/>
      <dgm:t>
        <a:bodyPr/>
        <a:lstStyle/>
        <a:p>
          <a:endParaRPr lang="es-ES"/>
        </a:p>
      </dgm:t>
    </dgm:pt>
    <dgm:pt modelId="{7228E942-FD5E-4D74-BCA0-AEB7D06DF88D}">
      <dgm:prSet phldrT="[Texto]" custT="1"/>
      <dgm:spPr>
        <a:solidFill>
          <a:srgbClr val="0070C0"/>
        </a:solidFill>
      </dgm:spPr>
      <dgm:t>
        <a:bodyPr/>
        <a:lstStyle/>
        <a:p>
          <a:r>
            <a:rPr lang="es-CL" sz="3200" dirty="0" smtClean="0"/>
            <a:t>Plantaciones exclusivas</a:t>
          </a:r>
          <a:endParaRPr lang="es-ES" sz="3200" dirty="0"/>
        </a:p>
      </dgm:t>
    </dgm:pt>
    <dgm:pt modelId="{6FEC797B-BF85-4013-AAA9-A6AEB5EC4D2A}" type="sibTrans" cxnId="{A1E33A03-012E-47CB-BE04-263387A960F1}">
      <dgm:prSet/>
      <dgm:spPr/>
      <dgm:t>
        <a:bodyPr/>
        <a:lstStyle/>
        <a:p>
          <a:endParaRPr lang="es-ES"/>
        </a:p>
      </dgm:t>
    </dgm:pt>
    <dgm:pt modelId="{3FB25FC1-CEC8-4BFE-9439-E5B14302EB3B}" type="parTrans" cxnId="{A1E33A03-012E-47CB-BE04-263387A960F1}">
      <dgm:prSet/>
      <dgm:spPr/>
      <dgm:t>
        <a:bodyPr/>
        <a:lstStyle/>
        <a:p>
          <a:endParaRPr lang="es-ES"/>
        </a:p>
      </dgm:t>
    </dgm:pt>
    <dgm:pt modelId="{0A3FFFE2-9F50-4807-AFBA-98B17971E106}">
      <dgm:prSet phldrT="[Texto]" custT="1"/>
      <dgm:spPr>
        <a:solidFill>
          <a:srgbClr val="0070C0"/>
        </a:solidFill>
      </dgm:spPr>
      <dgm:t>
        <a:bodyPr/>
        <a:lstStyle/>
        <a:p>
          <a:r>
            <a:rPr lang="es-CL" sz="4400" dirty="0" smtClean="0"/>
            <a:t>Uso residuos</a:t>
          </a:r>
          <a:endParaRPr lang="es-ES" sz="4400" dirty="0"/>
        </a:p>
      </dgm:t>
    </dgm:pt>
    <dgm:pt modelId="{0D14EB88-6F5C-4635-8D35-DAF3B5719937}" type="parTrans" cxnId="{01934141-3408-47BC-AA36-B518688CDD2F}">
      <dgm:prSet/>
      <dgm:spPr/>
      <dgm:t>
        <a:bodyPr/>
        <a:lstStyle/>
        <a:p>
          <a:endParaRPr lang="es-ES"/>
        </a:p>
      </dgm:t>
    </dgm:pt>
    <dgm:pt modelId="{A6FA13D8-013C-4409-87E3-F3E3FAF33028}" type="sibTrans" cxnId="{01934141-3408-47BC-AA36-B518688CDD2F}">
      <dgm:prSet/>
      <dgm:spPr/>
      <dgm:t>
        <a:bodyPr/>
        <a:lstStyle/>
        <a:p>
          <a:endParaRPr lang="es-ES"/>
        </a:p>
      </dgm:t>
    </dgm:pt>
    <dgm:pt modelId="{46A36952-DB5A-452D-92E1-CE99042C7EB6}">
      <dgm:prSet phldrT="[Texto]" custT="1"/>
      <dgm:spPr>
        <a:solidFill>
          <a:srgbClr val="0070C0"/>
        </a:solidFill>
      </dgm:spPr>
      <dgm:t>
        <a:bodyPr/>
        <a:lstStyle/>
        <a:p>
          <a:r>
            <a:rPr lang="es-CL" sz="3200" dirty="0" smtClean="0"/>
            <a:t>Quemar??</a:t>
          </a:r>
          <a:endParaRPr lang="es-ES" sz="3200" dirty="0"/>
        </a:p>
      </dgm:t>
    </dgm:pt>
    <dgm:pt modelId="{08F25998-5A63-4BE5-83DE-22E7097A261D}" type="parTrans" cxnId="{B1C767EE-1A42-4B1E-8093-645EAF9B90D9}">
      <dgm:prSet/>
      <dgm:spPr/>
      <dgm:t>
        <a:bodyPr/>
        <a:lstStyle/>
        <a:p>
          <a:endParaRPr lang="es-ES"/>
        </a:p>
      </dgm:t>
    </dgm:pt>
    <dgm:pt modelId="{0710CAFF-C7BA-49C2-ACBA-8C7AAAC43667}" type="sibTrans" cxnId="{B1C767EE-1A42-4B1E-8093-645EAF9B90D9}">
      <dgm:prSet/>
      <dgm:spPr/>
      <dgm:t>
        <a:bodyPr/>
        <a:lstStyle/>
        <a:p>
          <a:endParaRPr lang="es-ES"/>
        </a:p>
      </dgm:t>
    </dgm:pt>
    <dgm:pt modelId="{F2BEEDDE-CFEF-4A14-B128-C61740BD3EEE}">
      <dgm:prSet phldrT="[Texto]" custT="1"/>
      <dgm:spPr>
        <a:solidFill>
          <a:srgbClr val="0070C0"/>
        </a:solidFill>
      </dgm:spPr>
      <dgm:t>
        <a:bodyPr/>
        <a:lstStyle/>
        <a:p>
          <a:r>
            <a:rPr lang="es-ES" sz="3200" dirty="0" smtClean="0"/>
            <a:t>Otros??</a:t>
          </a:r>
          <a:endParaRPr lang="es-ES" sz="3200" dirty="0"/>
        </a:p>
      </dgm:t>
    </dgm:pt>
    <dgm:pt modelId="{A1B72AD0-6494-4AF1-A780-7136208185A9}" type="parTrans" cxnId="{C7D61887-ED5E-4FED-843B-D5500B2D61CA}">
      <dgm:prSet/>
      <dgm:spPr/>
      <dgm:t>
        <a:bodyPr/>
        <a:lstStyle/>
        <a:p>
          <a:endParaRPr lang="es-ES"/>
        </a:p>
      </dgm:t>
    </dgm:pt>
    <dgm:pt modelId="{3427621A-9F0D-42C4-98B4-9AA2E8A3D089}" type="sibTrans" cxnId="{C7D61887-ED5E-4FED-843B-D5500B2D61CA}">
      <dgm:prSet/>
      <dgm:spPr/>
      <dgm:t>
        <a:bodyPr/>
        <a:lstStyle/>
        <a:p>
          <a:endParaRPr lang="es-ES"/>
        </a:p>
      </dgm:t>
    </dgm:pt>
    <dgm:pt modelId="{98310097-437B-4C56-9023-C7C68501253B}" type="pres">
      <dgm:prSet presAssocID="{613E00E6-E447-404F-8BBF-8771DA5D910A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8C7ED209-85E0-49AF-B06E-5772DE3B3C93}" type="pres">
      <dgm:prSet presAssocID="{B584778F-6162-4617-A049-73706DF2C7C8}" presName="comp" presStyleCnt="0"/>
      <dgm:spPr/>
      <dgm:t>
        <a:bodyPr/>
        <a:lstStyle/>
        <a:p>
          <a:endParaRPr lang="en-US"/>
        </a:p>
      </dgm:t>
    </dgm:pt>
    <dgm:pt modelId="{1C2AF5FD-F238-428D-A6A5-55B21928C49F}" type="pres">
      <dgm:prSet presAssocID="{B584778F-6162-4617-A049-73706DF2C7C8}" presName="box" presStyleLbl="node1" presStyleIdx="0" presStyleCnt="1"/>
      <dgm:spPr/>
      <dgm:t>
        <a:bodyPr/>
        <a:lstStyle/>
        <a:p>
          <a:endParaRPr lang="es-CL"/>
        </a:p>
      </dgm:t>
    </dgm:pt>
    <dgm:pt modelId="{CF47D82E-71BF-4B51-A7B9-4677494DC9FF}" type="pres">
      <dgm:prSet presAssocID="{B584778F-6162-4617-A049-73706DF2C7C8}" presName="img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9094198-0F8C-41DF-BCD5-9EC10877F5D7}" type="pres">
      <dgm:prSet presAssocID="{B584778F-6162-4617-A049-73706DF2C7C8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7A160968-D51F-415B-83B8-A4CAF6D15BC8}" type="presOf" srcId="{0A3FFFE2-9F50-4807-AFBA-98B17971E106}" destId="{1C2AF5FD-F238-428D-A6A5-55B21928C49F}" srcOrd="0" destOrd="2" presId="urn:microsoft.com/office/officeart/2005/8/layout/vList4"/>
    <dgm:cxn modelId="{66FD2BC1-1326-4F02-892E-CB364A8D6DA8}" type="presOf" srcId="{0A3FFFE2-9F50-4807-AFBA-98B17971E106}" destId="{E9094198-0F8C-41DF-BCD5-9EC10877F5D7}" srcOrd="1" destOrd="2" presId="urn:microsoft.com/office/officeart/2005/8/layout/vList4"/>
    <dgm:cxn modelId="{38632F35-EC9C-4C79-B0CD-53BB8F3A65FF}" srcId="{613E00E6-E447-404F-8BBF-8771DA5D910A}" destId="{B584778F-6162-4617-A049-73706DF2C7C8}" srcOrd="0" destOrd="0" parTransId="{FCF5931E-CB27-4940-AD34-A679332E7DCD}" sibTransId="{B88BD313-50F9-417F-935D-2D5B08D90C5F}"/>
    <dgm:cxn modelId="{AD61FE7E-E9B1-4BCD-A043-98637D75DD27}" type="presOf" srcId="{B584778F-6162-4617-A049-73706DF2C7C8}" destId="{1C2AF5FD-F238-428D-A6A5-55B21928C49F}" srcOrd="0" destOrd="0" presId="urn:microsoft.com/office/officeart/2005/8/layout/vList4"/>
    <dgm:cxn modelId="{10BF29D2-0836-4FAA-9F7D-8C0E29AAB78F}" type="presOf" srcId="{78B135C4-9138-4171-982B-9096B7A72021}" destId="{E9094198-0F8C-41DF-BCD5-9EC10877F5D7}" srcOrd="1" destOrd="4" presId="urn:microsoft.com/office/officeart/2005/8/layout/vList4"/>
    <dgm:cxn modelId="{A4ABDF74-EF44-4ABE-ADEA-E59280C36911}" type="presOf" srcId="{78B135C4-9138-4171-982B-9096B7A72021}" destId="{1C2AF5FD-F238-428D-A6A5-55B21928C49F}" srcOrd="0" destOrd="4" presId="urn:microsoft.com/office/officeart/2005/8/layout/vList4"/>
    <dgm:cxn modelId="{927ED1A7-DCCC-449A-AFE1-CDC1233146F8}" type="presOf" srcId="{613E00E6-E447-404F-8BBF-8771DA5D910A}" destId="{98310097-437B-4C56-9023-C7C68501253B}" srcOrd="0" destOrd="0" presId="urn:microsoft.com/office/officeart/2005/8/layout/vList4"/>
    <dgm:cxn modelId="{01934141-3408-47BC-AA36-B518688CDD2F}" srcId="{B584778F-6162-4617-A049-73706DF2C7C8}" destId="{0A3FFFE2-9F50-4807-AFBA-98B17971E106}" srcOrd="1" destOrd="0" parTransId="{0D14EB88-6F5C-4635-8D35-DAF3B5719937}" sibTransId="{A6FA13D8-013C-4409-87E3-F3E3FAF33028}"/>
    <dgm:cxn modelId="{B1C767EE-1A42-4B1E-8093-645EAF9B90D9}" srcId="{0A3FFFE2-9F50-4807-AFBA-98B17971E106}" destId="{46A36952-DB5A-452D-92E1-CE99042C7EB6}" srcOrd="0" destOrd="0" parTransId="{08F25998-5A63-4BE5-83DE-22E7097A261D}" sibTransId="{0710CAFF-C7BA-49C2-ACBA-8C7AAAC43667}"/>
    <dgm:cxn modelId="{84D8D43C-BC0D-4EC2-9438-3869A1E4AC9D}" type="presOf" srcId="{B584778F-6162-4617-A049-73706DF2C7C8}" destId="{E9094198-0F8C-41DF-BCD5-9EC10877F5D7}" srcOrd="1" destOrd="0" presId="urn:microsoft.com/office/officeart/2005/8/layout/vList4"/>
    <dgm:cxn modelId="{A17B3921-89E7-4F19-9502-F1C4728817E1}" type="presOf" srcId="{7228E942-FD5E-4D74-BCA0-AEB7D06DF88D}" destId="{E9094198-0F8C-41DF-BCD5-9EC10877F5D7}" srcOrd="1" destOrd="1" presId="urn:microsoft.com/office/officeart/2005/8/layout/vList4"/>
    <dgm:cxn modelId="{1A825F58-1D07-4611-AC62-6516E864824E}" type="presOf" srcId="{F2BEEDDE-CFEF-4A14-B128-C61740BD3EEE}" destId="{E9094198-0F8C-41DF-BCD5-9EC10877F5D7}" srcOrd="1" destOrd="5" presId="urn:microsoft.com/office/officeart/2005/8/layout/vList4"/>
    <dgm:cxn modelId="{D10EBC7C-D56B-4603-9BED-AAA8F52523A5}" type="presOf" srcId="{F2BEEDDE-CFEF-4A14-B128-C61740BD3EEE}" destId="{1C2AF5FD-F238-428D-A6A5-55B21928C49F}" srcOrd="0" destOrd="5" presId="urn:microsoft.com/office/officeart/2005/8/layout/vList4"/>
    <dgm:cxn modelId="{A062C318-8693-4BAE-8E38-8832304E301A}" type="presOf" srcId="{46A36952-DB5A-452D-92E1-CE99042C7EB6}" destId="{E9094198-0F8C-41DF-BCD5-9EC10877F5D7}" srcOrd="1" destOrd="3" presId="urn:microsoft.com/office/officeart/2005/8/layout/vList4"/>
    <dgm:cxn modelId="{95DD84AF-6BDA-4107-B0AC-B4AEF82DEF1E}" type="presOf" srcId="{46A36952-DB5A-452D-92E1-CE99042C7EB6}" destId="{1C2AF5FD-F238-428D-A6A5-55B21928C49F}" srcOrd="0" destOrd="3" presId="urn:microsoft.com/office/officeart/2005/8/layout/vList4"/>
    <dgm:cxn modelId="{A1E33A03-012E-47CB-BE04-263387A960F1}" srcId="{B584778F-6162-4617-A049-73706DF2C7C8}" destId="{7228E942-FD5E-4D74-BCA0-AEB7D06DF88D}" srcOrd="0" destOrd="0" parTransId="{3FB25FC1-CEC8-4BFE-9439-E5B14302EB3B}" sibTransId="{6FEC797B-BF85-4013-AAA9-A6AEB5EC4D2A}"/>
    <dgm:cxn modelId="{28CA05D7-8554-49A5-8E7A-F1C5F0313B5B}" srcId="{0A3FFFE2-9F50-4807-AFBA-98B17971E106}" destId="{78B135C4-9138-4171-982B-9096B7A72021}" srcOrd="1" destOrd="0" parTransId="{129FF21D-705A-4541-8AC3-12E435081526}" sibTransId="{45F69338-05C0-4561-A098-633B6D68E505}"/>
    <dgm:cxn modelId="{C7D61887-ED5E-4FED-843B-D5500B2D61CA}" srcId="{0A3FFFE2-9F50-4807-AFBA-98B17971E106}" destId="{F2BEEDDE-CFEF-4A14-B128-C61740BD3EEE}" srcOrd="2" destOrd="0" parTransId="{A1B72AD0-6494-4AF1-A780-7136208185A9}" sibTransId="{3427621A-9F0D-42C4-98B4-9AA2E8A3D089}"/>
    <dgm:cxn modelId="{FFA59731-FDFB-46EA-845A-72E167A16CD6}" type="presOf" srcId="{7228E942-FD5E-4D74-BCA0-AEB7D06DF88D}" destId="{1C2AF5FD-F238-428D-A6A5-55B21928C49F}" srcOrd="0" destOrd="1" presId="urn:microsoft.com/office/officeart/2005/8/layout/vList4"/>
    <dgm:cxn modelId="{611858EF-6724-494B-93F2-3DCD6BB32C98}" type="presParOf" srcId="{98310097-437B-4C56-9023-C7C68501253B}" destId="{8C7ED209-85E0-49AF-B06E-5772DE3B3C93}" srcOrd="0" destOrd="0" presId="urn:microsoft.com/office/officeart/2005/8/layout/vList4"/>
    <dgm:cxn modelId="{D39DBDFC-297C-42D9-B618-89A1AB43D3D0}" type="presParOf" srcId="{8C7ED209-85E0-49AF-B06E-5772DE3B3C93}" destId="{1C2AF5FD-F238-428D-A6A5-55B21928C49F}" srcOrd="0" destOrd="0" presId="urn:microsoft.com/office/officeart/2005/8/layout/vList4"/>
    <dgm:cxn modelId="{21807A82-9DE4-4CB9-BC08-FF662BA38E43}" type="presParOf" srcId="{8C7ED209-85E0-49AF-B06E-5772DE3B3C93}" destId="{CF47D82E-71BF-4B51-A7B9-4677494DC9FF}" srcOrd="1" destOrd="0" presId="urn:microsoft.com/office/officeart/2005/8/layout/vList4"/>
    <dgm:cxn modelId="{2232F398-4408-439B-BB7B-681E5BC1DEC7}" type="presParOf" srcId="{8C7ED209-85E0-49AF-B06E-5772DE3B3C93}" destId="{E9094198-0F8C-41DF-BCD5-9EC10877F5D7}" srcOrd="2" destOrd="0" presId="urn:microsoft.com/office/officeart/2005/8/layout/vList4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Composición de la Biomasa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6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6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6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6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2" presStyleCnt="6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6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4" presStyleCnt="6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29A8099C-0D63-4F4F-88B1-6C2E3CED7EAF}" type="presOf" srcId="{5BDF89B5-3D64-4AD3-B303-F95A1182E5DB}" destId="{C610B5D5-5A71-4970-BA76-956E05E5CC5F}" srcOrd="0" destOrd="0" presId="urn:microsoft.com/office/officeart/2005/8/layout/list1"/>
    <dgm:cxn modelId="{D4EB7D2E-86CA-4CF0-BC25-63621A7C0F14}" type="presOf" srcId="{4B68240F-28CF-45DF-868F-069BDBD01AFE}" destId="{0B498F39-AA3F-49B4-B807-32C7FBA504F0}" srcOrd="1" destOrd="0" presId="urn:microsoft.com/office/officeart/2005/8/layout/list1"/>
    <dgm:cxn modelId="{2A0663B2-FA2B-4C9F-B289-5AEF31E3F754}" type="presOf" srcId="{584C2D1F-31B2-4EC7-A3DD-9170586DDFE1}" destId="{964B9393-B860-4BC1-B51C-9494762B94F6}" srcOrd="1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8E0017BC-D7DA-43B9-88F6-911401FAF922}" type="presOf" srcId="{344D547C-FE2D-404A-A85F-7DAED2816B41}" destId="{0FA045A1-6953-4E60-BD87-ACE0A14EEA4F}" srcOrd="1" destOrd="0" presId="urn:microsoft.com/office/officeart/2005/8/layout/list1"/>
    <dgm:cxn modelId="{4BD5E50B-C947-42F8-A182-D2A41310C6AE}" type="presOf" srcId="{B677A647-9531-4E0F-882D-A515FB186F6C}" destId="{45557956-9896-4DCA-9BEE-B0C6FC70B56D}" srcOrd="0" destOrd="0" presId="urn:microsoft.com/office/officeart/2005/8/layout/list1"/>
    <dgm:cxn modelId="{89B91EA7-048A-4651-9D23-23077F4BFC02}" type="presOf" srcId="{344D547C-FE2D-404A-A85F-7DAED2816B41}" destId="{64F2B568-1126-40FF-9D9B-0AECD4FA2BE3}" srcOrd="0" destOrd="0" presId="urn:microsoft.com/office/officeart/2005/8/layout/list1"/>
    <dgm:cxn modelId="{E465C691-67CB-46EB-9870-67A3246993E5}" type="presOf" srcId="{5BDF89B5-3D64-4AD3-B303-F95A1182E5DB}" destId="{1EBB76BD-A9FF-4F59-9B1D-5722402C07C7}" srcOrd="1" destOrd="0" presId="urn:microsoft.com/office/officeart/2005/8/layout/list1"/>
    <dgm:cxn modelId="{E712D8C2-280E-4BE9-A6E0-E7258E882791}" type="presOf" srcId="{96654F84-FD0A-4039-A607-40F88DD5E553}" destId="{A85F5C87-DB2E-4CFF-95AA-B002F3C06BCB}" srcOrd="1" destOrd="0" presId="urn:microsoft.com/office/officeart/2005/8/layout/list1"/>
    <dgm:cxn modelId="{781F2A76-894C-4D62-96AE-F2B9706865A9}" type="presOf" srcId="{C1CF935D-73DE-4A82-9F6E-549D878A253D}" destId="{D89C6509-8B2F-4C5F-AA99-EC6195239835}" srcOrd="0" destOrd="0" presId="urn:microsoft.com/office/officeart/2005/8/layout/list1"/>
    <dgm:cxn modelId="{D9925B47-F403-4B30-BEB0-32ED31841A7E}" srcId="{C1CF935D-73DE-4A82-9F6E-549D878A253D}" destId="{584C2D1F-31B2-4EC7-A3DD-9170586DDFE1}" srcOrd="5" destOrd="0" parTransId="{548975CE-2DBC-4B0D-876D-6B4328A36528}" sibTransId="{02FC12EF-E6B5-4C71-B12C-0832D448F408}"/>
    <dgm:cxn modelId="{A5E9C674-B975-4CB3-8DBF-C064879B4BD2}" type="presOf" srcId="{B677A647-9531-4E0F-882D-A515FB186F6C}" destId="{3298FBA7-6F48-4FED-885A-86A286FBAF26}" srcOrd="1" destOrd="0" presId="urn:microsoft.com/office/officeart/2005/8/layout/list1"/>
    <dgm:cxn modelId="{F24D78C7-8719-412E-86CC-C68C04F045DB}" type="presOf" srcId="{96654F84-FD0A-4039-A607-40F88DD5E553}" destId="{802A95F7-58EB-4883-81BB-28AE48F89C62}" srcOrd="0" destOrd="0" presId="urn:microsoft.com/office/officeart/2005/8/layout/list1"/>
    <dgm:cxn modelId="{CFD4F681-5F97-40D3-B45D-75911F963934}" type="presOf" srcId="{584C2D1F-31B2-4EC7-A3DD-9170586DDFE1}" destId="{267BCAEB-2871-4E74-A09C-7DFD9A79CF3D}" srcOrd="0" destOrd="0" presId="urn:microsoft.com/office/officeart/2005/8/layout/list1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37EB54CF-9326-459A-9376-E2F0EA218DFB}" type="presOf" srcId="{4B68240F-28CF-45DF-868F-069BDBD01AFE}" destId="{80C938CE-0C3C-48F1-AD7D-829B16080CCA}" srcOrd="0" destOrd="0" presId="urn:microsoft.com/office/officeart/2005/8/layout/list1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C6F66BBC-9365-419E-A046-780CDBBB27E8}" type="presParOf" srcId="{D89C6509-8B2F-4C5F-AA99-EC6195239835}" destId="{E76D02C9-6A96-4E1D-AEB4-D216374E906C}" srcOrd="0" destOrd="0" presId="urn:microsoft.com/office/officeart/2005/8/layout/list1"/>
    <dgm:cxn modelId="{1408349F-3CE9-40FA-B2F7-D599D63D8645}" type="presParOf" srcId="{E76D02C9-6A96-4E1D-AEB4-D216374E906C}" destId="{C610B5D5-5A71-4970-BA76-956E05E5CC5F}" srcOrd="0" destOrd="0" presId="urn:microsoft.com/office/officeart/2005/8/layout/list1"/>
    <dgm:cxn modelId="{BA4762B2-A7D1-4D86-8639-6C3AF6B3CC6D}" type="presParOf" srcId="{E76D02C9-6A96-4E1D-AEB4-D216374E906C}" destId="{1EBB76BD-A9FF-4F59-9B1D-5722402C07C7}" srcOrd="1" destOrd="0" presId="urn:microsoft.com/office/officeart/2005/8/layout/list1"/>
    <dgm:cxn modelId="{9531B7A0-8750-4C28-9020-7B23FECD2E30}" type="presParOf" srcId="{D89C6509-8B2F-4C5F-AA99-EC6195239835}" destId="{2B096E8C-069F-4384-A652-376FCC11F1A5}" srcOrd="1" destOrd="0" presId="urn:microsoft.com/office/officeart/2005/8/layout/list1"/>
    <dgm:cxn modelId="{3A753D97-F82B-4717-98DB-BDA5A2B2AF05}" type="presParOf" srcId="{D89C6509-8B2F-4C5F-AA99-EC6195239835}" destId="{656D2653-D397-4363-9948-1BF5912F58F6}" srcOrd="2" destOrd="0" presId="urn:microsoft.com/office/officeart/2005/8/layout/list1"/>
    <dgm:cxn modelId="{0F31F6C8-63E4-4EBF-8A02-08C0F98EB58E}" type="presParOf" srcId="{D89C6509-8B2F-4C5F-AA99-EC6195239835}" destId="{425E6B9B-8D2C-43A9-9AD7-E9CEFCB026E0}" srcOrd="3" destOrd="0" presId="urn:microsoft.com/office/officeart/2005/8/layout/list1"/>
    <dgm:cxn modelId="{A21DE2EA-6757-4887-A98F-677703C97025}" type="presParOf" srcId="{D89C6509-8B2F-4C5F-AA99-EC6195239835}" destId="{95757B4E-A614-4586-9CC1-3E74D5B079F0}" srcOrd="4" destOrd="0" presId="urn:microsoft.com/office/officeart/2005/8/layout/list1"/>
    <dgm:cxn modelId="{F8998F75-6185-4D73-AC09-F6CEEF467AC7}" type="presParOf" srcId="{95757B4E-A614-4586-9CC1-3E74D5B079F0}" destId="{802A95F7-58EB-4883-81BB-28AE48F89C62}" srcOrd="0" destOrd="0" presId="urn:microsoft.com/office/officeart/2005/8/layout/list1"/>
    <dgm:cxn modelId="{D52D37CC-1219-407D-AB27-54591F879FDF}" type="presParOf" srcId="{95757B4E-A614-4586-9CC1-3E74D5B079F0}" destId="{A85F5C87-DB2E-4CFF-95AA-B002F3C06BCB}" srcOrd="1" destOrd="0" presId="urn:microsoft.com/office/officeart/2005/8/layout/list1"/>
    <dgm:cxn modelId="{6074F828-3996-4FCA-8687-5325536A4AD3}" type="presParOf" srcId="{D89C6509-8B2F-4C5F-AA99-EC6195239835}" destId="{9261C5E6-300D-48E1-B812-D11F61340807}" srcOrd="5" destOrd="0" presId="urn:microsoft.com/office/officeart/2005/8/layout/list1"/>
    <dgm:cxn modelId="{03F2AE2D-B73F-4F1E-A39F-5B9008B40CD4}" type="presParOf" srcId="{D89C6509-8B2F-4C5F-AA99-EC6195239835}" destId="{E8039DC9-3940-4717-9FC2-E0FB2B845D40}" srcOrd="6" destOrd="0" presId="urn:microsoft.com/office/officeart/2005/8/layout/list1"/>
    <dgm:cxn modelId="{6FDDBBAC-9937-45A5-BB9F-C8CD47D4C332}" type="presParOf" srcId="{D89C6509-8B2F-4C5F-AA99-EC6195239835}" destId="{AC3DD5B4-A211-4DB4-B32D-D3155674C6DB}" srcOrd="7" destOrd="0" presId="urn:microsoft.com/office/officeart/2005/8/layout/list1"/>
    <dgm:cxn modelId="{41182C0B-4476-48FD-BACC-010B8CEC2445}" type="presParOf" srcId="{D89C6509-8B2F-4C5F-AA99-EC6195239835}" destId="{76E106F5-D9D2-4AE5-A518-E4ECE022029B}" srcOrd="8" destOrd="0" presId="urn:microsoft.com/office/officeart/2005/8/layout/list1"/>
    <dgm:cxn modelId="{F38B78FD-537A-4DED-A739-48BB4080B68B}" type="presParOf" srcId="{76E106F5-D9D2-4AE5-A518-E4ECE022029B}" destId="{80C938CE-0C3C-48F1-AD7D-829B16080CCA}" srcOrd="0" destOrd="0" presId="urn:microsoft.com/office/officeart/2005/8/layout/list1"/>
    <dgm:cxn modelId="{36170AC2-C613-4249-9AD9-305539725D70}" type="presParOf" srcId="{76E106F5-D9D2-4AE5-A518-E4ECE022029B}" destId="{0B498F39-AA3F-49B4-B807-32C7FBA504F0}" srcOrd="1" destOrd="0" presId="urn:microsoft.com/office/officeart/2005/8/layout/list1"/>
    <dgm:cxn modelId="{90B942C0-DD46-4C54-A0E7-8BB2F58F31C9}" type="presParOf" srcId="{D89C6509-8B2F-4C5F-AA99-EC6195239835}" destId="{EDE2B1F9-F1A9-462D-93F9-83184904C10C}" srcOrd="9" destOrd="0" presId="urn:microsoft.com/office/officeart/2005/8/layout/list1"/>
    <dgm:cxn modelId="{B21A2FB1-BBC4-45B7-ABC3-DE3C1FB801EE}" type="presParOf" srcId="{D89C6509-8B2F-4C5F-AA99-EC6195239835}" destId="{C0834600-8023-4901-945A-106717FD379D}" srcOrd="10" destOrd="0" presId="urn:microsoft.com/office/officeart/2005/8/layout/list1"/>
    <dgm:cxn modelId="{DFD432D7-B524-4D20-BF76-C1459A37C868}" type="presParOf" srcId="{D89C6509-8B2F-4C5F-AA99-EC6195239835}" destId="{245EA319-3F2F-4357-A7D7-DEFA29816A63}" srcOrd="11" destOrd="0" presId="urn:microsoft.com/office/officeart/2005/8/layout/list1"/>
    <dgm:cxn modelId="{157B50FB-87BF-4870-BE13-16DE991F7050}" type="presParOf" srcId="{D89C6509-8B2F-4C5F-AA99-EC6195239835}" destId="{2657AC2C-B22E-4C06-82CB-A6C3DDC16AE3}" srcOrd="12" destOrd="0" presId="urn:microsoft.com/office/officeart/2005/8/layout/list1"/>
    <dgm:cxn modelId="{8481226A-00CE-4214-85CA-68F09BF493FF}" type="presParOf" srcId="{2657AC2C-B22E-4C06-82CB-A6C3DDC16AE3}" destId="{45557956-9896-4DCA-9BEE-B0C6FC70B56D}" srcOrd="0" destOrd="0" presId="urn:microsoft.com/office/officeart/2005/8/layout/list1"/>
    <dgm:cxn modelId="{054456C8-42BE-4060-AFFF-F19A9A96D6C4}" type="presParOf" srcId="{2657AC2C-B22E-4C06-82CB-A6C3DDC16AE3}" destId="{3298FBA7-6F48-4FED-885A-86A286FBAF26}" srcOrd="1" destOrd="0" presId="urn:microsoft.com/office/officeart/2005/8/layout/list1"/>
    <dgm:cxn modelId="{0127ECC0-EAB5-4482-98F4-B61CDC585593}" type="presParOf" srcId="{D89C6509-8B2F-4C5F-AA99-EC6195239835}" destId="{3719F7A0-0ABE-4D6F-8AF7-C5219DAF767B}" srcOrd="13" destOrd="0" presId="urn:microsoft.com/office/officeart/2005/8/layout/list1"/>
    <dgm:cxn modelId="{6D497CBB-481F-43E3-B402-C833A360A035}" type="presParOf" srcId="{D89C6509-8B2F-4C5F-AA99-EC6195239835}" destId="{7281E192-0F65-48D7-B735-F7D840E37B27}" srcOrd="14" destOrd="0" presId="urn:microsoft.com/office/officeart/2005/8/layout/list1"/>
    <dgm:cxn modelId="{4B911D8C-029C-4FA3-9FA2-467668CFD52A}" type="presParOf" srcId="{D89C6509-8B2F-4C5F-AA99-EC6195239835}" destId="{16332E3B-C480-4558-B382-F0503CC2D578}" srcOrd="15" destOrd="0" presId="urn:microsoft.com/office/officeart/2005/8/layout/list1"/>
    <dgm:cxn modelId="{993354A3-DBEE-4ABF-847F-C2412761828B}" type="presParOf" srcId="{D89C6509-8B2F-4C5F-AA99-EC6195239835}" destId="{99A3F9E4-9179-468B-961F-215EE7AE5C81}" srcOrd="16" destOrd="0" presId="urn:microsoft.com/office/officeart/2005/8/layout/list1"/>
    <dgm:cxn modelId="{8CA54AE1-DC8E-4DC8-8C6C-78C89D66AB99}" type="presParOf" srcId="{99A3F9E4-9179-468B-961F-215EE7AE5C81}" destId="{64F2B568-1126-40FF-9D9B-0AECD4FA2BE3}" srcOrd="0" destOrd="0" presId="urn:microsoft.com/office/officeart/2005/8/layout/list1"/>
    <dgm:cxn modelId="{EA7D2316-7AB3-433F-99A8-7F87E315C0FB}" type="presParOf" srcId="{99A3F9E4-9179-468B-961F-215EE7AE5C81}" destId="{0FA045A1-6953-4E60-BD87-ACE0A14EEA4F}" srcOrd="1" destOrd="0" presId="urn:microsoft.com/office/officeart/2005/8/layout/list1"/>
    <dgm:cxn modelId="{7926257F-A595-43BD-87C8-AF83E798C1A2}" type="presParOf" srcId="{D89C6509-8B2F-4C5F-AA99-EC6195239835}" destId="{00716204-C7AB-433E-B0DD-980B4EA82CB4}" srcOrd="17" destOrd="0" presId="urn:microsoft.com/office/officeart/2005/8/layout/list1"/>
    <dgm:cxn modelId="{DBA55EBC-EEAB-4AC6-8178-613E864A81DA}" type="presParOf" srcId="{D89C6509-8B2F-4C5F-AA99-EC6195239835}" destId="{884D1FB8-A23E-4EB8-A036-14BEF0BB7993}" srcOrd="18" destOrd="0" presId="urn:microsoft.com/office/officeart/2005/8/layout/list1"/>
    <dgm:cxn modelId="{6CEAD87D-6608-44BD-9CC8-FBAE7BA90EDB}" type="presParOf" srcId="{D89C6509-8B2F-4C5F-AA99-EC6195239835}" destId="{DE301283-5C2A-4C56-88CD-0770A3A88B55}" srcOrd="19" destOrd="0" presId="urn:microsoft.com/office/officeart/2005/8/layout/list1"/>
    <dgm:cxn modelId="{A58F5CA4-FF06-448B-A6E0-3C1EE02690D0}" type="presParOf" srcId="{D89C6509-8B2F-4C5F-AA99-EC6195239835}" destId="{3A57D0F8-9548-4D3F-B9DE-15DE6FFA950F}" srcOrd="20" destOrd="0" presId="urn:microsoft.com/office/officeart/2005/8/layout/list1"/>
    <dgm:cxn modelId="{CF990617-4A13-4EE7-90C6-8D9272588B2E}" type="presParOf" srcId="{3A57D0F8-9548-4D3F-B9DE-15DE6FFA950F}" destId="{267BCAEB-2871-4E74-A09C-7DFD9A79CF3D}" srcOrd="0" destOrd="0" presId="urn:microsoft.com/office/officeart/2005/8/layout/list1"/>
    <dgm:cxn modelId="{91651491-0909-49D9-857B-E799ED977D16}" type="presParOf" srcId="{3A57D0F8-9548-4D3F-B9DE-15DE6FFA950F}" destId="{964B9393-B860-4BC1-B51C-9494762B94F6}" srcOrd="1" destOrd="0" presId="urn:microsoft.com/office/officeart/2005/8/layout/list1"/>
    <dgm:cxn modelId="{E014D701-FF2B-405C-AAE8-A99FC0384906}" type="presParOf" srcId="{D89C6509-8B2F-4C5F-AA99-EC6195239835}" destId="{246DDA5B-09B1-42E3-9605-89F12F5DB5C0}" srcOrd="21" destOrd="0" presId="urn:microsoft.com/office/officeart/2005/8/layout/list1"/>
    <dgm:cxn modelId="{43758FF7-095F-456A-8945-B7CDDD43C742}" type="presParOf" srcId="{D89C6509-8B2F-4C5F-AA99-EC6195239835}" destId="{BC938ECA-64E7-4B9F-B4F7-29B8BAE76BC5}" srcOrd="22" destOrd="0" presId="urn:microsoft.com/office/officeart/2005/8/layout/list1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ACD5570-E079-4A21-9DF0-6C7172019B32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64FBD3E-5063-4CF4-9CF2-612C1F71E4DE}">
      <dgm:prSet phldrT="[Texto]"/>
      <dgm:spPr>
        <a:solidFill>
          <a:srgbClr val="0070C0"/>
        </a:solidFill>
      </dgm:spPr>
      <dgm:t>
        <a:bodyPr/>
        <a:lstStyle/>
        <a:p>
          <a:r>
            <a:rPr lang="es-CL" dirty="0" smtClean="0"/>
            <a:t>Petróleo</a:t>
          </a:r>
          <a:endParaRPr lang="es-ES" dirty="0"/>
        </a:p>
      </dgm:t>
    </dgm:pt>
    <dgm:pt modelId="{8CDEB147-FD42-4891-8C43-ADED23A4B404}" type="parTrans" cxnId="{EB3BD49A-AEC8-4D8D-81C2-3C90CF6FCF47}">
      <dgm:prSet/>
      <dgm:spPr/>
      <dgm:t>
        <a:bodyPr/>
        <a:lstStyle/>
        <a:p>
          <a:endParaRPr lang="es-ES"/>
        </a:p>
      </dgm:t>
    </dgm:pt>
    <dgm:pt modelId="{57108629-83B5-4613-88B2-3A03EA08B4A7}" type="sibTrans" cxnId="{EB3BD49A-AEC8-4D8D-81C2-3C90CF6FCF47}">
      <dgm:prSet/>
      <dgm:spPr/>
      <dgm:t>
        <a:bodyPr/>
        <a:lstStyle/>
        <a:p>
          <a:endParaRPr lang="es-ES"/>
        </a:p>
      </dgm:t>
    </dgm:pt>
    <dgm:pt modelId="{08722072-79F9-4809-8618-4F284F62B7E6}">
      <dgm:prSet phldrT="[Texto]"/>
      <dgm:spPr>
        <a:solidFill>
          <a:srgbClr val="FF0000"/>
        </a:solidFill>
      </dgm:spPr>
      <dgm:t>
        <a:bodyPr/>
        <a:lstStyle/>
        <a:p>
          <a:r>
            <a:rPr lang="es-CL" dirty="0" smtClean="0"/>
            <a:t>CO</a:t>
          </a:r>
          <a:r>
            <a:rPr lang="es-CL" baseline="-25000" dirty="0" smtClean="0"/>
            <a:t>2</a:t>
          </a:r>
          <a:endParaRPr lang="es-ES" baseline="-25000" dirty="0"/>
        </a:p>
      </dgm:t>
    </dgm:pt>
    <dgm:pt modelId="{4A844AF8-0276-4475-ABB9-884BE02FB4C9}" type="parTrans" cxnId="{731E5348-1C90-4C11-A6E8-0D2E68DE46BD}">
      <dgm:prSet/>
      <dgm:spPr/>
      <dgm:t>
        <a:bodyPr/>
        <a:lstStyle/>
        <a:p>
          <a:endParaRPr lang="es-ES"/>
        </a:p>
      </dgm:t>
    </dgm:pt>
    <dgm:pt modelId="{5BCB2252-562D-4D44-928C-3D87E80706E3}" type="sibTrans" cxnId="{731E5348-1C90-4C11-A6E8-0D2E68DE46BD}">
      <dgm:prSet/>
      <dgm:spPr/>
      <dgm:t>
        <a:bodyPr/>
        <a:lstStyle/>
        <a:p>
          <a:endParaRPr lang="es-ES"/>
        </a:p>
      </dgm:t>
    </dgm:pt>
    <dgm:pt modelId="{98901774-DC8C-4258-93A8-46EF958DC8B5}">
      <dgm:prSet phldrT="[Texto]"/>
      <dgm:spPr>
        <a:solidFill>
          <a:srgbClr val="00B050"/>
        </a:solidFill>
      </dgm:spPr>
      <dgm:t>
        <a:bodyPr/>
        <a:lstStyle/>
        <a:p>
          <a:r>
            <a:rPr lang="es-CL" dirty="0" smtClean="0"/>
            <a:t>Biomasa</a:t>
          </a:r>
          <a:endParaRPr lang="es-ES" dirty="0"/>
        </a:p>
      </dgm:t>
    </dgm:pt>
    <dgm:pt modelId="{9AC44AC2-D507-4EF8-94B5-0BA8B549A90F}" type="parTrans" cxnId="{80A7B05B-231E-4A07-A875-2133F5E467AE}">
      <dgm:prSet/>
      <dgm:spPr/>
      <dgm:t>
        <a:bodyPr/>
        <a:lstStyle/>
        <a:p>
          <a:endParaRPr lang="es-ES"/>
        </a:p>
      </dgm:t>
    </dgm:pt>
    <dgm:pt modelId="{37E18C04-6CC5-4197-8B69-B4BC363B6219}" type="sibTrans" cxnId="{80A7B05B-231E-4A07-A875-2133F5E467AE}">
      <dgm:prSet/>
      <dgm:spPr/>
      <dgm:t>
        <a:bodyPr/>
        <a:lstStyle/>
        <a:p>
          <a:endParaRPr lang="es-ES"/>
        </a:p>
      </dgm:t>
    </dgm:pt>
    <dgm:pt modelId="{46D08071-4939-4724-9F4E-B25A9D9D9225}">
      <dgm:prSet phldrT="[Texto]" custT="1"/>
      <dgm:spPr/>
      <dgm:t>
        <a:bodyPr/>
        <a:lstStyle/>
        <a:p>
          <a:r>
            <a:rPr lang="es-CL" sz="3200" dirty="0" smtClean="0"/>
            <a:t>Combustibles alternativos y renovables</a:t>
          </a:r>
          <a:endParaRPr lang="es-ES" sz="4800" dirty="0"/>
        </a:p>
      </dgm:t>
    </dgm:pt>
    <dgm:pt modelId="{AA0F22E6-B8A7-457E-B2F2-FB23C40679B8}" type="parTrans" cxnId="{357A5082-1A04-4961-8095-7C5AB5818365}">
      <dgm:prSet/>
      <dgm:spPr/>
      <dgm:t>
        <a:bodyPr/>
        <a:lstStyle/>
        <a:p>
          <a:endParaRPr lang="es-ES"/>
        </a:p>
      </dgm:t>
    </dgm:pt>
    <dgm:pt modelId="{01246D58-9352-4841-8AC2-9F258B0872C2}" type="sibTrans" cxnId="{357A5082-1A04-4961-8095-7C5AB5818365}">
      <dgm:prSet/>
      <dgm:spPr/>
      <dgm:t>
        <a:bodyPr/>
        <a:lstStyle/>
        <a:p>
          <a:endParaRPr lang="es-ES"/>
        </a:p>
      </dgm:t>
    </dgm:pt>
    <dgm:pt modelId="{C9D8A6B8-4787-4FE1-9F19-257EADAF4AB3}" type="pres">
      <dgm:prSet presAssocID="{3ACD5570-E079-4A21-9DF0-6C7172019B32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6C3ACD10-FA0E-4446-A786-371BFC62A77A}" type="pres">
      <dgm:prSet presAssocID="{3ACD5570-E079-4A21-9DF0-6C7172019B32}" presName="ellipse" presStyleLbl="trBgShp" presStyleIdx="0" presStyleCnt="1"/>
      <dgm:spPr/>
    </dgm:pt>
    <dgm:pt modelId="{86CEA22B-5C07-49FC-9A23-F688F095322A}" type="pres">
      <dgm:prSet presAssocID="{3ACD5570-E079-4A21-9DF0-6C7172019B32}" presName="arrow1" presStyleLbl="fgShp" presStyleIdx="0" presStyleCnt="1"/>
      <dgm:spPr/>
    </dgm:pt>
    <dgm:pt modelId="{CE674AA4-F830-46D4-B6EB-98CBE3992C7A}" type="pres">
      <dgm:prSet presAssocID="{3ACD5570-E079-4A21-9DF0-6C7172019B32}" presName="rectangle" presStyleLbl="revTx" presStyleIdx="0" presStyleCnt="1" custScaleX="143678" custLinFactNeighborX="0" custLinFactNeighborY="5229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7CE054-E10F-4059-9B8C-C4C7BE095B5B}" type="pres">
      <dgm:prSet presAssocID="{08722072-79F9-4809-8618-4F284F62B7E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D7102F-4D4A-423E-9A48-27889BFA39C5}" type="pres">
      <dgm:prSet presAssocID="{98901774-DC8C-4258-93A8-46EF958DC8B5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F1FC92A-95B6-41BA-8C01-6E59111F62FC}" type="pres">
      <dgm:prSet presAssocID="{46D08071-4939-4724-9F4E-B25A9D9D9225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A2E95A7-2352-4C3E-8C5B-7BBAB62D1091}" type="pres">
      <dgm:prSet presAssocID="{3ACD5570-E079-4A21-9DF0-6C7172019B32}" presName="funnel" presStyleLbl="trAlignAcc1" presStyleIdx="0" presStyleCnt="1" custLinFactNeighborX="-224" custLinFactNeighborY="223"/>
      <dgm:spPr>
        <a:gradFill rotWithShape="0">
          <a:gsLst>
            <a:gs pos="0">
              <a:schemeClr val="accent3">
                <a:tint val="98000"/>
                <a:shade val="25000"/>
                <a:satMod val="250000"/>
                <a:alpha val="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dgm:spPr>
    </dgm:pt>
  </dgm:ptLst>
  <dgm:cxnLst>
    <dgm:cxn modelId="{357A5082-1A04-4961-8095-7C5AB5818365}" srcId="{3ACD5570-E079-4A21-9DF0-6C7172019B32}" destId="{46D08071-4939-4724-9F4E-B25A9D9D9225}" srcOrd="3" destOrd="0" parTransId="{AA0F22E6-B8A7-457E-B2F2-FB23C40679B8}" sibTransId="{01246D58-9352-4841-8AC2-9F258B0872C2}"/>
    <dgm:cxn modelId="{2616033D-74CF-4584-B8CA-87B284D60FE2}" type="presOf" srcId="{46D08071-4939-4724-9F4E-B25A9D9D9225}" destId="{CE674AA4-F830-46D4-B6EB-98CBE3992C7A}" srcOrd="0" destOrd="0" presId="urn:microsoft.com/office/officeart/2005/8/layout/funnel1"/>
    <dgm:cxn modelId="{EB3BD49A-AEC8-4D8D-81C2-3C90CF6FCF47}" srcId="{3ACD5570-E079-4A21-9DF0-6C7172019B32}" destId="{564FBD3E-5063-4CF4-9CF2-612C1F71E4DE}" srcOrd="0" destOrd="0" parTransId="{8CDEB147-FD42-4891-8C43-ADED23A4B404}" sibTransId="{57108629-83B5-4613-88B2-3A03EA08B4A7}"/>
    <dgm:cxn modelId="{20D29770-263C-4AFC-AF9A-5D6665DB092E}" type="presOf" srcId="{564FBD3E-5063-4CF4-9CF2-612C1F71E4DE}" destId="{4F1FC92A-95B6-41BA-8C01-6E59111F62FC}" srcOrd="0" destOrd="0" presId="urn:microsoft.com/office/officeart/2005/8/layout/funnel1"/>
    <dgm:cxn modelId="{80A7B05B-231E-4A07-A875-2133F5E467AE}" srcId="{3ACD5570-E079-4A21-9DF0-6C7172019B32}" destId="{98901774-DC8C-4258-93A8-46EF958DC8B5}" srcOrd="2" destOrd="0" parTransId="{9AC44AC2-D507-4EF8-94B5-0BA8B549A90F}" sibTransId="{37E18C04-6CC5-4197-8B69-B4BC363B6219}"/>
    <dgm:cxn modelId="{731E5348-1C90-4C11-A6E8-0D2E68DE46BD}" srcId="{3ACD5570-E079-4A21-9DF0-6C7172019B32}" destId="{08722072-79F9-4809-8618-4F284F62B7E6}" srcOrd="1" destOrd="0" parTransId="{4A844AF8-0276-4475-ABB9-884BE02FB4C9}" sibTransId="{5BCB2252-562D-4D44-928C-3D87E80706E3}"/>
    <dgm:cxn modelId="{F9DDB57B-85A1-417D-B79F-77D4FCCC9D1A}" type="presOf" srcId="{3ACD5570-E079-4A21-9DF0-6C7172019B32}" destId="{C9D8A6B8-4787-4FE1-9F19-257EADAF4AB3}" srcOrd="0" destOrd="0" presId="urn:microsoft.com/office/officeart/2005/8/layout/funnel1"/>
    <dgm:cxn modelId="{0CBAC44D-AD94-41E2-85FB-095AC658DD3A}" type="presOf" srcId="{98901774-DC8C-4258-93A8-46EF958DC8B5}" destId="{967CE054-E10F-4059-9B8C-C4C7BE095B5B}" srcOrd="0" destOrd="0" presId="urn:microsoft.com/office/officeart/2005/8/layout/funnel1"/>
    <dgm:cxn modelId="{56A640DF-1353-412C-ADA3-90B71C545BFA}" type="presOf" srcId="{08722072-79F9-4809-8618-4F284F62B7E6}" destId="{D5D7102F-4D4A-423E-9A48-27889BFA39C5}" srcOrd="0" destOrd="0" presId="urn:microsoft.com/office/officeart/2005/8/layout/funnel1"/>
    <dgm:cxn modelId="{92C625CD-C051-4E3D-8018-D8D7DC62BAA3}" type="presParOf" srcId="{C9D8A6B8-4787-4FE1-9F19-257EADAF4AB3}" destId="{6C3ACD10-FA0E-4446-A786-371BFC62A77A}" srcOrd="0" destOrd="0" presId="urn:microsoft.com/office/officeart/2005/8/layout/funnel1"/>
    <dgm:cxn modelId="{5CB2CB75-F2B9-4B0E-BD16-21D69EA1B602}" type="presParOf" srcId="{C9D8A6B8-4787-4FE1-9F19-257EADAF4AB3}" destId="{86CEA22B-5C07-49FC-9A23-F688F095322A}" srcOrd="1" destOrd="0" presId="urn:microsoft.com/office/officeart/2005/8/layout/funnel1"/>
    <dgm:cxn modelId="{07454559-B8CF-467C-85D8-8D0BB4F00203}" type="presParOf" srcId="{C9D8A6B8-4787-4FE1-9F19-257EADAF4AB3}" destId="{CE674AA4-F830-46D4-B6EB-98CBE3992C7A}" srcOrd="2" destOrd="0" presId="urn:microsoft.com/office/officeart/2005/8/layout/funnel1"/>
    <dgm:cxn modelId="{F16A35C2-AAF5-40C9-A4CC-10D6858ED171}" type="presParOf" srcId="{C9D8A6B8-4787-4FE1-9F19-257EADAF4AB3}" destId="{967CE054-E10F-4059-9B8C-C4C7BE095B5B}" srcOrd="3" destOrd="0" presId="urn:microsoft.com/office/officeart/2005/8/layout/funnel1"/>
    <dgm:cxn modelId="{33FB28BF-33FC-415F-BFFD-CDE6568026B5}" type="presParOf" srcId="{C9D8A6B8-4787-4FE1-9F19-257EADAF4AB3}" destId="{D5D7102F-4D4A-423E-9A48-27889BFA39C5}" srcOrd="4" destOrd="0" presId="urn:microsoft.com/office/officeart/2005/8/layout/funnel1"/>
    <dgm:cxn modelId="{5585355A-401D-4671-878A-AB2AAD88065B}" type="presParOf" srcId="{C9D8A6B8-4787-4FE1-9F19-257EADAF4AB3}" destId="{4F1FC92A-95B6-41BA-8C01-6E59111F62FC}" srcOrd="5" destOrd="0" presId="urn:microsoft.com/office/officeart/2005/8/layout/funnel1"/>
    <dgm:cxn modelId="{EA1BB435-DC2D-4236-8E66-AB93E2AF57BE}" type="presParOf" srcId="{C9D8A6B8-4787-4FE1-9F19-257EADAF4AB3}" destId="{EA2E95A7-2352-4C3E-8C5B-7BBAB62D1091}" srcOrd="6" destOrd="0" presId="urn:microsoft.com/office/officeart/2005/8/layout/funnel1"/>
  </dgm:cxnLst>
  <dgm:bg>
    <a:noFill/>
  </dgm:bg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Composición de la Biomasa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6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6" custLinFactNeighborX="33337" custLinFactNeighborY="6819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6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6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2" presStyleCnt="6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6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4" presStyleCnt="6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8DF0EF49-5719-4FF3-A546-BB8CB14CAD43}" type="presOf" srcId="{4B68240F-28CF-45DF-868F-069BDBD01AFE}" destId="{80C938CE-0C3C-48F1-AD7D-829B16080CCA}" srcOrd="0" destOrd="0" presId="urn:microsoft.com/office/officeart/2005/8/layout/list1"/>
    <dgm:cxn modelId="{8826B2C8-66D4-4CF4-AFB9-92CE134C3534}" type="presOf" srcId="{584C2D1F-31B2-4EC7-A3DD-9170586DDFE1}" destId="{964B9393-B860-4BC1-B51C-9494762B94F6}" srcOrd="1" destOrd="0" presId="urn:microsoft.com/office/officeart/2005/8/layout/list1"/>
    <dgm:cxn modelId="{56B52CF1-16B4-428C-9E9C-DC52D30CC469}" type="presOf" srcId="{344D547C-FE2D-404A-A85F-7DAED2816B41}" destId="{64F2B568-1126-40FF-9D9B-0AECD4FA2BE3}" srcOrd="0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D4CB82F3-E0A5-46D7-9506-0C74F59D5AFB}" type="presOf" srcId="{96654F84-FD0A-4039-A607-40F88DD5E553}" destId="{802A95F7-58EB-4883-81BB-28AE48F89C62}" srcOrd="0" destOrd="0" presId="urn:microsoft.com/office/officeart/2005/8/layout/list1"/>
    <dgm:cxn modelId="{39C22BD6-037A-4C1B-A164-BF8AED2048DC}" type="presOf" srcId="{C1CF935D-73DE-4A82-9F6E-549D878A253D}" destId="{D89C6509-8B2F-4C5F-AA99-EC6195239835}" srcOrd="0" destOrd="0" presId="urn:microsoft.com/office/officeart/2005/8/layout/list1"/>
    <dgm:cxn modelId="{657772EE-6C01-4CBE-BCF9-47E2CBED1954}" type="presOf" srcId="{344D547C-FE2D-404A-A85F-7DAED2816B41}" destId="{0FA045A1-6953-4E60-BD87-ACE0A14EEA4F}" srcOrd="1" destOrd="0" presId="urn:microsoft.com/office/officeart/2005/8/layout/list1"/>
    <dgm:cxn modelId="{FF77089C-1CEF-4DF8-8BD9-92C48419FB21}" type="presOf" srcId="{5BDF89B5-3D64-4AD3-B303-F95A1182E5DB}" destId="{1EBB76BD-A9FF-4F59-9B1D-5722402C07C7}" srcOrd="1" destOrd="0" presId="urn:microsoft.com/office/officeart/2005/8/layout/list1"/>
    <dgm:cxn modelId="{E7850F99-68BC-4556-B1DE-C2D7E931BE20}" type="presOf" srcId="{96654F84-FD0A-4039-A607-40F88DD5E553}" destId="{A85F5C87-DB2E-4CFF-95AA-B002F3C06BCB}" srcOrd="1" destOrd="0" presId="urn:microsoft.com/office/officeart/2005/8/layout/list1"/>
    <dgm:cxn modelId="{141784AA-4EBD-4A7A-A5E1-83CCDA8DC264}" type="presOf" srcId="{584C2D1F-31B2-4EC7-A3DD-9170586DDFE1}" destId="{267BCAEB-2871-4E74-A09C-7DFD9A79CF3D}" srcOrd="0" destOrd="0" presId="urn:microsoft.com/office/officeart/2005/8/layout/list1"/>
    <dgm:cxn modelId="{D9925B47-F403-4B30-BEB0-32ED31841A7E}" srcId="{C1CF935D-73DE-4A82-9F6E-549D878A253D}" destId="{584C2D1F-31B2-4EC7-A3DD-9170586DDFE1}" srcOrd="5" destOrd="0" parTransId="{548975CE-2DBC-4B0D-876D-6B4328A36528}" sibTransId="{02FC12EF-E6B5-4C71-B12C-0832D448F408}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3DFA5DB5-8658-4B4A-B9F7-5EC49B495A89}" type="presOf" srcId="{B677A647-9531-4E0F-882D-A515FB186F6C}" destId="{3298FBA7-6F48-4FED-885A-86A286FBAF26}" srcOrd="1" destOrd="0" presId="urn:microsoft.com/office/officeart/2005/8/layout/list1"/>
    <dgm:cxn modelId="{6FFA76B5-57F0-4BA7-924F-98F3EA0212CC}" type="presOf" srcId="{5BDF89B5-3D64-4AD3-B303-F95A1182E5DB}" destId="{C610B5D5-5A71-4970-BA76-956E05E5CC5F}" srcOrd="0" destOrd="0" presId="urn:microsoft.com/office/officeart/2005/8/layout/list1"/>
    <dgm:cxn modelId="{C2EE3038-B857-40AD-905C-528F18AF5E2D}" type="presOf" srcId="{B677A647-9531-4E0F-882D-A515FB186F6C}" destId="{45557956-9896-4DCA-9BEE-B0C6FC70B56D}" srcOrd="0" destOrd="0" presId="urn:microsoft.com/office/officeart/2005/8/layout/list1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65A121C3-B8E1-421D-ACDC-64A68BCE3D05}" type="presOf" srcId="{4B68240F-28CF-45DF-868F-069BDBD01AFE}" destId="{0B498F39-AA3F-49B4-B807-32C7FBA504F0}" srcOrd="1" destOrd="0" presId="urn:microsoft.com/office/officeart/2005/8/layout/list1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E0654255-D059-4B61-B14C-D3F9796D7797}" type="presParOf" srcId="{D89C6509-8B2F-4C5F-AA99-EC6195239835}" destId="{E76D02C9-6A96-4E1D-AEB4-D216374E906C}" srcOrd="0" destOrd="0" presId="urn:microsoft.com/office/officeart/2005/8/layout/list1"/>
    <dgm:cxn modelId="{25EB108F-6EC1-4E30-966D-D303D829D8DC}" type="presParOf" srcId="{E76D02C9-6A96-4E1D-AEB4-D216374E906C}" destId="{C610B5D5-5A71-4970-BA76-956E05E5CC5F}" srcOrd="0" destOrd="0" presId="urn:microsoft.com/office/officeart/2005/8/layout/list1"/>
    <dgm:cxn modelId="{CD99A677-623A-495C-A335-8F5E3617D0B7}" type="presParOf" srcId="{E76D02C9-6A96-4E1D-AEB4-D216374E906C}" destId="{1EBB76BD-A9FF-4F59-9B1D-5722402C07C7}" srcOrd="1" destOrd="0" presId="urn:microsoft.com/office/officeart/2005/8/layout/list1"/>
    <dgm:cxn modelId="{E3C8A13D-AF0B-4361-9841-9CF99FE305FA}" type="presParOf" srcId="{D89C6509-8B2F-4C5F-AA99-EC6195239835}" destId="{2B096E8C-069F-4384-A652-376FCC11F1A5}" srcOrd="1" destOrd="0" presId="urn:microsoft.com/office/officeart/2005/8/layout/list1"/>
    <dgm:cxn modelId="{FBC4B60C-9AEA-46B7-986E-3A438BF94109}" type="presParOf" srcId="{D89C6509-8B2F-4C5F-AA99-EC6195239835}" destId="{656D2653-D397-4363-9948-1BF5912F58F6}" srcOrd="2" destOrd="0" presId="urn:microsoft.com/office/officeart/2005/8/layout/list1"/>
    <dgm:cxn modelId="{8EC4B5B6-B7BE-4381-8530-C570573C0765}" type="presParOf" srcId="{D89C6509-8B2F-4C5F-AA99-EC6195239835}" destId="{425E6B9B-8D2C-43A9-9AD7-E9CEFCB026E0}" srcOrd="3" destOrd="0" presId="urn:microsoft.com/office/officeart/2005/8/layout/list1"/>
    <dgm:cxn modelId="{15FE327B-6A10-4EFF-9567-932F3D2F7B44}" type="presParOf" srcId="{D89C6509-8B2F-4C5F-AA99-EC6195239835}" destId="{95757B4E-A614-4586-9CC1-3E74D5B079F0}" srcOrd="4" destOrd="0" presId="urn:microsoft.com/office/officeart/2005/8/layout/list1"/>
    <dgm:cxn modelId="{770FA37C-D415-4782-B970-E670F75D44A4}" type="presParOf" srcId="{95757B4E-A614-4586-9CC1-3E74D5B079F0}" destId="{802A95F7-58EB-4883-81BB-28AE48F89C62}" srcOrd="0" destOrd="0" presId="urn:microsoft.com/office/officeart/2005/8/layout/list1"/>
    <dgm:cxn modelId="{507CD175-28D9-4EE8-83F8-8A895EC872FB}" type="presParOf" srcId="{95757B4E-A614-4586-9CC1-3E74D5B079F0}" destId="{A85F5C87-DB2E-4CFF-95AA-B002F3C06BCB}" srcOrd="1" destOrd="0" presId="urn:microsoft.com/office/officeart/2005/8/layout/list1"/>
    <dgm:cxn modelId="{360AF653-514C-4AE8-9D90-C22AF4B23E6E}" type="presParOf" srcId="{D89C6509-8B2F-4C5F-AA99-EC6195239835}" destId="{9261C5E6-300D-48E1-B812-D11F61340807}" srcOrd="5" destOrd="0" presId="urn:microsoft.com/office/officeart/2005/8/layout/list1"/>
    <dgm:cxn modelId="{F0915986-9809-4D6C-B45C-FBCA5620782C}" type="presParOf" srcId="{D89C6509-8B2F-4C5F-AA99-EC6195239835}" destId="{E8039DC9-3940-4717-9FC2-E0FB2B845D40}" srcOrd="6" destOrd="0" presId="urn:microsoft.com/office/officeart/2005/8/layout/list1"/>
    <dgm:cxn modelId="{290124F0-9E55-4198-8856-C7F60A0A063D}" type="presParOf" srcId="{D89C6509-8B2F-4C5F-AA99-EC6195239835}" destId="{AC3DD5B4-A211-4DB4-B32D-D3155674C6DB}" srcOrd="7" destOrd="0" presId="urn:microsoft.com/office/officeart/2005/8/layout/list1"/>
    <dgm:cxn modelId="{58708222-E551-40FA-9F04-C11B677666AB}" type="presParOf" srcId="{D89C6509-8B2F-4C5F-AA99-EC6195239835}" destId="{76E106F5-D9D2-4AE5-A518-E4ECE022029B}" srcOrd="8" destOrd="0" presId="urn:microsoft.com/office/officeart/2005/8/layout/list1"/>
    <dgm:cxn modelId="{6F0E84D7-9A9B-46AE-9F8E-25A0AF2DB121}" type="presParOf" srcId="{76E106F5-D9D2-4AE5-A518-E4ECE022029B}" destId="{80C938CE-0C3C-48F1-AD7D-829B16080CCA}" srcOrd="0" destOrd="0" presId="urn:microsoft.com/office/officeart/2005/8/layout/list1"/>
    <dgm:cxn modelId="{0D56A24A-5356-43DC-9CE3-5F9530426DAB}" type="presParOf" srcId="{76E106F5-D9D2-4AE5-A518-E4ECE022029B}" destId="{0B498F39-AA3F-49B4-B807-32C7FBA504F0}" srcOrd="1" destOrd="0" presId="urn:microsoft.com/office/officeart/2005/8/layout/list1"/>
    <dgm:cxn modelId="{D1A65312-F2F2-4FF2-B598-1D66F7230D54}" type="presParOf" srcId="{D89C6509-8B2F-4C5F-AA99-EC6195239835}" destId="{EDE2B1F9-F1A9-462D-93F9-83184904C10C}" srcOrd="9" destOrd="0" presId="urn:microsoft.com/office/officeart/2005/8/layout/list1"/>
    <dgm:cxn modelId="{94D83141-2B21-4BD2-8C3A-4F75BD1401AB}" type="presParOf" srcId="{D89C6509-8B2F-4C5F-AA99-EC6195239835}" destId="{C0834600-8023-4901-945A-106717FD379D}" srcOrd="10" destOrd="0" presId="urn:microsoft.com/office/officeart/2005/8/layout/list1"/>
    <dgm:cxn modelId="{A4E3B13D-A299-40B9-98E2-4C919E59A663}" type="presParOf" srcId="{D89C6509-8B2F-4C5F-AA99-EC6195239835}" destId="{245EA319-3F2F-4357-A7D7-DEFA29816A63}" srcOrd="11" destOrd="0" presId="urn:microsoft.com/office/officeart/2005/8/layout/list1"/>
    <dgm:cxn modelId="{B7A84CEE-C4A8-477B-8982-B48CDF4830F7}" type="presParOf" srcId="{D89C6509-8B2F-4C5F-AA99-EC6195239835}" destId="{2657AC2C-B22E-4C06-82CB-A6C3DDC16AE3}" srcOrd="12" destOrd="0" presId="urn:microsoft.com/office/officeart/2005/8/layout/list1"/>
    <dgm:cxn modelId="{336FAB2F-A98B-4F9C-A12D-80660E97B7E5}" type="presParOf" srcId="{2657AC2C-B22E-4C06-82CB-A6C3DDC16AE3}" destId="{45557956-9896-4DCA-9BEE-B0C6FC70B56D}" srcOrd="0" destOrd="0" presId="urn:microsoft.com/office/officeart/2005/8/layout/list1"/>
    <dgm:cxn modelId="{86601499-A5CA-4238-9D13-9EDE8EEA360F}" type="presParOf" srcId="{2657AC2C-B22E-4C06-82CB-A6C3DDC16AE3}" destId="{3298FBA7-6F48-4FED-885A-86A286FBAF26}" srcOrd="1" destOrd="0" presId="urn:microsoft.com/office/officeart/2005/8/layout/list1"/>
    <dgm:cxn modelId="{3FFBDF9C-D304-4639-A554-0DFC01864327}" type="presParOf" srcId="{D89C6509-8B2F-4C5F-AA99-EC6195239835}" destId="{3719F7A0-0ABE-4D6F-8AF7-C5219DAF767B}" srcOrd="13" destOrd="0" presId="urn:microsoft.com/office/officeart/2005/8/layout/list1"/>
    <dgm:cxn modelId="{C4D29F7D-EE69-486C-82E4-8992B7FED735}" type="presParOf" srcId="{D89C6509-8B2F-4C5F-AA99-EC6195239835}" destId="{7281E192-0F65-48D7-B735-F7D840E37B27}" srcOrd="14" destOrd="0" presId="urn:microsoft.com/office/officeart/2005/8/layout/list1"/>
    <dgm:cxn modelId="{A694083E-DB99-4C0B-99F9-7D91A80E61B2}" type="presParOf" srcId="{D89C6509-8B2F-4C5F-AA99-EC6195239835}" destId="{16332E3B-C480-4558-B382-F0503CC2D578}" srcOrd="15" destOrd="0" presId="urn:microsoft.com/office/officeart/2005/8/layout/list1"/>
    <dgm:cxn modelId="{83FF0936-8314-43F3-989A-06B61FA6F0F1}" type="presParOf" srcId="{D89C6509-8B2F-4C5F-AA99-EC6195239835}" destId="{99A3F9E4-9179-468B-961F-215EE7AE5C81}" srcOrd="16" destOrd="0" presId="urn:microsoft.com/office/officeart/2005/8/layout/list1"/>
    <dgm:cxn modelId="{40992A0E-3848-4B6D-BFD9-A8018364F42A}" type="presParOf" srcId="{99A3F9E4-9179-468B-961F-215EE7AE5C81}" destId="{64F2B568-1126-40FF-9D9B-0AECD4FA2BE3}" srcOrd="0" destOrd="0" presId="urn:microsoft.com/office/officeart/2005/8/layout/list1"/>
    <dgm:cxn modelId="{832E5A65-B072-45FF-A0BC-93F69C998521}" type="presParOf" srcId="{99A3F9E4-9179-468B-961F-215EE7AE5C81}" destId="{0FA045A1-6953-4E60-BD87-ACE0A14EEA4F}" srcOrd="1" destOrd="0" presId="urn:microsoft.com/office/officeart/2005/8/layout/list1"/>
    <dgm:cxn modelId="{F2503C26-7791-414A-97CB-8233A631F60C}" type="presParOf" srcId="{D89C6509-8B2F-4C5F-AA99-EC6195239835}" destId="{00716204-C7AB-433E-B0DD-980B4EA82CB4}" srcOrd="17" destOrd="0" presId="urn:microsoft.com/office/officeart/2005/8/layout/list1"/>
    <dgm:cxn modelId="{CF9F031E-C884-4A03-89E8-3FEEF6857628}" type="presParOf" srcId="{D89C6509-8B2F-4C5F-AA99-EC6195239835}" destId="{884D1FB8-A23E-4EB8-A036-14BEF0BB7993}" srcOrd="18" destOrd="0" presId="urn:microsoft.com/office/officeart/2005/8/layout/list1"/>
    <dgm:cxn modelId="{24578CD0-8234-42FF-874C-5D8C42D943CB}" type="presParOf" srcId="{D89C6509-8B2F-4C5F-AA99-EC6195239835}" destId="{DE301283-5C2A-4C56-88CD-0770A3A88B55}" srcOrd="19" destOrd="0" presId="urn:microsoft.com/office/officeart/2005/8/layout/list1"/>
    <dgm:cxn modelId="{EA4A05DF-23C9-41CE-9693-0FCE4F112C50}" type="presParOf" srcId="{D89C6509-8B2F-4C5F-AA99-EC6195239835}" destId="{3A57D0F8-9548-4D3F-B9DE-15DE6FFA950F}" srcOrd="20" destOrd="0" presId="urn:microsoft.com/office/officeart/2005/8/layout/list1"/>
    <dgm:cxn modelId="{16C35D33-513C-419A-AB34-FF530BD38B65}" type="presParOf" srcId="{3A57D0F8-9548-4D3F-B9DE-15DE6FFA950F}" destId="{267BCAEB-2871-4E74-A09C-7DFD9A79CF3D}" srcOrd="0" destOrd="0" presId="urn:microsoft.com/office/officeart/2005/8/layout/list1"/>
    <dgm:cxn modelId="{CAB881B1-6482-4C9E-A3F8-C01EBBE2CD66}" type="presParOf" srcId="{3A57D0F8-9548-4D3F-B9DE-15DE6FFA950F}" destId="{964B9393-B860-4BC1-B51C-9494762B94F6}" srcOrd="1" destOrd="0" presId="urn:microsoft.com/office/officeart/2005/8/layout/list1"/>
    <dgm:cxn modelId="{42651436-4441-49A8-87F8-3680BC3B4864}" type="presParOf" srcId="{D89C6509-8B2F-4C5F-AA99-EC6195239835}" destId="{246DDA5B-09B1-42E3-9605-89F12F5DB5C0}" srcOrd="21" destOrd="0" presId="urn:microsoft.com/office/officeart/2005/8/layout/list1"/>
    <dgm:cxn modelId="{A2B0D659-2525-4F60-A976-0BE43027DEA3}" type="presParOf" srcId="{D89C6509-8B2F-4C5F-AA99-EC6195239835}" destId="{BC938ECA-64E7-4B9F-B4F7-29B8BAE76BC5}" srcOrd="22" destOrd="0" presId="urn:microsoft.com/office/officeart/2005/8/layout/list1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Composición de la Biomasa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6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6" custLinFactNeighborX="33337" custLinFactNeighborY="6819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6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6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2" presStyleCnt="6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6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4" presStyleCnt="6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E3685F06-A73F-4B29-B0DD-CD26F7E19FB8}" type="presOf" srcId="{96654F84-FD0A-4039-A607-40F88DD5E553}" destId="{A85F5C87-DB2E-4CFF-95AA-B002F3C06BCB}" srcOrd="1" destOrd="0" presId="urn:microsoft.com/office/officeart/2005/8/layout/list1"/>
    <dgm:cxn modelId="{3D703225-2F41-4A6D-8647-7A54432435C3}" type="presOf" srcId="{4B68240F-28CF-45DF-868F-069BDBD01AFE}" destId="{0B498F39-AA3F-49B4-B807-32C7FBA504F0}" srcOrd="1" destOrd="0" presId="urn:microsoft.com/office/officeart/2005/8/layout/list1"/>
    <dgm:cxn modelId="{10C8FD36-8256-45A1-B315-1887A323C2FA}" type="presOf" srcId="{B677A647-9531-4E0F-882D-A515FB186F6C}" destId="{3298FBA7-6F48-4FED-885A-86A286FBAF26}" srcOrd="1" destOrd="0" presId="urn:microsoft.com/office/officeart/2005/8/layout/list1"/>
    <dgm:cxn modelId="{772092B8-E78A-426B-9D64-DC24DA8D4631}" type="presOf" srcId="{344D547C-FE2D-404A-A85F-7DAED2816B41}" destId="{0FA045A1-6953-4E60-BD87-ACE0A14EEA4F}" srcOrd="1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5EF46117-673E-4E36-9C95-E91EF18A1B81}" type="presOf" srcId="{5BDF89B5-3D64-4AD3-B303-F95A1182E5DB}" destId="{1EBB76BD-A9FF-4F59-9B1D-5722402C07C7}" srcOrd="1" destOrd="0" presId="urn:microsoft.com/office/officeart/2005/8/layout/list1"/>
    <dgm:cxn modelId="{A871253C-2F5D-43FE-AEDD-77EDDF15B1C6}" type="presOf" srcId="{584C2D1F-31B2-4EC7-A3DD-9170586DDFE1}" destId="{267BCAEB-2871-4E74-A09C-7DFD9A79CF3D}" srcOrd="0" destOrd="0" presId="urn:microsoft.com/office/officeart/2005/8/layout/list1"/>
    <dgm:cxn modelId="{499A348A-3EFB-4394-A660-A743992D252D}" type="presOf" srcId="{B677A647-9531-4E0F-882D-A515FB186F6C}" destId="{45557956-9896-4DCA-9BEE-B0C6FC70B56D}" srcOrd="0" destOrd="0" presId="urn:microsoft.com/office/officeart/2005/8/layout/list1"/>
    <dgm:cxn modelId="{659B2CA6-0A31-4A9F-8167-0D0066923BAB}" type="presOf" srcId="{C1CF935D-73DE-4A82-9F6E-549D878A253D}" destId="{D89C6509-8B2F-4C5F-AA99-EC6195239835}" srcOrd="0" destOrd="0" presId="urn:microsoft.com/office/officeart/2005/8/layout/list1"/>
    <dgm:cxn modelId="{C3CF179F-23ED-433A-9C94-2C1740852CD7}" type="presOf" srcId="{96654F84-FD0A-4039-A607-40F88DD5E553}" destId="{802A95F7-58EB-4883-81BB-28AE48F89C62}" srcOrd="0" destOrd="0" presId="urn:microsoft.com/office/officeart/2005/8/layout/list1"/>
    <dgm:cxn modelId="{E4FB739E-8B59-480E-A2D2-81E02E5D2A4B}" type="presOf" srcId="{344D547C-FE2D-404A-A85F-7DAED2816B41}" destId="{64F2B568-1126-40FF-9D9B-0AECD4FA2BE3}" srcOrd="0" destOrd="0" presId="urn:microsoft.com/office/officeart/2005/8/layout/list1"/>
    <dgm:cxn modelId="{D9925B47-F403-4B30-BEB0-32ED31841A7E}" srcId="{C1CF935D-73DE-4A82-9F6E-549D878A253D}" destId="{584C2D1F-31B2-4EC7-A3DD-9170586DDFE1}" srcOrd="5" destOrd="0" parTransId="{548975CE-2DBC-4B0D-876D-6B4328A36528}" sibTransId="{02FC12EF-E6B5-4C71-B12C-0832D448F408}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70C312BD-4D73-4FE9-893B-D0E058CD83FB}" type="presOf" srcId="{584C2D1F-31B2-4EC7-A3DD-9170586DDFE1}" destId="{964B9393-B860-4BC1-B51C-9494762B94F6}" srcOrd="1" destOrd="0" presId="urn:microsoft.com/office/officeart/2005/8/layout/list1"/>
    <dgm:cxn modelId="{AF648D13-33E4-4022-8C7F-ED7ABEDE79F7}" type="presOf" srcId="{5BDF89B5-3D64-4AD3-B303-F95A1182E5DB}" destId="{C610B5D5-5A71-4970-BA76-956E05E5CC5F}" srcOrd="0" destOrd="0" presId="urn:microsoft.com/office/officeart/2005/8/layout/list1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DD6DD73B-BBAB-4DB2-B1F3-5D824C9B1111}" type="presOf" srcId="{4B68240F-28CF-45DF-868F-069BDBD01AFE}" destId="{80C938CE-0C3C-48F1-AD7D-829B16080CCA}" srcOrd="0" destOrd="0" presId="urn:microsoft.com/office/officeart/2005/8/layout/list1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6018A5FF-2F0A-4598-9A56-3DC5D99827F8}" type="presParOf" srcId="{D89C6509-8B2F-4C5F-AA99-EC6195239835}" destId="{E76D02C9-6A96-4E1D-AEB4-D216374E906C}" srcOrd="0" destOrd="0" presId="urn:microsoft.com/office/officeart/2005/8/layout/list1"/>
    <dgm:cxn modelId="{A1DAFFCD-88DF-442B-B07C-9848DA9518D3}" type="presParOf" srcId="{E76D02C9-6A96-4E1D-AEB4-D216374E906C}" destId="{C610B5D5-5A71-4970-BA76-956E05E5CC5F}" srcOrd="0" destOrd="0" presId="urn:microsoft.com/office/officeart/2005/8/layout/list1"/>
    <dgm:cxn modelId="{03A4F646-ACD4-4B7D-93CF-BC4A131C5343}" type="presParOf" srcId="{E76D02C9-6A96-4E1D-AEB4-D216374E906C}" destId="{1EBB76BD-A9FF-4F59-9B1D-5722402C07C7}" srcOrd="1" destOrd="0" presId="urn:microsoft.com/office/officeart/2005/8/layout/list1"/>
    <dgm:cxn modelId="{D3C2E9FB-A45C-43F1-B1CB-BFE11FAFEC87}" type="presParOf" srcId="{D89C6509-8B2F-4C5F-AA99-EC6195239835}" destId="{2B096E8C-069F-4384-A652-376FCC11F1A5}" srcOrd="1" destOrd="0" presId="urn:microsoft.com/office/officeart/2005/8/layout/list1"/>
    <dgm:cxn modelId="{E44C66C4-203B-4D70-B8D6-58FA03D6ADA3}" type="presParOf" srcId="{D89C6509-8B2F-4C5F-AA99-EC6195239835}" destId="{656D2653-D397-4363-9948-1BF5912F58F6}" srcOrd="2" destOrd="0" presId="urn:microsoft.com/office/officeart/2005/8/layout/list1"/>
    <dgm:cxn modelId="{55136C05-B34F-4C48-BDE2-F33195360C42}" type="presParOf" srcId="{D89C6509-8B2F-4C5F-AA99-EC6195239835}" destId="{425E6B9B-8D2C-43A9-9AD7-E9CEFCB026E0}" srcOrd="3" destOrd="0" presId="urn:microsoft.com/office/officeart/2005/8/layout/list1"/>
    <dgm:cxn modelId="{33B8AB34-20CB-488F-8884-726E352EA40D}" type="presParOf" srcId="{D89C6509-8B2F-4C5F-AA99-EC6195239835}" destId="{95757B4E-A614-4586-9CC1-3E74D5B079F0}" srcOrd="4" destOrd="0" presId="urn:microsoft.com/office/officeart/2005/8/layout/list1"/>
    <dgm:cxn modelId="{5CF37180-7138-4534-B328-ACE45E8CC230}" type="presParOf" srcId="{95757B4E-A614-4586-9CC1-3E74D5B079F0}" destId="{802A95F7-58EB-4883-81BB-28AE48F89C62}" srcOrd="0" destOrd="0" presId="urn:microsoft.com/office/officeart/2005/8/layout/list1"/>
    <dgm:cxn modelId="{D77A2AC5-B6F8-4217-A3D1-BC008F9B51E3}" type="presParOf" srcId="{95757B4E-A614-4586-9CC1-3E74D5B079F0}" destId="{A85F5C87-DB2E-4CFF-95AA-B002F3C06BCB}" srcOrd="1" destOrd="0" presId="urn:microsoft.com/office/officeart/2005/8/layout/list1"/>
    <dgm:cxn modelId="{9F68992B-72A2-46ED-B00F-49A0692A971E}" type="presParOf" srcId="{D89C6509-8B2F-4C5F-AA99-EC6195239835}" destId="{9261C5E6-300D-48E1-B812-D11F61340807}" srcOrd="5" destOrd="0" presId="urn:microsoft.com/office/officeart/2005/8/layout/list1"/>
    <dgm:cxn modelId="{B9884527-866D-4788-B554-34ECDC1709FC}" type="presParOf" srcId="{D89C6509-8B2F-4C5F-AA99-EC6195239835}" destId="{E8039DC9-3940-4717-9FC2-E0FB2B845D40}" srcOrd="6" destOrd="0" presId="urn:microsoft.com/office/officeart/2005/8/layout/list1"/>
    <dgm:cxn modelId="{45833081-C14E-40A3-B9A4-8629C189E141}" type="presParOf" srcId="{D89C6509-8B2F-4C5F-AA99-EC6195239835}" destId="{AC3DD5B4-A211-4DB4-B32D-D3155674C6DB}" srcOrd="7" destOrd="0" presId="urn:microsoft.com/office/officeart/2005/8/layout/list1"/>
    <dgm:cxn modelId="{E5B493AE-12FF-4253-AB7C-F290C6360020}" type="presParOf" srcId="{D89C6509-8B2F-4C5F-AA99-EC6195239835}" destId="{76E106F5-D9D2-4AE5-A518-E4ECE022029B}" srcOrd="8" destOrd="0" presId="urn:microsoft.com/office/officeart/2005/8/layout/list1"/>
    <dgm:cxn modelId="{639329A1-F61C-4C82-9ED0-276CD42850D6}" type="presParOf" srcId="{76E106F5-D9D2-4AE5-A518-E4ECE022029B}" destId="{80C938CE-0C3C-48F1-AD7D-829B16080CCA}" srcOrd="0" destOrd="0" presId="urn:microsoft.com/office/officeart/2005/8/layout/list1"/>
    <dgm:cxn modelId="{68DF1E01-7F0E-4258-BD86-72ECBEFACA94}" type="presParOf" srcId="{76E106F5-D9D2-4AE5-A518-E4ECE022029B}" destId="{0B498F39-AA3F-49B4-B807-32C7FBA504F0}" srcOrd="1" destOrd="0" presId="urn:microsoft.com/office/officeart/2005/8/layout/list1"/>
    <dgm:cxn modelId="{F1185310-A05A-4B75-88B4-05CA78A1AC52}" type="presParOf" srcId="{D89C6509-8B2F-4C5F-AA99-EC6195239835}" destId="{EDE2B1F9-F1A9-462D-93F9-83184904C10C}" srcOrd="9" destOrd="0" presId="urn:microsoft.com/office/officeart/2005/8/layout/list1"/>
    <dgm:cxn modelId="{3BF2E64F-32C0-4561-B3E0-62B114FDEBA1}" type="presParOf" srcId="{D89C6509-8B2F-4C5F-AA99-EC6195239835}" destId="{C0834600-8023-4901-945A-106717FD379D}" srcOrd="10" destOrd="0" presId="urn:microsoft.com/office/officeart/2005/8/layout/list1"/>
    <dgm:cxn modelId="{86588B8D-0B67-4016-A952-B5D6F3E40FCB}" type="presParOf" srcId="{D89C6509-8B2F-4C5F-AA99-EC6195239835}" destId="{245EA319-3F2F-4357-A7D7-DEFA29816A63}" srcOrd="11" destOrd="0" presId="urn:microsoft.com/office/officeart/2005/8/layout/list1"/>
    <dgm:cxn modelId="{B4A1C312-49B2-41E9-A1E2-E507FFAA50F9}" type="presParOf" srcId="{D89C6509-8B2F-4C5F-AA99-EC6195239835}" destId="{2657AC2C-B22E-4C06-82CB-A6C3DDC16AE3}" srcOrd="12" destOrd="0" presId="urn:microsoft.com/office/officeart/2005/8/layout/list1"/>
    <dgm:cxn modelId="{10BBDF60-0E6B-48E4-AF96-F1B9EA2BEDEF}" type="presParOf" srcId="{2657AC2C-B22E-4C06-82CB-A6C3DDC16AE3}" destId="{45557956-9896-4DCA-9BEE-B0C6FC70B56D}" srcOrd="0" destOrd="0" presId="urn:microsoft.com/office/officeart/2005/8/layout/list1"/>
    <dgm:cxn modelId="{2081CE8D-6C84-441C-9DA9-2D92EF6AB7FD}" type="presParOf" srcId="{2657AC2C-B22E-4C06-82CB-A6C3DDC16AE3}" destId="{3298FBA7-6F48-4FED-885A-86A286FBAF26}" srcOrd="1" destOrd="0" presId="urn:microsoft.com/office/officeart/2005/8/layout/list1"/>
    <dgm:cxn modelId="{2C86A0B2-B472-4A9E-811A-843639CEDBD2}" type="presParOf" srcId="{D89C6509-8B2F-4C5F-AA99-EC6195239835}" destId="{3719F7A0-0ABE-4D6F-8AF7-C5219DAF767B}" srcOrd="13" destOrd="0" presId="urn:microsoft.com/office/officeart/2005/8/layout/list1"/>
    <dgm:cxn modelId="{E39F6B92-65FD-435F-B3FC-411D01EFFE08}" type="presParOf" srcId="{D89C6509-8B2F-4C5F-AA99-EC6195239835}" destId="{7281E192-0F65-48D7-B735-F7D840E37B27}" srcOrd="14" destOrd="0" presId="urn:microsoft.com/office/officeart/2005/8/layout/list1"/>
    <dgm:cxn modelId="{5BB378AC-D812-413C-A14A-141041E1B3E1}" type="presParOf" srcId="{D89C6509-8B2F-4C5F-AA99-EC6195239835}" destId="{16332E3B-C480-4558-B382-F0503CC2D578}" srcOrd="15" destOrd="0" presId="urn:microsoft.com/office/officeart/2005/8/layout/list1"/>
    <dgm:cxn modelId="{C09C6202-5F16-4BEB-BABE-CBCFBE56DABE}" type="presParOf" srcId="{D89C6509-8B2F-4C5F-AA99-EC6195239835}" destId="{99A3F9E4-9179-468B-961F-215EE7AE5C81}" srcOrd="16" destOrd="0" presId="urn:microsoft.com/office/officeart/2005/8/layout/list1"/>
    <dgm:cxn modelId="{567BF0DB-405D-451E-9F28-F6060F09EB3C}" type="presParOf" srcId="{99A3F9E4-9179-468B-961F-215EE7AE5C81}" destId="{64F2B568-1126-40FF-9D9B-0AECD4FA2BE3}" srcOrd="0" destOrd="0" presId="urn:microsoft.com/office/officeart/2005/8/layout/list1"/>
    <dgm:cxn modelId="{527E5094-9959-4CF6-BAD4-7EA181800E51}" type="presParOf" srcId="{99A3F9E4-9179-468B-961F-215EE7AE5C81}" destId="{0FA045A1-6953-4E60-BD87-ACE0A14EEA4F}" srcOrd="1" destOrd="0" presId="urn:microsoft.com/office/officeart/2005/8/layout/list1"/>
    <dgm:cxn modelId="{65C4EAC4-F78A-4F9D-9FD8-7638BAC9BA45}" type="presParOf" srcId="{D89C6509-8B2F-4C5F-AA99-EC6195239835}" destId="{00716204-C7AB-433E-B0DD-980B4EA82CB4}" srcOrd="17" destOrd="0" presId="urn:microsoft.com/office/officeart/2005/8/layout/list1"/>
    <dgm:cxn modelId="{3103D30C-7911-4CA2-B7EE-40D808BEF4C6}" type="presParOf" srcId="{D89C6509-8B2F-4C5F-AA99-EC6195239835}" destId="{884D1FB8-A23E-4EB8-A036-14BEF0BB7993}" srcOrd="18" destOrd="0" presId="urn:microsoft.com/office/officeart/2005/8/layout/list1"/>
    <dgm:cxn modelId="{8A2CB1ED-7027-44D4-941F-9B2E93DE96E5}" type="presParOf" srcId="{D89C6509-8B2F-4C5F-AA99-EC6195239835}" destId="{DE301283-5C2A-4C56-88CD-0770A3A88B55}" srcOrd="19" destOrd="0" presId="urn:microsoft.com/office/officeart/2005/8/layout/list1"/>
    <dgm:cxn modelId="{FA6F0A07-2504-40A6-8503-FDF458178C4E}" type="presParOf" srcId="{D89C6509-8B2F-4C5F-AA99-EC6195239835}" destId="{3A57D0F8-9548-4D3F-B9DE-15DE6FFA950F}" srcOrd="20" destOrd="0" presId="urn:microsoft.com/office/officeart/2005/8/layout/list1"/>
    <dgm:cxn modelId="{36FD7F0A-68AA-40AC-A759-41CD49A4B33D}" type="presParOf" srcId="{3A57D0F8-9548-4D3F-B9DE-15DE6FFA950F}" destId="{267BCAEB-2871-4E74-A09C-7DFD9A79CF3D}" srcOrd="0" destOrd="0" presId="urn:microsoft.com/office/officeart/2005/8/layout/list1"/>
    <dgm:cxn modelId="{ED5069E2-5B03-4406-AB9F-BDA2FEE35DB8}" type="presParOf" srcId="{3A57D0F8-9548-4D3F-B9DE-15DE6FFA950F}" destId="{964B9393-B860-4BC1-B51C-9494762B94F6}" srcOrd="1" destOrd="0" presId="urn:microsoft.com/office/officeart/2005/8/layout/list1"/>
    <dgm:cxn modelId="{A549BFAF-D01D-494F-AA4F-3A9626341F1B}" type="presParOf" srcId="{D89C6509-8B2F-4C5F-AA99-EC6195239835}" destId="{246DDA5B-09B1-42E3-9605-89F12F5DB5C0}" srcOrd="21" destOrd="0" presId="urn:microsoft.com/office/officeart/2005/8/layout/list1"/>
    <dgm:cxn modelId="{96EC9080-96CE-4E82-86CF-559C5B2769A3}" type="presParOf" srcId="{D89C6509-8B2F-4C5F-AA99-EC6195239835}" destId="{BC938ECA-64E7-4B9F-B4F7-29B8BAE76BC5}" srcOrd="22" destOrd="0" presId="urn:microsoft.com/office/officeart/2005/8/layout/list1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DA29443-6279-4A99-B61D-B69CC04C789B}" type="doc">
      <dgm:prSet loTypeId="urn:microsoft.com/office/officeart/2005/8/layout/arrow2" loCatId="process" qsTypeId="urn:microsoft.com/office/officeart/2005/8/quickstyle/3d2" qsCatId="3D" csTypeId="urn:microsoft.com/office/officeart/2005/8/colors/accent1_2" csCatId="accent1" phldr="1"/>
      <dgm:spPr/>
    </dgm:pt>
    <dgm:pt modelId="{C3355D43-65F2-429D-8FBD-42E88617F79E}">
      <dgm:prSet phldrT="[Texto]" custT="1"/>
      <dgm:spPr/>
      <dgm:t>
        <a:bodyPr/>
        <a:lstStyle/>
        <a:p>
          <a:pPr algn="ctr"/>
          <a:r>
            <a:rPr lang="es-CL" sz="4400" dirty="0" smtClean="0"/>
            <a:t>Petróleo</a:t>
          </a:r>
          <a:r>
            <a:rPr lang="es-CL" sz="3300" dirty="0" smtClean="0"/>
            <a:t/>
          </a:r>
          <a:br>
            <a:rPr lang="es-CL" sz="3300" dirty="0" smtClean="0"/>
          </a:br>
          <a:r>
            <a:rPr lang="es-CL" sz="2400" dirty="0" smtClean="0"/>
            <a:t>(Actual)</a:t>
          </a:r>
          <a:endParaRPr lang="es-ES" sz="2400" dirty="0"/>
        </a:p>
      </dgm:t>
    </dgm:pt>
    <dgm:pt modelId="{8B3A3FE7-E15D-491C-9987-CFE4664DF95E}" type="parTrans" cxnId="{2317EC94-4C07-47E9-9CEB-14D7D4AD48A0}">
      <dgm:prSet/>
      <dgm:spPr/>
      <dgm:t>
        <a:bodyPr/>
        <a:lstStyle/>
        <a:p>
          <a:endParaRPr lang="es-ES"/>
        </a:p>
      </dgm:t>
    </dgm:pt>
    <dgm:pt modelId="{D64BB4D1-533B-4595-ACC2-8EC9DC0D32BF}" type="sibTrans" cxnId="{2317EC94-4C07-47E9-9CEB-14D7D4AD48A0}">
      <dgm:prSet/>
      <dgm:spPr/>
      <dgm:t>
        <a:bodyPr/>
        <a:lstStyle/>
        <a:p>
          <a:endParaRPr lang="es-ES"/>
        </a:p>
      </dgm:t>
    </dgm:pt>
    <dgm:pt modelId="{88964045-DC91-41F6-9BB4-BCDB13D207CA}">
      <dgm:prSet phldrT="[Texto]" custT="1"/>
      <dgm:spPr/>
      <dgm:t>
        <a:bodyPr/>
        <a:lstStyle/>
        <a:p>
          <a:pPr algn="ctr"/>
          <a:r>
            <a:rPr lang="es-CL" sz="9600" dirty="0" smtClean="0"/>
            <a:t>?</a:t>
          </a:r>
          <a:br>
            <a:rPr lang="es-CL" sz="9600" dirty="0" smtClean="0"/>
          </a:br>
          <a:r>
            <a:rPr lang="es-CL" sz="2400" dirty="0" smtClean="0"/>
            <a:t>(Corto Plazo)</a:t>
          </a:r>
          <a:endParaRPr lang="es-ES" sz="2400" dirty="0"/>
        </a:p>
      </dgm:t>
    </dgm:pt>
    <dgm:pt modelId="{180C523C-381F-4478-B5F7-F8FBC89C645D}" type="parTrans" cxnId="{31AF17B8-DC34-4486-A34D-96131B3B223C}">
      <dgm:prSet/>
      <dgm:spPr/>
      <dgm:t>
        <a:bodyPr/>
        <a:lstStyle/>
        <a:p>
          <a:endParaRPr lang="es-ES"/>
        </a:p>
      </dgm:t>
    </dgm:pt>
    <dgm:pt modelId="{B29363F6-DC15-4FC4-9A14-67041FF0EF2B}" type="sibTrans" cxnId="{31AF17B8-DC34-4486-A34D-96131B3B223C}">
      <dgm:prSet/>
      <dgm:spPr/>
      <dgm:t>
        <a:bodyPr/>
        <a:lstStyle/>
        <a:p>
          <a:endParaRPr lang="es-ES"/>
        </a:p>
      </dgm:t>
    </dgm:pt>
    <dgm:pt modelId="{FB3E6879-92E2-41AD-BB8B-07A8BD8799C9}">
      <dgm:prSet phldrT="[Texto]" custT="1"/>
      <dgm:spPr/>
      <dgm:t>
        <a:bodyPr/>
        <a:lstStyle/>
        <a:p>
          <a:r>
            <a:rPr lang="es-CL" sz="6500" dirty="0" smtClean="0"/>
            <a:t>H</a:t>
          </a:r>
          <a:r>
            <a:rPr lang="es-CL" sz="6500" baseline="-25000" dirty="0" smtClean="0"/>
            <a:t>2</a:t>
          </a:r>
          <a:r>
            <a:rPr lang="es-CL" sz="6500" dirty="0" smtClean="0"/>
            <a:t/>
          </a:r>
          <a:br>
            <a:rPr lang="es-CL" sz="6500" dirty="0" smtClean="0"/>
          </a:br>
          <a:r>
            <a:rPr lang="es-CL" sz="2400" dirty="0" smtClean="0"/>
            <a:t>(2030-2040)</a:t>
          </a:r>
          <a:endParaRPr lang="es-ES" sz="6500" dirty="0"/>
        </a:p>
      </dgm:t>
    </dgm:pt>
    <dgm:pt modelId="{16794976-A462-42BD-A68E-836E1C64630D}" type="parTrans" cxnId="{4BA91DD1-0D3C-425D-A5EF-4A1A646C64A5}">
      <dgm:prSet/>
      <dgm:spPr/>
      <dgm:t>
        <a:bodyPr/>
        <a:lstStyle/>
        <a:p>
          <a:endParaRPr lang="es-ES"/>
        </a:p>
      </dgm:t>
    </dgm:pt>
    <dgm:pt modelId="{232611CF-2934-41F1-A8D9-436362B3D79E}" type="sibTrans" cxnId="{4BA91DD1-0D3C-425D-A5EF-4A1A646C64A5}">
      <dgm:prSet/>
      <dgm:spPr/>
      <dgm:t>
        <a:bodyPr/>
        <a:lstStyle/>
        <a:p>
          <a:endParaRPr lang="es-ES"/>
        </a:p>
      </dgm:t>
    </dgm:pt>
    <dgm:pt modelId="{5BD26BB3-16F9-497D-8F6D-74447A8729BA}" type="pres">
      <dgm:prSet presAssocID="{6DA29443-6279-4A99-B61D-B69CC04C789B}" presName="arrowDiagram" presStyleCnt="0">
        <dgm:presLayoutVars>
          <dgm:chMax val="5"/>
          <dgm:dir/>
          <dgm:resizeHandles val="exact"/>
        </dgm:presLayoutVars>
      </dgm:prSet>
      <dgm:spPr/>
    </dgm:pt>
    <dgm:pt modelId="{0E11DBD0-C4FD-4CAC-9B27-B7B035E3CF95}" type="pres">
      <dgm:prSet presAssocID="{6DA29443-6279-4A99-B61D-B69CC04C789B}" presName="arrow" presStyleLbl="bgShp" presStyleIdx="0" presStyleCnt="1" custLinFactNeighborX="-1031" custLinFactNeighborY="-4759"/>
      <dgm:spPr>
        <a:solidFill>
          <a:srgbClr val="92D050"/>
        </a:solidFill>
      </dgm:spPr>
    </dgm:pt>
    <dgm:pt modelId="{F4BA2673-0B8C-4791-8A74-0BBE37086A3F}" type="pres">
      <dgm:prSet presAssocID="{6DA29443-6279-4A99-B61D-B69CC04C789B}" presName="arrowDiagram3" presStyleCnt="0"/>
      <dgm:spPr/>
    </dgm:pt>
    <dgm:pt modelId="{0F4EE3CF-4763-4DC7-B79F-356C55B4EFEB}" type="pres">
      <dgm:prSet presAssocID="{C3355D43-65F2-429D-8FBD-42E88617F79E}" presName="bullet3a" presStyleLbl="node1" presStyleIdx="0" presStyleCnt="3"/>
      <dgm:spPr/>
    </dgm:pt>
    <dgm:pt modelId="{11F4578B-3F63-467A-8EEB-DBF226D32653}" type="pres">
      <dgm:prSet presAssocID="{C3355D43-65F2-429D-8FBD-42E88617F79E}" presName="textBox3a" presStyleLbl="revTx" presStyleIdx="0" presStyleCnt="3" custScaleX="156626" custLinFactNeighborX="-3140" custLinFactNeighborY="937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DEB1D0-3E75-487E-807C-66126C760A19}" type="pres">
      <dgm:prSet presAssocID="{88964045-DC91-41F6-9BB4-BCDB13D207CA}" presName="bullet3b" presStyleLbl="node1" presStyleIdx="1" presStyleCnt="3"/>
      <dgm:spPr/>
    </dgm:pt>
    <dgm:pt modelId="{C39D7818-CEE9-4EB2-B07D-989D7C8B4025}" type="pres">
      <dgm:prSet presAssocID="{88964045-DC91-41F6-9BB4-BCDB13D207CA}" presName="textBox3b" presStyleLbl="revTx" presStyleIdx="1" presStyleCnt="3" custScaleX="152578" custScaleY="76709" custLinFactNeighborX="0" custLinFactNeighborY="-32909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23148E2-33DB-4A79-BF39-E3EBB148F340}" type="pres">
      <dgm:prSet presAssocID="{FB3E6879-92E2-41AD-BB8B-07A8BD8799C9}" presName="bullet3c" presStyleLbl="node1" presStyleIdx="2" presStyleCnt="3"/>
      <dgm:spPr/>
    </dgm:pt>
    <dgm:pt modelId="{7F8723B2-CD90-4BD6-BB8E-6ABFB6EFC687}" type="pres">
      <dgm:prSet presAssocID="{FB3E6879-92E2-41AD-BB8B-07A8BD8799C9}" presName="textBox3c" presStyleLbl="revTx" presStyleIdx="2" presStyleCnt="3" custScaleX="16844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31AF17B8-DC34-4486-A34D-96131B3B223C}" srcId="{6DA29443-6279-4A99-B61D-B69CC04C789B}" destId="{88964045-DC91-41F6-9BB4-BCDB13D207CA}" srcOrd="1" destOrd="0" parTransId="{180C523C-381F-4478-B5F7-F8FBC89C645D}" sibTransId="{B29363F6-DC15-4FC4-9A14-67041FF0EF2B}"/>
    <dgm:cxn modelId="{4BA91DD1-0D3C-425D-A5EF-4A1A646C64A5}" srcId="{6DA29443-6279-4A99-B61D-B69CC04C789B}" destId="{FB3E6879-92E2-41AD-BB8B-07A8BD8799C9}" srcOrd="2" destOrd="0" parTransId="{16794976-A462-42BD-A68E-836E1C64630D}" sibTransId="{232611CF-2934-41F1-A8D9-436362B3D79E}"/>
    <dgm:cxn modelId="{2317EC94-4C07-47E9-9CEB-14D7D4AD48A0}" srcId="{6DA29443-6279-4A99-B61D-B69CC04C789B}" destId="{C3355D43-65F2-429D-8FBD-42E88617F79E}" srcOrd="0" destOrd="0" parTransId="{8B3A3FE7-E15D-491C-9987-CFE4664DF95E}" sibTransId="{D64BB4D1-533B-4595-ACC2-8EC9DC0D32BF}"/>
    <dgm:cxn modelId="{ACC864DD-02F0-4303-B64A-FDF5D55E9A2D}" type="presOf" srcId="{FB3E6879-92E2-41AD-BB8B-07A8BD8799C9}" destId="{7F8723B2-CD90-4BD6-BB8E-6ABFB6EFC687}" srcOrd="0" destOrd="0" presId="urn:microsoft.com/office/officeart/2005/8/layout/arrow2"/>
    <dgm:cxn modelId="{1D71F9A5-FB41-4F9F-8013-7D9548FA2B81}" type="presOf" srcId="{6DA29443-6279-4A99-B61D-B69CC04C789B}" destId="{5BD26BB3-16F9-497D-8F6D-74447A8729BA}" srcOrd="0" destOrd="0" presId="urn:microsoft.com/office/officeart/2005/8/layout/arrow2"/>
    <dgm:cxn modelId="{138C89CF-DFFA-48FC-A7DF-5907BB8B94E8}" type="presOf" srcId="{C3355D43-65F2-429D-8FBD-42E88617F79E}" destId="{11F4578B-3F63-467A-8EEB-DBF226D32653}" srcOrd="0" destOrd="0" presId="urn:microsoft.com/office/officeart/2005/8/layout/arrow2"/>
    <dgm:cxn modelId="{892831BA-2D52-4224-83A7-6FB71109C89E}" type="presOf" srcId="{88964045-DC91-41F6-9BB4-BCDB13D207CA}" destId="{C39D7818-CEE9-4EB2-B07D-989D7C8B4025}" srcOrd="0" destOrd="0" presId="urn:microsoft.com/office/officeart/2005/8/layout/arrow2"/>
    <dgm:cxn modelId="{07E6B096-98AC-494F-AB2B-E590E19D00E6}" type="presParOf" srcId="{5BD26BB3-16F9-497D-8F6D-74447A8729BA}" destId="{0E11DBD0-C4FD-4CAC-9B27-B7B035E3CF95}" srcOrd="0" destOrd="0" presId="urn:microsoft.com/office/officeart/2005/8/layout/arrow2"/>
    <dgm:cxn modelId="{96CD6373-6E7E-480E-891A-B826DADEED42}" type="presParOf" srcId="{5BD26BB3-16F9-497D-8F6D-74447A8729BA}" destId="{F4BA2673-0B8C-4791-8A74-0BBE37086A3F}" srcOrd="1" destOrd="0" presId="urn:microsoft.com/office/officeart/2005/8/layout/arrow2"/>
    <dgm:cxn modelId="{3FF767AA-E0C6-473A-9BF2-EE301CCAB92C}" type="presParOf" srcId="{F4BA2673-0B8C-4791-8A74-0BBE37086A3F}" destId="{0F4EE3CF-4763-4DC7-B79F-356C55B4EFEB}" srcOrd="0" destOrd="0" presId="urn:microsoft.com/office/officeart/2005/8/layout/arrow2"/>
    <dgm:cxn modelId="{0BE7018E-60DD-4150-8899-AEDDEC2B031A}" type="presParOf" srcId="{F4BA2673-0B8C-4791-8A74-0BBE37086A3F}" destId="{11F4578B-3F63-467A-8EEB-DBF226D32653}" srcOrd="1" destOrd="0" presId="urn:microsoft.com/office/officeart/2005/8/layout/arrow2"/>
    <dgm:cxn modelId="{7ACE0670-9473-49D5-80FB-1B2A225B43D8}" type="presParOf" srcId="{F4BA2673-0B8C-4791-8A74-0BBE37086A3F}" destId="{E2DEB1D0-3E75-487E-807C-66126C760A19}" srcOrd="2" destOrd="0" presId="urn:microsoft.com/office/officeart/2005/8/layout/arrow2"/>
    <dgm:cxn modelId="{5B0A9A27-74A1-4C1C-AEDA-15CC03D3B77E}" type="presParOf" srcId="{F4BA2673-0B8C-4791-8A74-0BBE37086A3F}" destId="{C39D7818-CEE9-4EB2-B07D-989D7C8B4025}" srcOrd="3" destOrd="0" presId="urn:microsoft.com/office/officeart/2005/8/layout/arrow2"/>
    <dgm:cxn modelId="{E70FF947-0799-4CC1-B3DD-7848606C6F9D}" type="presParOf" srcId="{F4BA2673-0B8C-4791-8A74-0BBE37086A3F}" destId="{D23148E2-33DB-4A79-BF39-E3EBB148F340}" srcOrd="4" destOrd="0" presId="urn:microsoft.com/office/officeart/2005/8/layout/arrow2"/>
    <dgm:cxn modelId="{70D65D13-C8F9-426A-A485-03541B767078}" type="presParOf" srcId="{F4BA2673-0B8C-4791-8A74-0BBE37086A3F}" destId="{7F8723B2-CD90-4BD6-BB8E-6ABFB6EFC687}" srcOrd="5" destOrd="0" presId="urn:microsoft.com/office/officeart/2005/8/layout/arrow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</dgm:pt>
    <dgm:pt modelId="{07B804BD-EDF2-4E0E-A324-F7AB992D2587}" type="sibTrans" cxnId="{0F33CAE3-AC06-4EAE-8641-754C6445F9B0}">
      <dgm:prSet/>
      <dgm:spPr/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</dgm:pt>
    <dgm:pt modelId="{02FC12EF-E6B5-4C71-B12C-0832D448F408}" type="sibTrans" cxnId="{D9925B47-F403-4B30-BEB0-32ED31841A7E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78856D0E-5698-4BDB-81A9-FE295A760B6F}" type="presOf" srcId="{96654F84-FD0A-4039-A607-40F88DD5E553}" destId="{A85F5C87-DB2E-4CFF-95AA-B002F3C06BCB}" srcOrd="1" destOrd="0" presId="urn:microsoft.com/office/officeart/2005/8/layout/list1"/>
    <dgm:cxn modelId="{9C55187F-5B94-41A4-9479-DC64643E7F81}" type="presOf" srcId="{344D547C-FE2D-404A-A85F-7DAED2816B41}" destId="{0FA045A1-6953-4E60-BD87-ACE0A14EEA4F}" srcOrd="1" destOrd="0" presId="urn:microsoft.com/office/officeart/2005/8/layout/list1"/>
    <dgm:cxn modelId="{5A5BDE1F-8D53-4CD7-BB74-A3A080B5DC55}" type="presOf" srcId="{C1CF935D-73DE-4A82-9F6E-549D878A253D}" destId="{D89C6509-8B2F-4C5F-AA99-EC6195239835}" srcOrd="0" destOrd="0" presId="urn:microsoft.com/office/officeart/2005/8/layout/list1"/>
    <dgm:cxn modelId="{855CC68F-3174-4A77-8999-79B4E3D2D4AC}" type="presOf" srcId="{96654F84-FD0A-4039-A607-40F88DD5E553}" destId="{802A95F7-58EB-4883-81BB-28AE48F89C62}" srcOrd="0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8E458FDA-0A57-4A9E-9D04-16D86A26C337}" type="presOf" srcId="{344D547C-FE2D-404A-A85F-7DAED2816B41}" destId="{64F2B568-1126-40FF-9D9B-0AECD4FA2BE3}" srcOrd="0" destOrd="0" presId="urn:microsoft.com/office/officeart/2005/8/layout/list1"/>
    <dgm:cxn modelId="{0C481DF5-5360-48F3-8618-7D9EACB098D0}" type="presOf" srcId="{B677A647-9531-4E0F-882D-A515FB186F6C}" destId="{45557956-9896-4DCA-9BEE-B0C6FC70B56D}" srcOrd="0" destOrd="0" presId="urn:microsoft.com/office/officeart/2005/8/layout/list1"/>
    <dgm:cxn modelId="{562A2DFE-F7E7-4B69-8BC0-B5B740D6283B}" type="presOf" srcId="{B677A647-9531-4E0F-882D-A515FB186F6C}" destId="{3298FBA7-6F48-4FED-885A-86A286FBAF26}" srcOrd="1" destOrd="0" presId="urn:microsoft.com/office/officeart/2005/8/layout/list1"/>
    <dgm:cxn modelId="{DEB6E601-19B1-4ED7-BD74-7A236F82C9F4}" type="presOf" srcId="{584C2D1F-31B2-4EC7-A3DD-9170586DDFE1}" destId="{964B9393-B860-4BC1-B51C-9494762B94F6}" srcOrd="1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DB9A94D2-BF1E-4B7B-BD6F-3F7758A187CB}" type="presOf" srcId="{5BDF89B5-3D64-4AD3-B303-F95A1182E5DB}" destId="{C610B5D5-5A71-4970-BA76-956E05E5CC5F}" srcOrd="0" destOrd="0" presId="urn:microsoft.com/office/officeart/2005/8/layout/list1"/>
    <dgm:cxn modelId="{8E16816A-1860-4FE4-A192-1BE235E3B747}" type="presOf" srcId="{584C2D1F-31B2-4EC7-A3DD-9170586DDFE1}" destId="{267BCAEB-2871-4E74-A09C-7DFD9A79CF3D}" srcOrd="0" destOrd="0" presId="urn:microsoft.com/office/officeart/2005/8/layout/list1"/>
    <dgm:cxn modelId="{C27B4AA8-7624-413B-8507-D6FC0DB52A96}" type="presOf" srcId="{5BDF89B5-3D64-4AD3-B303-F95A1182E5DB}" destId="{1EBB76BD-A9FF-4F59-9B1D-5722402C07C7}" srcOrd="1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E255F589-BCB3-4176-AE53-D860B96BAB5A}" type="presParOf" srcId="{D89C6509-8B2F-4C5F-AA99-EC6195239835}" destId="{E76D02C9-6A96-4E1D-AEB4-D216374E906C}" srcOrd="0" destOrd="0" presId="urn:microsoft.com/office/officeart/2005/8/layout/list1"/>
    <dgm:cxn modelId="{548E5F6E-B6AB-4086-AE9A-87F19A896345}" type="presParOf" srcId="{E76D02C9-6A96-4E1D-AEB4-D216374E906C}" destId="{C610B5D5-5A71-4970-BA76-956E05E5CC5F}" srcOrd="0" destOrd="0" presId="urn:microsoft.com/office/officeart/2005/8/layout/list1"/>
    <dgm:cxn modelId="{CF2DAD5E-3AF8-4BFF-BE7F-892B595FFE2F}" type="presParOf" srcId="{E76D02C9-6A96-4E1D-AEB4-D216374E906C}" destId="{1EBB76BD-A9FF-4F59-9B1D-5722402C07C7}" srcOrd="1" destOrd="0" presId="urn:microsoft.com/office/officeart/2005/8/layout/list1"/>
    <dgm:cxn modelId="{BCF875C5-A6F7-4D0A-9C57-C85DEE84D71A}" type="presParOf" srcId="{D89C6509-8B2F-4C5F-AA99-EC6195239835}" destId="{2B096E8C-069F-4384-A652-376FCC11F1A5}" srcOrd="1" destOrd="0" presId="urn:microsoft.com/office/officeart/2005/8/layout/list1"/>
    <dgm:cxn modelId="{49EB7011-69E9-4651-AEE7-0D6388015D6E}" type="presParOf" srcId="{D89C6509-8B2F-4C5F-AA99-EC6195239835}" destId="{656D2653-D397-4363-9948-1BF5912F58F6}" srcOrd="2" destOrd="0" presId="urn:microsoft.com/office/officeart/2005/8/layout/list1"/>
    <dgm:cxn modelId="{F22DC269-1CBB-4356-B8EC-F2098866640E}" type="presParOf" srcId="{D89C6509-8B2F-4C5F-AA99-EC6195239835}" destId="{425E6B9B-8D2C-43A9-9AD7-E9CEFCB026E0}" srcOrd="3" destOrd="0" presId="urn:microsoft.com/office/officeart/2005/8/layout/list1"/>
    <dgm:cxn modelId="{9BCB8221-30E6-4D75-9FAB-A04763262869}" type="presParOf" srcId="{D89C6509-8B2F-4C5F-AA99-EC6195239835}" destId="{95757B4E-A614-4586-9CC1-3E74D5B079F0}" srcOrd="4" destOrd="0" presId="urn:microsoft.com/office/officeart/2005/8/layout/list1"/>
    <dgm:cxn modelId="{70A613A4-A92A-40D0-8EBC-97CA9303D67E}" type="presParOf" srcId="{95757B4E-A614-4586-9CC1-3E74D5B079F0}" destId="{802A95F7-58EB-4883-81BB-28AE48F89C62}" srcOrd="0" destOrd="0" presId="urn:microsoft.com/office/officeart/2005/8/layout/list1"/>
    <dgm:cxn modelId="{2A4E9F2B-FB52-4588-AD58-0EE65EEBC0A7}" type="presParOf" srcId="{95757B4E-A614-4586-9CC1-3E74D5B079F0}" destId="{A85F5C87-DB2E-4CFF-95AA-B002F3C06BCB}" srcOrd="1" destOrd="0" presId="urn:microsoft.com/office/officeart/2005/8/layout/list1"/>
    <dgm:cxn modelId="{3C4DAF7F-8E6B-41F7-BFB1-E9238B540812}" type="presParOf" srcId="{D89C6509-8B2F-4C5F-AA99-EC6195239835}" destId="{9261C5E6-300D-48E1-B812-D11F61340807}" srcOrd="5" destOrd="0" presId="urn:microsoft.com/office/officeart/2005/8/layout/list1"/>
    <dgm:cxn modelId="{F8C2DD69-36CC-419F-B11B-C352CE2F75A4}" type="presParOf" srcId="{D89C6509-8B2F-4C5F-AA99-EC6195239835}" destId="{E8039DC9-3940-4717-9FC2-E0FB2B845D40}" srcOrd="6" destOrd="0" presId="urn:microsoft.com/office/officeart/2005/8/layout/list1"/>
    <dgm:cxn modelId="{9D45DEB1-B1B9-476B-9362-E0D3B3133664}" type="presParOf" srcId="{D89C6509-8B2F-4C5F-AA99-EC6195239835}" destId="{AC3DD5B4-A211-4DB4-B32D-D3155674C6DB}" srcOrd="7" destOrd="0" presId="urn:microsoft.com/office/officeart/2005/8/layout/list1"/>
    <dgm:cxn modelId="{DC612AD0-248E-4212-AF03-181B4AA65095}" type="presParOf" srcId="{D89C6509-8B2F-4C5F-AA99-EC6195239835}" destId="{2657AC2C-B22E-4C06-82CB-A6C3DDC16AE3}" srcOrd="8" destOrd="0" presId="urn:microsoft.com/office/officeart/2005/8/layout/list1"/>
    <dgm:cxn modelId="{FE62F50B-A7BE-4FE7-909E-A2EBD86455CF}" type="presParOf" srcId="{2657AC2C-B22E-4C06-82CB-A6C3DDC16AE3}" destId="{45557956-9896-4DCA-9BEE-B0C6FC70B56D}" srcOrd="0" destOrd="0" presId="urn:microsoft.com/office/officeart/2005/8/layout/list1"/>
    <dgm:cxn modelId="{7C5516F2-D859-471A-8D9C-79EC9AA91EEC}" type="presParOf" srcId="{2657AC2C-B22E-4C06-82CB-A6C3DDC16AE3}" destId="{3298FBA7-6F48-4FED-885A-86A286FBAF26}" srcOrd="1" destOrd="0" presId="urn:microsoft.com/office/officeart/2005/8/layout/list1"/>
    <dgm:cxn modelId="{96F6F1C7-0CC5-4B25-A088-0D18F15F0CE4}" type="presParOf" srcId="{D89C6509-8B2F-4C5F-AA99-EC6195239835}" destId="{3719F7A0-0ABE-4D6F-8AF7-C5219DAF767B}" srcOrd="9" destOrd="0" presId="urn:microsoft.com/office/officeart/2005/8/layout/list1"/>
    <dgm:cxn modelId="{3FAFC5EB-8032-4C16-A716-2CC2F2B6F0FA}" type="presParOf" srcId="{D89C6509-8B2F-4C5F-AA99-EC6195239835}" destId="{7281E192-0F65-48D7-B735-F7D840E37B27}" srcOrd="10" destOrd="0" presId="urn:microsoft.com/office/officeart/2005/8/layout/list1"/>
    <dgm:cxn modelId="{644A716B-EBB0-4954-8DC5-DDE5404B4EEB}" type="presParOf" srcId="{D89C6509-8B2F-4C5F-AA99-EC6195239835}" destId="{16332E3B-C480-4558-B382-F0503CC2D578}" srcOrd="11" destOrd="0" presId="urn:microsoft.com/office/officeart/2005/8/layout/list1"/>
    <dgm:cxn modelId="{A7D0B5E2-1FF5-41C7-BC25-6AF353EB82D4}" type="presParOf" srcId="{D89C6509-8B2F-4C5F-AA99-EC6195239835}" destId="{99A3F9E4-9179-468B-961F-215EE7AE5C81}" srcOrd="12" destOrd="0" presId="urn:microsoft.com/office/officeart/2005/8/layout/list1"/>
    <dgm:cxn modelId="{D16F4F37-7973-4352-A7B2-84D6651FBC1A}" type="presParOf" srcId="{99A3F9E4-9179-468B-961F-215EE7AE5C81}" destId="{64F2B568-1126-40FF-9D9B-0AECD4FA2BE3}" srcOrd="0" destOrd="0" presId="urn:microsoft.com/office/officeart/2005/8/layout/list1"/>
    <dgm:cxn modelId="{A764CED9-32E2-49CC-A065-24534B584B6F}" type="presParOf" srcId="{99A3F9E4-9179-468B-961F-215EE7AE5C81}" destId="{0FA045A1-6953-4E60-BD87-ACE0A14EEA4F}" srcOrd="1" destOrd="0" presId="urn:microsoft.com/office/officeart/2005/8/layout/list1"/>
    <dgm:cxn modelId="{35AE5076-9B06-4660-A86B-8D7183DC6BE6}" type="presParOf" srcId="{D89C6509-8B2F-4C5F-AA99-EC6195239835}" destId="{00716204-C7AB-433E-B0DD-980B4EA82CB4}" srcOrd="13" destOrd="0" presId="urn:microsoft.com/office/officeart/2005/8/layout/list1"/>
    <dgm:cxn modelId="{2A8F88F9-CEB9-4311-9AB3-BF9C47AF21EE}" type="presParOf" srcId="{D89C6509-8B2F-4C5F-AA99-EC6195239835}" destId="{884D1FB8-A23E-4EB8-A036-14BEF0BB7993}" srcOrd="14" destOrd="0" presId="urn:microsoft.com/office/officeart/2005/8/layout/list1"/>
    <dgm:cxn modelId="{21899713-3EC9-41A3-87AF-969FBE1AE21C}" type="presParOf" srcId="{D89C6509-8B2F-4C5F-AA99-EC6195239835}" destId="{DE301283-5C2A-4C56-88CD-0770A3A88B55}" srcOrd="15" destOrd="0" presId="urn:microsoft.com/office/officeart/2005/8/layout/list1"/>
    <dgm:cxn modelId="{89348E47-4764-4736-8476-6A98DF1E852C}" type="presParOf" srcId="{D89C6509-8B2F-4C5F-AA99-EC6195239835}" destId="{3A57D0F8-9548-4D3F-B9DE-15DE6FFA950F}" srcOrd="16" destOrd="0" presId="urn:microsoft.com/office/officeart/2005/8/layout/list1"/>
    <dgm:cxn modelId="{AD0722BD-AC6C-49FE-B19B-C2B4D926BF46}" type="presParOf" srcId="{3A57D0F8-9548-4D3F-B9DE-15DE6FFA950F}" destId="{267BCAEB-2871-4E74-A09C-7DFD9A79CF3D}" srcOrd="0" destOrd="0" presId="urn:microsoft.com/office/officeart/2005/8/layout/list1"/>
    <dgm:cxn modelId="{E40662BD-21A8-4004-A13D-928C708B5150}" type="presParOf" srcId="{3A57D0F8-9548-4D3F-B9DE-15DE6FFA950F}" destId="{964B9393-B860-4BC1-B51C-9494762B94F6}" srcOrd="1" destOrd="0" presId="urn:microsoft.com/office/officeart/2005/8/layout/list1"/>
    <dgm:cxn modelId="{88982FAF-F0EC-4182-84E8-6B7DF5603EF7}" type="presParOf" srcId="{D89C6509-8B2F-4C5F-AA99-EC6195239835}" destId="{246DDA5B-09B1-42E3-9605-89F12F5DB5C0}" srcOrd="17" destOrd="0" presId="urn:microsoft.com/office/officeart/2005/8/layout/list1"/>
    <dgm:cxn modelId="{A9BC5ED1-C191-49D8-BD33-634E51232A7A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 custLinFactNeighborX="33337" custLinFactNeighborY="6819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1A60708B-D7B6-4D28-BDE4-DABA82182D81}" type="presOf" srcId="{C1CF935D-73DE-4A82-9F6E-549D878A253D}" destId="{D89C6509-8B2F-4C5F-AA99-EC6195239835}" srcOrd="0" destOrd="0" presId="urn:microsoft.com/office/officeart/2005/8/layout/list1"/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17118490-1BE0-487F-8270-860D99F04E40}" type="presOf" srcId="{344D547C-FE2D-404A-A85F-7DAED2816B41}" destId="{0FA045A1-6953-4E60-BD87-ACE0A14EEA4F}" srcOrd="1" destOrd="0" presId="urn:microsoft.com/office/officeart/2005/8/layout/list1"/>
    <dgm:cxn modelId="{3641C7F7-48FD-49EF-9753-791A928B352F}" type="presOf" srcId="{344D547C-FE2D-404A-A85F-7DAED2816B41}" destId="{64F2B568-1126-40FF-9D9B-0AECD4FA2BE3}" srcOrd="0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00A075E6-17B7-40E9-81D7-F4AAABB65EC6}" type="presOf" srcId="{584C2D1F-31B2-4EC7-A3DD-9170586DDFE1}" destId="{267BCAEB-2871-4E74-A09C-7DFD9A79CF3D}" srcOrd="0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05873F30-8311-485F-BDB8-6E0CAC16505D}" type="presOf" srcId="{584C2D1F-31B2-4EC7-A3DD-9170586DDFE1}" destId="{964B9393-B860-4BC1-B51C-9494762B94F6}" srcOrd="1" destOrd="0" presId="urn:microsoft.com/office/officeart/2005/8/layout/list1"/>
    <dgm:cxn modelId="{139567C7-6F5D-46FA-AAA6-4553CCCB5C50}" type="presOf" srcId="{B677A647-9531-4E0F-882D-A515FB186F6C}" destId="{45557956-9896-4DCA-9BEE-B0C6FC70B56D}" srcOrd="0" destOrd="0" presId="urn:microsoft.com/office/officeart/2005/8/layout/list1"/>
    <dgm:cxn modelId="{8600F94B-6329-4068-8641-716DE3166F2E}" type="presOf" srcId="{96654F84-FD0A-4039-A607-40F88DD5E553}" destId="{A85F5C87-DB2E-4CFF-95AA-B002F3C06BCB}" srcOrd="1" destOrd="0" presId="urn:microsoft.com/office/officeart/2005/8/layout/list1"/>
    <dgm:cxn modelId="{8EF13F5D-9E5C-4635-97C3-D516E7234DC4}" type="presOf" srcId="{B677A647-9531-4E0F-882D-A515FB186F6C}" destId="{3298FBA7-6F48-4FED-885A-86A286FBAF26}" srcOrd="1" destOrd="0" presId="urn:microsoft.com/office/officeart/2005/8/layout/list1"/>
    <dgm:cxn modelId="{A585704B-C5A2-418D-8D4C-FE94557C8B7E}" type="presOf" srcId="{5BDF89B5-3D64-4AD3-B303-F95A1182E5DB}" destId="{C610B5D5-5A71-4970-BA76-956E05E5CC5F}" srcOrd="0" destOrd="0" presId="urn:microsoft.com/office/officeart/2005/8/layout/list1"/>
    <dgm:cxn modelId="{4C30A1F5-132D-46F5-9ABC-206DDF06082C}" type="presOf" srcId="{96654F84-FD0A-4039-A607-40F88DD5E553}" destId="{802A95F7-58EB-4883-81BB-28AE48F89C62}" srcOrd="0" destOrd="0" presId="urn:microsoft.com/office/officeart/2005/8/layout/list1"/>
    <dgm:cxn modelId="{C67338E4-5866-41C0-B8CA-4732B64BC7B7}" type="presOf" srcId="{5BDF89B5-3D64-4AD3-B303-F95A1182E5DB}" destId="{1EBB76BD-A9FF-4F59-9B1D-5722402C07C7}" srcOrd="1" destOrd="0" presId="urn:microsoft.com/office/officeart/2005/8/layout/list1"/>
    <dgm:cxn modelId="{1CBF5856-C881-4E61-8165-771BA82AE595}" type="presParOf" srcId="{D89C6509-8B2F-4C5F-AA99-EC6195239835}" destId="{E76D02C9-6A96-4E1D-AEB4-D216374E906C}" srcOrd="0" destOrd="0" presId="urn:microsoft.com/office/officeart/2005/8/layout/list1"/>
    <dgm:cxn modelId="{1574B5AE-A691-4A64-B441-83A23B7FEF12}" type="presParOf" srcId="{E76D02C9-6A96-4E1D-AEB4-D216374E906C}" destId="{C610B5D5-5A71-4970-BA76-956E05E5CC5F}" srcOrd="0" destOrd="0" presId="urn:microsoft.com/office/officeart/2005/8/layout/list1"/>
    <dgm:cxn modelId="{FFCEFD4A-57DB-4417-A73A-E762D8D5683B}" type="presParOf" srcId="{E76D02C9-6A96-4E1D-AEB4-D216374E906C}" destId="{1EBB76BD-A9FF-4F59-9B1D-5722402C07C7}" srcOrd="1" destOrd="0" presId="urn:microsoft.com/office/officeart/2005/8/layout/list1"/>
    <dgm:cxn modelId="{286E580B-03C5-41D7-91DC-0BC9B7C4B4A5}" type="presParOf" srcId="{D89C6509-8B2F-4C5F-AA99-EC6195239835}" destId="{2B096E8C-069F-4384-A652-376FCC11F1A5}" srcOrd="1" destOrd="0" presId="urn:microsoft.com/office/officeart/2005/8/layout/list1"/>
    <dgm:cxn modelId="{21B67F74-A5E8-41E3-AEF8-A3832B75DE78}" type="presParOf" srcId="{D89C6509-8B2F-4C5F-AA99-EC6195239835}" destId="{656D2653-D397-4363-9948-1BF5912F58F6}" srcOrd="2" destOrd="0" presId="urn:microsoft.com/office/officeart/2005/8/layout/list1"/>
    <dgm:cxn modelId="{A0549F9E-3346-48AC-BEBE-D590055BD93D}" type="presParOf" srcId="{D89C6509-8B2F-4C5F-AA99-EC6195239835}" destId="{425E6B9B-8D2C-43A9-9AD7-E9CEFCB026E0}" srcOrd="3" destOrd="0" presId="urn:microsoft.com/office/officeart/2005/8/layout/list1"/>
    <dgm:cxn modelId="{A1F269BB-C8E4-4C71-AA90-6442CD045E13}" type="presParOf" srcId="{D89C6509-8B2F-4C5F-AA99-EC6195239835}" destId="{95757B4E-A614-4586-9CC1-3E74D5B079F0}" srcOrd="4" destOrd="0" presId="urn:microsoft.com/office/officeart/2005/8/layout/list1"/>
    <dgm:cxn modelId="{3FD4740F-7FB6-4941-9FE2-25A05BE92823}" type="presParOf" srcId="{95757B4E-A614-4586-9CC1-3E74D5B079F0}" destId="{802A95F7-58EB-4883-81BB-28AE48F89C62}" srcOrd="0" destOrd="0" presId="urn:microsoft.com/office/officeart/2005/8/layout/list1"/>
    <dgm:cxn modelId="{AB61149A-19C1-4E25-872C-6A82342D8C46}" type="presParOf" srcId="{95757B4E-A614-4586-9CC1-3E74D5B079F0}" destId="{A85F5C87-DB2E-4CFF-95AA-B002F3C06BCB}" srcOrd="1" destOrd="0" presId="urn:microsoft.com/office/officeart/2005/8/layout/list1"/>
    <dgm:cxn modelId="{63AF4B82-C3AE-40BE-9038-8D3DD87A53E1}" type="presParOf" srcId="{D89C6509-8B2F-4C5F-AA99-EC6195239835}" destId="{9261C5E6-300D-48E1-B812-D11F61340807}" srcOrd="5" destOrd="0" presId="urn:microsoft.com/office/officeart/2005/8/layout/list1"/>
    <dgm:cxn modelId="{D64FAC97-B64D-4549-8144-5363D41BEAB9}" type="presParOf" srcId="{D89C6509-8B2F-4C5F-AA99-EC6195239835}" destId="{E8039DC9-3940-4717-9FC2-E0FB2B845D40}" srcOrd="6" destOrd="0" presId="urn:microsoft.com/office/officeart/2005/8/layout/list1"/>
    <dgm:cxn modelId="{DB223553-1899-4B04-8EFA-B14027E45A89}" type="presParOf" srcId="{D89C6509-8B2F-4C5F-AA99-EC6195239835}" destId="{AC3DD5B4-A211-4DB4-B32D-D3155674C6DB}" srcOrd="7" destOrd="0" presId="urn:microsoft.com/office/officeart/2005/8/layout/list1"/>
    <dgm:cxn modelId="{28C08488-EBCC-4505-A709-3D24CE82D58E}" type="presParOf" srcId="{D89C6509-8B2F-4C5F-AA99-EC6195239835}" destId="{2657AC2C-B22E-4C06-82CB-A6C3DDC16AE3}" srcOrd="8" destOrd="0" presId="urn:microsoft.com/office/officeart/2005/8/layout/list1"/>
    <dgm:cxn modelId="{AF1489DC-4E95-4412-A4E3-F76E1497274C}" type="presParOf" srcId="{2657AC2C-B22E-4C06-82CB-A6C3DDC16AE3}" destId="{45557956-9896-4DCA-9BEE-B0C6FC70B56D}" srcOrd="0" destOrd="0" presId="urn:microsoft.com/office/officeart/2005/8/layout/list1"/>
    <dgm:cxn modelId="{AA9A97F1-7E6A-4D91-AB01-06A9CCAD7D09}" type="presParOf" srcId="{2657AC2C-B22E-4C06-82CB-A6C3DDC16AE3}" destId="{3298FBA7-6F48-4FED-885A-86A286FBAF26}" srcOrd="1" destOrd="0" presId="urn:microsoft.com/office/officeart/2005/8/layout/list1"/>
    <dgm:cxn modelId="{F6D027E9-F164-4043-911A-C8884D977EDF}" type="presParOf" srcId="{D89C6509-8B2F-4C5F-AA99-EC6195239835}" destId="{3719F7A0-0ABE-4D6F-8AF7-C5219DAF767B}" srcOrd="9" destOrd="0" presId="urn:microsoft.com/office/officeart/2005/8/layout/list1"/>
    <dgm:cxn modelId="{BDEBF2E0-71EA-41CB-9BFC-F4C3635C73C5}" type="presParOf" srcId="{D89C6509-8B2F-4C5F-AA99-EC6195239835}" destId="{7281E192-0F65-48D7-B735-F7D840E37B27}" srcOrd="10" destOrd="0" presId="urn:microsoft.com/office/officeart/2005/8/layout/list1"/>
    <dgm:cxn modelId="{9B09F27B-7D25-4DBB-85E8-D909865EBF8F}" type="presParOf" srcId="{D89C6509-8B2F-4C5F-AA99-EC6195239835}" destId="{16332E3B-C480-4558-B382-F0503CC2D578}" srcOrd="11" destOrd="0" presId="urn:microsoft.com/office/officeart/2005/8/layout/list1"/>
    <dgm:cxn modelId="{5EECBB43-20A3-4A42-BE28-5A7B67257739}" type="presParOf" srcId="{D89C6509-8B2F-4C5F-AA99-EC6195239835}" destId="{99A3F9E4-9179-468B-961F-215EE7AE5C81}" srcOrd="12" destOrd="0" presId="urn:microsoft.com/office/officeart/2005/8/layout/list1"/>
    <dgm:cxn modelId="{C62C4C19-8767-49B8-B4B3-89F200093760}" type="presParOf" srcId="{99A3F9E4-9179-468B-961F-215EE7AE5C81}" destId="{64F2B568-1126-40FF-9D9B-0AECD4FA2BE3}" srcOrd="0" destOrd="0" presId="urn:microsoft.com/office/officeart/2005/8/layout/list1"/>
    <dgm:cxn modelId="{356ECBE1-D2DA-4ADD-BB5E-34F338F1BD4E}" type="presParOf" srcId="{99A3F9E4-9179-468B-961F-215EE7AE5C81}" destId="{0FA045A1-6953-4E60-BD87-ACE0A14EEA4F}" srcOrd="1" destOrd="0" presId="urn:microsoft.com/office/officeart/2005/8/layout/list1"/>
    <dgm:cxn modelId="{D11735BB-2DFB-49C4-AE4E-AD941BDBBBF1}" type="presParOf" srcId="{D89C6509-8B2F-4C5F-AA99-EC6195239835}" destId="{00716204-C7AB-433E-B0DD-980B4EA82CB4}" srcOrd="13" destOrd="0" presId="urn:microsoft.com/office/officeart/2005/8/layout/list1"/>
    <dgm:cxn modelId="{1DB426B8-1667-4851-A880-FAF28D2E7461}" type="presParOf" srcId="{D89C6509-8B2F-4C5F-AA99-EC6195239835}" destId="{884D1FB8-A23E-4EB8-A036-14BEF0BB7993}" srcOrd="14" destOrd="0" presId="urn:microsoft.com/office/officeart/2005/8/layout/list1"/>
    <dgm:cxn modelId="{DA424001-7B0C-4242-8692-EEE3EED315C0}" type="presParOf" srcId="{D89C6509-8B2F-4C5F-AA99-EC6195239835}" destId="{DE301283-5C2A-4C56-88CD-0770A3A88B55}" srcOrd="15" destOrd="0" presId="urn:microsoft.com/office/officeart/2005/8/layout/list1"/>
    <dgm:cxn modelId="{577840DB-0FEA-41D0-A747-427352F3F74E}" type="presParOf" srcId="{D89C6509-8B2F-4C5F-AA99-EC6195239835}" destId="{3A57D0F8-9548-4D3F-B9DE-15DE6FFA950F}" srcOrd="16" destOrd="0" presId="urn:microsoft.com/office/officeart/2005/8/layout/list1"/>
    <dgm:cxn modelId="{912DCB8A-D346-4017-BA42-57F52A5400C1}" type="presParOf" srcId="{3A57D0F8-9548-4D3F-B9DE-15DE6FFA950F}" destId="{267BCAEB-2871-4E74-A09C-7DFD9A79CF3D}" srcOrd="0" destOrd="0" presId="urn:microsoft.com/office/officeart/2005/8/layout/list1"/>
    <dgm:cxn modelId="{6A3469C5-DCDC-4921-B73A-1940BF519B2A}" type="presParOf" srcId="{3A57D0F8-9548-4D3F-B9DE-15DE6FFA950F}" destId="{964B9393-B860-4BC1-B51C-9494762B94F6}" srcOrd="1" destOrd="0" presId="urn:microsoft.com/office/officeart/2005/8/layout/list1"/>
    <dgm:cxn modelId="{D05DA918-384A-4750-84D6-5BCA24316631}" type="presParOf" srcId="{D89C6509-8B2F-4C5F-AA99-EC6195239835}" destId="{246DDA5B-09B1-42E3-9605-89F12F5DB5C0}" srcOrd="17" destOrd="0" presId="urn:microsoft.com/office/officeart/2005/8/layout/list1"/>
    <dgm:cxn modelId="{A15114D6-6B38-421F-A8FD-47C4402A8124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114ED0A-AC0C-47ED-913F-8D8E6271F463}" type="doc">
      <dgm:prSet loTypeId="urn:microsoft.com/office/officeart/2005/8/layout/hierarchy4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B9070E45-AD12-470B-97A3-7A28D0795274}">
      <dgm:prSet phldrT="[Texto]" custT="1"/>
      <dgm:spPr/>
      <dgm:t>
        <a:bodyPr/>
        <a:lstStyle/>
        <a:p>
          <a:r>
            <a:rPr lang="es-CL" sz="6000" dirty="0" smtClean="0"/>
            <a:t>Biocombustibles</a:t>
          </a:r>
          <a:endParaRPr lang="es-ES" sz="6000" dirty="0"/>
        </a:p>
      </dgm:t>
    </dgm:pt>
    <dgm:pt modelId="{F7C12CD0-BC8C-450E-886E-B35B3ED75E66}" type="parTrans" cxnId="{913DB812-E381-47B1-A759-A42803685B20}">
      <dgm:prSet/>
      <dgm:spPr/>
      <dgm:t>
        <a:bodyPr/>
        <a:lstStyle/>
        <a:p>
          <a:endParaRPr lang="es-ES"/>
        </a:p>
      </dgm:t>
    </dgm:pt>
    <dgm:pt modelId="{64FE32E3-8C52-4D43-BE97-D587DB01E8FF}" type="sibTrans" cxnId="{913DB812-E381-47B1-A759-A42803685B20}">
      <dgm:prSet/>
      <dgm:spPr/>
      <dgm:t>
        <a:bodyPr/>
        <a:lstStyle/>
        <a:p>
          <a:endParaRPr lang="es-ES"/>
        </a:p>
      </dgm:t>
    </dgm:pt>
    <dgm:pt modelId="{3C8B5FBF-E412-485B-AC98-A246844C4036}">
      <dgm:prSet phldrT="[Texto]"/>
      <dgm:spPr/>
      <dgm:t>
        <a:bodyPr/>
        <a:lstStyle/>
        <a:p>
          <a:pPr algn="just"/>
          <a:r>
            <a:rPr lang="es-ES" dirty="0" smtClean="0">
              <a:latin typeface="Calibri" pitchFamily="34" charset="0"/>
              <a:ea typeface="굴림" pitchFamily="34" charset="-127"/>
            </a:rPr>
            <a:t>Cualquier combustible que derive de organismos recientemente vivos o de sus desechos metabólicos, que  pueden sustituir parte del consumo de combustibles fósiles  tradicionales</a:t>
          </a:r>
          <a:r>
            <a:rPr lang="es-ES" dirty="0" smtClean="0">
              <a:latin typeface="Calibri" pitchFamily="34" charset="0"/>
            </a:rPr>
            <a:t> </a:t>
          </a:r>
          <a:endParaRPr lang="es-ES" dirty="0"/>
        </a:p>
      </dgm:t>
    </dgm:pt>
    <dgm:pt modelId="{6CAA6EA3-47B2-480A-B003-440EE43033B7}" type="sibTrans" cxnId="{4E455618-F5D6-4639-811D-BBCF81A6AC05}">
      <dgm:prSet/>
      <dgm:spPr/>
      <dgm:t>
        <a:bodyPr/>
        <a:lstStyle/>
        <a:p>
          <a:endParaRPr lang="es-ES"/>
        </a:p>
      </dgm:t>
    </dgm:pt>
    <dgm:pt modelId="{CBF8D9DA-4F81-4854-954A-67B0C12C5993}" type="parTrans" cxnId="{4E455618-F5D6-4639-811D-BBCF81A6AC05}">
      <dgm:prSet/>
      <dgm:spPr/>
      <dgm:t>
        <a:bodyPr/>
        <a:lstStyle/>
        <a:p>
          <a:endParaRPr lang="es-ES"/>
        </a:p>
      </dgm:t>
    </dgm:pt>
    <dgm:pt modelId="{2FFB22F0-BAE7-43A9-93EC-D820217D0F55}" type="pres">
      <dgm:prSet presAssocID="{5114ED0A-AC0C-47ED-913F-8D8E6271F46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A0330F51-A622-4F75-A458-4EC5A03C1660}" type="pres">
      <dgm:prSet presAssocID="{B9070E45-AD12-470B-97A3-7A28D0795274}" presName="vertOne" presStyleCnt="0"/>
      <dgm:spPr/>
      <dgm:t>
        <a:bodyPr/>
        <a:lstStyle/>
        <a:p>
          <a:endParaRPr lang="en-US"/>
        </a:p>
      </dgm:t>
    </dgm:pt>
    <dgm:pt modelId="{7482DD4D-BF20-404D-BD5C-615DED855B81}" type="pres">
      <dgm:prSet presAssocID="{B9070E45-AD12-470B-97A3-7A28D0795274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1C112A9-4830-4348-89C7-D7F43F84F4C0}" type="pres">
      <dgm:prSet presAssocID="{B9070E45-AD12-470B-97A3-7A28D0795274}" presName="parTransOne" presStyleCnt="0"/>
      <dgm:spPr/>
      <dgm:t>
        <a:bodyPr/>
        <a:lstStyle/>
        <a:p>
          <a:endParaRPr lang="en-US"/>
        </a:p>
      </dgm:t>
    </dgm:pt>
    <dgm:pt modelId="{3F23E1CC-BEBF-447A-819B-2757D92D6202}" type="pres">
      <dgm:prSet presAssocID="{B9070E45-AD12-470B-97A3-7A28D0795274}" presName="horzOne" presStyleCnt="0"/>
      <dgm:spPr/>
      <dgm:t>
        <a:bodyPr/>
        <a:lstStyle/>
        <a:p>
          <a:endParaRPr lang="en-US"/>
        </a:p>
      </dgm:t>
    </dgm:pt>
    <dgm:pt modelId="{0FCD031C-5CC1-45D6-87CB-F2C48D9DF50C}" type="pres">
      <dgm:prSet presAssocID="{3C8B5FBF-E412-485B-AC98-A246844C4036}" presName="vertTwo" presStyleCnt="0"/>
      <dgm:spPr/>
      <dgm:t>
        <a:bodyPr/>
        <a:lstStyle/>
        <a:p>
          <a:endParaRPr lang="en-US"/>
        </a:p>
      </dgm:t>
    </dgm:pt>
    <dgm:pt modelId="{3725885C-1E63-44B2-937C-71BC68C3E70F}" type="pres">
      <dgm:prSet presAssocID="{3C8B5FBF-E412-485B-AC98-A246844C4036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BF7E28F-3B1D-4275-94F4-CB3EC9A220A4}" type="pres">
      <dgm:prSet presAssocID="{3C8B5FBF-E412-485B-AC98-A246844C4036}" presName="horzTwo" presStyleCnt="0"/>
      <dgm:spPr/>
      <dgm:t>
        <a:bodyPr/>
        <a:lstStyle/>
        <a:p>
          <a:endParaRPr lang="en-US"/>
        </a:p>
      </dgm:t>
    </dgm:pt>
  </dgm:ptLst>
  <dgm:cxnLst>
    <dgm:cxn modelId="{F493EAF8-0FC9-42EC-AAA9-C6D907A04501}" type="presOf" srcId="{B9070E45-AD12-470B-97A3-7A28D0795274}" destId="{7482DD4D-BF20-404D-BD5C-615DED855B81}" srcOrd="0" destOrd="0" presId="urn:microsoft.com/office/officeart/2005/8/layout/hierarchy4"/>
    <dgm:cxn modelId="{0C396529-7F7D-4C1C-BDE1-6810DA087B45}" type="presOf" srcId="{5114ED0A-AC0C-47ED-913F-8D8E6271F463}" destId="{2FFB22F0-BAE7-43A9-93EC-D820217D0F55}" srcOrd="0" destOrd="0" presId="urn:microsoft.com/office/officeart/2005/8/layout/hierarchy4"/>
    <dgm:cxn modelId="{6B15EBFD-2101-4540-9CB1-3221E10D4887}" type="presOf" srcId="{3C8B5FBF-E412-485B-AC98-A246844C4036}" destId="{3725885C-1E63-44B2-937C-71BC68C3E70F}" srcOrd="0" destOrd="0" presId="urn:microsoft.com/office/officeart/2005/8/layout/hierarchy4"/>
    <dgm:cxn modelId="{4E455618-F5D6-4639-811D-BBCF81A6AC05}" srcId="{B9070E45-AD12-470B-97A3-7A28D0795274}" destId="{3C8B5FBF-E412-485B-AC98-A246844C4036}" srcOrd="0" destOrd="0" parTransId="{CBF8D9DA-4F81-4854-954A-67B0C12C5993}" sibTransId="{6CAA6EA3-47B2-480A-B003-440EE43033B7}"/>
    <dgm:cxn modelId="{913DB812-E381-47B1-A759-A42803685B20}" srcId="{5114ED0A-AC0C-47ED-913F-8D8E6271F463}" destId="{B9070E45-AD12-470B-97A3-7A28D0795274}" srcOrd="0" destOrd="0" parTransId="{F7C12CD0-BC8C-450E-886E-B35B3ED75E66}" sibTransId="{64FE32E3-8C52-4D43-BE97-D587DB01E8FF}"/>
    <dgm:cxn modelId="{08EDFD57-10ED-4583-A9B1-FB87CF28EFB5}" type="presParOf" srcId="{2FFB22F0-BAE7-43A9-93EC-D820217D0F55}" destId="{A0330F51-A622-4F75-A458-4EC5A03C1660}" srcOrd="0" destOrd="0" presId="urn:microsoft.com/office/officeart/2005/8/layout/hierarchy4"/>
    <dgm:cxn modelId="{9E35522B-9A5C-4640-A00B-57BFB30A837B}" type="presParOf" srcId="{A0330F51-A622-4F75-A458-4EC5A03C1660}" destId="{7482DD4D-BF20-404D-BD5C-615DED855B81}" srcOrd="0" destOrd="0" presId="urn:microsoft.com/office/officeart/2005/8/layout/hierarchy4"/>
    <dgm:cxn modelId="{157BD587-B6F0-4C84-9322-36986B8CAE11}" type="presParOf" srcId="{A0330F51-A622-4F75-A458-4EC5A03C1660}" destId="{91C112A9-4830-4348-89C7-D7F43F84F4C0}" srcOrd="1" destOrd="0" presId="urn:microsoft.com/office/officeart/2005/8/layout/hierarchy4"/>
    <dgm:cxn modelId="{77CF64AC-76AD-4835-939F-1D6AC525869F}" type="presParOf" srcId="{A0330F51-A622-4F75-A458-4EC5A03C1660}" destId="{3F23E1CC-BEBF-447A-819B-2757D92D6202}" srcOrd="2" destOrd="0" presId="urn:microsoft.com/office/officeart/2005/8/layout/hierarchy4"/>
    <dgm:cxn modelId="{5FF2D467-FB63-4FD3-9806-3C5F2E2DCD9C}" type="presParOf" srcId="{3F23E1CC-BEBF-447A-819B-2757D92D6202}" destId="{0FCD031C-5CC1-45D6-87CB-F2C48D9DF50C}" srcOrd="0" destOrd="0" presId="urn:microsoft.com/office/officeart/2005/8/layout/hierarchy4"/>
    <dgm:cxn modelId="{A25BB451-740E-4011-8466-99D712E77396}" type="presParOf" srcId="{0FCD031C-5CC1-45D6-87CB-F2C48D9DF50C}" destId="{3725885C-1E63-44B2-937C-71BC68C3E70F}" srcOrd="0" destOrd="0" presId="urn:microsoft.com/office/officeart/2005/8/layout/hierarchy4"/>
    <dgm:cxn modelId="{513A1010-262E-4357-A21E-75445038FFBD}" type="presParOf" srcId="{0FCD031C-5CC1-45D6-87CB-F2C48D9DF50C}" destId="{3BF7E28F-3B1D-4275-94F4-CB3EC9A220A4}" srcOrd="1" destOrd="0" presId="urn:microsoft.com/office/officeart/2005/8/layout/hierarchy4"/>
  </dgm:cxnLst>
  <dgm:bg/>
  <dgm:whole/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 custLinFactNeighborX="33337" custLinFactNeighborY="6819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021F06E6-2156-4494-9D1C-19F0D4F16377}" type="presOf" srcId="{5BDF89B5-3D64-4AD3-B303-F95A1182E5DB}" destId="{1EBB76BD-A9FF-4F59-9B1D-5722402C07C7}" srcOrd="1" destOrd="0" presId="urn:microsoft.com/office/officeart/2005/8/layout/list1"/>
    <dgm:cxn modelId="{5BE5E15A-B973-43B6-B3B0-DBBE26B2C64F}" type="presOf" srcId="{584C2D1F-31B2-4EC7-A3DD-9170586DDFE1}" destId="{267BCAEB-2871-4E74-A09C-7DFD9A79CF3D}" srcOrd="0" destOrd="0" presId="urn:microsoft.com/office/officeart/2005/8/layout/list1"/>
    <dgm:cxn modelId="{4A797B54-EBB2-4412-8C3D-4C5AF77D7485}" type="presOf" srcId="{584C2D1F-31B2-4EC7-A3DD-9170586DDFE1}" destId="{964B9393-B860-4BC1-B51C-9494762B94F6}" srcOrd="1" destOrd="0" presId="urn:microsoft.com/office/officeart/2005/8/layout/list1"/>
    <dgm:cxn modelId="{62020628-6763-42BC-AAF6-F4255108A2ED}" type="presOf" srcId="{C1CF935D-73DE-4A82-9F6E-549D878A253D}" destId="{D89C6509-8B2F-4C5F-AA99-EC6195239835}" srcOrd="0" destOrd="0" presId="urn:microsoft.com/office/officeart/2005/8/layout/list1"/>
    <dgm:cxn modelId="{4EC26562-1AEB-4138-8827-0084B7CE1B50}" type="presOf" srcId="{5BDF89B5-3D64-4AD3-B303-F95A1182E5DB}" destId="{C610B5D5-5A71-4970-BA76-956E05E5CC5F}" srcOrd="0" destOrd="0" presId="urn:microsoft.com/office/officeart/2005/8/layout/list1"/>
    <dgm:cxn modelId="{ADC3C452-5F54-4D5A-BD48-C54C96B8A4C7}" type="presOf" srcId="{344D547C-FE2D-404A-A85F-7DAED2816B41}" destId="{64F2B568-1126-40FF-9D9B-0AECD4FA2BE3}" srcOrd="0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E644B322-78FA-4155-8B9B-9FCB0AA681F8}" type="presOf" srcId="{96654F84-FD0A-4039-A607-40F88DD5E553}" destId="{A85F5C87-DB2E-4CFF-95AA-B002F3C06BCB}" srcOrd="1" destOrd="0" presId="urn:microsoft.com/office/officeart/2005/8/layout/list1"/>
    <dgm:cxn modelId="{BF7B5702-8D5E-4774-9B8C-0D6BB4F037B8}" type="presOf" srcId="{B677A647-9531-4E0F-882D-A515FB186F6C}" destId="{45557956-9896-4DCA-9BEE-B0C6FC70B56D}" srcOrd="0" destOrd="0" presId="urn:microsoft.com/office/officeart/2005/8/layout/list1"/>
    <dgm:cxn modelId="{37324744-B3A9-4510-BCF7-359BD6A36BAB}" type="presOf" srcId="{344D547C-FE2D-404A-A85F-7DAED2816B41}" destId="{0FA045A1-6953-4E60-BD87-ACE0A14EEA4F}" srcOrd="1" destOrd="0" presId="urn:microsoft.com/office/officeart/2005/8/layout/list1"/>
    <dgm:cxn modelId="{2607E0AB-CF8C-4866-A0AE-EAB29CF5B9E5}" type="presOf" srcId="{B677A647-9531-4E0F-882D-A515FB186F6C}" destId="{3298FBA7-6F48-4FED-885A-86A286FBAF26}" srcOrd="1" destOrd="0" presId="urn:microsoft.com/office/officeart/2005/8/layout/list1"/>
    <dgm:cxn modelId="{DFEDAC93-359E-4D02-B3D2-81745B81EA75}" type="presOf" srcId="{96654F84-FD0A-4039-A607-40F88DD5E553}" destId="{802A95F7-58EB-4883-81BB-28AE48F89C62}" srcOrd="0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58853D5C-51EC-43A2-95A6-1929B5DFE5C2}" type="presParOf" srcId="{D89C6509-8B2F-4C5F-AA99-EC6195239835}" destId="{E76D02C9-6A96-4E1D-AEB4-D216374E906C}" srcOrd="0" destOrd="0" presId="urn:microsoft.com/office/officeart/2005/8/layout/list1"/>
    <dgm:cxn modelId="{B2535875-CAF0-4216-8BC7-20614A815A9B}" type="presParOf" srcId="{E76D02C9-6A96-4E1D-AEB4-D216374E906C}" destId="{C610B5D5-5A71-4970-BA76-956E05E5CC5F}" srcOrd="0" destOrd="0" presId="urn:microsoft.com/office/officeart/2005/8/layout/list1"/>
    <dgm:cxn modelId="{E02C4AC9-FB4F-4A6B-9D0B-FE2B3B3D9697}" type="presParOf" srcId="{E76D02C9-6A96-4E1D-AEB4-D216374E906C}" destId="{1EBB76BD-A9FF-4F59-9B1D-5722402C07C7}" srcOrd="1" destOrd="0" presId="urn:microsoft.com/office/officeart/2005/8/layout/list1"/>
    <dgm:cxn modelId="{CA36AF13-6CB9-4AFB-84DB-B6ED5AFF6562}" type="presParOf" srcId="{D89C6509-8B2F-4C5F-AA99-EC6195239835}" destId="{2B096E8C-069F-4384-A652-376FCC11F1A5}" srcOrd="1" destOrd="0" presId="urn:microsoft.com/office/officeart/2005/8/layout/list1"/>
    <dgm:cxn modelId="{08A4806F-660B-4675-9BA3-2BF77A8F5060}" type="presParOf" srcId="{D89C6509-8B2F-4C5F-AA99-EC6195239835}" destId="{656D2653-D397-4363-9948-1BF5912F58F6}" srcOrd="2" destOrd="0" presId="urn:microsoft.com/office/officeart/2005/8/layout/list1"/>
    <dgm:cxn modelId="{EA40F35F-9F1A-4310-A99F-8C30497E17B1}" type="presParOf" srcId="{D89C6509-8B2F-4C5F-AA99-EC6195239835}" destId="{425E6B9B-8D2C-43A9-9AD7-E9CEFCB026E0}" srcOrd="3" destOrd="0" presId="urn:microsoft.com/office/officeart/2005/8/layout/list1"/>
    <dgm:cxn modelId="{80C8DA4C-651C-4FE9-AC8C-9D1548D40934}" type="presParOf" srcId="{D89C6509-8B2F-4C5F-AA99-EC6195239835}" destId="{95757B4E-A614-4586-9CC1-3E74D5B079F0}" srcOrd="4" destOrd="0" presId="urn:microsoft.com/office/officeart/2005/8/layout/list1"/>
    <dgm:cxn modelId="{A41CEE66-9E82-411C-91FB-2923862491DA}" type="presParOf" srcId="{95757B4E-A614-4586-9CC1-3E74D5B079F0}" destId="{802A95F7-58EB-4883-81BB-28AE48F89C62}" srcOrd="0" destOrd="0" presId="urn:microsoft.com/office/officeart/2005/8/layout/list1"/>
    <dgm:cxn modelId="{185F0CD1-010A-4D55-B59E-4A7F452B84E6}" type="presParOf" srcId="{95757B4E-A614-4586-9CC1-3E74D5B079F0}" destId="{A85F5C87-DB2E-4CFF-95AA-B002F3C06BCB}" srcOrd="1" destOrd="0" presId="urn:microsoft.com/office/officeart/2005/8/layout/list1"/>
    <dgm:cxn modelId="{5B28AD9A-73AF-4431-B4E3-BC6B33E85980}" type="presParOf" srcId="{D89C6509-8B2F-4C5F-AA99-EC6195239835}" destId="{9261C5E6-300D-48E1-B812-D11F61340807}" srcOrd="5" destOrd="0" presId="urn:microsoft.com/office/officeart/2005/8/layout/list1"/>
    <dgm:cxn modelId="{1A8A7030-4FA4-459A-A1FE-C9C450D81503}" type="presParOf" srcId="{D89C6509-8B2F-4C5F-AA99-EC6195239835}" destId="{E8039DC9-3940-4717-9FC2-E0FB2B845D40}" srcOrd="6" destOrd="0" presId="urn:microsoft.com/office/officeart/2005/8/layout/list1"/>
    <dgm:cxn modelId="{21044FF7-3AEB-4EC2-8590-615442A1414E}" type="presParOf" srcId="{D89C6509-8B2F-4C5F-AA99-EC6195239835}" destId="{AC3DD5B4-A211-4DB4-B32D-D3155674C6DB}" srcOrd="7" destOrd="0" presId="urn:microsoft.com/office/officeart/2005/8/layout/list1"/>
    <dgm:cxn modelId="{A36CDB84-DE85-4AA1-9AF8-5DE39B4473C4}" type="presParOf" srcId="{D89C6509-8B2F-4C5F-AA99-EC6195239835}" destId="{2657AC2C-B22E-4C06-82CB-A6C3DDC16AE3}" srcOrd="8" destOrd="0" presId="urn:microsoft.com/office/officeart/2005/8/layout/list1"/>
    <dgm:cxn modelId="{5CA82024-E7C4-4D8B-B77D-CE080FD3DEA5}" type="presParOf" srcId="{2657AC2C-B22E-4C06-82CB-A6C3DDC16AE3}" destId="{45557956-9896-4DCA-9BEE-B0C6FC70B56D}" srcOrd="0" destOrd="0" presId="urn:microsoft.com/office/officeart/2005/8/layout/list1"/>
    <dgm:cxn modelId="{3AECBD9A-6DF1-41B5-B0EE-69F0EBA88187}" type="presParOf" srcId="{2657AC2C-B22E-4C06-82CB-A6C3DDC16AE3}" destId="{3298FBA7-6F48-4FED-885A-86A286FBAF26}" srcOrd="1" destOrd="0" presId="urn:microsoft.com/office/officeart/2005/8/layout/list1"/>
    <dgm:cxn modelId="{7CD19766-18A8-4C00-AAEB-46DAAAB87E42}" type="presParOf" srcId="{D89C6509-8B2F-4C5F-AA99-EC6195239835}" destId="{3719F7A0-0ABE-4D6F-8AF7-C5219DAF767B}" srcOrd="9" destOrd="0" presId="urn:microsoft.com/office/officeart/2005/8/layout/list1"/>
    <dgm:cxn modelId="{CE5C6761-7FEC-4A98-9A3A-46555E86BFD7}" type="presParOf" srcId="{D89C6509-8B2F-4C5F-AA99-EC6195239835}" destId="{7281E192-0F65-48D7-B735-F7D840E37B27}" srcOrd="10" destOrd="0" presId="urn:microsoft.com/office/officeart/2005/8/layout/list1"/>
    <dgm:cxn modelId="{7E58EB39-E117-4403-9366-722E8FE86BC0}" type="presParOf" srcId="{D89C6509-8B2F-4C5F-AA99-EC6195239835}" destId="{16332E3B-C480-4558-B382-F0503CC2D578}" srcOrd="11" destOrd="0" presId="urn:microsoft.com/office/officeart/2005/8/layout/list1"/>
    <dgm:cxn modelId="{F927EE35-33ED-4389-B5B3-18F3443D93E7}" type="presParOf" srcId="{D89C6509-8B2F-4C5F-AA99-EC6195239835}" destId="{99A3F9E4-9179-468B-961F-215EE7AE5C81}" srcOrd="12" destOrd="0" presId="urn:microsoft.com/office/officeart/2005/8/layout/list1"/>
    <dgm:cxn modelId="{FCED4AF9-CB87-4FF9-9077-A4E1DABAD7C6}" type="presParOf" srcId="{99A3F9E4-9179-468B-961F-215EE7AE5C81}" destId="{64F2B568-1126-40FF-9D9B-0AECD4FA2BE3}" srcOrd="0" destOrd="0" presId="urn:microsoft.com/office/officeart/2005/8/layout/list1"/>
    <dgm:cxn modelId="{CCC3B3AB-BC3F-4EB1-8DE3-E95F29BC4BE0}" type="presParOf" srcId="{99A3F9E4-9179-468B-961F-215EE7AE5C81}" destId="{0FA045A1-6953-4E60-BD87-ACE0A14EEA4F}" srcOrd="1" destOrd="0" presId="urn:microsoft.com/office/officeart/2005/8/layout/list1"/>
    <dgm:cxn modelId="{9708B820-2011-41B2-A415-72DF84843631}" type="presParOf" srcId="{D89C6509-8B2F-4C5F-AA99-EC6195239835}" destId="{00716204-C7AB-433E-B0DD-980B4EA82CB4}" srcOrd="13" destOrd="0" presId="urn:microsoft.com/office/officeart/2005/8/layout/list1"/>
    <dgm:cxn modelId="{8F729D96-F5D0-42CD-94A4-EF28A3A5EA0B}" type="presParOf" srcId="{D89C6509-8B2F-4C5F-AA99-EC6195239835}" destId="{884D1FB8-A23E-4EB8-A036-14BEF0BB7993}" srcOrd="14" destOrd="0" presId="urn:microsoft.com/office/officeart/2005/8/layout/list1"/>
    <dgm:cxn modelId="{AEE4C8CA-863F-4AF8-ABEB-F5DFBA7DFCF5}" type="presParOf" srcId="{D89C6509-8B2F-4C5F-AA99-EC6195239835}" destId="{DE301283-5C2A-4C56-88CD-0770A3A88B55}" srcOrd="15" destOrd="0" presId="urn:microsoft.com/office/officeart/2005/8/layout/list1"/>
    <dgm:cxn modelId="{8BA29839-7FDE-4941-AA7C-B67623D9028E}" type="presParOf" srcId="{D89C6509-8B2F-4C5F-AA99-EC6195239835}" destId="{3A57D0F8-9548-4D3F-B9DE-15DE6FFA950F}" srcOrd="16" destOrd="0" presId="urn:microsoft.com/office/officeart/2005/8/layout/list1"/>
    <dgm:cxn modelId="{70B90A1B-1DCD-4478-994A-0FD8811BC2A9}" type="presParOf" srcId="{3A57D0F8-9548-4D3F-B9DE-15DE6FFA950F}" destId="{267BCAEB-2871-4E74-A09C-7DFD9A79CF3D}" srcOrd="0" destOrd="0" presId="urn:microsoft.com/office/officeart/2005/8/layout/list1"/>
    <dgm:cxn modelId="{C2A24412-60F5-4185-A7F4-F5DA1493C67B}" type="presParOf" srcId="{3A57D0F8-9548-4D3F-B9DE-15DE6FFA950F}" destId="{964B9393-B860-4BC1-B51C-9494762B94F6}" srcOrd="1" destOrd="0" presId="urn:microsoft.com/office/officeart/2005/8/layout/list1"/>
    <dgm:cxn modelId="{7EA89142-B5C5-476A-A13A-517915B4257C}" type="presParOf" srcId="{D89C6509-8B2F-4C5F-AA99-EC6195239835}" destId="{246DDA5B-09B1-42E3-9605-89F12F5DB5C0}" srcOrd="17" destOrd="0" presId="urn:microsoft.com/office/officeart/2005/8/layout/list1"/>
    <dgm:cxn modelId="{51FC519D-1E24-430F-9CF5-279725362CE8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5114ED0A-AC0C-47ED-913F-8D8E6271F463}" type="doc">
      <dgm:prSet loTypeId="urn:microsoft.com/office/officeart/2005/8/layout/hierarchy4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B9070E45-AD12-470B-97A3-7A28D0795274}">
      <dgm:prSet phldrT="[Texto]" custT="1"/>
      <dgm:spPr/>
      <dgm:t>
        <a:bodyPr/>
        <a:lstStyle/>
        <a:p>
          <a:r>
            <a:rPr lang="es-CL" sz="4000" dirty="0" smtClean="0"/>
            <a:t>¿ Qué deben cumplir los Biocombustibles ?</a:t>
          </a:r>
          <a:endParaRPr lang="es-ES" sz="4000" dirty="0"/>
        </a:p>
      </dgm:t>
    </dgm:pt>
    <dgm:pt modelId="{F7C12CD0-BC8C-450E-886E-B35B3ED75E66}" type="parTrans" cxnId="{913DB812-E381-47B1-A759-A42803685B20}">
      <dgm:prSet/>
      <dgm:spPr/>
      <dgm:t>
        <a:bodyPr/>
        <a:lstStyle/>
        <a:p>
          <a:endParaRPr lang="es-ES"/>
        </a:p>
      </dgm:t>
    </dgm:pt>
    <dgm:pt modelId="{64FE32E3-8C52-4D43-BE97-D587DB01E8FF}" type="sibTrans" cxnId="{913DB812-E381-47B1-A759-A42803685B20}">
      <dgm:prSet/>
      <dgm:spPr/>
      <dgm:t>
        <a:bodyPr/>
        <a:lstStyle/>
        <a:p>
          <a:endParaRPr lang="es-ES"/>
        </a:p>
      </dgm:t>
    </dgm:pt>
    <dgm:pt modelId="{3C8B5FBF-E412-485B-AC98-A246844C4036}">
      <dgm:prSet phldrT="[Texto]"/>
      <dgm:spPr/>
      <dgm:t>
        <a:bodyPr/>
        <a:lstStyle/>
        <a:p>
          <a:r>
            <a:rPr lang="es-ES" dirty="0" smtClean="0">
              <a:latin typeface="Calibri" pitchFamily="34" charset="0"/>
            </a:rPr>
            <a:t>Entregar un balance energético positivo.</a:t>
          </a:r>
          <a:endParaRPr lang="es-ES" dirty="0"/>
        </a:p>
      </dgm:t>
    </dgm:pt>
    <dgm:pt modelId="{6CAA6EA3-47B2-480A-B003-440EE43033B7}" type="sibTrans" cxnId="{4E455618-F5D6-4639-811D-BBCF81A6AC05}">
      <dgm:prSet/>
      <dgm:spPr/>
      <dgm:t>
        <a:bodyPr/>
        <a:lstStyle/>
        <a:p>
          <a:endParaRPr lang="es-ES"/>
        </a:p>
      </dgm:t>
    </dgm:pt>
    <dgm:pt modelId="{CBF8D9DA-4F81-4854-954A-67B0C12C5993}" type="parTrans" cxnId="{4E455618-F5D6-4639-811D-BBCF81A6AC05}">
      <dgm:prSet/>
      <dgm:spPr/>
      <dgm:t>
        <a:bodyPr/>
        <a:lstStyle/>
        <a:p>
          <a:endParaRPr lang="es-ES"/>
        </a:p>
      </dgm:t>
    </dgm:pt>
    <dgm:pt modelId="{3F7A26AD-2058-4969-9883-F548CF68375B}">
      <dgm:prSet phldrT="[Texto]"/>
      <dgm:spPr/>
      <dgm:t>
        <a:bodyPr/>
        <a:lstStyle/>
        <a:p>
          <a:r>
            <a:rPr lang="es-ES" dirty="0" smtClean="0">
              <a:latin typeface="Calibri" pitchFamily="34" charset="0"/>
            </a:rPr>
            <a:t>Entregar beneficios medioambientales</a:t>
          </a:r>
          <a:endParaRPr lang="es-ES" dirty="0"/>
        </a:p>
      </dgm:t>
    </dgm:pt>
    <dgm:pt modelId="{2FE09CFD-6182-4E27-94B2-65EA20C9B49E}" type="parTrans" cxnId="{AAC5AE9A-C202-4755-9B07-A909F1EAD8C5}">
      <dgm:prSet/>
      <dgm:spPr/>
      <dgm:t>
        <a:bodyPr/>
        <a:lstStyle/>
        <a:p>
          <a:endParaRPr lang="es-ES"/>
        </a:p>
      </dgm:t>
    </dgm:pt>
    <dgm:pt modelId="{63A48442-717E-4E2C-A61D-4F3035510A64}" type="sibTrans" cxnId="{AAC5AE9A-C202-4755-9B07-A909F1EAD8C5}">
      <dgm:prSet/>
      <dgm:spPr/>
      <dgm:t>
        <a:bodyPr/>
        <a:lstStyle/>
        <a:p>
          <a:endParaRPr lang="es-ES"/>
        </a:p>
      </dgm:t>
    </dgm:pt>
    <dgm:pt modelId="{4EA3A825-4317-4C9A-9342-8514007843A9}">
      <dgm:prSet phldrT="[Texto]"/>
      <dgm:spPr/>
      <dgm:t>
        <a:bodyPr/>
        <a:lstStyle/>
        <a:p>
          <a:r>
            <a:rPr lang="es-ES" dirty="0" smtClean="0">
              <a:latin typeface="Calibri" pitchFamily="34" charset="0"/>
            </a:rPr>
            <a:t>Ser económicamente competitivo</a:t>
          </a:r>
          <a:endParaRPr lang="es-ES" dirty="0"/>
        </a:p>
      </dgm:t>
    </dgm:pt>
    <dgm:pt modelId="{CB36B864-F19D-4840-95AE-AC78977D99EE}" type="parTrans" cxnId="{54210F9B-F6DD-4AD2-9ED4-34E9DDBC70D7}">
      <dgm:prSet/>
      <dgm:spPr/>
      <dgm:t>
        <a:bodyPr/>
        <a:lstStyle/>
        <a:p>
          <a:endParaRPr lang="es-ES"/>
        </a:p>
      </dgm:t>
    </dgm:pt>
    <dgm:pt modelId="{55C37045-8980-4526-8078-47206FE86539}" type="sibTrans" cxnId="{54210F9B-F6DD-4AD2-9ED4-34E9DDBC70D7}">
      <dgm:prSet/>
      <dgm:spPr/>
      <dgm:t>
        <a:bodyPr/>
        <a:lstStyle/>
        <a:p>
          <a:endParaRPr lang="es-ES"/>
        </a:p>
      </dgm:t>
    </dgm:pt>
    <dgm:pt modelId="{A68B4E31-8002-4295-ADE3-55434D40356C}">
      <dgm:prSet phldrT="[Texto]"/>
      <dgm:spPr/>
      <dgm:t>
        <a:bodyPr/>
        <a:lstStyle/>
        <a:p>
          <a:r>
            <a:rPr lang="es-ES" dirty="0" smtClean="0">
              <a:latin typeface="Calibri" pitchFamily="34" charset="0"/>
            </a:rPr>
            <a:t>Su escala de producción no debe poner en riesgo el suministro alimenticio</a:t>
          </a:r>
          <a:endParaRPr lang="es-ES" dirty="0"/>
        </a:p>
      </dgm:t>
    </dgm:pt>
    <dgm:pt modelId="{79264047-E6CE-434C-9351-4D4D51D0FD67}" type="parTrans" cxnId="{739A1982-C7CB-49C9-BBEF-DEEF9D1CF944}">
      <dgm:prSet/>
      <dgm:spPr/>
      <dgm:t>
        <a:bodyPr/>
        <a:lstStyle/>
        <a:p>
          <a:endParaRPr lang="es-ES"/>
        </a:p>
      </dgm:t>
    </dgm:pt>
    <dgm:pt modelId="{3BC62696-B98A-4654-8C3F-4022B234AE9F}" type="sibTrans" cxnId="{739A1982-C7CB-49C9-BBEF-DEEF9D1CF944}">
      <dgm:prSet/>
      <dgm:spPr/>
      <dgm:t>
        <a:bodyPr/>
        <a:lstStyle/>
        <a:p>
          <a:endParaRPr lang="es-ES"/>
        </a:p>
      </dgm:t>
    </dgm:pt>
    <dgm:pt modelId="{2FFB22F0-BAE7-43A9-93EC-D820217D0F55}" type="pres">
      <dgm:prSet presAssocID="{5114ED0A-AC0C-47ED-913F-8D8E6271F46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A0330F51-A622-4F75-A458-4EC5A03C1660}" type="pres">
      <dgm:prSet presAssocID="{B9070E45-AD12-470B-97A3-7A28D0795274}" presName="vertOne" presStyleCnt="0"/>
      <dgm:spPr/>
      <dgm:t>
        <a:bodyPr/>
        <a:lstStyle/>
        <a:p>
          <a:endParaRPr lang="en-US"/>
        </a:p>
      </dgm:t>
    </dgm:pt>
    <dgm:pt modelId="{7482DD4D-BF20-404D-BD5C-615DED855B81}" type="pres">
      <dgm:prSet presAssocID="{B9070E45-AD12-470B-97A3-7A28D0795274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1C112A9-4830-4348-89C7-D7F43F84F4C0}" type="pres">
      <dgm:prSet presAssocID="{B9070E45-AD12-470B-97A3-7A28D0795274}" presName="parTransOne" presStyleCnt="0"/>
      <dgm:spPr/>
      <dgm:t>
        <a:bodyPr/>
        <a:lstStyle/>
        <a:p>
          <a:endParaRPr lang="en-US"/>
        </a:p>
      </dgm:t>
    </dgm:pt>
    <dgm:pt modelId="{3F23E1CC-BEBF-447A-819B-2757D92D6202}" type="pres">
      <dgm:prSet presAssocID="{B9070E45-AD12-470B-97A3-7A28D0795274}" presName="horzOne" presStyleCnt="0"/>
      <dgm:spPr/>
      <dgm:t>
        <a:bodyPr/>
        <a:lstStyle/>
        <a:p>
          <a:endParaRPr lang="en-US"/>
        </a:p>
      </dgm:t>
    </dgm:pt>
    <dgm:pt modelId="{0FCD031C-5CC1-45D6-87CB-F2C48D9DF50C}" type="pres">
      <dgm:prSet presAssocID="{3C8B5FBF-E412-485B-AC98-A246844C4036}" presName="vertTwo" presStyleCnt="0"/>
      <dgm:spPr/>
      <dgm:t>
        <a:bodyPr/>
        <a:lstStyle/>
        <a:p>
          <a:endParaRPr lang="en-US"/>
        </a:p>
      </dgm:t>
    </dgm:pt>
    <dgm:pt modelId="{3725885C-1E63-44B2-937C-71BC68C3E70F}" type="pres">
      <dgm:prSet presAssocID="{3C8B5FBF-E412-485B-AC98-A246844C4036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BF7E28F-3B1D-4275-94F4-CB3EC9A220A4}" type="pres">
      <dgm:prSet presAssocID="{3C8B5FBF-E412-485B-AC98-A246844C4036}" presName="horzTwo" presStyleCnt="0"/>
      <dgm:spPr/>
      <dgm:t>
        <a:bodyPr/>
        <a:lstStyle/>
        <a:p>
          <a:endParaRPr lang="en-US"/>
        </a:p>
      </dgm:t>
    </dgm:pt>
    <dgm:pt modelId="{6FFC57AD-9DA3-4940-A267-AF47F41CA99C}" type="pres">
      <dgm:prSet presAssocID="{6CAA6EA3-47B2-480A-B003-440EE43033B7}" presName="sibSpaceTwo" presStyleCnt="0"/>
      <dgm:spPr/>
      <dgm:t>
        <a:bodyPr/>
        <a:lstStyle/>
        <a:p>
          <a:endParaRPr lang="en-US"/>
        </a:p>
      </dgm:t>
    </dgm:pt>
    <dgm:pt modelId="{00AD6479-D06A-478C-93DE-059D9D76FF2E}" type="pres">
      <dgm:prSet presAssocID="{3F7A26AD-2058-4969-9883-F548CF68375B}" presName="vertTwo" presStyleCnt="0"/>
      <dgm:spPr/>
    </dgm:pt>
    <dgm:pt modelId="{74DBB246-9702-48E1-889B-5B650704B335}" type="pres">
      <dgm:prSet presAssocID="{3F7A26AD-2058-4969-9883-F548CF68375B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C7BCEA9-4C3E-4440-B912-6A42A7E807AC}" type="pres">
      <dgm:prSet presAssocID="{3F7A26AD-2058-4969-9883-F548CF68375B}" presName="horzTwo" presStyleCnt="0"/>
      <dgm:spPr/>
    </dgm:pt>
    <dgm:pt modelId="{9E26C3B9-AD39-4E71-86BC-BAAD6615BA75}" type="pres">
      <dgm:prSet presAssocID="{63A48442-717E-4E2C-A61D-4F3035510A64}" presName="sibSpaceTwo" presStyleCnt="0"/>
      <dgm:spPr/>
    </dgm:pt>
    <dgm:pt modelId="{80D466A5-F051-4584-8DB9-EC9C9F1D34CD}" type="pres">
      <dgm:prSet presAssocID="{4EA3A825-4317-4C9A-9342-8514007843A9}" presName="vertTwo" presStyleCnt="0"/>
      <dgm:spPr/>
    </dgm:pt>
    <dgm:pt modelId="{8E41504F-958C-40B0-9668-DFAC39FFB0A0}" type="pres">
      <dgm:prSet presAssocID="{4EA3A825-4317-4C9A-9342-8514007843A9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FC03EC5-7407-401D-B1FC-9B33DF0AB68F}" type="pres">
      <dgm:prSet presAssocID="{4EA3A825-4317-4C9A-9342-8514007843A9}" presName="horzTwo" presStyleCnt="0"/>
      <dgm:spPr/>
    </dgm:pt>
    <dgm:pt modelId="{EDF22BEB-9A19-4188-9EFF-642E5D0E3B66}" type="pres">
      <dgm:prSet presAssocID="{55C37045-8980-4526-8078-47206FE86539}" presName="sibSpaceTwo" presStyleCnt="0"/>
      <dgm:spPr/>
    </dgm:pt>
    <dgm:pt modelId="{2539E45F-1FBE-460A-AD9F-ADB3A7FCF07A}" type="pres">
      <dgm:prSet presAssocID="{A68B4E31-8002-4295-ADE3-55434D40356C}" presName="vertTwo" presStyleCnt="0"/>
      <dgm:spPr/>
    </dgm:pt>
    <dgm:pt modelId="{D0763C69-6CBE-4491-B570-837929893C4D}" type="pres">
      <dgm:prSet presAssocID="{A68B4E31-8002-4295-ADE3-55434D40356C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12C115E-9540-4EB4-9DBF-1482472608BB}" type="pres">
      <dgm:prSet presAssocID="{A68B4E31-8002-4295-ADE3-55434D40356C}" presName="horzTwo" presStyleCnt="0"/>
      <dgm:spPr/>
    </dgm:pt>
  </dgm:ptLst>
  <dgm:cxnLst>
    <dgm:cxn modelId="{AAC5AE9A-C202-4755-9B07-A909F1EAD8C5}" srcId="{B9070E45-AD12-470B-97A3-7A28D0795274}" destId="{3F7A26AD-2058-4969-9883-F548CF68375B}" srcOrd="1" destOrd="0" parTransId="{2FE09CFD-6182-4E27-94B2-65EA20C9B49E}" sibTransId="{63A48442-717E-4E2C-A61D-4F3035510A64}"/>
    <dgm:cxn modelId="{37600D5C-49BC-4C1F-9EF2-111504C59FF7}" type="presOf" srcId="{5114ED0A-AC0C-47ED-913F-8D8E6271F463}" destId="{2FFB22F0-BAE7-43A9-93EC-D820217D0F55}" srcOrd="0" destOrd="0" presId="urn:microsoft.com/office/officeart/2005/8/layout/hierarchy4"/>
    <dgm:cxn modelId="{AC9E3EDE-F3F1-4BFF-B567-0AAC783A93FB}" type="presOf" srcId="{A68B4E31-8002-4295-ADE3-55434D40356C}" destId="{D0763C69-6CBE-4491-B570-837929893C4D}" srcOrd="0" destOrd="0" presId="urn:microsoft.com/office/officeart/2005/8/layout/hierarchy4"/>
    <dgm:cxn modelId="{4E455618-F5D6-4639-811D-BBCF81A6AC05}" srcId="{B9070E45-AD12-470B-97A3-7A28D0795274}" destId="{3C8B5FBF-E412-485B-AC98-A246844C4036}" srcOrd="0" destOrd="0" parTransId="{CBF8D9DA-4F81-4854-954A-67B0C12C5993}" sibTransId="{6CAA6EA3-47B2-480A-B003-440EE43033B7}"/>
    <dgm:cxn modelId="{AB58AE69-48C1-48B9-B2BB-C989D0513725}" type="presOf" srcId="{3C8B5FBF-E412-485B-AC98-A246844C4036}" destId="{3725885C-1E63-44B2-937C-71BC68C3E70F}" srcOrd="0" destOrd="0" presId="urn:microsoft.com/office/officeart/2005/8/layout/hierarchy4"/>
    <dgm:cxn modelId="{A3890874-ACB1-418E-AA29-DEA6B261818C}" type="presOf" srcId="{4EA3A825-4317-4C9A-9342-8514007843A9}" destId="{8E41504F-958C-40B0-9668-DFAC39FFB0A0}" srcOrd="0" destOrd="0" presId="urn:microsoft.com/office/officeart/2005/8/layout/hierarchy4"/>
    <dgm:cxn modelId="{997104AE-126D-474B-AC14-E2844033F834}" type="presOf" srcId="{3F7A26AD-2058-4969-9883-F548CF68375B}" destId="{74DBB246-9702-48E1-889B-5B650704B335}" srcOrd="0" destOrd="0" presId="urn:microsoft.com/office/officeart/2005/8/layout/hierarchy4"/>
    <dgm:cxn modelId="{033CA339-C53B-49F9-AF82-A6981BD2DD02}" type="presOf" srcId="{B9070E45-AD12-470B-97A3-7A28D0795274}" destId="{7482DD4D-BF20-404D-BD5C-615DED855B81}" srcOrd="0" destOrd="0" presId="urn:microsoft.com/office/officeart/2005/8/layout/hierarchy4"/>
    <dgm:cxn modelId="{913DB812-E381-47B1-A759-A42803685B20}" srcId="{5114ED0A-AC0C-47ED-913F-8D8E6271F463}" destId="{B9070E45-AD12-470B-97A3-7A28D0795274}" srcOrd="0" destOrd="0" parTransId="{F7C12CD0-BC8C-450E-886E-B35B3ED75E66}" sibTransId="{64FE32E3-8C52-4D43-BE97-D587DB01E8FF}"/>
    <dgm:cxn modelId="{54210F9B-F6DD-4AD2-9ED4-34E9DDBC70D7}" srcId="{B9070E45-AD12-470B-97A3-7A28D0795274}" destId="{4EA3A825-4317-4C9A-9342-8514007843A9}" srcOrd="2" destOrd="0" parTransId="{CB36B864-F19D-4840-95AE-AC78977D99EE}" sibTransId="{55C37045-8980-4526-8078-47206FE86539}"/>
    <dgm:cxn modelId="{739A1982-C7CB-49C9-BBEF-DEEF9D1CF944}" srcId="{B9070E45-AD12-470B-97A3-7A28D0795274}" destId="{A68B4E31-8002-4295-ADE3-55434D40356C}" srcOrd="3" destOrd="0" parTransId="{79264047-E6CE-434C-9351-4D4D51D0FD67}" sibTransId="{3BC62696-B98A-4654-8C3F-4022B234AE9F}"/>
    <dgm:cxn modelId="{EB47E3FA-CE26-4970-A034-4414AEFE3D9F}" type="presParOf" srcId="{2FFB22F0-BAE7-43A9-93EC-D820217D0F55}" destId="{A0330F51-A622-4F75-A458-4EC5A03C1660}" srcOrd="0" destOrd="0" presId="urn:microsoft.com/office/officeart/2005/8/layout/hierarchy4"/>
    <dgm:cxn modelId="{1D217F09-E0CF-4D74-A397-D08E4FECAE3B}" type="presParOf" srcId="{A0330F51-A622-4F75-A458-4EC5A03C1660}" destId="{7482DD4D-BF20-404D-BD5C-615DED855B81}" srcOrd="0" destOrd="0" presId="urn:microsoft.com/office/officeart/2005/8/layout/hierarchy4"/>
    <dgm:cxn modelId="{9B36C63C-818A-4083-BBCC-BF0F2411CFD3}" type="presParOf" srcId="{A0330F51-A622-4F75-A458-4EC5A03C1660}" destId="{91C112A9-4830-4348-89C7-D7F43F84F4C0}" srcOrd="1" destOrd="0" presId="urn:microsoft.com/office/officeart/2005/8/layout/hierarchy4"/>
    <dgm:cxn modelId="{F5058B1A-AAF9-4EAF-B658-57FAD613A44C}" type="presParOf" srcId="{A0330F51-A622-4F75-A458-4EC5A03C1660}" destId="{3F23E1CC-BEBF-447A-819B-2757D92D6202}" srcOrd="2" destOrd="0" presId="urn:microsoft.com/office/officeart/2005/8/layout/hierarchy4"/>
    <dgm:cxn modelId="{E7CCBAA5-8E3D-4F99-8E37-77AD5FC09529}" type="presParOf" srcId="{3F23E1CC-BEBF-447A-819B-2757D92D6202}" destId="{0FCD031C-5CC1-45D6-87CB-F2C48D9DF50C}" srcOrd="0" destOrd="0" presId="urn:microsoft.com/office/officeart/2005/8/layout/hierarchy4"/>
    <dgm:cxn modelId="{E50CBF95-5008-4DEE-8A76-586A09A46008}" type="presParOf" srcId="{0FCD031C-5CC1-45D6-87CB-F2C48D9DF50C}" destId="{3725885C-1E63-44B2-937C-71BC68C3E70F}" srcOrd="0" destOrd="0" presId="urn:microsoft.com/office/officeart/2005/8/layout/hierarchy4"/>
    <dgm:cxn modelId="{CA4EDBB8-2D47-454F-A429-0B2724411124}" type="presParOf" srcId="{0FCD031C-5CC1-45D6-87CB-F2C48D9DF50C}" destId="{3BF7E28F-3B1D-4275-94F4-CB3EC9A220A4}" srcOrd="1" destOrd="0" presId="urn:microsoft.com/office/officeart/2005/8/layout/hierarchy4"/>
    <dgm:cxn modelId="{711C9C65-1D33-4FB8-8BB7-8FA756948556}" type="presParOf" srcId="{3F23E1CC-BEBF-447A-819B-2757D92D6202}" destId="{6FFC57AD-9DA3-4940-A267-AF47F41CA99C}" srcOrd="1" destOrd="0" presId="urn:microsoft.com/office/officeart/2005/8/layout/hierarchy4"/>
    <dgm:cxn modelId="{B1757A84-725F-4D33-85F7-79B2B3617B4C}" type="presParOf" srcId="{3F23E1CC-BEBF-447A-819B-2757D92D6202}" destId="{00AD6479-D06A-478C-93DE-059D9D76FF2E}" srcOrd="2" destOrd="0" presId="urn:microsoft.com/office/officeart/2005/8/layout/hierarchy4"/>
    <dgm:cxn modelId="{1312BF2D-678E-447E-9963-94E199FDB7C0}" type="presParOf" srcId="{00AD6479-D06A-478C-93DE-059D9D76FF2E}" destId="{74DBB246-9702-48E1-889B-5B650704B335}" srcOrd="0" destOrd="0" presId="urn:microsoft.com/office/officeart/2005/8/layout/hierarchy4"/>
    <dgm:cxn modelId="{ECFB73E3-D8B6-4767-8D12-E19C3C56A0BE}" type="presParOf" srcId="{00AD6479-D06A-478C-93DE-059D9D76FF2E}" destId="{2C7BCEA9-4C3E-4440-B912-6A42A7E807AC}" srcOrd="1" destOrd="0" presId="urn:microsoft.com/office/officeart/2005/8/layout/hierarchy4"/>
    <dgm:cxn modelId="{0A77CED2-2640-446F-905D-8A1755F144ED}" type="presParOf" srcId="{3F23E1CC-BEBF-447A-819B-2757D92D6202}" destId="{9E26C3B9-AD39-4E71-86BC-BAAD6615BA75}" srcOrd="3" destOrd="0" presId="urn:microsoft.com/office/officeart/2005/8/layout/hierarchy4"/>
    <dgm:cxn modelId="{6F021823-CFB1-477D-BC6E-8A7E05C637B0}" type="presParOf" srcId="{3F23E1CC-BEBF-447A-819B-2757D92D6202}" destId="{80D466A5-F051-4584-8DB9-EC9C9F1D34CD}" srcOrd="4" destOrd="0" presId="urn:microsoft.com/office/officeart/2005/8/layout/hierarchy4"/>
    <dgm:cxn modelId="{409D1B76-2095-40C2-B9F9-77D86290EE33}" type="presParOf" srcId="{80D466A5-F051-4584-8DB9-EC9C9F1D34CD}" destId="{8E41504F-958C-40B0-9668-DFAC39FFB0A0}" srcOrd="0" destOrd="0" presId="urn:microsoft.com/office/officeart/2005/8/layout/hierarchy4"/>
    <dgm:cxn modelId="{FED6F83E-55F8-40D8-83A5-0C502D533CF1}" type="presParOf" srcId="{80D466A5-F051-4584-8DB9-EC9C9F1D34CD}" destId="{0FC03EC5-7407-401D-B1FC-9B33DF0AB68F}" srcOrd="1" destOrd="0" presId="urn:microsoft.com/office/officeart/2005/8/layout/hierarchy4"/>
    <dgm:cxn modelId="{2B1FCA8F-1801-4672-89E2-1C35B09AADC1}" type="presParOf" srcId="{3F23E1CC-BEBF-447A-819B-2757D92D6202}" destId="{EDF22BEB-9A19-4188-9EFF-642E5D0E3B66}" srcOrd="5" destOrd="0" presId="urn:microsoft.com/office/officeart/2005/8/layout/hierarchy4"/>
    <dgm:cxn modelId="{527E5886-BD71-434E-996E-E63F37624B3B}" type="presParOf" srcId="{3F23E1CC-BEBF-447A-819B-2757D92D6202}" destId="{2539E45F-1FBE-460A-AD9F-ADB3A7FCF07A}" srcOrd="6" destOrd="0" presId="urn:microsoft.com/office/officeart/2005/8/layout/hierarchy4"/>
    <dgm:cxn modelId="{8A2BA638-DE66-427C-9107-271FB72113EA}" type="presParOf" srcId="{2539E45F-1FBE-460A-AD9F-ADB3A7FCF07A}" destId="{D0763C69-6CBE-4491-B570-837929893C4D}" srcOrd="0" destOrd="0" presId="urn:microsoft.com/office/officeart/2005/8/layout/hierarchy4"/>
    <dgm:cxn modelId="{A4F82B89-30B7-41DB-BD16-36E8A4F35448}" type="presParOf" srcId="{2539E45F-1FBE-460A-AD9F-ADB3A7FCF07A}" destId="{012C115E-9540-4EB4-9DBF-1482472608BB}" srcOrd="1" destOrd="0" presId="urn:microsoft.com/office/officeart/2005/8/layout/hierarchy4"/>
  </dgm:cxnLst>
  <dgm:bg/>
  <dgm:whole/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5114ED0A-AC0C-47ED-913F-8D8E6271F463}" type="doc">
      <dgm:prSet loTypeId="urn:microsoft.com/office/officeart/2005/8/layout/hierarchy4" loCatId="list" qsTypeId="urn:microsoft.com/office/officeart/2005/8/quickstyle/3d4" qsCatId="3D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B9070E45-AD12-470B-97A3-7A28D0795274}">
      <dgm:prSet phldrT="[Texto]" custT="1"/>
      <dgm:spPr/>
      <dgm:t>
        <a:bodyPr/>
        <a:lstStyle/>
        <a:p>
          <a:r>
            <a:rPr lang="es-CL" sz="6000" dirty="0" smtClean="0"/>
            <a:t>Biocombustibles</a:t>
          </a:r>
          <a:endParaRPr lang="es-ES" sz="6000" dirty="0"/>
        </a:p>
      </dgm:t>
    </dgm:pt>
    <dgm:pt modelId="{F7C12CD0-BC8C-450E-886E-B35B3ED75E66}" type="parTrans" cxnId="{913DB812-E381-47B1-A759-A42803685B20}">
      <dgm:prSet/>
      <dgm:spPr/>
      <dgm:t>
        <a:bodyPr/>
        <a:lstStyle/>
        <a:p>
          <a:endParaRPr lang="es-ES"/>
        </a:p>
      </dgm:t>
    </dgm:pt>
    <dgm:pt modelId="{64FE32E3-8C52-4D43-BE97-D587DB01E8FF}" type="sibTrans" cxnId="{913DB812-E381-47B1-A759-A42803685B20}">
      <dgm:prSet/>
      <dgm:spPr/>
      <dgm:t>
        <a:bodyPr/>
        <a:lstStyle/>
        <a:p>
          <a:endParaRPr lang="es-ES"/>
        </a:p>
      </dgm:t>
    </dgm:pt>
    <dgm:pt modelId="{3C8B5FBF-E412-485B-AC98-A246844C4036}">
      <dgm:prSet phldrT="[Texto]"/>
      <dgm:spPr/>
      <dgm:t>
        <a:bodyPr/>
        <a:lstStyle/>
        <a:p>
          <a:r>
            <a:rPr lang="es-CL" dirty="0" smtClean="0"/>
            <a:t>Biodiesel</a:t>
          </a:r>
          <a:endParaRPr lang="es-ES" dirty="0"/>
        </a:p>
      </dgm:t>
    </dgm:pt>
    <dgm:pt modelId="{CBF8D9DA-4F81-4854-954A-67B0C12C5993}" type="parTrans" cxnId="{4E455618-F5D6-4639-811D-BBCF81A6AC05}">
      <dgm:prSet/>
      <dgm:spPr/>
      <dgm:t>
        <a:bodyPr/>
        <a:lstStyle/>
        <a:p>
          <a:endParaRPr lang="es-ES"/>
        </a:p>
      </dgm:t>
    </dgm:pt>
    <dgm:pt modelId="{6CAA6EA3-47B2-480A-B003-440EE43033B7}" type="sibTrans" cxnId="{4E455618-F5D6-4639-811D-BBCF81A6AC05}">
      <dgm:prSet/>
      <dgm:spPr/>
      <dgm:t>
        <a:bodyPr/>
        <a:lstStyle/>
        <a:p>
          <a:endParaRPr lang="es-ES"/>
        </a:p>
      </dgm:t>
    </dgm:pt>
    <dgm:pt modelId="{8C162EFA-C525-4C44-B9F2-0A38D09F20C3}">
      <dgm:prSet phldrT="[Texto]"/>
      <dgm:spPr/>
      <dgm:t>
        <a:bodyPr/>
        <a:lstStyle/>
        <a:p>
          <a:r>
            <a:rPr lang="es-CL" dirty="0" smtClean="0"/>
            <a:t>Bioetanol</a:t>
          </a:r>
          <a:endParaRPr lang="es-ES" dirty="0"/>
        </a:p>
      </dgm:t>
    </dgm:pt>
    <dgm:pt modelId="{A98762B6-983D-437D-87F7-D78FE10B194E}" type="parTrans" cxnId="{A080C8A6-B6E8-44B2-854B-C16A3D3D723B}">
      <dgm:prSet/>
      <dgm:spPr/>
      <dgm:t>
        <a:bodyPr/>
        <a:lstStyle/>
        <a:p>
          <a:endParaRPr lang="es-ES"/>
        </a:p>
      </dgm:t>
    </dgm:pt>
    <dgm:pt modelId="{282A50FD-AC90-4DD7-B6E7-30F3BAE515AA}" type="sibTrans" cxnId="{A080C8A6-B6E8-44B2-854B-C16A3D3D723B}">
      <dgm:prSet/>
      <dgm:spPr/>
      <dgm:t>
        <a:bodyPr/>
        <a:lstStyle/>
        <a:p>
          <a:endParaRPr lang="es-ES"/>
        </a:p>
      </dgm:t>
    </dgm:pt>
    <dgm:pt modelId="{894A0551-1208-4025-9628-61DBEBFCD1EB}">
      <dgm:prSet phldrT="[Texto]"/>
      <dgm:spPr/>
      <dgm:t>
        <a:bodyPr/>
        <a:lstStyle/>
        <a:p>
          <a:r>
            <a:rPr lang="es-ES" dirty="0" smtClean="0"/>
            <a:t>Primera Generación</a:t>
          </a:r>
          <a:endParaRPr lang="es-ES" dirty="0"/>
        </a:p>
      </dgm:t>
    </dgm:pt>
    <dgm:pt modelId="{512BC5C1-41C7-4199-ABAC-BB255CD8DCC8}" type="parTrans" cxnId="{C926FA6B-718A-4B44-B76B-713A3D70BED2}">
      <dgm:prSet/>
      <dgm:spPr/>
      <dgm:t>
        <a:bodyPr/>
        <a:lstStyle/>
        <a:p>
          <a:endParaRPr lang="es-ES"/>
        </a:p>
      </dgm:t>
    </dgm:pt>
    <dgm:pt modelId="{37005729-9827-43C5-AC97-D443D74424E3}" type="sibTrans" cxnId="{C926FA6B-718A-4B44-B76B-713A3D70BED2}">
      <dgm:prSet/>
      <dgm:spPr/>
      <dgm:t>
        <a:bodyPr/>
        <a:lstStyle/>
        <a:p>
          <a:endParaRPr lang="es-ES"/>
        </a:p>
      </dgm:t>
    </dgm:pt>
    <dgm:pt modelId="{9DDB8738-BFAC-4021-A72D-BD5F18BD5D07}">
      <dgm:prSet phldrT="[Texto]"/>
      <dgm:spPr/>
      <dgm:t>
        <a:bodyPr/>
        <a:lstStyle/>
        <a:p>
          <a:r>
            <a:rPr lang="es-ES" dirty="0" smtClean="0"/>
            <a:t>Segunda Generación</a:t>
          </a:r>
          <a:endParaRPr lang="es-ES" dirty="0"/>
        </a:p>
      </dgm:t>
    </dgm:pt>
    <dgm:pt modelId="{8F9FAF7B-6226-454A-BDF6-C0B639940833}" type="parTrans" cxnId="{291EBC1E-F805-4670-8953-36F04D0ABCB5}">
      <dgm:prSet/>
      <dgm:spPr/>
      <dgm:t>
        <a:bodyPr/>
        <a:lstStyle/>
        <a:p>
          <a:endParaRPr lang="es-ES"/>
        </a:p>
      </dgm:t>
    </dgm:pt>
    <dgm:pt modelId="{FC4B86D2-2220-45C3-953A-41F18A96104E}" type="sibTrans" cxnId="{291EBC1E-F805-4670-8953-36F04D0ABCB5}">
      <dgm:prSet/>
      <dgm:spPr/>
      <dgm:t>
        <a:bodyPr/>
        <a:lstStyle/>
        <a:p>
          <a:endParaRPr lang="es-ES"/>
        </a:p>
      </dgm:t>
    </dgm:pt>
    <dgm:pt modelId="{2B608C88-4923-4149-B9D2-D4CAE2DDD5C7}">
      <dgm:prSet phldrT="[Texto]"/>
      <dgm:spPr/>
      <dgm:t>
        <a:bodyPr/>
        <a:lstStyle/>
        <a:p>
          <a:r>
            <a:rPr lang="es-ES" dirty="0" smtClean="0"/>
            <a:t>Primera Generación</a:t>
          </a:r>
          <a:endParaRPr lang="es-ES" dirty="0"/>
        </a:p>
      </dgm:t>
    </dgm:pt>
    <dgm:pt modelId="{0F8A9EAF-1B60-4E59-B481-51176E6B0456}" type="parTrans" cxnId="{F82EA787-A050-4843-915B-A047A46A8679}">
      <dgm:prSet/>
      <dgm:spPr/>
      <dgm:t>
        <a:bodyPr/>
        <a:lstStyle/>
        <a:p>
          <a:endParaRPr lang="es-ES"/>
        </a:p>
      </dgm:t>
    </dgm:pt>
    <dgm:pt modelId="{D8AA61D7-5DE0-43BA-88E9-2683E3E9C43F}" type="sibTrans" cxnId="{F82EA787-A050-4843-915B-A047A46A8679}">
      <dgm:prSet/>
      <dgm:spPr/>
      <dgm:t>
        <a:bodyPr/>
        <a:lstStyle/>
        <a:p>
          <a:endParaRPr lang="es-ES"/>
        </a:p>
      </dgm:t>
    </dgm:pt>
    <dgm:pt modelId="{29CCAA44-3108-4512-9389-7026A78C6A38}">
      <dgm:prSet phldrT="[Texto]"/>
      <dgm:spPr/>
      <dgm:t>
        <a:bodyPr/>
        <a:lstStyle/>
        <a:p>
          <a:r>
            <a:rPr lang="es-ES" dirty="0" smtClean="0"/>
            <a:t>Segunda Generación</a:t>
          </a:r>
          <a:endParaRPr lang="es-ES" dirty="0"/>
        </a:p>
      </dgm:t>
    </dgm:pt>
    <dgm:pt modelId="{A71640FF-8A81-4A64-893D-795056724765}" type="parTrans" cxnId="{ED3CDF10-E9A3-45C1-A2FB-BF916CC7E092}">
      <dgm:prSet/>
      <dgm:spPr/>
      <dgm:t>
        <a:bodyPr/>
        <a:lstStyle/>
        <a:p>
          <a:endParaRPr lang="es-ES"/>
        </a:p>
      </dgm:t>
    </dgm:pt>
    <dgm:pt modelId="{0A19FAE5-5AE2-48B1-8D93-C198080E4E34}" type="sibTrans" cxnId="{ED3CDF10-E9A3-45C1-A2FB-BF916CC7E092}">
      <dgm:prSet/>
      <dgm:spPr/>
      <dgm:t>
        <a:bodyPr/>
        <a:lstStyle/>
        <a:p>
          <a:endParaRPr lang="es-ES"/>
        </a:p>
      </dgm:t>
    </dgm:pt>
    <dgm:pt modelId="{D8CF6EBA-3F08-4426-AAED-470C2EBC9A4E}">
      <dgm:prSet phldrT="[Texto]" custT="1"/>
      <dgm:spPr/>
      <dgm:t>
        <a:bodyPr/>
        <a:lstStyle/>
        <a:p>
          <a:r>
            <a:rPr lang="es-ES" sz="1600" dirty="0" smtClean="0"/>
            <a:t>Gaseosos</a:t>
          </a:r>
          <a:endParaRPr lang="es-ES" sz="1600" dirty="0"/>
        </a:p>
      </dgm:t>
    </dgm:pt>
    <dgm:pt modelId="{64544C69-2345-47DD-9D82-0C33D9C221C9}" type="sibTrans" cxnId="{36D6D7D6-2A56-41B1-81CB-A510886C1271}">
      <dgm:prSet/>
      <dgm:spPr/>
      <dgm:t>
        <a:bodyPr/>
        <a:lstStyle/>
        <a:p>
          <a:endParaRPr lang="es-ES"/>
        </a:p>
      </dgm:t>
    </dgm:pt>
    <dgm:pt modelId="{9E99402C-B737-4321-AF08-114E4341C6D3}" type="parTrans" cxnId="{36D6D7D6-2A56-41B1-81CB-A510886C1271}">
      <dgm:prSet/>
      <dgm:spPr/>
      <dgm:t>
        <a:bodyPr/>
        <a:lstStyle/>
        <a:p>
          <a:endParaRPr lang="es-ES"/>
        </a:p>
      </dgm:t>
    </dgm:pt>
    <dgm:pt modelId="{77778976-48FA-4DFC-8B47-FFAB0EC26341}">
      <dgm:prSet phldrT="[Texto]"/>
      <dgm:spPr/>
      <dgm:t>
        <a:bodyPr/>
        <a:lstStyle/>
        <a:p>
          <a:r>
            <a:rPr lang="es-ES" dirty="0" err="1" smtClean="0"/>
            <a:t>Biobutanol</a:t>
          </a:r>
          <a:endParaRPr lang="es-ES" dirty="0"/>
        </a:p>
      </dgm:t>
    </dgm:pt>
    <dgm:pt modelId="{60AC0B36-FB8A-4974-BC72-8B186DFADB28}" type="parTrans" cxnId="{8FC4067A-F9D5-4FC3-9576-3C879F0F4F30}">
      <dgm:prSet/>
      <dgm:spPr/>
      <dgm:t>
        <a:bodyPr/>
        <a:lstStyle/>
        <a:p>
          <a:endParaRPr lang="es-ES"/>
        </a:p>
      </dgm:t>
    </dgm:pt>
    <dgm:pt modelId="{61BD29C5-957E-4681-A10B-78CCD12BDF06}" type="sibTrans" cxnId="{8FC4067A-F9D5-4FC3-9576-3C879F0F4F30}">
      <dgm:prSet/>
      <dgm:spPr/>
      <dgm:t>
        <a:bodyPr/>
        <a:lstStyle/>
        <a:p>
          <a:endParaRPr lang="es-ES"/>
        </a:p>
      </dgm:t>
    </dgm:pt>
    <dgm:pt modelId="{B2C0B9A7-14E4-4A15-A38D-658565F1D792}">
      <dgm:prSet phldrT="[Texto]" custT="1"/>
      <dgm:spPr/>
      <dgm:t>
        <a:bodyPr/>
        <a:lstStyle/>
        <a:p>
          <a:r>
            <a:rPr lang="es-ES" sz="1600" dirty="0" smtClean="0"/>
            <a:t>Líquidos</a:t>
          </a:r>
          <a:endParaRPr lang="es-ES" sz="1600" dirty="0"/>
        </a:p>
      </dgm:t>
    </dgm:pt>
    <dgm:pt modelId="{CFE215F6-BF70-417F-BEDC-517A722CAF6D}" type="parTrans" cxnId="{E542A786-5EF6-474C-8FA8-4314F176A284}">
      <dgm:prSet/>
      <dgm:spPr/>
      <dgm:t>
        <a:bodyPr/>
        <a:lstStyle/>
        <a:p>
          <a:endParaRPr lang="es-ES"/>
        </a:p>
      </dgm:t>
    </dgm:pt>
    <dgm:pt modelId="{17533CB3-7F5F-46ED-8B94-F3294BE8E667}" type="sibTrans" cxnId="{E542A786-5EF6-474C-8FA8-4314F176A284}">
      <dgm:prSet/>
      <dgm:spPr/>
      <dgm:t>
        <a:bodyPr/>
        <a:lstStyle/>
        <a:p>
          <a:endParaRPr lang="es-ES"/>
        </a:p>
      </dgm:t>
    </dgm:pt>
    <dgm:pt modelId="{AE19021A-B8FB-4B67-BE35-C1471C8BA0A5}">
      <dgm:prSet phldrT="[Texto]"/>
      <dgm:spPr/>
      <dgm:t>
        <a:bodyPr/>
        <a:lstStyle/>
        <a:p>
          <a:r>
            <a:rPr lang="es-ES" dirty="0" smtClean="0"/>
            <a:t>Biogás</a:t>
          </a:r>
          <a:endParaRPr lang="es-ES" dirty="0"/>
        </a:p>
      </dgm:t>
    </dgm:pt>
    <dgm:pt modelId="{E61D166B-DCF8-4549-BCFC-F0FE5998A772}" type="parTrans" cxnId="{0F75A31F-B377-4101-A35C-36749FA32640}">
      <dgm:prSet/>
      <dgm:spPr/>
      <dgm:t>
        <a:bodyPr/>
        <a:lstStyle/>
        <a:p>
          <a:endParaRPr lang="es-ES"/>
        </a:p>
      </dgm:t>
    </dgm:pt>
    <dgm:pt modelId="{31F7F52B-CC8E-48DE-B0B7-0B0D9A3666FC}" type="sibTrans" cxnId="{0F75A31F-B377-4101-A35C-36749FA32640}">
      <dgm:prSet/>
      <dgm:spPr/>
      <dgm:t>
        <a:bodyPr/>
        <a:lstStyle/>
        <a:p>
          <a:endParaRPr lang="es-ES"/>
        </a:p>
      </dgm:t>
    </dgm:pt>
    <dgm:pt modelId="{7629526E-9BCE-47D3-BD41-43DE0BDDC646}">
      <dgm:prSet phldrT="[Texto]"/>
      <dgm:spPr/>
      <dgm:t>
        <a:bodyPr/>
        <a:lstStyle/>
        <a:p>
          <a:r>
            <a:rPr lang="es-ES" dirty="0" smtClean="0"/>
            <a:t>Sólidos</a:t>
          </a:r>
          <a:endParaRPr lang="es-ES" dirty="0"/>
        </a:p>
      </dgm:t>
    </dgm:pt>
    <dgm:pt modelId="{CCF11F4B-F02C-45AA-BAAE-0E70C7359046}" type="parTrans" cxnId="{B4759EB8-41DC-43B8-9394-5F246E451C90}">
      <dgm:prSet/>
      <dgm:spPr/>
      <dgm:t>
        <a:bodyPr/>
        <a:lstStyle/>
        <a:p>
          <a:endParaRPr lang="es-ES"/>
        </a:p>
      </dgm:t>
    </dgm:pt>
    <dgm:pt modelId="{26CC93A0-0068-4E4E-89FD-8A2F82CD22FC}" type="sibTrans" cxnId="{B4759EB8-41DC-43B8-9394-5F246E451C90}">
      <dgm:prSet/>
      <dgm:spPr/>
      <dgm:t>
        <a:bodyPr/>
        <a:lstStyle/>
        <a:p>
          <a:endParaRPr lang="es-ES"/>
        </a:p>
      </dgm:t>
    </dgm:pt>
    <dgm:pt modelId="{15E2767C-A3EF-4BB2-82E1-64CFCBE52C01}">
      <dgm:prSet phldrT="[Texto]"/>
      <dgm:spPr/>
      <dgm:t>
        <a:bodyPr/>
        <a:lstStyle/>
        <a:p>
          <a:r>
            <a:rPr lang="es-ES" dirty="0" smtClean="0"/>
            <a:t>Hidrógeno</a:t>
          </a:r>
          <a:endParaRPr lang="es-ES" dirty="0"/>
        </a:p>
      </dgm:t>
    </dgm:pt>
    <dgm:pt modelId="{3D64D05B-68A6-4B62-A3C8-9F21441A2873}" type="parTrans" cxnId="{9E39F89A-E4F5-4B09-B934-84BE13D623FF}">
      <dgm:prSet/>
      <dgm:spPr/>
    </dgm:pt>
    <dgm:pt modelId="{88A4A7D9-C907-4D2F-A893-1CF5A2F33E52}" type="sibTrans" cxnId="{9E39F89A-E4F5-4B09-B934-84BE13D623FF}">
      <dgm:prSet/>
      <dgm:spPr/>
    </dgm:pt>
    <dgm:pt modelId="{2FFB22F0-BAE7-43A9-93EC-D820217D0F55}" type="pres">
      <dgm:prSet presAssocID="{5114ED0A-AC0C-47ED-913F-8D8E6271F46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A0330F51-A622-4F75-A458-4EC5A03C1660}" type="pres">
      <dgm:prSet presAssocID="{B9070E45-AD12-470B-97A3-7A28D0795274}" presName="vertOne" presStyleCnt="0"/>
      <dgm:spPr/>
      <dgm:t>
        <a:bodyPr/>
        <a:lstStyle/>
        <a:p>
          <a:endParaRPr lang="en-US"/>
        </a:p>
      </dgm:t>
    </dgm:pt>
    <dgm:pt modelId="{7482DD4D-BF20-404D-BD5C-615DED855B81}" type="pres">
      <dgm:prSet presAssocID="{B9070E45-AD12-470B-97A3-7A28D0795274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1C112A9-4830-4348-89C7-D7F43F84F4C0}" type="pres">
      <dgm:prSet presAssocID="{B9070E45-AD12-470B-97A3-7A28D0795274}" presName="parTransOne" presStyleCnt="0"/>
      <dgm:spPr/>
      <dgm:t>
        <a:bodyPr/>
        <a:lstStyle/>
        <a:p>
          <a:endParaRPr lang="en-US"/>
        </a:p>
      </dgm:t>
    </dgm:pt>
    <dgm:pt modelId="{3F23E1CC-BEBF-447A-819B-2757D92D6202}" type="pres">
      <dgm:prSet presAssocID="{B9070E45-AD12-470B-97A3-7A28D0795274}" presName="horzOne" presStyleCnt="0"/>
      <dgm:spPr/>
      <dgm:t>
        <a:bodyPr/>
        <a:lstStyle/>
        <a:p>
          <a:endParaRPr lang="en-US"/>
        </a:p>
      </dgm:t>
    </dgm:pt>
    <dgm:pt modelId="{C7657865-F222-4647-A1A6-16DCA795E536}" type="pres">
      <dgm:prSet presAssocID="{B2C0B9A7-14E4-4A15-A38D-658565F1D792}" presName="vertTwo" presStyleCnt="0"/>
      <dgm:spPr/>
    </dgm:pt>
    <dgm:pt modelId="{A9055B8D-2BE3-43A0-BD89-3301FB6EF0CD}" type="pres">
      <dgm:prSet presAssocID="{B2C0B9A7-14E4-4A15-A38D-658565F1D792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49FB708-AA6F-4057-9B8A-BE4CE7D39A42}" type="pres">
      <dgm:prSet presAssocID="{B2C0B9A7-14E4-4A15-A38D-658565F1D792}" presName="parTransTwo" presStyleCnt="0"/>
      <dgm:spPr/>
    </dgm:pt>
    <dgm:pt modelId="{BB1F52D7-CF86-4B2D-943D-72947EBC648F}" type="pres">
      <dgm:prSet presAssocID="{B2C0B9A7-14E4-4A15-A38D-658565F1D792}" presName="horzTwo" presStyleCnt="0"/>
      <dgm:spPr/>
    </dgm:pt>
    <dgm:pt modelId="{04E3E768-FEE7-41ED-B6CB-0F304C4B8FCF}" type="pres">
      <dgm:prSet presAssocID="{3C8B5FBF-E412-485B-AC98-A246844C4036}" presName="vertThree" presStyleCnt="0"/>
      <dgm:spPr/>
    </dgm:pt>
    <dgm:pt modelId="{A6F8F934-B1F7-4EFF-8CC4-C25203787AF9}" type="pres">
      <dgm:prSet presAssocID="{3C8B5FBF-E412-485B-AC98-A246844C4036}" presName="txThre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9ACD54F-ADD7-4A06-AB92-2C3F1EAF1FD7}" type="pres">
      <dgm:prSet presAssocID="{3C8B5FBF-E412-485B-AC98-A246844C4036}" presName="parTransThree" presStyleCnt="0"/>
      <dgm:spPr/>
    </dgm:pt>
    <dgm:pt modelId="{0C2FF3A4-6763-4076-A38F-E0569A556D7E}" type="pres">
      <dgm:prSet presAssocID="{3C8B5FBF-E412-485B-AC98-A246844C4036}" presName="horzThree" presStyleCnt="0"/>
      <dgm:spPr/>
    </dgm:pt>
    <dgm:pt modelId="{7D8122C6-F8D6-4E1E-9D4B-8980CC56B84A}" type="pres">
      <dgm:prSet presAssocID="{2B608C88-4923-4149-B9D2-D4CAE2DDD5C7}" presName="vertFour" presStyleCnt="0">
        <dgm:presLayoutVars>
          <dgm:chPref val="3"/>
        </dgm:presLayoutVars>
      </dgm:prSet>
      <dgm:spPr/>
    </dgm:pt>
    <dgm:pt modelId="{EB2F0C37-9A15-4F05-BE84-CB22A8E80827}" type="pres">
      <dgm:prSet presAssocID="{2B608C88-4923-4149-B9D2-D4CAE2DDD5C7}" presName="txFour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47F7EB1-57E5-4031-8D44-95E2EBF60C2D}" type="pres">
      <dgm:prSet presAssocID="{2B608C88-4923-4149-B9D2-D4CAE2DDD5C7}" presName="horzFour" presStyleCnt="0"/>
      <dgm:spPr/>
    </dgm:pt>
    <dgm:pt modelId="{561B0BD9-699A-4066-B363-A6CFA70EDFE8}" type="pres">
      <dgm:prSet presAssocID="{D8AA61D7-5DE0-43BA-88E9-2683E3E9C43F}" presName="sibSpaceFour" presStyleCnt="0"/>
      <dgm:spPr/>
    </dgm:pt>
    <dgm:pt modelId="{8C0D7C73-C719-4873-9410-68718C2286F1}" type="pres">
      <dgm:prSet presAssocID="{29CCAA44-3108-4512-9389-7026A78C6A38}" presName="vertFour" presStyleCnt="0">
        <dgm:presLayoutVars>
          <dgm:chPref val="3"/>
        </dgm:presLayoutVars>
      </dgm:prSet>
      <dgm:spPr/>
    </dgm:pt>
    <dgm:pt modelId="{495C8CCC-F6CC-4E59-ABF3-669694AD2AE2}" type="pres">
      <dgm:prSet presAssocID="{29CCAA44-3108-4512-9389-7026A78C6A38}" presName="txFour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B030569-DE63-4D85-AE71-0F25795D6170}" type="pres">
      <dgm:prSet presAssocID="{29CCAA44-3108-4512-9389-7026A78C6A38}" presName="horzFour" presStyleCnt="0"/>
      <dgm:spPr/>
    </dgm:pt>
    <dgm:pt modelId="{4C3288D2-F0F9-42A3-BE26-0619CA557BDF}" type="pres">
      <dgm:prSet presAssocID="{6CAA6EA3-47B2-480A-B003-440EE43033B7}" presName="sibSpaceThree" presStyleCnt="0"/>
      <dgm:spPr/>
    </dgm:pt>
    <dgm:pt modelId="{D39822D6-DF6F-47E9-BCC9-0B2327859E92}" type="pres">
      <dgm:prSet presAssocID="{8C162EFA-C525-4C44-B9F2-0A38D09F20C3}" presName="vertThree" presStyleCnt="0"/>
      <dgm:spPr/>
      <dgm:t>
        <a:bodyPr/>
        <a:lstStyle/>
        <a:p>
          <a:endParaRPr lang="es-ES"/>
        </a:p>
      </dgm:t>
    </dgm:pt>
    <dgm:pt modelId="{32AA537C-F272-46AA-AAF6-DCBE4D4333B5}" type="pres">
      <dgm:prSet presAssocID="{8C162EFA-C525-4C44-B9F2-0A38D09F20C3}" presName="txThre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DCB8517-8296-49F9-97AD-0F17BDEA5F8B}" type="pres">
      <dgm:prSet presAssocID="{8C162EFA-C525-4C44-B9F2-0A38D09F20C3}" presName="parTransThree" presStyleCnt="0"/>
      <dgm:spPr/>
    </dgm:pt>
    <dgm:pt modelId="{CBB734BA-83A1-40B0-AB5B-879D53F6388E}" type="pres">
      <dgm:prSet presAssocID="{8C162EFA-C525-4C44-B9F2-0A38D09F20C3}" presName="horzThree" presStyleCnt="0"/>
      <dgm:spPr/>
      <dgm:t>
        <a:bodyPr/>
        <a:lstStyle/>
        <a:p>
          <a:endParaRPr lang="es-ES"/>
        </a:p>
      </dgm:t>
    </dgm:pt>
    <dgm:pt modelId="{D2877E9C-A95A-4A17-8346-81F1611CBCF6}" type="pres">
      <dgm:prSet presAssocID="{894A0551-1208-4025-9628-61DBEBFCD1EB}" presName="vertFour" presStyleCnt="0">
        <dgm:presLayoutVars>
          <dgm:chPref val="3"/>
        </dgm:presLayoutVars>
      </dgm:prSet>
      <dgm:spPr/>
    </dgm:pt>
    <dgm:pt modelId="{90804114-7198-45CD-8542-C57411D9BE8F}" type="pres">
      <dgm:prSet presAssocID="{894A0551-1208-4025-9628-61DBEBFCD1EB}" presName="txFour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1E3F2A4-04BD-48FA-809A-9C80DCF752FB}" type="pres">
      <dgm:prSet presAssocID="{894A0551-1208-4025-9628-61DBEBFCD1EB}" presName="horzFour" presStyleCnt="0"/>
      <dgm:spPr/>
    </dgm:pt>
    <dgm:pt modelId="{AD34E298-B5BB-4C94-9385-B808149005C7}" type="pres">
      <dgm:prSet presAssocID="{37005729-9827-43C5-AC97-D443D74424E3}" presName="sibSpaceFour" presStyleCnt="0"/>
      <dgm:spPr/>
    </dgm:pt>
    <dgm:pt modelId="{49A75939-BF93-4109-A499-056AA1E77BD4}" type="pres">
      <dgm:prSet presAssocID="{9DDB8738-BFAC-4021-A72D-BD5F18BD5D07}" presName="vertFour" presStyleCnt="0">
        <dgm:presLayoutVars>
          <dgm:chPref val="3"/>
        </dgm:presLayoutVars>
      </dgm:prSet>
      <dgm:spPr/>
    </dgm:pt>
    <dgm:pt modelId="{DE1395D0-6914-494D-A8FC-345348E3D3D6}" type="pres">
      <dgm:prSet presAssocID="{9DDB8738-BFAC-4021-A72D-BD5F18BD5D07}" presName="txFour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F065765-EFE3-47F0-8258-78B2741C48DA}" type="pres">
      <dgm:prSet presAssocID="{9DDB8738-BFAC-4021-A72D-BD5F18BD5D07}" presName="horzFour" presStyleCnt="0"/>
      <dgm:spPr/>
    </dgm:pt>
    <dgm:pt modelId="{85C526BA-0BBA-4B45-AA71-C81198423363}" type="pres">
      <dgm:prSet presAssocID="{282A50FD-AC90-4DD7-B6E7-30F3BAE515AA}" presName="sibSpaceThree" presStyleCnt="0"/>
      <dgm:spPr/>
    </dgm:pt>
    <dgm:pt modelId="{5A957D10-87CA-406C-AD4E-1C3804E807B5}" type="pres">
      <dgm:prSet presAssocID="{77778976-48FA-4DFC-8B47-FFAB0EC26341}" presName="vertThree" presStyleCnt="0"/>
      <dgm:spPr/>
      <dgm:t>
        <a:bodyPr/>
        <a:lstStyle/>
        <a:p>
          <a:endParaRPr lang="es-ES"/>
        </a:p>
      </dgm:t>
    </dgm:pt>
    <dgm:pt modelId="{020A3800-B55E-463A-A946-FB4D286B7397}" type="pres">
      <dgm:prSet presAssocID="{77778976-48FA-4DFC-8B47-FFAB0EC26341}" presName="txThre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C12FE58-A638-46C4-BEDA-FA4C19596BDB}" type="pres">
      <dgm:prSet presAssocID="{77778976-48FA-4DFC-8B47-FFAB0EC26341}" presName="horzThree" presStyleCnt="0"/>
      <dgm:spPr/>
      <dgm:t>
        <a:bodyPr/>
        <a:lstStyle/>
        <a:p>
          <a:endParaRPr lang="es-ES"/>
        </a:p>
      </dgm:t>
    </dgm:pt>
    <dgm:pt modelId="{CB00E221-3ACA-472E-9D26-6C5FA14BC3C2}" type="pres">
      <dgm:prSet presAssocID="{17533CB3-7F5F-46ED-8B94-F3294BE8E667}" presName="sibSpaceTwo" presStyleCnt="0"/>
      <dgm:spPr/>
    </dgm:pt>
    <dgm:pt modelId="{EAE8E896-DBF6-4A09-AAEE-EFCF0B0F61A7}" type="pres">
      <dgm:prSet presAssocID="{D8CF6EBA-3F08-4426-AAED-470C2EBC9A4E}" presName="vertTwo" presStyleCnt="0"/>
      <dgm:spPr/>
      <dgm:t>
        <a:bodyPr/>
        <a:lstStyle/>
        <a:p>
          <a:endParaRPr lang="es-ES"/>
        </a:p>
      </dgm:t>
    </dgm:pt>
    <dgm:pt modelId="{BDB9F808-229C-41BF-9EDB-546EB72206A0}" type="pres">
      <dgm:prSet presAssocID="{D8CF6EBA-3F08-4426-AAED-470C2EBC9A4E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78D987E-EC2F-4295-8DEF-F5F8F1184F91}" type="pres">
      <dgm:prSet presAssocID="{D8CF6EBA-3F08-4426-AAED-470C2EBC9A4E}" presName="parTransTwo" presStyleCnt="0"/>
      <dgm:spPr/>
      <dgm:t>
        <a:bodyPr/>
        <a:lstStyle/>
        <a:p>
          <a:endParaRPr lang="es-ES"/>
        </a:p>
      </dgm:t>
    </dgm:pt>
    <dgm:pt modelId="{1EB6C881-4D8C-4A47-AD6D-923B0850662B}" type="pres">
      <dgm:prSet presAssocID="{D8CF6EBA-3F08-4426-AAED-470C2EBC9A4E}" presName="horzTwo" presStyleCnt="0"/>
      <dgm:spPr/>
      <dgm:t>
        <a:bodyPr/>
        <a:lstStyle/>
        <a:p>
          <a:endParaRPr lang="es-ES"/>
        </a:p>
      </dgm:t>
    </dgm:pt>
    <dgm:pt modelId="{B1DC4B60-C1E2-43B3-9D2A-9E64237B41E9}" type="pres">
      <dgm:prSet presAssocID="{AE19021A-B8FB-4B67-BE35-C1471C8BA0A5}" presName="vertThree" presStyleCnt="0"/>
      <dgm:spPr/>
    </dgm:pt>
    <dgm:pt modelId="{770E57AD-EF59-4467-9B86-E34BA4A75516}" type="pres">
      <dgm:prSet presAssocID="{AE19021A-B8FB-4B67-BE35-C1471C8BA0A5}" presName="txThre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6E86C83-953D-4EBD-B55F-9D34D40BEA4E}" type="pres">
      <dgm:prSet presAssocID="{AE19021A-B8FB-4B67-BE35-C1471C8BA0A5}" presName="horzThree" presStyleCnt="0"/>
      <dgm:spPr/>
    </dgm:pt>
    <dgm:pt modelId="{0E96322F-F40C-4AED-8C81-01DB4444EC06}" type="pres">
      <dgm:prSet presAssocID="{31F7F52B-CC8E-48DE-B0B7-0B0D9A3666FC}" presName="sibSpaceThree" presStyleCnt="0"/>
      <dgm:spPr/>
    </dgm:pt>
    <dgm:pt modelId="{8802DFB5-9366-4EDA-8507-D56ECF48430C}" type="pres">
      <dgm:prSet presAssocID="{15E2767C-A3EF-4BB2-82E1-64CFCBE52C01}" presName="vertThree" presStyleCnt="0"/>
      <dgm:spPr/>
    </dgm:pt>
    <dgm:pt modelId="{C97D5DDC-0476-42CE-A2A8-3CE531285B63}" type="pres">
      <dgm:prSet presAssocID="{15E2767C-A3EF-4BB2-82E1-64CFCBE52C01}" presName="txThre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4082CA3-C9D4-4143-AAF1-FB191E18ABE5}" type="pres">
      <dgm:prSet presAssocID="{15E2767C-A3EF-4BB2-82E1-64CFCBE52C01}" presName="horzThree" presStyleCnt="0"/>
      <dgm:spPr/>
    </dgm:pt>
    <dgm:pt modelId="{623861AD-9FAF-408A-8C11-9B4B0A839A62}" type="pres">
      <dgm:prSet presAssocID="{64544C69-2345-47DD-9D82-0C33D9C221C9}" presName="sibSpaceTwo" presStyleCnt="0"/>
      <dgm:spPr/>
      <dgm:t>
        <a:bodyPr/>
        <a:lstStyle/>
        <a:p>
          <a:endParaRPr lang="es-ES"/>
        </a:p>
      </dgm:t>
    </dgm:pt>
    <dgm:pt modelId="{85E4DB47-0E5C-4CE2-A96F-C7369234A3BB}" type="pres">
      <dgm:prSet presAssocID="{7629526E-9BCE-47D3-BD41-43DE0BDDC646}" presName="vertTwo" presStyleCnt="0"/>
      <dgm:spPr/>
    </dgm:pt>
    <dgm:pt modelId="{84EA32F8-DAA3-46E1-8825-D0E15C6947D4}" type="pres">
      <dgm:prSet presAssocID="{7629526E-9BCE-47D3-BD41-43DE0BDDC646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47D6E8C-DA29-4DB8-830B-9EE59C01EBD1}" type="pres">
      <dgm:prSet presAssocID="{7629526E-9BCE-47D3-BD41-43DE0BDDC646}" presName="horzTwo" presStyleCnt="0"/>
      <dgm:spPr/>
    </dgm:pt>
  </dgm:ptLst>
  <dgm:cxnLst>
    <dgm:cxn modelId="{ED3CDF10-E9A3-45C1-A2FB-BF916CC7E092}" srcId="{3C8B5FBF-E412-485B-AC98-A246844C4036}" destId="{29CCAA44-3108-4512-9389-7026A78C6A38}" srcOrd="1" destOrd="0" parTransId="{A71640FF-8A81-4A64-893D-795056724765}" sibTransId="{0A19FAE5-5AE2-48B1-8D93-C198080E4E34}"/>
    <dgm:cxn modelId="{65738F03-8078-45AF-B1EA-75867FA1A2B5}" type="presOf" srcId="{29CCAA44-3108-4512-9389-7026A78C6A38}" destId="{495C8CCC-F6CC-4E59-ABF3-669694AD2AE2}" srcOrd="0" destOrd="0" presId="urn:microsoft.com/office/officeart/2005/8/layout/hierarchy4"/>
    <dgm:cxn modelId="{84F753DD-5FB3-485C-8ACD-D6D43D4F687B}" type="presOf" srcId="{15E2767C-A3EF-4BB2-82E1-64CFCBE52C01}" destId="{C97D5DDC-0476-42CE-A2A8-3CE531285B63}" srcOrd="0" destOrd="0" presId="urn:microsoft.com/office/officeart/2005/8/layout/hierarchy4"/>
    <dgm:cxn modelId="{9E39F89A-E4F5-4B09-B934-84BE13D623FF}" srcId="{D8CF6EBA-3F08-4426-AAED-470C2EBC9A4E}" destId="{15E2767C-A3EF-4BB2-82E1-64CFCBE52C01}" srcOrd="1" destOrd="0" parTransId="{3D64D05B-68A6-4B62-A3C8-9F21441A2873}" sibTransId="{88A4A7D9-C907-4D2F-A893-1CF5A2F33E52}"/>
    <dgm:cxn modelId="{0B41BFF2-6FBB-45BC-A05A-D7252345B62F}" type="presOf" srcId="{AE19021A-B8FB-4B67-BE35-C1471C8BA0A5}" destId="{770E57AD-EF59-4467-9B86-E34BA4A75516}" srcOrd="0" destOrd="0" presId="urn:microsoft.com/office/officeart/2005/8/layout/hierarchy4"/>
    <dgm:cxn modelId="{B4759EB8-41DC-43B8-9394-5F246E451C90}" srcId="{B9070E45-AD12-470B-97A3-7A28D0795274}" destId="{7629526E-9BCE-47D3-BD41-43DE0BDDC646}" srcOrd="2" destOrd="0" parTransId="{CCF11F4B-F02C-45AA-BAAE-0E70C7359046}" sibTransId="{26CC93A0-0068-4E4E-89FD-8A2F82CD22FC}"/>
    <dgm:cxn modelId="{EC66C2AB-F5B8-40FF-87A1-45F6178AC8EC}" type="presOf" srcId="{3C8B5FBF-E412-485B-AC98-A246844C4036}" destId="{A6F8F934-B1F7-4EFF-8CC4-C25203787AF9}" srcOrd="0" destOrd="0" presId="urn:microsoft.com/office/officeart/2005/8/layout/hierarchy4"/>
    <dgm:cxn modelId="{9E81016F-6CD9-427A-9FCA-2CCF14D20430}" type="presOf" srcId="{894A0551-1208-4025-9628-61DBEBFCD1EB}" destId="{90804114-7198-45CD-8542-C57411D9BE8F}" srcOrd="0" destOrd="0" presId="urn:microsoft.com/office/officeart/2005/8/layout/hierarchy4"/>
    <dgm:cxn modelId="{F82EA787-A050-4843-915B-A047A46A8679}" srcId="{3C8B5FBF-E412-485B-AC98-A246844C4036}" destId="{2B608C88-4923-4149-B9D2-D4CAE2DDD5C7}" srcOrd="0" destOrd="0" parTransId="{0F8A9EAF-1B60-4E59-B481-51176E6B0456}" sibTransId="{D8AA61D7-5DE0-43BA-88E9-2683E3E9C43F}"/>
    <dgm:cxn modelId="{49E7AD94-ADDD-40F0-9332-571CB019E4D3}" type="presOf" srcId="{5114ED0A-AC0C-47ED-913F-8D8E6271F463}" destId="{2FFB22F0-BAE7-43A9-93EC-D820217D0F55}" srcOrd="0" destOrd="0" presId="urn:microsoft.com/office/officeart/2005/8/layout/hierarchy4"/>
    <dgm:cxn modelId="{88E83B4E-86FD-4D17-BB3C-2D9CEB643BD6}" type="presOf" srcId="{8C162EFA-C525-4C44-B9F2-0A38D09F20C3}" destId="{32AA537C-F272-46AA-AAF6-DCBE4D4333B5}" srcOrd="0" destOrd="0" presId="urn:microsoft.com/office/officeart/2005/8/layout/hierarchy4"/>
    <dgm:cxn modelId="{8FC4067A-F9D5-4FC3-9576-3C879F0F4F30}" srcId="{B2C0B9A7-14E4-4A15-A38D-658565F1D792}" destId="{77778976-48FA-4DFC-8B47-FFAB0EC26341}" srcOrd="2" destOrd="0" parTransId="{60AC0B36-FB8A-4974-BC72-8B186DFADB28}" sibTransId="{61BD29C5-957E-4681-A10B-78CCD12BDF06}"/>
    <dgm:cxn modelId="{229717DC-877E-4D84-9E82-851625B68F6E}" type="presOf" srcId="{D8CF6EBA-3F08-4426-AAED-470C2EBC9A4E}" destId="{BDB9F808-229C-41BF-9EDB-546EB72206A0}" srcOrd="0" destOrd="0" presId="urn:microsoft.com/office/officeart/2005/8/layout/hierarchy4"/>
    <dgm:cxn modelId="{E5B51A82-80F0-4E23-A6F2-E09E613F057D}" type="presOf" srcId="{9DDB8738-BFAC-4021-A72D-BD5F18BD5D07}" destId="{DE1395D0-6914-494D-A8FC-345348E3D3D6}" srcOrd="0" destOrd="0" presId="urn:microsoft.com/office/officeart/2005/8/layout/hierarchy4"/>
    <dgm:cxn modelId="{291EBC1E-F805-4670-8953-36F04D0ABCB5}" srcId="{8C162EFA-C525-4C44-B9F2-0A38D09F20C3}" destId="{9DDB8738-BFAC-4021-A72D-BD5F18BD5D07}" srcOrd="1" destOrd="0" parTransId="{8F9FAF7B-6226-454A-BDF6-C0B639940833}" sibTransId="{FC4B86D2-2220-45C3-953A-41F18A96104E}"/>
    <dgm:cxn modelId="{85E23174-1A9B-40E6-A003-F73BAE005579}" type="presOf" srcId="{B2C0B9A7-14E4-4A15-A38D-658565F1D792}" destId="{A9055B8D-2BE3-43A0-BD89-3301FB6EF0CD}" srcOrd="0" destOrd="0" presId="urn:microsoft.com/office/officeart/2005/8/layout/hierarchy4"/>
    <dgm:cxn modelId="{4E455618-F5D6-4639-811D-BBCF81A6AC05}" srcId="{B2C0B9A7-14E4-4A15-A38D-658565F1D792}" destId="{3C8B5FBF-E412-485B-AC98-A246844C4036}" srcOrd="0" destOrd="0" parTransId="{CBF8D9DA-4F81-4854-954A-67B0C12C5993}" sibTransId="{6CAA6EA3-47B2-480A-B003-440EE43033B7}"/>
    <dgm:cxn modelId="{C926FA6B-718A-4B44-B76B-713A3D70BED2}" srcId="{8C162EFA-C525-4C44-B9F2-0A38D09F20C3}" destId="{894A0551-1208-4025-9628-61DBEBFCD1EB}" srcOrd="0" destOrd="0" parTransId="{512BC5C1-41C7-4199-ABAC-BB255CD8DCC8}" sibTransId="{37005729-9827-43C5-AC97-D443D74424E3}"/>
    <dgm:cxn modelId="{913DB812-E381-47B1-A759-A42803685B20}" srcId="{5114ED0A-AC0C-47ED-913F-8D8E6271F463}" destId="{B9070E45-AD12-470B-97A3-7A28D0795274}" srcOrd="0" destOrd="0" parTransId="{F7C12CD0-BC8C-450E-886E-B35B3ED75E66}" sibTransId="{64FE32E3-8C52-4D43-BE97-D587DB01E8FF}"/>
    <dgm:cxn modelId="{0F75A31F-B377-4101-A35C-36749FA32640}" srcId="{D8CF6EBA-3F08-4426-AAED-470C2EBC9A4E}" destId="{AE19021A-B8FB-4B67-BE35-C1471C8BA0A5}" srcOrd="0" destOrd="0" parTransId="{E61D166B-DCF8-4549-BCFC-F0FE5998A772}" sibTransId="{31F7F52B-CC8E-48DE-B0B7-0B0D9A3666FC}"/>
    <dgm:cxn modelId="{CC5E1F3D-70A2-437B-876F-D09DB698CA8A}" type="presOf" srcId="{B9070E45-AD12-470B-97A3-7A28D0795274}" destId="{7482DD4D-BF20-404D-BD5C-615DED855B81}" srcOrd="0" destOrd="0" presId="urn:microsoft.com/office/officeart/2005/8/layout/hierarchy4"/>
    <dgm:cxn modelId="{DAE26655-0D11-4C8A-93FE-8FD31AF09EC2}" type="presOf" srcId="{2B608C88-4923-4149-B9D2-D4CAE2DDD5C7}" destId="{EB2F0C37-9A15-4F05-BE84-CB22A8E80827}" srcOrd="0" destOrd="0" presId="urn:microsoft.com/office/officeart/2005/8/layout/hierarchy4"/>
    <dgm:cxn modelId="{36D6D7D6-2A56-41B1-81CB-A510886C1271}" srcId="{B9070E45-AD12-470B-97A3-7A28D0795274}" destId="{D8CF6EBA-3F08-4426-AAED-470C2EBC9A4E}" srcOrd="1" destOrd="0" parTransId="{9E99402C-B737-4321-AF08-114E4341C6D3}" sibTransId="{64544C69-2345-47DD-9D82-0C33D9C221C9}"/>
    <dgm:cxn modelId="{A080C8A6-B6E8-44B2-854B-C16A3D3D723B}" srcId="{B2C0B9A7-14E4-4A15-A38D-658565F1D792}" destId="{8C162EFA-C525-4C44-B9F2-0A38D09F20C3}" srcOrd="1" destOrd="0" parTransId="{A98762B6-983D-437D-87F7-D78FE10B194E}" sibTransId="{282A50FD-AC90-4DD7-B6E7-30F3BAE515AA}"/>
    <dgm:cxn modelId="{0D62129A-D3B0-434D-95B1-1701D9E4D13F}" type="presOf" srcId="{77778976-48FA-4DFC-8B47-FFAB0EC26341}" destId="{020A3800-B55E-463A-A946-FB4D286B7397}" srcOrd="0" destOrd="0" presId="urn:microsoft.com/office/officeart/2005/8/layout/hierarchy4"/>
    <dgm:cxn modelId="{E542A786-5EF6-474C-8FA8-4314F176A284}" srcId="{B9070E45-AD12-470B-97A3-7A28D0795274}" destId="{B2C0B9A7-14E4-4A15-A38D-658565F1D792}" srcOrd="0" destOrd="0" parTransId="{CFE215F6-BF70-417F-BEDC-517A722CAF6D}" sibTransId="{17533CB3-7F5F-46ED-8B94-F3294BE8E667}"/>
    <dgm:cxn modelId="{3D9D9523-881E-4523-A74A-529AA68BA690}" type="presOf" srcId="{7629526E-9BCE-47D3-BD41-43DE0BDDC646}" destId="{84EA32F8-DAA3-46E1-8825-D0E15C6947D4}" srcOrd="0" destOrd="0" presId="urn:microsoft.com/office/officeart/2005/8/layout/hierarchy4"/>
    <dgm:cxn modelId="{BAD9D021-430B-4ECA-8BE3-CA245D882307}" type="presParOf" srcId="{2FFB22F0-BAE7-43A9-93EC-D820217D0F55}" destId="{A0330F51-A622-4F75-A458-4EC5A03C1660}" srcOrd="0" destOrd="0" presId="urn:microsoft.com/office/officeart/2005/8/layout/hierarchy4"/>
    <dgm:cxn modelId="{80DA92BA-5A9C-4BBB-AB8C-2728FC9ADF5D}" type="presParOf" srcId="{A0330F51-A622-4F75-A458-4EC5A03C1660}" destId="{7482DD4D-BF20-404D-BD5C-615DED855B81}" srcOrd="0" destOrd="0" presId="urn:microsoft.com/office/officeart/2005/8/layout/hierarchy4"/>
    <dgm:cxn modelId="{4DB6E0E9-9919-4D46-BD15-BA3063208FEF}" type="presParOf" srcId="{A0330F51-A622-4F75-A458-4EC5A03C1660}" destId="{91C112A9-4830-4348-89C7-D7F43F84F4C0}" srcOrd="1" destOrd="0" presId="urn:microsoft.com/office/officeart/2005/8/layout/hierarchy4"/>
    <dgm:cxn modelId="{9D77D316-FFB1-4EA3-9A7E-484E985FA01B}" type="presParOf" srcId="{A0330F51-A622-4F75-A458-4EC5A03C1660}" destId="{3F23E1CC-BEBF-447A-819B-2757D92D6202}" srcOrd="2" destOrd="0" presId="urn:microsoft.com/office/officeart/2005/8/layout/hierarchy4"/>
    <dgm:cxn modelId="{19580E98-723D-4759-BE34-295E454E0D3A}" type="presParOf" srcId="{3F23E1CC-BEBF-447A-819B-2757D92D6202}" destId="{C7657865-F222-4647-A1A6-16DCA795E536}" srcOrd="0" destOrd="0" presId="urn:microsoft.com/office/officeart/2005/8/layout/hierarchy4"/>
    <dgm:cxn modelId="{ADA16CD2-705E-4054-9441-17D5C3B5C344}" type="presParOf" srcId="{C7657865-F222-4647-A1A6-16DCA795E536}" destId="{A9055B8D-2BE3-43A0-BD89-3301FB6EF0CD}" srcOrd="0" destOrd="0" presId="urn:microsoft.com/office/officeart/2005/8/layout/hierarchy4"/>
    <dgm:cxn modelId="{0F606AC1-1DE4-40B0-A2E2-F4A5C5697282}" type="presParOf" srcId="{C7657865-F222-4647-A1A6-16DCA795E536}" destId="{949FB708-AA6F-4057-9B8A-BE4CE7D39A42}" srcOrd="1" destOrd="0" presId="urn:microsoft.com/office/officeart/2005/8/layout/hierarchy4"/>
    <dgm:cxn modelId="{AA5425CE-3DE9-4152-A48E-638CEF5C0039}" type="presParOf" srcId="{C7657865-F222-4647-A1A6-16DCA795E536}" destId="{BB1F52D7-CF86-4B2D-943D-72947EBC648F}" srcOrd="2" destOrd="0" presId="urn:microsoft.com/office/officeart/2005/8/layout/hierarchy4"/>
    <dgm:cxn modelId="{456A3B07-B55E-480D-B8A4-94DD425C9966}" type="presParOf" srcId="{BB1F52D7-CF86-4B2D-943D-72947EBC648F}" destId="{04E3E768-FEE7-41ED-B6CB-0F304C4B8FCF}" srcOrd="0" destOrd="0" presId="urn:microsoft.com/office/officeart/2005/8/layout/hierarchy4"/>
    <dgm:cxn modelId="{B7122E8E-8F38-4CAF-9ADF-50EE6249E9A8}" type="presParOf" srcId="{04E3E768-FEE7-41ED-B6CB-0F304C4B8FCF}" destId="{A6F8F934-B1F7-4EFF-8CC4-C25203787AF9}" srcOrd="0" destOrd="0" presId="urn:microsoft.com/office/officeart/2005/8/layout/hierarchy4"/>
    <dgm:cxn modelId="{81CAD851-81C4-44F5-AEE5-17600F30884B}" type="presParOf" srcId="{04E3E768-FEE7-41ED-B6CB-0F304C4B8FCF}" destId="{C9ACD54F-ADD7-4A06-AB92-2C3F1EAF1FD7}" srcOrd="1" destOrd="0" presId="urn:microsoft.com/office/officeart/2005/8/layout/hierarchy4"/>
    <dgm:cxn modelId="{630AAAD0-EF80-413F-A0FB-1C0118ABF9D7}" type="presParOf" srcId="{04E3E768-FEE7-41ED-B6CB-0F304C4B8FCF}" destId="{0C2FF3A4-6763-4076-A38F-E0569A556D7E}" srcOrd="2" destOrd="0" presId="urn:microsoft.com/office/officeart/2005/8/layout/hierarchy4"/>
    <dgm:cxn modelId="{1260BA61-7FB8-4B3B-B7BF-E94F27691BDC}" type="presParOf" srcId="{0C2FF3A4-6763-4076-A38F-E0569A556D7E}" destId="{7D8122C6-F8D6-4E1E-9D4B-8980CC56B84A}" srcOrd="0" destOrd="0" presId="urn:microsoft.com/office/officeart/2005/8/layout/hierarchy4"/>
    <dgm:cxn modelId="{5696A303-AEA1-4C78-A8BA-A6BB9A298477}" type="presParOf" srcId="{7D8122C6-F8D6-4E1E-9D4B-8980CC56B84A}" destId="{EB2F0C37-9A15-4F05-BE84-CB22A8E80827}" srcOrd="0" destOrd="0" presId="urn:microsoft.com/office/officeart/2005/8/layout/hierarchy4"/>
    <dgm:cxn modelId="{B092A685-8F27-4000-922A-40DC11E7E0BB}" type="presParOf" srcId="{7D8122C6-F8D6-4E1E-9D4B-8980CC56B84A}" destId="{447F7EB1-57E5-4031-8D44-95E2EBF60C2D}" srcOrd="1" destOrd="0" presId="urn:microsoft.com/office/officeart/2005/8/layout/hierarchy4"/>
    <dgm:cxn modelId="{ABFBF971-5AF9-4A68-87DA-1AF68406AC80}" type="presParOf" srcId="{0C2FF3A4-6763-4076-A38F-E0569A556D7E}" destId="{561B0BD9-699A-4066-B363-A6CFA70EDFE8}" srcOrd="1" destOrd="0" presId="urn:microsoft.com/office/officeart/2005/8/layout/hierarchy4"/>
    <dgm:cxn modelId="{9468D0D8-2B11-4A76-B90D-A97FCAE62D05}" type="presParOf" srcId="{0C2FF3A4-6763-4076-A38F-E0569A556D7E}" destId="{8C0D7C73-C719-4873-9410-68718C2286F1}" srcOrd="2" destOrd="0" presId="urn:microsoft.com/office/officeart/2005/8/layout/hierarchy4"/>
    <dgm:cxn modelId="{75BE9B19-3DFF-4FFC-BAD5-6915DE0AF5F9}" type="presParOf" srcId="{8C0D7C73-C719-4873-9410-68718C2286F1}" destId="{495C8CCC-F6CC-4E59-ABF3-669694AD2AE2}" srcOrd="0" destOrd="0" presId="urn:microsoft.com/office/officeart/2005/8/layout/hierarchy4"/>
    <dgm:cxn modelId="{F7F3DB26-00B9-4CE6-A109-BE767370F90F}" type="presParOf" srcId="{8C0D7C73-C719-4873-9410-68718C2286F1}" destId="{7B030569-DE63-4D85-AE71-0F25795D6170}" srcOrd="1" destOrd="0" presId="urn:microsoft.com/office/officeart/2005/8/layout/hierarchy4"/>
    <dgm:cxn modelId="{EA84AEBA-3B61-4F4A-8A58-92DAEA870149}" type="presParOf" srcId="{BB1F52D7-CF86-4B2D-943D-72947EBC648F}" destId="{4C3288D2-F0F9-42A3-BE26-0619CA557BDF}" srcOrd="1" destOrd="0" presId="urn:microsoft.com/office/officeart/2005/8/layout/hierarchy4"/>
    <dgm:cxn modelId="{E1DD2D27-D2B1-42B3-821E-93F8C3502E9E}" type="presParOf" srcId="{BB1F52D7-CF86-4B2D-943D-72947EBC648F}" destId="{D39822D6-DF6F-47E9-BCC9-0B2327859E92}" srcOrd="2" destOrd="0" presId="urn:microsoft.com/office/officeart/2005/8/layout/hierarchy4"/>
    <dgm:cxn modelId="{01CB03B8-ED19-445B-BD83-31B175779E91}" type="presParOf" srcId="{D39822D6-DF6F-47E9-BCC9-0B2327859E92}" destId="{32AA537C-F272-46AA-AAF6-DCBE4D4333B5}" srcOrd="0" destOrd="0" presId="urn:microsoft.com/office/officeart/2005/8/layout/hierarchy4"/>
    <dgm:cxn modelId="{02147613-777F-40D6-8C9D-62752ADCF956}" type="presParOf" srcId="{D39822D6-DF6F-47E9-BCC9-0B2327859E92}" destId="{ADCB8517-8296-49F9-97AD-0F17BDEA5F8B}" srcOrd="1" destOrd="0" presId="urn:microsoft.com/office/officeart/2005/8/layout/hierarchy4"/>
    <dgm:cxn modelId="{274908BE-678F-46C0-A602-1136008120A4}" type="presParOf" srcId="{D39822D6-DF6F-47E9-BCC9-0B2327859E92}" destId="{CBB734BA-83A1-40B0-AB5B-879D53F6388E}" srcOrd="2" destOrd="0" presId="urn:microsoft.com/office/officeart/2005/8/layout/hierarchy4"/>
    <dgm:cxn modelId="{0EFBBC87-2022-43F1-B071-C8B0C546C2F5}" type="presParOf" srcId="{CBB734BA-83A1-40B0-AB5B-879D53F6388E}" destId="{D2877E9C-A95A-4A17-8346-81F1611CBCF6}" srcOrd="0" destOrd="0" presId="urn:microsoft.com/office/officeart/2005/8/layout/hierarchy4"/>
    <dgm:cxn modelId="{E03FA2EF-51C6-4298-B940-C23073F3ED00}" type="presParOf" srcId="{D2877E9C-A95A-4A17-8346-81F1611CBCF6}" destId="{90804114-7198-45CD-8542-C57411D9BE8F}" srcOrd="0" destOrd="0" presId="urn:microsoft.com/office/officeart/2005/8/layout/hierarchy4"/>
    <dgm:cxn modelId="{6F1F4297-56BD-42F0-9F82-B63E43341317}" type="presParOf" srcId="{D2877E9C-A95A-4A17-8346-81F1611CBCF6}" destId="{31E3F2A4-04BD-48FA-809A-9C80DCF752FB}" srcOrd="1" destOrd="0" presId="urn:microsoft.com/office/officeart/2005/8/layout/hierarchy4"/>
    <dgm:cxn modelId="{6B70A86B-64BA-4C40-BEA4-218E7904250A}" type="presParOf" srcId="{CBB734BA-83A1-40B0-AB5B-879D53F6388E}" destId="{AD34E298-B5BB-4C94-9385-B808149005C7}" srcOrd="1" destOrd="0" presId="urn:microsoft.com/office/officeart/2005/8/layout/hierarchy4"/>
    <dgm:cxn modelId="{17866118-5FCB-46AD-883D-1EA1193226E5}" type="presParOf" srcId="{CBB734BA-83A1-40B0-AB5B-879D53F6388E}" destId="{49A75939-BF93-4109-A499-056AA1E77BD4}" srcOrd="2" destOrd="0" presId="urn:microsoft.com/office/officeart/2005/8/layout/hierarchy4"/>
    <dgm:cxn modelId="{361300E2-1E9D-463E-82C0-1A293BCD2700}" type="presParOf" srcId="{49A75939-BF93-4109-A499-056AA1E77BD4}" destId="{DE1395D0-6914-494D-A8FC-345348E3D3D6}" srcOrd="0" destOrd="0" presId="urn:microsoft.com/office/officeart/2005/8/layout/hierarchy4"/>
    <dgm:cxn modelId="{FA6156B1-F648-47F1-AFA6-1CD9AA9D1B2D}" type="presParOf" srcId="{49A75939-BF93-4109-A499-056AA1E77BD4}" destId="{7F065765-EFE3-47F0-8258-78B2741C48DA}" srcOrd="1" destOrd="0" presId="urn:microsoft.com/office/officeart/2005/8/layout/hierarchy4"/>
    <dgm:cxn modelId="{0FFBEBD9-5509-43A5-8D7A-22855AD665FD}" type="presParOf" srcId="{BB1F52D7-CF86-4B2D-943D-72947EBC648F}" destId="{85C526BA-0BBA-4B45-AA71-C81198423363}" srcOrd="3" destOrd="0" presId="urn:microsoft.com/office/officeart/2005/8/layout/hierarchy4"/>
    <dgm:cxn modelId="{8ECD4CF8-8F42-433E-9E09-757A0A368913}" type="presParOf" srcId="{BB1F52D7-CF86-4B2D-943D-72947EBC648F}" destId="{5A957D10-87CA-406C-AD4E-1C3804E807B5}" srcOrd="4" destOrd="0" presId="urn:microsoft.com/office/officeart/2005/8/layout/hierarchy4"/>
    <dgm:cxn modelId="{772BEE6A-5492-4D8B-9A40-71CFF802DB76}" type="presParOf" srcId="{5A957D10-87CA-406C-AD4E-1C3804E807B5}" destId="{020A3800-B55E-463A-A946-FB4D286B7397}" srcOrd="0" destOrd="0" presId="urn:microsoft.com/office/officeart/2005/8/layout/hierarchy4"/>
    <dgm:cxn modelId="{7C855F96-6701-44DD-93FF-0F69D0882180}" type="presParOf" srcId="{5A957D10-87CA-406C-AD4E-1C3804E807B5}" destId="{0C12FE58-A638-46C4-BEDA-FA4C19596BDB}" srcOrd="1" destOrd="0" presId="urn:microsoft.com/office/officeart/2005/8/layout/hierarchy4"/>
    <dgm:cxn modelId="{46C1EA7B-2A83-4E3B-9D33-05F8D82F0A75}" type="presParOf" srcId="{3F23E1CC-BEBF-447A-819B-2757D92D6202}" destId="{CB00E221-3ACA-472E-9D26-6C5FA14BC3C2}" srcOrd="1" destOrd="0" presId="urn:microsoft.com/office/officeart/2005/8/layout/hierarchy4"/>
    <dgm:cxn modelId="{D0E71B3A-8470-4A42-B0FC-97B7EF71D087}" type="presParOf" srcId="{3F23E1CC-BEBF-447A-819B-2757D92D6202}" destId="{EAE8E896-DBF6-4A09-AAEE-EFCF0B0F61A7}" srcOrd="2" destOrd="0" presId="urn:microsoft.com/office/officeart/2005/8/layout/hierarchy4"/>
    <dgm:cxn modelId="{26041839-C60C-45F6-8849-89BDC28F9037}" type="presParOf" srcId="{EAE8E896-DBF6-4A09-AAEE-EFCF0B0F61A7}" destId="{BDB9F808-229C-41BF-9EDB-546EB72206A0}" srcOrd="0" destOrd="0" presId="urn:microsoft.com/office/officeart/2005/8/layout/hierarchy4"/>
    <dgm:cxn modelId="{7C062544-CDDC-4CA4-A515-B7344E7D7B3D}" type="presParOf" srcId="{EAE8E896-DBF6-4A09-AAEE-EFCF0B0F61A7}" destId="{A78D987E-EC2F-4295-8DEF-F5F8F1184F91}" srcOrd="1" destOrd="0" presId="urn:microsoft.com/office/officeart/2005/8/layout/hierarchy4"/>
    <dgm:cxn modelId="{6210ABA6-7ADD-4106-B1D2-62170373410F}" type="presParOf" srcId="{EAE8E896-DBF6-4A09-AAEE-EFCF0B0F61A7}" destId="{1EB6C881-4D8C-4A47-AD6D-923B0850662B}" srcOrd="2" destOrd="0" presId="urn:microsoft.com/office/officeart/2005/8/layout/hierarchy4"/>
    <dgm:cxn modelId="{3939A0F7-9C41-4C88-98A2-8689B6A421E5}" type="presParOf" srcId="{1EB6C881-4D8C-4A47-AD6D-923B0850662B}" destId="{B1DC4B60-C1E2-43B3-9D2A-9E64237B41E9}" srcOrd="0" destOrd="0" presId="urn:microsoft.com/office/officeart/2005/8/layout/hierarchy4"/>
    <dgm:cxn modelId="{D37A93EA-268C-4FD0-8CA3-399771409BEF}" type="presParOf" srcId="{B1DC4B60-C1E2-43B3-9D2A-9E64237B41E9}" destId="{770E57AD-EF59-4467-9B86-E34BA4A75516}" srcOrd="0" destOrd="0" presId="urn:microsoft.com/office/officeart/2005/8/layout/hierarchy4"/>
    <dgm:cxn modelId="{14EDB085-5DBD-410E-8CA5-61A77EA20B6E}" type="presParOf" srcId="{B1DC4B60-C1E2-43B3-9D2A-9E64237B41E9}" destId="{86E86C83-953D-4EBD-B55F-9D34D40BEA4E}" srcOrd="1" destOrd="0" presId="urn:microsoft.com/office/officeart/2005/8/layout/hierarchy4"/>
    <dgm:cxn modelId="{006C44A1-864B-4739-BA7F-E0030896CA09}" type="presParOf" srcId="{1EB6C881-4D8C-4A47-AD6D-923B0850662B}" destId="{0E96322F-F40C-4AED-8C81-01DB4444EC06}" srcOrd="1" destOrd="0" presId="urn:microsoft.com/office/officeart/2005/8/layout/hierarchy4"/>
    <dgm:cxn modelId="{E2083791-F732-45CC-B3C6-9E42553242B6}" type="presParOf" srcId="{1EB6C881-4D8C-4A47-AD6D-923B0850662B}" destId="{8802DFB5-9366-4EDA-8507-D56ECF48430C}" srcOrd="2" destOrd="0" presId="urn:microsoft.com/office/officeart/2005/8/layout/hierarchy4"/>
    <dgm:cxn modelId="{9F7C7AC4-EC71-4DCB-9134-A7D42CDB1C88}" type="presParOf" srcId="{8802DFB5-9366-4EDA-8507-D56ECF48430C}" destId="{C97D5DDC-0476-42CE-A2A8-3CE531285B63}" srcOrd="0" destOrd="0" presId="urn:microsoft.com/office/officeart/2005/8/layout/hierarchy4"/>
    <dgm:cxn modelId="{7541281F-1DC3-403A-ACFC-0661BF8AAA82}" type="presParOf" srcId="{8802DFB5-9366-4EDA-8507-D56ECF48430C}" destId="{C4082CA3-C9D4-4143-AAF1-FB191E18ABE5}" srcOrd="1" destOrd="0" presId="urn:microsoft.com/office/officeart/2005/8/layout/hierarchy4"/>
    <dgm:cxn modelId="{08A01301-D2D0-4C2B-8200-DEEF763387C1}" type="presParOf" srcId="{3F23E1CC-BEBF-447A-819B-2757D92D6202}" destId="{623861AD-9FAF-408A-8C11-9B4B0A839A62}" srcOrd="3" destOrd="0" presId="urn:microsoft.com/office/officeart/2005/8/layout/hierarchy4"/>
    <dgm:cxn modelId="{83BEDBD6-C1A6-42DA-BFA7-651102A4397E}" type="presParOf" srcId="{3F23E1CC-BEBF-447A-819B-2757D92D6202}" destId="{85E4DB47-0E5C-4CE2-A96F-C7369234A3BB}" srcOrd="4" destOrd="0" presId="urn:microsoft.com/office/officeart/2005/8/layout/hierarchy4"/>
    <dgm:cxn modelId="{4EC6DD32-B605-4BC9-9EC1-9599ED56AA25}" type="presParOf" srcId="{85E4DB47-0E5C-4CE2-A96F-C7369234A3BB}" destId="{84EA32F8-DAA3-46E1-8825-D0E15C6947D4}" srcOrd="0" destOrd="0" presId="urn:microsoft.com/office/officeart/2005/8/layout/hierarchy4"/>
    <dgm:cxn modelId="{9C9FA30E-14F5-4432-9792-9E5FE075EDAB}" type="presParOf" srcId="{85E4DB47-0E5C-4CE2-A96F-C7369234A3BB}" destId="{F47D6E8C-DA29-4DB8-830B-9EE59C01EBD1}" srcOrd="1" destOrd="0" presId="urn:microsoft.com/office/officeart/2005/8/layout/hierarchy4"/>
  </dgm:cxnLst>
  <dgm:bg/>
  <dgm:whole/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 custLinFactNeighborX="33337" custLinFactNeighborY="6819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A859F185-5946-499E-AC72-765D07E3FB7C}" type="presOf" srcId="{B677A647-9531-4E0F-882D-A515FB186F6C}" destId="{45557956-9896-4DCA-9BEE-B0C6FC70B56D}" srcOrd="0" destOrd="0" presId="urn:microsoft.com/office/officeart/2005/8/layout/list1"/>
    <dgm:cxn modelId="{2AC4F4A0-8BAA-4999-9772-3528A05F9087}" type="presOf" srcId="{C1CF935D-73DE-4A82-9F6E-549D878A253D}" destId="{D89C6509-8B2F-4C5F-AA99-EC6195239835}" srcOrd="0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69F1C20E-B5EA-4CF8-9584-4B7709CBD3FD}" type="presOf" srcId="{584C2D1F-31B2-4EC7-A3DD-9170586DDFE1}" destId="{267BCAEB-2871-4E74-A09C-7DFD9A79CF3D}" srcOrd="0" destOrd="0" presId="urn:microsoft.com/office/officeart/2005/8/layout/list1"/>
    <dgm:cxn modelId="{B1006118-B57E-4835-9AE4-14891CCBAFDD}" type="presOf" srcId="{5BDF89B5-3D64-4AD3-B303-F95A1182E5DB}" destId="{C610B5D5-5A71-4970-BA76-956E05E5CC5F}" srcOrd="0" destOrd="0" presId="urn:microsoft.com/office/officeart/2005/8/layout/list1"/>
    <dgm:cxn modelId="{05DFDB0D-03BC-4312-8113-4006D4FDFDDB}" type="presOf" srcId="{96654F84-FD0A-4039-A607-40F88DD5E553}" destId="{802A95F7-58EB-4883-81BB-28AE48F89C62}" srcOrd="0" destOrd="0" presId="urn:microsoft.com/office/officeart/2005/8/layout/list1"/>
    <dgm:cxn modelId="{12E83CD6-687D-4CD1-932A-562F04294B4C}" type="presOf" srcId="{584C2D1F-31B2-4EC7-A3DD-9170586DDFE1}" destId="{964B9393-B860-4BC1-B51C-9494762B94F6}" srcOrd="1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A61D598C-6FE5-4B1E-9A93-2328954A4953}" type="presOf" srcId="{344D547C-FE2D-404A-A85F-7DAED2816B41}" destId="{64F2B568-1126-40FF-9D9B-0AECD4FA2BE3}" srcOrd="0" destOrd="0" presId="urn:microsoft.com/office/officeart/2005/8/layout/list1"/>
    <dgm:cxn modelId="{76FB6865-5D76-4AB3-BF8F-52EE75D24CEE}" type="presOf" srcId="{5BDF89B5-3D64-4AD3-B303-F95A1182E5DB}" destId="{1EBB76BD-A9FF-4F59-9B1D-5722402C07C7}" srcOrd="1" destOrd="0" presId="urn:microsoft.com/office/officeart/2005/8/layout/list1"/>
    <dgm:cxn modelId="{9EFF153E-7B06-424B-B27F-372FF72DA7B9}" type="presOf" srcId="{344D547C-FE2D-404A-A85F-7DAED2816B41}" destId="{0FA045A1-6953-4E60-BD87-ACE0A14EEA4F}" srcOrd="1" destOrd="0" presId="urn:microsoft.com/office/officeart/2005/8/layout/list1"/>
    <dgm:cxn modelId="{388F3753-45C9-4F99-8CA8-F4FF76655144}" type="presOf" srcId="{B677A647-9531-4E0F-882D-A515FB186F6C}" destId="{3298FBA7-6F48-4FED-885A-86A286FBAF26}" srcOrd="1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FB904C01-1029-46A1-BEA1-4B2AD6F57325}" type="presOf" srcId="{96654F84-FD0A-4039-A607-40F88DD5E553}" destId="{A85F5C87-DB2E-4CFF-95AA-B002F3C06BCB}" srcOrd="1" destOrd="0" presId="urn:microsoft.com/office/officeart/2005/8/layout/list1"/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B0F2AFF3-CDC8-4A38-AC43-1F5F582CF0C5}" type="presParOf" srcId="{D89C6509-8B2F-4C5F-AA99-EC6195239835}" destId="{E76D02C9-6A96-4E1D-AEB4-D216374E906C}" srcOrd="0" destOrd="0" presId="urn:microsoft.com/office/officeart/2005/8/layout/list1"/>
    <dgm:cxn modelId="{98DEA331-99E0-4FC7-A871-21C217FAB026}" type="presParOf" srcId="{E76D02C9-6A96-4E1D-AEB4-D216374E906C}" destId="{C610B5D5-5A71-4970-BA76-956E05E5CC5F}" srcOrd="0" destOrd="0" presId="urn:microsoft.com/office/officeart/2005/8/layout/list1"/>
    <dgm:cxn modelId="{9BBC6EC4-11D1-455C-B6ED-8FFBA6E699AC}" type="presParOf" srcId="{E76D02C9-6A96-4E1D-AEB4-D216374E906C}" destId="{1EBB76BD-A9FF-4F59-9B1D-5722402C07C7}" srcOrd="1" destOrd="0" presId="urn:microsoft.com/office/officeart/2005/8/layout/list1"/>
    <dgm:cxn modelId="{ED3C5AD1-B258-4541-B094-95251FF211B1}" type="presParOf" srcId="{D89C6509-8B2F-4C5F-AA99-EC6195239835}" destId="{2B096E8C-069F-4384-A652-376FCC11F1A5}" srcOrd="1" destOrd="0" presId="urn:microsoft.com/office/officeart/2005/8/layout/list1"/>
    <dgm:cxn modelId="{97678CF8-98BD-4796-A1B4-9A0AE64D3AC6}" type="presParOf" srcId="{D89C6509-8B2F-4C5F-AA99-EC6195239835}" destId="{656D2653-D397-4363-9948-1BF5912F58F6}" srcOrd="2" destOrd="0" presId="urn:microsoft.com/office/officeart/2005/8/layout/list1"/>
    <dgm:cxn modelId="{E222E8A2-FD73-45E1-B9FD-7ED00E6B709F}" type="presParOf" srcId="{D89C6509-8B2F-4C5F-AA99-EC6195239835}" destId="{425E6B9B-8D2C-43A9-9AD7-E9CEFCB026E0}" srcOrd="3" destOrd="0" presId="urn:microsoft.com/office/officeart/2005/8/layout/list1"/>
    <dgm:cxn modelId="{C7FF0A2A-531F-458C-A64D-DFF3973A2EA8}" type="presParOf" srcId="{D89C6509-8B2F-4C5F-AA99-EC6195239835}" destId="{95757B4E-A614-4586-9CC1-3E74D5B079F0}" srcOrd="4" destOrd="0" presId="urn:microsoft.com/office/officeart/2005/8/layout/list1"/>
    <dgm:cxn modelId="{CCDDD8EA-FDA8-434B-B5BF-4A4D48E13353}" type="presParOf" srcId="{95757B4E-A614-4586-9CC1-3E74D5B079F0}" destId="{802A95F7-58EB-4883-81BB-28AE48F89C62}" srcOrd="0" destOrd="0" presId="urn:microsoft.com/office/officeart/2005/8/layout/list1"/>
    <dgm:cxn modelId="{0A49C990-16CF-4F21-A629-DD31E71B57ED}" type="presParOf" srcId="{95757B4E-A614-4586-9CC1-3E74D5B079F0}" destId="{A85F5C87-DB2E-4CFF-95AA-B002F3C06BCB}" srcOrd="1" destOrd="0" presId="urn:microsoft.com/office/officeart/2005/8/layout/list1"/>
    <dgm:cxn modelId="{4E4619DF-DAEC-4984-A05D-F954674B9E20}" type="presParOf" srcId="{D89C6509-8B2F-4C5F-AA99-EC6195239835}" destId="{9261C5E6-300D-48E1-B812-D11F61340807}" srcOrd="5" destOrd="0" presId="urn:microsoft.com/office/officeart/2005/8/layout/list1"/>
    <dgm:cxn modelId="{144B0E30-BE62-4065-A46B-FBF1C560473A}" type="presParOf" srcId="{D89C6509-8B2F-4C5F-AA99-EC6195239835}" destId="{E8039DC9-3940-4717-9FC2-E0FB2B845D40}" srcOrd="6" destOrd="0" presId="urn:microsoft.com/office/officeart/2005/8/layout/list1"/>
    <dgm:cxn modelId="{37857CA1-7465-49B6-8370-EF3E134B7878}" type="presParOf" srcId="{D89C6509-8B2F-4C5F-AA99-EC6195239835}" destId="{AC3DD5B4-A211-4DB4-B32D-D3155674C6DB}" srcOrd="7" destOrd="0" presId="urn:microsoft.com/office/officeart/2005/8/layout/list1"/>
    <dgm:cxn modelId="{8C8F8D03-30D8-4C9E-A577-EB938AF47FDF}" type="presParOf" srcId="{D89C6509-8B2F-4C5F-AA99-EC6195239835}" destId="{2657AC2C-B22E-4C06-82CB-A6C3DDC16AE3}" srcOrd="8" destOrd="0" presId="urn:microsoft.com/office/officeart/2005/8/layout/list1"/>
    <dgm:cxn modelId="{1362F06D-C297-4EB1-B232-0707A11011EC}" type="presParOf" srcId="{2657AC2C-B22E-4C06-82CB-A6C3DDC16AE3}" destId="{45557956-9896-4DCA-9BEE-B0C6FC70B56D}" srcOrd="0" destOrd="0" presId="urn:microsoft.com/office/officeart/2005/8/layout/list1"/>
    <dgm:cxn modelId="{E94976A0-D6B2-48CF-9E38-B12CA2F27DF6}" type="presParOf" srcId="{2657AC2C-B22E-4C06-82CB-A6C3DDC16AE3}" destId="{3298FBA7-6F48-4FED-885A-86A286FBAF26}" srcOrd="1" destOrd="0" presId="urn:microsoft.com/office/officeart/2005/8/layout/list1"/>
    <dgm:cxn modelId="{F09D9630-FA21-4A06-A75B-A8903822ECC3}" type="presParOf" srcId="{D89C6509-8B2F-4C5F-AA99-EC6195239835}" destId="{3719F7A0-0ABE-4D6F-8AF7-C5219DAF767B}" srcOrd="9" destOrd="0" presId="urn:microsoft.com/office/officeart/2005/8/layout/list1"/>
    <dgm:cxn modelId="{9283A832-AD27-47B6-BD57-0D0F2E8BC5C2}" type="presParOf" srcId="{D89C6509-8B2F-4C5F-AA99-EC6195239835}" destId="{7281E192-0F65-48D7-B735-F7D840E37B27}" srcOrd="10" destOrd="0" presId="urn:microsoft.com/office/officeart/2005/8/layout/list1"/>
    <dgm:cxn modelId="{28AACBFD-EDFD-4FEB-8B49-BC1121C71C56}" type="presParOf" srcId="{D89C6509-8B2F-4C5F-AA99-EC6195239835}" destId="{16332E3B-C480-4558-B382-F0503CC2D578}" srcOrd="11" destOrd="0" presId="urn:microsoft.com/office/officeart/2005/8/layout/list1"/>
    <dgm:cxn modelId="{0C36AAB7-1D52-482D-896F-5BFE9E96D2EF}" type="presParOf" srcId="{D89C6509-8B2F-4C5F-AA99-EC6195239835}" destId="{99A3F9E4-9179-468B-961F-215EE7AE5C81}" srcOrd="12" destOrd="0" presId="urn:microsoft.com/office/officeart/2005/8/layout/list1"/>
    <dgm:cxn modelId="{DC1A51CA-516F-4169-8DC4-B0ABEC60F638}" type="presParOf" srcId="{99A3F9E4-9179-468B-961F-215EE7AE5C81}" destId="{64F2B568-1126-40FF-9D9B-0AECD4FA2BE3}" srcOrd="0" destOrd="0" presId="urn:microsoft.com/office/officeart/2005/8/layout/list1"/>
    <dgm:cxn modelId="{487559C6-3271-45CE-A0DF-3A9456717810}" type="presParOf" srcId="{99A3F9E4-9179-468B-961F-215EE7AE5C81}" destId="{0FA045A1-6953-4E60-BD87-ACE0A14EEA4F}" srcOrd="1" destOrd="0" presId="urn:microsoft.com/office/officeart/2005/8/layout/list1"/>
    <dgm:cxn modelId="{253E471D-4C02-4E35-9E92-51FF8941E3A9}" type="presParOf" srcId="{D89C6509-8B2F-4C5F-AA99-EC6195239835}" destId="{00716204-C7AB-433E-B0DD-980B4EA82CB4}" srcOrd="13" destOrd="0" presId="urn:microsoft.com/office/officeart/2005/8/layout/list1"/>
    <dgm:cxn modelId="{6C06FDAB-DB3A-4D2E-8D95-BD6D7D4F2DEE}" type="presParOf" srcId="{D89C6509-8B2F-4C5F-AA99-EC6195239835}" destId="{884D1FB8-A23E-4EB8-A036-14BEF0BB7993}" srcOrd="14" destOrd="0" presId="urn:microsoft.com/office/officeart/2005/8/layout/list1"/>
    <dgm:cxn modelId="{E5082368-E03C-4B70-8B86-14D2AF41A7D4}" type="presParOf" srcId="{D89C6509-8B2F-4C5F-AA99-EC6195239835}" destId="{DE301283-5C2A-4C56-88CD-0770A3A88B55}" srcOrd="15" destOrd="0" presId="urn:microsoft.com/office/officeart/2005/8/layout/list1"/>
    <dgm:cxn modelId="{0274BE83-E8F5-41A6-A0F8-3D7B5031892C}" type="presParOf" srcId="{D89C6509-8B2F-4C5F-AA99-EC6195239835}" destId="{3A57D0F8-9548-4D3F-B9DE-15DE6FFA950F}" srcOrd="16" destOrd="0" presId="urn:microsoft.com/office/officeart/2005/8/layout/list1"/>
    <dgm:cxn modelId="{799614E7-AF95-4830-B4BC-951AFA3EB869}" type="presParOf" srcId="{3A57D0F8-9548-4D3F-B9DE-15DE6FFA950F}" destId="{267BCAEB-2871-4E74-A09C-7DFD9A79CF3D}" srcOrd="0" destOrd="0" presId="urn:microsoft.com/office/officeart/2005/8/layout/list1"/>
    <dgm:cxn modelId="{B53AB16D-4F32-479E-BF37-C542D9D2740D}" type="presParOf" srcId="{3A57D0F8-9548-4D3F-B9DE-15DE6FFA950F}" destId="{964B9393-B860-4BC1-B51C-9494762B94F6}" srcOrd="1" destOrd="0" presId="urn:microsoft.com/office/officeart/2005/8/layout/list1"/>
    <dgm:cxn modelId="{EF4A9ED4-CE2E-45CD-A5E9-A185879BAD70}" type="presParOf" srcId="{D89C6509-8B2F-4C5F-AA99-EC6195239835}" destId="{246DDA5B-09B1-42E3-9605-89F12F5DB5C0}" srcOrd="17" destOrd="0" presId="urn:microsoft.com/office/officeart/2005/8/layout/list1"/>
    <dgm:cxn modelId="{059DD5D0-5F9D-4A00-8E42-7022936AD600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 custLinFactNeighborX="33337" custLinFactNeighborY="6819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805956D6-6178-4195-852C-797DAA14C478}" type="presOf" srcId="{96654F84-FD0A-4039-A607-40F88DD5E553}" destId="{802A95F7-58EB-4883-81BB-28AE48F89C62}" srcOrd="0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C25D8474-BC3B-47AF-B56A-8E7FDE8EE5CA}" type="presOf" srcId="{584C2D1F-31B2-4EC7-A3DD-9170586DDFE1}" destId="{964B9393-B860-4BC1-B51C-9494762B94F6}" srcOrd="1" destOrd="0" presId="urn:microsoft.com/office/officeart/2005/8/layout/list1"/>
    <dgm:cxn modelId="{F4B237F8-62CE-424B-9518-B98450A69132}" type="presOf" srcId="{5BDF89B5-3D64-4AD3-B303-F95A1182E5DB}" destId="{C610B5D5-5A71-4970-BA76-956E05E5CC5F}" srcOrd="0" destOrd="0" presId="urn:microsoft.com/office/officeart/2005/8/layout/list1"/>
    <dgm:cxn modelId="{F000D4BD-4EB9-4FCB-A6B6-F29EB9859939}" type="presOf" srcId="{96654F84-FD0A-4039-A607-40F88DD5E553}" destId="{A85F5C87-DB2E-4CFF-95AA-B002F3C06BCB}" srcOrd="1" destOrd="0" presId="urn:microsoft.com/office/officeart/2005/8/layout/list1"/>
    <dgm:cxn modelId="{E8743044-87EE-48B5-8E26-F0918C3A03E7}" type="presOf" srcId="{5BDF89B5-3D64-4AD3-B303-F95A1182E5DB}" destId="{1EBB76BD-A9FF-4F59-9B1D-5722402C07C7}" srcOrd="1" destOrd="0" presId="urn:microsoft.com/office/officeart/2005/8/layout/list1"/>
    <dgm:cxn modelId="{6823DB87-5EE2-4709-94C1-E32125E147C9}" type="presOf" srcId="{584C2D1F-31B2-4EC7-A3DD-9170586DDFE1}" destId="{267BCAEB-2871-4E74-A09C-7DFD9A79CF3D}" srcOrd="0" destOrd="0" presId="urn:microsoft.com/office/officeart/2005/8/layout/list1"/>
    <dgm:cxn modelId="{2925E404-7C2B-47DA-BD63-9EF4939F316C}" type="presOf" srcId="{B677A647-9531-4E0F-882D-A515FB186F6C}" destId="{45557956-9896-4DCA-9BEE-B0C6FC70B56D}" srcOrd="0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473A525E-3CD0-4F90-9291-4BE14CE36945}" type="presOf" srcId="{C1CF935D-73DE-4A82-9F6E-549D878A253D}" destId="{D89C6509-8B2F-4C5F-AA99-EC6195239835}" srcOrd="0" destOrd="0" presId="urn:microsoft.com/office/officeart/2005/8/layout/list1"/>
    <dgm:cxn modelId="{18F169B8-99CC-4EF0-9E33-B47A467FC905}" type="presOf" srcId="{B677A647-9531-4E0F-882D-A515FB186F6C}" destId="{3298FBA7-6F48-4FED-885A-86A286FBAF26}" srcOrd="1" destOrd="0" presId="urn:microsoft.com/office/officeart/2005/8/layout/list1"/>
    <dgm:cxn modelId="{1603953A-72EC-4461-87CC-4B79CC6C992E}" type="presOf" srcId="{344D547C-FE2D-404A-A85F-7DAED2816B41}" destId="{64F2B568-1126-40FF-9D9B-0AECD4FA2BE3}" srcOrd="0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FDED960E-2F2C-46B5-976B-6EEDD60CB59B}" type="presOf" srcId="{344D547C-FE2D-404A-A85F-7DAED2816B41}" destId="{0FA045A1-6953-4E60-BD87-ACE0A14EEA4F}" srcOrd="1" destOrd="0" presId="urn:microsoft.com/office/officeart/2005/8/layout/list1"/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D92DBF3A-BB00-4A1C-BBE0-4F45D2C69F44}" type="presParOf" srcId="{D89C6509-8B2F-4C5F-AA99-EC6195239835}" destId="{E76D02C9-6A96-4E1D-AEB4-D216374E906C}" srcOrd="0" destOrd="0" presId="urn:microsoft.com/office/officeart/2005/8/layout/list1"/>
    <dgm:cxn modelId="{7C1212CB-B2D7-4C70-B1A0-CFA6537CAC97}" type="presParOf" srcId="{E76D02C9-6A96-4E1D-AEB4-D216374E906C}" destId="{C610B5D5-5A71-4970-BA76-956E05E5CC5F}" srcOrd="0" destOrd="0" presId="urn:microsoft.com/office/officeart/2005/8/layout/list1"/>
    <dgm:cxn modelId="{6B4E9BF0-8103-424C-9730-E260DC51421C}" type="presParOf" srcId="{E76D02C9-6A96-4E1D-AEB4-D216374E906C}" destId="{1EBB76BD-A9FF-4F59-9B1D-5722402C07C7}" srcOrd="1" destOrd="0" presId="urn:microsoft.com/office/officeart/2005/8/layout/list1"/>
    <dgm:cxn modelId="{A07F0DEB-E789-41FD-92D6-D097849034F0}" type="presParOf" srcId="{D89C6509-8B2F-4C5F-AA99-EC6195239835}" destId="{2B096E8C-069F-4384-A652-376FCC11F1A5}" srcOrd="1" destOrd="0" presId="urn:microsoft.com/office/officeart/2005/8/layout/list1"/>
    <dgm:cxn modelId="{6A4424C0-F6E2-4539-A5AE-A476AD0FD791}" type="presParOf" srcId="{D89C6509-8B2F-4C5F-AA99-EC6195239835}" destId="{656D2653-D397-4363-9948-1BF5912F58F6}" srcOrd="2" destOrd="0" presId="urn:microsoft.com/office/officeart/2005/8/layout/list1"/>
    <dgm:cxn modelId="{01533BE6-3B24-4AE4-A375-3D53C2B06389}" type="presParOf" srcId="{D89C6509-8B2F-4C5F-AA99-EC6195239835}" destId="{425E6B9B-8D2C-43A9-9AD7-E9CEFCB026E0}" srcOrd="3" destOrd="0" presId="urn:microsoft.com/office/officeart/2005/8/layout/list1"/>
    <dgm:cxn modelId="{71ADB012-B040-4B9A-A317-BBD921213EFF}" type="presParOf" srcId="{D89C6509-8B2F-4C5F-AA99-EC6195239835}" destId="{95757B4E-A614-4586-9CC1-3E74D5B079F0}" srcOrd="4" destOrd="0" presId="urn:microsoft.com/office/officeart/2005/8/layout/list1"/>
    <dgm:cxn modelId="{3E0C0EE6-3A22-4E6A-BC66-ACFAF4FA7097}" type="presParOf" srcId="{95757B4E-A614-4586-9CC1-3E74D5B079F0}" destId="{802A95F7-58EB-4883-81BB-28AE48F89C62}" srcOrd="0" destOrd="0" presId="urn:microsoft.com/office/officeart/2005/8/layout/list1"/>
    <dgm:cxn modelId="{E7C05C3E-29B7-4403-ABCF-3F49EC2CC246}" type="presParOf" srcId="{95757B4E-A614-4586-9CC1-3E74D5B079F0}" destId="{A85F5C87-DB2E-4CFF-95AA-B002F3C06BCB}" srcOrd="1" destOrd="0" presId="urn:microsoft.com/office/officeart/2005/8/layout/list1"/>
    <dgm:cxn modelId="{7B1F0166-4CFC-4A9F-A71C-EE05E1A2FB03}" type="presParOf" srcId="{D89C6509-8B2F-4C5F-AA99-EC6195239835}" destId="{9261C5E6-300D-48E1-B812-D11F61340807}" srcOrd="5" destOrd="0" presId="urn:microsoft.com/office/officeart/2005/8/layout/list1"/>
    <dgm:cxn modelId="{E0ADC197-B9FF-4C05-944C-42E330C26BDF}" type="presParOf" srcId="{D89C6509-8B2F-4C5F-AA99-EC6195239835}" destId="{E8039DC9-3940-4717-9FC2-E0FB2B845D40}" srcOrd="6" destOrd="0" presId="urn:microsoft.com/office/officeart/2005/8/layout/list1"/>
    <dgm:cxn modelId="{0BAFBE1D-D827-46E7-86EC-08078FD5FEBA}" type="presParOf" srcId="{D89C6509-8B2F-4C5F-AA99-EC6195239835}" destId="{AC3DD5B4-A211-4DB4-B32D-D3155674C6DB}" srcOrd="7" destOrd="0" presId="urn:microsoft.com/office/officeart/2005/8/layout/list1"/>
    <dgm:cxn modelId="{6DDD83F8-186D-46DF-8200-A5992D1F77CE}" type="presParOf" srcId="{D89C6509-8B2F-4C5F-AA99-EC6195239835}" destId="{2657AC2C-B22E-4C06-82CB-A6C3DDC16AE3}" srcOrd="8" destOrd="0" presId="urn:microsoft.com/office/officeart/2005/8/layout/list1"/>
    <dgm:cxn modelId="{DBC2D647-CBCC-476D-928B-BDAB8FA5D59B}" type="presParOf" srcId="{2657AC2C-B22E-4C06-82CB-A6C3DDC16AE3}" destId="{45557956-9896-4DCA-9BEE-B0C6FC70B56D}" srcOrd="0" destOrd="0" presId="urn:microsoft.com/office/officeart/2005/8/layout/list1"/>
    <dgm:cxn modelId="{79DE934D-0208-4AB3-B422-357390249708}" type="presParOf" srcId="{2657AC2C-B22E-4C06-82CB-A6C3DDC16AE3}" destId="{3298FBA7-6F48-4FED-885A-86A286FBAF26}" srcOrd="1" destOrd="0" presId="urn:microsoft.com/office/officeart/2005/8/layout/list1"/>
    <dgm:cxn modelId="{AC018C9C-33DB-4B74-8B70-08E53E378F65}" type="presParOf" srcId="{D89C6509-8B2F-4C5F-AA99-EC6195239835}" destId="{3719F7A0-0ABE-4D6F-8AF7-C5219DAF767B}" srcOrd="9" destOrd="0" presId="urn:microsoft.com/office/officeart/2005/8/layout/list1"/>
    <dgm:cxn modelId="{4D4BD252-C7F8-4B97-9CE5-443A8429C113}" type="presParOf" srcId="{D89C6509-8B2F-4C5F-AA99-EC6195239835}" destId="{7281E192-0F65-48D7-B735-F7D840E37B27}" srcOrd="10" destOrd="0" presId="urn:microsoft.com/office/officeart/2005/8/layout/list1"/>
    <dgm:cxn modelId="{3920B600-A9B0-43D0-B0BB-6C3D976E196A}" type="presParOf" srcId="{D89C6509-8B2F-4C5F-AA99-EC6195239835}" destId="{16332E3B-C480-4558-B382-F0503CC2D578}" srcOrd="11" destOrd="0" presId="urn:microsoft.com/office/officeart/2005/8/layout/list1"/>
    <dgm:cxn modelId="{705596CA-6B5C-4B24-9675-82EFCBE8AB60}" type="presParOf" srcId="{D89C6509-8B2F-4C5F-AA99-EC6195239835}" destId="{99A3F9E4-9179-468B-961F-215EE7AE5C81}" srcOrd="12" destOrd="0" presId="urn:microsoft.com/office/officeart/2005/8/layout/list1"/>
    <dgm:cxn modelId="{6E85787F-12A6-4DD2-B662-FB76A172AD48}" type="presParOf" srcId="{99A3F9E4-9179-468B-961F-215EE7AE5C81}" destId="{64F2B568-1126-40FF-9D9B-0AECD4FA2BE3}" srcOrd="0" destOrd="0" presId="urn:microsoft.com/office/officeart/2005/8/layout/list1"/>
    <dgm:cxn modelId="{6839DEEB-E100-4496-85E1-CAD9F641B79B}" type="presParOf" srcId="{99A3F9E4-9179-468B-961F-215EE7AE5C81}" destId="{0FA045A1-6953-4E60-BD87-ACE0A14EEA4F}" srcOrd="1" destOrd="0" presId="urn:microsoft.com/office/officeart/2005/8/layout/list1"/>
    <dgm:cxn modelId="{BDC4E661-991E-47B5-BF17-A4257F842AA2}" type="presParOf" srcId="{D89C6509-8B2F-4C5F-AA99-EC6195239835}" destId="{00716204-C7AB-433E-B0DD-980B4EA82CB4}" srcOrd="13" destOrd="0" presId="urn:microsoft.com/office/officeart/2005/8/layout/list1"/>
    <dgm:cxn modelId="{17035142-9E03-4C22-AEA0-29C2C326973E}" type="presParOf" srcId="{D89C6509-8B2F-4C5F-AA99-EC6195239835}" destId="{884D1FB8-A23E-4EB8-A036-14BEF0BB7993}" srcOrd="14" destOrd="0" presId="urn:microsoft.com/office/officeart/2005/8/layout/list1"/>
    <dgm:cxn modelId="{906DCBFC-A10E-4531-BFAE-B701226EE6FF}" type="presParOf" srcId="{D89C6509-8B2F-4C5F-AA99-EC6195239835}" destId="{DE301283-5C2A-4C56-88CD-0770A3A88B55}" srcOrd="15" destOrd="0" presId="urn:microsoft.com/office/officeart/2005/8/layout/list1"/>
    <dgm:cxn modelId="{29F1F47E-7B27-4FE1-8848-0E38D3AA178F}" type="presParOf" srcId="{D89C6509-8B2F-4C5F-AA99-EC6195239835}" destId="{3A57D0F8-9548-4D3F-B9DE-15DE6FFA950F}" srcOrd="16" destOrd="0" presId="urn:microsoft.com/office/officeart/2005/8/layout/list1"/>
    <dgm:cxn modelId="{8C2A0891-29AC-4B59-8933-385C3A18D71B}" type="presParOf" srcId="{3A57D0F8-9548-4D3F-B9DE-15DE6FFA950F}" destId="{267BCAEB-2871-4E74-A09C-7DFD9A79CF3D}" srcOrd="0" destOrd="0" presId="urn:microsoft.com/office/officeart/2005/8/layout/list1"/>
    <dgm:cxn modelId="{7E3D0CD2-5764-492C-9E85-7C2BAB438587}" type="presParOf" srcId="{3A57D0F8-9548-4D3F-B9DE-15DE6FFA950F}" destId="{964B9393-B860-4BC1-B51C-9494762B94F6}" srcOrd="1" destOrd="0" presId="urn:microsoft.com/office/officeart/2005/8/layout/list1"/>
    <dgm:cxn modelId="{5E8C07C2-787E-45F0-8002-2458F8D7693A}" type="presParOf" srcId="{D89C6509-8B2F-4C5F-AA99-EC6195239835}" destId="{246DDA5B-09B1-42E3-9605-89F12F5DB5C0}" srcOrd="17" destOrd="0" presId="urn:microsoft.com/office/officeart/2005/8/layout/list1"/>
    <dgm:cxn modelId="{7C8B840B-E949-4307-B6F1-5529686CE7E7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 custLinFactNeighborX="33337" custLinFactNeighborY="6819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A28249E1-9928-41FE-A27C-BA8B40D0CF21}" type="presOf" srcId="{584C2D1F-31B2-4EC7-A3DD-9170586DDFE1}" destId="{267BCAEB-2871-4E74-A09C-7DFD9A79CF3D}" srcOrd="0" destOrd="0" presId="urn:microsoft.com/office/officeart/2005/8/layout/list1"/>
    <dgm:cxn modelId="{A779783C-28B1-4B97-BD8D-3AA0D2BE819D}" type="presOf" srcId="{B677A647-9531-4E0F-882D-A515FB186F6C}" destId="{45557956-9896-4DCA-9BEE-B0C6FC70B56D}" srcOrd="0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A81CEE7A-BA39-4CFF-A2FB-D5DED868377C}" type="presOf" srcId="{C1CF935D-73DE-4A82-9F6E-549D878A253D}" destId="{D89C6509-8B2F-4C5F-AA99-EC6195239835}" srcOrd="0" destOrd="0" presId="urn:microsoft.com/office/officeart/2005/8/layout/list1"/>
    <dgm:cxn modelId="{1ADD96DA-1121-44FF-9E48-4D6E407C6E12}" type="presOf" srcId="{344D547C-FE2D-404A-A85F-7DAED2816B41}" destId="{64F2B568-1126-40FF-9D9B-0AECD4FA2BE3}" srcOrd="0" destOrd="0" presId="urn:microsoft.com/office/officeart/2005/8/layout/list1"/>
    <dgm:cxn modelId="{2519EEC8-F6B2-40C4-A33A-804F4C9621DF}" type="presOf" srcId="{96654F84-FD0A-4039-A607-40F88DD5E553}" destId="{A85F5C87-DB2E-4CFF-95AA-B002F3C06BCB}" srcOrd="1" destOrd="0" presId="urn:microsoft.com/office/officeart/2005/8/layout/list1"/>
    <dgm:cxn modelId="{502FD720-B22C-424D-87C1-9EDA2915F37F}" type="presOf" srcId="{344D547C-FE2D-404A-A85F-7DAED2816B41}" destId="{0FA045A1-6953-4E60-BD87-ACE0A14EEA4F}" srcOrd="1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09B193CD-20A6-4DE8-BD6C-B3E2873D6B69}" type="presOf" srcId="{96654F84-FD0A-4039-A607-40F88DD5E553}" destId="{802A95F7-58EB-4883-81BB-28AE48F89C62}" srcOrd="0" destOrd="0" presId="urn:microsoft.com/office/officeart/2005/8/layout/list1"/>
    <dgm:cxn modelId="{93F9F3EC-97FC-4944-BF38-47AF2F550C63}" type="presOf" srcId="{584C2D1F-31B2-4EC7-A3DD-9170586DDFE1}" destId="{964B9393-B860-4BC1-B51C-9494762B94F6}" srcOrd="1" destOrd="0" presId="urn:microsoft.com/office/officeart/2005/8/layout/list1"/>
    <dgm:cxn modelId="{6C15F9AD-4FA1-4F08-9F52-346F46599A64}" type="presOf" srcId="{5BDF89B5-3D64-4AD3-B303-F95A1182E5DB}" destId="{C610B5D5-5A71-4970-BA76-956E05E5CC5F}" srcOrd="0" destOrd="0" presId="urn:microsoft.com/office/officeart/2005/8/layout/list1"/>
    <dgm:cxn modelId="{A9DA8D35-07A4-4274-8585-7C8F6E059BD0}" type="presOf" srcId="{5BDF89B5-3D64-4AD3-B303-F95A1182E5DB}" destId="{1EBB76BD-A9FF-4F59-9B1D-5722402C07C7}" srcOrd="1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728A0067-7A84-4311-BB88-0023FBA5BACC}" type="presOf" srcId="{B677A647-9531-4E0F-882D-A515FB186F6C}" destId="{3298FBA7-6F48-4FED-885A-86A286FBAF26}" srcOrd="1" destOrd="0" presId="urn:microsoft.com/office/officeart/2005/8/layout/list1"/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6B6DB143-B912-4DDB-BF01-40934DC86BC3}" type="presParOf" srcId="{D89C6509-8B2F-4C5F-AA99-EC6195239835}" destId="{E76D02C9-6A96-4E1D-AEB4-D216374E906C}" srcOrd="0" destOrd="0" presId="urn:microsoft.com/office/officeart/2005/8/layout/list1"/>
    <dgm:cxn modelId="{509B4A51-77B8-4DDF-B5B8-D5800E5C8D35}" type="presParOf" srcId="{E76D02C9-6A96-4E1D-AEB4-D216374E906C}" destId="{C610B5D5-5A71-4970-BA76-956E05E5CC5F}" srcOrd="0" destOrd="0" presId="urn:microsoft.com/office/officeart/2005/8/layout/list1"/>
    <dgm:cxn modelId="{BB4E759C-38FD-49AF-8ADC-EC838218204B}" type="presParOf" srcId="{E76D02C9-6A96-4E1D-AEB4-D216374E906C}" destId="{1EBB76BD-A9FF-4F59-9B1D-5722402C07C7}" srcOrd="1" destOrd="0" presId="urn:microsoft.com/office/officeart/2005/8/layout/list1"/>
    <dgm:cxn modelId="{F9413919-4970-4F91-B780-DA537A499E4E}" type="presParOf" srcId="{D89C6509-8B2F-4C5F-AA99-EC6195239835}" destId="{2B096E8C-069F-4384-A652-376FCC11F1A5}" srcOrd="1" destOrd="0" presId="urn:microsoft.com/office/officeart/2005/8/layout/list1"/>
    <dgm:cxn modelId="{00A69627-8A6A-4876-B429-C6D9141A49BC}" type="presParOf" srcId="{D89C6509-8B2F-4C5F-AA99-EC6195239835}" destId="{656D2653-D397-4363-9948-1BF5912F58F6}" srcOrd="2" destOrd="0" presId="urn:microsoft.com/office/officeart/2005/8/layout/list1"/>
    <dgm:cxn modelId="{5A3D5201-483B-42C7-B51B-874875B971A2}" type="presParOf" srcId="{D89C6509-8B2F-4C5F-AA99-EC6195239835}" destId="{425E6B9B-8D2C-43A9-9AD7-E9CEFCB026E0}" srcOrd="3" destOrd="0" presId="urn:microsoft.com/office/officeart/2005/8/layout/list1"/>
    <dgm:cxn modelId="{0FF5E7BD-6D09-4A15-A4A8-C0E017A13617}" type="presParOf" srcId="{D89C6509-8B2F-4C5F-AA99-EC6195239835}" destId="{95757B4E-A614-4586-9CC1-3E74D5B079F0}" srcOrd="4" destOrd="0" presId="urn:microsoft.com/office/officeart/2005/8/layout/list1"/>
    <dgm:cxn modelId="{444F4E52-9CC6-4249-9902-4FF96C2309DB}" type="presParOf" srcId="{95757B4E-A614-4586-9CC1-3E74D5B079F0}" destId="{802A95F7-58EB-4883-81BB-28AE48F89C62}" srcOrd="0" destOrd="0" presId="urn:microsoft.com/office/officeart/2005/8/layout/list1"/>
    <dgm:cxn modelId="{B1AAA2DC-A039-4034-AA16-727CC1C0EA1E}" type="presParOf" srcId="{95757B4E-A614-4586-9CC1-3E74D5B079F0}" destId="{A85F5C87-DB2E-4CFF-95AA-B002F3C06BCB}" srcOrd="1" destOrd="0" presId="urn:microsoft.com/office/officeart/2005/8/layout/list1"/>
    <dgm:cxn modelId="{568AD8A3-FE56-4BDF-9B30-83D726323E12}" type="presParOf" srcId="{D89C6509-8B2F-4C5F-AA99-EC6195239835}" destId="{9261C5E6-300D-48E1-B812-D11F61340807}" srcOrd="5" destOrd="0" presId="urn:microsoft.com/office/officeart/2005/8/layout/list1"/>
    <dgm:cxn modelId="{1B294183-446B-43E6-84A3-BBEEB265E9D0}" type="presParOf" srcId="{D89C6509-8B2F-4C5F-AA99-EC6195239835}" destId="{E8039DC9-3940-4717-9FC2-E0FB2B845D40}" srcOrd="6" destOrd="0" presId="urn:microsoft.com/office/officeart/2005/8/layout/list1"/>
    <dgm:cxn modelId="{05EB6C20-05E9-4E6F-AAC0-BD39B7C4629C}" type="presParOf" srcId="{D89C6509-8B2F-4C5F-AA99-EC6195239835}" destId="{AC3DD5B4-A211-4DB4-B32D-D3155674C6DB}" srcOrd="7" destOrd="0" presId="urn:microsoft.com/office/officeart/2005/8/layout/list1"/>
    <dgm:cxn modelId="{2AE9407F-CFFB-40B8-B2B3-413B35DFF752}" type="presParOf" srcId="{D89C6509-8B2F-4C5F-AA99-EC6195239835}" destId="{2657AC2C-B22E-4C06-82CB-A6C3DDC16AE3}" srcOrd="8" destOrd="0" presId="urn:microsoft.com/office/officeart/2005/8/layout/list1"/>
    <dgm:cxn modelId="{F85333C0-CEC3-4E38-9E7F-12C3DFE96304}" type="presParOf" srcId="{2657AC2C-B22E-4C06-82CB-A6C3DDC16AE3}" destId="{45557956-9896-4DCA-9BEE-B0C6FC70B56D}" srcOrd="0" destOrd="0" presId="urn:microsoft.com/office/officeart/2005/8/layout/list1"/>
    <dgm:cxn modelId="{34C96550-2C92-4D83-B003-A38F86385E52}" type="presParOf" srcId="{2657AC2C-B22E-4C06-82CB-A6C3DDC16AE3}" destId="{3298FBA7-6F48-4FED-885A-86A286FBAF26}" srcOrd="1" destOrd="0" presId="urn:microsoft.com/office/officeart/2005/8/layout/list1"/>
    <dgm:cxn modelId="{DC6D0388-E34B-4E36-8D93-1C97B0F04DEC}" type="presParOf" srcId="{D89C6509-8B2F-4C5F-AA99-EC6195239835}" destId="{3719F7A0-0ABE-4D6F-8AF7-C5219DAF767B}" srcOrd="9" destOrd="0" presId="urn:microsoft.com/office/officeart/2005/8/layout/list1"/>
    <dgm:cxn modelId="{5993F0B8-14D5-4A63-B2DF-861C08457EFD}" type="presParOf" srcId="{D89C6509-8B2F-4C5F-AA99-EC6195239835}" destId="{7281E192-0F65-48D7-B735-F7D840E37B27}" srcOrd="10" destOrd="0" presId="urn:microsoft.com/office/officeart/2005/8/layout/list1"/>
    <dgm:cxn modelId="{06EA938C-5B12-4048-9D86-2FB9D609B22D}" type="presParOf" srcId="{D89C6509-8B2F-4C5F-AA99-EC6195239835}" destId="{16332E3B-C480-4558-B382-F0503CC2D578}" srcOrd="11" destOrd="0" presId="urn:microsoft.com/office/officeart/2005/8/layout/list1"/>
    <dgm:cxn modelId="{4262C2F5-728E-4444-B5B9-56DEE543CEBE}" type="presParOf" srcId="{D89C6509-8B2F-4C5F-AA99-EC6195239835}" destId="{99A3F9E4-9179-468B-961F-215EE7AE5C81}" srcOrd="12" destOrd="0" presId="urn:microsoft.com/office/officeart/2005/8/layout/list1"/>
    <dgm:cxn modelId="{7438925B-F708-40E7-846F-0BE2BED6285F}" type="presParOf" srcId="{99A3F9E4-9179-468B-961F-215EE7AE5C81}" destId="{64F2B568-1126-40FF-9D9B-0AECD4FA2BE3}" srcOrd="0" destOrd="0" presId="urn:microsoft.com/office/officeart/2005/8/layout/list1"/>
    <dgm:cxn modelId="{BF55A923-2CEA-418B-82CE-FD84756E6879}" type="presParOf" srcId="{99A3F9E4-9179-468B-961F-215EE7AE5C81}" destId="{0FA045A1-6953-4E60-BD87-ACE0A14EEA4F}" srcOrd="1" destOrd="0" presId="urn:microsoft.com/office/officeart/2005/8/layout/list1"/>
    <dgm:cxn modelId="{8AABB05D-6191-46BD-B093-B832F2FE0E58}" type="presParOf" srcId="{D89C6509-8B2F-4C5F-AA99-EC6195239835}" destId="{00716204-C7AB-433E-B0DD-980B4EA82CB4}" srcOrd="13" destOrd="0" presId="urn:microsoft.com/office/officeart/2005/8/layout/list1"/>
    <dgm:cxn modelId="{80E7C7F2-C5A0-4049-B4D8-82F87853F08E}" type="presParOf" srcId="{D89C6509-8B2F-4C5F-AA99-EC6195239835}" destId="{884D1FB8-A23E-4EB8-A036-14BEF0BB7993}" srcOrd="14" destOrd="0" presId="urn:microsoft.com/office/officeart/2005/8/layout/list1"/>
    <dgm:cxn modelId="{85F231CE-1B7B-469C-9E47-BD2782B299CB}" type="presParOf" srcId="{D89C6509-8B2F-4C5F-AA99-EC6195239835}" destId="{DE301283-5C2A-4C56-88CD-0770A3A88B55}" srcOrd="15" destOrd="0" presId="urn:microsoft.com/office/officeart/2005/8/layout/list1"/>
    <dgm:cxn modelId="{B98D13AD-3727-43B4-AEC3-961D9FE09B52}" type="presParOf" srcId="{D89C6509-8B2F-4C5F-AA99-EC6195239835}" destId="{3A57D0F8-9548-4D3F-B9DE-15DE6FFA950F}" srcOrd="16" destOrd="0" presId="urn:microsoft.com/office/officeart/2005/8/layout/list1"/>
    <dgm:cxn modelId="{61BFB7AB-A575-456E-B7FE-512F7E2B38C6}" type="presParOf" srcId="{3A57D0F8-9548-4D3F-B9DE-15DE6FFA950F}" destId="{267BCAEB-2871-4E74-A09C-7DFD9A79CF3D}" srcOrd="0" destOrd="0" presId="urn:microsoft.com/office/officeart/2005/8/layout/list1"/>
    <dgm:cxn modelId="{773B742D-96BD-41A0-A723-DE460D412249}" type="presParOf" srcId="{3A57D0F8-9548-4D3F-B9DE-15DE6FFA950F}" destId="{964B9393-B860-4BC1-B51C-9494762B94F6}" srcOrd="1" destOrd="0" presId="urn:microsoft.com/office/officeart/2005/8/layout/list1"/>
    <dgm:cxn modelId="{C8AC0C7B-FBDE-427C-874C-E767BE036F8D}" type="presParOf" srcId="{D89C6509-8B2F-4C5F-AA99-EC6195239835}" destId="{246DDA5B-09B1-42E3-9605-89F12F5DB5C0}" srcOrd="17" destOrd="0" presId="urn:microsoft.com/office/officeart/2005/8/layout/list1"/>
    <dgm:cxn modelId="{828E40A5-CC00-46DC-B841-A7E8F1A8F742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 custLinFactNeighborX="33337" custLinFactNeighborY="6819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5771BBF6-00DD-4832-AC0A-A2F7A43B5A83}" type="presOf" srcId="{5BDF89B5-3D64-4AD3-B303-F95A1182E5DB}" destId="{1EBB76BD-A9FF-4F59-9B1D-5722402C07C7}" srcOrd="1" destOrd="0" presId="urn:microsoft.com/office/officeart/2005/8/layout/list1"/>
    <dgm:cxn modelId="{8302C8B8-0D77-49B6-8CE4-9DA6A0021602}" type="presOf" srcId="{584C2D1F-31B2-4EC7-A3DD-9170586DDFE1}" destId="{267BCAEB-2871-4E74-A09C-7DFD9A79CF3D}" srcOrd="0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8600427B-DF4F-4EBA-B414-1F7524CF3A5A}" type="presOf" srcId="{96654F84-FD0A-4039-A607-40F88DD5E553}" destId="{A85F5C87-DB2E-4CFF-95AA-B002F3C06BCB}" srcOrd="1" destOrd="0" presId="urn:microsoft.com/office/officeart/2005/8/layout/list1"/>
    <dgm:cxn modelId="{8186BC11-3157-479A-8263-03E214884D42}" type="presOf" srcId="{5BDF89B5-3D64-4AD3-B303-F95A1182E5DB}" destId="{C610B5D5-5A71-4970-BA76-956E05E5CC5F}" srcOrd="0" destOrd="0" presId="urn:microsoft.com/office/officeart/2005/8/layout/list1"/>
    <dgm:cxn modelId="{D65F8FDC-AA44-4905-87C4-E9327C8F22C4}" type="presOf" srcId="{344D547C-FE2D-404A-A85F-7DAED2816B41}" destId="{0FA045A1-6953-4E60-BD87-ACE0A14EEA4F}" srcOrd="1" destOrd="0" presId="urn:microsoft.com/office/officeart/2005/8/layout/list1"/>
    <dgm:cxn modelId="{C95F6F11-3B04-4085-B689-2184F1C576EA}" type="presOf" srcId="{C1CF935D-73DE-4A82-9F6E-549D878A253D}" destId="{D89C6509-8B2F-4C5F-AA99-EC6195239835}" srcOrd="0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2A55C3B6-8BA5-429F-AEAA-4A2BBDE9A7A4}" type="presOf" srcId="{B677A647-9531-4E0F-882D-A515FB186F6C}" destId="{45557956-9896-4DCA-9BEE-B0C6FC70B56D}" srcOrd="0" destOrd="0" presId="urn:microsoft.com/office/officeart/2005/8/layout/list1"/>
    <dgm:cxn modelId="{B5417273-D977-442B-BEA5-76DDAA8EFBB8}" type="presOf" srcId="{344D547C-FE2D-404A-A85F-7DAED2816B41}" destId="{64F2B568-1126-40FF-9D9B-0AECD4FA2BE3}" srcOrd="0" destOrd="0" presId="urn:microsoft.com/office/officeart/2005/8/layout/list1"/>
    <dgm:cxn modelId="{E264DA68-9617-475C-BAF2-4F380DE38160}" type="presOf" srcId="{B677A647-9531-4E0F-882D-A515FB186F6C}" destId="{3298FBA7-6F48-4FED-885A-86A286FBAF26}" srcOrd="1" destOrd="0" presId="urn:microsoft.com/office/officeart/2005/8/layout/list1"/>
    <dgm:cxn modelId="{30CE6EC8-8F05-4F13-9C9D-95D928CD0529}" type="presOf" srcId="{584C2D1F-31B2-4EC7-A3DD-9170586DDFE1}" destId="{964B9393-B860-4BC1-B51C-9494762B94F6}" srcOrd="1" destOrd="0" presId="urn:microsoft.com/office/officeart/2005/8/layout/list1"/>
    <dgm:cxn modelId="{42AB200D-A6E8-46F8-8EBD-E472A8215003}" type="presOf" srcId="{96654F84-FD0A-4039-A607-40F88DD5E553}" destId="{802A95F7-58EB-4883-81BB-28AE48F89C62}" srcOrd="0" destOrd="0" presId="urn:microsoft.com/office/officeart/2005/8/layout/list1"/>
    <dgm:cxn modelId="{311DFF0E-D76E-4D6A-BC79-4C5401F56D21}" type="presParOf" srcId="{D89C6509-8B2F-4C5F-AA99-EC6195239835}" destId="{E76D02C9-6A96-4E1D-AEB4-D216374E906C}" srcOrd="0" destOrd="0" presId="urn:microsoft.com/office/officeart/2005/8/layout/list1"/>
    <dgm:cxn modelId="{AA9732CB-8526-44B0-A606-E8CBF9DA1EC2}" type="presParOf" srcId="{E76D02C9-6A96-4E1D-AEB4-D216374E906C}" destId="{C610B5D5-5A71-4970-BA76-956E05E5CC5F}" srcOrd="0" destOrd="0" presId="urn:microsoft.com/office/officeart/2005/8/layout/list1"/>
    <dgm:cxn modelId="{E51105C9-804D-42C1-8ACA-24CE42E08C61}" type="presParOf" srcId="{E76D02C9-6A96-4E1D-AEB4-D216374E906C}" destId="{1EBB76BD-A9FF-4F59-9B1D-5722402C07C7}" srcOrd="1" destOrd="0" presId="urn:microsoft.com/office/officeart/2005/8/layout/list1"/>
    <dgm:cxn modelId="{EA4EF4DE-A7C6-4409-A950-A168472D8E73}" type="presParOf" srcId="{D89C6509-8B2F-4C5F-AA99-EC6195239835}" destId="{2B096E8C-069F-4384-A652-376FCC11F1A5}" srcOrd="1" destOrd="0" presId="urn:microsoft.com/office/officeart/2005/8/layout/list1"/>
    <dgm:cxn modelId="{4666D7BF-9B86-45BD-B2EB-2F6B4603B066}" type="presParOf" srcId="{D89C6509-8B2F-4C5F-AA99-EC6195239835}" destId="{656D2653-D397-4363-9948-1BF5912F58F6}" srcOrd="2" destOrd="0" presId="urn:microsoft.com/office/officeart/2005/8/layout/list1"/>
    <dgm:cxn modelId="{FAC45115-BAFE-4A5B-AEE4-D22545D67AB6}" type="presParOf" srcId="{D89C6509-8B2F-4C5F-AA99-EC6195239835}" destId="{425E6B9B-8D2C-43A9-9AD7-E9CEFCB026E0}" srcOrd="3" destOrd="0" presId="urn:microsoft.com/office/officeart/2005/8/layout/list1"/>
    <dgm:cxn modelId="{F9687D9D-8468-457C-B981-F95C91790450}" type="presParOf" srcId="{D89C6509-8B2F-4C5F-AA99-EC6195239835}" destId="{95757B4E-A614-4586-9CC1-3E74D5B079F0}" srcOrd="4" destOrd="0" presId="urn:microsoft.com/office/officeart/2005/8/layout/list1"/>
    <dgm:cxn modelId="{3FA37B2F-1D63-4598-85CF-A46C1B5D2385}" type="presParOf" srcId="{95757B4E-A614-4586-9CC1-3E74D5B079F0}" destId="{802A95F7-58EB-4883-81BB-28AE48F89C62}" srcOrd="0" destOrd="0" presId="urn:microsoft.com/office/officeart/2005/8/layout/list1"/>
    <dgm:cxn modelId="{2D2BF08B-515E-4A70-B514-C22557742FE3}" type="presParOf" srcId="{95757B4E-A614-4586-9CC1-3E74D5B079F0}" destId="{A85F5C87-DB2E-4CFF-95AA-B002F3C06BCB}" srcOrd="1" destOrd="0" presId="urn:microsoft.com/office/officeart/2005/8/layout/list1"/>
    <dgm:cxn modelId="{1440D14E-2491-4026-A6D9-365724CD9F19}" type="presParOf" srcId="{D89C6509-8B2F-4C5F-AA99-EC6195239835}" destId="{9261C5E6-300D-48E1-B812-D11F61340807}" srcOrd="5" destOrd="0" presId="urn:microsoft.com/office/officeart/2005/8/layout/list1"/>
    <dgm:cxn modelId="{0E115E52-03B1-49C1-9D61-20D300D758A6}" type="presParOf" srcId="{D89C6509-8B2F-4C5F-AA99-EC6195239835}" destId="{E8039DC9-3940-4717-9FC2-E0FB2B845D40}" srcOrd="6" destOrd="0" presId="urn:microsoft.com/office/officeart/2005/8/layout/list1"/>
    <dgm:cxn modelId="{5266550A-3EF5-4E07-936A-9FE9A46DAD1A}" type="presParOf" srcId="{D89C6509-8B2F-4C5F-AA99-EC6195239835}" destId="{AC3DD5B4-A211-4DB4-B32D-D3155674C6DB}" srcOrd="7" destOrd="0" presId="urn:microsoft.com/office/officeart/2005/8/layout/list1"/>
    <dgm:cxn modelId="{D34D5DA4-20FA-4A6D-A3FA-DC0E0A2D30F0}" type="presParOf" srcId="{D89C6509-8B2F-4C5F-AA99-EC6195239835}" destId="{2657AC2C-B22E-4C06-82CB-A6C3DDC16AE3}" srcOrd="8" destOrd="0" presId="urn:microsoft.com/office/officeart/2005/8/layout/list1"/>
    <dgm:cxn modelId="{4DD6DA9E-9D6F-4A2F-B092-A86A34CF3E99}" type="presParOf" srcId="{2657AC2C-B22E-4C06-82CB-A6C3DDC16AE3}" destId="{45557956-9896-4DCA-9BEE-B0C6FC70B56D}" srcOrd="0" destOrd="0" presId="urn:microsoft.com/office/officeart/2005/8/layout/list1"/>
    <dgm:cxn modelId="{873BF48F-E7A6-44AA-ABA0-C81FB343AB9D}" type="presParOf" srcId="{2657AC2C-B22E-4C06-82CB-A6C3DDC16AE3}" destId="{3298FBA7-6F48-4FED-885A-86A286FBAF26}" srcOrd="1" destOrd="0" presId="urn:microsoft.com/office/officeart/2005/8/layout/list1"/>
    <dgm:cxn modelId="{B139E7BC-8ED6-4C78-B707-5F9E8C03A825}" type="presParOf" srcId="{D89C6509-8B2F-4C5F-AA99-EC6195239835}" destId="{3719F7A0-0ABE-4D6F-8AF7-C5219DAF767B}" srcOrd="9" destOrd="0" presId="urn:microsoft.com/office/officeart/2005/8/layout/list1"/>
    <dgm:cxn modelId="{61EB69C8-6E96-48CE-AEE5-A00CA6B27788}" type="presParOf" srcId="{D89C6509-8B2F-4C5F-AA99-EC6195239835}" destId="{7281E192-0F65-48D7-B735-F7D840E37B27}" srcOrd="10" destOrd="0" presId="urn:microsoft.com/office/officeart/2005/8/layout/list1"/>
    <dgm:cxn modelId="{55C03B71-9B97-4C88-85C8-D776C2C9FAB2}" type="presParOf" srcId="{D89C6509-8B2F-4C5F-AA99-EC6195239835}" destId="{16332E3B-C480-4558-B382-F0503CC2D578}" srcOrd="11" destOrd="0" presId="urn:microsoft.com/office/officeart/2005/8/layout/list1"/>
    <dgm:cxn modelId="{15BA7EFA-435D-46E1-BCED-170110B0FDD1}" type="presParOf" srcId="{D89C6509-8B2F-4C5F-AA99-EC6195239835}" destId="{99A3F9E4-9179-468B-961F-215EE7AE5C81}" srcOrd="12" destOrd="0" presId="urn:microsoft.com/office/officeart/2005/8/layout/list1"/>
    <dgm:cxn modelId="{ACC4C748-8BF5-4B2B-ACCC-D3FA44E21522}" type="presParOf" srcId="{99A3F9E4-9179-468B-961F-215EE7AE5C81}" destId="{64F2B568-1126-40FF-9D9B-0AECD4FA2BE3}" srcOrd="0" destOrd="0" presId="urn:microsoft.com/office/officeart/2005/8/layout/list1"/>
    <dgm:cxn modelId="{856D4B73-099B-418D-A6D0-775A63D65146}" type="presParOf" srcId="{99A3F9E4-9179-468B-961F-215EE7AE5C81}" destId="{0FA045A1-6953-4E60-BD87-ACE0A14EEA4F}" srcOrd="1" destOrd="0" presId="urn:microsoft.com/office/officeart/2005/8/layout/list1"/>
    <dgm:cxn modelId="{6322C5B0-583C-4D13-9306-464E9F8AD3C7}" type="presParOf" srcId="{D89C6509-8B2F-4C5F-AA99-EC6195239835}" destId="{00716204-C7AB-433E-B0DD-980B4EA82CB4}" srcOrd="13" destOrd="0" presId="urn:microsoft.com/office/officeart/2005/8/layout/list1"/>
    <dgm:cxn modelId="{750AF7D4-AB5C-4E4B-9B12-3C54A834F920}" type="presParOf" srcId="{D89C6509-8B2F-4C5F-AA99-EC6195239835}" destId="{884D1FB8-A23E-4EB8-A036-14BEF0BB7993}" srcOrd="14" destOrd="0" presId="urn:microsoft.com/office/officeart/2005/8/layout/list1"/>
    <dgm:cxn modelId="{B9DD7ADC-F3BA-4CFC-B2E0-30137BB713EE}" type="presParOf" srcId="{D89C6509-8B2F-4C5F-AA99-EC6195239835}" destId="{DE301283-5C2A-4C56-88CD-0770A3A88B55}" srcOrd="15" destOrd="0" presId="urn:microsoft.com/office/officeart/2005/8/layout/list1"/>
    <dgm:cxn modelId="{E5D06025-9523-46B5-875F-800B4AB8D351}" type="presParOf" srcId="{D89C6509-8B2F-4C5F-AA99-EC6195239835}" destId="{3A57D0F8-9548-4D3F-B9DE-15DE6FFA950F}" srcOrd="16" destOrd="0" presId="urn:microsoft.com/office/officeart/2005/8/layout/list1"/>
    <dgm:cxn modelId="{5064F0DE-C331-4D5A-8BAD-57DA27A9827B}" type="presParOf" srcId="{3A57D0F8-9548-4D3F-B9DE-15DE6FFA950F}" destId="{267BCAEB-2871-4E74-A09C-7DFD9A79CF3D}" srcOrd="0" destOrd="0" presId="urn:microsoft.com/office/officeart/2005/8/layout/list1"/>
    <dgm:cxn modelId="{3828DD78-1DAA-4DDE-9E02-836278B391D1}" type="presParOf" srcId="{3A57D0F8-9548-4D3F-B9DE-15DE6FFA950F}" destId="{964B9393-B860-4BC1-B51C-9494762B94F6}" srcOrd="1" destOrd="0" presId="urn:microsoft.com/office/officeart/2005/8/layout/list1"/>
    <dgm:cxn modelId="{4EF7CF0A-B8FB-447E-8DA6-4C73676EF9FC}" type="presParOf" srcId="{D89C6509-8B2F-4C5F-AA99-EC6195239835}" destId="{246DDA5B-09B1-42E3-9605-89F12F5DB5C0}" srcOrd="17" destOrd="0" presId="urn:microsoft.com/office/officeart/2005/8/layout/list1"/>
    <dgm:cxn modelId="{307336F3-48FF-4017-B40D-2F5279535336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90330501-3B3D-42FB-9113-113DCE9DC1F8}" type="doc">
      <dgm:prSet loTypeId="urn:microsoft.com/office/officeart/2005/8/layout/vList4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C5E47DD-6847-4FEE-882A-BCC8658B5A95}">
      <dgm:prSet phldrT="[Texto]"/>
      <dgm:spPr/>
      <dgm:t>
        <a:bodyPr/>
        <a:lstStyle/>
        <a:p>
          <a:r>
            <a:rPr lang="es-ES" dirty="0" smtClean="0"/>
            <a:t>Comprender los procesos de producción de biocombustibles.</a:t>
          </a:r>
          <a:endParaRPr lang="es-CL" dirty="0"/>
        </a:p>
      </dgm:t>
    </dgm:pt>
    <dgm:pt modelId="{9A3A558F-92BE-42D5-A533-E8D69EE33F74}" type="parTrans" cxnId="{A9275384-0FFD-41EF-B769-4FA85F9C1DAF}">
      <dgm:prSet/>
      <dgm:spPr/>
      <dgm:t>
        <a:bodyPr/>
        <a:lstStyle/>
        <a:p>
          <a:endParaRPr lang="es-CL"/>
        </a:p>
      </dgm:t>
    </dgm:pt>
    <dgm:pt modelId="{C4A00F7F-1D69-4368-9432-B90937DE6A15}" type="sibTrans" cxnId="{A9275384-0FFD-41EF-B769-4FA85F9C1DAF}">
      <dgm:prSet/>
      <dgm:spPr/>
      <dgm:t>
        <a:bodyPr/>
        <a:lstStyle/>
        <a:p>
          <a:endParaRPr lang="es-CL"/>
        </a:p>
      </dgm:t>
    </dgm:pt>
    <dgm:pt modelId="{A05B5A76-9EE4-4438-8251-229D64ECBC60}">
      <dgm:prSet phldrT="[Texto]"/>
      <dgm:spPr/>
      <dgm:t>
        <a:bodyPr/>
        <a:lstStyle/>
        <a:p>
          <a:r>
            <a:rPr lang="es-ES" dirty="0" smtClean="0"/>
            <a:t>Comprender la utilidad, ventajas y desventajas de los combustibles a partir de biomasa.</a:t>
          </a:r>
          <a:endParaRPr lang="es-CL" dirty="0"/>
        </a:p>
      </dgm:t>
    </dgm:pt>
    <dgm:pt modelId="{B6158F87-898C-4641-8462-2FE9BC705B61}" type="parTrans" cxnId="{C1CC4D35-24ED-43F8-A1CB-D86811D7AACC}">
      <dgm:prSet/>
      <dgm:spPr/>
      <dgm:t>
        <a:bodyPr/>
        <a:lstStyle/>
        <a:p>
          <a:endParaRPr lang="es-CL"/>
        </a:p>
      </dgm:t>
    </dgm:pt>
    <dgm:pt modelId="{6E6970B4-634A-4DD7-88AE-9A523E292F7A}" type="sibTrans" cxnId="{C1CC4D35-24ED-43F8-A1CB-D86811D7AACC}">
      <dgm:prSet/>
      <dgm:spPr/>
      <dgm:t>
        <a:bodyPr/>
        <a:lstStyle/>
        <a:p>
          <a:endParaRPr lang="es-CL"/>
        </a:p>
      </dgm:t>
    </dgm:pt>
    <dgm:pt modelId="{556DFCDF-C6C4-483C-9883-6ABF914A4269}">
      <dgm:prSet phldrT="[Texto]"/>
      <dgm:spPr/>
      <dgm:t>
        <a:bodyPr/>
        <a:lstStyle/>
        <a:p>
          <a:r>
            <a:rPr lang="es-ES" dirty="0" smtClean="0"/>
            <a:t>Diseñar en forma conceptual un proceso de producción de biocombustibles.</a:t>
          </a:r>
          <a:endParaRPr lang="es-CL" dirty="0"/>
        </a:p>
      </dgm:t>
    </dgm:pt>
    <dgm:pt modelId="{D9CC2422-EDCD-4456-BB89-0DDA0166D92C}" type="parTrans" cxnId="{BA72102F-73C9-42E2-8EA3-86234083AF23}">
      <dgm:prSet/>
      <dgm:spPr/>
      <dgm:t>
        <a:bodyPr/>
        <a:lstStyle/>
        <a:p>
          <a:endParaRPr lang="es-CL"/>
        </a:p>
      </dgm:t>
    </dgm:pt>
    <dgm:pt modelId="{B0F9D4AD-D320-4E9E-AC70-0FF72503F160}" type="sibTrans" cxnId="{BA72102F-73C9-42E2-8EA3-86234083AF23}">
      <dgm:prSet/>
      <dgm:spPr/>
      <dgm:t>
        <a:bodyPr/>
        <a:lstStyle/>
        <a:p>
          <a:endParaRPr lang="es-CL"/>
        </a:p>
      </dgm:t>
    </dgm:pt>
    <dgm:pt modelId="{0EDEE167-ED7D-41A5-A6BA-001D319BD714}">
      <dgm:prSet phldrT="[Texto]"/>
      <dgm:spPr/>
      <dgm:t>
        <a:bodyPr/>
        <a:lstStyle/>
        <a:p>
          <a:r>
            <a:rPr lang="es-CL" dirty="0" smtClean="0"/>
            <a:t>Producir en forma experimental algún biocombustible</a:t>
          </a:r>
          <a:endParaRPr lang="es-CL" dirty="0"/>
        </a:p>
      </dgm:t>
    </dgm:pt>
    <dgm:pt modelId="{D7DEB42D-961D-4A53-9528-0A8008B1AA38}" type="parTrans" cxnId="{B8B13118-6C35-40B2-9663-E5ED35FD06D9}">
      <dgm:prSet/>
      <dgm:spPr/>
      <dgm:t>
        <a:bodyPr/>
        <a:lstStyle/>
        <a:p>
          <a:endParaRPr lang="es-ES"/>
        </a:p>
      </dgm:t>
    </dgm:pt>
    <dgm:pt modelId="{1294CB9A-0E93-4323-B15F-A29EB485DBE2}" type="sibTrans" cxnId="{B8B13118-6C35-40B2-9663-E5ED35FD06D9}">
      <dgm:prSet/>
      <dgm:spPr/>
      <dgm:t>
        <a:bodyPr/>
        <a:lstStyle/>
        <a:p>
          <a:endParaRPr lang="es-ES"/>
        </a:p>
      </dgm:t>
    </dgm:pt>
    <dgm:pt modelId="{F44BEC74-2A40-4071-BD2A-7859D1E63835}" type="pres">
      <dgm:prSet presAssocID="{90330501-3B3D-42FB-9113-113DCE9DC1F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CF3783F-C93F-4B74-AF45-36735E1A2C7E}" type="pres">
      <dgm:prSet presAssocID="{0C5E47DD-6847-4FEE-882A-BCC8658B5A95}" presName="comp" presStyleCnt="0"/>
      <dgm:spPr/>
      <dgm:t>
        <a:bodyPr/>
        <a:lstStyle/>
        <a:p>
          <a:endParaRPr lang="es-ES"/>
        </a:p>
      </dgm:t>
    </dgm:pt>
    <dgm:pt modelId="{CF962269-6BE2-4C16-93E3-0814DBF8DDDB}" type="pres">
      <dgm:prSet presAssocID="{0C5E47DD-6847-4FEE-882A-BCC8658B5A95}" presName="box" presStyleLbl="node1" presStyleIdx="0" presStyleCnt="4" custLinFactNeighborX="-1563" custLinFactNeighborY="-36571"/>
      <dgm:spPr/>
      <dgm:t>
        <a:bodyPr/>
        <a:lstStyle/>
        <a:p>
          <a:endParaRPr lang="es-CL"/>
        </a:p>
      </dgm:t>
    </dgm:pt>
    <dgm:pt modelId="{88C69C93-A647-497C-B781-D7A21FDDE718}" type="pres">
      <dgm:prSet presAssocID="{0C5E47DD-6847-4FEE-882A-BCC8658B5A95}" presName="img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76332EB9-D4C5-4EAA-BAEB-CF12E422AF17}" type="pres">
      <dgm:prSet presAssocID="{0C5E47DD-6847-4FEE-882A-BCC8658B5A95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FC7B1E4-8087-4B4D-9CEE-3EFFD4150B9E}" type="pres">
      <dgm:prSet presAssocID="{C4A00F7F-1D69-4368-9432-B90937DE6A15}" presName="spacer" presStyleCnt="0"/>
      <dgm:spPr/>
      <dgm:t>
        <a:bodyPr/>
        <a:lstStyle/>
        <a:p>
          <a:endParaRPr lang="es-ES"/>
        </a:p>
      </dgm:t>
    </dgm:pt>
    <dgm:pt modelId="{20F5BDC9-3578-40EF-B039-C56D9D5CCD36}" type="pres">
      <dgm:prSet presAssocID="{A05B5A76-9EE4-4438-8251-229D64ECBC60}" presName="comp" presStyleCnt="0"/>
      <dgm:spPr/>
      <dgm:t>
        <a:bodyPr/>
        <a:lstStyle/>
        <a:p>
          <a:endParaRPr lang="es-ES"/>
        </a:p>
      </dgm:t>
    </dgm:pt>
    <dgm:pt modelId="{F7177FCF-C508-49FD-A904-E75C614AD3EB}" type="pres">
      <dgm:prSet presAssocID="{A05B5A76-9EE4-4438-8251-229D64ECBC60}" presName="box" presStyleLbl="node1" presStyleIdx="1" presStyleCnt="4"/>
      <dgm:spPr/>
      <dgm:t>
        <a:bodyPr/>
        <a:lstStyle/>
        <a:p>
          <a:endParaRPr lang="es-CL"/>
        </a:p>
      </dgm:t>
    </dgm:pt>
    <dgm:pt modelId="{01A77BA3-D101-46C4-A485-E7F9066AF56C}" type="pres">
      <dgm:prSet presAssocID="{A05B5A76-9EE4-4438-8251-229D64ECBC60}" presName="img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0B081A34-5FE3-444B-B5C9-248220AAA59C}" type="pres">
      <dgm:prSet presAssocID="{A05B5A76-9EE4-4438-8251-229D64ECBC60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714F771-792C-43BC-A296-9C958AF2CEC5}" type="pres">
      <dgm:prSet presAssocID="{6E6970B4-634A-4DD7-88AE-9A523E292F7A}" presName="spacer" presStyleCnt="0"/>
      <dgm:spPr/>
      <dgm:t>
        <a:bodyPr/>
        <a:lstStyle/>
        <a:p>
          <a:endParaRPr lang="es-ES"/>
        </a:p>
      </dgm:t>
    </dgm:pt>
    <dgm:pt modelId="{D17BEAAB-44E1-4F86-87F4-E0D958E5AA1A}" type="pres">
      <dgm:prSet presAssocID="{556DFCDF-C6C4-483C-9883-6ABF914A4269}" presName="comp" presStyleCnt="0"/>
      <dgm:spPr/>
      <dgm:t>
        <a:bodyPr/>
        <a:lstStyle/>
        <a:p>
          <a:endParaRPr lang="es-ES"/>
        </a:p>
      </dgm:t>
    </dgm:pt>
    <dgm:pt modelId="{4765CF66-4C7D-4EB4-BC46-43D8108D7D79}" type="pres">
      <dgm:prSet presAssocID="{556DFCDF-C6C4-483C-9883-6ABF914A4269}" presName="box" presStyleLbl="node1" presStyleIdx="2" presStyleCnt="4"/>
      <dgm:spPr/>
      <dgm:t>
        <a:bodyPr/>
        <a:lstStyle/>
        <a:p>
          <a:endParaRPr lang="es-CL"/>
        </a:p>
      </dgm:t>
    </dgm:pt>
    <dgm:pt modelId="{2380885B-13D3-49F5-B5A8-8CBA21B01426}" type="pres">
      <dgm:prSet presAssocID="{556DFCDF-C6C4-483C-9883-6ABF914A4269}" presName="img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429A548E-893D-42D1-A9BC-D5B3B50CE297}" type="pres">
      <dgm:prSet presAssocID="{556DFCDF-C6C4-483C-9883-6ABF914A4269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38F2235-0BD0-4B9D-AE10-8609C9F77DF8}" type="pres">
      <dgm:prSet presAssocID="{B0F9D4AD-D320-4E9E-AC70-0FF72503F160}" presName="spacer" presStyleCnt="0"/>
      <dgm:spPr/>
    </dgm:pt>
    <dgm:pt modelId="{8566411C-0EA7-491B-A4AD-E2A90F74964C}" type="pres">
      <dgm:prSet presAssocID="{0EDEE167-ED7D-41A5-A6BA-001D319BD714}" presName="comp" presStyleCnt="0"/>
      <dgm:spPr/>
    </dgm:pt>
    <dgm:pt modelId="{8E13D422-D40A-4A65-AD55-91BD6F6D6FAD}" type="pres">
      <dgm:prSet presAssocID="{0EDEE167-ED7D-41A5-A6BA-001D319BD714}" presName="box" presStyleLbl="node1" presStyleIdx="3" presStyleCnt="4"/>
      <dgm:spPr/>
      <dgm:t>
        <a:bodyPr/>
        <a:lstStyle/>
        <a:p>
          <a:endParaRPr lang="es-ES"/>
        </a:p>
      </dgm:t>
    </dgm:pt>
    <dgm:pt modelId="{CA8A4DCB-F7B4-4F56-BB21-4032FE029A2C}" type="pres">
      <dgm:prSet presAssocID="{0EDEE167-ED7D-41A5-A6BA-001D319BD714}" presName="img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BFECACB3-383F-4060-A577-AF6A0C939D7F}" type="pres">
      <dgm:prSet presAssocID="{0EDEE167-ED7D-41A5-A6BA-001D319BD714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E435514-0A1E-4CD7-B701-D52C58CA6466}" type="presOf" srcId="{A05B5A76-9EE4-4438-8251-229D64ECBC60}" destId="{F7177FCF-C508-49FD-A904-E75C614AD3EB}" srcOrd="0" destOrd="0" presId="urn:microsoft.com/office/officeart/2005/8/layout/vList4"/>
    <dgm:cxn modelId="{B8B13118-6C35-40B2-9663-E5ED35FD06D9}" srcId="{90330501-3B3D-42FB-9113-113DCE9DC1F8}" destId="{0EDEE167-ED7D-41A5-A6BA-001D319BD714}" srcOrd="3" destOrd="0" parTransId="{D7DEB42D-961D-4A53-9528-0A8008B1AA38}" sibTransId="{1294CB9A-0E93-4323-B15F-A29EB485DBE2}"/>
    <dgm:cxn modelId="{05F7A206-F3EC-422C-876D-4EDBA38F69BF}" type="presOf" srcId="{90330501-3B3D-42FB-9113-113DCE9DC1F8}" destId="{F44BEC74-2A40-4071-BD2A-7859D1E63835}" srcOrd="0" destOrd="0" presId="urn:microsoft.com/office/officeart/2005/8/layout/vList4"/>
    <dgm:cxn modelId="{16F2D8BA-135C-49AF-BF27-C043434F5C71}" type="presOf" srcId="{0C5E47DD-6847-4FEE-882A-BCC8658B5A95}" destId="{CF962269-6BE2-4C16-93E3-0814DBF8DDDB}" srcOrd="0" destOrd="0" presId="urn:microsoft.com/office/officeart/2005/8/layout/vList4"/>
    <dgm:cxn modelId="{A9275384-0FFD-41EF-B769-4FA85F9C1DAF}" srcId="{90330501-3B3D-42FB-9113-113DCE9DC1F8}" destId="{0C5E47DD-6847-4FEE-882A-BCC8658B5A95}" srcOrd="0" destOrd="0" parTransId="{9A3A558F-92BE-42D5-A533-E8D69EE33F74}" sibTransId="{C4A00F7F-1D69-4368-9432-B90937DE6A15}"/>
    <dgm:cxn modelId="{5FDA3CD4-1F22-4AE0-9AB6-FF173DF2B073}" type="presOf" srcId="{556DFCDF-C6C4-483C-9883-6ABF914A4269}" destId="{429A548E-893D-42D1-A9BC-D5B3B50CE297}" srcOrd="1" destOrd="0" presId="urn:microsoft.com/office/officeart/2005/8/layout/vList4"/>
    <dgm:cxn modelId="{53727D47-EEA5-44F2-8B73-1DB388D9A5E2}" type="presOf" srcId="{556DFCDF-C6C4-483C-9883-6ABF914A4269}" destId="{4765CF66-4C7D-4EB4-BC46-43D8108D7D79}" srcOrd="0" destOrd="0" presId="urn:microsoft.com/office/officeart/2005/8/layout/vList4"/>
    <dgm:cxn modelId="{BA72102F-73C9-42E2-8EA3-86234083AF23}" srcId="{90330501-3B3D-42FB-9113-113DCE9DC1F8}" destId="{556DFCDF-C6C4-483C-9883-6ABF914A4269}" srcOrd="2" destOrd="0" parTransId="{D9CC2422-EDCD-4456-BB89-0DDA0166D92C}" sibTransId="{B0F9D4AD-D320-4E9E-AC70-0FF72503F160}"/>
    <dgm:cxn modelId="{C8EBB62F-3407-4E4F-A1AE-4E7A6DB2910F}" type="presOf" srcId="{0EDEE167-ED7D-41A5-A6BA-001D319BD714}" destId="{BFECACB3-383F-4060-A577-AF6A0C939D7F}" srcOrd="1" destOrd="0" presId="urn:microsoft.com/office/officeart/2005/8/layout/vList4"/>
    <dgm:cxn modelId="{285C76CE-8194-4F70-9055-E2463B273206}" type="presOf" srcId="{0C5E47DD-6847-4FEE-882A-BCC8658B5A95}" destId="{76332EB9-D4C5-4EAA-BAEB-CF12E422AF17}" srcOrd="1" destOrd="0" presId="urn:microsoft.com/office/officeart/2005/8/layout/vList4"/>
    <dgm:cxn modelId="{DF405887-A9BE-4793-AB59-590E28D2B78C}" type="presOf" srcId="{0EDEE167-ED7D-41A5-A6BA-001D319BD714}" destId="{8E13D422-D40A-4A65-AD55-91BD6F6D6FAD}" srcOrd="0" destOrd="0" presId="urn:microsoft.com/office/officeart/2005/8/layout/vList4"/>
    <dgm:cxn modelId="{4A40261D-8D41-4455-A979-859F722B0FEE}" type="presOf" srcId="{A05B5A76-9EE4-4438-8251-229D64ECBC60}" destId="{0B081A34-5FE3-444B-B5C9-248220AAA59C}" srcOrd="1" destOrd="0" presId="urn:microsoft.com/office/officeart/2005/8/layout/vList4"/>
    <dgm:cxn modelId="{C1CC4D35-24ED-43F8-A1CB-D86811D7AACC}" srcId="{90330501-3B3D-42FB-9113-113DCE9DC1F8}" destId="{A05B5A76-9EE4-4438-8251-229D64ECBC60}" srcOrd="1" destOrd="0" parTransId="{B6158F87-898C-4641-8462-2FE9BC705B61}" sibTransId="{6E6970B4-634A-4DD7-88AE-9A523E292F7A}"/>
    <dgm:cxn modelId="{3DE1DE9A-A097-4FEA-8B26-EED1038A7A59}" type="presParOf" srcId="{F44BEC74-2A40-4071-BD2A-7859D1E63835}" destId="{2CF3783F-C93F-4B74-AF45-36735E1A2C7E}" srcOrd="0" destOrd="0" presId="urn:microsoft.com/office/officeart/2005/8/layout/vList4"/>
    <dgm:cxn modelId="{F0CDA4E2-010F-4B67-9504-156355A3F4AD}" type="presParOf" srcId="{2CF3783F-C93F-4B74-AF45-36735E1A2C7E}" destId="{CF962269-6BE2-4C16-93E3-0814DBF8DDDB}" srcOrd="0" destOrd="0" presId="urn:microsoft.com/office/officeart/2005/8/layout/vList4"/>
    <dgm:cxn modelId="{868B5560-3C5C-47F6-86D5-CC9612D6C832}" type="presParOf" srcId="{2CF3783F-C93F-4B74-AF45-36735E1A2C7E}" destId="{88C69C93-A647-497C-B781-D7A21FDDE718}" srcOrd="1" destOrd="0" presId="urn:microsoft.com/office/officeart/2005/8/layout/vList4"/>
    <dgm:cxn modelId="{0D6F97A5-BD98-4D8D-A449-B46091463536}" type="presParOf" srcId="{2CF3783F-C93F-4B74-AF45-36735E1A2C7E}" destId="{76332EB9-D4C5-4EAA-BAEB-CF12E422AF17}" srcOrd="2" destOrd="0" presId="urn:microsoft.com/office/officeart/2005/8/layout/vList4"/>
    <dgm:cxn modelId="{C6D2F4C7-2EF6-4931-B246-4A9A7E743CAB}" type="presParOf" srcId="{F44BEC74-2A40-4071-BD2A-7859D1E63835}" destId="{9FC7B1E4-8087-4B4D-9CEE-3EFFD4150B9E}" srcOrd="1" destOrd="0" presId="urn:microsoft.com/office/officeart/2005/8/layout/vList4"/>
    <dgm:cxn modelId="{C16CC572-71B4-4EC8-8986-2BE721DD5A29}" type="presParOf" srcId="{F44BEC74-2A40-4071-BD2A-7859D1E63835}" destId="{20F5BDC9-3578-40EF-B039-C56D9D5CCD36}" srcOrd="2" destOrd="0" presId="urn:microsoft.com/office/officeart/2005/8/layout/vList4"/>
    <dgm:cxn modelId="{BB2918EA-8814-48AC-9ECD-5DAC572133A4}" type="presParOf" srcId="{20F5BDC9-3578-40EF-B039-C56D9D5CCD36}" destId="{F7177FCF-C508-49FD-A904-E75C614AD3EB}" srcOrd="0" destOrd="0" presId="urn:microsoft.com/office/officeart/2005/8/layout/vList4"/>
    <dgm:cxn modelId="{76B0F4C7-7A41-4C5E-8D8E-D3465533D8FF}" type="presParOf" srcId="{20F5BDC9-3578-40EF-B039-C56D9D5CCD36}" destId="{01A77BA3-D101-46C4-A485-E7F9066AF56C}" srcOrd="1" destOrd="0" presId="urn:microsoft.com/office/officeart/2005/8/layout/vList4"/>
    <dgm:cxn modelId="{EEEBA01E-99C7-41F6-A231-9C965A98F3B9}" type="presParOf" srcId="{20F5BDC9-3578-40EF-B039-C56D9D5CCD36}" destId="{0B081A34-5FE3-444B-B5C9-248220AAA59C}" srcOrd="2" destOrd="0" presId="urn:microsoft.com/office/officeart/2005/8/layout/vList4"/>
    <dgm:cxn modelId="{C0D94E87-7C72-4EDB-8161-91F0FBBB6DB5}" type="presParOf" srcId="{F44BEC74-2A40-4071-BD2A-7859D1E63835}" destId="{A714F771-792C-43BC-A296-9C958AF2CEC5}" srcOrd="3" destOrd="0" presId="urn:microsoft.com/office/officeart/2005/8/layout/vList4"/>
    <dgm:cxn modelId="{70B34D19-2FDA-40A0-BCA4-4881CA97FBDD}" type="presParOf" srcId="{F44BEC74-2A40-4071-BD2A-7859D1E63835}" destId="{D17BEAAB-44E1-4F86-87F4-E0D958E5AA1A}" srcOrd="4" destOrd="0" presId="urn:microsoft.com/office/officeart/2005/8/layout/vList4"/>
    <dgm:cxn modelId="{E969FB40-5DD4-4C0E-B056-CE9A33F325CD}" type="presParOf" srcId="{D17BEAAB-44E1-4F86-87F4-E0D958E5AA1A}" destId="{4765CF66-4C7D-4EB4-BC46-43D8108D7D79}" srcOrd="0" destOrd="0" presId="urn:microsoft.com/office/officeart/2005/8/layout/vList4"/>
    <dgm:cxn modelId="{B60144EF-6122-4A27-ABED-81D0B96D9EEB}" type="presParOf" srcId="{D17BEAAB-44E1-4F86-87F4-E0D958E5AA1A}" destId="{2380885B-13D3-49F5-B5A8-8CBA21B01426}" srcOrd="1" destOrd="0" presId="urn:microsoft.com/office/officeart/2005/8/layout/vList4"/>
    <dgm:cxn modelId="{42E95B1F-65C8-402D-8B51-36275D0626D7}" type="presParOf" srcId="{D17BEAAB-44E1-4F86-87F4-E0D958E5AA1A}" destId="{429A548E-893D-42D1-A9BC-D5B3B50CE297}" srcOrd="2" destOrd="0" presId="urn:microsoft.com/office/officeart/2005/8/layout/vList4"/>
    <dgm:cxn modelId="{572F718D-EC5A-4135-9527-ABEC5E432894}" type="presParOf" srcId="{F44BEC74-2A40-4071-BD2A-7859D1E63835}" destId="{638F2235-0BD0-4B9D-AE10-8609C9F77DF8}" srcOrd="5" destOrd="0" presId="urn:microsoft.com/office/officeart/2005/8/layout/vList4"/>
    <dgm:cxn modelId="{8B94B42D-5C53-49BE-A708-742F4FD91975}" type="presParOf" srcId="{F44BEC74-2A40-4071-BD2A-7859D1E63835}" destId="{8566411C-0EA7-491B-A4AD-E2A90F74964C}" srcOrd="6" destOrd="0" presId="urn:microsoft.com/office/officeart/2005/8/layout/vList4"/>
    <dgm:cxn modelId="{552D9563-F025-420F-9496-353FC31A558D}" type="presParOf" srcId="{8566411C-0EA7-491B-A4AD-E2A90F74964C}" destId="{8E13D422-D40A-4A65-AD55-91BD6F6D6FAD}" srcOrd="0" destOrd="0" presId="urn:microsoft.com/office/officeart/2005/8/layout/vList4"/>
    <dgm:cxn modelId="{217233F5-C308-46AE-B461-3F05E8E324AC}" type="presParOf" srcId="{8566411C-0EA7-491B-A4AD-E2A90F74964C}" destId="{CA8A4DCB-F7B4-4F56-BB21-4032FE029A2C}" srcOrd="1" destOrd="0" presId="urn:microsoft.com/office/officeart/2005/8/layout/vList4"/>
    <dgm:cxn modelId="{B12DC9BF-8F19-4AC4-BFFA-B0E79AA4C349}" type="presParOf" srcId="{8566411C-0EA7-491B-A4AD-E2A90F74964C}" destId="{BFECACB3-383F-4060-A577-AF6A0C939D7F}" srcOrd="2" destOrd="0" presId="urn:microsoft.com/office/officeart/2005/8/layout/vList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3E00E6-E447-404F-8BBF-8771DA5D910A}" type="doc">
      <dgm:prSet loTypeId="urn:microsoft.com/office/officeart/2005/8/layout/vList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56DFE30-B979-4DBE-8F68-4585D68EA75C}">
      <dgm:prSet phldrT="[Texto]" custT="1"/>
      <dgm:spPr>
        <a:solidFill>
          <a:srgbClr val="FF0000"/>
        </a:solidFill>
      </dgm:spPr>
      <dgm:t>
        <a:bodyPr/>
        <a:lstStyle/>
        <a:p>
          <a:r>
            <a:rPr lang="es-CL" sz="4000" dirty="0" smtClean="0"/>
            <a:t>CO</a:t>
          </a:r>
          <a:r>
            <a:rPr lang="es-CL" sz="4000" baseline="-25000" dirty="0" smtClean="0"/>
            <a:t>2</a:t>
          </a:r>
          <a:r>
            <a:rPr lang="es-CL" sz="4000" dirty="0" smtClean="0"/>
            <a:t>.</a:t>
          </a:r>
          <a:endParaRPr lang="es-ES" sz="4000" dirty="0"/>
        </a:p>
      </dgm:t>
    </dgm:pt>
    <dgm:pt modelId="{6722AFA4-E334-418F-B7CE-2271D6C9D708}" type="parTrans" cxnId="{0D0842C1-25CC-4D06-8A41-A009E3E37881}">
      <dgm:prSet/>
      <dgm:spPr/>
      <dgm:t>
        <a:bodyPr/>
        <a:lstStyle/>
        <a:p>
          <a:endParaRPr lang="es-ES"/>
        </a:p>
      </dgm:t>
    </dgm:pt>
    <dgm:pt modelId="{6C40889F-5854-4FDA-BFD3-5D86A777538C}" type="sibTrans" cxnId="{0D0842C1-25CC-4D06-8A41-A009E3E37881}">
      <dgm:prSet/>
      <dgm:spPr/>
      <dgm:t>
        <a:bodyPr/>
        <a:lstStyle/>
        <a:p>
          <a:endParaRPr lang="es-ES"/>
        </a:p>
      </dgm:t>
    </dgm:pt>
    <dgm:pt modelId="{E6E03CB6-97B1-4CF8-80CA-C97F8E30E43F}">
      <dgm:prSet phldrT="[Texto]" custT="1"/>
      <dgm:spPr>
        <a:solidFill>
          <a:srgbClr val="FF0000"/>
        </a:solidFill>
      </dgm:spPr>
      <dgm:t>
        <a:bodyPr/>
        <a:lstStyle/>
        <a:p>
          <a:r>
            <a:rPr lang="es-CL" sz="3200" dirty="0" smtClean="0"/>
            <a:t>Calentamiento Global.</a:t>
          </a:r>
          <a:endParaRPr lang="es-ES" sz="3200" dirty="0"/>
        </a:p>
      </dgm:t>
    </dgm:pt>
    <dgm:pt modelId="{5D3B184A-196F-4A4F-AD05-39DA75F152F0}" type="parTrans" cxnId="{647D826E-AC19-4315-ADA9-FD9536312EC5}">
      <dgm:prSet/>
      <dgm:spPr/>
      <dgm:t>
        <a:bodyPr/>
        <a:lstStyle/>
        <a:p>
          <a:endParaRPr lang="es-ES"/>
        </a:p>
      </dgm:t>
    </dgm:pt>
    <dgm:pt modelId="{7EBD3524-2108-4A4D-8F19-8275F56849DA}" type="sibTrans" cxnId="{647D826E-AC19-4315-ADA9-FD9536312EC5}">
      <dgm:prSet/>
      <dgm:spPr/>
      <dgm:t>
        <a:bodyPr/>
        <a:lstStyle/>
        <a:p>
          <a:endParaRPr lang="es-ES"/>
        </a:p>
      </dgm:t>
    </dgm:pt>
    <dgm:pt modelId="{008A4F98-5CB4-4DDF-B484-FA889BBF90B1}">
      <dgm:prSet phldrT="[Texto]" custT="1"/>
      <dgm:spPr>
        <a:solidFill>
          <a:srgbClr val="FF0000"/>
        </a:solidFill>
      </dgm:spPr>
      <dgm:t>
        <a:bodyPr/>
        <a:lstStyle/>
        <a:p>
          <a:r>
            <a:rPr lang="es-CL" sz="3200" dirty="0" smtClean="0"/>
            <a:t>Cambios Climáticos.?</a:t>
          </a:r>
          <a:endParaRPr lang="es-ES" sz="3200" dirty="0"/>
        </a:p>
      </dgm:t>
    </dgm:pt>
    <dgm:pt modelId="{DC7E2BC0-C522-4899-AF2A-7DB54B43C6A8}" type="parTrans" cxnId="{BFB11952-B2CF-4260-A29E-944DD384B7E1}">
      <dgm:prSet/>
      <dgm:spPr/>
      <dgm:t>
        <a:bodyPr/>
        <a:lstStyle/>
        <a:p>
          <a:endParaRPr lang="es-ES"/>
        </a:p>
      </dgm:t>
    </dgm:pt>
    <dgm:pt modelId="{8C05DC0D-9A14-45AF-8902-D746BB3D14E3}" type="sibTrans" cxnId="{BFB11952-B2CF-4260-A29E-944DD384B7E1}">
      <dgm:prSet/>
      <dgm:spPr/>
      <dgm:t>
        <a:bodyPr/>
        <a:lstStyle/>
        <a:p>
          <a:endParaRPr lang="es-ES"/>
        </a:p>
      </dgm:t>
    </dgm:pt>
    <dgm:pt modelId="{98310097-437B-4C56-9023-C7C68501253B}" type="pres">
      <dgm:prSet presAssocID="{613E00E6-E447-404F-8BBF-8771DA5D910A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C5C2DFBF-B419-43F3-B0F7-AEF7B8A87AF3}" type="pres">
      <dgm:prSet presAssocID="{456DFE30-B979-4DBE-8F68-4585D68EA75C}" presName="comp" presStyleCnt="0"/>
      <dgm:spPr/>
      <dgm:t>
        <a:bodyPr/>
        <a:lstStyle/>
        <a:p>
          <a:endParaRPr lang="en-US"/>
        </a:p>
      </dgm:t>
    </dgm:pt>
    <dgm:pt modelId="{66708A3E-381F-4D5B-BCEC-60B0B79E2DE7}" type="pres">
      <dgm:prSet presAssocID="{456DFE30-B979-4DBE-8F68-4585D68EA75C}" presName="box" presStyleLbl="node1" presStyleIdx="0" presStyleCnt="1"/>
      <dgm:spPr/>
      <dgm:t>
        <a:bodyPr/>
        <a:lstStyle/>
        <a:p>
          <a:endParaRPr lang="es-ES"/>
        </a:p>
      </dgm:t>
    </dgm:pt>
    <dgm:pt modelId="{F739940F-637A-4833-9F2C-A0E1C4FE8B2C}" type="pres">
      <dgm:prSet presAssocID="{456DFE30-B979-4DBE-8F68-4585D68EA75C}" presName="img" presStyleLbl="fgImgPlace1" presStyleIdx="0" presStyleCnt="1" custFlipHor="1" custScaleX="229534" custScaleY="61536" custLinFactX="25821" custLinFactNeighborX="100000" custLinFactNeighborY="2076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EFB6B1C-1786-4ADE-84F9-1A7A53354C5F}" type="pres">
      <dgm:prSet presAssocID="{456DFE30-B979-4DBE-8F68-4585D68EA75C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47D826E-AC19-4315-ADA9-FD9536312EC5}" srcId="{456DFE30-B979-4DBE-8F68-4585D68EA75C}" destId="{E6E03CB6-97B1-4CF8-80CA-C97F8E30E43F}" srcOrd="0" destOrd="0" parTransId="{5D3B184A-196F-4A4F-AD05-39DA75F152F0}" sibTransId="{7EBD3524-2108-4A4D-8F19-8275F56849DA}"/>
    <dgm:cxn modelId="{32B3118C-B781-4688-BCAB-4A6FB1B3D569}" type="presOf" srcId="{613E00E6-E447-404F-8BBF-8771DA5D910A}" destId="{98310097-437B-4C56-9023-C7C68501253B}" srcOrd="0" destOrd="0" presId="urn:microsoft.com/office/officeart/2005/8/layout/vList4"/>
    <dgm:cxn modelId="{D78CABB2-0A8E-4FD2-A528-24FC8845F5EE}" type="presOf" srcId="{456DFE30-B979-4DBE-8F68-4585D68EA75C}" destId="{EEFB6B1C-1786-4ADE-84F9-1A7A53354C5F}" srcOrd="1" destOrd="0" presId="urn:microsoft.com/office/officeart/2005/8/layout/vList4"/>
    <dgm:cxn modelId="{DB3FE35B-ACA3-4126-99C6-C575906BAFBB}" type="presOf" srcId="{E6E03CB6-97B1-4CF8-80CA-C97F8E30E43F}" destId="{EEFB6B1C-1786-4ADE-84F9-1A7A53354C5F}" srcOrd="1" destOrd="1" presId="urn:microsoft.com/office/officeart/2005/8/layout/vList4"/>
    <dgm:cxn modelId="{BFB11952-B2CF-4260-A29E-944DD384B7E1}" srcId="{456DFE30-B979-4DBE-8F68-4585D68EA75C}" destId="{008A4F98-5CB4-4DDF-B484-FA889BBF90B1}" srcOrd="1" destOrd="0" parTransId="{DC7E2BC0-C522-4899-AF2A-7DB54B43C6A8}" sibTransId="{8C05DC0D-9A14-45AF-8902-D746BB3D14E3}"/>
    <dgm:cxn modelId="{0D0842C1-25CC-4D06-8A41-A009E3E37881}" srcId="{613E00E6-E447-404F-8BBF-8771DA5D910A}" destId="{456DFE30-B979-4DBE-8F68-4585D68EA75C}" srcOrd="0" destOrd="0" parTransId="{6722AFA4-E334-418F-B7CE-2271D6C9D708}" sibTransId="{6C40889F-5854-4FDA-BFD3-5D86A777538C}"/>
    <dgm:cxn modelId="{8F610236-7BD8-4A7C-A7D8-0C54C050DBD2}" type="presOf" srcId="{E6E03CB6-97B1-4CF8-80CA-C97F8E30E43F}" destId="{66708A3E-381F-4D5B-BCEC-60B0B79E2DE7}" srcOrd="0" destOrd="1" presId="urn:microsoft.com/office/officeart/2005/8/layout/vList4"/>
    <dgm:cxn modelId="{27F8919D-6D91-4F34-8D29-21D36993F0D2}" type="presOf" srcId="{456DFE30-B979-4DBE-8F68-4585D68EA75C}" destId="{66708A3E-381F-4D5B-BCEC-60B0B79E2DE7}" srcOrd="0" destOrd="0" presId="urn:microsoft.com/office/officeart/2005/8/layout/vList4"/>
    <dgm:cxn modelId="{290A4902-CB7C-49EE-A16F-287961E9E039}" type="presOf" srcId="{008A4F98-5CB4-4DDF-B484-FA889BBF90B1}" destId="{EEFB6B1C-1786-4ADE-84F9-1A7A53354C5F}" srcOrd="1" destOrd="2" presId="urn:microsoft.com/office/officeart/2005/8/layout/vList4"/>
    <dgm:cxn modelId="{981B7947-800A-4114-BC71-B82EC273E0B3}" type="presOf" srcId="{008A4F98-5CB4-4DDF-B484-FA889BBF90B1}" destId="{66708A3E-381F-4D5B-BCEC-60B0B79E2DE7}" srcOrd="0" destOrd="2" presId="urn:microsoft.com/office/officeart/2005/8/layout/vList4"/>
    <dgm:cxn modelId="{E19F955C-77E2-47C3-B337-7C692D157F73}" type="presParOf" srcId="{98310097-437B-4C56-9023-C7C68501253B}" destId="{C5C2DFBF-B419-43F3-B0F7-AEF7B8A87AF3}" srcOrd="0" destOrd="0" presId="urn:microsoft.com/office/officeart/2005/8/layout/vList4"/>
    <dgm:cxn modelId="{9C8969D3-641E-44B3-A9DB-F05A08BAB0A4}" type="presParOf" srcId="{C5C2DFBF-B419-43F3-B0F7-AEF7B8A87AF3}" destId="{66708A3E-381F-4D5B-BCEC-60B0B79E2DE7}" srcOrd="0" destOrd="0" presId="urn:microsoft.com/office/officeart/2005/8/layout/vList4"/>
    <dgm:cxn modelId="{0FBF2D88-5EA4-4B6A-A495-B63183FCEFBD}" type="presParOf" srcId="{C5C2DFBF-B419-43F3-B0F7-AEF7B8A87AF3}" destId="{F739940F-637A-4833-9F2C-A0E1C4FE8B2C}" srcOrd="1" destOrd="0" presId="urn:microsoft.com/office/officeart/2005/8/layout/vList4"/>
    <dgm:cxn modelId="{98F88297-96F6-4098-BDD3-DDDE3485D09F}" type="presParOf" srcId="{C5C2DFBF-B419-43F3-B0F7-AEF7B8A87AF3}" destId="{EEFB6B1C-1786-4ADE-84F9-1A7A53354C5F}" srcOrd="2" destOrd="0" presId="urn:microsoft.com/office/officeart/2005/8/layout/vList4"/>
  </dgm:cxnLst>
  <dgm:bg/>
  <dgm:whole/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 custLinFactNeighborX="33337" custLinFactNeighborY="6819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24F72A31-0E2C-4AE8-89A6-4138128E61EA}" type="presOf" srcId="{584C2D1F-31B2-4EC7-A3DD-9170586DDFE1}" destId="{964B9393-B860-4BC1-B51C-9494762B94F6}" srcOrd="1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474D7882-7E12-4752-A037-66FF0EC05B2A}" type="presOf" srcId="{584C2D1F-31B2-4EC7-A3DD-9170586DDFE1}" destId="{267BCAEB-2871-4E74-A09C-7DFD9A79CF3D}" srcOrd="0" destOrd="0" presId="urn:microsoft.com/office/officeart/2005/8/layout/list1"/>
    <dgm:cxn modelId="{EA6DDC9E-9BEE-4D1F-A659-44D5388F6949}" type="presOf" srcId="{5BDF89B5-3D64-4AD3-B303-F95A1182E5DB}" destId="{1EBB76BD-A9FF-4F59-9B1D-5722402C07C7}" srcOrd="1" destOrd="0" presId="urn:microsoft.com/office/officeart/2005/8/layout/list1"/>
    <dgm:cxn modelId="{D8DF6F57-B8D2-42BD-9FB0-D70D5613680D}" type="presOf" srcId="{344D547C-FE2D-404A-A85F-7DAED2816B41}" destId="{64F2B568-1126-40FF-9D9B-0AECD4FA2BE3}" srcOrd="0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17665A59-BF48-44AC-BF98-E73F4C8026DE}" type="presOf" srcId="{5BDF89B5-3D64-4AD3-B303-F95A1182E5DB}" destId="{C610B5D5-5A71-4970-BA76-956E05E5CC5F}" srcOrd="0" destOrd="0" presId="urn:microsoft.com/office/officeart/2005/8/layout/list1"/>
    <dgm:cxn modelId="{8A75BB2B-3E46-4F72-9AE7-82752AA584D5}" type="presOf" srcId="{344D547C-FE2D-404A-A85F-7DAED2816B41}" destId="{0FA045A1-6953-4E60-BD87-ACE0A14EEA4F}" srcOrd="1" destOrd="0" presId="urn:microsoft.com/office/officeart/2005/8/layout/list1"/>
    <dgm:cxn modelId="{B23EAAE6-83F3-4782-B2EF-1BA8957E979F}" type="presOf" srcId="{96654F84-FD0A-4039-A607-40F88DD5E553}" destId="{A85F5C87-DB2E-4CFF-95AA-B002F3C06BCB}" srcOrd="1" destOrd="0" presId="urn:microsoft.com/office/officeart/2005/8/layout/list1"/>
    <dgm:cxn modelId="{D3ED4A94-BC14-49CD-B796-58520823FCCC}" type="presOf" srcId="{B677A647-9531-4E0F-882D-A515FB186F6C}" destId="{45557956-9896-4DCA-9BEE-B0C6FC70B56D}" srcOrd="0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E22A97D9-8351-4D61-858D-FE419D71546F}" type="presOf" srcId="{C1CF935D-73DE-4A82-9F6E-549D878A253D}" destId="{D89C6509-8B2F-4C5F-AA99-EC6195239835}" srcOrd="0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DAAE485A-6581-478D-AC48-8328EF07FBB6}" type="presOf" srcId="{B677A647-9531-4E0F-882D-A515FB186F6C}" destId="{3298FBA7-6F48-4FED-885A-86A286FBAF26}" srcOrd="1" destOrd="0" presId="urn:microsoft.com/office/officeart/2005/8/layout/list1"/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FB5FCEBC-FD9E-4546-8817-AFC0A53077CA}" type="presOf" srcId="{96654F84-FD0A-4039-A607-40F88DD5E553}" destId="{802A95F7-58EB-4883-81BB-28AE48F89C62}" srcOrd="0" destOrd="0" presId="urn:microsoft.com/office/officeart/2005/8/layout/list1"/>
    <dgm:cxn modelId="{DE4F494B-4D63-4180-9EC4-E7362A270992}" type="presParOf" srcId="{D89C6509-8B2F-4C5F-AA99-EC6195239835}" destId="{E76D02C9-6A96-4E1D-AEB4-D216374E906C}" srcOrd="0" destOrd="0" presId="urn:microsoft.com/office/officeart/2005/8/layout/list1"/>
    <dgm:cxn modelId="{2D033866-3689-4A4B-BA56-0918C32983A0}" type="presParOf" srcId="{E76D02C9-6A96-4E1D-AEB4-D216374E906C}" destId="{C610B5D5-5A71-4970-BA76-956E05E5CC5F}" srcOrd="0" destOrd="0" presId="urn:microsoft.com/office/officeart/2005/8/layout/list1"/>
    <dgm:cxn modelId="{82E52F29-C2F7-4465-AE02-A5EE50086D67}" type="presParOf" srcId="{E76D02C9-6A96-4E1D-AEB4-D216374E906C}" destId="{1EBB76BD-A9FF-4F59-9B1D-5722402C07C7}" srcOrd="1" destOrd="0" presId="urn:microsoft.com/office/officeart/2005/8/layout/list1"/>
    <dgm:cxn modelId="{6569D52E-89C6-4680-9189-4D28CF8472EF}" type="presParOf" srcId="{D89C6509-8B2F-4C5F-AA99-EC6195239835}" destId="{2B096E8C-069F-4384-A652-376FCC11F1A5}" srcOrd="1" destOrd="0" presId="urn:microsoft.com/office/officeart/2005/8/layout/list1"/>
    <dgm:cxn modelId="{D78D03DC-A306-4293-91FB-BBDF769811B1}" type="presParOf" srcId="{D89C6509-8B2F-4C5F-AA99-EC6195239835}" destId="{656D2653-D397-4363-9948-1BF5912F58F6}" srcOrd="2" destOrd="0" presId="urn:microsoft.com/office/officeart/2005/8/layout/list1"/>
    <dgm:cxn modelId="{F295EF1B-5728-4270-86A0-4217766B9BC4}" type="presParOf" srcId="{D89C6509-8B2F-4C5F-AA99-EC6195239835}" destId="{425E6B9B-8D2C-43A9-9AD7-E9CEFCB026E0}" srcOrd="3" destOrd="0" presId="urn:microsoft.com/office/officeart/2005/8/layout/list1"/>
    <dgm:cxn modelId="{C3890546-5F46-4AB2-8998-DE40C822475B}" type="presParOf" srcId="{D89C6509-8B2F-4C5F-AA99-EC6195239835}" destId="{95757B4E-A614-4586-9CC1-3E74D5B079F0}" srcOrd="4" destOrd="0" presId="urn:microsoft.com/office/officeart/2005/8/layout/list1"/>
    <dgm:cxn modelId="{A7A4B15F-BA16-428C-9A01-9D042AE73ECF}" type="presParOf" srcId="{95757B4E-A614-4586-9CC1-3E74D5B079F0}" destId="{802A95F7-58EB-4883-81BB-28AE48F89C62}" srcOrd="0" destOrd="0" presId="urn:microsoft.com/office/officeart/2005/8/layout/list1"/>
    <dgm:cxn modelId="{D1764E25-D660-4388-9C15-A329B792CFCD}" type="presParOf" srcId="{95757B4E-A614-4586-9CC1-3E74D5B079F0}" destId="{A85F5C87-DB2E-4CFF-95AA-B002F3C06BCB}" srcOrd="1" destOrd="0" presId="urn:microsoft.com/office/officeart/2005/8/layout/list1"/>
    <dgm:cxn modelId="{27568943-712A-4899-A122-17FE38A0F685}" type="presParOf" srcId="{D89C6509-8B2F-4C5F-AA99-EC6195239835}" destId="{9261C5E6-300D-48E1-B812-D11F61340807}" srcOrd="5" destOrd="0" presId="urn:microsoft.com/office/officeart/2005/8/layout/list1"/>
    <dgm:cxn modelId="{CD1E98A8-D6A1-4B26-B41F-0EBE98D89610}" type="presParOf" srcId="{D89C6509-8B2F-4C5F-AA99-EC6195239835}" destId="{E8039DC9-3940-4717-9FC2-E0FB2B845D40}" srcOrd="6" destOrd="0" presId="urn:microsoft.com/office/officeart/2005/8/layout/list1"/>
    <dgm:cxn modelId="{A530358D-AEE5-4D7B-88A3-B9E91A3CE803}" type="presParOf" srcId="{D89C6509-8B2F-4C5F-AA99-EC6195239835}" destId="{AC3DD5B4-A211-4DB4-B32D-D3155674C6DB}" srcOrd="7" destOrd="0" presId="urn:microsoft.com/office/officeart/2005/8/layout/list1"/>
    <dgm:cxn modelId="{0CB0B600-6AD3-416C-9DD5-9EFA9DDCE2BF}" type="presParOf" srcId="{D89C6509-8B2F-4C5F-AA99-EC6195239835}" destId="{2657AC2C-B22E-4C06-82CB-A6C3DDC16AE3}" srcOrd="8" destOrd="0" presId="urn:microsoft.com/office/officeart/2005/8/layout/list1"/>
    <dgm:cxn modelId="{F031E528-4FB4-4E4A-AFD5-E4C3BC5B2190}" type="presParOf" srcId="{2657AC2C-B22E-4C06-82CB-A6C3DDC16AE3}" destId="{45557956-9896-4DCA-9BEE-B0C6FC70B56D}" srcOrd="0" destOrd="0" presId="urn:microsoft.com/office/officeart/2005/8/layout/list1"/>
    <dgm:cxn modelId="{88EAFD42-DA39-4C56-8F93-3E4FACED50A0}" type="presParOf" srcId="{2657AC2C-B22E-4C06-82CB-A6C3DDC16AE3}" destId="{3298FBA7-6F48-4FED-885A-86A286FBAF26}" srcOrd="1" destOrd="0" presId="urn:microsoft.com/office/officeart/2005/8/layout/list1"/>
    <dgm:cxn modelId="{294745E2-C51F-4B71-A2D2-BF0ABCF23E78}" type="presParOf" srcId="{D89C6509-8B2F-4C5F-AA99-EC6195239835}" destId="{3719F7A0-0ABE-4D6F-8AF7-C5219DAF767B}" srcOrd="9" destOrd="0" presId="urn:microsoft.com/office/officeart/2005/8/layout/list1"/>
    <dgm:cxn modelId="{0A2F1497-CD7B-4155-8939-4ACF1B78412D}" type="presParOf" srcId="{D89C6509-8B2F-4C5F-AA99-EC6195239835}" destId="{7281E192-0F65-48D7-B735-F7D840E37B27}" srcOrd="10" destOrd="0" presId="urn:microsoft.com/office/officeart/2005/8/layout/list1"/>
    <dgm:cxn modelId="{AE80FAA6-DDB7-462B-9C3A-26579BBE2D80}" type="presParOf" srcId="{D89C6509-8B2F-4C5F-AA99-EC6195239835}" destId="{16332E3B-C480-4558-B382-F0503CC2D578}" srcOrd="11" destOrd="0" presId="urn:microsoft.com/office/officeart/2005/8/layout/list1"/>
    <dgm:cxn modelId="{74668219-0733-4C11-86FC-CA4224C5187B}" type="presParOf" srcId="{D89C6509-8B2F-4C5F-AA99-EC6195239835}" destId="{99A3F9E4-9179-468B-961F-215EE7AE5C81}" srcOrd="12" destOrd="0" presId="urn:microsoft.com/office/officeart/2005/8/layout/list1"/>
    <dgm:cxn modelId="{466C3552-3808-4452-808C-0210A92245F2}" type="presParOf" srcId="{99A3F9E4-9179-468B-961F-215EE7AE5C81}" destId="{64F2B568-1126-40FF-9D9B-0AECD4FA2BE3}" srcOrd="0" destOrd="0" presId="urn:microsoft.com/office/officeart/2005/8/layout/list1"/>
    <dgm:cxn modelId="{53B58834-2F62-4DDF-A95B-89A1889933FD}" type="presParOf" srcId="{99A3F9E4-9179-468B-961F-215EE7AE5C81}" destId="{0FA045A1-6953-4E60-BD87-ACE0A14EEA4F}" srcOrd="1" destOrd="0" presId="urn:microsoft.com/office/officeart/2005/8/layout/list1"/>
    <dgm:cxn modelId="{44C06147-0A02-4662-8B7F-56C9A35FD6D6}" type="presParOf" srcId="{D89C6509-8B2F-4C5F-AA99-EC6195239835}" destId="{00716204-C7AB-433E-B0DD-980B4EA82CB4}" srcOrd="13" destOrd="0" presId="urn:microsoft.com/office/officeart/2005/8/layout/list1"/>
    <dgm:cxn modelId="{083C3450-6E06-4135-82B1-826E742BC429}" type="presParOf" srcId="{D89C6509-8B2F-4C5F-AA99-EC6195239835}" destId="{884D1FB8-A23E-4EB8-A036-14BEF0BB7993}" srcOrd="14" destOrd="0" presId="urn:microsoft.com/office/officeart/2005/8/layout/list1"/>
    <dgm:cxn modelId="{15F40A51-4503-4C68-B391-4F011FC583FC}" type="presParOf" srcId="{D89C6509-8B2F-4C5F-AA99-EC6195239835}" destId="{DE301283-5C2A-4C56-88CD-0770A3A88B55}" srcOrd="15" destOrd="0" presId="urn:microsoft.com/office/officeart/2005/8/layout/list1"/>
    <dgm:cxn modelId="{277EE6A5-9E47-4EE7-9CD8-DE368C4D3982}" type="presParOf" srcId="{D89C6509-8B2F-4C5F-AA99-EC6195239835}" destId="{3A57D0F8-9548-4D3F-B9DE-15DE6FFA950F}" srcOrd="16" destOrd="0" presId="urn:microsoft.com/office/officeart/2005/8/layout/list1"/>
    <dgm:cxn modelId="{6E01228F-508B-479B-B19C-6FE7366781B2}" type="presParOf" srcId="{3A57D0F8-9548-4D3F-B9DE-15DE6FFA950F}" destId="{267BCAEB-2871-4E74-A09C-7DFD9A79CF3D}" srcOrd="0" destOrd="0" presId="urn:microsoft.com/office/officeart/2005/8/layout/list1"/>
    <dgm:cxn modelId="{39BAC3B6-0069-4FFF-9E54-BF695A84030B}" type="presParOf" srcId="{3A57D0F8-9548-4D3F-B9DE-15DE6FFA950F}" destId="{964B9393-B860-4BC1-B51C-9494762B94F6}" srcOrd="1" destOrd="0" presId="urn:microsoft.com/office/officeart/2005/8/layout/list1"/>
    <dgm:cxn modelId="{8D065ADB-6486-4E69-8409-299FB6CDC2B6}" type="presParOf" srcId="{D89C6509-8B2F-4C5F-AA99-EC6195239835}" destId="{246DDA5B-09B1-42E3-9605-89F12F5DB5C0}" srcOrd="17" destOrd="0" presId="urn:microsoft.com/office/officeart/2005/8/layout/list1"/>
    <dgm:cxn modelId="{923474A3-3ABA-460A-A940-B22AB68DA306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70702619-FE76-41B2-8645-8481AB09D479}" type="doc">
      <dgm:prSet loTypeId="urn:microsoft.com/office/officeart/2005/8/layout/chevron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E8A267-3E14-4D38-9457-4E634132B8AF}">
      <dgm:prSet phldrT="[Texto]"/>
      <dgm:spPr>
        <a:solidFill>
          <a:srgbClr val="FF0000"/>
        </a:solidFill>
      </dgm:spPr>
      <dgm:t>
        <a:bodyPr/>
        <a:lstStyle/>
        <a:p>
          <a:r>
            <a:rPr lang="es-MX" dirty="0" smtClean="0"/>
            <a:t>Información</a:t>
          </a:r>
          <a:endParaRPr lang="en-US" dirty="0"/>
        </a:p>
      </dgm:t>
    </dgm:pt>
    <dgm:pt modelId="{F2EB44D5-CD04-47D1-9CE5-01AF146D7DD4}" type="parTrans" cxnId="{AE2CB810-AC05-4BDE-B953-1BAAFCCC26F8}">
      <dgm:prSet/>
      <dgm:spPr/>
      <dgm:t>
        <a:bodyPr/>
        <a:lstStyle/>
        <a:p>
          <a:endParaRPr lang="en-US"/>
        </a:p>
      </dgm:t>
    </dgm:pt>
    <dgm:pt modelId="{B11FA84B-2C49-4F4C-8197-9B551ADBA268}" type="sibTrans" cxnId="{AE2CB810-AC05-4BDE-B953-1BAAFCCC26F8}">
      <dgm:prSet/>
      <dgm:spPr/>
      <dgm:t>
        <a:bodyPr/>
        <a:lstStyle/>
        <a:p>
          <a:endParaRPr lang="en-US"/>
        </a:p>
      </dgm:t>
    </dgm:pt>
    <dgm:pt modelId="{7617B826-797D-42CD-BCAD-CFEBC00EDF47}">
      <dgm:prSet phldrT="[Texto]"/>
      <dgm:spPr/>
      <dgm:t>
        <a:bodyPr/>
        <a:lstStyle/>
        <a:p>
          <a:r>
            <a:rPr lang="es-MX" dirty="0" smtClean="0"/>
            <a:t>Búsqueda bibliográfica.</a:t>
          </a:r>
          <a:endParaRPr lang="en-US" dirty="0"/>
        </a:p>
      </dgm:t>
    </dgm:pt>
    <dgm:pt modelId="{2B7ED3FB-F64C-4B4E-AFA2-13613B7C2ABB}" type="parTrans" cxnId="{88D9D72F-75BB-450F-A738-AA5270086D95}">
      <dgm:prSet/>
      <dgm:spPr/>
      <dgm:t>
        <a:bodyPr/>
        <a:lstStyle/>
        <a:p>
          <a:endParaRPr lang="en-US"/>
        </a:p>
      </dgm:t>
    </dgm:pt>
    <dgm:pt modelId="{EFB1D8BD-E31C-4E08-8321-C266C0C72EAF}" type="sibTrans" cxnId="{88D9D72F-75BB-450F-A738-AA5270086D95}">
      <dgm:prSet/>
      <dgm:spPr/>
      <dgm:t>
        <a:bodyPr/>
        <a:lstStyle/>
        <a:p>
          <a:endParaRPr lang="en-US"/>
        </a:p>
      </dgm:t>
    </dgm:pt>
    <dgm:pt modelId="{47E80B10-8700-4834-A636-E5A5DE515253}">
      <dgm:prSet phldrT="[Texto]"/>
      <dgm:spPr>
        <a:solidFill>
          <a:srgbClr val="00B011"/>
        </a:solidFill>
      </dgm:spPr>
      <dgm:t>
        <a:bodyPr/>
        <a:lstStyle/>
        <a:p>
          <a:r>
            <a:rPr lang="es-MX" dirty="0" smtClean="0"/>
            <a:t>Analizar</a:t>
          </a:r>
          <a:endParaRPr lang="en-US" dirty="0"/>
        </a:p>
      </dgm:t>
    </dgm:pt>
    <dgm:pt modelId="{37367758-DCFD-4B3A-BC6B-77167771EBC0}" type="parTrans" cxnId="{F3F64AC7-1ECE-4452-A1DC-DDA77A31F87B}">
      <dgm:prSet/>
      <dgm:spPr/>
      <dgm:t>
        <a:bodyPr/>
        <a:lstStyle/>
        <a:p>
          <a:endParaRPr lang="en-US"/>
        </a:p>
      </dgm:t>
    </dgm:pt>
    <dgm:pt modelId="{5D06009A-EBB6-4BD4-AB2A-728A8061EA08}" type="sibTrans" cxnId="{F3F64AC7-1ECE-4452-A1DC-DDA77A31F87B}">
      <dgm:prSet/>
      <dgm:spPr/>
      <dgm:t>
        <a:bodyPr/>
        <a:lstStyle/>
        <a:p>
          <a:endParaRPr lang="en-US"/>
        </a:p>
      </dgm:t>
    </dgm:pt>
    <dgm:pt modelId="{314499E8-A2F1-4DA8-8F02-AC77FABB8BC2}">
      <dgm:prSet phldrT="[Texto]"/>
      <dgm:spPr/>
      <dgm:t>
        <a:bodyPr/>
        <a:lstStyle/>
        <a:p>
          <a:r>
            <a:rPr lang="es-MX" dirty="0" smtClean="0"/>
            <a:t>Selección minuciosa de la información.</a:t>
          </a:r>
          <a:endParaRPr lang="en-US" dirty="0"/>
        </a:p>
      </dgm:t>
    </dgm:pt>
    <dgm:pt modelId="{1DE501FC-492F-4892-96C4-72A916CAF949}" type="parTrans" cxnId="{A1203C73-988F-426F-947F-30291C854DC2}">
      <dgm:prSet/>
      <dgm:spPr/>
      <dgm:t>
        <a:bodyPr/>
        <a:lstStyle/>
        <a:p>
          <a:endParaRPr lang="en-US"/>
        </a:p>
      </dgm:t>
    </dgm:pt>
    <dgm:pt modelId="{ADAC9943-6DFD-4361-BAFA-5B617169577E}" type="sibTrans" cxnId="{A1203C73-988F-426F-947F-30291C854DC2}">
      <dgm:prSet/>
      <dgm:spPr/>
      <dgm:t>
        <a:bodyPr/>
        <a:lstStyle/>
        <a:p>
          <a:endParaRPr lang="en-US"/>
        </a:p>
      </dgm:t>
    </dgm:pt>
    <dgm:pt modelId="{7036982D-FC8E-4198-A70E-B556BE02EC68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Desarrollo</a:t>
          </a:r>
          <a:endParaRPr lang="en-US" dirty="0"/>
        </a:p>
      </dgm:t>
    </dgm:pt>
    <dgm:pt modelId="{8AF83E36-8761-4C32-9924-2A9FC9EF1FF2}" type="parTrans" cxnId="{C76E9633-513C-49EB-B264-ADF385D6EDF4}">
      <dgm:prSet/>
      <dgm:spPr/>
      <dgm:t>
        <a:bodyPr/>
        <a:lstStyle/>
        <a:p>
          <a:endParaRPr lang="en-US"/>
        </a:p>
      </dgm:t>
    </dgm:pt>
    <dgm:pt modelId="{3F308149-14EF-488C-923A-16812C1A5247}" type="sibTrans" cxnId="{C76E9633-513C-49EB-B264-ADF385D6EDF4}">
      <dgm:prSet/>
      <dgm:spPr/>
      <dgm:t>
        <a:bodyPr/>
        <a:lstStyle/>
        <a:p>
          <a:endParaRPr lang="en-US"/>
        </a:p>
      </dgm:t>
    </dgm:pt>
    <dgm:pt modelId="{87DA44BE-E59B-491E-B1A5-34C2B8639924}">
      <dgm:prSet phldrT="[Texto]"/>
      <dgm:spPr/>
      <dgm:t>
        <a:bodyPr/>
        <a:lstStyle/>
        <a:p>
          <a:r>
            <a:rPr lang="es-MX" dirty="0" smtClean="0"/>
            <a:t>Técnico (Materia prima, Diseño Planta, Productos derivados).</a:t>
          </a:r>
          <a:endParaRPr lang="en-US" dirty="0"/>
        </a:p>
      </dgm:t>
    </dgm:pt>
    <dgm:pt modelId="{9F554D39-447E-4BAF-983F-C7143DE9D51A}" type="parTrans" cxnId="{4D183BA1-C5FE-4732-900E-AE10ADCA2694}">
      <dgm:prSet/>
      <dgm:spPr/>
      <dgm:t>
        <a:bodyPr/>
        <a:lstStyle/>
        <a:p>
          <a:endParaRPr lang="en-US"/>
        </a:p>
      </dgm:t>
    </dgm:pt>
    <dgm:pt modelId="{CB0BCB97-976B-48FC-9386-0171104AA461}" type="sibTrans" cxnId="{4D183BA1-C5FE-4732-900E-AE10ADCA2694}">
      <dgm:prSet/>
      <dgm:spPr/>
      <dgm:t>
        <a:bodyPr/>
        <a:lstStyle/>
        <a:p>
          <a:endParaRPr lang="en-US"/>
        </a:p>
      </dgm:t>
    </dgm:pt>
    <dgm:pt modelId="{CAA2EF17-26F2-431F-886C-297C63F08B05}">
      <dgm:prSet phldrT="[Texto]"/>
      <dgm:spPr/>
      <dgm:t>
        <a:bodyPr/>
        <a:lstStyle/>
        <a:p>
          <a:r>
            <a:rPr lang="es-MX" dirty="0" smtClean="0"/>
            <a:t>Económicos (Economía Potencial)</a:t>
          </a:r>
          <a:endParaRPr lang="en-US" dirty="0"/>
        </a:p>
      </dgm:t>
    </dgm:pt>
    <dgm:pt modelId="{1E4B61F4-21E8-4EE6-93EA-DBF8D7A07761}" type="parTrans" cxnId="{74B7AA87-1AB1-4F46-B377-93A83EF9BBFC}">
      <dgm:prSet/>
      <dgm:spPr/>
      <dgm:t>
        <a:bodyPr/>
        <a:lstStyle/>
        <a:p>
          <a:endParaRPr lang="en-US"/>
        </a:p>
      </dgm:t>
    </dgm:pt>
    <dgm:pt modelId="{4DE8DAFD-5E79-43A3-B455-BA71120FE59B}" type="sibTrans" cxnId="{74B7AA87-1AB1-4F46-B377-93A83EF9BBFC}">
      <dgm:prSet/>
      <dgm:spPr/>
      <dgm:t>
        <a:bodyPr/>
        <a:lstStyle/>
        <a:p>
          <a:endParaRPr lang="en-US"/>
        </a:p>
      </dgm:t>
    </dgm:pt>
    <dgm:pt modelId="{529C04D5-4334-47D0-A13E-89268324ACC4}">
      <dgm:prSet phldrT="[Texto]"/>
      <dgm:spPr/>
      <dgm:t>
        <a:bodyPr/>
        <a:lstStyle/>
        <a:p>
          <a:r>
            <a:rPr lang="es-MX" dirty="0" smtClean="0"/>
            <a:t>Reuniones y contactos externos.</a:t>
          </a:r>
          <a:endParaRPr lang="en-US" dirty="0"/>
        </a:p>
      </dgm:t>
    </dgm:pt>
    <dgm:pt modelId="{442EA06C-66DB-4F04-92E5-5498E470A088}" type="parTrans" cxnId="{4CCCCFCD-CDB3-4673-A944-5395CEE8EE30}">
      <dgm:prSet/>
      <dgm:spPr/>
      <dgm:t>
        <a:bodyPr/>
        <a:lstStyle/>
        <a:p>
          <a:endParaRPr lang="en-US"/>
        </a:p>
      </dgm:t>
    </dgm:pt>
    <dgm:pt modelId="{8C7094F9-6479-4B5B-A62F-AEFB44E3EAD3}" type="sibTrans" cxnId="{4CCCCFCD-CDB3-4673-A944-5395CEE8EE30}">
      <dgm:prSet/>
      <dgm:spPr/>
      <dgm:t>
        <a:bodyPr/>
        <a:lstStyle/>
        <a:p>
          <a:endParaRPr lang="en-US"/>
        </a:p>
      </dgm:t>
    </dgm:pt>
    <dgm:pt modelId="{376E1995-81D5-445C-AAEA-CF5928CF394C}">
      <dgm:prSet phldrT="[Texto]"/>
      <dgm:spPr/>
      <dgm:t>
        <a:bodyPr/>
        <a:lstStyle/>
        <a:p>
          <a:r>
            <a:rPr lang="es-MX" dirty="0" smtClean="0"/>
            <a:t>Visitas a plantas afines, seminarios y charlas.</a:t>
          </a:r>
          <a:endParaRPr lang="en-US" dirty="0"/>
        </a:p>
      </dgm:t>
    </dgm:pt>
    <dgm:pt modelId="{93347866-6CB0-4BFC-A3DD-9FC188FD5A2B}" type="parTrans" cxnId="{38F6624C-25BA-496A-8DE7-3FF762BA0728}">
      <dgm:prSet/>
      <dgm:spPr/>
      <dgm:t>
        <a:bodyPr/>
        <a:lstStyle/>
        <a:p>
          <a:endParaRPr lang="en-US"/>
        </a:p>
      </dgm:t>
    </dgm:pt>
    <dgm:pt modelId="{E071A5D2-59AF-4265-9D16-5FF831EDD691}" type="sibTrans" cxnId="{38F6624C-25BA-496A-8DE7-3FF762BA0728}">
      <dgm:prSet/>
      <dgm:spPr/>
      <dgm:t>
        <a:bodyPr/>
        <a:lstStyle/>
        <a:p>
          <a:endParaRPr lang="en-US"/>
        </a:p>
      </dgm:t>
    </dgm:pt>
    <dgm:pt modelId="{581C79BC-8E26-445F-B57D-34ABA8F0BE94}">
      <dgm:prSet phldrT="[Texto]"/>
      <dgm:spPr/>
      <dgm:t>
        <a:bodyPr/>
        <a:lstStyle/>
        <a:p>
          <a:r>
            <a:rPr lang="es-MX" dirty="0" smtClean="0"/>
            <a:t>Descarte de información.</a:t>
          </a:r>
          <a:endParaRPr lang="en-US" dirty="0"/>
        </a:p>
      </dgm:t>
    </dgm:pt>
    <dgm:pt modelId="{46F72C22-394C-425D-8C51-FC10CB2617A4}" type="parTrans" cxnId="{93C2E762-4BE3-4592-AB6A-EE8A1D5D60B8}">
      <dgm:prSet/>
      <dgm:spPr/>
      <dgm:t>
        <a:bodyPr/>
        <a:lstStyle/>
        <a:p>
          <a:endParaRPr lang="en-US"/>
        </a:p>
      </dgm:t>
    </dgm:pt>
    <dgm:pt modelId="{D6BD1A3A-DCDB-4665-ABAF-20AD30EBE978}" type="sibTrans" cxnId="{93C2E762-4BE3-4592-AB6A-EE8A1D5D60B8}">
      <dgm:prSet/>
      <dgm:spPr/>
      <dgm:t>
        <a:bodyPr/>
        <a:lstStyle/>
        <a:p>
          <a:endParaRPr lang="en-US"/>
        </a:p>
      </dgm:t>
    </dgm:pt>
    <dgm:pt modelId="{868743AB-5858-4654-A6A5-79F32CD958DB}">
      <dgm:prSet phldrT="[Texto]"/>
      <dgm:spPr/>
      <dgm:t>
        <a:bodyPr/>
        <a:lstStyle/>
        <a:p>
          <a:r>
            <a:rPr lang="en-US" dirty="0" err="1" smtClean="0"/>
            <a:t>Experiencia</a:t>
          </a:r>
          <a:r>
            <a:rPr lang="en-US" dirty="0" smtClean="0"/>
            <a:t> </a:t>
          </a:r>
          <a:r>
            <a:rPr lang="en-US" dirty="0" err="1" smtClean="0"/>
            <a:t>práctica</a:t>
          </a:r>
          <a:endParaRPr lang="en-US" dirty="0"/>
        </a:p>
      </dgm:t>
    </dgm:pt>
    <dgm:pt modelId="{3AA60976-C3F8-4F15-9FF7-EA03CA159214}" type="parTrans" cxnId="{B2B8A794-59B5-49B5-897B-66EDC213D387}">
      <dgm:prSet/>
      <dgm:spPr/>
      <dgm:t>
        <a:bodyPr/>
        <a:lstStyle/>
        <a:p>
          <a:endParaRPr lang="es-ES"/>
        </a:p>
      </dgm:t>
    </dgm:pt>
    <dgm:pt modelId="{9529F5C5-B10E-403B-BFA6-3B225EC7DF90}" type="sibTrans" cxnId="{B2B8A794-59B5-49B5-897B-66EDC213D387}">
      <dgm:prSet/>
      <dgm:spPr/>
      <dgm:t>
        <a:bodyPr/>
        <a:lstStyle/>
        <a:p>
          <a:endParaRPr lang="es-ES"/>
        </a:p>
      </dgm:t>
    </dgm:pt>
    <dgm:pt modelId="{347F3678-4712-405A-8559-9782E4F71CFE}">
      <dgm:prSet phldrT="[Texto]"/>
      <dgm:spPr/>
      <dgm:t>
        <a:bodyPr/>
        <a:lstStyle/>
        <a:p>
          <a:r>
            <a:rPr lang="en-US" dirty="0" err="1" smtClean="0"/>
            <a:t>Producir</a:t>
          </a:r>
          <a:r>
            <a:rPr lang="en-US" dirty="0" smtClean="0"/>
            <a:t> un </a:t>
          </a:r>
          <a:r>
            <a:rPr lang="en-US" dirty="0" err="1" smtClean="0"/>
            <a:t>biocombustible</a:t>
          </a:r>
          <a:r>
            <a:rPr lang="en-US" dirty="0" smtClean="0"/>
            <a:t> en el </a:t>
          </a:r>
          <a:r>
            <a:rPr lang="en-US" dirty="0" err="1" smtClean="0"/>
            <a:t>laboratorio</a:t>
          </a:r>
          <a:endParaRPr lang="en-US" dirty="0"/>
        </a:p>
      </dgm:t>
    </dgm:pt>
    <dgm:pt modelId="{0523A507-B339-4AB8-A8BA-FAFCE6407002}" type="parTrans" cxnId="{B1936D6E-443A-4920-BF2F-CDBFABAD8880}">
      <dgm:prSet/>
      <dgm:spPr/>
      <dgm:t>
        <a:bodyPr/>
        <a:lstStyle/>
        <a:p>
          <a:endParaRPr lang="es-ES"/>
        </a:p>
      </dgm:t>
    </dgm:pt>
    <dgm:pt modelId="{517060A8-F77E-4176-A35D-4C40E629B55D}" type="sibTrans" cxnId="{B1936D6E-443A-4920-BF2F-CDBFABAD8880}">
      <dgm:prSet/>
      <dgm:spPr/>
      <dgm:t>
        <a:bodyPr/>
        <a:lstStyle/>
        <a:p>
          <a:endParaRPr lang="es-ES"/>
        </a:p>
      </dgm:t>
    </dgm:pt>
    <dgm:pt modelId="{43C9F32A-598B-4C72-AB51-DDCCB7900497}" type="pres">
      <dgm:prSet presAssocID="{70702619-FE76-41B2-8645-8481AB09D47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F54E3A28-4803-4457-AE96-6606F749C31C}" type="pres">
      <dgm:prSet presAssocID="{90E8A267-3E14-4D38-9457-4E634132B8AF}" presName="composite" presStyleCnt="0"/>
      <dgm:spPr/>
    </dgm:pt>
    <dgm:pt modelId="{98611D12-68FB-4911-8469-BBC943DF0D30}" type="pres">
      <dgm:prSet presAssocID="{90E8A267-3E14-4D38-9457-4E634132B8AF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84CAF9-330C-45CF-9741-C07849E7ACDC}" type="pres">
      <dgm:prSet presAssocID="{90E8A267-3E14-4D38-9457-4E634132B8AF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54B530-129A-4FFA-94FF-B73797965377}" type="pres">
      <dgm:prSet presAssocID="{B11FA84B-2C49-4F4C-8197-9B551ADBA268}" presName="sp" presStyleCnt="0"/>
      <dgm:spPr/>
    </dgm:pt>
    <dgm:pt modelId="{A7A53390-0324-4DCA-BCBA-DCF4E195E4F1}" type="pres">
      <dgm:prSet presAssocID="{47E80B10-8700-4834-A636-E5A5DE515253}" presName="composite" presStyleCnt="0"/>
      <dgm:spPr/>
    </dgm:pt>
    <dgm:pt modelId="{B992788D-BF84-4462-A4C8-77E21D470412}" type="pres">
      <dgm:prSet presAssocID="{47E80B10-8700-4834-A636-E5A5DE51525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6A3D00-EFB5-48FC-A79D-470744077365}" type="pres">
      <dgm:prSet presAssocID="{47E80B10-8700-4834-A636-E5A5DE51525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992FE3-4A2A-4BF4-9ED6-03796C76E9F7}" type="pres">
      <dgm:prSet presAssocID="{5D06009A-EBB6-4BD4-AB2A-728A8061EA08}" presName="sp" presStyleCnt="0"/>
      <dgm:spPr/>
    </dgm:pt>
    <dgm:pt modelId="{5D081868-A820-4088-8A0B-E34260534AB9}" type="pres">
      <dgm:prSet presAssocID="{7036982D-FC8E-4198-A70E-B556BE02EC68}" presName="composite" presStyleCnt="0"/>
      <dgm:spPr/>
    </dgm:pt>
    <dgm:pt modelId="{F88304E2-0C66-4F90-9C80-D3665E591ABF}" type="pres">
      <dgm:prSet presAssocID="{7036982D-FC8E-4198-A70E-B556BE02EC68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6ECD3D-6F05-4D2F-B3EB-EAD7AB601630}" type="pres">
      <dgm:prSet presAssocID="{7036982D-FC8E-4198-A70E-B556BE02EC68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448D19-95CD-4FC6-86F3-855496878206}" type="pres">
      <dgm:prSet presAssocID="{3F308149-14EF-488C-923A-16812C1A5247}" presName="sp" presStyleCnt="0"/>
      <dgm:spPr/>
    </dgm:pt>
    <dgm:pt modelId="{2EF31CB0-93DA-49B7-89F6-233B73364E88}" type="pres">
      <dgm:prSet presAssocID="{868743AB-5858-4654-A6A5-79F32CD958DB}" presName="composite" presStyleCnt="0"/>
      <dgm:spPr/>
    </dgm:pt>
    <dgm:pt modelId="{975DCF52-468E-47C3-8F3A-1654A6382F94}" type="pres">
      <dgm:prSet presAssocID="{868743AB-5858-4654-A6A5-79F32CD958DB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BF0BE5A-8E07-4A5B-AD52-76C0A70151D8}" type="pres">
      <dgm:prSet presAssocID="{868743AB-5858-4654-A6A5-79F32CD958DB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6389F11-7E73-4C36-855A-D7EEFB131C5D}" type="presOf" srcId="{581C79BC-8E26-445F-B57D-34ABA8F0BE94}" destId="{956A3D00-EFB5-48FC-A79D-470744077365}" srcOrd="0" destOrd="0" presId="urn:microsoft.com/office/officeart/2005/8/layout/chevron2"/>
    <dgm:cxn modelId="{1995D461-9B79-4258-A133-9140B38C6E9C}" type="presOf" srcId="{47E80B10-8700-4834-A636-E5A5DE515253}" destId="{B992788D-BF84-4462-A4C8-77E21D470412}" srcOrd="0" destOrd="0" presId="urn:microsoft.com/office/officeart/2005/8/layout/chevron2"/>
    <dgm:cxn modelId="{06E4AF2F-CD1F-4C9A-A236-02C9906D773F}" type="presOf" srcId="{868743AB-5858-4654-A6A5-79F32CD958DB}" destId="{975DCF52-468E-47C3-8F3A-1654A6382F94}" srcOrd="0" destOrd="0" presId="urn:microsoft.com/office/officeart/2005/8/layout/chevron2"/>
    <dgm:cxn modelId="{93C2E762-4BE3-4592-AB6A-EE8A1D5D60B8}" srcId="{47E80B10-8700-4834-A636-E5A5DE515253}" destId="{581C79BC-8E26-445F-B57D-34ABA8F0BE94}" srcOrd="0" destOrd="0" parTransId="{46F72C22-394C-425D-8C51-FC10CB2617A4}" sibTransId="{D6BD1A3A-DCDB-4665-ABAF-20AD30EBE978}"/>
    <dgm:cxn modelId="{A1203C73-988F-426F-947F-30291C854DC2}" srcId="{47E80B10-8700-4834-A636-E5A5DE515253}" destId="{314499E8-A2F1-4DA8-8F02-AC77FABB8BC2}" srcOrd="1" destOrd="0" parTransId="{1DE501FC-492F-4892-96C4-72A916CAF949}" sibTransId="{ADAC9943-6DFD-4361-BAFA-5B617169577E}"/>
    <dgm:cxn modelId="{74B7AA87-1AB1-4F46-B377-93A83EF9BBFC}" srcId="{7036982D-FC8E-4198-A70E-B556BE02EC68}" destId="{CAA2EF17-26F2-431F-886C-297C63F08B05}" srcOrd="1" destOrd="0" parTransId="{1E4B61F4-21E8-4EE6-93EA-DBF8D7A07761}" sibTransId="{4DE8DAFD-5E79-43A3-B455-BA71120FE59B}"/>
    <dgm:cxn modelId="{9E0AEBCF-0F0D-4A22-B14E-5770F078349C}" type="presOf" srcId="{CAA2EF17-26F2-431F-886C-297C63F08B05}" destId="{2C6ECD3D-6F05-4D2F-B3EB-EAD7AB601630}" srcOrd="0" destOrd="1" presId="urn:microsoft.com/office/officeart/2005/8/layout/chevron2"/>
    <dgm:cxn modelId="{ED728447-F802-434E-8087-ADBC4932CB83}" type="presOf" srcId="{347F3678-4712-405A-8559-9782E4F71CFE}" destId="{7BF0BE5A-8E07-4A5B-AD52-76C0A70151D8}" srcOrd="0" destOrd="0" presId="urn:microsoft.com/office/officeart/2005/8/layout/chevron2"/>
    <dgm:cxn modelId="{AE2CB810-AC05-4BDE-B953-1BAAFCCC26F8}" srcId="{70702619-FE76-41B2-8645-8481AB09D479}" destId="{90E8A267-3E14-4D38-9457-4E634132B8AF}" srcOrd="0" destOrd="0" parTransId="{F2EB44D5-CD04-47D1-9CE5-01AF146D7DD4}" sibTransId="{B11FA84B-2C49-4F4C-8197-9B551ADBA268}"/>
    <dgm:cxn modelId="{B2B8A794-59B5-49B5-897B-66EDC213D387}" srcId="{70702619-FE76-41B2-8645-8481AB09D479}" destId="{868743AB-5858-4654-A6A5-79F32CD958DB}" srcOrd="3" destOrd="0" parTransId="{3AA60976-C3F8-4F15-9FF7-EA03CA159214}" sibTransId="{9529F5C5-B10E-403B-BFA6-3B225EC7DF90}"/>
    <dgm:cxn modelId="{B5ACBDDC-920F-430B-AEEE-B319AD0BCE62}" type="presOf" srcId="{7036982D-FC8E-4198-A70E-B556BE02EC68}" destId="{F88304E2-0C66-4F90-9C80-D3665E591ABF}" srcOrd="0" destOrd="0" presId="urn:microsoft.com/office/officeart/2005/8/layout/chevron2"/>
    <dgm:cxn modelId="{DBDF7665-BF5B-4F58-9A7D-1AF9A859D4AF}" type="presOf" srcId="{7617B826-797D-42CD-BCAD-CFEBC00EDF47}" destId="{F684CAF9-330C-45CF-9741-C07849E7ACDC}" srcOrd="0" destOrd="0" presId="urn:microsoft.com/office/officeart/2005/8/layout/chevron2"/>
    <dgm:cxn modelId="{38F6624C-25BA-496A-8DE7-3FF762BA0728}" srcId="{90E8A267-3E14-4D38-9457-4E634132B8AF}" destId="{376E1995-81D5-445C-AAEA-CF5928CF394C}" srcOrd="2" destOrd="0" parTransId="{93347866-6CB0-4BFC-A3DD-9FC188FD5A2B}" sibTransId="{E071A5D2-59AF-4265-9D16-5FF831EDD691}"/>
    <dgm:cxn modelId="{A16D18AB-1175-476E-99B1-82C1B658715F}" type="presOf" srcId="{87DA44BE-E59B-491E-B1A5-34C2B8639924}" destId="{2C6ECD3D-6F05-4D2F-B3EB-EAD7AB601630}" srcOrd="0" destOrd="0" presId="urn:microsoft.com/office/officeart/2005/8/layout/chevron2"/>
    <dgm:cxn modelId="{4CCCCFCD-CDB3-4673-A944-5395CEE8EE30}" srcId="{90E8A267-3E14-4D38-9457-4E634132B8AF}" destId="{529C04D5-4334-47D0-A13E-89268324ACC4}" srcOrd="1" destOrd="0" parTransId="{442EA06C-66DB-4F04-92E5-5498E470A088}" sibTransId="{8C7094F9-6479-4B5B-A62F-AEFB44E3EAD3}"/>
    <dgm:cxn modelId="{F3F64AC7-1ECE-4452-A1DC-DDA77A31F87B}" srcId="{70702619-FE76-41B2-8645-8481AB09D479}" destId="{47E80B10-8700-4834-A636-E5A5DE515253}" srcOrd="1" destOrd="0" parTransId="{37367758-DCFD-4B3A-BC6B-77167771EBC0}" sibTransId="{5D06009A-EBB6-4BD4-AB2A-728A8061EA08}"/>
    <dgm:cxn modelId="{C76E9633-513C-49EB-B264-ADF385D6EDF4}" srcId="{70702619-FE76-41B2-8645-8481AB09D479}" destId="{7036982D-FC8E-4198-A70E-B556BE02EC68}" srcOrd="2" destOrd="0" parTransId="{8AF83E36-8761-4C32-9924-2A9FC9EF1FF2}" sibTransId="{3F308149-14EF-488C-923A-16812C1A5247}"/>
    <dgm:cxn modelId="{DB55579B-369E-452A-844B-E3B7759C9E69}" type="presOf" srcId="{90E8A267-3E14-4D38-9457-4E634132B8AF}" destId="{98611D12-68FB-4911-8469-BBC943DF0D30}" srcOrd="0" destOrd="0" presId="urn:microsoft.com/office/officeart/2005/8/layout/chevron2"/>
    <dgm:cxn modelId="{BE978F66-B574-4B26-A9DC-42ACEB263D33}" type="presOf" srcId="{70702619-FE76-41B2-8645-8481AB09D479}" destId="{43C9F32A-598B-4C72-AB51-DDCCB7900497}" srcOrd="0" destOrd="0" presId="urn:microsoft.com/office/officeart/2005/8/layout/chevron2"/>
    <dgm:cxn modelId="{B1936D6E-443A-4920-BF2F-CDBFABAD8880}" srcId="{868743AB-5858-4654-A6A5-79F32CD958DB}" destId="{347F3678-4712-405A-8559-9782E4F71CFE}" srcOrd="0" destOrd="0" parTransId="{0523A507-B339-4AB8-A8BA-FAFCE6407002}" sibTransId="{517060A8-F77E-4176-A35D-4C40E629B55D}"/>
    <dgm:cxn modelId="{E33448CA-B818-44EC-8DE5-63FD7B67D30E}" type="presOf" srcId="{529C04D5-4334-47D0-A13E-89268324ACC4}" destId="{F684CAF9-330C-45CF-9741-C07849E7ACDC}" srcOrd="0" destOrd="1" presId="urn:microsoft.com/office/officeart/2005/8/layout/chevron2"/>
    <dgm:cxn modelId="{96F8A466-0A29-4B37-AE88-493A746FC360}" type="presOf" srcId="{314499E8-A2F1-4DA8-8F02-AC77FABB8BC2}" destId="{956A3D00-EFB5-48FC-A79D-470744077365}" srcOrd="0" destOrd="1" presId="urn:microsoft.com/office/officeart/2005/8/layout/chevron2"/>
    <dgm:cxn modelId="{4D183BA1-C5FE-4732-900E-AE10ADCA2694}" srcId="{7036982D-FC8E-4198-A70E-B556BE02EC68}" destId="{87DA44BE-E59B-491E-B1A5-34C2B8639924}" srcOrd="0" destOrd="0" parTransId="{9F554D39-447E-4BAF-983F-C7143DE9D51A}" sibTransId="{CB0BCB97-976B-48FC-9386-0171104AA461}"/>
    <dgm:cxn modelId="{0C66714D-DFAB-483F-9BE1-1FE2C5C62CE3}" type="presOf" srcId="{376E1995-81D5-445C-AAEA-CF5928CF394C}" destId="{F684CAF9-330C-45CF-9741-C07849E7ACDC}" srcOrd="0" destOrd="2" presId="urn:microsoft.com/office/officeart/2005/8/layout/chevron2"/>
    <dgm:cxn modelId="{88D9D72F-75BB-450F-A738-AA5270086D95}" srcId="{90E8A267-3E14-4D38-9457-4E634132B8AF}" destId="{7617B826-797D-42CD-BCAD-CFEBC00EDF47}" srcOrd="0" destOrd="0" parTransId="{2B7ED3FB-F64C-4B4E-AFA2-13613B7C2ABB}" sibTransId="{EFB1D8BD-E31C-4E08-8321-C266C0C72EAF}"/>
    <dgm:cxn modelId="{125F2E3A-347B-45AD-99CC-BAD819276EFA}" type="presParOf" srcId="{43C9F32A-598B-4C72-AB51-DDCCB7900497}" destId="{F54E3A28-4803-4457-AE96-6606F749C31C}" srcOrd="0" destOrd="0" presId="urn:microsoft.com/office/officeart/2005/8/layout/chevron2"/>
    <dgm:cxn modelId="{084BD341-4F1C-4725-8FEB-89BBBA8DA8F5}" type="presParOf" srcId="{F54E3A28-4803-4457-AE96-6606F749C31C}" destId="{98611D12-68FB-4911-8469-BBC943DF0D30}" srcOrd="0" destOrd="0" presId="urn:microsoft.com/office/officeart/2005/8/layout/chevron2"/>
    <dgm:cxn modelId="{2161F0F6-87D9-4742-BEB4-9694809E0877}" type="presParOf" srcId="{F54E3A28-4803-4457-AE96-6606F749C31C}" destId="{F684CAF9-330C-45CF-9741-C07849E7ACDC}" srcOrd="1" destOrd="0" presId="urn:microsoft.com/office/officeart/2005/8/layout/chevron2"/>
    <dgm:cxn modelId="{E534957D-B90B-409A-8FC2-AC9F9DA281B8}" type="presParOf" srcId="{43C9F32A-598B-4C72-AB51-DDCCB7900497}" destId="{8A54B530-129A-4FFA-94FF-B73797965377}" srcOrd="1" destOrd="0" presId="urn:microsoft.com/office/officeart/2005/8/layout/chevron2"/>
    <dgm:cxn modelId="{4E1F607F-751C-41CB-8199-21A97CC43010}" type="presParOf" srcId="{43C9F32A-598B-4C72-AB51-DDCCB7900497}" destId="{A7A53390-0324-4DCA-BCBA-DCF4E195E4F1}" srcOrd="2" destOrd="0" presId="urn:microsoft.com/office/officeart/2005/8/layout/chevron2"/>
    <dgm:cxn modelId="{6D441CB7-8548-4311-A6EE-5FB053C69C22}" type="presParOf" srcId="{A7A53390-0324-4DCA-BCBA-DCF4E195E4F1}" destId="{B992788D-BF84-4462-A4C8-77E21D470412}" srcOrd="0" destOrd="0" presId="urn:microsoft.com/office/officeart/2005/8/layout/chevron2"/>
    <dgm:cxn modelId="{1040B2C8-D6EA-4255-BBAA-5187588BC1F2}" type="presParOf" srcId="{A7A53390-0324-4DCA-BCBA-DCF4E195E4F1}" destId="{956A3D00-EFB5-48FC-A79D-470744077365}" srcOrd="1" destOrd="0" presId="urn:microsoft.com/office/officeart/2005/8/layout/chevron2"/>
    <dgm:cxn modelId="{3388247C-A4FE-441F-BBF9-10EC7E32621C}" type="presParOf" srcId="{43C9F32A-598B-4C72-AB51-DDCCB7900497}" destId="{D6992FE3-4A2A-4BF4-9ED6-03796C76E9F7}" srcOrd="3" destOrd="0" presId="urn:microsoft.com/office/officeart/2005/8/layout/chevron2"/>
    <dgm:cxn modelId="{8273CB78-0D10-476A-A70E-F37E659C53C7}" type="presParOf" srcId="{43C9F32A-598B-4C72-AB51-DDCCB7900497}" destId="{5D081868-A820-4088-8A0B-E34260534AB9}" srcOrd="4" destOrd="0" presId="urn:microsoft.com/office/officeart/2005/8/layout/chevron2"/>
    <dgm:cxn modelId="{721BDB48-AB42-4155-9A28-D2A95557A1DD}" type="presParOf" srcId="{5D081868-A820-4088-8A0B-E34260534AB9}" destId="{F88304E2-0C66-4F90-9C80-D3665E591ABF}" srcOrd="0" destOrd="0" presId="urn:microsoft.com/office/officeart/2005/8/layout/chevron2"/>
    <dgm:cxn modelId="{844AFDB0-862B-4EF9-8F07-A70E62345579}" type="presParOf" srcId="{5D081868-A820-4088-8A0B-E34260534AB9}" destId="{2C6ECD3D-6F05-4D2F-B3EB-EAD7AB601630}" srcOrd="1" destOrd="0" presId="urn:microsoft.com/office/officeart/2005/8/layout/chevron2"/>
    <dgm:cxn modelId="{4AAFDF0D-7892-4E79-91F6-2DC4C1CED559}" type="presParOf" srcId="{43C9F32A-598B-4C72-AB51-DDCCB7900497}" destId="{39448D19-95CD-4FC6-86F3-855496878206}" srcOrd="5" destOrd="0" presId="urn:microsoft.com/office/officeart/2005/8/layout/chevron2"/>
    <dgm:cxn modelId="{CE3112C9-8F2D-4A2E-AA14-E32DC4ADA3ED}" type="presParOf" srcId="{43C9F32A-598B-4C72-AB51-DDCCB7900497}" destId="{2EF31CB0-93DA-49B7-89F6-233B73364E88}" srcOrd="6" destOrd="0" presId="urn:microsoft.com/office/officeart/2005/8/layout/chevron2"/>
    <dgm:cxn modelId="{D9D96AD5-9709-4738-8BE4-A293FEF6A6E0}" type="presParOf" srcId="{2EF31CB0-93DA-49B7-89F6-233B73364E88}" destId="{975DCF52-468E-47C3-8F3A-1654A6382F94}" srcOrd="0" destOrd="0" presId="urn:microsoft.com/office/officeart/2005/8/layout/chevron2"/>
    <dgm:cxn modelId="{C8230C67-543E-4BAA-8FEF-04C4EFD569B6}" type="presParOf" srcId="{2EF31CB0-93DA-49B7-89F6-233B73364E88}" destId="{7BF0BE5A-8E07-4A5B-AD52-76C0A70151D8}" srcOrd="1" destOrd="0" presId="urn:microsoft.com/office/officeart/2005/8/layout/chevron2"/>
  </dgm:cxnLst>
  <dgm:bg/>
  <dgm:whole/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 custLinFactNeighborX="33337" custLinFactNeighborY="6819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899019B2-957D-466F-982A-55953AA66ECA}" type="presOf" srcId="{5BDF89B5-3D64-4AD3-B303-F95A1182E5DB}" destId="{C610B5D5-5A71-4970-BA76-956E05E5CC5F}" srcOrd="0" destOrd="0" presId="urn:microsoft.com/office/officeart/2005/8/layout/list1"/>
    <dgm:cxn modelId="{0AC3DD99-8E81-4975-BD60-32513E27FD50}" type="presOf" srcId="{344D547C-FE2D-404A-A85F-7DAED2816B41}" destId="{64F2B568-1126-40FF-9D9B-0AECD4FA2BE3}" srcOrd="0" destOrd="0" presId="urn:microsoft.com/office/officeart/2005/8/layout/list1"/>
    <dgm:cxn modelId="{ECA4BC0A-4AC0-488B-8548-42AED6048594}" type="presOf" srcId="{584C2D1F-31B2-4EC7-A3DD-9170586DDFE1}" destId="{964B9393-B860-4BC1-B51C-9494762B94F6}" srcOrd="1" destOrd="0" presId="urn:microsoft.com/office/officeart/2005/8/layout/list1"/>
    <dgm:cxn modelId="{CFFC2DC6-4100-4EFB-AF96-DDD77CB96A1E}" type="presOf" srcId="{96654F84-FD0A-4039-A607-40F88DD5E553}" destId="{A85F5C87-DB2E-4CFF-95AA-B002F3C06BCB}" srcOrd="1" destOrd="0" presId="urn:microsoft.com/office/officeart/2005/8/layout/list1"/>
    <dgm:cxn modelId="{C4CD78E2-DC48-425F-8906-E232B91E6D38}" type="presOf" srcId="{96654F84-FD0A-4039-A607-40F88DD5E553}" destId="{802A95F7-58EB-4883-81BB-28AE48F89C62}" srcOrd="0" destOrd="0" presId="urn:microsoft.com/office/officeart/2005/8/layout/list1"/>
    <dgm:cxn modelId="{7E0A6A25-6BBA-4A95-B793-EDFA96935A94}" type="presOf" srcId="{B677A647-9531-4E0F-882D-A515FB186F6C}" destId="{45557956-9896-4DCA-9BEE-B0C6FC70B56D}" srcOrd="0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10B09C26-3655-47A5-8DF6-9A8CEF8C27D2}" type="presOf" srcId="{584C2D1F-31B2-4EC7-A3DD-9170586DDFE1}" destId="{267BCAEB-2871-4E74-A09C-7DFD9A79CF3D}" srcOrd="0" destOrd="0" presId="urn:microsoft.com/office/officeart/2005/8/layout/list1"/>
    <dgm:cxn modelId="{E738DCAE-7665-4DB5-B847-0AC4CB14A3A6}" type="presOf" srcId="{B677A647-9531-4E0F-882D-A515FB186F6C}" destId="{3298FBA7-6F48-4FED-885A-86A286FBAF26}" srcOrd="1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C088E9B0-9E15-48AE-8621-2929DD85B9DF}" type="presOf" srcId="{344D547C-FE2D-404A-A85F-7DAED2816B41}" destId="{0FA045A1-6953-4E60-BD87-ACE0A14EEA4F}" srcOrd="1" destOrd="0" presId="urn:microsoft.com/office/officeart/2005/8/layout/list1"/>
    <dgm:cxn modelId="{80A50EF5-1202-48A3-974F-77035161ABCF}" type="presOf" srcId="{C1CF935D-73DE-4A82-9F6E-549D878A253D}" destId="{D89C6509-8B2F-4C5F-AA99-EC6195239835}" srcOrd="0" destOrd="0" presId="urn:microsoft.com/office/officeart/2005/8/layout/list1"/>
    <dgm:cxn modelId="{E0D046A4-A344-454F-9F17-08BE9E1AD162}" type="presOf" srcId="{5BDF89B5-3D64-4AD3-B303-F95A1182E5DB}" destId="{1EBB76BD-A9FF-4F59-9B1D-5722402C07C7}" srcOrd="1" destOrd="0" presId="urn:microsoft.com/office/officeart/2005/8/layout/list1"/>
    <dgm:cxn modelId="{0E281DCF-CE14-4D83-9155-D149A5362613}" type="presParOf" srcId="{D89C6509-8B2F-4C5F-AA99-EC6195239835}" destId="{E76D02C9-6A96-4E1D-AEB4-D216374E906C}" srcOrd="0" destOrd="0" presId="urn:microsoft.com/office/officeart/2005/8/layout/list1"/>
    <dgm:cxn modelId="{91DB1B73-1F07-4BEE-AD4B-F2078AC62F7B}" type="presParOf" srcId="{E76D02C9-6A96-4E1D-AEB4-D216374E906C}" destId="{C610B5D5-5A71-4970-BA76-956E05E5CC5F}" srcOrd="0" destOrd="0" presId="urn:microsoft.com/office/officeart/2005/8/layout/list1"/>
    <dgm:cxn modelId="{757FECDB-B709-4E55-88EB-42209AE72977}" type="presParOf" srcId="{E76D02C9-6A96-4E1D-AEB4-D216374E906C}" destId="{1EBB76BD-A9FF-4F59-9B1D-5722402C07C7}" srcOrd="1" destOrd="0" presId="urn:microsoft.com/office/officeart/2005/8/layout/list1"/>
    <dgm:cxn modelId="{16D32448-02AD-428F-BFFA-798985593C9F}" type="presParOf" srcId="{D89C6509-8B2F-4C5F-AA99-EC6195239835}" destId="{2B096E8C-069F-4384-A652-376FCC11F1A5}" srcOrd="1" destOrd="0" presId="urn:microsoft.com/office/officeart/2005/8/layout/list1"/>
    <dgm:cxn modelId="{60961A93-226A-4EDB-92B1-F125FAC5105C}" type="presParOf" srcId="{D89C6509-8B2F-4C5F-AA99-EC6195239835}" destId="{656D2653-D397-4363-9948-1BF5912F58F6}" srcOrd="2" destOrd="0" presId="urn:microsoft.com/office/officeart/2005/8/layout/list1"/>
    <dgm:cxn modelId="{20DE8C5C-8356-4097-87C9-6F716BEE290F}" type="presParOf" srcId="{D89C6509-8B2F-4C5F-AA99-EC6195239835}" destId="{425E6B9B-8D2C-43A9-9AD7-E9CEFCB026E0}" srcOrd="3" destOrd="0" presId="urn:microsoft.com/office/officeart/2005/8/layout/list1"/>
    <dgm:cxn modelId="{031AEF51-0FDC-4642-9131-B851944F041F}" type="presParOf" srcId="{D89C6509-8B2F-4C5F-AA99-EC6195239835}" destId="{95757B4E-A614-4586-9CC1-3E74D5B079F0}" srcOrd="4" destOrd="0" presId="urn:microsoft.com/office/officeart/2005/8/layout/list1"/>
    <dgm:cxn modelId="{8D2214F7-C162-4ED6-AEB8-7021C51BA13D}" type="presParOf" srcId="{95757B4E-A614-4586-9CC1-3E74D5B079F0}" destId="{802A95F7-58EB-4883-81BB-28AE48F89C62}" srcOrd="0" destOrd="0" presId="urn:microsoft.com/office/officeart/2005/8/layout/list1"/>
    <dgm:cxn modelId="{223599EE-B91C-483C-85B0-70BDDE43DF53}" type="presParOf" srcId="{95757B4E-A614-4586-9CC1-3E74D5B079F0}" destId="{A85F5C87-DB2E-4CFF-95AA-B002F3C06BCB}" srcOrd="1" destOrd="0" presId="urn:microsoft.com/office/officeart/2005/8/layout/list1"/>
    <dgm:cxn modelId="{519ED9C4-110B-4F4D-8554-AA1015DE9A02}" type="presParOf" srcId="{D89C6509-8B2F-4C5F-AA99-EC6195239835}" destId="{9261C5E6-300D-48E1-B812-D11F61340807}" srcOrd="5" destOrd="0" presId="urn:microsoft.com/office/officeart/2005/8/layout/list1"/>
    <dgm:cxn modelId="{6D3E6D6B-BCA1-46A4-B661-5059F35C06F9}" type="presParOf" srcId="{D89C6509-8B2F-4C5F-AA99-EC6195239835}" destId="{E8039DC9-3940-4717-9FC2-E0FB2B845D40}" srcOrd="6" destOrd="0" presId="urn:microsoft.com/office/officeart/2005/8/layout/list1"/>
    <dgm:cxn modelId="{CCB10A86-3046-4ECF-BABC-CADE7BFEFAB0}" type="presParOf" srcId="{D89C6509-8B2F-4C5F-AA99-EC6195239835}" destId="{AC3DD5B4-A211-4DB4-B32D-D3155674C6DB}" srcOrd="7" destOrd="0" presId="urn:microsoft.com/office/officeart/2005/8/layout/list1"/>
    <dgm:cxn modelId="{D8F2BC14-67FD-47D8-97BA-8E2C6103A376}" type="presParOf" srcId="{D89C6509-8B2F-4C5F-AA99-EC6195239835}" destId="{2657AC2C-B22E-4C06-82CB-A6C3DDC16AE3}" srcOrd="8" destOrd="0" presId="urn:microsoft.com/office/officeart/2005/8/layout/list1"/>
    <dgm:cxn modelId="{62DB2B82-3F22-4AF2-A8B5-3AD36CCE01EB}" type="presParOf" srcId="{2657AC2C-B22E-4C06-82CB-A6C3DDC16AE3}" destId="{45557956-9896-4DCA-9BEE-B0C6FC70B56D}" srcOrd="0" destOrd="0" presId="urn:microsoft.com/office/officeart/2005/8/layout/list1"/>
    <dgm:cxn modelId="{D8E15608-BFBF-49B8-9EBD-8F3AA5E2E4FB}" type="presParOf" srcId="{2657AC2C-B22E-4C06-82CB-A6C3DDC16AE3}" destId="{3298FBA7-6F48-4FED-885A-86A286FBAF26}" srcOrd="1" destOrd="0" presId="urn:microsoft.com/office/officeart/2005/8/layout/list1"/>
    <dgm:cxn modelId="{CAAC3C6F-EE49-4E55-A696-2439083DBEEC}" type="presParOf" srcId="{D89C6509-8B2F-4C5F-AA99-EC6195239835}" destId="{3719F7A0-0ABE-4D6F-8AF7-C5219DAF767B}" srcOrd="9" destOrd="0" presId="urn:microsoft.com/office/officeart/2005/8/layout/list1"/>
    <dgm:cxn modelId="{86779D8A-941D-4859-8BD9-6B194AC62EFF}" type="presParOf" srcId="{D89C6509-8B2F-4C5F-AA99-EC6195239835}" destId="{7281E192-0F65-48D7-B735-F7D840E37B27}" srcOrd="10" destOrd="0" presId="urn:microsoft.com/office/officeart/2005/8/layout/list1"/>
    <dgm:cxn modelId="{1981FAE3-A7FB-4EBF-A142-9ADB9AF1BD33}" type="presParOf" srcId="{D89C6509-8B2F-4C5F-AA99-EC6195239835}" destId="{16332E3B-C480-4558-B382-F0503CC2D578}" srcOrd="11" destOrd="0" presId="urn:microsoft.com/office/officeart/2005/8/layout/list1"/>
    <dgm:cxn modelId="{2FB230E5-8B3A-4828-924C-97ED131D4362}" type="presParOf" srcId="{D89C6509-8B2F-4C5F-AA99-EC6195239835}" destId="{99A3F9E4-9179-468B-961F-215EE7AE5C81}" srcOrd="12" destOrd="0" presId="urn:microsoft.com/office/officeart/2005/8/layout/list1"/>
    <dgm:cxn modelId="{4B4C498B-4A7F-4A51-81FA-0C2432C2C82B}" type="presParOf" srcId="{99A3F9E4-9179-468B-961F-215EE7AE5C81}" destId="{64F2B568-1126-40FF-9D9B-0AECD4FA2BE3}" srcOrd="0" destOrd="0" presId="urn:microsoft.com/office/officeart/2005/8/layout/list1"/>
    <dgm:cxn modelId="{959AF951-64D8-4CA4-9C8D-014C7B91B303}" type="presParOf" srcId="{99A3F9E4-9179-468B-961F-215EE7AE5C81}" destId="{0FA045A1-6953-4E60-BD87-ACE0A14EEA4F}" srcOrd="1" destOrd="0" presId="urn:microsoft.com/office/officeart/2005/8/layout/list1"/>
    <dgm:cxn modelId="{0571D465-333A-4E67-A3B7-35AECDD163C8}" type="presParOf" srcId="{D89C6509-8B2F-4C5F-AA99-EC6195239835}" destId="{00716204-C7AB-433E-B0DD-980B4EA82CB4}" srcOrd="13" destOrd="0" presId="urn:microsoft.com/office/officeart/2005/8/layout/list1"/>
    <dgm:cxn modelId="{5052214F-91AA-42D1-8A53-519B4F6992E2}" type="presParOf" srcId="{D89C6509-8B2F-4C5F-AA99-EC6195239835}" destId="{884D1FB8-A23E-4EB8-A036-14BEF0BB7993}" srcOrd="14" destOrd="0" presId="urn:microsoft.com/office/officeart/2005/8/layout/list1"/>
    <dgm:cxn modelId="{8AE9FBA7-60C1-496D-8B6E-B3B9E63811DF}" type="presParOf" srcId="{D89C6509-8B2F-4C5F-AA99-EC6195239835}" destId="{DE301283-5C2A-4C56-88CD-0770A3A88B55}" srcOrd="15" destOrd="0" presId="urn:microsoft.com/office/officeart/2005/8/layout/list1"/>
    <dgm:cxn modelId="{F804E9C9-C104-49F1-98DF-B02BBAA7AD18}" type="presParOf" srcId="{D89C6509-8B2F-4C5F-AA99-EC6195239835}" destId="{3A57D0F8-9548-4D3F-B9DE-15DE6FFA950F}" srcOrd="16" destOrd="0" presId="urn:microsoft.com/office/officeart/2005/8/layout/list1"/>
    <dgm:cxn modelId="{340B0DEC-1DDE-40C2-AFEC-779B9BA71533}" type="presParOf" srcId="{3A57D0F8-9548-4D3F-B9DE-15DE6FFA950F}" destId="{267BCAEB-2871-4E74-A09C-7DFD9A79CF3D}" srcOrd="0" destOrd="0" presId="urn:microsoft.com/office/officeart/2005/8/layout/list1"/>
    <dgm:cxn modelId="{BC2B0FD8-99B2-4EA7-9C0B-FBDAB427D2D1}" type="presParOf" srcId="{3A57D0F8-9548-4D3F-B9DE-15DE6FFA950F}" destId="{964B9393-B860-4BC1-B51C-9494762B94F6}" srcOrd="1" destOrd="0" presId="urn:microsoft.com/office/officeart/2005/8/layout/list1"/>
    <dgm:cxn modelId="{F0992262-F4BB-4432-B780-647BBE273379}" type="presParOf" srcId="{D89C6509-8B2F-4C5F-AA99-EC6195239835}" destId="{246DDA5B-09B1-42E3-9605-89F12F5DB5C0}" srcOrd="17" destOrd="0" presId="urn:microsoft.com/office/officeart/2005/8/layout/list1"/>
    <dgm:cxn modelId="{EFDC950F-8E19-4EC1-9853-ECBF47F9C6AF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 custLinFactNeighborX="33337" custLinFactNeighborY="6819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05DB5EAB-E24F-436E-ABD8-2759840B519E}" type="presOf" srcId="{5BDF89B5-3D64-4AD3-B303-F95A1182E5DB}" destId="{C610B5D5-5A71-4970-BA76-956E05E5CC5F}" srcOrd="0" destOrd="0" presId="urn:microsoft.com/office/officeart/2005/8/layout/list1"/>
    <dgm:cxn modelId="{2446C939-19E7-4BE2-A357-90571668FBB7}" type="presOf" srcId="{B677A647-9531-4E0F-882D-A515FB186F6C}" destId="{3298FBA7-6F48-4FED-885A-86A286FBAF26}" srcOrd="1" destOrd="0" presId="urn:microsoft.com/office/officeart/2005/8/layout/list1"/>
    <dgm:cxn modelId="{6382E7FE-32A6-4F7A-BF58-56B1BBFBF124}" type="presOf" srcId="{C1CF935D-73DE-4A82-9F6E-549D878A253D}" destId="{D89C6509-8B2F-4C5F-AA99-EC6195239835}" srcOrd="0" destOrd="0" presId="urn:microsoft.com/office/officeart/2005/8/layout/list1"/>
    <dgm:cxn modelId="{6296B00D-36EC-4F37-B7A4-C64ED691DBC1}" type="presOf" srcId="{344D547C-FE2D-404A-A85F-7DAED2816B41}" destId="{64F2B568-1126-40FF-9D9B-0AECD4FA2BE3}" srcOrd="0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CE499D6C-5B5A-48E1-9000-B1011113EAA6}" type="presOf" srcId="{96654F84-FD0A-4039-A607-40F88DD5E553}" destId="{A85F5C87-DB2E-4CFF-95AA-B002F3C06BCB}" srcOrd="1" destOrd="0" presId="urn:microsoft.com/office/officeart/2005/8/layout/list1"/>
    <dgm:cxn modelId="{788FBFD7-8649-47BA-AB81-125AED65DA5B}" type="presOf" srcId="{5BDF89B5-3D64-4AD3-B303-F95A1182E5DB}" destId="{1EBB76BD-A9FF-4F59-9B1D-5722402C07C7}" srcOrd="1" destOrd="0" presId="urn:microsoft.com/office/officeart/2005/8/layout/list1"/>
    <dgm:cxn modelId="{D882021F-C815-4575-9690-A582F8336D03}" type="presOf" srcId="{584C2D1F-31B2-4EC7-A3DD-9170586DDFE1}" destId="{964B9393-B860-4BC1-B51C-9494762B94F6}" srcOrd="1" destOrd="0" presId="urn:microsoft.com/office/officeart/2005/8/layout/list1"/>
    <dgm:cxn modelId="{7BF90DD3-D238-4B0D-B879-9C05B997BD7D}" type="presOf" srcId="{96654F84-FD0A-4039-A607-40F88DD5E553}" destId="{802A95F7-58EB-4883-81BB-28AE48F89C62}" srcOrd="0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67579646-7847-40D1-AA41-1F9DE54C42C4}" type="presOf" srcId="{584C2D1F-31B2-4EC7-A3DD-9170586DDFE1}" destId="{267BCAEB-2871-4E74-A09C-7DFD9A79CF3D}" srcOrd="0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914552C8-ACBA-4C17-9EA1-9EECE178E9A9}" type="presOf" srcId="{B677A647-9531-4E0F-882D-A515FB186F6C}" destId="{45557956-9896-4DCA-9BEE-B0C6FC70B56D}" srcOrd="0" destOrd="0" presId="urn:microsoft.com/office/officeart/2005/8/layout/list1"/>
    <dgm:cxn modelId="{756F9799-F965-4BCA-95FA-460D6D285619}" type="presOf" srcId="{344D547C-FE2D-404A-A85F-7DAED2816B41}" destId="{0FA045A1-6953-4E60-BD87-ACE0A14EEA4F}" srcOrd="1" destOrd="0" presId="urn:microsoft.com/office/officeart/2005/8/layout/list1"/>
    <dgm:cxn modelId="{5797DB49-8302-4F9E-A636-2B4AA4D70922}" type="presParOf" srcId="{D89C6509-8B2F-4C5F-AA99-EC6195239835}" destId="{E76D02C9-6A96-4E1D-AEB4-D216374E906C}" srcOrd="0" destOrd="0" presId="urn:microsoft.com/office/officeart/2005/8/layout/list1"/>
    <dgm:cxn modelId="{11D3A699-D10B-4BBF-B0F1-56092FCB3C08}" type="presParOf" srcId="{E76D02C9-6A96-4E1D-AEB4-D216374E906C}" destId="{C610B5D5-5A71-4970-BA76-956E05E5CC5F}" srcOrd="0" destOrd="0" presId="urn:microsoft.com/office/officeart/2005/8/layout/list1"/>
    <dgm:cxn modelId="{11545ABB-3317-4EE6-9DA0-A1B6D2076C3B}" type="presParOf" srcId="{E76D02C9-6A96-4E1D-AEB4-D216374E906C}" destId="{1EBB76BD-A9FF-4F59-9B1D-5722402C07C7}" srcOrd="1" destOrd="0" presId="urn:microsoft.com/office/officeart/2005/8/layout/list1"/>
    <dgm:cxn modelId="{01A5B275-AC7B-4789-8C5A-418FA89C0FE9}" type="presParOf" srcId="{D89C6509-8B2F-4C5F-AA99-EC6195239835}" destId="{2B096E8C-069F-4384-A652-376FCC11F1A5}" srcOrd="1" destOrd="0" presId="urn:microsoft.com/office/officeart/2005/8/layout/list1"/>
    <dgm:cxn modelId="{50261155-5480-472D-8144-243A43FE5E08}" type="presParOf" srcId="{D89C6509-8B2F-4C5F-AA99-EC6195239835}" destId="{656D2653-D397-4363-9948-1BF5912F58F6}" srcOrd="2" destOrd="0" presId="urn:microsoft.com/office/officeart/2005/8/layout/list1"/>
    <dgm:cxn modelId="{B2F146A4-54CE-4CB7-B4AC-7F5FF3831F81}" type="presParOf" srcId="{D89C6509-8B2F-4C5F-AA99-EC6195239835}" destId="{425E6B9B-8D2C-43A9-9AD7-E9CEFCB026E0}" srcOrd="3" destOrd="0" presId="urn:microsoft.com/office/officeart/2005/8/layout/list1"/>
    <dgm:cxn modelId="{DE791AFB-8DA0-4371-96A1-B45E17779EA9}" type="presParOf" srcId="{D89C6509-8B2F-4C5F-AA99-EC6195239835}" destId="{95757B4E-A614-4586-9CC1-3E74D5B079F0}" srcOrd="4" destOrd="0" presId="urn:microsoft.com/office/officeart/2005/8/layout/list1"/>
    <dgm:cxn modelId="{542CB17F-6290-404E-8D52-01C582334071}" type="presParOf" srcId="{95757B4E-A614-4586-9CC1-3E74D5B079F0}" destId="{802A95F7-58EB-4883-81BB-28AE48F89C62}" srcOrd="0" destOrd="0" presId="urn:microsoft.com/office/officeart/2005/8/layout/list1"/>
    <dgm:cxn modelId="{DD515497-F172-4E24-B7D3-E1CA4C089052}" type="presParOf" srcId="{95757B4E-A614-4586-9CC1-3E74D5B079F0}" destId="{A85F5C87-DB2E-4CFF-95AA-B002F3C06BCB}" srcOrd="1" destOrd="0" presId="urn:microsoft.com/office/officeart/2005/8/layout/list1"/>
    <dgm:cxn modelId="{2DD7B26C-C6F5-40BA-B168-6F7A4CE559A6}" type="presParOf" srcId="{D89C6509-8B2F-4C5F-AA99-EC6195239835}" destId="{9261C5E6-300D-48E1-B812-D11F61340807}" srcOrd="5" destOrd="0" presId="urn:microsoft.com/office/officeart/2005/8/layout/list1"/>
    <dgm:cxn modelId="{90873D00-3CA1-4957-A53E-228A511664D9}" type="presParOf" srcId="{D89C6509-8B2F-4C5F-AA99-EC6195239835}" destId="{E8039DC9-3940-4717-9FC2-E0FB2B845D40}" srcOrd="6" destOrd="0" presId="urn:microsoft.com/office/officeart/2005/8/layout/list1"/>
    <dgm:cxn modelId="{E83626D9-6A2B-4E20-9BB7-D920307640C0}" type="presParOf" srcId="{D89C6509-8B2F-4C5F-AA99-EC6195239835}" destId="{AC3DD5B4-A211-4DB4-B32D-D3155674C6DB}" srcOrd="7" destOrd="0" presId="urn:microsoft.com/office/officeart/2005/8/layout/list1"/>
    <dgm:cxn modelId="{64C910BA-53E7-43E5-B107-175C5495B994}" type="presParOf" srcId="{D89C6509-8B2F-4C5F-AA99-EC6195239835}" destId="{2657AC2C-B22E-4C06-82CB-A6C3DDC16AE3}" srcOrd="8" destOrd="0" presId="urn:microsoft.com/office/officeart/2005/8/layout/list1"/>
    <dgm:cxn modelId="{A97A4DA9-44A4-496C-BFD6-61B0DAC20568}" type="presParOf" srcId="{2657AC2C-B22E-4C06-82CB-A6C3DDC16AE3}" destId="{45557956-9896-4DCA-9BEE-B0C6FC70B56D}" srcOrd="0" destOrd="0" presId="urn:microsoft.com/office/officeart/2005/8/layout/list1"/>
    <dgm:cxn modelId="{2DC7D313-F4A9-449D-A187-007762B95E9A}" type="presParOf" srcId="{2657AC2C-B22E-4C06-82CB-A6C3DDC16AE3}" destId="{3298FBA7-6F48-4FED-885A-86A286FBAF26}" srcOrd="1" destOrd="0" presId="urn:microsoft.com/office/officeart/2005/8/layout/list1"/>
    <dgm:cxn modelId="{E120BAEC-F7E9-489A-9890-0956E4998739}" type="presParOf" srcId="{D89C6509-8B2F-4C5F-AA99-EC6195239835}" destId="{3719F7A0-0ABE-4D6F-8AF7-C5219DAF767B}" srcOrd="9" destOrd="0" presId="urn:microsoft.com/office/officeart/2005/8/layout/list1"/>
    <dgm:cxn modelId="{427A3253-C8A2-497B-8859-65F46254B78B}" type="presParOf" srcId="{D89C6509-8B2F-4C5F-AA99-EC6195239835}" destId="{7281E192-0F65-48D7-B735-F7D840E37B27}" srcOrd="10" destOrd="0" presId="urn:microsoft.com/office/officeart/2005/8/layout/list1"/>
    <dgm:cxn modelId="{847B21F5-35BB-46D3-A840-918525456CBB}" type="presParOf" srcId="{D89C6509-8B2F-4C5F-AA99-EC6195239835}" destId="{16332E3B-C480-4558-B382-F0503CC2D578}" srcOrd="11" destOrd="0" presId="urn:microsoft.com/office/officeart/2005/8/layout/list1"/>
    <dgm:cxn modelId="{6D672BFE-DC8F-4E1F-897F-9275AC31C50F}" type="presParOf" srcId="{D89C6509-8B2F-4C5F-AA99-EC6195239835}" destId="{99A3F9E4-9179-468B-961F-215EE7AE5C81}" srcOrd="12" destOrd="0" presId="urn:microsoft.com/office/officeart/2005/8/layout/list1"/>
    <dgm:cxn modelId="{E2189CEE-6A4E-4D75-B57E-0A8BCAAFEEE6}" type="presParOf" srcId="{99A3F9E4-9179-468B-961F-215EE7AE5C81}" destId="{64F2B568-1126-40FF-9D9B-0AECD4FA2BE3}" srcOrd="0" destOrd="0" presId="urn:microsoft.com/office/officeart/2005/8/layout/list1"/>
    <dgm:cxn modelId="{14DB557B-29E0-49DE-9C0C-B60D97AC586D}" type="presParOf" srcId="{99A3F9E4-9179-468B-961F-215EE7AE5C81}" destId="{0FA045A1-6953-4E60-BD87-ACE0A14EEA4F}" srcOrd="1" destOrd="0" presId="urn:microsoft.com/office/officeart/2005/8/layout/list1"/>
    <dgm:cxn modelId="{8408A3E4-927D-429E-AF10-FBCD1EB9386B}" type="presParOf" srcId="{D89C6509-8B2F-4C5F-AA99-EC6195239835}" destId="{00716204-C7AB-433E-B0DD-980B4EA82CB4}" srcOrd="13" destOrd="0" presId="urn:microsoft.com/office/officeart/2005/8/layout/list1"/>
    <dgm:cxn modelId="{B2110B09-C17F-4F33-897B-C5C2D8253634}" type="presParOf" srcId="{D89C6509-8B2F-4C5F-AA99-EC6195239835}" destId="{884D1FB8-A23E-4EB8-A036-14BEF0BB7993}" srcOrd="14" destOrd="0" presId="urn:microsoft.com/office/officeart/2005/8/layout/list1"/>
    <dgm:cxn modelId="{527402AD-DC1F-4233-B9C6-8922FF516079}" type="presParOf" srcId="{D89C6509-8B2F-4C5F-AA99-EC6195239835}" destId="{DE301283-5C2A-4C56-88CD-0770A3A88B55}" srcOrd="15" destOrd="0" presId="urn:microsoft.com/office/officeart/2005/8/layout/list1"/>
    <dgm:cxn modelId="{A056F2B2-BA41-432E-836F-CB166B69C4E9}" type="presParOf" srcId="{D89C6509-8B2F-4C5F-AA99-EC6195239835}" destId="{3A57D0F8-9548-4D3F-B9DE-15DE6FFA950F}" srcOrd="16" destOrd="0" presId="urn:microsoft.com/office/officeart/2005/8/layout/list1"/>
    <dgm:cxn modelId="{F6E774A4-C116-483C-A8A7-6A7DEA65F8CA}" type="presParOf" srcId="{3A57D0F8-9548-4D3F-B9DE-15DE6FFA950F}" destId="{267BCAEB-2871-4E74-A09C-7DFD9A79CF3D}" srcOrd="0" destOrd="0" presId="urn:microsoft.com/office/officeart/2005/8/layout/list1"/>
    <dgm:cxn modelId="{F02A4248-73AC-4BE1-B05C-1AC25778B168}" type="presParOf" srcId="{3A57D0F8-9548-4D3F-B9DE-15DE6FFA950F}" destId="{964B9393-B860-4BC1-B51C-9494762B94F6}" srcOrd="1" destOrd="0" presId="urn:microsoft.com/office/officeart/2005/8/layout/list1"/>
    <dgm:cxn modelId="{EFD0331D-7B0C-4C0C-87C9-BA6BC3348940}" type="presParOf" srcId="{D89C6509-8B2F-4C5F-AA99-EC6195239835}" destId="{246DDA5B-09B1-42E3-9605-89F12F5DB5C0}" srcOrd="17" destOrd="0" presId="urn:microsoft.com/office/officeart/2005/8/layout/list1"/>
    <dgm:cxn modelId="{B7FA9C0A-3754-4DE5-A864-A0513248E72E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 custLinFactNeighborX="33337" custLinFactNeighborY="6819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4EEA7A72-DB6D-4365-A453-A0B310B7F308}" type="presOf" srcId="{96654F84-FD0A-4039-A607-40F88DD5E553}" destId="{A85F5C87-DB2E-4CFF-95AA-B002F3C06BCB}" srcOrd="1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37728388-3418-4862-B368-D267E5FB77A5}" type="presOf" srcId="{344D547C-FE2D-404A-A85F-7DAED2816B41}" destId="{64F2B568-1126-40FF-9D9B-0AECD4FA2BE3}" srcOrd="0" destOrd="0" presId="urn:microsoft.com/office/officeart/2005/8/layout/list1"/>
    <dgm:cxn modelId="{8BBBF875-1E70-4E85-A15A-8243AD0A8721}" type="presOf" srcId="{C1CF935D-73DE-4A82-9F6E-549D878A253D}" destId="{D89C6509-8B2F-4C5F-AA99-EC6195239835}" srcOrd="0" destOrd="0" presId="urn:microsoft.com/office/officeart/2005/8/layout/list1"/>
    <dgm:cxn modelId="{6AA62892-209E-4B94-94E8-7532FAFE837D}" type="presOf" srcId="{344D547C-FE2D-404A-A85F-7DAED2816B41}" destId="{0FA045A1-6953-4E60-BD87-ACE0A14EEA4F}" srcOrd="1" destOrd="0" presId="urn:microsoft.com/office/officeart/2005/8/layout/list1"/>
    <dgm:cxn modelId="{70429960-1909-4A42-B21C-08829F235FF5}" type="presOf" srcId="{96654F84-FD0A-4039-A607-40F88DD5E553}" destId="{802A95F7-58EB-4883-81BB-28AE48F89C62}" srcOrd="0" destOrd="0" presId="urn:microsoft.com/office/officeart/2005/8/layout/list1"/>
    <dgm:cxn modelId="{267ECE69-3A8D-46A8-9ED9-5DB2964A5723}" type="presOf" srcId="{B677A647-9531-4E0F-882D-A515FB186F6C}" destId="{45557956-9896-4DCA-9BEE-B0C6FC70B56D}" srcOrd="0" destOrd="0" presId="urn:microsoft.com/office/officeart/2005/8/layout/list1"/>
    <dgm:cxn modelId="{8C0C5F2F-351D-4B63-A362-43DCC7632C44}" type="presOf" srcId="{584C2D1F-31B2-4EC7-A3DD-9170586DDFE1}" destId="{964B9393-B860-4BC1-B51C-9494762B94F6}" srcOrd="1" destOrd="0" presId="urn:microsoft.com/office/officeart/2005/8/layout/list1"/>
    <dgm:cxn modelId="{A351C8A9-F2AA-4AED-8359-BD3417A979BC}" type="presOf" srcId="{5BDF89B5-3D64-4AD3-B303-F95A1182E5DB}" destId="{1EBB76BD-A9FF-4F59-9B1D-5722402C07C7}" srcOrd="1" destOrd="0" presId="urn:microsoft.com/office/officeart/2005/8/layout/list1"/>
    <dgm:cxn modelId="{B660C115-897D-4684-B534-07A0297E662E}" type="presOf" srcId="{584C2D1F-31B2-4EC7-A3DD-9170586DDFE1}" destId="{267BCAEB-2871-4E74-A09C-7DFD9A79CF3D}" srcOrd="0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84C16F51-979D-42FD-9A71-537B0BE6B82C}" type="presOf" srcId="{5BDF89B5-3D64-4AD3-B303-F95A1182E5DB}" destId="{C610B5D5-5A71-4970-BA76-956E05E5CC5F}" srcOrd="0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6E87B2B9-E452-499D-B4BB-E66F8F7BEDF6}" type="presOf" srcId="{B677A647-9531-4E0F-882D-A515FB186F6C}" destId="{3298FBA7-6F48-4FED-885A-86A286FBAF26}" srcOrd="1" destOrd="0" presId="urn:microsoft.com/office/officeart/2005/8/layout/list1"/>
    <dgm:cxn modelId="{E35F1D1A-B2C7-407F-A6DE-60524B9BD48A}" type="presParOf" srcId="{D89C6509-8B2F-4C5F-AA99-EC6195239835}" destId="{E76D02C9-6A96-4E1D-AEB4-D216374E906C}" srcOrd="0" destOrd="0" presId="urn:microsoft.com/office/officeart/2005/8/layout/list1"/>
    <dgm:cxn modelId="{DBCBFFA0-F58D-4367-A792-203694010EA3}" type="presParOf" srcId="{E76D02C9-6A96-4E1D-AEB4-D216374E906C}" destId="{C610B5D5-5A71-4970-BA76-956E05E5CC5F}" srcOrd="0" destOrd="0" presId="urn:microsoft.com/office/officeart/2005/8/layout/list1"/>
    <dgm:cxn modelId="{18A787E7-67C2-417F-A906-A10A7BCB7907}" type="presParOf" srcId="{E76D02C9-6A96-4E1D-AEB4-D216374E906C}" destId="{1EBB76BD-A9FF-4F59-9B1D-5722402C07C7}" srcOrd="1" destOrd="0" presId="urn:microsoft.com/office/officeart/2005/8/layout/list1"/>
    <dgm:cxn modelId="{BFC992A0-6545-420B-8ACA-A4FA7BAA13AE}" type="presParOf" srcId="{D89C6509-8B2F-4C5F-AA99-EC6195239835}" destId="{2B096E8C-069F-4384-A652-376FCC11F1A5}" srcOrd="1" destOrd="0" presId="urn:microsoft.com/office/officeart/2005/8/layout/list1"/>
    <dgm:cxn modelId="{27BCA783-01CD-4500-BCD5-556FB7CF53FD}" type="presParOf" srcId="{D89C6509-8B2F-4C5F-AA99-EC6195239835}" destId="{656D2653-D397-4363-9948-1BF5912F58F6}" srcOrd="2" destOrd="0" presId="urn:microsoft.com/office/officeart/2005/8/layout/list1"/>
    <dgm:cxn modelId="{5B847835-90E4-4EF5-9E8C-2251EEAAF462}" type="presParOf" srcId="{D89C6509-8B2F-4C5F-AA99-EC6195239835}" destId="{425E6B9B-8D2C-43A9-9AD7-E9CEFCB026E0}" srcOrd="3" destOrd="0" presId="urn:microsoft.com/office/officeart/2005/8/layout/list1"/>
    <dgm:cxn modelId="{4CCDEB23-5FE6-4CD7-BAD1-1C719FA7F96B}" type="presParOf" srcId="{D89C6509-8B2F-4C5F-AA99-EC6195239835}" destId="{95757B4E-A614-4586-9CC1-3E74D5B079F0}" srcOrd="4" destOrd="0" presId="urn:microsoft.com/office/officeart/2005/8/layout/list1"/>
    <dgm:cxn modelId="{A46AD83F-71F0-4047-AAB1-5654F86C3A2C}" type="presParOf" srcId="{95757B4E-A614-4586-9CC1-3E74D5B079F0}" destId="{802A95F7-58EB-4883-81BB-28AE48F89C62}" srcOrd="0" destOrd="0" presId="urn:microsoft.com/office/officeart/2005/8/layout/list1"/>
    <dgm:cxn modelId="{985876C7-DBCE-49F2-8E7D-7B7ED111225B}" type="presParOf" srcId="{95757B4E-A614-4586-9CC1-3E74D5B079F0}" destId="{A85F5C87-DB2E-4CFF-95AA-B002F3C06BCB}" srcOrd="1" destOrd="0" presId="urn:microsoft.com/office/officeart/2005/8/layout/list1"/>
    <dgm:cxn modelId="{3FFE5D37-FB4B-4CFF-A4A8-4EA12904AB5D}" type="presParOf" srcId="{D89C6509-8B2F-4C5F-AA99-EC6195239835}" destId="{9261C5E6-300D-48E1-B812-D11F61340807}" srcOrd="5" destOrd="0" presId="urn:microsoft.com/office/officeart/2005/8/layout/list1"/>
    <dgm:cxn modelId="{02889B0F-FBA6-4CF9-949C-5768F4C46C9E}" type="presParOf" srcId="{D89C6509-8B2F-4C5F-AA99-EC6195239835}" destId="{E8039DC9-3940-4717-9FC2-E0FB2B845D40}" srcOrd="6" destOrd="0" presId="urn:microsoft.com/office/officeart/2005/8/layout/list1"/>
    <dgm:cxn modelId="{E364AEE9-5CED-4898-9B78-65852BA7EE9F}" type="presParOf" srcId="{D89C6509-8B2F-4C5F-AA99-EC6195239835}" destId="{AC3DD5B4-A211-4DB4-B32D-D3155674C6DB}" srcOrd="7" destOrd="0" presId="urn:microsoft.com/office/officeart/2005/8/layout/list1"/>
    <dgm:cxn modelId="{9716B250-F1D7-41CC-9A3A-B94617706C74}" type="presParOf" srcId="{D89C6509-8B2F-4C5F-AA99-EC6195239835}" destId="{2657AC2C-B22E-4C06-82CB-A6C3DDC16AE3}" srcOrd="8" destOrd="0" presId="urn:microsoft.com/office/officeart/2005/8/layout/list1"/>
    <dgm:cxn modelId="{6D3F9881-2135-4D06-A787-40B1529159E0}" type="presParOf" srcId="{2657AC2C-B22E-4C06-82CB-A6C3DDC16AE3}" destId="{45557956-9896-4DCA-9BEE-B0C6FC70B56D}" srcOrd="0" destOrd="0" presId="urn:microsoft.com/office/officeart/2005/8/layout/list1"/>
    <dgm:cxn modelId="{0FAC5A7A-A598-4C4C-A3ED-3A03685A1F79}" type="presParOf" srcId="{2657AC2C-B22E-4C06-82CB-A6C3DDC16AE3}" destId="{3298FBA7-6F48-4FED-885A-86A286FBAF26}" srcOrd="1" destOrd="0" presId="urn:microsoft.com/office/officeart/2005/8/layout/list1"/>
    <dgm:cxn modelId="{2999D28E-E061-41D9-AC14-B858421A89B6}" type="presParOf" srcId="{D89C6509-8B2F-4C5F-AA99-EC6195239835}" destId="{3719F7A0-0ABE-4D6F-8AF7-C5219DAF767B}" srcOrd="9" destOrd="0" presId="urn:microsoft.com/office/officeart/2005/8/layout/list1"/>
    <dgm:cxn modelId="{C323A696-DABF-4936-9DA6-B116F78DBB31}" type="presParOf" srcId="{D89C6509-8B2F-4C5F-AA99-EC6195239835}" destId="{7281E192-0F65-48D7-B735-F7D840E37B27}" srcOrd="10" destOrd="0" presId="urn:microsoft.com/office/officeart/2005/8/layout/list1"/>
    <dgm:cxn modelId="{512B2A67-06A8-486E-8C4D-82D7CDD535E3}" type="presParOf" srcId="{D89C6509-8B2F-4C5F-AA99-EC6195239835}" destId="{16332E3B-C480-4558-B382-F0503CC2D578}" srcOrd="11" destOrd="0" presId="urn:microsoft.com/office/officeart/2005/8/layout/list1"/>
    <dgm:cxn modelId="{1F6E4374-C695-4B1F-B880-5EB67645F487}" type="presParOf" srcId="{D89C6509-8B2F-4C5F-AA99-EC6195239835}" destId="{99A3F9E4-9179-468B-961F-215EE7AE5C81}" srcOrd="12" destOrd="0" presId="urn:microsoft.com/office/officeart/2005/8/layout/list1"/>
    <dgm:cxn modelId="{370C3C69-9851-4EE0-81DD-3A18CDBEC932}" type="presParOf" srcId="{99A3F9E4-9179-468B-961F-215EE7AE5C81}" destId="{64F2B568-1126-40FF-9D9B-0AECD4FA2BE3}" srcOrd="0" destOrd="0" presId="urn:microsoft.com/office/officeart/2005/8/layout/list1"/>
    <dgm:cxn modelId="{18DB6A63-AD46-4D6E-90F5-CDC3158221F2}" type="presParOf" srcId="{99A3F9E4-9179-468B-961F-215EE7AE5C81}" destId="{0FA045A1-6953-4E60-BD87-ACE0A14EEA4F}" srcOrd="1" destOrd="0" presId="urn:microsoft.com/office/officeart/2005/8/layout/list1"/>
    <dgm:cxn modelId="{D8BECEED-F331-4A8C-A255-E7DCF03BE614}" type="presParOf" srcId="{D89C6509-8B2F-4C5F-AA99-EC6195239835}" destId="{00716204-C7AB-433E-B0DD-980B4EA82CB4}" srcOrd="13" destOrd="0" presId="urn:microsoft.com/office/officeart/2005/8/layout/list1"/>
    <dgm:cxn modelId="{B87BFB45-8134-4A01-8061-B3534D728FEB}" type="presParOf" srcId="{D89C6509-8B2F-4C5F-AA99-EC6195239835}" destId="{884D1FB8-A23E-4EB8-A036-14BEF0BB7993}" srcOrd="14" destOrd="0" presId="urn:microsoft.com/office/officeart/2005/8/layout/list1"/>
    <dgm:cxn modelId="{1B1E5EA9-95EE-4897-B27C-E2C3DF059513}" type="presParOf" srcId="{D89C6509-8B2F-4C5F-AA99-EC6195239835}" destId="{DE301283-5C2A-4C56-88CD-0770A3A88B55}" srcOrd="15" destOrd="0" presId="urn:microsoft.com/office/officeart/2005/8/layout/list1"/>
    <dgm:cxn modelId="{FC85225F-F57A-483B-9741-92A79D6B5756}" type="presParOf" srcId="{D89C6509-8B2F-4C5F-AA99-EC6195239835}" destId="{3A57D0F8-9548-4D3F-B9DE-15DE6FFA950F}" srcOrd="16" destOrd="0" presId="urn:microsoft.com/office/officeart/2005/8/layout/list1"/>
    <dgm:cxn modelId="{1B1BCB03-ECB1-4D54-BA66-7181842AA0DC}" type="presParOf" srcId="{3A57D0F8-9548-4D3F-B9DE-15DE6FFA950F}" destId="{267BCAEB-2871-4E74-A09C-7DFD9A79CF3D}" srcOrd="0" destOrd="0" presId="urn:microsoft.com/office/officeart/2005/8/layout/list1"/>
    <dgm:cxn modelId="{BDE9D323-FEB8-4163-84BE-3FF5BDCBC3EE}" type="presParOf" srcId="{3A57D0F8-9548-4D3F-B9DE-15DE6FFA950F}" destId="{964B9393-B860-4BC1-B51C-9494762B94F6}" srcOrd="1" destOrd="0" presId="urn:microsoft.com/office/officeart/2005/8/layout/list1"/>
    <dgm:cxn modelId="{4A652DDB-BBDA-4DE9-842E-B7E4AA5E89B1}" type="presParOf" srcId="{D89C6509-8B2F-4C5F-AA99-EC6195239835}" destId="{246DDA5B-09B1-42E3-9605-89F12F5DB5C0}" srcOrd="17" destOrd="0" presId="urn:microsoft.com/office/officeart/2005/8/layout/list1"/>
    <dgm:cxn modelId="{A604A250-DAC4-40C3-96DA-1AFDF4504605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 custLinFactNeighborX="33337" custLinFactNeighborY="6819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 custScaleY="121691">
        <dgm:presLayoutVars>
          <dgm:chMax val="0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C0E6A2AE-4FD9-41DB-96D1-A20A4C11D721}" type="presOf" srcId="{5BDF89B5-3D64-4AD3-B303-F95A1182E5DB}" destId="{1EBB76BD-A9FF-4F59-9B1D-5722402C07C7}" srcOrd="1" destOrd="0" presId="urn:microsoft.com/office/officeart/2005/8/layout/list1"/>
    <dgm:cxn modelId="{1D6E24E8-664E-491C-B041-EF88240B54E9}" type="presOf" srcId="{5BDF89B5-3D64-4AD3-B303-F95A1182E5DB}" destId="{C610B5D5-5A71-4970-BA76-956E05E5CC5F}" srcOrd="0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9DC2FF52-7171-4BE5-839E-A06E9A43DD3A}" type="presOf" srcId="{344D547C-FE2D-404A-A85F-7DAED2816B41}" destId="{64F2B568-1126-40FF-9D9B-0AECD4FA2BE3}" srcOrd="0" destOrd="0" presId="urn:microsoft.com/office/officeart/2005/8/layout/list1"/>
    <dgm:cxn modelId="{406707D4-7D48-4DE1-A1B4-F8C4EED8C6EC}" type="presOf" srcId="{96654F84-FD0A-4039-A607-40F88DD5E553}" destId="{802A95F7-58EB-4883-81BB-28AE48F89C62}" srcOrd="0" destOrd="0" presId="urn:microsoft.com/office/officeart/2005/8/layout/list1"/>
    <dgm:cxn modelId="{30CD387A-2876-4E86-A63A-1690EE71917B}" type="presOf" srcId="{584C2D1F-31B2-4EC7-A3DD-9170586DDFE1}" destId="{964B9393-B860-4BC1-B51C-9494762B94F6}" srcOrd="1" destOrd="0" presId="urn:microsoft.com/office/officeart/2005/8/layout/list1"/>
    <dgm:cxn modelId="{D22E638D-237D-4EC4-A0A0-8F73E9416C50}" type="presOf" srcId="{344D547C-FE2D-404A-A85F-7DAED2816B41}" destId="{0FA045A1-6953-4E60-BD87-ACE0A14EEA4F}" srcOrd="1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FD17B9EA-7D22-4886-8774-5E3A4B1B7642}" type="presOf" srcId="{96654F84-FD0A-4039-A607-40F88DD5E553}" destId="{A85F5C87-DB2E-4CFF-95AA-B002F3C06BCB}" srcOrd="1" destOrd="0" presId="urn:microsoft.com/office/officeart/2005/8/layout/list1"/>
    <dgm:cxn modelId="{195F11B7-141B-48F4-972A-1DDB63003217}" type="presOf" srcId="{C1CF935D-73DE-4A82-9F6E-549D878A253D}" destId="{D89C6509-8B2F-4C5F-AA99-EC6195239835}" srcOrd="0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79477EF0-0184-4B88-BF51-9E2B1DE25127}" type="presOf" srcId="{B677A647-9531-4E0F-882D-A515FB186F6C}" destId="{45557956-9896-4DCA-9BEE-B0C6FC70B56D}" srcOrd="0" destOrd="0" presId="urn:microsoft.com/office/officeart/2005/8/layout/list1"/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8548D8DC-0F1A-4F00-9020-326BC84D508C}" type="presOf" srcId="{B677A647-9531-4E0F-882D-A515FB186F6C}" destId="{3298FBA7-6F48-4FED-885A-86A286FBAF26}" srcOrd="1" destOrd="0" presId="urn:microsoft.com/office/officeart/2005/8/layout/list1"/>
    <dgm:cxn modelId="{9E452749-402A-4F61-9815-BE04DD7ACD2C}" type="presOf" srcId="{584C2D1F-31B2-4EC7-A3DD-9170586DDFE1}" destId="{267BCAEB-2871-4E74-A09C-7DFD9A79CF3D}" srcOrd="0" destOrd="0" presId="urn:microsoft.com/office/officeart/2005/8/layout/list1"/>
    <dgm:cxn modelId="{B051ECC2-4E74-4E52-AD66-F0254121E458}" type="presParOf" srcId="{D89C6509-8B2F-4C5F-AA99-EC6195239835}" destId="{E76D02C9-6A96-4E1D-AEB4-D216374E906C}" srcOrd="0" destOrd="0" presId="urn:microsoft.com/office/officeart/2005/8/layout/list1"/>
    <dgm:cxn modelId="{CD963F2F-3587-45C5-AED4-40D910117C47}" type="presParOf" srcId="{E76D02C9-6A96-4E1D-AEB4-D216374E906C}" destId="{C610B5D5-5A71-4970-BA76-956E05E5CC5F}" srcOrd="0" destOrd="0" presId="urn:microsoft.com/office/officeart/2005/8/layout/list1"/>
    <dgm:cxn modelId="{2A2644B5-1E61-4235-8D46-44597F4ECDB9}" type="presParOf" srcId="{E76D02C9-6A96-4E1D-AEB4-D216374E906C}" destId="{1EBB76BD-A9FF-4F59-9B1D-5722402C07C7}" srcOrd="1" destOrd="0" presId="urn:microsoft.com/office/officeart/2005/8/layout/list1"/>
    <dgm:cxn modelId="{ADF1439E-544E-4DB2-9D96-6C14E57E3C45}" type="presParOf" srcId="{D89C6509-8B2F-4C5F-AA99-EC6195239835}" destId="{2B096E8C-069F-4384-A652-376FCC11F1A5}" srcOrd="1" destOrd="0" presId="urn:microsoft.com/office/officeart/2005/8/layout/list1"/>
    <dgm:cxn modelId="{32D308DB-EDB5-489A-96BD-D082E0C98995}" type="presParOf" srcId="{D89C6509-8B2F-4C5F-AA99-EC6195239835}" destId="{656D2653-D397-4363-9948-1BF5912F58F6}" srcOrd="2" destOrd="0" presId="urn:microsoft.com/office/officeart/2005/8/layout/list1"/>
    <dgm:cxn modelId="{E9D32E68-DC4F-4A14-89E9-03083CB1438F}" type="presParOf" srcId="{D89C6509-8B2F-4C5F-AA99-EC6195239835}" destId="{425E6B9B-8D2C-43A9-9AD7-E9CEFCB026E0}" srcOrd="3" destOrd="0" presId="urn:microsoft.com/office/officeart/2005/8/layout/list1"/>
    <dgm:cxn modelId="{1AB3E382-173C-436C-9E96-95D5DA46B647}" type="presParOf" srcId="{D89C6509-8B2F-4C5F-AA99-EC6195239835}" destId="{95757B4E-A614-4586-9CC1-3E74D5B079F0}" srcOrd="4" destOrd="0" presId="urn:microsoft.com/office/officeart/2005/8/layout/list1"/>
    <dgm:cxn modelId="{79400429-D254-44F2-8F43-1C57EF2BA49F}" type="presParOf" srcId="{95757B4E-A614-4586-9CC1-3E74D5B079F0}" destId="{802A95F7-58EB-4883-81BB-28AE48F89C62}" srcOrd="0" destOrd="0" presId="urn:microsoft.com/office/officeart/2005/8/layout/list1"/>
    <dgm:cxn modelId="{591813DA-F534-474A-AEAF-F9D83169D804}" type="presParOf" srcId="{95757B4E-A614-4586-9CC1-3E74D5B079F0}" destId="{A85F5C87-DB2E-4CFF-95AA-B002F3C06BCB}" srcOrd="1" destOrd="0" presId="urn:microsoft.com/office/officeart/2005/8/layout/list1"/>
    <dgm:cxn modelId="{F552EE4C-BC9B-4FBA-A68A-35AE7252025F}" type="presParOf" srcId="{D89C6509-8B2F-4C5F-AA99-EC6195239835}" destId="{9261C5E6-300D-48E1-B812-D11F61340807}" srcOrd="5" destOrd="0" presId="urn:microsoft.com/office/officeart/2005/8/layout/list1"/>
    <dgm:cxn modelId="{B70150DF-AFC6-46D8-A0A3-F998570898C6}" type="presParOf" srcId="{D89C6509-8B2F-4C5F-AA99-EC6195239835}" destId="{E8039DC9-3940-4717-9FC2-E0FB2B845D40}" srcOrd="6" destOrd="0" presId="urn:microsoft.com/office/officeart/2005/8/layout/list1"/>
    <dgm:cxn modelId="{B7878EF0-FCAD-456E-A679-F8B5A52B464A}" type="presParOf" srcId="{D89C6509-8B2F-4C5F-AA99-EC6195239835}" destId="{AC3DD5B4-A211-4DB4-B32D-D3155674C6DB}" srcOrd="7" destOrd="0" presId="urn:microsoft.com/office/officeart/2005/8/layout/list1"/>
    <dgm:cxn modelId="{840931A0-1794-4D4E-AD09-30ED1677D757}" type="presParOf" srcId="{D89C6509-8B2F-4C5F-AA99-EC6195239835}" destId="{2657AC2C-B22E-4C06-82CB-A6C3DDC16AE3}" srcOrd="8" destOrd="0" presId="urn:microsoft.com/office/officeart/2005/8/layout/list1"/>
    <dgm:cxn modelId="{A6D99063-1058-46A6-B2C5-57CF00C2F892}" type="presParOf" srcId="{2657AC2C-B22E-4C06-82CB-A6C3DDC16AE3}" destId="{45557956-9896-4DCA-9BEE-B0C6FC70B56D}" srcOrd="0" destOrd="0" presId="urn:microsoft.com/office/officeart/2005/8/layout/list1"/>
    <dgm:cxn modelId="{EB5F6E73-E466-441B-A619-B5702200C528}" type="presParOf" srcId="{2657AC2C-B22E-4C06-82CB-A6C3DDC16AE3}" destId="{3298FBA7-6F48-4FED-885A-86A286FBAF26}" srcOrd="1" destOrd="0" presId="urn:microsoft.com/office/officeart/2005/8/layout/list1"/>
    <dgm:cxn modelId="{0AF55B54-D152-457E-924D-FFAD2BD7E9E5}" type="presParOf" srcId="{D89C6509-8B2F-4C5F-AA99-EC6195239835}" destId="{3719F7A0-0ABE-4D6F-8AF7-C5219DAF767B}" srcOrd="9" destOrd="0" presId="urn:microsoft.com/office/officeart/2005/8/layout/list1"/>
    <dgm:cxn modelId="{365C2989-318C-4A41-9924-735939FC2F17}" type="presParOf" srcId="{D89C6509-8B2F-4C5F-AA99-EC6195239835}" destId="{7281E192-0F65-48D7-B735-F7D840E37B27}" srcOrd="10" destOrd="0" presId="urn:microsoft.com/office/officeart/2005/8/layout/list1"/>
    <dgm:cxn modelId="{4659B1ED-9479-413C-A7D9-7C106E5C7709}" type="presParOf" srcId="{D89C6509-8B2F-4C5F-AA99-EC6195239835}" destId="{16332E3B-C480-4558-B382-F0503CC2D578}" srcOrd="11" destOrd="0" presId="urn:microsoft.com/office/officeart/2005/8/layout/list1"/>
    <dgm:cxn modelId="{78D8A371-55E1-433A-9807-2DC042FBFA9E}" type="presParOf" srcId="{D89C6509-8B2F-4C5F-AA99-EC6195239835}" destId="{99A3F9E4-9179-468B-961F-215EE7AE5C81}" srcOrd="12" destOrd="0" presId="urn:microsoft.com/office/officeart/2005/8/layout/list1"/>
    <dgm:cxn modelId="{C3413E12-5CBE-42EA-9B15-19584651010B}" type="presParOf" srcId="{99A3F9E4-9179-468B-961F-215EE7AE5C81}" destId="{64F2B568-1126-40FF-9D9B-0AECD4FA2BE3}" srcOrd="0" destOrd="0" presId="urn:microsoft.com/office/officeart/2005/8/layout/list1"/>
    <dgm:cxn modelId="{BBFC677F-8860-4ADD-8234-416189AF8E5B}" type="presParOf" srcId="{99A3F9E4-9179-468B-961F-215EE7AE5C81}" destId="{0FA045A1-6953-4E60-BD87-ACE0A14EEA4F}" srcOrd="1" destOrd="0" presId="urn:microsoft.com/office/officeart/2005/8/layout/list1"/>
    <dgm:cxn modelId="{A9986238-2A16-417A-B6AA-8C120318EF10}" type="presParOf" srcId="{D89C6509-8B2F-4C5F-AA99-EC6195239835}" destId="{00716204-C7AB-433E-B0DD-980B4EA82CB4}" srcOrd="13" destOrd="0" presId="urn:microsoft.com/office/officeart/2005/8/layout/list1"/>
    <dgm:cxn modelId="{D57EC475-BE82-4EBA-805A-5E0E8A3F0481}" type="presParOf" srcId="{D89C6509-8B2F-4C5F-AA99-EC6195239835}" destId="{884D1FB8-A23E-4EB8-A036-14BEF0BB7993}" srcOrd="14" destOrd="0" presId="urn:microsoft.com/office/officeart/2005/8/layout/list1"/>
    <dgm:cxn modelId="{37B2505A-6613-43CE-8003-6E072B039FFE}" type="presParOf" srcId="{D89C6509-8B2F-4C5F-AA99-EC6195239835}" destId="{DE301283-5C2A-4C56-88CD-0770A3A88B55}" srcOrd="15" destOrd="0" presId="urn:microsoft.com/office/officeart/2005/8/layout/list1"/>
    <dgm:cxn modelId="{5D2BEF19-3524-4A86-92DD-B8E52D687EA4}" type="presParOf" srcId="{D89C6509-8B2F-4C5F-AA99-EC6195239835}" destId="{3A57D0F8-9548-4D3F-B9DE-15DE6FFA950F}" srcOrd="16" destOrd="0" presId="urn:microsoft.com/office/officeart/2005/8/layout/list1"/>
    <dgm:cxn modelId="{D409416D-390C-4440-9BE7-4918E4E10143}" type="presParOf" srcId="{3A57D0F8-9548-4D3F-B9DE-15DE6FFA950F}" destId="{267BCAEB-2871-4E74-A09C-7DFD9A79CF3D}" srcOrd="0" destOrd="0" presId="urn:microsoft.com/office/officeart/2005/8/layout/list1"/>
    <dgm:cxn modelId="{892B3DEA-32BF-4D93-908F-363B6A841E3C}" type="presParOf" srcId="{3A57D0F8-9548-4D3F-B9DE-15DE6FFA950F}" destId="{964B9393-B860-4BC1-B51C-9494762B94F6}" srcOrd="1" destOrd="0" presId="urn:microsoft.com/office/officeart/2005/8/layout/list1"/>
    <dgm:cxn modelId="{DA562093-ADD6-4C70-91B3-82984094C1DC}" type="presParOf" srcId="{D89C6509-8B2F-4C5F-AA99-EC6195239835}" destId="{246DDA5B-09B1-42E3-9605-89F12F5DB5C0}" srcOrd="17" destOrd="0" presId="urn:microsoft.com/office/officeart/2005/8/layout/list1"/>
    <dgm:cxn modelId="{1AAB2B34-CEA2-4BA5-BAB8-645C179708C4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</dgm:pt>
    <dgm:pt modelId="{07B804BD-EDF2-4E0E-A324-F7AB992D2587}" type="sibTrans" cxnId="{0F33CAE3-AC06-4EAE-8641-754C6445F9B0}">
      <dgm:prSet/>
      <dgm:spPr/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</dgm:pt>
    <dgm:pt modelId="{02FC12EF-E6B5-4C71-B12C-0832D448F408}" type="sibTrans" cxnId="{D9925B47-F403-4B30-BEB0-32ED31841A7E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950897FE-C504-49B6-946E-8DC5EFA12CCC}" type="presOf" srcId="{5BDF89B5-3D64-4AD3-B303-F95A1182E5DB}" destId="{C610B5D5-5A71-4970-BA76-956E05E5CC5F}" srcOrd="0" destOrd="0" presId="urn:microsoft.com/office/officeart/2005/8/layout/list1"/>
    <dgm:cxn modelId="{392A05E7-984F-41CB-98A6-571CF56394DC}" type="presOf" srcId="{C1CF935D-73DE-4A82-9F6E-549D878A253D}" destId="{D89C6509-8B2F-4C5F-AA99-EC6195239835}" srcOrd="0" destOrd="0" presId="urn:microsoft.com/office/officeart/2005/8/layout/list1"/>
    <dgm:cxn modelId="{A0A1574A-8798-4B44-9708-CCC8F3B91C2C}" type="presOf" srcId="{5BDF89B5-3D64-4AD3-B303-F95A1182E5DB}" destId="{1EBB76BD-A9FF-4F59-9B1D-5722402C07C7}" srcOrd="1" destOrd="0" presId="urn:microsoft.com/office/officeart/2005/8/layout/list1"/>
    <dgm:cxn modelId="{A9EE31DE-A21E-43B0-B540-7496FC487F94}" type="presOf" srcId="{96654F84-FD0A-4039-A607-40F88DD5E553}" destId="{A85F5C87-DB2E-4CFF-95AA-B002F3C06BCB}" srcOrd="1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92513AE2-4799-46CE-A71E-BBAEA39F499E}" type="presOf" srcId="{96654F84-FD0A-4039-A607-40F88DD5E553}" destId="{802A95F7-58EB-4883-81BB-28AE48F89C62}" srcOrd="0" destOrd="0" presId="urn:microsoft.com/office/officeart/2005/8/layout/list1"/>
    <dgm:cxn modelId="{7DDE8BAC-0A12-4CD5-897C-B0EB20D4A36E}" type="presOf" srcId="{584C2D1F-31B2-4EC7-A3DD-9170586DDFE1}" destId="{964B9393-B860-4BC1-B51C-9494762B94F6}" srcOrd="1" destOrd="0" presId="urn:microsoft.com/office/officeart/2005/8/layout/list1"/>
    <dgm:cxn modelId="{EEEB8E6C-2631-4674-BB8C-180596946FF9}" type="presOf" srcId="{584C2D1F-31B2-4EC7-A3DD-9170586DDFE1}" destId="{267BCAEB-2871-4E74-A09C-7DFD9A79CF3D}" srcOrd="0" destOrd="0" presId="urn:microsoft.com/office/officeart/2005/8/layout/list1"/>
    <dgm:cxn modelId="{76E7A1DE-52EB-4DFA-957F-4FB3AE2B03F7}" type="presOf" srcId="{344D547C-FE2D-404A-A85F-7DAED2816B41}" destId="{64F2B568-1126-40FF-9D9B-0AECD4FA2BE3}" srcOrd="0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D12164BF-E027-4DAE-8B7C-381ED17F8966}" type="presOf" srcId="{B677A647-9531-4E0F-882D-A515FB186F6C}" destId="{45557956-9896-4DCA-9BEE-B0C6FC70B56D}" srcOrd="0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EC8CB344-DC4F-4E8A-BE11-4C447A0FD0E7}" type="presOf" srcId="{344D547C-FE2D-404A-A85F-7DAED2816B41}" destId="{0FA045A1-6953-4E60-BD87-ACE0A14EEA4F}" srcOrd="1" destOrd="0" presId="urn:microsoft.com/office/officeart/2005/8/layout/list1"/>
    <dgm:cxn modelId="{928B8272-EBED-4B99-980A-D19B5EC85D3F}" type="presOf" srcId="{B677A647-9531-4E0F-882D-A515FB186F6C}" destId="{3298FBA7-6F48-4FED-885A-86A286FBAF26}" srcOrd="1" destOrd="0" presId="urn:microsoft.com/office/officeart/2005/8/layout/list1"/>
    <dgm:cxn modelId="{650D4F98-68F8-4159-8148-A7D6E0420678}" type="presParOf" srcId="{D89C6509-8B2F-4C5F-AA99-EC6195239835}" destId="{E76D02C9-6A96-4E1D-AEB4-D216374E906C}" srcOrd="0" destOrd="0" presId="urn:microsoft.com/office/officeart/2005/8/layout/list1"/>
    <dgm:cxn modelId="{9B5C6F08-2434-49F2-8F8B-E233F83CD5C4}" type="presParOf" srcId="{E76D02C9-6A96-4E1D-AEB4-D216374E906C}" destId="{C610B5D5-5A71-4970-BA76-956E05E5CC5F}" srcOrd="0" destOrd="0" presId="urn:microsoft.com/office/officeart/2005/8/layout/list1"/>
    <dgm:cxn modelId="{976B1E04-9357-4A02-A214-8B814DD4F8F6}" type="presParOf" srcId="{E76D02C9-6A96-4E1D-AEB4-D216374E906C}" destId="{1EBB76BD-A9FF-4F59-9B1D-5722402C07C7}" srcOrd="1" destOrd="0" presId="urn:microsoft.com/office/officeart/2005/8/layout/list1"/>
    <dgm:cxn modelId="{3821FDCB-C995-428A-899D-770B40D54E4A}" type="presParOf" srcId="{D89C6509-8B2F-4C5F-AA99-EC6195239835}" destId="{2B096E8C-069F-4384-A652-376FCC11F1A5}" srcOrd="1" destOrd="0" presId="urn:microsoft.com/office/officeart/2005/8/layout/list1"/>
    <dgm:cxn modelId="{AE213C03-1D78-4CB2-8719-3E97F73D7BB0}" type="presParOf" srcId="{D89C6509-8B2F-4C5F-AA99-EC6195239835}" destId="{656D2653-D397-4363-9948-1BF5912F58F6}" srcOrd="2" destOrd="0" presId="urn:microsoft.com/office/officeart/2005/8/layout/list1"/>
    <dgm:cxn modelId="{991A4BC4-6541-49DF-93BE-AA2E18987EF5}" type="presParOf" srcId="{D89C6509-8B2F-4C5F-AA99-EC6195239835}" destId="{425E6B9B-8D2C-43A9-9AD7-E9CEFCB026E0}" srcOrd="3" destOrd="0" presId="urn:microsoft.com/office/officeart/2005/8/layout/list1"/>
    <dgm:cxn modelId="{80079079-218D-4343-B051-00CDBC08E30C}" type="presParOf" srcId="{D89C6509-8B2F-4C5F-AA99-EC6195239835}" destId="{95757B4E-A614-4586-9CC1-3E74D5B079F0}" srcOrd="4" destOrd="0" presId="urn:microsoft.com/office/officeart/2005/8/layout/list1"/>
    <dgm:cxn modelId="{355C4025-B8EF-45EB-878E-49ABD0675A0C}" type="presParOf" srcId="{95757B4E-A614-4586-9CC1-3E74D5B079F0}" destId="{802A95F7-58EB-4883-81BB-28AE48F89C62}" srcOrd="0" destOrd="0" presId="urn:microsoft.com/office/officeart/2005/8/layout/list1"/>
    <dgm:cxn modelId="{1B8B4A80-00EA-47BC-8182-A4DF06DE0189}" type="presParOf" srcId="{95757B4E-A614-4586-9CC1-3E74D5B079F0}" destId="{A85F5C87-DB2E-4CFF-95AA-B002F3C06BCB}" srcOrd="1" destOrd="0" presId="urn:microsoft.com/office/officeart/2005/8/layout/list1"/>
    <dgm:cxn modelId="{445E2433-3B04-4270-8E7A-C903709B45FD}" type="presParOf" srcId="{D89C6509-8B2F-4C5F-AA99-EC6195239835}" destId="{9261C5E6-300D-48E1-B812-D11F61340807}" srcOrd="5" destOrd="0" presId="urn:microsoft.com/office/officeart/2005/8/layout/list1"/>
    <dgm:cxn modelId="{37A08F7F-CBF3-4ADE-9A66-132CE231C61A}" type="presParOf" srcId="{D89C6509-8B2F-4C5F-AA99-EC6195239835}" destId="{E8039DC9-3940-4717-9FC2-E0FB2B845D40}" srcOrd="6" destOrd="0" presId="urn:microsoft.com/office/officeart/2005/8/layout/list1"/>
    <dgm:cxn modelId="{9F7343C7-DD21-47C1-AB5A-9A273345539A}" type="presParOf" srcId="{D89C6509-8B2F-4C5F-AA99-EC6195239835}" destId="{AC3DD5B4-A211-4DB4-B32D-D3155674C6DB}" srcOrd="7" destOrd="0" presId="urn:microsoft.com/office/officeart/2005/8/layout/list1"/>
    <dgm:cxn modelId="{4FC343F5-2BA9-41EE-B026-242FBBC85657}" type="presParOf" srcId="{D89C6509-8B2F-4C5F-AA99-EC6195239835}" destId="{2657AC2C-B22E-4C06-82CB-A6C3DDC16AE3}" srcOrd="8" destOrd="0" presId="urn:microsoft.com/office/officeart/2005/8/layout/list1"/>
    <dgm:cxn modelId="{8097D022-E54A-45F4-A055-1EFD8EBE677A}" type="presParOf" srcId="{2657AC2C-B22E-4C06-82CB-A6C3DDC16AE3}" destId="{45557956-9896-4DCA-9BEE-B0C6FC70B56D}" srcOrd="0" destOrd="0" presId="urn:microsoft.com/office/officeart/2005/8/layout/list1"/>
    <dgm:cxn modelId="{BE222F2D-5251-4AE3-A3E9-AAD17C5249A9}" type="presParOf" srcId="{2657AC2C-B22E-4C06-82CB-A6C3DDC16AE3}" destId="{3298FBA7-6F48-4FED-885A-86A286FBAF26}" srcOrd="1" destOrd="0" presId="urn:microsoft.com/office/officeart/2005/8/layout/list1"/>
    <dgm:cxn modelId="{D9BD19F1-53D5-40D1-B377-E44CC6694C68}" type="presParOf" srcId="{D89C6509-8B2F-4C5F-AA99-EC6195239835}" destId="{3719F7A0-0ABE-4D6F-8AF7-C5219DAF767B}" srcOrd="9" destOrd="0" presId="urn:microsoft.com/office/officeart/2005/8/layout/list1"/>
    <dgm:cxn modelId="{72DC64B0-A9F9-44B8-96C2-16242F1998A0}" type="presParOf" srcId="{D89C6509-8B2F-4C5F-AA99-EC6195239835}" destId="{7281E192-0F65-48D7-B735-F7D840E37B27}" srcOrd="10" destOrd="0" presId="urn:microsoft.com/office/officeart/2005/8/layout/list1"/>
    <dgm:cxn modelId="{43C01C1A-2867-4EAB-BD1D-C47894BAC16B}" type="presParOf" srcId="{D89C6509-8B2F-4C5F-AA99-EC6195239835}" destId="{16332E3B-C480-4558-B382-F0503CC2D578}" srcOrd="11" destOrd="0" presId="urn:microsoft.com/office/officeart/2005/8/layout/list1"/>
    <dgm:cxn modelId="{C6A3E9F7-7BAE-4640-95B5-DEF4CEFD5A6F}" type="presParOf" srcId="{D89C6509-8B2F-4C5F-AA99-EC6195239835}" destId="{99A3F9E4-9179-468B-961F-215EE7AE5C81}" srcOrd="12" destOrd="0" presId="urn:microsoft.com/office/officeart/2005/8/layout/list1"/>
    <dgm:cxn modelId="{48C2095A-20ED-41EA-BE89-2682AD693677}" type="presParOf" srcId="{99A3F9E4-9179-468B-961F-215EE7AE5C81}" destId="{64F2B568-1126-40FF-9D9B-0AECD4FA2BE3}" srcOrd="0" destOrd="0" presId="urn:microsoft.com/office/officeart/2005/8/layout/list1"/>
    <dgm:cxn modelId="{320C21C3-9349-4531-B018-B42B1B1A08BD}" type="presParOf" srcId="{99A3F9E4-9179-468B-961F-215EE7AE5C81}" destId="{0FA045A1-6953-4E60-BD87-ACE0A14EEA4F}" srcOrd="1" destOrd="0" presId="urn:microsoft.com/office/officeart/2005/8/layout/list1"/>
    <dgm:cxn modelId="{CD333B58-BE2C-4A9E-8130-50CA92FFABF8}" type="presParOf" srcId="{D89C6509-8B2F-4C5F-AA99-EC6195239835}" destId="{00716204-C7AB-433E-B0DD-980B4EA82CB4}" srcOrd="13" destOrd="0" presId="urn:microsoft.com/office/officeart/2005/8/layout/list1"/>
    <dgm:cxn modelId="{909EDBEC-B1CE-44ED-84FF-55536B86FBA4}" type="presParOf" srcId="{D89C6509-8B2F-4C5F-AA99-EC6195239835}" destId="{884D1FB8-A23E-4EB8-A036-14BEF0BB7993}" srcOrd="14" destOrd="0" presId="urn:microsoft.com/office/officeart/2005/8/layout/list1"/>
    <dgm:cxn modelId="{F2B41081-AC5F-46C0-91C6-7AA6B6F26995}" type="presParOf" srcId="{D89C6509-8B2F-4C5F-AA99-EC6195239835}" destId="{DE301283-5C2A-4C56-88CD-0770A3A88B55}" srcOrd="15" destOrd="0" presId="urn:microsoft.com/office/officeart/2005/8/layout/list1"/>
    <dgm:cxn modelId="{8F4E12EC-105B-4711-86DE-CF50B6820405}" type="presParOf" srcId="{D89C6509-8B2F-4C5F-AA99-EC6195239835}" destId="{3A57D0F8-9548-4D3F-B9DE-15DE6FFA950F}" srcOrd="16" destOrd="0" presId="urn:microsoft.com/office/officeart/2005/8/layout/list1"/>
    <dgm:cxn modelId="{1831B7BF-2DD2-4F54-9BDB-E83E39B4FECD}" type="presParOf" srcId="{3A57D0F8-9548-4D3F-B9DE-15DE6FFA950F}" destId="{267BCAEB-2871-4E74-A09C-7DFD9A79CF3D}" srcOrd="0" destOrd="0" presId="urn:microsoft.com/office/officeart/2005/8/layout/list1"/>
    <dgm:cxn modelId="{DEDC84DD-CC2D-4443-A2C0-F83467F8A194}" type="presParOf" srcId="{3A57D0F8-9548-4D3F-B9DE-15DE6FFA950F}" destId="{964B9393-B860-4BC1-B51C-9494762B94F6}" srcOrd="1" destOrd="0" presId="urn:microsoft.com/office/officeart/2005/8/layout/list1"/>
    <dgm:cxn modelId="{01A188D0-3B24-4351-BFDC-4C669A106DFD}" type="presParOf" srcId="{D89C6509-8B2F-4C5F-AA99-EC6195239835}" destId="{246DDA5B-09B1-42E3-9605-89F12F5DB5C0}" srcOrd="17" destOrd="0" presId="urn:microsoft.com/office/officeart/2005/8/layout/list1"/>
    <dgm:cxn modelId="{08554C85-56DC-41A3-9379-1CEDF37D033B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</dgm:pt>
    <dgm:pt modelId="{07B804BD-EDF2-4E0E-A324-F7AB992D2587}" type="sibTrans" cxnId="{0F33CAE3-AC06-4EAE-8641-754C6445F9B0}">
      <dgm:prSet/>
      <dgm:spPr/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</dgm:pt>
    <dgm:pt modelId="{02FC12EF-E6B5-4C71-B12C-0832D448F408}" type="sibTrans" cxnId="{D9925B47-F403-4B30-BEB0-32ED31841A7E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5641DB6A-752C-4930-B64D-3DA54723A59C}" type="presOf" srcId="{584C2D1F-31B2-4EC7-A3DD-9170586DDFE1}" destId="{964B9393-B860-4BC1-B51C-9494762B94F6}" srcOrd="1" destOrd="0" presId="urn:microsoft.com/office/officeart/2005/8/layout/list1"/>
    <dgm:cxn modelId="{B87BC682-DD5A-4BEC-8A57-A980B162D190}" type="presOf" srcId="{344D547C-FE2D-404A-A85F-7DAED2816B41}" destId="{0FA045A1-6953-4E60-BD87-ACE0A14EEA4F}" srcOrd="1" destOrd="0" presId="urn:microsoft.com/office/officeart/2005/8/layout/list1"/>
    <dgm:cxn modelId="{B4672171-B6BE-42D8-92B6-CA84F6379F65}" type="presOf" srcId="{B677A647-9531-4E0F-882D-A515FB186F6C}" destId="{3298FBA7-6F48-4FED-885A-86A286FBAF26}" srcOrd="1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33B8BF03-7651-46A3-BFC8-BA247B859933}" type="presOf" srcId="{344D547C-FE2D-404A-A85F-7DAED2816B41}" destId="{64F2B568-1126-40FF-9D9B-0AECD4FA2BE3}" srcOrd="0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9E45F07B-5C5C-4F53-B227-2806C805D7A6}" type="presOf" srcId="{5BDF89B5-3D64-4AD3-B303-F95A1182E5DB}" destId="{C610B5D5-5A71-4970-BA76-956E05E5CC5F}" srcOrd="0" destOrd="0" presId="urn:microsoft.com/office/officeart/2005/8/layout/list1"/>
    <dgm:cxn modelId="{08EC576E-E93A-49C0-B7F4-60BC2E79866A}" type="presOf" srcId="{C1CF935D-73DE-4A82-9F6E-549D878A253D}" destId="{D89C6509-8B2F-4C5F-AA99-EC6195239835}" srcOrd="0" destOrd="0" presId="urn:microsoft.com/office/officeart/2005/8/layout/list1"/>
    <dgm:cxn modelId="{07417574-5575-473D-92C0-0CCADE9C5392}" type="presOf" srcId="{584C2D1F-31B2-4EC7-A3DD-9170586DDFE1}" destId="{267BCAEB-2871-4E74-A09C-7DFD9A79CF3D}" srcOrd="0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8233C070-4007-4EF7-BDCA-3F8FA22D118A}" type="presOf" srcId="{96654F84-FD0A-4039-A607-40F88DD5E553}" destId="{802A95F7-58EB-4883-81BB-28AE48F89C62}" srcOrd="0" destOrd="0" presId="urn:microsoft.com/office/officeart/2005/8/layout/list1"/>
    <dgm:cxn modelId="{CAD65397-EDD1-416D-BE3A-9068B131D54F}" type="presOf" srcId="{96654F84-FD0A-4039-A607-40F88DD5E553}" destId="{A85F5C87-DB2E-4CFF-95AA-B002F3C06BCB}" srcOrd="1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519AE050-BEC8-418E-93AC-4730A23B8862}" type="presOf" srcId="{B677A647-9531-4E0F-882D-A515FB186F6C}" destId="{45557956-9896-4DCA-9BEE-B0C6FC70B56D}" srcOrd="0" destOrd="0" presId="urn:microsoft.com/office/officeart/2005/8/layout/list1"/>
    <dgm:cxn modelId="{22B8918C-6E0C-46CD-80B1-C7A8C38BB3CA}" type="presOf" srcId="{5BDF89B5-3D64-4AD3-B303-F95A1182E5DB}" destId="{1EBB76BD-A9FF-4F59-9B1D-5722402C07C7}" srcOrd="1" destOrd="0" presId="urn:microsoft.com/office/officeart/2005/8/layout/list1"/>
    <dgm:cxn modelId="{013BB87C-C527-4048-962E-07FB3A062A38}" type="presParOf" srcId="{D89C6509-8B2F-4C5F-AA99-EC6195239835}" destId="{E76D02C9-6A96-4E1D-AEB4-D216374E906C}" srcOrd="0" destOrd="0" presId="urn:microsoft.com/office/officeart/2005/8/layout/list1"/>
    <dgm:cxn modelId="{DD19823D-BFB1-413D-9FBA-5F8B8CB99D34}" type="presParOf" srcId="{E76D02C9-6A96-4E1D-AEB4-D216374E906C}" destId="{C610B5D5-5A71-4970-BA76-956E05E5CC5F}" srcOrd="0" destOrd="0" presId="urn:microsoft.com/office/officeart/2005/8/layout/list1"/>
    <dgm:cxn modelId="{6A9935C8-A2AA-4D08-A33B-86181B39405A}" type="presParOf" srcId="{E76D02C9-6A96-4E1D-AEB4-D216374E906C}" destId="{1EBB76BD-A9FF-4F59-9B1D-5722402C07C7}" srcOrd="1" destOrd="0" presId="urn:microsoft.com/office/officeart/2005/8/layout/list1"/>
    <dgm:cxn modelId="{E04F76C8-5AD4-4312-8574-7D74DB0F0CB1}" type="presParOf" srcId="{D89C6509-8B2F-4C5F-AA99-EC6195239835}" destId="{2B096E8C-069F-4384-A652-376FCC11F1A5}" srcOrd="1" destOrd="0" presId="urn:microsoft.com/office/officeart/2005/8/layout/list1"/>
    <dgm:cxn modelId="{59E91479-05DE-4701-8DE9-B64DAB831DCF}" type="presParOf" srcId="{D89C6509-8B2F-4C5F-AA99-EC6195239835}" destId="{656D2653-D397-4363-9948-1BF5912F58F6}" srcOrd="2" destOrd="0" presId="urn:microsoft.com/office/officeart/2005/8/layout/list1"/>
    <dgm:cxn modelId="{33FCCC20-C692-48DA-8404-8DC422A37337}" type="presParOf" srcId="{D89C6509-8B2F-4C5F-AA99-EC6195239835}" destId="{425E6B9B-8D2C-43A9-9AD7-E9CEFCB026E0}" srcOrd="3" destOrd="0" presId="urn:microsoft.com/office/officeart/2005/8/layout/list1"/>
    <dgm:cxn modelId="{D881808A-0C6F-4144-96D4-BFFAD99F9D15}" type="presParOf" srcId="{D89C6509-8B2F-4C5F-AA99-EC6195239835}" destId="{95757B4E-A614-4586-9CC1-3E74D5B079F0}" srcOrd="4" destOrd="0" presId="urn:microsoft.com/office/officeart/2005/8/layout/list1"/>
    <dgm:cxn modelId="{E9543FD9-1DDE-4466-8E5E-56C8D273F4B2}" type="presParOf" srcId="{95757B4E-A614-4586-9CC1-3E74D5B079F0}" destId="{802A95F7-58EB-4883-81BB-28AE48F89C62}" srcOrd="0" destOrd="0" presId="urn:microsoft.com/office/officeart/2005/8/layout/list1"/>
    <dgm:cxn modelId="{9E223C10-82EB-41B6-B5B7-A663D6222D52}" type="presParOf" srcId="{95757B4E-A614-4586-9CC1-3E74D5B079F0}" destId="{A85F5C87-DB2E-4CFF-95AA-B002F3C06BCB}" srcOrd="1" destOrd="0" presId="urn:microsoft.com/office/officeart/2005/8/layout/list1"/>
    <dgm:cxn modelId="{60C35813-BA3F-4B4D-8389-2EA21C83AED0}" type="presParOf" srcId="{D89C6509-8B2F-4C5F-AA99-EC6195239835}" destId="{9261C5E6-300D-48E1-B812-D11F61340807}" srcOrd="5" destOrd="0" presId="urn:microsoft.com/office/officeart/2005/8/layout/list1"/>
    <dgm:cxn modelId="{5DD4C8E3-CB94-4A5C-A084-2EF5D5CAC23D}" type="presParOf" srcId="{D89C6509-8B2F-4C5F-AA99-EC6195239835}" destId="{E8039DC9-3940-4717-9FC2-E0FB2B845D40}" srcOrd="6" destOrd="0" presId="urn:microsoft.com/office/officeart/2005/8/layout/list1"/>
    <dgm:cxn modelId="{B9C7160B-E4F3-4954-A224-83079B4C67C8}" type="presParOf" srcId="{D89C6509-8B2F-4C5F-AA99-EC6195239835}" destId="{AC3DD5B4-A211-4DB4-B32D-D3155674C6DB}" srcOrd="7" destOrd="0" presId="urn:microsoft.com/office/officeart/2005/8/layout/list1"/>
    <dgm:cxn modelId="{AE65312D-8978-4F83-9A2E-8AB39EE8A884}" type="presParOf" srcId="{D89C6509-8B2F-4C5F-AA99-EC6195239835}" destId="{2657AC2C-B22E-4C06-82CB-A6C3DDC16AE3}" srcOrd="8" destOrd="0" presId="urn:microsoft.com/office/officeart/2005/8/layout/list1"/>
    <dgm:cxn modelId="{BBD04879-CC1A-4405-ADA7-941802D3914D}" type="presParOf" srcId="{2657AC2C-B22E-4C06-82CB-A6C3DDC16AE3}" destId="{45557956-9896-4DCA-9BEE-B0C6FC70B56D}" srcOrd="0" destOrd="0" presId="urn:microsoft.com/office/officeart/2005/8/layout/list1"/>
    <dgm:cxn modelId="{ABE81C1E-150D-4D88-9C14-3626A1CB7B43}" type="presParOf" srcId="{2657AC2C-B22E-4C06-82CB-A6C3DDC16AE3}" destId="{3298FBA7-6F48-4FED-885A-86A286FBAF26}" srcOrd="1" destOrd="0" presId="urn:microsoft.com/office/officeart/2005/8/layout/list1"/>
    <dgm:cxn modelId="{179C6656-0A22-450B-A863-379FED9AF1FD}" type="presParOf" srcId="{D89C6509-8B2F-4C5F-AA99-EC6195239835}" destId="{3719F7A0-0ABE-4D6F-8AF7-C5219DAF767B}" srcOrd="9" destOrd="0" presId="urn:microsoft.com/office/officeart/2005/8/layout/list1"/>
    <dgm:cxn modelId="{0D4FEB43-2AAF-49D7-A60D-22D332F7B6BD}" type="presParOf" srcId="{D89C6509-8B2F-4C5F-AA99-EC6195239835}" destId="{7281E192-0F65-48D7-B735-F7D840E37B27}" srcOrd="10" destOrd="0" presId="urn:microsoft.com/office/officeart/2005/8/layout/list1"/>
    <dgm:cxn modelId="{65654BA0-3451-4CD3-81A9-5885BE56812D}" type="presParOf" srcId="{D89C6509-8B2F-4C5F-AA99-EC6195239835}" destId="{16332E3B-C480-4558-B382-F0503CC2D578}" srcOrd="11" destOrd="0" presId="urn:microsoft.com/office/officeart/2005/8/layout/list1"/>
    <dgm:cxn modelId="{FBF178FE-992D-4D04-9F79-07BED35FCAA1}" type="presParOf" srcId="{D89C6509-8B2F-4C5F-AA99-EC6195239835}" destId="{99A3F9E4-9179-468B-961F-215EE7AE5C81}" srcOrd="12" destOrd="0" presId="urn:microsoft.com/office/officeart/2005/8/layout/list1"/>
    <dgm:cxn modelId="{1E8FEACF-122E-4B1F-A721-AF192A9C49DD}" type="presParOf" srcId="{99A3F9E4-9179-468B-961F-215EE7AE5C81}" destId="{64F2B568-1126-40FF-9D9B-0AECD4FA2BE3}" srcOrd="0" destOrd="0" presId="urn:microsoft.com/office/officeart/2005/8/layout/list1"/>
    <dgm:cxn modelId="{CE5299AE-0D84-4F7E-8378-9B36F6958C2A}" type="presParOf" srcId="{99A3F9E4-9179-468B-961F-215EE7AE5C81}" destId="{0FA045A1-6953-4E60-BD87-ACE0A14EEA4F}" srcOrd="1" destOrd="0" presId="urn:microsoft.com/office/officeart/2005/8/layout/list1"/>
    <dgm:cxn modelId="{DA6E5203-3603-402C-8C33-F60B601892BA}" type="presParOf" srcId="{D89C6509-8B2F-4C5F-AA99-EC6195239835}" destId="{00716204-C7AB-433E-B0DD-980B4EA82CB4}" srcOrd="13" destOrd="0" presId="urn:microsoft.com/office/officeart/2005/8/layout/list1"/>
    <dgm:cxn modelId="{FEE65BB8-76D5-410B-80B5-3E0CBAA08F52}" type="presParOf" srcId="{D89C6509-8B2F-4C5F-AA99-EC6195239835}" destId="{884D1FB8-A23E-4EB8-A036-14BEF0BB7993}" srcOrd="14" destOrd="0" presId="urn:microsoft.com/office/officeart/2005/8/layout/list1"/>
    <dgm:cxn modelId="{4AF64B43-DB87-4C20-A857-F047FB0A92D1}" type="presParOf" srcId="{D89C6509-8B2F-4C5F-AA99-EC6195239835}" destId="{DE301283-5C2A-4C56-88CD-0770A3A88B55}" srcOrd="15" destOrd="0" presId="urn:microsoft.com/office/officeart/2005/8/layout/list1"/>
    <dgm:cxn modelId="{5BA8C54B-38F5-4310-868A-FF699832B189}" type="presParOf" srcId="{D89C6509-8B2F-4C5F-AA99-EC6195239835}" destId="{3A57D0F8-9548-4D3F-B9DE-15DE6FFA950F}" srcOrd="16" destOrd="0" presId="urn:microsoft.com/office/officeart/2005/8/layout/list1"/>
    <dgm:cxn modelId="{82E831B6-9C5A-4D97-8DF6-CDC0B902CC28}" type="presParOf" srcId="{3A57D0F8-9548-4D3F-B9DE-15DE6FFA950F}" destId="{267BCAEB-2871-4E74-A09C-7DFD9A79CF3D}" srcOrd="0" destOrd="0" presId="urn:microsoft.com/office/officeart/2005/8/layout/list1"/>
    <dgm:cxn modelId="{3C3341D6-2F6D-4041-956E-D48A870E29E0}" type="presParOf" srcId="{3A57D0F8-9548-4D3F-B9DE-15DE6FFA950F}" destId="{964B9393-B860-4BC1-B51C-9494762B94F6}" srcOrd="1" destOrd="0" presId="urn:microsoft.com/office/officeart/2005/8/layout/list1"/>
    <dgm:cxn modelId="{200D2795-B675-4E1C-8927-E310987925C6}" type="presParOf" srcId="{D89C6509-8B2F-4C5F-AA99-EC6195239835}" destId="{246DDA5B-09B1-42E3-9605-89F12F5DB5C0}" srcOrd="17" destOrd="0" presId="urn:microsoft.com/office/officeart/2005/8/layout/list1"/>
    <dgm:cxn modelId="{31E0547F-1B3F-48B6-98A6-6E3787C87163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</dgm:pt>
    <dgm:pt modelId="{07B804BD-EDF2-4E0E-A324-F7AB992D2587}" type="sibTrans" cxnId="{0F33CAE3-AC06-4EAE-8641-754C6445F9B0}">
      <dgm:prSet/>
      <dgm:spPr/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</dgm:pt>
    <dgm:pt modelId="{02FC12EF-E6B5-4C71-B12C-0832D448F408}" type="sibTrans" cxnId="{D9925B47-F403-4B30-BEB0-32ED31841A7E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88CD891C-75AA-4DF3-A268-D9D25D287A17}" type="presOf" srcId="{96654F84-FD0A-4039-A607-40F88DD5E553}" destId="{802A95F7-58EB-4883-81BB-28AE48F89C62}" srcOrd="0" destOrd="0" presId="urn:microsoft.com/office/officeart/2005/8/layout/list1"/>
    <dgm:cxn modelId="{75FF614F-6A22-493B-8CE9-20DCBA477CE9}" type="presOf" srcId="{5BDF89B5-3D64-4AD3-B303-F95A1182E5DB}" destId="{C610B5D5-5A71-4970-BA76-956E05E5CC5F}" srcOrd="0" destOrd="0" presId="urn:microsoft.com/office/officeart/2005/8/layout/list1"/>
    <dgm:cxn modelId="{DDE07957-854B-4E38-8138-B3AA3D9BCD72}" type="presOf" srcId="{344D547C-FE2D-404A-A85F-7DAED2816B41}" destId="{0FA045A1-6953-4E60-BD87-ACE0A14EEA4F}" srcOrd="1" destOrd="0" presId="urn:microsoft.com/office/officeart/2005/8/layout/list1"/>
    <dgm:cxn modelId="{A5433A10-1BF3-4054-8AB0-944DE49DC69A}" type="presOf" srcId="{584C2D1F-31B2-4EC7-A3DD-9170586DDFE1}" destId="{267BCAEB-2871-4E74-A09C-7DFD9A79CF3D}" srcOrd="0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C7E5CA51-850D-46D3-A77E-CF25B4F8D34B}" type="presOf" srcId="{584C2D1F-31B2-4EC7-A3DD-9170586DDFE1}" destId="{964B9393-B860-4BC1-B51C-9494762B94F6}" srcOrd="1" destOrd="0" presId="urn:microsoft.com/office/officeart/2005/8/layout/list1"/>
    <dgm:cxn modelId="{38D6ED9F-4E9E-444E-AAF4-9E959EBFA828}" type="presOf" srcId="{5BDF89B5-3D64-4AD3-B303-F95A1182E5DB}" destId="{1EBB76BD-A9FF-4F59-9B1D-5722402C07C7}" srcOrd="1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951630AB-D7DB-46FC-85C8-416A2C361CCB}" type="presOf" srcId="{C1CF935D-73DE-4A82-9F6E-549D878A253D}" destId="{D89C6509-8B2F-4C5F-AA99-EC6195239835}" srcOrd="0" destOrd="0" presId="urn:microsoft.com/office/officeart/2005/8/layout/list1"/>
    <dgm:cxn modelId="{604F9EF6-3A1F-43BD-B12C-C44C21322D96}" type="presOf" srcId="{B677A647-9531-4E0F-882D-A515FB186F6C}" destId="{3298FBA7-6F48-4FED-885A-86A286FBAF26}" srcOrd="1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DD28BABF-D255-4216-94BC-F848FD394580}" type="presOf" srcId="{344D547C-FE2D-404A-A85F-7DAED2816B41}" destId="{64F2B568-1126-40FF-9D9B-0AECD4FA2BE3}" srcOrd="0" destOrd="0" presId="urn:microsoft.com/office/officeart/2005/8/layout/list1"/>
    <dgm:cxn modelId="{1D75ED61-4527-423D-B9FD-0C391EED5198}" type="presOf" srcId="{96654F84-FD0A-4039-A607-40F88DD5E553}" destId="{A85F5C87-DB2E-4CFF-95AA-B002F3C06BCB}" srcOrd="1" destOrd="0" presId="urn:microsoft.com/office/officeart/2005/8/layout/list1"/>
    <dgm:cxn modelId="{AB4488FB-F7CD-4473-9621-76210B64E452}" type="presOf" srcId="{B677A647-9531-4E0F-882D-A515FB186F6C}" destId="{45557956-9896-4DCA-9BEE-B0C6FC70B56D}" srcOrd="0" destOrd="0" presId="urn:microsoft.com/office/officeart/2005/8/layout/list1"/>
    <dgm:cxn modelId="{C829AD62-36C7-43F0-84BF-2362375AFB60}" type="presParOf" srcId="{D89C6509-8B2F-4C5F-AA99-EC6195239835}" destId="{E76D02C9-6A96-4E1D-AEB4-D216374E906C}" srcOrd="0" destOrd="0" presId="urn:microsoft.com/office/officeart/2005/8/layout/list1"/>
    <dgm:cxn modelId="{157DA854-AAAC-44A2-B1A7-2FDA51C96866}" type="presParOf" srcId="{E76D02C9-6A96-4E1D-AEB4-D216374E906C}" destId="{C610B5D5-5A71-4970-BA76-956E05E5CC5F}" srcOrd="0" destOrd="0" presId="urn:microsoft.com/office/officeart/2005/8/layout/list1"/>
    <dgm:cxn modelId="{34F96F7F-97C7-461C-9DD8-DFD5B7FB612D}" type="presParOf" srcId="{E76D02C9-6A96-4E1D-AEB4-D216374E906C}" destId="{1EBB76BD-A9FF-4F59-9B1D-5722402C07C7}" srcOrd="1" destOrd="0" presId="urn:microsoft.com/office/officeart/2005/8/layout/list1"/>
    <dgm:cxn modelId="{4C9E8B3B-AEB8-4FA4-9353-65FB7F239EBE}" type="presParOf" srcId="{D89C6509-8B2F-4C5F-AA99-EC6195239835}" destId="{2B096E8C-069F-4384-A652-376FCC11F1A5}" srcOrd="1" destOrd="0" presId="urn:microsoft.com/office/officeart/2005/8/layout/list1"/>
    <dgm:cxn modelId="{2EC909AA-BEA8-471C-9A20-467E82EFE6C3}" type="presParOf" srcId="{D89C6509-8B2F-4C5F-AA99-EC6195239835}" destId="{656D2653-D397-4363-9948-1BF5912F58F6}" srcOrd="2" destOrd="0" presId="urn:microsoft.com/office/officeart/2005/8/layout/list1"/>
    <dgm:cxn modelId="{F88455C7-F5EE-46E2-96F8-44AA0B687281}" type="presParOf" srcId="{D89C6509-8B2F-4C5F-AA99-EC6195239835}" destId="{425E6B9B-8D2C-43A9-9AD7-E9CEFCB026E0}" srcOrd="3" destOrd="0" presId="urn:microsoft.com/office/officeart/2005/8/layout/list1"/>
    <dgm:cxn modelId="{0F38D216-6868-4AF0-ACAC-26B858B10D69}" type="presParOf" srcId="{D89C6509-8B2F-4C5F-AA99-EC6195239835}" destId="{95757B4E-A614-4586-9CC1-3E74D5B079F0}" srcOrd="4" destOrd="0" presId="urn:microsoft.com/office/officeart/2005/8/layout/list1"/>
    <dgm:cxn modelId="{D94B3DD4-D4A4-4078-B8B9-D7AD8E380071}" type="presParOf" srcId="{95757B4E-A614-4586-9CC1-3E74D5B079F0}" destId="{802A95F7-58EB-4883-81BB-28AE48F89C62}" srcOrd="0" destOrd="0" presId="urn:microsoft.com/office/officeart/2005/8/layout/list1"/>
    <dgm:cxn modelId="{D42D4DEE-3C33-4006-806F-59A7A076440F}" type="presParOf" srcId="{95757B4E-A614-4586-9CC1-3E74D5B079F0}" destId="{A85F5C87-DB2E-4CFF-95AA-B002F3C06BCB}" srcOrd="1" destOrd="0" presId="urn:microsoft.com/office/officeart/2005/8/layout/list1"/>
    <dgm:cxn modelId="{55B0DEE4-D161-4FDA-8FF5-1C8A167DE740}" type="presParOf" srcId="{D89C6509-8B2F-4C5F-AA99-EC6195239835}" destId="{9261C5E6-300D-48E1-B812-D11F61340807}" srcOrd="5" destOrd="0" presId="urn:microsoft.com/office/officeart/2005/8/layout/list1"/>
    <dgm:cxn modelId="{2BF6CDDB-1855-4765-B5CB-10F3ED91F257}" type="presParOf" srcId="{D89C6509-8B2F-4C5F-AA99-EC6195239835}" destId="{E8039DC9-3940-4717-9FC2-E0FB2B845D40}" srcOrd="6" destOrd="0" presId="urn:microsoft.com/office/officeart/2005/8/layout/list1"/>
    <dgm:cxn modelId="{E19F10D8-AE73-41C0-A94D-AC0880B12684}" type="presParOf" srcId="{D89C6509-8B2F-4C5F-AA99-EC6195239835}" destId="{AC3DD5B4-A211-4DB4-B32D-D3155674C6DB}" srcOrd="7" destOrd="0" presId="urn:microsoft.com/office/officeart/2005/8/layout/list1"/>
    <dgm:cxn modelId="{E5C8D361-78C9-4A3F-B05B-0309242A7D56}" type="presParOf" srcId="{D89C6509-8B2F-4C5F-AA99-EC6195239835}" destId="{2657AC2C-B22E-4C06-82CB-A6C3DDC16AE3}" srcOrd="8" destOrd="0" presId="urn:microsoft.com/office/officeart/2005/8/layout/list1"/>
    <dgm:cxn modelId="{77EB0DDB-A2DB-41B9-9374-3E1594886C9A}" type="presParOf" srcId="{2657AC2C-B22E-4C06-82CB-A6C3DDC16AE3}" destId="{45557956-9896-4DCA-9BEE-B0C6FC70B56D}" srcOrd="0" destOrd="0" presId="urn:microsoft.com/office/officeart/2005/8/layout/list1"/>
    <dgm:cxn modelId="{B20CF02D-37B6-43BD-893E-2D8A5FF8918A}" type="presParOf" srcId="{2657AC2C-B22E-4C06-82CB-A6C3DDC16AE3}" destId="{3298FBA7-6F48-4FED-885A-86A286FBAF26}" srcOrd="1" destOrd="0" presId="urn:microsoft.com/office/officeart/2005/8/layout/list1"/>
    <dgm:cxn modelId="{4C62722C-1BBA-44C5-8990-BFF0191E8D52}" type="presParOf" srcId="{D89C6509-8B2F-4C5F-AA99-EC6195239835}" destId="{3719F7A0-0ABE-4D6F-8AF7-C5219DAF767B}" srcOrd="9" destOrd="0" presId="urn:microsoft.com/office/officeart/2005/8/layout/list1"/>
    <dgm:cxn modelId="{59ADF6ED-E3CD-4A08-AE87-33D52DF1AAB3}" type="presParOf" srcId="{D89C6509-8B2F-4C5F-AA99-EC6195239835}" destId="{7281E192-0F65-48D7-B735-F7D840E37B27}" srcOrd="10" destOrd="0" presId="urn:microsoft.com/office/officeart/2005/8/layout/list1"/>
    <dgm:cxn modelId="{992797E8-0E06-4D91-9C98-A89B4AB4D658}" type="presParOf" srcId="{D89C6509-8B2F-4C5F-AA99-EC6195239835}" destId="{16332E3B-C480-4558-B382-F0503CC2D578}" srcOrd="11" destOrd="0" presId="urn:microsoft.com/office/officeart/2005/8/layout/list1"/>
    <dgm:cxn modelId="{15D27948-71CC-44BD-B6AF-5CFA8177AF67}" type="presParOf" srcId="{D89C6509-8B2F-4C5F-AA99-EC6195239835}" destId="{99A3F9E4-9179-468B-961F-215EE7AE5C81}" srcOrd="12" destOrd="0" presId="urn:microsoft.com/office/officeart/2005/8/layout/list1"/>
    <dgm:cxn modelId="{22CC2E55-92BC-48BC-B27B-DBACCC1AF589}" type="presParOf" srcId="{99A3F9E4-9179-468B-961F-215EE7AE5C81}" destId="{64F2B568-1126-40FF-9D9B-0AECD4FA2BE3}" srcOrd="0" destOrd="0" presId="urn:microsoft.com/office/officeart/2005/8/layout/list1"/>
    <dgm:cxn modelId="{2EC787E2-308E-4745-B258-E0883D879638}" type="presParOf" srcId="{99A3F9E4-9179-468B-961F-215EE7AE5C81}" destId="{0FA045A1-6953-4E60-BD87-ACE0A14EEA4F}" srcOrd="1" destOrd="0" presId="urn:microsoft.com/office/officeart/2005/8/layout/list1"/>
    <dgm:cxn modelId="{61268F85-F010-4011-A10D-A8E3BE107855}" type="presParOf" srcId="{D89C6509-8B2F-4C5F-AA99-EC6195239835}" destId="{00716204-C7AB-433E-B0DD-980B4EA82CB4}" srcOrd="13" destOrd="0" presId="urn:microsoft.com/office/officeart/2005/8/layout/list1"/>
    <dgm:cxn modelId="{0A757C50-BC9E-4CF3-B7C7-D54F95B5C224}" type="presParOf" srcId="{D89C6509-8B2F-4C5F-AA99-EC6195239835}" destId="{884D1FB8-A23E-4EB8-A036-14BEF0BB7993}" srcOrd="14" destOrd="0" presId="urn:microsoft.com/office/officeart/2005/8/layout/list1"/>
    <dgm:cxn modelId="{14558D8D-027A-4BC8-BF87-C678B9BCBE05}" type="presParOf" srcId="{D89C6509-8B2F-4C5F-AA99-EC6195239835}" destId="{DE301283-5C2A-4C56-88CD-0770A3A88B55}" srcOrd="15" destOrd="0" presId="urn:microsoft.com/office/officeart/2005/8/layout/list1"/>
    <dgm:cxn modelId="{81B199B3-27E4-43FA-A599-67D453A09340}" type="presParOf" srcId="{D89C6509-8B2F-4C5F-AA99-EC6195239835}" destId="{3A57D0F8-9548-4D3F-B9DE-15DE6FFA950F}" srcOrd="16" destOrd="0" presId="urn:microsoft.com/office/officeart/2005/8/layout/list1"/>
    <dgm:cxn modelId="{AE65B04C-5B83-471C-84D3-79A38DB27D64}" type="presParOf" srcId="{3A57D0F8-9548-4D3F-B9DE-15DE6FFA950F}" destId="{267BCAEB-2871-4E74-A09C-7DFD9A79CF3D}" srcOrd="0" destOrd="0" presId="urn:microsoft.com/office/officeart/2005/8/layout/list1"/>
    <dgm:cxn modelId="{AE8013F4-2069-4528-AF20-7667D892CA0D}" type="presParOf" srcId="{3A57D0F8-9548-4D3F-B9DE-15DE6FFA950F}" destId="{964B9393-B860-4BC1-B51C-9494762B94F6}" srcOrd="1" destOrd="0" presId="urn:microsoft.com/office/officeart/2005/8/layout/list1"/>
    <dgm:cxn modelId="{CFFDBB1E-4AA7-48CF-9DF9-9BEDB3CB1417}" type="presParOf" srcId="{D89C6509-8B2F-4C5F-AA99-EC6195239835}" destId="{246DDA5B-09B1-42E3-9605-89F12F5DB5C0}" srcOrd="17" destOrd="0" presId="urn:microsoft.com/office/officeart/2005/8/layout/list1"/>
    <dgm:cxn modelId="{09AC3D34-6065-42CE-B71C-982AB75D38DD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13E00E6-E447-404F-8BBF-8771DA5D910A}" type="doc">
      <dgm:prSet loTypeId="urn:microsoft.com/office/officeart/2005/8/layout/vList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6FE30DE-B908-4396-B21C-33BACE78DC91}">
      <dgm:prSet phldrT="[Texto]"/>
      <dgm:spPr>
        <a:solidFill>
          <a:srgbClr val="00B011"/>
        </a:solidFill>
      </dgm:spPr>
      <dgm:t>
        <a:bodyPr/>
        <a:lstStyle/>
        <a:p>
          <a:r>
            <a:rPr lang="es-CL" dirty="0" smtClean="0"/>
            <a:t>Reservas estimadas para 40-50 años.</a:t>
          </a:r>
          <a:endParaRPr lang="es-ES" dirty="0"/>
        </a:p>
      </dgm:t>
    </dgm:pt>
    <dgm:pt modelId="{AA212886-D622-45F1-846F-16A1B2905D6E}">
      <dgm:prSet phldrT="[Texto]"/>
      <dgm:spPr>
        <a:solidFill>
          <a:srgbClr val="00B011"/>
        </a:solidFill>
      </dgm:spPr>
      <dgm:t>
        <a:bodyPr/>
        <a:lstStyle/>
        <a:p>
          <a:r>
            <a:rPr lang="es-CL" dirty="0" smtClean="0"/>
            <a:t>Recurso finito, no renovable.</a:t>
          </a:r>
          <a:endParaRPr lang="es-ES" dirty="0"/>
        </a:p>
      </dgm:t>
    </dgm:pt>
    <dgm:pt modelId="{3BCD50FD-5DC9-4AA8-88A5-745BC31358D9}">
      <dgm:prSet phldrT="[Texto]"/>
      <dgm:spPr>
        <a:solidFill>
          <a:srgbClr val="00B011"/>
        </a:solidFill>
      </dgm:spPr>
      <dgm:t>
        <a:bodyPr/>
        <a:lstStyle/>
        <a:p>
          <a:r>
            <a:rPr lang="es-CL" dirty="0" smtClean="0"/>
            <a:t>Petróleo.</a:t>
          </a:r>
          <a:endParaRPr lang="es-ES" dirty="0"/>
        </a:p>
      </dgm:t>
    </dgm:pt>
    <dgm:pt modelId="{5CEE78CE-34C2-4457-B174-32B54CDF91DD}" type="sibTrans" cxnId="{45CAD9C8-5928-4339-B1C2-94B9B689917B}">
      <dgm:prSet/>
      <dgm:spPr/>
      <dgm:t>
        <a:bodyPr/>
        <a:lstStyle/>
        <a:p>
          <a:endParaRPr lang="es-ES"/>
        </a:p>
      </dgm:t>
    </dgm:pt>
    <dgm:pt modelId="{3E3FFD41-B41E-4424-AAE7-615D03E6ABD5}" type="parTrans" cxnId="{45CAD9C8-5928-4339-B1C2-94B9B689917B}">
      <dgm:prSet/>
      <dgm:spPr/>
      <dgm:t>
        <a:bodyPr/>
        <a:lstStyle/>
        <a:p>
          <a:endParaRPr lang="es-ES"/>
        </a:p>
      </dgm:t>
    </dgm:pt>
    <dgm:pt modelId="{A8E9F84E-6914-4998-9109-1F2D85A04A9E}" type="sibTrans" cxnId="{DDBBFD7E-EDD8-4E43-B709-0DAB569C38E7}">
      <dgm:prSet/>
      <dgm:spPr/>
      <dgm:t>
        <a:bodyPr/>
        <a:lstStyle/>
        <a:p>
          <a:endParaRPr lang="es-ES"/>
        </a:p>
      </dgm:t>
    </dgm:pt>
    <dgm:pt modelId="{3C352B3E-1955-4924-8087-7536E1E5CB66}" type="parTrans" cxnId="{DDBBFD7E-EDD8-4E43-B709-0DAB569C38E7}">
      <dgm:prSet/>
      <dgm:spPr/>
      <dgm:t>
        <a:bodyPr/>
        <a:lstStyle/>
        <a:p>
          <a:endParaRPr lang="es-ES"/>
        </a:p>
      </dgm:t>
    </dgm:pt>
    <dgm:pt modelId="{78C0A8CD-6762-493B-9DA9-3A901AD5B728}" type="sibTrans" cxnId="{9C6AFAA6-4DBA-4B73-A576-4C1A69CB277D}">
      <dgm:prSet/>
      <dgm:spPr/>
      <dgm:t>
        <a:bodyPr/>
        <a:lstStyle/>
        <a:p>
          <a:endParaRPr lang="es-ES"/>
        </a:p>
      </dgm:t>
    </dgm:pt>
    <dgm:pt modelId="{EA454285-1E9B-4C91-AB32-8AEF1C6DE6E9}" type="parTrans" cxnId="{9C6AFAA6-4DBA-4B73-A576-4C1A69CB277D}">
      <dgm:prSet/>
      <dgm:spPr/>
      <dgm:t>
        <a:bodyPr/>
        <a:lstStyle/>
        <a:p>
          <a:endParaRPr lang="es-ES"/>
        </a:p>
      </dgm:t>
    </dgm:pt>
    <dgm:pt modelId="{98310097-437B-4C56-9023-C7C68501253B}" type="pres">
      <dgm:prSet presAssocID="{613E00E6-E447-404F-8BBF-8771DA5D910A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B89C145-ABE9-4C47-9455-BEA846A517F4}" type="pres">
      <dgm:prSet presAssocID="{3BCD50FD-5DC9-4AA8-88A5-745BC31358D9}" presName="comp" presStyleCnt="0"/>
      <dgm:spPr/>
      <dgm:t>
        <a:bodyPr/>
        <a:lstStyle/>
        <a:p>
          <a:endParaRPr lang="en-US"/>
        </a:p>
      </dgm:t>
    </dgm:pt>
    <dgm:pt modelId="{29A46B6E-083C-4D74-AFA3-79414A594652}" type="pres">
      <dgm:prSet presAssocID="{3BCD50FD-5DC9-4AA8-88A5-745BC31358D9}" presName="box" presStyleLbl="node1" presStyleIdx="0" presStyleCnt="1"/>
      <dgm:spPr/>
      <dgm:t>
        <a:bodyPr/>
        <a:lstStyle/>
        <a:p>
          <a:endParaRPr lang="es-ES"/>
        </a:p>
      </dgm:t>
    </dgm:pt>
    <dgm:pt modelId="{FD1CBEED-4EB8-4365-A674-15D755D6E28F}" type="pres">
      <dgm:prSet presAssocID="{3BCD50FD-5DC9-4AA8-88A5-745BC31358D9}" presName="img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09CDC31-D998-4FCB-A698-CCF51F51D3E6}" type="pres">
      <dgm:prSet presAssocID="{3BCD50FD-5DC9-4AA8-88A5-745BC31358D9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5CAD9C8-5928-4339-B1C2-94B9B689917B}" srcId="{613E00E6-E447-404F-8BBF-8771DA5D910A}" destId="{3BCD50FD-5DC9-4AA8-88A5-745BC31358D9}" srcOrd="0" destOrd="0" parTransId="{3E3FFD41-B41E-4424-AAE7-615D03E6ABD5}" sibTransId="{5CEE78CE-34C2-4457-B174-32B54CDF91DD}"/>
    <dgm:cxn modelId="{0E988416-FCA9-473D-8219-074F6DDCC37C}" type="presOf" srcId="{AA212886-D622-45F1-846F-16A1B2905D6E}" destId="{29A46B6E-083C-4D74-AFA3-79414A594652}" srcOrd="0" destOrd="1" presId="urn:microsoft.com/office/officeart/2005/8/layout/vList4"/>
    <dgm:cxn modelId="{DDBBFD7E-EDD8-4E43-B709-0DAB569C38E7}" srcId="{3BCD50FD-5DC9-4AA8-88A5-745BC31358D9}" destId="{46FE30DE-B908-4396-B21C-33BACE78DC91}" srcOrd="1" destOrd="0" parTransId="{3C352B3E-1955-4924-8087-7536E1E5CB66}" sibTransId="{A8E9F84E-6914-4998-9109-1F2D85A04A9E}"/>
    <dgm:cxn modelId="{EEA856CD-2ADD-499C-A6BB-DD21D5C3E410}" type="presOf" srcId="{AA212886-D622-45F1-846F-16A1B2905D6E}" destId="{809CDC31-D998-4FCB-A698-CCF51F51D3E6}" srcOrd="1" destOrd="1" presId="urn:microsoft.com/office/officeart/2005/8/layout/vList4"/>
    <dgm:cxn modelId="{23CAB67D-30E9-4261-982E-CA25C0952A8F}" type="presOf" srcId="{46FE30DE-B908-4396-B21C-33BACE78DC91}" destId="{29A46B6E-083C-4D74-AFA3-79414A594652}" srcOrd="0" destOrd="2" presId="urn:microsoft.com/office/officeart/2005/8/layout/vList4"/>
    <dgm:cxn modelId="{9C6AFAA6-4DBA-4B73-A576-4C1A69CB277D}" srcId="{3BCD50FD-5DC9-4AA8-88A5-745BC31358D9}" destId="{AA212886-D622-45F1-846F-16A1B2905D6E}" srcOrd="0" destOrd="0" parTransId="{EA454285-1E9B-4C91-AB32-8AEF1C6DE6E9}" sibTransId="{78C0A8CD-6762-493B-9DA9-3A901AD5B728}"/>
    <dgm:cxn modelId="{14FC7DBF-F90E-4007-812E-8A456A03D41E}" type="presOf" srcId="{613E00E6-E447-404F-8BBF-8771DA5D910A}" destId="{98310097-437B-4C56-9023-C7C68501253B}" srcOrd="0" destOrd="0" presId="urn:microsoft.com/office/officeart/2005/8/layout/vList4"/>
    <dgm:cxn modelId="{2FA3753A-2D47-40D9-90C0-3CAB178DE4CD}" type="presOf" srcId="{3BCD50FD-5DC9-4AA8-88A5-745BC31358D9}" destId="{809CDC31-D998-4FCB-A698-CCF51F51D3E6}" srcOrd="1" destOrd="0" presId="urn:microsoft.com/office/officeart/2005/8/layout/vList4"/>
    <dgm:cxn modelId="{5053ABBB-CE4B-4EA5-83DF-D91A49B047EA}" type="presOf" srcId="{3BCD50FD-5DC9-4AA8-88A5-745BC31358D9}" destId="{29A46B6E-083C-4D74-AFA3-79414A594652}" srcOrd="0" destOrd="0" presId="urn:microsoft.com/office/officeart/2005/8/layout/vList4"/>
    <dgm:cxn modelId="{AB4EED3D-BBD0-455D-A601-883C4FAF64E0}" type="presOf" srcId="{46FE30DE-B908-4396-B21C-33BACE78DC91}" destId="{809CDC31-D998-4FCB-A698-CCF51F51D3E6}" srcOrd="1" destOrd="2" presId="urn:microsoft.com/office/officeart/2005/8/layout/vList4"/>
    <dgm:cxn modelId="{30BC5947-F844-4578-A3D8-166AFCEEF1D6}" type="presParOf" srcId="{98310097-437B-4C56-9023-C7C68501253B}" destId="{EB89C145-ABE9-4C47-9455-BEA846A517F4}" srcOrd="0" destOrd="0" presId="urn:microsoft.com/office/officeart/2005/8/layout/vList4"/>
    <dgm:cxn modelId="{E9D0286E-2D07-454F-922D-E05E76605379}" type="presParOf" srcId="{EB89C145-ABE9-4C47-9455-BEA846A517F4}" destId="{29A46B6E-083C-4D74-AFA3-79414A594652}" srcOrd="0" destOrd="0" presId="urn:microsoft.com/office/officeart/2005/8/layout/vList4"/>
    <dgm:cxn modelId="{750EB80A-642B-4458-9245-66C59BA467DF}" type="presParOf" srcId="{EB89C145-ABE9-4C47-9455-BEA846A517F4}" destId="{FD1CBEED-4EB8-4365-A674-15D755D6E28F}" srcOrd="1" destOrd="0" presId="urn:microsoft.com/office/officeart/2005/8/layout/vList4"/>
    <dgm:cxn modelId="{C28F20AF-24A3-4128-A6CA-BBD618A093A5}" type="presParOf" srcId="{EB89C145-ABE9-4C47-9455-BEA846A517F4}" destId="{809CDC31-D998-4FCB-A698-CCF51F51D3E6}" srcOrd="2" destOrd="0" presId="urn:microsoft.com/office/officeart/2005/8/layout/vList4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</dgm:pt>
    <dgm:pt modelId="{07B804BD-EDF2-4E0E-A324-F7AB992D2587}" type="sibTrans" cxnId="{0F33CAE3-AC06-4EAE-8641-754C6445F9B0}">
      <dgm:prSet/>
      <dgm:spPr/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</dgm:pt>
    <dgm:pt modelId="{02FC12EF-E6B5-4C71-B12C-0832D448F408}" type="sibTrans" cxnId="{D9925B47-F403-4B30-BEB0-32ED31841A7E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F26314D1-8AA2-4E7B-9734-BBAC5B5A3336}" type="presOf" srcId="{584C2D1F-31B2-4EC7-A3DD-9170586DDFE1}" destId="{267BCAEB-2871-4E74-A09C-7DFD9A79CF3D}" srcOrd="0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3E063D13-22DF-4224-A9C6-D76E1F422B5E}" type="presOf" srcId="{344D547C-FE2D-404A-A85F-7DAED2816B41}" destId="{0FA045A1-6953-4E60-BD87-ACE0A14EEA4F}" srcOrd="1" destOrd="0" presId="urn:microsoft.com/office/officeart/2005/8/layout/list1"/>
    <dgm:cxn modelId="{0EC72C07-0D07-498E-B312-BF3836F9205B}" type="presOf" srcId="{B677A647-9531-4E0F-882D-A515FB186F6C}" destId="{45557956-9896-4DCA-9BEE-B0C6FC70B56D}" srcOrd="0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0DC399F5-D83F-4235-9B7A-2F01B816E459}" type="presOf" srcId="{96654F84-FD0A-4039-A607-40F88DD5E553}" destId="{A85F5C87-DB2E-4CFF-95AA-B002F3C06BCB}" srcOrd="1" destOrd="0" presId="urn:microsoft.com/office/officeart/2005/8/layout/list1"/>
    <dgm:cxn modelId="{445D0429-552F-457B-8F0C-9BA9871A716E}" type="presOf" srcId="{5BDF89B5-3D64-4AD3-B303-F95A1182E5DB}" destId="{1EBB76BD-A9FF-4F59-9B1D-5722402C07C7}" srcOrd="1" destOrd="0" presId="urn:microsoft.com/office/officeart/2005/8/layout/list1"/>
    <dgm:cxn modelId="{8EFC48A4-39AC-44F7-9D7E-A6E9B68C2442}" type="presOf" srcId="{5BDF89B5-3D64-4AD3-B303-F95A1182E5DB}" destId="{C610B5D5-5A71-4970-BA76-956E05E5CC5F}" srcOrd="0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9F379E45-9A2A-4E7D-8BC6-14AB831456DE}" type="presOf" srcId="{584C2D1F-31B2-4EC7-A3DD-9170586DDFE1}" destId="{964B9393-B860-4BC1-B51C-9494762B94F6}" srcOrd="1" destOrd="0" presId="urn:microsoft.com/office/officeart/2005/8/layout/list1"/>
    <dgm:cxn modelId="{BC40A60F-3CC2-4CEC-BD4C-2F777D68A39F}" type="presOf" srcId="{96654F84-FD0A-4039-A607-40F88DD5E553}" destId="{802A95F7-58EB-4883-81BB-28AE48F89C62}" srcOrd="0" destOrd="0" presId="urn:microsoft.com/office/officeart/2005/8/layout/list1"/>
    <dgm:cxn modelId="{639D25FC-781C-46C2-9FB1-58F9225D378D}" type="presOf" srcId="{B677A647-9531-4E0F-882D-A515FB186F6C}" destId="{3298FBA7-6F48-4FED-885A-86A286FBAF26}" srcOrd="1" destOrd="0" presId="urn:microsoft.com/office/officeart/2005/8/layout/list1"/>
    <dgm:cxn modelId="{0E6D292D-A351-42C1-80F0-24C8B3ADB377}" type="presOf" srcId="{344D547C-FE2D-404A-A85F-7DAED2816B41}" destId="{64F2B568-1126-40FF-9D9B-0AECD4FA2BE3}" srcOrd="0" destOrd="0" presId="urn:microsoft.com/office/officeart/2005/8/layout/list1"/>
    <dgm:cxn modelId="{26EE6860-DF42-4229-98ED-15429E70954A}" type="presOf" srcId="{C1CF935D-73DE-4A82-9F6E-549D878A253D}" destId="{D89C6509-8B2F-4C5F-AA99-EC6195239835}" srcOrd="0" destOrd="0" presId="urn:microsoft.com/office/officeart/2005/8/layout/list1"/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C2054BC7-DFEE-40E7-AC8D-64FDA4B72CEE}" type="presParOf" srcId="{D89C6509-8B2F-4C5F-AA99-EC6195239835}" destId="{E76D02C9-6A96-4E1D-AEB4-D216374E906C}" srcOrd="0" destOrd="0" presId="urn:microsoft.com/office/officeart/2005/8/layout/list1"/>
    <dgm:cxn modelId="{242A7979-BEFB-4ABD-AA0C-516D10B30E83}" type="presParOf" srcId="{E76D02C9-6A96-4E1D-AEB4-D216374E906C}" destId="{C610B5D5-5A71-4970-BA76-956E05E5CC5F}" srcOrd="0" destOrd="0" presId="urn:microsoft.com/office/officeart/2005/8/layout/list1"/>
    <dgm:cxn modelId="{A0A923F2-7DAF-429C-BBF8-77A5A8ABC142}" type="presParOf" srcId="{E76D02C9-6A96-4E1D-AEB4-D216374E906C}" destId="{1EBB76BD-A9FF-4F59-9B1D-5722402C07C7}" srcOrd="1" destOrd="0" presId="urn:microsoft.com/office/officeart/2005/8/layout/list1"/>
    <dgm:cxn modelId="{AECF6E18-EE11-40C5-A4EF-6685A07C631A}" type="presParOf" srcId="{D89C6509-8B2F-4C5F-AA99-EC6195239835}" destId="{2B096E8C-069F-4384-A652-376FCC11F1A5}" srcOrd="1" destOrd="0" presId="urn:microsoft.com/office/officeart/2005/8/layout/list1"/>
    <dgm:cxn modelId="{74B90D5D-2828-4742-BCB7-E0E27B12EC15}" type="presParOf" srcId="{D89C6509-8B2F-4C5F-AA99-EC6195239835}" destId="{656D2653-D397-4363-9948-1BF5912F58F6}" srcOrd="2" destOrd="0" presId="urn:microsoft.com/office/officeart/2005/8/layout/list1"/>
    <dgm:cxn modelId="{D46E5434-7D80-43AC-819D-EB7C0E12F1B2}" type="presParOf" srcId="{D89C6509-8B2F-4C5F-AA99-EC6195239835}" destId="{425E6B9B-8D2C-43A9-9AD7-E9CEFCB026E0}" srcOrd="3" destOrd="0" presId="urn:microsoft.com/office/officeart/2005/8/layout/list1"/>
    <dgm:cxn modelId="{99453D9D-BC8A-4A83-AE99-04B529829420}" type="presParOf" srcId="{D89C6509-8B2F-4C5F-AA99-EC6195239835}" destId="{95757B4E-A614-4586-9CC1-3E74D5B079F0}" srcOrd="4" destOrd="0" presId="urn:microsoft.com/office/officeart/2005/8/layout/list1"/>
    <dgm:cxn modelId="{4841F23C-18A1-49CE-9205-94F2C756DD49}" type="presParOf" srcId="{95757B4E-A614-4586-9CC1-3E74D5B079F0}" destId="{802A95F7-58EB-4883-81BB-28AE48F89C62}" srcOrd="0" destOrd="0" presId="urn:microsoft.com/office/officeart/2005/8/layout/list1"/>
    <dgm:cxn modelId="{9E0D1584-0325-4DC8-85DB-190DD98D41AF}" type="presParOf" srcId="{95757B4E-A614-4586-9CC1-3E74D5B079F0}" destId="{A85F5C87-DB2E-4CFF-95AA-B002F3C06BCB}" srcOrd="1" destOrd="0" presId="urn:microsoft.com/office/officeart/2005/8/layout/list1"/>
    <dgm:cxn modelId="{67F23ED8-B0F7-4796-805F-50C0CC0FAECA}" type="presParOf" srcId="{D89C6509-8B2F-4C5F-AA99-EC6195239835}" destId="{9261C5E6-300D-48E1-B812-D11F61340807}" srcOrd="5" destOrd="0" presId="urn:microsoft.com/office/officeart/2005/8/layout/list1"/>
    <dgm:cxn modelId="{1F1F88B0-F8CB-421C-ABA1-7CC3B1A5EFF2}" type="presParOf" srcId="{D89C6509-8B2F-4C5F-AA99-EC6195239835}" destId="{E8039DC9-3940-4717-9FC2-E0FB2B845D40}" srcOrd="6" destOrd="0" presId="urn:microsoft.com/office/officeart/2005/8/layout/list1"/>
    <dgm:cxn modelId="{803281FA-668E-47F2-807F-566D34065328}" type="presParOf" srcId="{D89C6509-8B2F-4C5F-AA99-EC6195239835}" destId="{AC3DD5B4-A211-4DB4-B32D-D3155674C6DB}" srcOrd="7" destOrd="0" presId="urn:microsoft.com/office/officeart/2005/8/layout/list1"/>
    <dgm:cxn modelId="{5B9C67B2-9CFC-442F-B602-7D2348FC3CD5}" type="presParOf" srcId="{D89C6509-8B2F-4C5F-AA99-EC6195239835}" destId="{2657AC2C-B22E-4C06-82CB-A6C3DDC16AE3}" srcOrd="8" destOrd="0" presId="urn:microsoft.com/office/officeart/2005/8/layout/list1"/>
    <dgm:cxn modelId="{04C9026A-B594-4F89-97B0-46E6C12F56F7}" type="presParOf" srcId="{2657AC2C-B22E-4C06-82CB-A6C3DDC16AE3}" destId="{45557956-9896-4DCA-9BEE-B0C6FC70B56D}" srcOrd="0" destOrd="0" presId="urn:microsoft.com/office/officeart/2005/8/layout/list1"/>
    <dgm:cxn modelId="{B00F18E4-F80A-46B5-A2DC-4ADF18BE2AC9}" type="presParOf" srcId="{2657AC2C-B22E-4C06-82CB-A6C3DDC16AE3}" destId="{3298FBA7-6F48-4FED-885A-86A286FBAF26}" srcOrd="1" destOrd="0" presId="urn:microsoft.com/office/officeart/2005/8/layout/list1"/>
    <dgm:cxn modelId="{27C5FD19-51DB-462F-884D-64C1D79C7790}" type="presParOf" srcId="{D89C6509-8B2F-4C5F-AA99-EC6195239835}" destId="{3719F7A0-0ABE-4D6F-8AF7-C5219DAF767B}" srcOrd="9" destOrd="0" presId="urn:microsoft.com/office/officeart/2005/8/layout/list1"/>
    <dgm:cxn modelId="{AFF771FE-85D8-4353-858F-FED1A662E697}" type="presParOf" srcId="{D89C6509-8B2F-4C5F-AA99-EC6195239835}" destId="{7281E192-0F65-48D7-B735-F7D840E37B27}" srcOrd="10" destOrd="0" presId="urn:microsoft.com/office/officeart/2005/8/layout/list1"/>
    <dgm:cxn modelId="{B148EBB2-7F9F-4E15-8B15-371BF66D803E}" type="presParOf" srcId="{D89C6509-8B2F-4C5F-AA99-EC6195239835}" destId="{16332E3B-C480-4558-B382-F0503CC2D578}" srcOrd="11" destOrd="0" presId="urn:microsoft.com/office/officeart/2005/8/layout/list1"/>
    <dgm:cxn modelId="{E62378D5-535C-4303-934E-452C8A52E805}" type="presParOf" srcId="{D89C6509-8B2F-4C5F-AA99-EC6195239835}" destId="{99A3F9E4-9179-468B-961F-215EE7AE5C81}" srcOrd="12" destOrd="0" presId="urn:microsoft.com/office/officeart/2005/8/layout/list1"/>
    <dgm:cxn modelId="{6FC34500-7AAD-4ED0-804D-E4C1222A32EA}" type="presParOf" srcId="{99A3F9E4-9179-468B-961F-215EE7AE5C81}" destId="{64F2B568-1126-40FF-9D9B-0AECD4FA2BE3}" srcOrd="0" destOrd="0" presId="urn:microsoft.com/office/officeart/2005/8/layout/list1"/>
    <dgm:cxn modelId="{EAD2D072-C827-43B7-9010-9FB228A625BF}" type="presParOf" srcId="{99A3F9E4-9179-468B-961F-215EE7AE5C81}" destId="{0FA045A1-6953-4E60-BD87-ACE0A14EEA4F}" srcOrd="1" destOrd="0" presId="urn:microsoft.com/office/officeart/2005/8/layout/list1"/>
    <dgm:cxn modelId="{C65CAE09-6F57-4B03-BAFC-BC78D161BFAB}" type="presParOf" srcId="{D89C6509-8B2F-4C5F-AA99-EC6195239835}" destId="{00716204-C7AB-433E-B0DD-980B4EA82CB4}" srcOrd="13" destOrd="0" presId="urn:microsoft.com/office/officeart/2005/8/layout/list1"/>
    <dgm:cxn modelId="{B96E40E6-D945-4016-95A9-6334E9D3CD00}" type="presParOf" srcId="{D89C6509-8B2F-4C5F-AA99-EC6195239835}" destId="{884D1FB8-A23E-4EB8-A036-14BEF0BB7993}" srcOrd="14" destOrd="0" presId="urn:microsoft.com/office/officeart/2005/8/layout/list1"/>
    <dgm:cxn modelId="{4466B1E3-4D61-4A2F-BC84-105FE2FEEE94}" type="presParOf" srcId="{D89C6509-8B2F-4C5F-AA99-EC6195239835}" destId="{DE301283-5C2A-4C56-88CD-0770A3A88B55}" srcOrd="15" destOrd="0" presId="urn:microsoft.com/office/officeart/2005/8/layout/list1"/>
    <dgm:cxn modelId="{B3ADB1F0-78F8-4FFB-B1EE-9C5D3878E4BC}" type="presParOf" srcId="{D89C6509-8B2F-4C5F-AA99-EC6195239835}" destId="{3A57D0F8-9548-4D3F-B9DE-15DE6FFA950F}" srcOrd="16" destOrd="0" presId="urn:microsoft.com/office/officeart/2005/8/layout/list1"/>
    <dgm:cxn modelId="{014D33A5-D5A7-4C33-84E3-929838D1E82C}" type="presParOf" srcId="{3A57D0F8-9548-4D3F-B9DE-15DE6FFA950F}" destId="{267BCAEB-2871-4E74-A09C-7DFD9A79CF3D}" srcOrd="0" destOrd="0" presId="urn:microsoft.com/office/officeart/2005/8/layout/list1"/>
    <dgm:cxn modelId="{144BFF79-CF97-40CB-9EB6-BD6C4AAB7195}" type="presParOf" srcId="{3A57D0F8-9548-4D3F-B9DE-15DE6FFA950F}" destId="{964B9393-B860-4BC1-B51C-9494762B94F6}" srcOrd="1" destOrd="0" presId="urn:microsoft.com/office/officeart/2005/8/layout/list1"/>
    <dgm:cxn modelId="{5D8F02C5-6BFD-4360-9D72-DE25F9D37EE9}" type="presParOf" srcId="{D89C6509-8B2F-4C5F-AA99-EC6195239835}" destId="{246DDA5B-09B1-42E3-9605-89F12F5DB5C0}" srcOrd="17" destOrd="0" presId="urn:microsoft.com/office/officeart/2005/8/layout/list1"/>
    <dgm:cxn modelId="{90CD7D4E-F7E5-43D0-AC85-6B0EC2B51711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13E00E6-E447-404F-8BBF-8771DA5D910A}" type="doc">
      <dgm:prSet loTypeId="urn:microsoft.com/office/officeart/2005/8/layout/vList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8310097-437B-4C56-9023-C7C68501253B}" type="pres">
      <dgm:prSet presAssocID="{613E00E6-E447-404F-8BBF-8771DA5D910A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</dgm:ptLst>
  <dgm:cxnLst>
    <dgm:cxn modelId="{A527ED35-4E7B-410A-8B51-8BAA5A3EC0E7}" type="presOf" srcId="{613E00E6-E447-404F-8BBF-8771DA5D910A}" destId="{98310097-437B-4C56-9023-C7C68501253B}" srcOrd="0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8A180-043A-4E8B-9249-BB27FC48D125}" type="datetimeFigureOut">
              <a:rPr lang="es-ES" smtClean="0"/>
              <a:pPr/>
              <a:t>07/03/2011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63853-A445-464A-BBD8-B4C1584E43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19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20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21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22</a:t>
            </a:fld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23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24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07-03-2011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07-03-2011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07-03-2011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07-03-2011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07-03-2011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07-03-2011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07-03-2011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07-03-2011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07-03-2011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07-03-2011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07-03-2011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1CB4C-A0B0-41EF-93CA-3EEF18DBFDD8}" type="datetimeFigureOut">
              <a:rPr lang="es-CL" smtClean="0"/>
              <a:pPr/>
              <a:t>07-03-2011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diagramColors" Target="../diagrams/colors1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5.xml"/><Relationship Id="rId5" Type="http://schemas.openxmlformats.org/officeDocument/2006/relationships/diagramLayout" Target="../diagrams/layout15.xml"/><Relationship Id="rId4" Type="http://schemas.openxmlformats.org/officeDocument/2006/relationships/diagramData" Target="../diagrams/data1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Data" Target="../diagrams/data16.xml"/><Relationship Id="rId7" Type="http://schemas.openxmlformats.org/officeDocument/2006/relationships/diagramData" Target="../diagrams/data1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10" Type="http://schemas.openxmlformats.org/officeDocument/2006/relationships/diagramColors" Target="../diagrams/colors17.xml"/><Relationship Id="rId4" Type="http://schemas.openxmlformats.org/officeDocument/2006/relationships/diagramLayout" Target="../diagrams/layout16.xml"/><Relationship Id="rId9" Type="http://schemas.openxmlformats.org/officeDocument/2006/relationships/diagramQuickStyle" Target="../diagrams/quickStyle1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Data" Target="../diagrams/data18.xml"/><Relationship Id="rId7" Type="http://schemas.openxmlformats.org/officeDocument/2006/relationships/diagramData" Target="../diagrams/data1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10" Type="http://schemas.openxmlformats.org/officeDocument/2006/relationships/diagramColors" Target="../diagrams/colors19.xml"/><Relationship Id="rId4" Type="http://schemas.openxmlformats.org/officeDocument/2006/relationships/diagramLayout" Target="../diagrams/layout18.xml"/><Relationship Id="rId9" Type="http://schemas.openxmlformats.org/officeDocument/2006/relationships/diagramQuickStyle" Target="../diagrams/quickStyle1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Data" Target="../diagrams/data20.xml"/><Relationship Id="rId7" Type="http://schemas.openxmlformats.org/officeDocument/2006/relationships/diagramData" Target="../diagrams/data2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10" Type="http://schemas.openxmlformats.org/officeDocument/2006/relationships/diagramColors" Target="../diagrams/colors21.xml"/><Relationship Id="rId4" Type="http://schemas.openxmlformats.org/officeDocument/2006/relationships/diagramLayout" Target="../diagrams/layout20.xml"/><Relationship Id="rId9" Type="http://schemas.openxmlformats.org/officeDocument/2006/relationships/diagramQuickStyle" Target="../diagrams/quickStyle2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3" Type="http://schemas.openxmlformats.org/officeDocument/2006/relationships/diagramData" Target="../diagrams/data22.xml"/><Relationship Id="rId7" Type="http://schemas.openxmlformats.org/officeDocument/2006/relationships/diagramData" Target="../diagrams/data2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10" Type="http://schemas.openxmlformats.org/officeDocument/2006/relationships/diagramColors" Target="../diagrams/colors23.xml"/><Relationship Id="rId4" Type="http://schemas.openxmlformats.org/officeDocument/2006/relationships/diagramLayout" Target="../diagrams/layout22.xml"/><Relationship Id="rId9" Type="http://schemas.openxmlformats.org/officeDocument/2006/relationships/diagramQuickStyle" Target="../diagrams/quickStyle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6.png"/><Relationship Id="rId3" Type="http://schemas.openxmlformats.org/officeDocument/2006/relationships/diagramData" Target="../diagrams/data26.xml"/><Relationship Id="rId7" Type="http://schemas.openxmlformats.org/officeDocument/2006/relationships/image" Target="../media/image12.pn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6.xml"/><Relationship Id="rId11" Type="http://schemas.openxmlformats.org/officeDocument/2006/relationships/hyperlink" Target="http://images.google.cl/imgres?imgurl=http://www.geocities.com/capacitacion_directa/quiebra.JPG&amp;imgrefurl=http://www.geocities.com/capacitacion_directa/cursosespeciales.html&amp;usg=__ZrX_WEnFRfNI-Is7jsiGDlr3QW8=&amp;h=322&amp;w=378&amp;sz=81&amp;hl=es&amp;start=2&amp;tbnid=ejtEO4YtE1OqfM:&amp;tbnh=104&amp;tbnw=122&amp;prev=/images?q=quiebra&amp;gbv=2&amp;hl=es" TargetMode="External"/><Relationship Id="rId5" Type="http://schemas.openxmlformats.org/officeDocument/2006/relationships/diagramQuickStyle" Target="../diagrams/quickStyle26.xml"/><Relationship Id="rId10" Type="http://schemas.openxmlformats.org/officeDocument/2006/relationships/image" Target="../media/image14.jpeg"/><Relationship Id="rId4" Type="http://schemas.openxmlformats.org/officeDocument/2006/relationships/diagramLayout" Target="../diagrams/layout26.xml"/><Relationship Id="rId9" Type="http://schemas.openxmlformats.org/officeDocument/2006/relationships/hyperlink" Target="http://images.google.cl/imgres?imgurl=http://www.tarotcarmencamino.com/astrologia/images/dinero.jpg&amp;imgrefurl=http://www.tarotcarmencamino.com/astrologia/Signos_y_dinero.html&amp;usg=__leWTaZ2p_aap8ezJ_iYE4Glz7B4=&amp;h=328&amp;w=280&amp;sz=25&amp;hl=es&amp;start=15&amp;tbnid=UrUMcrPwO1_XaM:&amp;tbnh=118&amp;tbnw=101&amp;prev=/images?q=dinero&amp;gbv=2&amp;hl=es&amp;sa=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7.xml"/><Relationship Id="rId5" Type="http://schemas.openxmlformats.org/officeDocument/2006/relationships/diagramQuickStyle" Target="../diagrams/quickStyle27.xml"/><Relationship Id="rId4" Type="http://schemas.openxmlformats.org/officeDocument/2006/relationships/diagramLayout" Target="../diagrams/layout2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9.xml"/><Relationship Id="rId3" Type="http://schemas.openxmlformats.org/officeDocument/2006/relationships/diagramData" Target="../diagrams/data28.xml"/><Relationship Id="rId7" Type="http://schemas.openxmlformats.org/officeDocument/2006/relationships/diagramData" Target="../diagrams/data2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10" Type="http://schemas.openxmlformats.org/officeDocument/2006/relationships/diagramColors" Target="../diagrams/colors29.xml"/><Relationship Id="rId4" Type="http://schemas.openxmlformats.org/officeDocument/2006/relationships/diagramLayout" Target="../diagrams/layout28.xml"/><Relationship Id="rId9" Type="http://schemas.openxmlformats.org/officeDocument/2006/relationships/diagramQuickStyle" Target="../diagrams/quickStyle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1.xml"/><Relationship Id="rId3" Type="http://schemas.openxmlformats.org/officeDocument/2006/relationships/diagramData" Target="../diagrams/data30.xml"/><Relationship Id="rId7" Type="http://schemas.openxmlformats.org/officeDocument/2006/relationships/diagramData" Target="../diagrams/data3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0.xml"/><Relationship Id="rId5" Type="http://schemas.openxmlformats.org/officeDocument/2006/relationships/diagramQuickStyle" Target="../diagrams/quickStyle30.xml"/><Relationship Id="rId10" Type="http://schemas.openxmlformats.org/officeDocument/2006/relationships/diagramColors" Target="../diagrams/colors31.xml"/><Relationship Id="rId4" Type="http://schemas.openxmlformats.org/officeDocument/2006/relationships/diagramLayout" Target="../diagrams/layout30.xml"/><Relationship Id="rId9" Type="http://schemas.openxmlformats.org/officeDocument/2006/relationships/diagramQuickStyle" Target="../diagrams/quickStyle3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2.xml"/><Relationship Id="rId5" Type="http://schemas.openxmlformats.org/officeDocument/2006/relationships/diagramQuickStyle" Target="../diagrams/quickStyle32.xml"/><Relationship Id="rId4" Type="http://schemas.openxmlformats.org/officeDocument/2006/relationships/diagramLayout" Target="../diagrams/layout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3.xml"/><Relationship Id="rId5" Type="http://schemas.openxmlformats.org/officeDocument/2006/relationships/diagramQuickStyle" Target="../diagrams/quickStyle33.xml"/><Relationship Id="rId4" Type="http://schemas.openxmlformats.org/officeDocument/2006/relationships/diagramLayout" Target="../diagrams/layout3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4.xml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4.xml"/><Relationship Id="rId5" Type="http://schemas.openxmlformats.org/officeDocument/2006/relationships/diagramQuickStyle" Target="../diagrams/quickStyle34.xml"/><Relationship Id="rId4" Type="http://schemas.openxmlformats.org/officeDocument/2006/relationships/diagramLayout" Target="../diagrams/layout3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5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5.xml"/><Relationship Id="rId5" Type="http://schemas.openxmlformats.org/officeDocument/2006/relationships/diagramQuickStyle" Target="../diagrams/quickStyle35.xml"/><Relationship Id="rId4" Type="http://schemas.openxmlformats.org/officeDocument/2006/relationships/diagramLayout" Target="../diagrams/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Data" Target="../diagrams/data6.xml"/><Relationship Id="rId7" Type="http://schemas.openxmlformats.org/officeDocument/2006/relationships/diagramData" Target="../diagrams/data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diagramColors" Target="../diagrams/colors7.xml"/><Relationship Id="rId4" Type="http://schemas.openxmlformats.org/officeDocument/2006/relationships/diagramLayout" Target="../diagrams/layout6.xml"/><Relationship Id="rId9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Data" Target="../diagrams/data8.xml"/><Relationship Id="rId7" Type="http://schemas.openxmlformats.org/officeDocument/2006/relationships/diagramData" Target="../diagrams/data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7.png"/><Relationship Id="rId5" Type="http://schemas.openxmlformats.org/officeDocument/2006/relationships/diagramQuickStyle" Target="../diagrams/quickStyle8.xml"/><Relationship Id="rId10" Type="http://schemas.openxmlformats.org/officeDocument/2006/relationships/diagramColors" Target="../diagrams/colors9.xml"/><Relationship Id="rId4" Type="http://schemas.openxmlformats.org/officeDocument/2006/relationships/diagramLayout" Target="../diagrams/layout8.xml"/><Relationship Id="rId9" Type="http://schemas.openxmlformats.org/officeDocument/2006/relationships/diagramQuickStyle" Target="../diagrams/quickStyl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Data" Target="../diagrams/data10.xml"/><Relationship Id="rId7" Type="http://schemas.openxmlformats.org/officeDocument/2006/relationships/diagramData" Target="../diagrams/data1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10.xml"/><Relationship Id="rId10" Type="http://schemas.openxmlformats.org/officeDocument/2006/relationships/diagramColors" Target="../diagrams/colors11.xml"/><Relationship Id="rId4" Type="http://schemas.openxmlformats.org/officeDocument/2006/relationships/diagramLayout" Target="../diagrams/layout10.xml"/><Relationship Id="rId9" Type="http://schemas.openxmlformats.org/officeDocument/2006/relationships/diagramQuickStyle" Target="../diagrams/quickStyle1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13" Type="http://schemas.openxmlformats.org/officeDocument/2006/relationships/diagramQuickStyle" Target="../diagrams/quickStyle14.xml"/><Relationship Id="rId3" Type="http://schemas.openxmlformats.org/officeDocument/2006/relationships/diagramData" Target="../diagrams/data12.xml"/><Relationship Id="rId7" Type="http://schemas.openxmlformats.org/officeDocument/2006/relationships/diagramData" Target="../diagrams/data13.xml"/><Relationship Id="rId12" Type="http://schemas.openxmlformats.org/officeDocument/2006/relationships/diagramLayout" Target="../diagrams/layout1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11" Type="http://schemas.openxmlformats.org/officeDocument/2006/relationships/diagramData" Target="../diagrams/data14.xml"/><Relationship Id="rId5" Type="http://schemas.openxmlformats.org/officeDocument/2006/relationships/diagramQuickStyle" Target="../diagrams/quickStyle12.xml"/><Relationship Id="rId10" Type="http://schemas.openxmlformats.org/officeDocument/2006/relationships/diagramColors" Target="../diagrams/colors13.xml"/><Relationship Id="rId4" Type="http://schemas.openxmlformats.org/officeDocument/2006/relationships/diagramLayout" Target="../diagrams/layout12.xml"/><Relationship Id="rId9" Type="http://schemas.openxmlformats.org/officeDocument/2006/relationships/diagramQuickStyle" Target="../diagrams/quickStyle13.xml"/><Relationship Id="rId14" Type="http://schemas.openxmlformats.org/officeDocument/2006/relationships/diagramColors" Target="../diagrams/colors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928802"/>
            <a:ext cx="7772400" cy="1254001"/>
          </a:xfrm>
        </p:spPr>
        <p:txBody>
          <a:bodyPr>
            <a:noAutofit/>
          </a:bodyPr>
          <a:lstStyle/>
          <a:p>
            <a:r>
              <a:rPr lang="es-ES" dirty="0" smtClean="0"/>
              <a:t>Diseño de procesos para la producción de Biocombustibles</a:t>
            </a:r>
            <a:endParaRPr lang="es-CL" sz="3600" b="1" dirty="0">
              <a:latin typeface="+mn-lt"/>
            </a:endParaRPr>
          </a:p>
        </p:txBody>
      </p:sp>
      <p:pic>
        <p:nvPicPr>
          <p:cNvPr id="8" name="Picture 4" descr="C:\Documents and Settings\Administrador\Application Data\SSH\temp\Logo1_Transparente.gif"/>
          <p:cNvPicPr>
            <a:picLocks noChangeAspect="1" noChangeArrowheads="1"/>
          </p:cNvPicPr>
          <p:nvPr/>
        </p:nvPicPr>
        <p:blipFill>
          <a:blip r:embed="rId2" cstate="print"/>
          <a:srcRect r="42500"/>
          <a:stretch>
            <a:fillRect/>
          </a:stretch>
        </p:blipFill>
        <p:spPr bwMode="auto">
          <a:xfrm>
            <a:off x="0" y="142852"/>
            <a:ext cx="1572206" cy="88496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5772275"/>
            <a:ext cx="1828779" cy="10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Rectángulo"/>
          <p:cNvSpPr/>
          <p:nvPr/>
        </p:nvSpPr>
        <p:spPr>
          <a:xfrm>
            <a:off x="1000100" y="3714752"/>
            <a:ext cx="70009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s-ES" sz="2400" dirty="0" err="1" smtClean="0">
                <a:solidFill>
                  <a:schemeClr val="tx2"/>
                </a:solidFill>
              </a:rPr>
              <a:t>Profs</a:t>
            </a:r>
            <a:r>
              <a:rPr lang="es-ES" sz="2400" dirty="0" smtClean="0">
                <a:solidFill>
                  <a:schemeClr val="tx2"/>
                </a:solidFill>
              </a:rPr>
              <a:t>. </a:t>
            </a:r>
            <a:r>
              <a:rPr lang="es-ES" sz="2400" dirty="0" err="1" smtClean="0">
                <a:solidFill>
                  <a:schemeClr val="tx2"/>
                </a:solidFill>
              </a:rPr>
              <a:t>M.Elena</a:t>
            </a:r>
            <a:r>
              <a:rPr lang="es-ES" sz="2400" dirty="0" smtClean="0">
                <a:solidFill>
                  <a:schemeClr val="tx2"/>
                </a:solidFill>
              </a:rPr>
              <a:t> Lienqueo y Oriana Salazar</a:t>
            </a:r>
          </a:p>
          <a:p>
            <a:pPr algn="ctr">
              <a:lnSpc>
                <a:spcPct val="80000"/>
              </a:lnSpc>
              <a:defRPr/>
            </a:pPr>
            <a:r>
              <a:rPr lang="es-ES" sz="2400" dirty="0" smtClean="0">
                <a:solidFill>
                  <a:schemeClr val="tx2"/>
                </a:solidFill>
              </a:rPr>
              <a:t>Prof. Auxiliar: </a:t>
            </a:r>
            <a:r>
              <a:rPr lang="es-ES" sz="1200" dirty="0" smtClean="0">
                <a:solidFill>
                  <a:schemeClr val="tx2"/>
                </a:solidFill>
              </a:rPr>
              <a:t>Por definir</a:t>
            </a:r>
            <a:endParaRPr lang="es-ES" sz="2400" dirty="0" smtClean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  <a:defRPr/>
            </a:pPr>
            <a:r>
              <a:rPr lang="es-ES" dirty="0" smtClean="0">
                <a:solidFill>
                  <a:schemeClr val="tx2"/>
                </a:solidFill>
              </a:rPr>
              <a:t>Centro de Ing. Bioquímica y Biotecnología</a:t>
            </a:r>
          </a:p>
          <a:p>
            <a:pPr algn="ctr">
              <a:lnSpc>
                <a:spcPct val="80000"/>
              </a:lnSpc>
              <a:defRPr/>
            </a:pPr>
            <a:r>
              <a:rPr lang="es-ES" dirty="0" smtClean="0">
                <a:solidFill>
                  <a:schemeClr val="tx2"/>
                </a:solidFill>
              </a:rPr>
              <a:t>Facultad de Ciencias. Físicas y Matemáticas</a:t>
            </a:r>
          </a:p>
          <a:p>
            <a:pPr algn="ctr">
              <a:lnSpc>
                <a:spcPct val="80000"/>
              </a:lnSpc>
              <a:defRPr/>
            </a:pPr>
            <a:r>
              <a:rPr lang="es-ES" dirty="0" smtClean="0">
                <a:solidFill>
                  <a:schemeClr val="tx2"/>
                </a:solidFill>
              </a:rPr>
              <a:t>Universidad de Chile</a:t>
            </a:r>
          </a:p>
          <a:p>
            <a:pPr algn="ctr">
              <a:lnSpc>
                <a:spcPct val="80000"/>
              </a:lnSpc>
              <a:defRPr/>
            </a:pPr>
            <a:r>
              <a:rPr lang="es-ES" dirty="0" smtClean="0">
                <a:solidFill>
                  <a:schemeClr val="tx2"/>
                </a:solidFill>
              </a:rPr>
              <a:t>Plaza </a:t>
            </a:r>
            <a:r>
              <a:rPr lang="es-ES" dirty="0" err="1" smtClean="0">
                <a:solidFill>
                  <a:schemeClr val="tx2"/>
                </a:solidFill>
              </a:rPr>
              <a:t>Ercilla</a:t>
            </a:r>
            <a:r>
              <a:rPr lang="es-ES" dirty="0" smtClean="0">
                <a:solidFill>
                  <a:schemeClr val="tx2"/>
                </a:solidFill>
              </a:rPr>
              <a:t> 847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42844" y="142851"/>
            <a:ext cx="6929486" cy="641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Clasificación de la Biomasa</a:t>
            </a:r>
          </a:p>
          <a:p>
            <a:endParaRPr lang="es-ES" sz="2800" b="1" dirty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400" b="1" i="1" dirty="0" smtClean="0">
                <a:solidFill>
                  <a:schemeClr val="tx1">
                    <a:lumMod val="75000"/>
                  </a:schemeClr>
                </a:solidFill>
              </a:rPr>
              <a:t>Según el origen de los residuos</a:t>
            </a:r>
          </a:p>
          <a:p>
            <a:pPr>
              <a:buFont typeface="Arial" pitchFamily="34" charset="0"/>
              <a:buChar char="•"/>
            </a:pPr>
            <a:endParaRPr lang="es-ES" sz="2200" dirty="0">
              <a:solidFill>
                <a:schemeClr val="tx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" sz="2200" dirty="0" smtClean="0">
                <a:solidFill>
                  <a:schemeClr val="tx1">
                    <a:lumMod val="75000"/>
                  </a:schemeClr>
                </a:solidFill>
              </a:rPr>
              <a:t>Residuos agrícolas y forestales, cultivos energéticos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200" dirty="0" smtClean="0">
                <a:solidFill>
                  <a:schemeClr val="tx1">
                    <a:lumMod val="75000"/>
                  </a:schemeClr>
                </a:solidFill>
              </a:rPr>
              <a:t>Residuos animales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200" dirty="0" smtClean="0">
                <a:solidFill>
                  <a:schemeClr val="tx1">
                    <a:lumMod val="75000"/>
                  </a:schemeClr>
                </a:solidFill>
              </a:rPr>
              <a:t>Residuos de la industria agrícola y forestal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200" dirty="0" smtClean="0">
                <a:solidFill>
                  <a:schemeClr val="tx1">
                    <a:lumMod val="75000"/>
                  </a:schemeClr>
                </a:solidFill>
              </a:rPr>
              <a:t>Residuos sólidos y de aguas residuales</a:t>
            </a:r>
          </a:p>
          <a:p>
            <a:endParaRPr lang="es-ES" sz="2400" b="1" i="1" dirty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i="1" dirty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i="1" dirty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dirty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dirty="0" smtClean="0"/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pic>
        <p:nvPicPr>
          <p:cNvPr id="10" name="9 Imagen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071810"/>
            <a:ext cx="5572164" cy="34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7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10" name="9 Diagrama"/>
          <p:cNvGraphicFramePr/>
          <p:nvPr/>
        </p:nvGraphicFramePr>
        <p:xfrm>
          <a:off x="714348" y="500042"/>
          <a:ext cx="6215106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10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6 Marcador de contenido"/>
          <p:cNvGraphicFramePr>
            <a:graphicFrameLocks/>
          </p:cNvGraphicFramePr>
          <p:nvPr/>
        </p:nvGraphicFramePr>
        <p:xfrm>
          <a:off x="357158" y="928670"/>
          <a:ext cx="6615130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6 Rectángulo"/>
          <p:cNvSpPr/>
          <p:nvPr/>
        </p:nvSpPr>
        <p:spPr>
          <a:xfrm>
            <a:off x="1285852" y="428604"/>
            <a:ext cx="3666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 smtClean="0"/>
              <a:t>Introducción-</a:t>
            </a:r>
            <a:r>
              <a:rPr lang="es-CL" dirty="0" smtClean="0">
                <a:solidFill>
                  <a:srgbClr val="FF0000"/>
                </a:solidFill>
              </a:rPr>
              <a:t>Evolución Combustibles</a:t>
            </a:r>
            <a:endParaRPr lang="es-E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928662" y="1397000"/>
          <a:ext cx="61436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6 Rectángulo"/>
          <p:cNvSpPr/>
          <p:nvPr/>
        </p:nvSpPr>
        <p:spPr>
          <a:xfrm>
            <a:off x="1142976" y="357166"/>
            <a:ext cx="3666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 smtClean="0"/>
              <a:t>Introducción-</a:t>
            </a:r>
            <a:r>
              <a:rPr lang="es-CL" dirty="0" smtClean="0">
                <a:solidFill>
                  <a:srgbClr val="FF0000"/>
                </a:solidFill>
              </a:rPr>
              <a:t>Evolución Combustibles</a:t>
            </a:r>
            <a:endParaRPr lang="es-E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928662" y="1397000"/>
          <a:ext cx="61436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6 Rectángulo"/>
          <p:cNvSpPr/>
          <p:nvPr/>
        </p:nvSpPr>
        <p:spPr>
          <a:xfrm>
            <a:off x="1142976" y="357166"/>
            <a:ext cx="3666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 smtClean="0"/>
              <a:t>Introducción-</a:t>
            </a:r>
            <a:r>
              <a:rPr lang="es-CL" dirty="0" smtClean="0">
                <a:solidFill>
                  <a:srgbClr val="FF0000"/>
                </a:solidFill>
              </a:rPr>
              <a:t>Evolución Combustibles</a:t>
            </a:r>
            <a:endParaRPr lang="es-E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6" name="5 Diagrama"/>
          <p:cNvGraphicFramePr/>
          <p:nvPr/>
        </p:nvGraphicFramePr>
        <p:xfrm>
          <a:off x="0" y="1397000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Rectángulo"/>
          <p:cNvSpPr/>
          <p:nvPr/>
        </p:nvSpPr>
        <p:spPr>
          <a:xfrm>
            <a:off x="1142976" y="357166"/>
            <a:ext cx="3666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 smtClean="0"/>
              <a:t>Introducción-</a:t>
            </a:r>
            <a:r>
              <a:rPr lang="es-CL" dirty="0" smtClean="0">
                <a:solidFill>
                  <a:srgbClr val="FF0000"/>
                </a:solidFill>
              </a:rPr>
              <a:t>Evolución Combustibles</a:t>
            </a:r>
            <a:endParaRPr lang="es-E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Rectángulo"/>
          <p:cNvSpPr/>
          <p:nvPr/>
        </p:nvSpPr>
        <p:spPr>
          <a:xfrm>
            <a:off x="1142976" y="357166"/>
            <a:ext cx="3666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 smtClean="0"/>
              <a:t>Introducción-</a:t>
            </a:r>
            <a:r>
              <a:rPr lang="es-CL" dirty="0" smtClean="0">
                <a:solidFill>
                  <a:srgbClr val="FF0000"/>
                </a:solidFill>
              </a:rPr>
              <a:t>Evolución Combustibles</a:t>
            </a:r>
            <a:endParaRPr lang="es-ES" dirty="0"/>
          </a:p>
        </p:txBody>
      </p:sp>
      <p:pic>
        <p:nvPicPr>
          <p:cNvPr id="8" name="7 Imagen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2500306"/>
            <a:ext cx="6322677" cy="3410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857224" y="1142984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s-CL" sz="2400" b="1" dirty="0" smtClean="0">
                <a:solidFill>
                  <a:schemeClr val="tx1">
                    <a:lumMod val="95000"/>
                  </a:schemeClr>
                </a:solidFill>
              </a:rPr>
              <a:t>Biocombustibles</a:t>
            </a:r>
            <a:endParaRPr lang="es-CL" sz="20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CL" dirty="0" smtClean="0">
                <a:solidFill>
                  <a:schemeClr val="tx1">
                    <a:lumMod val="95000"/>
                  </a:schemeClr>
                </a:solidFill>
              </a:rPr>
              <a:t>La cantidad de CO</a:t>
            </a:r>
            <a:r>
              <a:rPr lang="es-CL" baseline="-25000" dirty="0" smtClean="0">
                <a:solidFill>
                  <a:schemeClr val="tx1">
                    <a:lumMod val="95000"/>
                  </a:schemeClr>
                </a:solidFill>
              </a:rPr>
              <a:t>2</a:t>
            </a:r>
            <a:r>
              <a:rPr lang="es-CL" dirty="0" smtClean="0">
                <a:solidFill>
                  <a:schemeClr val="tx1">
                    <a:lumMod val="95000"/>
                  </a:schemeClr>
                </a:solidFill>
              </a:rPr>
              <a:t> liberada es cíclica… o sea, lo que se libera es reabsorbido.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Rectángulo"/>
          <p:cNvSpPr/>
          <p:nvPr/>
        </p:nvSpPr>
        <p:spPr>
          <a:xfrm>
            <a:off x="1142976" y="357166"/>
            <a:ext cx="1909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1600" dirty="0" smtClean="0"/>
              <a:t> </a:t>
            </a:r>
            <a:r>
              <a:rPr lang="es-MX" dirty="0" smtClean="0"/>
              <a:t>Objetivo del taller</a:t>
            </a:r>
            <a:endParaRPr lang="es-ES" sz="1600" dirty="0"/>
          </a:p>
        </p:txBody>
      </p: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4528" y="2746375"/>
            <a:ext cx="1363856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12 Flecha derecha"/>
          <p:cNvSpPr/>
          <p:nvPr/>
        </p:nvSpPr>
        <p:spPr>
          <a:xfrm>
            <a:off x="5029694" y="3532188"/>
            <a:ext cx="426205" cy="3571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4" name="13 Flecha doblada hacia arriba"/>
          <p:cNvSpPr/>
          <p:nvPr/>
        </p:nvSpPr>
        <p:spPr>
          <a:xfrm>
            <a:off x="3005220" y="4103688"/>
            <a:ext cx="1438442" cy="785812"/>
          </a:xfrm>
          <a:prstGeom prst="bentUpArrow">
            <a:avLst>
              <a:gd name="adj1" fmla="val 16316"/>
              <a:gd name="adj2" fmla="val 25000"/>
              <a:gd name="adj3" fmla="val 2673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5" name="14 Flecha derecha"/>
          <p:cNvSpPr/>
          <p:nvPr/>
        </p:nvSpPr>
        <p:spPr>
          <a:xfrm rot="3413937">
            <a:off x="4599683" y="4393433"/>
            <a:ext cx="928688" cy="28887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4017460" y="5000636"/>
            <a:ext cx="2557248" cy="646331"/>
          </a:xfrm>
          <a:prstGeom prst="rect">
            <a:avLst/>
          </a:prstGeom>
          <a:blipFill>
            <a:blip r:embed="rId8" cstate="print"/>
            <a:tile tx="0" ty="0" sx="100000" sy="100000" flip="none" algn="tl"/>
          </a:blipFill>
          <a:ln>
            <a:solidFill>
              <a:schemeClr val="tx1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b="1" dirty="0">
                <a:solidFill>
                  <a:schemeClr val="bg1"/>
                </a:solidFill>
                <a:latin typeface="+mn-lt"/>
              </a:rPr>
              <a:t>Productos Secundarios</a:t>
            </a:r>
            <a:r>
              <a:rPr lang="es-CL" dirty="0">
                <a:solidFill>
                  <a:schemeClr val="bg1"/>
                </a:solidFill>
                <a:latin typeface="+mn-lt"/>
              </a:rPr>
              <a:t/>
            </a:r>
            <a:br>
              <a:rPr lang="es-CL" dirty="0">
                <a:solidFill>
                  <a:schemeClr val="bg1"/>
                </a:solidFill>
                <a:latin typeface="+mn-lt"/>
              </a:rPr>
            </a:br>
            <a:endParaRPr lang="es-E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714348" y="4143380"/>
            <a:ext cx="1598280" cy="369332"/>
          </a:xfrm>
          <a:prstGeom prst="rect">
            <a:avLst/>
          </a:prstGeom>
          <a:blipFill>
            <a:blip r:embed="rId8" cstate="print"/>
            <a:tile tx="0" ty="0" sx="100000" sy="100000" flip="none" algn="tl"/>
          </a:blipFill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b="1" dirty="0">
                <a:solidFill>
                  <a:schemeClr val="bg1"/>
                </a:solidFill>
                <a:latin typeface="+mn-lt"/>
              </a:rPr>
              <a:t>BIOMASA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3111768" y="4357694"/>
            <a:ext cx="1225348" cy="369332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>
                <a:solidFill>
                  <a:srgbClr val="FF0000"/>
                </a:solidFill>
                <a:latin typeface="+mn-lt"/>
              </a:rPr>
              <a:t>Transporte</a:t>
            </a:r>
            <a:endParaRPr lang="es-CL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455912" y="3429000"/>
            <a:ext cx="1544980" cy="338554"/>
          </a:xfrm>
          <a:prstGeom prst="rect">
            <a:avLst/>
          </a:prstGeom>
          <a:blipFill>
            <a:blip r:embed="rId8" cstate="print"/>
            <a:tile tx="0" ty="0" sx="100000" sy="100000" flip="none" algn="tl"/>
          </a:blipFill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dirty="0">
                <a:solidFill>
                  <a:schemeClr val="bg1"/>
                </a:solidFill>
                <a:latin typeface="+mn-lt"/>
              </a:rPr>
              <a:t>Biocombustible</a:t>
            </a:r>
            <a:endParaRPr lang="es-CL" sz="16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0" name="Picture 2" descr="http://tbn0.google.com/images?q=tbn:UrUMcrPwO1_XaM:http://www.tarotcarmencamino.com/astrologia/images/dinero.jpg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7644" y="1760538"/>
            <a:ext cx="1385166" cy="1792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" name="Picture 2" descr="http://tbn0.google.com/images?q=tbn:ejtEO4YtE1OqfM:http://www.geocities.com/capacitacion_directa/quiebra.JPG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513503" y="1989138"/>
            <a:ext cx="1438442" cy="1644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2" name="Picture 1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71604" y="4572008"/>
            <a:ext cx="1428750" cy="1112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Rectángulo"/>
          <p:cNvSpPr/>
          <p:nvPr/>
        </p:nvSpPr>
        <p:spPr>
          <a:xfrm>
            <a:off x="1142976" y="357166"/>
            <a:ext cx="1909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1600" dirty="0" smtClean="0"/>
              <a:t> </a:t>
            </a:r>
            <a:r>
              <a:rPr lang="es-MX" dirty="0" smtClean="0"/>
              <a:t>Objetivo del taller</a:t>
            </a:r>
            <a:endParaRPr lang="es-ES" sz="1600" dirty="0"/>
          </a:p>
        </p:txBody>
      </p:sp>
      <p:sp>
        <p:nvSpPr>
          <p:cNvPr id="23" name="22 Rectángulo"/>
          <p:cNvSpPr/>
          <p:nvPr/>
        </p:nvSpPr>
        <p:spPr>
          <a:xfrm>
            <a:off x="785786" y="1928802"/>
            <a:ext cx="58579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/>
              <a:t>Realizar el diseño conceptual de plantas productoras de biocombustibles.</a:t>
            </a:r>
          </a:p>
          <a:p>
            <a:endParaRPr lang="es-ES" sz="3200" dirty="0" smtClean="0"/>
          </a:p>
          <a:p>
            <a:r>
              <a:rPr lang="es-ES" sz="3200" dirty="0" smtClean="0">
                <a:solidFill>
                  <a:schemeClr val="accent2"/>
                </a:solidFill>
              </a:rPr>
              <a:t>Promover el trabajo en equipo y la expresión oral y escrita.</a:t>
            </a:r>
            <a:endParaRPr lang="es-ES" sz="32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Rectángulo"/>
          <p:cNvSpPr/>
          <p:nvPr/>
        </p:nvSpPr>
        <p:spPr>
          <a:xfrm>
            <a:off x="1142976" y="357166"/>
            <a:ext cx="2986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1600" dirty="0" smtClean="0"/>
              <a:t> </a:t>
            </a:r>
            <a:r>
              <a:rPr lang="es-MX" dirty="0" smtClean="0"/>
              <a:t>Objetivo específicos del taller</a:t>
            </a:r>
            <a:endParaRPr lang="es-ES" sz="1600" dirty="0"/>
          </a:p>
        </p:txBody>
      </p:sp>
      <p:graphicFrame>
        <p:nvGraphicFramePr>
          <p:cNvPr id="6" name="4 Marcador de contenido"/>
          <p:cNvGraphicFramePr>
            <a:graphicFrameLocks/>
          </p:cNvGraphicFramePr>
          <p:nvPr/>
        </p:nvGraphicFramePr>
        <p:xfrm>
          <a:off x="428596" y="1000108"/>
          <a:ext cx="6400816" cy="5357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1"/>
            <a:ext cx="69294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Introducción</a:t>
            </a:r>
          </a:p>
          <a:p>
            <a:endParaRPr lang="es-ES" sz="2800" b="1" dirty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dirty="0" smtClean="0"/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500034" y="1357298"/>
            <a:ext cx="65008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s-ES" b="1" dirty="0" smtClean="0"/>
              <a:t>Situación medioambiental actual</a:t>
            </a:r>
          </a:p>
          <a:p>
            <a:pPr marL="342900" indent="-342900" algn="ctr"/>
            <a:endParaRPr lang="es-ES" b="1" dirty="0"/>
          </a:p>
          <a:p>
            <a:pPr marL="342900" indent="-342900" algn="ctr"/>
            <a:r>
              <a:rPr lang="es-ES" b="1" dirty="0"/>
              <a:t> </a:t>
            </a:r>
            <a:r>
              <a:rPr lang="es-ES" b="1" dirty="0" smtClean="0"/>
              <a:t>¿Qué es la biomasa?</a:t>
            </a:r>
          </a:p>
          <a:p>
            <a:pPr marL="342900" indent="-342900" algn="ctr"/>
            <a:endParaRPr lang="es-ES" b="1" dirty="0"/>
          </a:p>
          <a:p>
            <a:pPr marL="342900" indent="-342900" algn="ctr"/>
            <a:r>
              <a:rPr lang="es-ES" b="1" dirty="0" smtClean="0"/>
              <a:t> ¿Por qué energía a partir de la biomasa?</a:t>
            </a:r>
          </a:p>
          <a:p>
            <a:pPr marL="342900" indent="-342900" algn="ctr"/>
            <a:r>
              <a:rPr lang="es-ES" b="1" dirty="0"/>
              <a:t>	</a:t>
            </a:r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9" name="Picture 2" descr="C:\Users\Cami\Documents\II SEMESTRE\BT 4551- Energía Renovable a partir de Biomasas\Proyecto B\biodiesel_pump_with_flower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3429000"/>
            <a:ext cx="3857652" cy="30089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Rectángulo"/>
          <p:cNvSpPr/>
          <p:nvPr/>
        </p:nvSpPr>
        <p:spPr>
          <a:xfrm>
            <a:off x="1142976" y="357166"/>
            <a:ext cx="15161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2000" dirty="0" smtClean="0"/>
              <a:t>Metodología</a:t>
            </a:r>
            <a:endParaRPr lang="es-ES" sz="2000" dirty="0"/>
          </a:p>
        </p:txBody>
      </p:sp>
      <p:graphicFrame>
        <p:nvGraphicFramePr>
          <p:cNvPr id="6" name="4 Marcador de contenido"/>
          <p:cNvGraphicFramePr>
            <a:graphicFrameLocks/>
          </p:cNvGraphicFramePr>
          <p:nvPr/>
        </p:nvGraphicFramePr>
        <p:xfrm>
          <a:off x="214282" y="857232"/>
          <a:ext cx="6643734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Rectángulo"/>
          <p:cNvSpPr/>
          <p:nvPr/>
        </p:nvSpPr>
        <p:spPr>
          <a:xfrm>
            <a:off x="1142976" y="357166"/>
            <a:ext cx="21733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600" dirty="0" smtClean="0"/>
              <a:t> </a:t>
            </a:r>
            <a:r>
              <a:rPr lang="es-ES" sz="2000" dirty="0" smtClean="0">
                <a:solidFill>
                  <a:schemeClr val="accent1"/>
                </a:solidFill>
                <a:latin typeface="Tahoma" pitchFamily="34" charset="0"/>
              </a:rPr>
              <a:t>Forma de trabajo</a:t>
            </a:r>
            <a:endParaRPr lang="es-ES" dirty="0" smtClean="0">
              <a:solidFill>
                <a:schemeClr val="accent1"/>
              </a:solidFill>
              <a:latin typeface="Tahoma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s-ES" sz="160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71472" y="928670"/>
            <a:ext cx="6391292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Trabajo en Equipo de 3-4 personas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Entregas de Informes escritos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Informes (Evaluado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por los profesores y miembros del grupo)</a:t>
            </a: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Presentaciones Orales por cada Informe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ES" sz="2000" dirty="0" smtClean="0">
                <a:solidFill>
                  <a:schemeClr val="accent1"/>
                </a:solidFill>
              </a:rPr>
              <a:t>3 Presentaciones (Evaluado por los profesores y compañeros)</a:t>
            </a: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Evaluación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	</a:t>
            </a:r>
            <a:r>
              <a:rPr kumimoji="0" lang="es-ES_trad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N</a:t>
            </a:r>
            <a:r>
              <a:rPr kumimoji="0" lang="es-ES_tradnl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f</a:t>
            </a: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= 10%*Ni</a:t>
            </a:r>
            <a:r>
              <a:rPr kumimoji="0" lang="es-ES_tradnl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1</a:t>
            </a: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+ 20% Ni</a:t>
            </a:r>
            <a:r>
              <a:rPr kumimoji="0" lang="es-ES_tradnl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2</a:t>
            </a: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+ 30% Ni</a:t>
            </a:r>
            <a:r>
              <a:rPr kumimoji="0" lang="es-ES_tradnl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3</a:t>
            </a: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+ 20%*N</a:t>
            </a:r>
            <a:r>
              <a:rPr kumimoji="0" lang="es-ES_tradnl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p</a:t>
            </a:r>
            <a:r>
              <a:rPr lang="es-ES_tradnl" sz="2800" dirty="0" smtClean="0">
                <a:solidFill>
                  <a:schemeClr val="accent1"/>
                </a:solidFill>
                <a:cs typeface="Times New Roman" pitchFamily="18" charset="0"/>
              </a:rPr>
              <a:t>+ 20% Laboratorio</a:t>
            </a: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Rectángulo"/>
          <p:cNvSpPr/>
          <p:nvPr/>
        </p:nvSpPr>
        <p:spPr>
          <a:xfrm>
            <a:off x="1142976" y="357166"/>
            <a:ext cx="15023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600" dirty="0" smtClean="0"/>
              <a:t> </a:t>
            </a:r>
            <a:r>
              <a:rPr lang="es-ES" sz="2000" dirty="0" smtClean="0">
                <a:solidFill>
                  <a:schemeClr val="accent1"/>
                </a:solidFill>
                <a:latin typeface="Tahoma" pitchFamily="34" charset="0"/>
              </a:rPr>
              <a:t>Actividades</a:t>
            </a:r>
            <a:endParaRPr lang="es-ES" dirty="0" smtClean="0">
              <a:solidFill>
                <a:schemeClr val="accent1"/>
              </a:solidFill>
              <a:latin typeface="Tahoma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s-ES" sz="1600" dirty="0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0" y="857232"/>
          <a:ext cx="6786577" cy="6119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960"/>
                <a:gridCol w="962960"/>
                <a:gridCol w="4860657"/>
              </a:tblGrid>
              <a:tr h="358636">
                <a:tc>
                  <a:txBody>
                    <a:bodyPr/>
                    <a:lstStyle/>
                    <a:p>
                      <a:r>
                        <a:rPr lang="es-ES" dirty="0" smtClean="0"/>
                        <a:t>Semana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Fecha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Actividad</a:t>
                      </a:r>
                      <a:endParaRPr lang="es-ES" dirty="0"/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8-Marzo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Introducción-Formación de grupos-Presentaciones (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15-Marzo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Concepto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 de Biomasa-Presentaciones (os)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3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22-Marzo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-</a:t>
                      </a:r>
                      <a:endParaRPr lang="es-ES" dirty="0"/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4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29-Marzo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Biodiesel y Biogás (os)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5-Abril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Bioetanol y 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Biobutanol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 – Selección del Tema (os)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12-Abril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Elaboración de Informes </a:t>
                      </a: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s-ES" sz="1400" kern="1200" dirty="0" err="1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mel</a:t>
                      </a: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19-Abril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Informe 1-Descripcion del </a:t>
                      </a: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Biocombustible </a:t>
                      </a: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y Presentaciones </a:t>
                      </a: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(equipo)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26-Abril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Introducción al Diseño conceptual de Procesos (</a:t>
                      </a:r>
                      <a:r>
                        <a:rPr lang="es-ES" sz="1400" kern="1200" dirty="0" err="1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mel</a:t>
                      </a: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3-Mayo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Elaboración de diagramas de entrada y salida (</a:t>
                      </a:r>
                      <a:r>
                        <a:rPr lang="es-ES" sz="1400" kern="1200" dirty="0" err="1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mel</a:t>
                      </a: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10-Mayo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Balance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 de Masa sin y  con reacción Química (</a:t>
                      </a:r>
                      <a:r>
                        <a:rPr lang="es-ES" sz="1400" baseline="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24-Mayo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Elaboración diagramas de Bloques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 y 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 de flujo (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31-Mayo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Informe 2-Descripcion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 del Proceso  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y Presentaciones 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(equipo)</a:t>
                      </a:r>
                      <a:endParaRPr lang="es-ES" sz="1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7-Junio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Laboratorio (os)</a:t>
                      </a: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14-Junio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Taller sobre elaboración de 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Flowsheet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-calculo economía potencial (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  <a:endParaRPr lang="es-ES" sz="1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21-Julio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Laboratorio (os)</a:t>
                      </a:r>
                      <a:endParaRPr lang="es-ES" sz="1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Examen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Presentaciones (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-os)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1 Gráfico"/>
          <p:cNvGraphicFramePr>
            <a:graphicFrameLocks/>
          </p:cNvGraphicFramePr>
          <p:nvPr/>
        </p:nvGraphicFramePr>
        <p:xfrm>
          <a:off x="142844" y="714356"/>
          <a:ext cx="6758006" cy="4845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Rectángulo"/>
          <p:cNvSpPr/>
          <p:nvPr/>
        </p:nvSpPr>
        <p:spPr>
          <a:xfrm>
            <a:off x="1142976" y="357166"/>
            <a:ext cx="15408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dirty="0" smtClean="0"/>
              <a:t>Actividad</a:t>
            </a:r>
            <a:endParaRPr lang="es-ES" sz="3200" dirty="0" smtClean="0">
              <a:solidFill>
                <a:schemeClr val="accent1"/>
              </a:solidFill>
              <a:latin typeface="Tahoma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s-ES" sz="160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71472" y="928670"/>
            <a:ext cx="6391292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Formar grupos de 3 a 4 persona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Preparar una presentación</a:t>
            </a:r>
            <a:r>
              <a:rPr kumimoji="0" lang="es-ES" sz="28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5 minutos sobre las motivaciones para participar en este curso. (30 minutos)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ES" sz="2800" b="0" i="0" u="none" strike="noStrike" kern="1200" cap="none" spc="0" normalizeH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ES" sz="2800" baseline="0" dirty="0" smtClean="0">
                <a:solidFill>
                  <a:schemeClr val="accent1"/>
                </a:solidFill>
              </a:rPr>
              <a:t>Presentaciones y evaluación de ellas, se entrega pauta para evaluación.</a:t>
            </a: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714348" y="0"/>
          <a:ext cx="7500990" cy="7021472"/>
        </p:xfrm>
        <a:graphic>
          <a:graphicData uri="http://schemas.openxmlformats.org/drawingml/2006/table">
            <a:tbl>
              <a:tblPr/>
              <a:tblGrid>
                <a:gridCol w="714380"/>
                <a:gridCol w="4857784"/>
                <a:gridCol w="622807"/>
                <a:gridCol w="327655"/>
                <a:gridCol w="489182"/>
                <a:gridCol w="489182"/>
              </a:tblGrid>
              <a:tr h="3753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i="1">
                          <a:latin typeface="Calibri"/>
                          <a:ea typeface="Calibri"/>
                          <a:cs typeface="Times New Roman"/>
                        </a:rPr>
                        <a:t>Integrante</a:t>
                      </a:r>
                      <a:r>
                        <a:rPr lang="es-ES" sz="9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80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b="1" i="1">
                          <a:latin typeface="Calibri"/>
                          <a:ea typeface="Calibri"/>
                          <a:cs typeface="Times New Roman"/>
                        </a:rPr>
                        <a:t>Dimensión</a:t>
                      </a: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b="1" i="1">
                          <a:latin typeface="Calibri"/>
                          <a:ea typeface="Calibri"/>
                          <a:cs typeface="Times New Roman"/>
                        </a:rPr>
                        <a:t>Indicador de evaluación</a:t>
                      </a: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i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s-ES" sz="9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i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s-ES" sz="9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i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s-ES" sz="9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i="1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s-ES" sz="9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221">
                <a:tc row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b="1">
                          <a:latin typeface="Calibri"/>
                          <a:ea typeface="Calibri"/>
                          <a:cs typeface="Times New Roman"/>
                        </a:rPr>
                        <a:t>COMUNICACIÓN VERBAL</a:t>
                      </a: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Las ideas expresadas son claras y coherentes.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22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Las ideas expresadas demostraron un manejo conceptual.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22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El lenguaje utilizado es acorde con el vocabulario técnico requerido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3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La exposición es fluida, muestra preparación y/o transmite seguridad.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22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Se utiliza el material audiovisual como apoyo (sin uso de apuntes).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3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Se muestra iniciativa para responder las preguntas de la audiencia.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1530">
                <a:tc row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b="1">
                          <a:latin typeface="Calibri"/>
                          <a:ea typeface="Calibri"/>
                          <a:cs typeface="Times New Roman"/>
                        </a:rPr>
                        <a:t>COMUNICACIÓN 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b="1">
                          <a:latin typeface="Calibri"/>
                          <a:ea typeface="Calibri"/>
                          <a:cs typeface="Times New Roman"/>
                        </a:rPr>
                        <a:t>NO VERBAL</a:t>
                      </a: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El apoyo audiovisual es claro y permite la compresión de lo que se expone y está en formato adecuado.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268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El expositor realizó gestos y movimientos corporales para dar énfasis a las ideas expuestas e hizo variación en el tono y volumen de  voz.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22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El expositor tuvo contacto visual con los oyentes.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Grupal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Tahoma"/>
                          <a:ea typeface="Calibri"/>
                          <a:cs typeface="Times New Roman"/>
                        </a:rPr>
                        <a:t>Formalidad, Consistencia y Tiempo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1155"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dirty="0">
                          <a:latin typeface="Calibri"/>
                          <a:ea typeface="Calibri"/>
                          <a:cs typeface="Times New Roman"/>
                        </a:rPr>
                        <a:t>Comentarios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42844" y="142851"/>
            <a:ext cx="678661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		</a:t>
            </a:r>
            <a:endParaRPr lang="es-ES" sz="2800" b="1" dirty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¿Preguntas?</a:t>
            </a:r>
          </a:p>
          <a:p>
            <a:pPr algn="ctr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457200" indent="-457200" algn="just"/>
            <a:endParaRPr lang="es-CL" sz="20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>
              <a:buFont typeface="Courier New" pitchFamily="49" charset="0"/>
              <a:buChar char="o"/>
            </a:pPr>
            <a:endParaRPr lang="es-CL" sz="2000" dirty="0" smtClean="0">
              <a:solidFill>
                <a:schemeClr val="tx1">
                  <a:lumMod val="9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endParaRPr lang="es-CL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- 2011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pic>
        <p:nvPicPr>
          <p:cNvPr id="8" name="Picture 2" descr="C:\Users\Cami\Documents\II SEMESTRE\BT 4551- Energía Renovable a partir de Biomasas\Proyecto B\biodiesel_pump_with_flow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428868"/>
            <a:ext cx="4929222" cy="38447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1"/>
            <a:ext cx="69294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Introducción</a:t>
            </a:r>
          </a:p>
          <a:p>
            <a:endParaRPr lang="es-ES" sz="2800" b="1" dirty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dirty="0" smtClean="0"/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3 Marcador de contenido"/>
          <p:cNvGraphicFramePr>
            <a:graphicFrameLocks/>
          </p:cNvGraphicFramePr>
          <p:nvPr/>
        </p:nvGraphicFramePr>
        <p:xfrm>
          <a:off x="357158" y="1071546"/>
          <a:ext cx="6472254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1"/>
            <a:ext cx="69294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Introducción</a:t>
            </a:r>
          </a:p>
          <a:p>
            <a:endParaRPr lang="es-ES" sz="2800" b="1" dirty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dirty="0" smtClean="0"/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3 Marcador de contenido"/>
          <p:cNvGraphicFramePr>
            <a:graphicFrameLocks/>
          </p:cNvGraphicFramePr>
          <p:nvPr/>
        </p:nvGraphicFramePr>
        <p:xfrm>
          <a:off x="457200" y="1600200"/>
          <a:ext cx="654369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" name="10 Rectángulo"/>
          <p:cNvSpPr/>
          <p:nvPr/>
        </p:nvSpPr>
        <p:spPr>
          <a:xfrm>
            <a:off x="1142976" y="928670"/>
            <a:ext cx="56812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2800" dirty="0" smtClean="0"/>
              <a:t>Emisiones de CO</a:t>
            </a:r>
            <a:r>
              <a:rPr lang="es-CL" sz="2800" baseline="-25000" dirty="0" smtClean="0"/>
              <a:t>2</a:t>
            </a:r>
            <a:r>
              <a:rPr lang="es-CL" sz="2800" dirty="0" smtClean="0"/>
              <a:t> por tipo de energía.</a:t>
            </a:r>
            <a:endParaRPr lang="es-ES" sz="2800" dirty="0"/>
          </a:p>
        </p:txBody>
      </p:sp>
      <p:sp>
        <p:nvSpPr>
          <p:cNvPr id="12" name="4 CuadroTexto"/>
          <p:cNvSpPr txBox="1">
            <a:spLocks noChangeArrowheads="1"/>
          </p:cNvSpPr>
          <p:nvPr/>
        </p:nvSpPr>
        <p:spPr bwMode="auto">
          <a:xfrm>
            <a:off x="571472" y="6215082"/>
            <a:ext cx="7143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dirty="0"/>
              <a:t>Fuente: </a:t>
            </a:r>
            <a:r>
              <a:rPr lang="es-CL" dirty="0" err="1"/>
              <a:t>Cheyre</a:t>
            </a:r>
            <a:r>
              <a:rPr lang="es-CL" dirty="0"/>
              <a:t> J. </a:t>
            </a:r>
            <a:r>
              <a:rPr lang="es-ES" dirty="0"/>
              <a:t>Los Desafíos Políticos y Estratégicos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1"/>
            <a:ext cx="69294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Introducción</a:t>
            </a:r>
          </a:p>
          <a:p>
            <a:endParaRPr lang="es-ES" sz="2800" b="1" dirty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dirty="0" smtClean="0"/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3 Marcador de contenido" descr="efecto1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0" y="785794"/>
            <a:ext cx="6786578" cy="5357850"/>
          </a:xfrm>
          <a:prstGeom prst="rect">
            <a:avLst/>
          </a:prstGeom>
        </p:spPr>
      </p:pic>
      <p:sp>
        <p:nvSpPr>
          <p:cNvPr id="13" name="12 Elipse"/>
          <p:cNvSpPr/>
          <p:nvPr/>
        </p:nvSpPr>
        <p:spPr>
          <a:xfrm>
            <a:off x="2500298" y="4572008"/>
            <a:ext cx="285752" cy="1357322"/>
          </a:xfrm>
          <a:prstGeom prst="ellipse">
            <a:avLst/>
          </a:prstGeom>
          <a:noFill/>
          <a:ln w="6667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1"/>
            <a:ext cx="69294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Introducción</a:t>
            </a:r>
          </a:p>
          <a:p>
            <a:endParaRPr lang="es-ES" sz="2800" b="1" dirty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dirty="0" smtClean="0"/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3 Marcador de contenido"/>
          <p:cNvGraphicFramePr>
            <a:graphicFrameLocks/>
          </p:cNvGraphicFramePr>
          <p:nvPr/>
        </p:nvGraphicFramePr>
        <p:xfrm>
          <a:off x="285720" y="1214422"/>
          <a:ext cx="6758006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1"/>
            <a:ext cx="69294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Introducción</a:t>
            </a:r>
          </a:p>
          <a:p>
            <a:endParaRPr lang="es-ES" sz="2800" b="1" dirty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dirty="0" smtClean="0"/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3 Marcador de contenido"/>
          <p:cNvGraphicFramePr>
            <a:graphicFrameLocks/>
          </p:cNvGraphicFramePr>
          <p:nvPr/>
        </p:nvGraphicFramePr>
        <p:xfrm>
          <a:off x="285720" y="1214422"/>
          <a:ext cx="6758006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" name="3 Marcador de contenido"/>
          <p:cNvPicPr>
            <a:picLocks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642910" y="1214422"/>
            <a:ext cx="6280150" cy="4530725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1071538" y="6429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L" b="1" dirty="0" smtClean="0"/>
              <a:t>Proyecciones de consumo y descubrimiento de petróleo</a:t>
            </a:r>
            <a:endParaRPr lang="es-ES" dirty="0"/>
          </a:p>
        </p:txBody>
      </p:sp>
      <p:sp>
        <p:nvSpPr>
          <p:cNvPr id="11" name="4 CuadroTexto"/>
          <p:cNvSpPr txBox="1">
            <a:spLocks noChangeArrowheads="1"/>
          </p:cNvSpPr>
          <p:nvPr/>
        </p:nvSpPr>
        <p:spPr bwMode="auto">
          <a:xfrm>
            <a:off x="1428728" y="5929330"/>
            <a:ext cx="4143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/>
              <a:t>Fuente: ASPO, </a:t>
            </a:r>
            <a:r>
              <a:rPr lang="es-ES" dirty="0" smtClean="0"/>
              <a:t>Marzo </a:t>
            </a:r>
            <a:r>
              <a:rPr lang="es-ES" dirty="0"/>
              <a:t>2004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1"/>
            <a:ext cx="69294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Introducción</a:t>
            </a:r>
          </a:p>
          <a:p>
            <a:endParaRPr lang="es-ES" sz="2800" b="1" dirty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dirty="0" smtClean="0"/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3 Marcador de contenido"/>
          <p:cNvGraphicFramePr>
            <a:graphicFrameLocks/>
          </p:cNvGraphicFramePr>
          <p:nvPr/>
        </p:nvGraphicFramePr>
        <p:xfrm>
          <a:off x="285720" y="1214422"/>
          <a:ext cx="6758006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" name="3 Marcador de contenido"/>
          <p:cNvPicPr>
            <a:picLocks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500034" y="1357298"/>
            <a:ext cx="6572296" cy="5214952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1500166" y="928670"/>
            <a:ext cx="3802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 smtClean="0"/>
              <a:t>Demanda de energía primaria mundial</a:t>
            </a:r>
            <a:endParaRPr lang="es-E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1"/>
            <a:ext cx="69294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Introducción</a:t>
            </a:r>
          </a:p>
          <a:p>
            <a:endParaRPr lang="es-ES" sz="2800" b="1" dirty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dirty="0" smtClean="0"/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3 Marcador de contenido"/>
          <p:cNvGraphicFramePr>
            <a:graphicFrameLocks/>
          </p:cNvGraphicFramePr>
          <p:nvPr/>
        </p:nvGraphicFramePr>
        <p:xfrm>
          <a:off x="285720" y="1214422"/>
          <a:ext cx="6758006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3 Marcador de contenido"/>
          <p:cNvGraphicFramePr>
            <a:graphicFrameLocks/>
          </p:cNvGraphicFramePr>
          <p:nvPr/>
        </p:nvGraphicFramePr>
        <p:xfrm>
          <a:off x="428596" y="785794"/>
          <a:ext cx="6357982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9" grpId="0">
        <p:bldAsOne/>
      </p:bldGraphic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cantilado 5">
    <a:dk1>
      <a:srgbClr val="009999"/>
    </a:dk1>
    <a:lt1>
      <a:srgbClr val="EAEAEA"/>
    </a:lt1>
    <a:dk2>
      <a:srgbClr val="006666"/>
    </a:dk2>
    <a:lt2>
      <a:srgbClr val="FFFFCC"/>
    </a:lt2>
    <a:accent1>
      <a:srgbClr val="339966"/>
    </a:accent1>
    <a:accent2>
      <a:srgbClr val="5E855B"/>
    </a:accent2>
    <a:accent3>
      <a:srgbClr val="AAB8B8"/>
    </a:accent3>
    <a:accent4>
      <a:srgbClr val="C8C8C8"/>
    </a:accent4>
    <a:accent5>
      <a:srgbClr val="ADCAB8"/>
    </a:accent5>
    <a:accent6>
      <a:srgbClr val="547852"/>
    </a:accent6>
    <a:hlink>
      <a:srgbClr val="EEC85E"/>
    </a:hlink>
    <a:folHlink>
      <a:srgbClr val="AA8456"/>
    </a:folHlink>
  </a:clrScheme>
  <a:fontScheme name="Acantilado">
    <a:majorFont>
      <a:latin typeface="Arial"/>
      <a:ea typeface=""/>
      <a:cs typeface=""/>
    </a:majorFont>
    <a:minorFont>
      <a:latin typeface="Verdan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Acantilado 5">
    <a:dk1>
      <a:srgbClr val="009999"/>
    </a:dk1>
    <a:lt1>
      <a:srgbClr val="EAEAEA"/>
    </a:lt1>
    <a:dk2>
      <a:srgbClr val="006666"/>
    </a:dk2>
    <a:lt2>
      <a:srgbClr val="FFFFCC"/>
    </a:lt2>
    <a:accent1>
      <a:srgbClr val="339966"/>
    </a:accent1>
    <a:accent2>
      <a:srgbClr val="5E855B"/>
    </a:accent2>
    <a:accent3>
      <a:srgbClr val="AAB8B8"/>
    </a:accent3>
    <a:accent4>
      <a:srgbClr val="C8C8C8"/>
    </a:accent4>
    <a:accent5>
      <a:srgbClr val="ADCAB8"/>
    </a:accent5>
    <a:accent6>
      <a:srgbClr val="547852"/>
    </a:accent6>
    <a:hlink>
      <a:srgbClr val="EEC85E"/>
    </a:hlink>
    <a:folHlink>
      <a:srgbClr val="AA8456"/>
    </a:folHlink>
  </a:clrScheme>
  <a:fontScheme name="Acantilado">
    <a:majorFont>
      <a:latin typeface="Arial"/>
      <a:ea typeface=""/>
      <a:cs typeface=""/>
    </a:majorFont>
    <a:minorFont>
      <a:latin typeface="Verdan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1296</Words>
  <Application>Microsoft Office PowerPoint</Application>
  <PresentationFormat>Presentación en pantalla (4:3)</PresentationFormat>
  <Paragraphs>372</Paragraphs>
  <Slides>26</Slides>
  <Notes>20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Tema de Office</vt:lpstr>
      <vt:lpstr>Diseño de procesos para la producción de Biocombustibles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de Verano 2011 Energías Renovables I</dc:title>
  <dc:creator>Cami</dc:creator>
  <cp:lastModifiedBy>FCFM</cp:lastModifiedBy>
  <cp:revision>31</cp:revision>
  <dcterms:created xsi:type="dcterms:W3CDTF">2011-01-03T15:23:32Z</dcterms:created>
  <dcterms:modified xsi:type="dcterms:W3CDTF">2011-03-07T18:36:48Z</dcterms:modified>
</cp:coreProperties>
</file>