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Override PartName="/ppt/diagrams/layout9.xml" ContentType="application/vnd.openxmlformats-officedocument.drawingml.diagram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colors8.xml" ContentType="application/vnd.openxmlformats-officedocument.drawingml.diagramColors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colors6.xml" ContentType="application/vnd.openxmlformats-officedocument.drawingml.diagramColors+xml"/>
  <Override PartName="/ppt/diagrams/quickStyle9.xml" ContentType="application/vnd.openxmlformats-officedocument.drawingml.diagramStyl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colors4.xml" ContentType="application/vnd.openxmlformats-officedocument.drawingml.diagramColors+xml"/>
  <Override PartName="/ppt/diagrams/quickStyle7.xml" ContentType="application/vnd.openxmlformats-officedocument.drawingml.diagramStyl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Default Extension="png" ContentType="image/png"/>
  <Override PartName="/ppt/diagrams/quickStyle5.xml" ContentType="application/vnd.openxmlformats-officedocument.drawingml.diagramStyl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diagrams/colors10.xml" ContentType="application/vnd.openxmlformats-officedocument.drawingml.diagramColor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diagrams/layout8.xml" ContentType="application/vnd.openxmlformats-officedocument.drawingml.diagram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ppt/diagrams/data9.xml" ContentType="application/vnd.openxmlformats-officedocument.drawingml.diagramData+xml"/>
  <Override PartName="/ppt/diagrams/data10.xml" ContentType="application/vnd.openxmlformats-officedocument.drawingml.diagramData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diagrams/colors9.xml" ContentType="application/vnd.openxmlformats-officedocument.drawingml.diagramColors+xml"/>
  <Override PartName="/ppt/slideLayouts/slideLayout10.xml" ContentType="application/vnd.openxmlformats-officedocument.presentationml.slideLayout+xml"/>
  <Default Extension="gif" ContentType="image/gif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quickStyle8.xml" ContentType="application/vnd.openxmlformats-officedocument.drawingml.diagramStyle+xml"/>
  <Override PartName="/ppt/diagrams/quickStyle10.xml" ContentType="application/vnd.openxmlformats-officedocument.drawingml.diagramStyle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quickStyle6.xml" ContentType="application/vnd.openxmlformats-officedocument.drawingml.diagramStyl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diagrams/layout10.xml" ContentType="application/vnd.openxmlformats-officedocument.drawingml.diagram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sldIdLst>
    <p:sldId id="257" r:id="rId2"/>
    <p:sldId id="307" r:id="rId3"/>
    <p:sldId id="308" r:id="rId4"/>
    <p:sldId id="309" r:id="rId5"/>
    <p:sldId id="310" r:id="rId6"/>
    <p:sldId id="332" r:id="rId7"/>
    <p:sldId id="311" r:id="rId8"/>
    <p:sldId id="312" r:id="rId9"/>
    <p:sldId id="313" r:id="rId10"/>
    <p:sldId id="314" r:id="rId11"/>
    <p:sldId id="315" r:id="rId12"/>
    <p:sldId id="316" r:id="rId13"/>
    <p:sldId id="317" r:id="rId14"/>
    <p:sldId id="318" r:id="rId15"/>
    <p:sldId id="319" r:id="rId16"/>
    <p:sldId id="320" r:id="rId17"/>
    <p:sldId id="321" r:id="rId18"/>
    <p:sldId id="322" r:id="rId19"/>
    <p:sldId id="323" r:id="rId20"/>
    <p:sldId id="324" r:id="rId21"/>
    <p:sldId id="325" r:id="rId22"/>
    <p:sldId id="333" r:id="rId23"/>
    <p:sldId id="326" r:id="rId24"/>
    <p:sldId id="327" r:id="rId25"/>
    <p:sldId id="335" r:id="rId26"/>
    <p:sldId id="328" r:id="rId27"/>
    <p:sldId id="329" r:id="rId28"/>
    <p:sldId id="330" r:id="rId29"/>
    <p:sldId id="301" r:id="rId30"/>
    <p:sldId id="276" r:id="rId31"/>
  </p:sldIdLst>
  <p:sldSz cx="9144000" cy="6858000" type="screen4x3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howOutlineIcons="0" snapVertSplitter="1" vertBarState="minimized" horzBarState="maximized">
    <p:restoredLeft sz="15620"/>
    <p:restoredTop sz="91356" autoAdjust="0"/>
  </p:normalViewPr>
  <p:slideViewPr>
    <p:cSldViewPr>
      <p:cViewPr>
        <p:scale>
          <a:sx n="66" d="100"/>
          <a:sy n="66" d="100"/>
        </p:scale>
        <p:origin x="-432" y="4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82EE62F-7750-42A8-8674-8A77405848CA}" type="doc">
      <dgm:prSet loTypeId="urn:microsoft.com/office/officeart/2005/8/layout/list1" loCatId="list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FAEECA9-EB04-426F-ADBA-A8F0FFE14CCC}">
      <dgm:prSet phldrT="[Texto]"/>
      <dgm:spPr>
        <a:solidFill>
          <a:srgbClr val="FF0000"/>
        </a:solidFill>
      </dgm:spPr>
      <dgm:t>
        <a:bodyPr/>
        <a:lstStyle/>
        <a:p>
          <a:r>
            <a:rPr lang="en-US" dirty="0" smtClean="0"/>
            <a:t>¿</a:t>
          </a:r>
          <a:r>
            <a:rPr lang="en-US" dirty="0" err="1" smtClean="0"/>
            <a:t>Qué</a:t>
          </a:r>
          <a:r>
            <a:rPr lang="en-US" dirty="0" smtClean="0"/>
            <a:t> son los </a:t>
          </a:r>
          <a:r>
            <a:rPr lang="en-US" dirty="0" err="1" smtClean="0"/>
            <a:t>procesos</a:t>
          </a:r>
          <a:r>
            <a:rPr lang="en-US" dirty="0" smtClean="0"/>
            <a:t>?</a:t>
          </a:r>
          <a:endParaRPr lang="en-US" dirty="0"/>
        </a:p>
      </dgm:t>
    </dgm:pt>
    <dgm:pt modelId="{FD72C153-4A15-4BF7-AF71-D694A0265398}" type="parTrans" cxnId="{84DC088C-75EF-4ADF-992C-37372EF7BBD3}">
      <dgm:prSet/>
      <dgm:spPr/>
      <dgm:t>
        <a:bodyPr/>
        <a:lstStyle/>
        <a:p>
          <a:endParaRPr lang="en-US"/>
        </a:p>
      </dgm:t>
    </dgm:pt>
    <dgm:pt modelId="{AE729EA9-4055-428F-A525-B6EE8C66F19C}" type="sibTrans" cxnId="{84DC088C-75EF-4ADF-992C-37372EF7BBD3}">
      <dgm:prSet/>
      <dgm:spPr/>
      <dgm:t>
        <a:bodyPr/>
        <a:lstStyle/>
        <a:p>
          <a:endParaRPr lang="en-US"/>
        </a:p>
      </dgm:t>
    </dgm:pt>
    <dgm:pt modelId="{985038F1-91AC-418E-85E5-C1B78F1B20B1}">
      <dgm:prSet phldrT="[Texto]"/>
      <dgm:spPr>
        <a:solidFill>
          <a:srgbClr val="00B011"/>
        </a:solidFill>
      </dgm:spPr>
      <dgm:t>
        <a:bodyPr/>
        <a:lstStyle/>
        <a:p>
          <a:r>
            <a:rPr lang="en-US" dirty="0" smtClean="0"/>
            <a:t>¿ </a:t>
          </a:r>
          <a:r>
            <a:rPr lang="en-US" dirty="0" err="1" smtClean="0"/>
            <a:t>Qué</a:t>
          </a:r>
          <a:r>
            <a:rPr lang="en-US" dirty="0" smtClean="0"/>
            <a:t> </a:t>
          </a:r>
          <a:r>
            <a:rPr lang="en-US" dirty="0" err="1" smtClean="0"/>
            <a:t>es</a:t>
          </a:r>
          <a:r>
            <a:rPr lang="en-US" dirty="0" smtClean="0"/>
            <a:t> el </a:t>
          </a:r>
          <a:r>
            <a:rPr lang="en-US" dirty="0" err="1" smtClean="0"/>
            <a:t>Diseño</a:t>
          </a:r>
          <a:r>
            <a:rPr lang="en-US" dirty="0" smtClean="0"/>
            <a:t> Conceptual?</a:t>
          </a:r>
          <a:endParaRPr lang="en-US" dirty="0"/>
        </a:p>
      </dgm:t>
    </dgm:pt>
    <dgm:pt modelId="{ED8BBA47-5CA0-4A90-9478-3D5A7F085B7C}" type="parTrans" cxnId="{6E9D2B3A-7D02-42DD-BFEF-E6EB042A1CB9}">
      <dgm:prSet/>
      <dgm:spPr/>
      <dgm:t>
        <a:bodyPr/>
        <a:lstStyle/>
        <a:p>
          <a:endParaRPr lang="en-US"/>
        </a:p>
      </dgm:t>
    </dgm:pt>
    <dgm:pt modelId="{E51746DA-BEED-4596-92C9-7D38C6086302}" type="sibTrans" cxnId="{6E9D2B3A-7D02-42DD-BFEF-E6EB042A1CB9}">
      <dgm:prSet/>
      <dgm:spPr/>
      <dgm:t>
        <a:bodyPr/>
        <a:lstStyle/>
        <a:p>
          <a:endParaRPr lang="en-US"/>
        </a:p>
      </dgm:t>
    </dgm:pt>
    <dgm:pt modelId="{7661B3CE-5A9D-482E-B3FD-37BF1E708469}">
      <dgm:prSet phldrT="[Texto]"/>
      <dgm:spPr>
        <a:solidFill>
          <a:srgbClr val="0070C0"/>
        </a:solidFill>
      </dgm:spPr>
      <dgm:t>
        <a:bodyPr/>
        <a:lstStyle/>
        <a:p>
          <a:r>
            <a:rPr lang="es-MX" dirty="0" smtClean="0"/>
            <a:t>Información Requerida</a:t>
          </a:r>
          <a:endParaRPr lang="en-US" dirty="0"/>
        </a:p>
      </dgm:t>
    </dgm:pt>
    <dgm:pt modelId="{0A741E34-C803-467A-82B6-E8286F8BEA4F}" type="parTrans" cxnId="{ECE02234-F24B-49BF-B46F-43CB277B6268}">
      <dgm:prSet/>
      <dgm:spPr/>
      <dgm:t>
        <a:bodyPr/>
        <a:lstStyle/>
        <a:p>
          <a:endParaRPr lang="en-US"/>
        </a:p>
      </dgm:t>
    </dgm:pt>
    <dgm:pt modelId="{5A1CD035-702F-48A9-A0D0-261DA972537A}" type="sibTrans" cxnId="{ECE02234-F24B-49BF-B46F-43CB277B6268}">
      <dgm:prSet/>
      <dgm:spPr/>
      <dgm:t>
        <a:bodyPr/>
        <a:lstStyle/>
        <a:p>
          <a:endParaRPr lang="en-US"/>
        </a:p>
      </dgm:t>
    </dgm:pt>
    <dgm:pt modelId="{0293C16A-26A2-471F-B773-B838CF692FBA}">
      <dgm:prSet phldrT="[Texto]"/>
      <dgm:spPr>
        <a:solidFill>
          <a:schemeClr val="bg2">
            <a:lumMod val="75000"/>
          </a:schemeClr>
        </a:solidFill>
      </dgm:spPr>
      <dgm:t>
        <a:bodyPr/>
        <a:lstStyle/>
        <a:p>
          <a:r>
            <a:rPr lang="es-MX" dirty="0" smtClean="0">
              <a:solidFill>
                <a:schemeClr val="tx2"/>
              </a:solidFill>
            </a:rPr>
            <a:t>Diagrama de Entrada y Salida</a:t>
          </a:r>
          <a:endParaRPr lang="en-US" dirty="0">
            <a:solidFill>
              <a:schemeClr val="tx2"/>
            </a:solidFill>
          </a:endParaRPr>
        </a:p>
      </dgm:t>
    </dgm:pt>
    <dgm:pt modelId="{45C8687B-6CC1-47F9-BAFA-7E2D6774EDA1}" type="parTrans" cxnId="{823774C3-39FE-4BD7-8F28-FA412D0F035B}">
      <dgm:prSet/>
      <dgm:spPr/>
      <dgm:t>
        <a:bodyPr/>
        <a:lstStyle/>
        <a:p>
          <a:endParaRPr lang="en-US"/>
        </a:p>
      </dgm:t>
    </dgm:pt>
    <dgm:pt modelId="{87A56062-01A4-42E6-A163-BC5BC6F0E3BC}" type="sibTrans" cxnId="{823774C3-39FE-4BD7-8F28-FA412D0F035B}">
      <dgm:prSet/>
      <dgm:spPr/>
      <dgm:t>
        <a:bodyPr/>
        <a:lstStyle/>
        <a:p>
          <a:endParaRPr lang="en-US"/>
        </a:p>
      </dgm:t>
    </dgm:pt>
    <dgm:pt modelId="{045912C5-8AA7-4E3C-B82E-F87BEACE8875}">
      <dgm:prSet phldrT="[Texto]" custT="1"/>
      <dgm:spPr>
        <a:solidFill>
          <a:srgbClr val="FF0000"/>
        </a:solidFill>
      </dgm:spPr>
      <dgm:t>
        <a:bodyPr/>
        <a:lstStyle/>
        <a:p>
          <a:r>
            <a:rPr lang="en-US" sz="3600" dirty="0" err="1" smtClean="0"/>
            <a:t>Motivación</a:t>
          </a:r>
          <a:endParaRPr lang="en-US" sz="3600" dirty="0"/>
        </a:p>
      </dgm:t>
    </dgm:pt>
    <dgm:pt modelId="{DFE1F690-F314-49A9-AEFA-58B3FD2FCE9E}" type="parTrans" cxnId="{EFA4BA37-BC03-4D20-8087-00982176A0B5}">
      <dgm:prSet/>
      <dgm:spPr/>
      <dgm:t>
        <a:bodyPr/>
        <a:lstStyle/>
        <a:p>
          <a:endParaRPr lang="es-ES"/>
        </a:p>
      </dgm:t>
    </dgm:pt>
    <dgm:pt modelId="{D7E0C458-5E26-4C23-A58A-38BA81A5090E}" type="sibTrans" cxnId="{EFA4BA37-BC03-4D20-8087-00982176A0B5}">
      <dgm:prSet/>
      <dgm:spPr/>
      <dgm:t>
        <a:bodyPr/>
        <a:lstStyle/>
        <a:p>
          <a:endParaRPr lang="es-ES"/>
        </a:p>
      </dgm:t>
    </dgm:pt>
    <dgm:pt modelId="{0596F00E-2A48-44DE-98EB-0A723D874D0A}" type="pres">
      <dgm:prSet presAssocID="{482EE62F-7750-42A8-8674-8A77405848CA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38378F2-3F07-4C76-8325-712093384F29}" type="pres">
      <dgm:prSet presAssocID="{045912C5-8AA7-4E3C-B82E-F87BEACE8875}" presName="parentLin" presStyleCnt="0"/>
      <dgm:spPr/>
    </dgm:pt>
    <dgm:pt modelId="{43C7CF87-AF2E-4208-94A2-63D5EE84BEA7}" type="pres">
      <dgm:prSet presAssocID="{045912C5-8AA7-4E3C-B82E-F87BEACE8875}" presName="parentLeftMargin" presStyleLbl="node1" presStyleIdx="0" presStyleCnt="5"/>
      <dgm:spPr/>
      <dgm:t>
        <a:bodyPr/>
        <a:lstStyle/>
        <a:p>
          <a:endParaRPr lang="es-ES"/>
        </a:p>
      </dgm:t>
    </dgm:pt>
    <dgm:pt modelId="{9DC3BC3B-E98C-4902-ACA6-928C56D6317F}" type="pres">
      <dgm:prSet presAssocID="{045912C5-8AA7-4E3C-B82E-F87BEACE8875}" presName="parentText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A21EB00-7662-4444-AA77-6E3FB7F6E31E}" type="pres">
      <dgm:prSet presAssocID="{045912C5-8AA7-4E3C-B82E-F87BEACE8875}" presName="negativeSpace" presStyleCnt="0"/>
      <dgm:spPr/>
    </dgm:pt>
    <dgm:pt modelId="{7C0B25DC-BB94-470B-94A2-5BD955EA4075}" type="pres">
      <dgm:prSet presAssocID="{045912C5-8AA7-4E3C-B82E-F87BEACE8875}" presName="childText" presStyleLbl="conFgAcc1" presStyleIdx="0" presStyleCnt="5">
        <dgm:presLayoutVars>
          <dgm:bulletEnabled val="1"/>
        </dgm:presLayoutVars>
      </dgm:prSet>
      <dgm:spPr/>
    </dgm:pt>
    <dgm:pt modelId="{18CC29A5-8904-43E2-B3DE-B988A1DA4A62}" type="pres">
      <dgm:prSet presAssocID="{D7E0C458-5E26-4C23-A58A-38BA81A5090E}" presName="spaceBetweenRectangles" presStyleCnt="0"/>
      <dgm:spPr/>
    </dgm:pt>
    <dgm:pt modelId="{7B3A7450-D912-48FD-B435-457155C84D11}" type="pres">
      <dgm:prSet presAssocID="{5FAEECA9-EB04-426F-ADBA-A8F0FFE14CCC}" presName="parentLin" presStyleCnt="0"/>
      <dgm:spPr/>
      <dgm:t>
        <a:bodyPr/>
        <a:lstStyle/>
        <a:p>
          <a:endParaRPr lang="en-US"/>
        </a:p>
      </dgm:t>
    </dgm:pt>
    <dgm:pt modelId="{79C83E4F-8043-4924-8F8B-51F17B3569CA}" type="pres">
      <dgm:prSet presAssocID="{5FAEECA9-EB04-426F-ADBA-A8F0FFE14CCC}" presName="parentLeftMargin" presStyleLbl="node1" presStyleIdx="0" presStyleCnt="5"/>
      <dgm:spPr/>
      <dgm:t>
        <a:bodyPr/>
        <a:lstStyle/>
        <a:p>
          <a:endParaRPr lang="en-US"/>
        </a:p>
      </dgm:t>
    </dgm:pt>
    <dgm:pt modelId="{B50B94C8-CC2E-4F0C-BABF-96BD4F95C4F8}" type="pres">
      <dgm:prSet presAssocID="{5FAEECA9-EB04-426F-ADBA-A8F0FFE14CCC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D04B0FD-1E70-4BFD-B4DD-7E099719A2F6}" type="pres">
      <dgm:prSet presAssocID="{5FAEECA9-EB04-426F-ADBA-A8F0FFE14CCC}" presName="negativeSpace" presStyleCnt="0"/>
      <dgm:spPr/>
      <dgm:t>
        <a:bodyPr/>
        <a:lstStyle/>
        <a:p>
          <a:endParaRPr lang="en-US"/>
        </a:p>
      </dgm:t>
    </dgm:pt>
    <dgm:pt modelId="{E93C7938-1995-4611-A050-091AF9CD50AD}" type="pres">
      <dgm:prSet presAssocID="{5FAEECA9-EB04-426F-ADBA-A8F0FFE14CCC}" presName="childText" presStyleLbl="conFgAcc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114B799-3CDF-4C97-ABA6-20A2FC175A71}" type="pres">
      <dgm:prSet presAssocID="{AE729EA9-4055-428F-A525-B6EE8C66F19C}" presName="spaceBetweenRectangles" presStyleCnt="0"/>
      <dgm:spPr/>
      <dgm:t>
        <a:bodyPr/>
        <a:lstStyle/>
        <a:p>
          <a:endParaRPr lang="en-US"/>
        </a:p>
      </dgm:t>
    </dgm:pt>
    <dgm:pt modelId="{D99D3F45-0FF6-47D1-A43B-076397C8B382}" type="pres">
      <dgm:prSet presAssocID="{985038F1-91AC-418E-85E5-C1B78F1B20B1}" presName="parentLin" presStyleCnt="0"/>
      <dgm:spPr/>
      <dgm:t>
        <a:bodyPr/>
        <a:lstStyle/>
        <a:p>
          <a:endParaRPr lang="en-US"/>
        </a:p>
      </dgm:t>
    </dgm:pt>
    <dgm:pt modelId="{B5460F4B-7654-46CC-B024-88894442C2C7}" type="pres">
      <dgm:prSet presAssocID="{985038F1-91AC-418E-85E5-C1B78F1B20B1}" presName="parentLeftMargin" presStyleLbl="node1" presStyleIdx="1" presStyleCnt="5"/>
      <dgm:spPr/>
      <dgm:t>
        <a:bodyPr/>
        <a:lstStyle/>
        <a:p>
          <a:endParaRPr lang="en-US"/>
        </a:p>
      </dgm:t>
    </dgm:pt>
    <dgm:pt modelId="{8C0C9D8F-5C5F-49E9-A64E-B3516BF99316}" type="pres">
      <dgm:prSet presAssocID="{985038F1-91AC-418E-85E5-C1B78F1B20B1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6CBAAFD-2D1A-4BF0-8724-7887DB83FE83}" type="pres">
      <dgm:prSet presAssocID="{985038F1-91AC-418E-85E5-C1B78F1B20B1}" presName="negativeSpace" presStyleCnt="0"/>
      <dgm:spPr/>
      <dgm:t>
        <a:bodyPr/>
        <a:lstStyle/>
        <a:p>
          <a:endParaRPr lang="en-US"/>
        </a:p>
      </dgm:t>
    </dgm:pt>
    <dgm:pt modelId="{2A95DB59-74B0-4B0F-AC73-06D29DC0B973}" type="pres">
      <dgm:prSet presAssocID="{985038F1-91AC-418E-85E5-C1B78F1B20B1}" presName="childText" presStyleLbl="conFgAcc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9686284-5374-4D33-9A37-17903D06164F}" type="pres">
      <dgm:prSet presAssocID="{E51746DA-BEED-4596-92C9-7D38C6086302}" presName="spaceBetweenRectangles" presStyleCnt="0"/>
      <dgm:spPr/>
      <dgm:t>
        <a:bodyPr/>
        <a:lstStyle/>
        <a:p>
          <a:endParaRPr lang="en-US"/>
        </a:p>
      </dgm:t>
    </dgm:pt>
    <dgm:pt modelId="{44F43D77-A598-4500-B265-ACE39282EEE6}" type="pres">
      <dgm:prSet presAssocID="{7661B3CE-5A9D-482E-B3FD-37BF1E708469}" presName="parentLin" presStyleCnt="0"/>
      <dgm:spPr/>
      <dgm:t>
        <a:bodyPr/>
        <a:lstStyle/>
        <a:p>
          <a:endParaRPr lang="en-US"/>
        </a:p>
      </dgm:t>
    </dgm:pt>
    <dgm:pt modelId="{56307164-DC3E-4A02-94C1-23CB99397A17}" type="pres">
      <dgm:prSet presAssocID="{7661B3CE-5A9D-482E-B3FD-37BF1E708469}" presName="parentLeftMargin" presStyleLbl="node1" presStyleIdx="2" presStyleCnt="5"/>
      <dgm:spPr/>
      <dgm:t>
        <a:bodyPr/>
        <a:lstStyle/>
        <a:p>
          <a:endParaRPr lang="en-US"/>
        </a:p>
      </dgm:t>
    </dgm:pt>
    <dgm:pt modelId="{0893E421-0749-4DD0-925D-88B0362FD542}" type="pres">
      <dgm:prSet presAssocID="{7661B3CE-5A9D-482E-B3FD-37BF1E708469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788DC23-BD02-4A44-9229-D50AAE2C8E2B}" type="pres">
      <dgm:prSet presAssocID="{7661B3CE-5A9D-482E-B3FD-37BF1E708469}" presName="negativeSpace" presStyleCnt="0"/>
      <dgm:spPr/>
      <dgm:t>
        <a:bodyPr/>
        <a:lstStyle/>
        <a:p>
          <a:endParaRPr lang="en-US"/>
        </a:p>
      </dgm:t>
    </dgm:pt>
    <dgm:pt modelId="{0E896D5D-A3E9-4B3D-A486-48EBD23886E1}" type="pres">
      <dgm:prSet presAssocID="{7661B3CE-5A9D-482E-B3FD-37BF1E708469}" presName="childText" presStyleLbl="conFgAcc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E11CDD4-0C01-4758-A7D7-501AE8399603}" type="pres">
      <dgm:prSet presAssocID="{5A1CD035-702F-48A9-A0D0-261DA972537A}" presName="spaceBetweenRectangles" presStyleCnt="0"/>
      <dgm:spPr/>
      <dgm:t>
        <a:bodyPr/>
        <a:lstStyle/>
        <a:p>
          <a:endParaRPr lang="en-US"/>
        </a:p>
      </dgm:t>
    </dgm:pt>
    <dgm:pt modelId="{8C1647E6-159A-4F0F-8BCE-245765081458}" type="pres">
      <dgm:prSet presAssocID="{0293C16A-26A2-471F-B773-B838CF692FBA}" presName="parentLin" presStyleCnt="0"/>
      <dgm:spPr/>
      <dgm:t>
        <a:bodyPr/>
        <a:lstStyle/>
        <a:p>
          <a:endParaRPr lang="en-US"/>
        </a:p>
      </dgm:t>
    </dgm:pt>
    <dgm:pt modelId="{34297668-537E-40A3-A888-BD22E17F90B2}" type="pres">
      <dgm:prSet presAssocID="{0293C16A-26A2-471F-B773-B838CF692FBA}" presName="parentLeftMargin" presStyleLbl="node1" presStyleIdx="3" presStyleCnt="5"/>
      <dgm:spPr/>
      <dgm:t>
        <a:bodyPr/>
        <a:lstStyle/>
        <a:p>
          <a:endParaRPr lang="en-US"/>
        </a:p>
      </dgm:t>
    </dgm:pt>
    <dgm:pt modelId="{9777F30A-94FC-438D-90BD-D4608198EB8F}" type="pres">
      <dgm:prSet presAssocID="{0293C16A-26A2-471F-B773-B838CF692FBA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15B39B8-6C4E-4716-A01C-9C07C9C85675}" type="pres">
      <dgm:prSet presAssocID="{0293C16A-26A2-471F-B773-B838CF692FBA}" presName="negativeSpace" presStyleCnt="0"/>
      <dgm:spPr/>
      <dgm:t>
        <a:bodyPr/>
        <a:lstStyle/>
        <a:p>
          <a:endParaRPr lang="en-US"/>
        </a:p>
      </dgm:t>
    </dgm:pt>
    <dgm:pt modelId="{CB9E9B6F-21FA-423F-87E6-F8721086BD6E}" type="pres">
      <dgm:prSet presAssocID="{0293C16A-26A2-471F-B773-B838CF692FBA}" presName="childText" presStyleLbl="conFgAcc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CE02234-F24B-49BF-B46F-43CB277B6268}" srcId="{482EE62F-7750-42A8-8674-8A77405848CA}" destId="{7661B3CE-5A9D-482E-B3FD-37BF1E708469}" srcOrd="3" destOrd="0" parTransId="{0A741E34-C803-467A-82B6-E8286F8BEA4F}" sibTransId="{5A1CD035-702F-48A9-A0D0-261DA972537A}"/>
    <dgm:cxn modelId="{D84C61EC-BA97-41D5-86D7-8150EAD564AF}" type="presOf" srcId="{0293C16A-26A2-471F-B773-B838CF692FBA}" destId="{9777F30A-94FC-438D-90BD-D4608198EB8F}" srcOrd="1" destOrd="0" presId="urn:microsoft.com/office/officeart/2005/8/layout/list1"/>
    <dgm:cxn modelId="{AAFD57E2-7395-485B-840A-001018CA69CF}" type="presOf" srcId="{0293C16A-26A2-471F-B773-B838CF692FBA}" destId="{34297668-537E-40A3-A888-BD22E17F90B2}" srcOrd="0" destOrd="0" presId="urn:microsoft.com/office/officeart/2005/8/layout/list1"/>
    <dgm:cxn modelId="{652BBF35-A24E-4460-B8BA-91A419A02130}" type="presOf" srcId="{985038F1-91AC-418E-85E5-C1B78F1B20B1}" destId="{B5460F4B-7654-46CC-B024-88894442C2C7}" srcOrd="0" destOrd="0" presId="urn:microsoft.com/office/officeart/2005/8/layout/list1"/>
    <dgm:cxn modelId="{4E92673E-644F-4985-8220-BFD4F9FBCA39}" type="presOf" srcId="{5FAEECA9-EB04-426F-ADBA-A8F0FFE14CCC}" destId="{79C83E4F-8043-4924-8F8B-51F17B3569CA}" srcOrd="0" destOrd="0" presId="urn:microsoft.com/office/officeart/2005/8/layout/list1"/>
    <dgm:cxn modelId="{775FC9F7-8E05-41D7-87B9-17B2559A5589}" type="presOf" srcId="{985038F1-91AC-418E-85E5-C1B78F1B20B1}" destId="{8C0C9D8F-5C5F-49E9-A64E-B3516BF99316}" srcOrd="1" destOrd="0" presId="urn:microsoft.com/office/officeart/2005/8/layout/list1"/>
    <dgm:cxn modelId="{268515A3-551A-4151-821C-7169EFCDC8A0}" type="presOf" srcId="{045912C5-8AA7-4E3C-B82E-F87BEACE8875}" destId="{9DC3BC3B-E98C-4902-ACA6-928C56D6317F}" srcOrd="1" destOrd="0" presId="urn:microsoft.com/office/officeart/2005/8/layout/list1"/>
    <dgm:cxn modelId="{D6ADCC81-D513-4A37-A165-ADA9FF819226}" type="presOf" srcId="{482EE62F-7750-42A8-8674-8A77405848CA}" destId="{0596F00E-2A48-44DE-98EB-0A723D874D0A}" srcOrd="0" destOrd="0" presId="urn:microsoft.com/office/officeart/2005/8/layout/list1"/>
    <dgm:cxn modelId="{7566674A-6FC2-4530-8D3C-E50B8BF7223B}" type="presOf" srcId="{045912C5-8AA7-4E3C-B82E-F87BEACE8875}" destId="{43C7CF87-AF2E-4208-94A2-63D5EE84BEA7}" srcOrd="0" destOrd="0" presId="urn:microsoft.com/office/officeart/2005/8/layout/list1"/>
    <dgm:cxn modelId="{84DC088C-75EF-4ADF-992C-37372EF7BBD3}" srcId="{482EE62F-7750-42A8-8674-8A77405848CA}" destId="{5FAEECA9-EB04-426F-ADBA-A8F0FFE14CCC}" srcOrd="1" destOrd="0" parTransId="{FD72C153-4A15-4BF7-AF71-D694A0265398}" sibTransId="{AE729EA9-4055-428F-A525-B6EE8C66F19C}"/>
    <dgm:cxn modelId="{B1D25FAE-EBE5-4333-A10B-7595EEA0ABAF}" type="presOf" srcId="{7661B3CE-5A9D-482E-B3FD-37BF1E708469}" destId="{56307164-DC3E-4A02-94C1-23CB99397A17}" srcOrd="0" destOrd="0" presId="urn:microsoft.com/office/officeart/2005/8/layout/list1"/>
    <dgm:cxn modelId="{6E9D2B3A-7D02-42DD-BFEF-E6EB042A1CB9}" srcId="{482EE62F-7750-42A8-8674-8A77405848CA}" destId="{985038F1-91AC-418E-85E5-C1B78F1B20B1}" srcOrd="2" destOrd="0" parTransId="{ED8BBA47-5CA0-4A90-9478-3D5A7F085B7C}" sibTransId="{E51746DA-BEED-4596-92C9-7D38C6086302}"/>
    <dgm:cxn modelId="{A86B3A56-39EB-4D94-A9C9-0A90AB5A2107}" type="presOf" srcId="{7661B3CE-5A9D-482E-B3FD-37BF1E708469}" destId="{0893E421-0749-4DD0-925D-88B0362FD542}" srcOrd="1" destOrd="0" presId="urn:microsoft.com/office/officeart/2005/8/layout/list1"/>
    <dgm:cxn modelId="{823774C3-39FE-4BD7-8F28-FA412D0F035B}" srcId="{482EE62F-7750-42A8-8674-8A77405848CA}" destId="{0293C16A-26A2-471F-B773-B838CF692FBA}" srcOrd="4" destOrd="0" parTransId="{45C8687B-6CC1-47F9-BAFA-7E2D6774EDA1}" sibTransId="{87A56062-01A4-42E6-A163-BC5BC6F0E3BC}"/>
    <dgm:cxn modelId="{E80C16EE-B3B3-4A97-857F-373CA4048EF8}" type="presOf" srcId="{5FAEECA9-EB04-426F-ADBA-A8F0FFE14CCC}" destId="{B50B94C8-CC2E-4F0C-BABF-96BD4F95C4F8}" srcOrd="1" destOrd="0" presId="urn:microsoft.com/office/officeart/2005/8/layout/list1"/>
    <dgm:cxn modelId="{EFA4BA37-BC03-4D20-8087-00982176A0B5}" srcId="{482EE62F-7750-42A8-8674-8A77405848CA}" destId="{045912C5-8AA7-4E3C-B82E-F87BEACE8875}" srcOrd="0" destOrd="0" parTransId="{DFE1F690-F314-49A9-AEFA-58B3FD2FCE9E}" sibTransId="{D7E0C458-5E26-4C23-A58A-38BA81A5090E}"/>
    <dgm:cxn modelId="{9A0E5389-4473-4D59-BF44-19C4411BA066}" type="presParOf" srcId="{0596F00E-2A48-44DE-98EB-0A723D874D0A}" destId="{338378F2-3F07-4C76-8325-712093384F29}" srcOrd="0" destOrd="0" presId="urn:microsoft.com/office/officeart/2005/8/layout/list1"/>
    <dgm:cxn modelId="{24984AFE-02C4-4416-925C-B134B2F9E7F4}" type="presParOf" srcId="{338378F2-3F07-4C76-8325-712093384F29}" destId="{43C7CF87-AF2E-4208-94A2-63D5EE84BEA7}" srcOrd="0" destOrd="0" presId="urn:microsoft.com/office/officeart/2005/8/layout/list1"/>
    <dgm:cxn modelId="{DB5C8352-0060-43B7-8073-189F4FAC3FD0}" type="presParOf" srcId="{338378F2-3F07-4C76-8325-712093384F29}" destId="{9DC3BC3B-E98C-4902-ACA6-928C56D6317F}" srcOrd="1" destOrd="0" presId="urn:microsoft.com/office/officeart/2005/8/layout/list1"/>
    <dgm:cxn modelId="{0F1382F0-7BF3-449B-A7B7-54D76DD81966}" type="presParOf" srcId="{0596F00E-2A48-44DE-98EB-0A723D874D0A}" destId="{0A21EB00-7662-4444-AA77-6E3FB7F6E31E}" srcOrd="1" destOrd="0" presId="urn:microsoft.com/office/officeart/2005/8/layout/list1"/>
    <dgm:cxn modelId="{FEA9C56A-F24D-4BFA-A0A5-20553B6A880F}" type="presParOf" srcId="{0596F00E-2A48-44DE-98EB-0A723D874D0A}" destId="{7C0B25DC-BB94-470B-94A2-5BD955EA4075}" srcOrd="2" destOrd="0" presId="urn:microsoft.com/office/officeart/2005/8/layout/list1"/>
    <dgm:cxn modelId="{01CAF23F-D1AC-4322-B4D3-FB44E2C06A75}" type="presParOf" srcId="{0596F00E-2A48-44DE-98EB-0A723D874D0A}" destId="{18CC29A5-8904-43E2-B3DE-B988A1DA4A62}" srcOrd="3" destOrd="0" presId="urn:microsoft.com/office/officeart/2005/8/layout/list1"/>
    <dgm:cxn modelId="{5AEDBD2A-B9CC-4B6D-A2A3-1FB91257BAB5}" type="presParOf" srcId="{0596F00E-2A48-44DE-98EB-0A723D874D0A}" destId="{7B3A7450-D912-48FD-B435-457155C84D11}" srcOrd="4" destOrd="0" presId="urn:microsoft.com/office/officeart/2005/8/layout/list1"/>
    <dgm:cxn modelId="{18D7FEDB-83C2-4345-B470-C754C5D94D03}" type="presParOf" srcId="{7B3A7450-D912-48FD-B435-457155C84D11}" destId="{79C83E4F-8043-4924-8F8B-51F17B3569CA}" srcOrd="0" destOrd="0" presId="urn:microsoft.com/office/officeart/2005/8/layout/list1"/>
    <dgm:cxn modelId="{BF6D6842-04FD-4AF2-88DE-F70E1E6A64AA}" type="presParOf" srcId="{7B3A7450-D912-48FD-B435-457155C84D11}" destId="{B50B94C8-CC2E-4F0C-BABF-96BD4F95C4F8}" srcOrd="1" destOrd="0" presId="urn:microsoft.com/office/officeart/2005/8/layout/list1"/>
    <dgm:cxn modelId="{587327A0-8791-4403-8457-3C5D5072B9F1}" type="presParOf" srcId="{0596F00E-2A48-44DE-98EB-0A723D874D0A}" destId="{CD04B0FD-1E70-4BFD-B4DD-7E099719A2F6}" srcOrd="5" destOrd="0" presId="urn:microsoft.com/office/officeart/2005/8/layout/list1"/>
    <dgm:cxn modelId="{8F4A9F76-3CD9-4BDB-A0E8-F9BB48D4DBC7}" type="presParOf" srcId="{0596F00E-2A48-44DE-98EB-0A723D874D0A}" destId="{E93C7938-1995-4611-A050-091AF9CD50AD}" srcOrd="6" destOrd="0" presId="urn:microsoft.com/office/officeart/2005/8/layout/list1"/>
    <dgm:cxn modelId="{A71D7D34-B561-438A-8D82-5A5C847E26F3}" type="presParOf" srcId="{0596F00E-2A48-44DE-98EB-0A723D874D0A}" destId="{9114B799-3CDF-4C97-ABA6-20A2FC175A71}" srcOrd="7" destOrd="0" presId="urn:microsoft.com/office/officeart/2005/8/layout/list1"/>
    <dgm:cxn modelId="{B2F5800C-FA8D-44B1-B659-A3D602ED796E}" type="presParOf" srcId="{0596F00E-2A48-44DE-98EB-0A723D874D0A}" destId="{D99D3F45-0FF6-47D1-A43B-076397C8B382}" srcOrd="8" destOrd="0" presId="urn:microsoft.com/office/officeart/2005/8/layout/list1"/>
    <dgm:cxn modelId="{A7F0760B-6BEE-4520-83D1-AF3ACF76DFC4}" type="presParOf" srcId="{D99D3F45-0FF6-47D1-A43B-076397C8B382}" destId="{B5460F4B-7654-46CC-B024-88894442C2C7}" srcOrd="0" destOrd="0" presId="urn:microsoft.com/office/officeart/2005/8/layout/list1"/>
    <dgm:cxn modelId="{518972EC-C201-4AED-9C00-B4DE34B3983F}" type="presParOf" srcId="{D99D3F45-0FF6-47D1-A43B-076397C8B382}" destId="{8C0C9D8F-5C5F-49E9-A64E-B3516BF99316}" srcOrd="1" destOrd="0" presId="urn:microsoft.com/office/officeart/2005/8/layout/list1"/>
    <dgm:cxn modelId="{65CCE7ED-58B0-40CC-95EE-6520999117BC}" type="presParOf" srcId="{0596F00E-2A48-44DE-98EB-0A723D874D0A}" destId="{B6CBAAFD-2D1A-4BF0-8724-7887DB83FE83}" srcOrd="9" destOrd="0" presId="urn:microsoft.com/office/officeart/2005/8/layout/list1"/>
    <dgm:cxn modelId="{33F0CAA5-A897-4C5B-B1CE-0740F8E9A1E4}" type="presParOf" srcId="{0596F00E-2A48-44DE-98EB-0A723D874D0A}" destId="{2A95DB59-74B0-4B0F-AC73-06D29DC0B973}" srcOrd="10" destOrd="0" presId="urn:microsoft.com/office/officeart/2005/8/layout/list1"/>
    <dgm:cxn modelId="{16EAB0DF-A096-4E6F-99DF-B65B5181AA09}" type="presParOf" srcId="{0596F00E-2A48-44DE-98EB-0A723D874D0A}" destId="{19686284-5374-4D33-9A37-17903D06164F}" srcOrd="11" destOrd="0" presId="urn:microsoft.com/office/officeart/2005/8/layout/list1"/>
    <dgm:cxn modelId="{6BCB6DFD-3A36-483E-BD9B-F12831B46406}" type="presParOf" srcId="{0596F00E-2A48-44DE-98EB-0A723D874D0A}" destId="{44F43D77-A598-4500-B265-ACE39282EEE6}" srcOrd="12" destOrd="0" presId="urn:microsoft.com/office/officeart/2005/8/layout/list1"/>
    <dgm:cxn modelId="{8671F8AD-199B-48E9-972E-E44AD5834630}" type="presParOf" srcId="{44F43D77-A598-4500-B265-ACE39282EEE6}" destId="{56307164-DC3E-4A02-94C1-23CB99397A17}" srcOrd="0" destOrd="0" presId="urn:microsoft.com/office/officeart/2005/8/layout/list1"/>
    <dgm:cxn modelId="{821D09A9-DC6A-43F3-8075-E1D43D268A16}" type="presParOf" srcId="{44F43D77-A598-4500-B265-ACE39282EEE6}" destId="{0893E421-0749-4DD0-925D-88B0362FD542}" srcOrd="1" destOrd="0" presId="urn:microsoft.com/office/officeart/2005/8/layout/list1"/>
    <dgm:cxn modelId="{91159042-8194-41AA-81EB-FE826D8CFBB7}" type="presParOf" srcId="{0596F00E-2A48-44DE-98EB-0A723D874D0A}" destId="{B788DC23-BD02-4A44-9229-D50AAE2C8E2B}" srcOrd="13" destOrd="0" presId="urn:microsoft.com/office/officeart/2005/8/layout/list1"/>
    <dgm:cxn modelId="{95E52D1A-661F-4EB4-8220-49E360D0442B}" type="presParOf" srcId="{0596F00E-2A48-44DE-98EB-0A723D874D0A}" destId="{0E896D5D-A3E9-4B3D-A486-48EBD23886E1}" srcOrd="14" destOrd="0" presId="urn:microsoft.com/office/officeart/2005/8/layout/list1"/>
    <dgm:cxn modelId="{FC0DCE03-6B65-4B77-88FC-49CC2A7BD7C7}" type="presParOf" srcId="{0596F00E-2A48-44DE-98EB-0A723D874D0A}" destId="{CE11CDD4-0C01-4758-A7D7-501AE8399603}" srcOrd="15" destOrd="0" presId="urn:microsoft.com/office/officeart/2005/8/layout/list1"/>
    <dgm:cxn modelId="{4F290E54-B8B4-4711-B536-3FB198B69AB0}" type="presParOf" srcId="{0596F00E-2A48-44DE-98EB-0A723D874D0A}" destId="{8C1647E6-159A-4F0F-8BCE-245765081458}" srcOrd="16" destOrd="0" presId="urn:microsoft.com/office/officeart/2005/8/layout/list1"/>
    <dgm:cxn modelId="{1BD0381E-D145-4C1C-B00E-009D7956176F}" type="presParOf" srcId="{8C1647E6-159A-4F0F-8BCE-245765081458}" destId="{34297668-537E-40A3-A888-BD22E17F90B2}" srcOrd="0" destOrd="0" presId="urn:microsoft.com/office/officeart/2005/8/layout/list1"/>
    <dgm:cxn modelId="{B17FDAEB-CF28-4C70-BCA1-518813BA1DFA}" type="presParOf" srcId="{8C1647E6-159A-4F0F-8BCE-245765081458}" destId="{9777F30A-94FC-438D-90BD-D4608198EB8F}" srcOrd="1" destOrd="0" presId="urn:microsoft.com/office/officeart/2005/8/layout/list1"/>
    <dgm:cxn modelId="{EC9A5112-EF7E-4298-8225-6A5BC91895FF}" type="presParOf" srcId="{0596F00E-2A48-44DE-98EB-0A723D874D0A}" destId="{B15B39B8-6C4E-4716-A01C-9C07C9C85675}" srcOrd="17" destOrd="0" presId="urn:microsoft.com/office/officeart/2005/8/layout/list1"/>
    <dgm:cxn modelId="{A19D1859-EA46-4826-84D9-1A5660C3C6B5}" type="presParOf" srcId="{0596F00E-2A48-44DE-98EB-0A723D874D0A}" destId="{CB9E9B6F-21FA-423F-87E6-F8721086BD6E}" srcOrd="18" destOrd="0" presId="urn:microsoft.com/office/officeart/2005/8/layout/list1"/>
  </dgm:cxnLst>
  <dgm:bg/>
  <dgm:whole/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C1CF935D-73DE-4A82-9F6E-549D878A253D}" type="doc">
      <dgm:prSet loTypeId="urn:microsoft.com/office/officeart/2005/8/layout/list1" loCatId="list" qsTypeId="urn:microsoft.com/office/officeart/2005/8/quickstyle/simple4" qsCatId="simple" csTypeId="urn:microsoft.com/office/officeart/2005/8/colors/colorful5" csCatId="colorful" phldr="1"/>
      <dgm:spPr/>
      <dgm:t>
        <a:bodyPr/>
        <a:lstStyle/>
        <a:p>
          <a:endParaRPr lang="es-CL"/>
        </a:p>
      </dgm:t>
    </dgm:pt>
    <dgm:pt modelId="{5BDF89B5-3D64-4AD3-B303-F95A1182E5DB}">
      <dgm:prSet phldrT="[Texto]" custT="1"/>
      <dgm:spPr/>
      <dgm:t>
        <a:bodyPr/>
        <a:lstStyle/>
        <a:p>
          <a:r>
            <a:rPr lang="es-ES" sz="1200" dirty="0" smtClean="0"/>
            <a:t>Introducción</a:t>
          </a:r>
          <a:endParaRPr lang="es-CL" sz="1200" dirty="0"/>
        </a:p>
      </dgm:t>
    </dgm:pt>
    <dgm:pt modelId="{08FEA124-8DDA-43D5-91C8-7724FC44AE48}" type="parTrans" cxnId="{05E9E39A-09DD-4864-8784-454A5FD57D0B}">
      <dgm:prSet/>
      <dgm:spPr/>
      <dgm:t>
        <a:bodyPr/>
        <a:lstStyle/>
        <a:p>
          <a:endParaRPr lang="es-CL" sz="2000"/>
        </a:p>
      </dgm:t>
    </dgm:pt>
    <dgm:pt modelId="{A3B519D5-79CC-4772-854E-EFDDED830519}" type="sibTrans" cxnId="{05E9E39A-09DD-4864-8784-454A5FD57D0B}">
      <dgm:prSet/>
      <dgm:spPr/>
      <dgm:t>
        <a:bodyPr/>
        <a:lstStyle/>
        <a:p>
          <a:endParaRPr lang="es-CL" sz="2000"/>
        </a:p>
      </dgm:t>
    </dgm:pt>
    <dgm:pt modelId="{96654F84-FD0A-4039-A607-40F88DD5E553}">
      <dgm:prSet phldrT="[Texto]" custT="1"/>
      <dgm:spPr/>
      <dgm:t>
        <a:bodyPr/>
        <a:lstStyle/>
        <a:p>
          <a:r>
            <a:rPr lang="es-ES" sz="1200" dirty="0" smtClean="0"/>
            <a:t>Objetivos del taller</a:t>
          </a:r>
        </a:p>
      </dgm:t>
    </dgm:pt>
    <dgm:pt modelId="{AB1E9E91-AE73-44A2-A909-5528D0D594F1}" type="parTrans" cxnId="{A07D09D3-CBF5-4B87-93C7-05C6CF58C1F1}">
      <dgm:prSet/>
      <dgm:spPr/>
      <dgm:t>
        <a:bodyPr/>
        <a:lstStyle/>
        <a:p>
          <a:endParaRPr lang="es-CL" sz="2000"/>
        </a:p>
      </dgm:t>
    </dgm:pt>
    <dgm:pt modelId="{9DAFEFA5-3351-43ED-8D03-4BAA30D49488}" type="sibTrans" cxnId="{A07D09D3-CBF5-4B87-93C7-05C6CF58C1F1}">
      <dgm:prSet/>
      <dgm:spPr/>
      <dgm:t>
        <a:bodyPr/>
        <a:lstStyle/>
        <a:p>
          <a:endParaRPr lang="es-CL" sz="2000"/>
        </a:p>
      </dgm:t>
    </dgm:pt>
    <dgm:pt modelId="{344D547C-FE2D-404A-A85F-7DAED2816B41}">
      <dgm:prSet phldrT="[Texto]" custT="1"/>
      <dgm:spPr/>
      <dgm:t>
        <a:bodyPr/>
        <a:lstStyle/>
        <a:p>
          <a:r>
            <a:rPr lang="es-MX" sz="1200" dirty="0" smtClean="0">
              <a:solidFill>
                <a:srgbClr val="FF0000"/>
              </a:solidFill>
            </a:rPr>
            <a:t>ACTIVIDADES-CARTA GANTT</a:t>
          </a:r>
          <a:endParaRPr lang="es-CL" sz="1200" dirty="0"/>
        </a:p>
      </dgm:t>
    </dgm:pt>
    <dgm:pt modelId="{A025BF9F-6AEE-4482-A736-6FF87BA08A96}" type="parTrans" cxnId="{625D7B5D-A90B-4887-BCA0-63DB79BA85DB}">
      <dgm:prSet/>
      <dgm:spPr/>
      <dgm:t>
        <a:bodyPr/>
        <a:lstStyle/>
        <a:p>
          <a:endParaRPr lang="es-CL" sz="2000"/>
        </a:p>
      </dgm:t>
    </dgm:pt>
    <dgm:pt modelId="{AFA31057-03E1-43F6-9423-7996D5825528}" type="sibTrans" cxnId="{625D7B5D-A90B-4887-BCA0-63DB79BA85DB}">
      <dgm:prSet/>
      <dgm:spPr/>
      <dgm:t>
        <a:bodyPr/>
        <a:lstStyle/>
        <a:p>
          <a:endParaRPr lang="es-CL" sz="2000"/>
        </a:p>
      </dgm:t>
    </dgm:pt>
    <dgm:pt modelId="{B677A647-9531-4E0F-882D-A515FB186F6C}">
      <dgm:prSet phldrT="[Texto]" custT="1"/>
      <dgm:spPr/>
      <dgm:t>
        <a:bodyPr/>
        <a:lstStyle/>
        <a:p>
          <a:r>
            <a:rPr lang="es-MX" sz="1200" dirty="0" smtClean="0"/>
            <a:t>METODOLOGIA</a:t>
          </a:r>
          <a:endParaRPr lang="es-CL" sz="1200" dirty="0"/>
        </a:p>
      </dgm:t>
    </dgm:pt>
    <dgm:pt modelId="{7DAB80DE-4531-43B8-96B2-2F20204DED85}" type="parTrans" cxnId="{0F33CAE3-AC06-4EAE-8641-754C6445F9B0}">
      <dgm:prSet/>
      <dgm:spPr/>
      <dgm:t>
        <a:bodyPr/>
        <a:lstStyle/>
        <a:p>
          <a:endParaRPr lang="es-ES"/>
        </a:p>
      </dgm:t>
    </dgm:pt>
    <dgm:pt modelId="{07B804BD-EDF2-4E0E-A324-F7AB992D2587}" type="sibTrans" cxnId="{0F33CAE3-AC06-4EAE-8641-754C6445F9B0}">
      <dgm:prSet/>
      <dgm:spPr/>
      <dgm:t>
        <a:bodyPr/>
        <a:lstStyle/>
        <a:p>
          <a:endParaRPr lang="es-ES"/>
        </a:p>
      </dgm:t>
    </dgm:pt>
    <dgm:pt modelId="{584C2D1F-31B2-4EC7-A3DD-9170586DDFE1}">
      <dgm:prSet phldrT="[Texto]" custT="1"/>
      <dgm:spPr/>
      <dgm:t>
        <a:bodyPr/>
        <a:lstStyle/>
        <a:p>
          <a:r>
            <a:rPr lang="es-CL" sz="1200" dirty="0" smtClean="0"/>
            <a:t>Formación de grupos y presentaciones</a:t>
          </a:r>
          <a:endParaRPr lang="es-CL" sz="1200" dirty="0"/>
        </a:p>
      </dgm:t>
    </dgm:pt>
    <dgm:pt modelId="{548975CE-2DBC-4B0D-876D-6B4328A36528}" type="parTrans" cxnId="{D9925B47-F403-4B30-BEB0-32ED31841A7E}">
      <dgm:prSet/>
      <dgm:spPr/>
      <dgm:t>
        <a:bodyPr/>
        <a:lstStyle/>
        <a:p>
          <a:endParaRPr lang="es-ES"/>
        </a:p>
      </dgm:t>
    </dgm:pt>
    <dgm:pt modelId="{02FC12EF-E6B5-4C71-B12C-0832D448F408}" type="sibTrans" cxnId="{D9925B47-F403-4B30-BEB0-32ED31841A7E}">
      <dgm:prSet/>
      <dgm:spPr/>
      <dgm:t>
        <a:bodyPr/>
        <a:lstStyle/>
        <a:p>
          <a:endParaRPr lang="es-ES"/>
        </a:p>
      </dgm:t>
    </dgm:pt>
    <dgm:pt modelId="{D89C6509-8B2F-4C5F-AA99-EC6195239835}" type="pres">
      <dgm:prSet presAssocID="{C1CF935D-73DE-4A82-9F6E-549D878A253D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CL"/>
        </a:p>
      </dgm:t>
    </dgm:pt>
    <dgm:pt modelId="{E76D02C9-6A96-4E1D-AEB4-D216374E906C}" type="pres">
      <dgm:prSet presAssocID="{5BDF89B5-3D64-4AD3-B303-F95A1182E5DB}" presName="parentLin" presStyleCnt="0"/>
      <dgm:spPr/>
      <dgm:t>
        <a:bodyPr/>
        <a:lstStyle/>
        <a:p>
          <a:endParaRPr lang="es-CL"/>
        </a:p>
      </dgm:t>
    </dgm:pt>
    <dgm:pt modelId="{C610B5D5-5A71-4970-BA76-956E05E5CC5F}" type="pres">
      <dgm:prSet presAssocID="{5BDF89B5-3D64-4AD3-B303-F95A1182E5DB}" presName="parentLeftMargin" presStyleLbl="node1" presStyleIdx="0" presStyleCnt="5"/>
      <dgm:spPr/>
      <dgm:t>
        <a:bodyPr/>
        <a:lstStyle/>
        <a:p>
          <a:endParaRPr lang="es-CL"/>
        </a:p>
      </dgm:t>
    </dgm:pt>
    <dgm:pt modelId="{1EBB76BD-A9FF-4F59-9B1D-5722402C07C7}" type="pres">
      <dgm:prSet presAssocID="{5BDF89B5-3D64-4AD3-B303-F95A1182E5DB}" presName="parentText" presStyleLbl="node1" presStyleIdx="0" presStyleCnt="5" custLinFactNeighborX="33337" custLinFactNeighborY="6819">
        <dgm:presLayoutVars>
          <dgm:chMax val="0"/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s-CL"/>
        </a:p>
      </dgm:t>
    </dgm:pt>
    <dgm:pt modelId="{2B096E8C-069F-4384-A652-376FCC11F1A5}" type="pres">
      <dgm:prSet presAssocID="{5BDF89B5-3D64-4AD3-B303-F95A1182E5DB}" presName="negativeSpace" presStyleCnt="0"/>
      <dgm:spPr/>
      <dgm:t>
        <a:bodyPr/>
        <a:lstStyle/>
        <a:p>
          <a:endParaRPr lang="es-CL"/>
        </a:p>
      </dgm:t>
    </dgm:pt>
    <dgm:pt modelId="{656D2653-D397-4363-9948-1BF5912F58F6}" type="pres">
      <dgm:prSet presAssocID="{5BDF89B5-3D64-4AD3-B303-F95A1182E5DB}" presName="childText" presStyleLbl="conFgAcc1" presStyleIdx="0" presStyleCnt="5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s-CL"/>
        </a:p>
      </dgm:t>
    </dgm:pt>
    <dgm:pt modelId="{425E6B9B-8D2C-43A9-9AD7-E9CEFCB026E0}" type="pres">
      <dgm:prSet presAssocID="{A3B519D5-79CC-4772-854E-EFDDED830519}" presName="spaceBetweenRectangles" presStyleCnt="0"/>
      <dgm:spPr/>
      <dgm:t>
        <a:bodyPr/>
        <a:lstStyle/>
        <a:p>
          <a:endParaRPr lang="es-CL"/>
        </a:p>
      </dgm:t>
    </dgm:pt>
    <dgm:pt modelId="{95757B4E-A614-4586-9CC1-3E74D5B079F0}" type="pres">
      <dgm:prSet presAssocID="{96654F84-FD0A-4039-A607-40F88DD5E553}" presName="parentLin" presStyleCnt="0"/>
      <dgm:spPr/>
      <dgm:t>
        <a:bodyPr/>
        <a:lstStyle/>
        <a:p>
          <a:endParaRPr lang="es-CL"/>
        </a:p>
      </dgm:t>
    </dgm:pt>
    <dgm:pt modelId="{802A95F7-58EB-4883-81BB-28AE48F89C62}" type="pres">
      <dgm:prSet presAssocID="{96654F84-FD0A-4039-A607-40F88DD5E553}" presName="parentLeftMargin" presStyleLbl="node1" presStyleIdx="0" presStyleCnt="5"/>
      <dgm:spPr/>
      <dgm:t>
        <a:bodyPr/>
        <a:lstStyle/>
        <a:p>
          <a:endParaRPr lang="es-CL"/>
        </a:p>
      </dgm:t>
    </dgm:pt>
    <dgm:pt modelId="{A85F5C87-DB2E-4CFF-95AA-B002F3C06BCB}" type="pres">
      <dgm:prSet presAssocID="{96654F84-FD0A-4039-A607-40F88DD5E553}" presName="parentText" presStyleLbl="node1" presStyleIdx="1" presStyleCnt="5">
        <dgm:presLayoutVars>
          <dgm:chMax val="0"/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s-CL"/>
        </a:p>
      </dgm:t>
    </dgm:pt>
    <dgm:pt modelId="{9261C5E6-300D-48E1-B812-D11F61340807}" type="pres">
      <dgm:prSet presAssocID="{96654F84-FD0A-4039-A607-40F88DD5E553}" presName="negativeSpace" presStyleCnt="0"/>
      <dgm:spPr/>
      <dgm:t>
        <a:bodyPr/>
        <a:lstStyle/>
        <a:p>
          <a:endParaRPr lang="es-CL"/>
        </a:p>
      </dgm:t>
    </dgm:pt>
    <dgm:pt modelId="{E8039DC9-3940-4717-9FC2-E0FB2B845D40}" type="pres">
      <dgm:prSet presAssocID="{96654F84-FD0A-4039-A607-40F88DD5E553}" presName="childText" presStyleLbl="conFgAcc1" presStyleIdx="1" presStyleCnt="5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AC3DD5B4-A211-4DB4-B32D-D3155674C6DB}" type="pres">
      <dgm:prSet presAssocID="{9DAFEFA5-3351-43ED-8D03-4BAA30D49488}" presName="spaceBetweenRectangles" presStyleCnt="0"/>
      <dgm:spPr/>
      <dgm:t>
        <a:bodyPr/>
        <a:lstStyle/>
        <a:p>
          <a:endParaRPr lang="es-CL"/>
        </a:p>
      </dgm:t>
    </dgm:pt>
    <dgm:pt modelId="{2657AC2C-B22E-4C06-82CB-A6C3DDC16AE3}" type="pres">
      <dgm:prSet presAssocID="{B677A647-9531-4E0F-882D-A515FB186F6C}" presName="parentLin" presStyleCnt="0"/>
      <dgm:spPr/>
    </dgm:pt>
    <dgm:pt modelId="{45557956-9896-4DCA-9BEE-B0C6FC70B56D}" type="pres">
      <dgm:prSet presAssocID="{B677A647-9531-4E0F-882D-A515FB186F6C}" presName="parentLeftMargin" presStyleLbl="node1" presStyleIdx="1" presStyleCnt="5"/>
      <dgm:spPr/>
      <dgm:t>
        <a:bodyPr/>
        <a:lstStyle/>
        <a:p>
          <a:endParaRPr lang="es-CL"/>
        </a:p>
      </dgm:t>
    </dgm:pt>
    <dgm:pt modelId="{3298FBA7-6F48-4FED-885A-86A286FBAF26}" type="pres">
      <dgm:prSet presAssocID="{B677A647-9531-4E0F-882D-A515FB186F6C}" presName="parentText" presStyleLbl="node1" presStyleIdx="2" presStyleCnt="5">
        <dgm:presLayoutVars>
          <dgm:chMax val="0"/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s-CL"/>
        </a:p>
      </dgm:t>
    </dgm:pt>
    <dgm:pt modelId="{3719F7A0-0ABE-4D6F-8AF7-C5219DAF767B}" type="pres">
      <dgm:prSet presAssocID="{B677A647-9531-4E0F-882D-A515FB186F6C}" presName="negativeSpace" presStyleCnt="0"/>
      <dgm:spPr/>
    </dgm:pt>
    <dgm:pt modelId="{7281E192-0F65-48D7-B735-F7D840E37B27}" type="pres">
      <dgm:prSet presAssocID="{B677A647-9531-4E0F-882D-A515FB186F6C}" presName="childText" presStyleLbl="conFgAcc1" presStyleIdx="2" presStyleCnt="5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16332E3B-C480-4558-B382-F0503CC2D578}" type="pres">
      <dgm:prSet presAssocID="{07B804BD-EDF2-4E0E-A324-F7AB992D2587}" presName="spaceBetweenRectangles" presStyleCnt="0"/>
      <dgm:spPr/>
    </dgm:pt>
    <dgm:pt modelId="{99A3F9E4-9179-468B-961F-215EE7AE5C81}" type="pres">
      <dgm:prSet presAssocID="{344D547C-FE2D-404A-A85F-7DAED2816B41}" presName="parentLin" presStyleCnt="0"/>
      <dgm:spPr/>
      <dgm:t>
        <a:bodyPr/>
        <a:lstStyle/>
        <a:p>
          <a:endParaRPr lang="es-CL"/>
        </a:p>
      </dgm:t>
    </dgm:pt>
    <dgm:pt modelId="{64F2B568-1126-40FF-9D9B-0AECD4FA2BE3}" type="pres">
      <dgm:prSet presAssocID="{344D547C-FE2D-404A-A85F-7DAED2816B41}" presName="parentLeftMargin" presStyleLbl="node1" presStyleIdx="2" presStyleCnt="5"/>
      <dgm:spPr/>
      <dgm:t>
        <a:bodyPr/>
        <a:lstStyle/>
        <a:p>
          <a:endParaRPr lang="es-CL"/>
        </a:p>
      </dgm:t>
    </dgm:pt>
    <dgm:pt modelId="{0FA045A1-6953-4E60-BD87-ACE0A14EEA4F}" type="pres">
      <dgm:prSet presAssocID="{344D547C-FE2D-404A-A85F-7DAED2816B41}" presName="parentText" presStyleLbl="node1" presStyleIdx="3" presStyleCnt="5">
        <dgm:presLayoutVars>
          <dgm:chMax val="0"/>
          <dgm:bulletEnabled val="1"/>
        </dgm:presLayoutVars>
      </dgm:prSet>
      <dgm:spPr>
        <a:prstGeom prst="rightArrow">
          <a:avLst/>
        </a:prstGeom>
      </dgm:spPr>
      <dgm:t>
        <a:bodyPr/>
        <a:lstStyle/>
        <a:p>
          <a:endParaRPr lang="es-CL"/>
        </a:p>
      </dgm:t>
    </dgm:pt>
    <dgm:pt modelId="{00716204-C7AB-433E-B0DD-980B4EA82CB4}" type="pres">
      <dgm:prSet presAssocID="{344D547C-FE2D-404A-A85F-7DAED2816B41}" presName="negativeSpace" presStyleCnt="0"/>
      <dgm:spPr/>
      <dgm:t>
        <a:bodyPr/>
        <a:lstStyle/>
        <a:p>
          <a:endParaRPr lang="es-CL"/>
        </a:p>
      </dgm:t>
    </dgm:pt>
    <dgm:pt modelId="{884D1FB8-A23E-4EB8-A036-14BEF0BB7993}" type="pres">
      <dgm:prSet presAssocID="{344D547C-FE2D-404A-A85F-7DAED2816B41}" presName="childText" presStyleLbl="conFgAcc1" presStyleIdx="3" presStyleCnt="5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DE301283-5C2A-4C56-88CD-0770A3A88B55}" type="pres">
      <dgm:prSet presAssocID="{AFA31057-03E1-43F6-9423-7996D5825528}" presName="spaceBetweenRectangles" presStyleCnt="0"/>
      <dgm:spPr/>
    </dgm:pt>
    <dgm:pt modelId="{3A57D0F8-9548-4D3F-B9DE-15DE6FFA950F}" type="pres">
      <dgm:prSet presAssocID="{584C2D1F-31B2-4EC7-A3DD-9170586DDFE1}" presName="parentLin" presStyleCnt="0"/>
      <dgm:spPr/>
    </dgm:pt>
    <dgm:pt modelId="{267BCAEB-2871-4E74-A09C-7DFD9A79CF3D}" type="pres">
      <dgm:prSet presAssocID="{584C2D1F-31B2-4EC7-A3DD-9170586DDFE1}" presName="parentLeftMargin" presStyleLbl="node1" presStyleIdx="3" presStyleCnt="5"/>
      <dgm:spPr/>
      <dgm:t>
        <a:bodyPr/>
        <a:lstStyle/>
        <a:p>
          <a:endParaRPr lang="es-ES"/>
        </a:p>
      </dgm:t>
    </dgm:pt>
    <dgm:pt modelId="{964B9393-B860-4BC1-B51C-9494762B94F6}" type="pres">
      <dgm:prSet presAssocID="{584C2D1F-31B2-4EC7-A3DD-9170586DDFE1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46DDA5B-09B1-42E3-9605-89F12F5DB5C0}" type="pres">
      <dgm:prSet presAssocID="{584C2D1F-31B2-4EC7-A3DD-9170586DDFE1}" presName="negativeSpace" presStyleCnt="0"/>
      <dgm:spPr/>
    </dgm:pt>
    <dgm:pt modelId="{BC938ECA-64E7-4B9F-B4F7-29B8BAE76BC5}" type="pres">
      <dgm:prSet presAssocID="{584C2D1F-31B2-4EC7-A3DD-9170586DDFE1}" presName="childText" presStyleLbl="conFgAcc1" presStyleIdx="4" presStyleCnt="5">
        <dgm:presLayoutVars>
          <dgm:bulletEnabled val="1"/>
        </dgm:presLayoutVars>
      </dgm:prSet>
      <dgm:spPr/>
    </dgm:pt>
  </dgm:ptLst>
  <dgm:cxnLst>
    <dgm:cxn modelId="{0F33CAE3-AC06-4EAE-8641-754C6445F9B0}" srcId="{C1CF935D-73DE-4A82-9F6E-549D878A253D}" destId="{B677A647-9531-4E0F-882D-A515FB186F6C}" srcOrd="2" destOrd="0" parTransId="{7DAB80DE-4531-43B8-96B2-2F20204DED85}" sibTransId="{07B804BD-EDF2-4E0E-A324-F7AB992D2587}"/>
    <dgm:cxn modelId="{05DB5EAB-E24F-436E-ABD8-2759840B519E}" type="presOf" srcId="{5BDF89B5-3D64-4AD3-B303-F95A1182E5DB}" destId="{C610B5D5-5A71-4970-BA76-956E05E5CC5F}" srcOrd="0" destOrd="0" presId="urn:microsoft.com/office/officeart/2005/8/layout/list1"/>
    <dgm:cxn modelId="{2446C939-19E7-4BE2-A357-90571668FBB7}" type="presOf" srcId="{B677A647-9531-4E0F-882D-A515FB186F6C}" destId="{3298FBA7-6F48-4FED-885A-86A286FBAF26}" srcOrd="1" destOrd="0" presId="urn:microsoft.com/office/officeart/2005/8/layout/list1"/>
    <dgm:cxn modelId="{6382E7FE-32A6-4F7A-BF58-56B1BBFBF124}" type="presOf" srcId="{C1CF935D-73DE-4A82-9F6E-549D878A253D}" destId="{D89C6509-8B2F-4C5F-AA99-EC6195239835}" srcOrd="0" destOrd="0" presId="urn:microsoft.com/office/officeart/2005/8/layout/list1"/>
    <dgm:cxn modelId="{6296B00D-36EC-4F37-B7A4-C64ED691DBC1}" type="presOf" srcId="{344D547C-FE2D-404A-A85F-7DAED2816B41}" destId="{64F2B568-1126-40FF-9D9B-0AECD4FA2BE3}" srcOrd="0" destOrd="0" presId="urn:microsoft.com/office/officeart/2005/8/layout/list1"/>
    <dgm:cxn modelId="{625D7B5D-A90B-4887-BCA0-63DB79BA85DB}" srcId="{C1CF935D-73DE-4A82-9F6E-549D878A253D}" destId="{344D547C-FE2D-404A-A85F-7DAED2816B41}" srcOrd="3" destOrd="0" parTransId="{A025BF9F-6AEE-4482-A736-6FF87BA08A96}" sibTransId="{AFA31057-03E1-43F6-9423-7996D5825528}"/>
    <dgm:cxn modelId="{05E9E39A-09DD-4864-8784-454A5FD57D0B}" srcId="{C1CF935D-73DE-4A82-9F6E-549D878A253D}" destId="{5BDF89B5-3D64-4AD3-B303-F95A1182E5DB}" srcOrd="0" destOrd="0" parTransId="{08FEA124-8DDA-43D5-91C8-7724FC44AE48}" sibTransId="{A3B519D5-79CC-4772-854E-EFDDED830519}"/>
    <dgm:cxn modelId="{CE499D6C-5B5A-48E1-9000-B1011113EAA6}" type="presOf" srcId="{96654F84-FD0A-4039-A607-40F88DD5E553}" destId="{A85F5C87-DB2E-4CFF-95AA-B002F3C06BCB}" srcOrd="1" destOrd="0" presId="urn:microsoft.com/office/officeart/2005/8/layout/list1"/>
    <dgm:cxn modelId="{788FBFD7-8649-47BA-AB81-125AED65DA5B}" type="presOf" srcId="{5BDF89B5-3D64-4AD3-B303-F95A1182E5DB}" destId="{1EBB76BD-A9FF-4F59-9B1D-5722402C07C7}" srcOrd="1" destOrd="0" presId="urn:microsoft.com/office/officeart/2005/8/layout/list1"/>
    <dgm:cxn modelId="{D882021F-C815-4575-9690-A582F8336D03}" type="presOf" srcId="{584C2D1F-31B2-4EC7-A3DD-9170586DDFE1}" destId="{964B9393-B860-4BC1-B51C-9494762B94F6}" srcOrd="1" destOrd="0" presId="urn:microsoft.com/office/officeart/2005/8/layout/list1"/>
    <dgm:cxn modelId="{7BF90DD3-D238-4B0D-B879-9C05B997BD7D}" type="presOf" srcId="{96654F84-FD0A-4039-A607-40F88DD5E553}" destId="{802A95F7-58EB-4883-81BB-28AE48F89C62}" srcOrd="0" destOrd="0" presId="urn:microsoft.com/office/officeart/2005/8/layout/list1"/>
    <dgm:cxn modelId="{A07D09D3-CBF5-4B87-93C7-05C6CF58C1F1}" srcId="{C1CF935D-73DE-4A82-9F6E-549D878A253D}" destId="{96654F84-FD0A-4039-A607-40F88DD5E553}" srcOrd="1" destOrd="0" parTransId="{AB1E9E91-AE73-44A2-A909-5528D0D594F1}" sibTransId="{9DAFEFA5-3351-43ED-8D03-4BAA30D49488}"/>
    <dgm:cxn modelId="{67579646-7847-40D1-AA41-1F9DE54C42C4}" type="presOf" srcId="{584C2D1F-31B2-4EC7-A3DD-9170586DDFE1}" destId="{267BCAEB-2871-4E74-A09C-7DFD9A79CF3D}" srcOrd="0" destOrd="0" presId="urn:microsoft.com/office/officeart/2005/8/layout/list1"/>
    <dgm:cxn modelId="{D9925B47-F403-4B30-BEB0-32ED31841A7E}" srcId="{C1CF935D-73DE-4A82-9F6E-549D878A253D}" destId="{584C2D1F-31B2-4EC7-A3DD-9170586DDFE1}" srcOrd="4" destOrd="0" parTransId="{548975CE-2DBC-4B0D-876D-6B4328A36528}" sibTransId="{02FC12EF-E6B5-4C71-B12C-0832D448F408}"/>
    <dgm:cxn modelId="{914552C8-ACBA-4C17-9EA1-9EECE178E9A9}" type="presOf" srcId="{B677A647-9531-4E0F-882D-A515FB186F6C}" destId="{45557956-9896-4DCA-9BEE-B0C6FC70B56D}" srcOrd="0" destOrd="0" presId="urn:microsoft.com/office/officeart/2005/8/layout/list1"/>
    <dgm:cxn modelId="{756F9799-F965-4BCA-95FA-460D6D285619}" type="presOf" srcId="{344D547C-FE2D-404A-A85F-7DAED2816B41}" destId="{0FA045A1-6953-4E60-BD87-ACE0A14EEA4F}" srcOrd="1" destOrd="0" presId="urn:microsoft.com/office/officeart/2005/8/layout/list1"/>
    <dgm:cxn modelId="{5797DB49-8302-4F9E-A636-2B4AA4D70922}" type="presParOf" srcId="{D89C6509-8B2F-4C5F-AA99-EC6195239835}" destId="{E76D02C9-6A96-4E1D-AEB4-D216374E906C}" srcOrd="0" destOrd="0" presId="urn:microsoft.com/office/officeart/2005/8/layout/list1"/>
    <dgm:cxn modelId="{11D3A699-D10B-4BBF-B0F1-56092FCB3C08}" type="presParOf" srcId="{E76D02C9-6A96-4E1D-AEB4-D216374E906C}" destId="{C610B5D5-5A71-4970-BA76-956E05E5CC5F}" srcOrd="0" destOrd="0" presId="urn:microsoft.com/office/officeart/2005/8/layout/list1"/>
    <dgm:cxn modelId="{11545ABB-3317-4EE6-9DA0-A1B6D2076C3B}" type="presParOf" srcId="{E76D02C9-6A96-4E1D-AEB4-D216374E906C}" destId="{1EBB76BD-A9FF-4F59-9B1D-5722402C07C7}" srcOrd="1" destOrd="0" presId="urn:microsoft.com/office/officeart/2005/8/layout/list1"/>
    <dgm:cxn modelId="{01A5B275-AC7B-4789-8C5A-418FA89C0FE9}" type="presParOf" srcId="{D89C6509-8B2F-4C5F-AA99-EC6195239835}" destId="{2B096E8C-069F-4384-A652-376FCC11F1A5}" srcOrd="1" destOrd="0" presId="urn:microsoft.com/office/officeart/2005/8/layout/list1"/>
    <dgm:cxn modelId="{50261155-5480-472D-8144-243A43FE5E08}" type="presParOf" srcId="{D89C6509-8B2F-4C5F-AA99-EC6195239835}" destId="{656D2653-D397-4363-9948-1BF5912F58F6}" srcOrd="2" destOrd="0" presId="urn:microsoft.com/office/officeart/2005/8/layout/list1"/>
    <dgm:cxn modelId="{B2F146A4-54CE-4CB7-B4AC-7F5FF3831F81}" type="presParOf" srcId="{D89C6509-8B2F-4C5F-AA99-EC6195239835}" destId="{425E6B9B-8D2C-43A9-9AD7-E9CEFCB026E0}" srcOrd="3" destOrd="0" presId="urn:microsoft.com/office/officeart/2005/8/layout/list1"/>
    <dgm:cxn modelId="{DE791AFB-8DA0-4371-96A1-B45E17779EA9}" type="presParOf" srcId="{D89C6509-8B2F-4C5F-AA99-EC6195239835}" destId="{95757B4E-A614-4586-9CC1-3E74D5B079F0}" srcOrd="4" destOrd="0" presId="urn:microsoft.com/office/officeart/2005/8/layout/list1"/>
    <dgm:cxn modelId="{542CB17F-6290-404E-8D52-01C582334071}" type="presParOf" srcId="{95757B4E-A614-4586-9CC1-3E74D5B079F0}" destId="{802A95F7-58EB-4883-81BB-28AE48F89C62}" srcOrd="0" destOrd="0" presId="urn:microsoft.com/office/officeart/2005/8/layout/list1"/>
    <dgm:cxn modelId="{DD515497-F172-4E24-B7D3-E1CA4C089052}" type="presParOf" srcId="{95757B4E-A614-4586-9CC1-3E74D5B079F0}" destId="{A85F5C87-DB2E-4CFF-95AA-B002F3C06BCB}" srcOrd="1" destOrd="0" presId="urn:microsoft.com/office/officeart/2005/8/layout/list1"/>
    <dgm:cxn modelId="{2DD7B26C-C6F5-40BA-B168-6F7A4CE559A6}" type="presParOf" srcId="{D89C6509-8B2F-4C5F-AA99-EC6195239835}" destId="{9261C5E6-300D-48E1-B812-D11F61340807}" srcOrd="5" destOrd="0" presId="urn:microsoft.com/office/officeart/2005/8/layout/list1"/>
    <dgm:cxn modelId="{90873D00-3CA1-4957-A53E-228A511664D9}" type="presParOf" srcId="{D89C6509-8B2F-4C5F-AA99-EC6195239835}" destId="{E8039DC9-3940-4717-9FC2-E0FB2B845D40}" srcOrd="6" destOrd="0" presId="urn:microsoft.com/office/officeart/2005/8/layout/list1"/>
    <dgm:cxn modelId="{E83626D9-6A2B-4E20-9BB7-D920307640C0}" type="presParOf" srcId="{D89C6509-8B2F-4C5F-AA99-EC6195239835}" destId="{AC3DD5B4-A211-4DB4-B32D-D3155674C6DB}" srcOrd="7" destOrd="0" presId="urn:microsoft.com/office/officeart/2005/8/layout/list1"/>
    <dgm:cxn modelId="{64C910BA-53E7-43E5-B107-175C5495B994}" type="presParOf" srcId="{D89C6509-8B2F-4C5F-AA99-EC6195239835}" destId="{2657AC2C-B22E-4C06-82CB-A6C3DDC16AE3}" srcOrd="8" destOrd="0" presId="urn:microsoft.com/office/officeart/2005/8/layout/list1"/>
    <dgm:cxn modelId="{A97A4DA9-44A4-496C-BFD6-61B0DAC20568}" type="presParOf" srcId="{2657AC2C-B22E-4C06-82CB-A6C3DDC16AE3}" destId="{45557956-9896-4DCA-9BEE-B0C6FC70B56D}" srcOrd="0" destOrd="0" presId="urn:microsoft.com/office/officeart/2005/8/layout/list1"/>
    <dgm:cxn modelId="{2DC7D313-F4A9-449D-A187-007762B95E9A}" type="presParOf" srcId="{2657AC2C-B22E-4C06-82CB-A6C3DDC16AE3}" destId="{3298FBA7-6F48-4FED-885A-86A286FBAF26}" srcOrd="1" destOrd="0" presId="urn:microsoft.com/office/officeart/2005/8/layout/list1"/>
    <dgm:cxn modelId="{E120BAEC-F7E9-489A-9890-0956E4998739}" type="presParOf" srcId="{D89C6509-8B2F-4C5F-AA99-EC6195239835}" destId="{3719F7A0-0ABE-4D6F-8AF7-C5219DAF767B}" srcOrd="9" destOrd="0" presId="urn:microsoft.com/office/officeart/2005/8/layout/list1"/>
    <dgm:cxn modelId="{427A3253-C8A2-497B-8859-65F46254B78B}" type="presParOf" srcId="{D89C6509-8B2F-4C5F-AA99-EC6195239835}" destId="{7281E192-0F65-48D7-B735-F7D840E37B27}" srcOrd="10" destOrd="0" presId="urn:microsoft.com/office/officeart/2005/8/layout/list1"/>
    <dgm:cxn modelId="{847B21F5-35BB-46D3-A840-918525456CBB}" type="presParOf" srcId="{D89C6509-8B2F-4C5F-AA99-EC6195239835}" destId="{16332E3B-C480-4558-B382-F0503CC2D578}" srcOrd="11" destOrd="0" presId="urn:microsoft.com/office/officeart/2005/8/layout/list1"/>
    <dgm:cxn modelId="{6D672BFE-DC8F-4E1F-897F-9275AC31C50F}" type="presParOf" srcId="{D89C6509-8B2F-4C5F-AA99-EC6195239835}" destId="{99A3F9E4-9179-468B-961F-215EE7AE5C81}" srcOrd="12" destOrd="0" presId="urn:microsoft.com/office/officeart/2005/8/layout/list1"/>
    <dgm:cxn modelId="{E2189CEE-6A4E-4D75-B57E-0A8BCAAFEEE6}" type="presParOf" srcId="{99A3F9E4-9179-468B-961F-215EE7AE5C81}" destId="{64F2B568-1126-40FF-9D9B-0AECD4FA2BE3}" srcOrd="0" destOrd="0" presId="urn:microsoft.com/office/officeart/2005/8/layout/list1"/>
    <dgm:cxn modelId="{14DB557B-29E0-49DE-9C0C-B60D97AC586D}" type="presParOf" srcId="{99A3F9E4-9179-468B-961F-215EE7AE5C81}" destId="{0FA045A1-6953-4E60-BD87-ACE0A14EEA4F}" srcOrd="1" destOrd="0" presId="urn:microsoft.com/office/officeart/2005/8/layout/list1"/>
    <dgm:cxn modelId="{8408A3E4-927D-429E-AF10-FBCD1EB9386B}" type="presParOf" srcId="{D89C6509-8B2F-4C5F-AA99-EC6195239835}" destId="{00716204-C7AB-433E-B0DD-980B4EA82CB4}" srcOrd="13" destOrd="0" presId="urn:microsoft.com/office/officeart/2005/8/layout/list1"/>
    <dgm:cxn modelId="{B2110B09-C17F-4F33-897B-C5C2D8253634}" type="presParOf" srcId="{D89C6509-8B2F-4C5F-AA99-EC6195239835}" destId="{884D1FB8-A23E-4EB8-A036-14BEF0BB7993}" srcOrd="14" destOrd="0" presId="urn:microsoft.com/office/officeart/2005/8/layout/list1"/>
    <dgm:cxn modelId="{527402AD-DC1F-4233-B9C6-8922FF516079}" type="presParOf" srcId="{D89C6509-8B2F-4C5F-AA99-EC6195239835}" destId="{DE301283-5C2A-4C56-88CD-0770A3A88B55}" srcOrd="15" destOrd="0" presId="urn:microsoft.com/office/officeart/2005/8/layout/list1"/>
    <dgm:cxn modelId="{A056F2B2-BA41-432E-836F-CB166B69C4E9}" type="presParOf" srcId="{D89C6509-8B2F-4C5F-AA99-EC6195239835}" destId="{3A57D0F8-9548-4D3F-B9DE-15DE6FFA950F}" srcOrd="16" destOrd="0" presId="urn:microsoft.com/office/officeart/2005/8/layout/list1"/>
    <dgm:cxn modelId="{F6E774A4-C116-483C-A8A7-6A7DEA65F8CA}" type="presParOf" srcId="{3A57D0F8-9548-4D3F-B9DE-15DE6FFA950F}" destId="{267BCAEB-2871-4E74-A09C-7DFD9A79CF3D}" srcOrd="0" destOrd="0" presId="urn:microsoft.com/office/officeart/2005/8/layout/list1"/>
    <dgm:cxn modelId="{F02A4248-73AC-4BE1-B05C-1AC25778B168}" type="presParOf" srcId="{3A57D0F8-9548-4D3F-B9DE-15DE6FFA950F}" destId="{964B9393-B860-4BC1-B51C-9494762B94F6}" srcOrd="1" destOrd="0" presId="urn:microsoft.com/office/officeart/2005/8/layout/list1"/>
    <dgm:cxn modelId="{EFD0331D-7B0C-4C0C-87C9-BA6BC3348940}" type="presParOf" srcId="{D89C6509-8B2F-4C5F-AA99-EC6195239835}" destId="{246DDA5B-09B1-42E3-9605-89F12F5DB5C0}" srcOrd="17" destOrd="0" presId="urn:microsoft.com/office/officeart/2005/8/layout/list1"/>
    <dgm:cxn modelId="{B7FA9C0A-3754-4DE5-A864-A0513248E72E}" type="presParOf" srcId="{D89C6509-8B2F-4C5F-AA99-EC6195239835}" destId="{BC938ECA-64E7-4B9F-B4F7-29B8BAE76BC5}" srcOrd="18" destOrd="0" presId="urn:microsoft.com/office/officeart/2005/8/layout/list1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0330501-3B3D-42FB-9113-113DCE9DC1F8}" type="doc">
      <dgm:prSet loTypeId="urn:microsoft.com/office/officeart/2005/8/layout/vList4" loCatId="list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es-CL"/>
        </a:p>
      </dgm:t>
    </dgm:pt>
    <dgm:pt modelId="{0C5E47DD-6847-4FEE-882A-BCC8658B5A95}">
      <dgm:prSet phldrT="[Texto]" custT="1"/>
      <dgm:spPr/>
      <dgm:t>
        <a:bodyPr/>
        <a:lstStyle/>
        <a:p>
          <a:r>
            <a:rPr lang="es-ES" sz="2600" dirty="0" smtClean="0"/>
            <a:t>Comprender la utilidad, ventajas y desventajas de los combustibles a partir de biomasa. </a:t>
          </a:r>
          <a:r>
            <a:rPr lang="es-ES" sz="4000" b="1" dirty="0" smtClean="0">
              <a:solidFill>
                <a:schemeClr val="tx2">
                  <a:lumMod val="75000"/>
                </a:schemeClr>
              </a:solidFill>
            </a:rPr>
            <a:t>OK</a:t>
          </a:r>
          <a:endParaRPr lang="es-CL" sz="2600" b="1" dirty="0">
            <a:solidFill>
              <a:schemeClr val="tx2">
                <a:lumMod val="75000"/>
              </a:schemeClr>
            </a:solidFill>
          </a:endParaRPr>
        </a:p>
      </dgm:t>
    </dgm:pt>
    <dgm:pt modelId="{9A3A558F-92BE-42D5-A533-E8D69EE33F74}" type="parTrans" cxnId="{A9275384-0FFD-41EF-B769-4FA85F9C1DAF}">
      <dgm:prSet/>
      <dgm:spPr/>
      <dgm:t>
        <a:bodyPr/>
        <a:lstStyle/>
        <a:p>
          <a:endParaRPr lang="es-CL"/>
        </a:p>
      </dgm:t>
    </dgm:pt>
    <dgm:pt modelId="{C4A00F7F-1D69-4368-9432-B90937DE6A15}" type="sibTrans" cxnId="{A9275384-0FFD-41EF-B769-4FA85F9C1DAF}">
      <dgm:prSet/>
      <dgm:spPr/>
      <dgm:t>
        <a:bodyPr/>
        <a:lstStyle/>
        <a:p>
          <a:endParaRPr lang="es-CL"/>
        </a:p>
      </dgm:t>
    </dgm:pt>
    <dgm:pt modelId="{A05B5A76-9EE4-4438-8251-229D64ECBC60}">
      <dgm:prSet phldrT="[Texto]" custT="1"/>
      <dgm:spPr/>
      <dgm:t>
        <a:bodyPr/>
        <a:lstStyle/>
        <a:p>
          <a:r>
            <a:rPr lang="es-ES" sz="2400" dirty="0" smtClean="0"/>
            <a:t>Comprender </a:t>
          </a:r>
          <a:r>
            <a:rPr lang="es-ES" sz="2400" dirty="0" smtClean="0"/>
            <a:t>los procesos de producción de Biocombustibles. </a:t>
          </a:r>
          <a:endParaRPr lang="es-CL" sz="2400" dirty="0"/>
        </a:p>
      </dgm:t>
    </dgm:pt>
    <dgm:pt modelId="{B6158F87-898C-4641-8462-2FE9BC705B61}" type="parTrans" cxnId="{C1CC4D35-24ED-43F8-A1CB-D86811D7AACC}">
      <dgm:prSet/>
      <dgm:spPr/>
      <dgm:t>
        <a:bodyPr/>
        <a:lstStyle/>
        <a:p>
          <a:endParaRPr lang="es-CL"/>
        </a:p>
      </dgm:t>
    </dgm:pt>
    <dgm:pt modelId="{6E6970B4-634A-4DD7-88AE-9A523E292F7A}" type="sibTrans" cxnId="{C1CC4D35-24ED-43F8-A1CB-D86811D7AACC}">
      <dgm:prSet/>
      <dgm:spPr/>
      <dgm:t>
        <a:bodyPr/>
        <a:lstStyle/>
        <a:p>
          <a:endParaRPr lang="es-CL"/>
        </a:p>
      </dgm:t>
    </dgm:pt>
    <dgm:pt modelId="{556DFCDF-C6C4-483C-9883-6ABF914A4269}">
      <dgm:prSet phldrT="[Texto]"/>
      <dgm:spPr/>
      <dgm:t>
        <a:bodyPr/>
        <a:lstStyle/>
        <a:p>
          <a:r>
            <a:rPr lang="es-ES" dirty="0" smtClean="0"/>
            <a:t>Diseñar en forma conceptual un proceso de producción de biocombustibles.</a:t>
          </a:r>
          <a:endParaRPr lang="es-CL" dirty="0"/>
        </a:p>
      </dgm:t>
    </dgm:pt>
    <dgm:pt modelId="{D9CC2422-EDCD-4456-BB89-0DDA0166D92C}" type="parTrans" cxnId="{BA72102F-73C9-42E2-8EA3-86234083AF23}">
      <dgm:prSet/>
      <dgm:spPr/>
      <dgm:t>
        <a:bodyPr/>
        <a:lstStyle/>
        <a:p>
          <a:endParaRPr lang="es-CL"/>
        </a:p>
      </dgm:t>
    </dgm:pt>
    <dgm:pt modelId="{B0F9D4AD-D320-4E9E-AC70-0FF72503F160}" type="sibTrans" cxnId="{BA72102F-73C9-42E2-8EA3-86234083AF23}">
      <dgm:prSet/>
      <dgm:spPr/>
      <dgm:t>
        <a:bodyPr/>
        <a:lstStyle/>
        <a:p>
          <a:endParaRPr lang="es-CL"/>
        </a:p>
      </dgm:t>
    </dgm:pt>
    <dgm:pt modelId="{F44BEC74-2A40-4071-BD2A-7859D1E63835}" type="pres">
      <dgm:prSet presAssocID="{90330501-3B3D-42FB-9113-113DCE9DC1F8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2CF3783F-C93F-4B74-AF45-36735E1A2C7E}" type="pres">
      <dgm:prSet presAssocID="{0C5E47DD-6847-4FEE-882A-BCC8658B5A95}" presName="comp" presStyleCnt="0"/>
      <dgm:spPr/>
      <dgm:t>
        <a:bodyPr/>
        <a:lstStyle/>
        <a:p>
          <a:endParaRPr lang="es-ES"/>
        </a:p>
      </dgm:t>
    </dgm:pt>
    <dgm:pt modelId="{CF962269-6BE2-4C16-93E3-0814DBF8DDDB}" type="pres">
      <dgm:prSet presAssocID="{0C5E47DD-6847-4FEE-882A-BCC8658B5A95}" presName="box" presStyleLbl="node1" presStyleIdx="0" presStyleCnt="3"/>
      <dgm:spPr/>
      <dgm:t>
        <a:bodyPr/>
        <a:lstStyle/>
        <a:p>
          <a:endParaRPr lang="es-CL"/>
        </a:p>
      </dgm:t>
    </dgm:pt>
    <dgm:pt modelId="{88C69C93-A647-497C-B781-D7A21FDDE718}" type="pres">
      <dgm:prSet presAssocID="{0C5E47DD-6847-4FEE-882A-BCC8658B5A95}" presName="img" presStyleLbl="fgImgPlace1" presStyleIdx="0" presStyleCnt="3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s-ES"/>
        </a:p>
      </dgm:t>
    </dgm:pt>
    <dgm:pt modelId="{76332EB9-D4C5-4EAA-BAEB-CF12E422AF17}" type="pres">
      <dgm:prSet presAssocID="{0C5E47DD-6847-4FEE-882A-BCC8658B5A95}" presName="text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9FC7B1E4-8087-4B4D-9CEE-3EFFD4150B9E}" type="pres">
      <dgm:prSet presAssocID="{C4A00F7F-1D69-4368-9432-B90937DE6A15}" presName="spacer" presStyleCnt="0"/>
      <dgm:spPr/>
      <dgm:t>
        <a:bodyPr/>
        <a:lstStyle/>
        <a:p>
          <a:endParaRPr lang="es-ES"/>
        </a:p>
      </dgm:t>
    </dgm:pt>
    <dgm:pt modelId="{20F5BDC9-3578-40EF-B039-C56D9D5CCD36}" type="pres">
      <dgm:prSet presAssocID="{A05B5A76-9EE4-4438-8251-229D64ECBC60}" presName="comp" presStyleCnt="0"/>
      <dgm:spPr/>
      <dgm:t>
        <a:bodyPr/>
        <a:lstStyle/>
        <a:p>
          <a:endParaRPr lang="es-ES"/>
        </a:p>
      </dgm:t>
    </dgm:pt>
    <dgm:pt modelId="{F7177FCF-C508-49FD-A904-E75C614AD3EB}" type="pres">
      <dgm:prSet presAssocID="{A05B5A76-9EE4-4438-8251-229D64ECBC60}" presName="box" presStyleLbl="node1" presStyleIdx="1" presStyleCnt="3"/>
      <dgm:spPr/>
      <dgm:t>
        <a:bodyPr/>
        <a:lstStyle/>
        <a:p>
          <a:endParaRPr lang="es-CL"/>
        </a:p>
      </dgm:t>
    </dgm:pt>
    <dgm:pt modelId="{01A77BA3-D101-46C4-A485-E7F9066AF56C}" type="pres">
      <dgm:prSet presAssocID="{A05B5A76-9EE4-4438-8251-229D64ECBC60}" presName="img" presStyleLbl="fgImgPlace1" presStyleIdx="1" presStyleCnt="3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es-ES"/>
        </a:p>
      </dgm:t>
    </dgm:pt>
    <dgm:pt modelId="{0B081A34-5FE3-444B-B5C9-248220AAA59C}" type="pres">
      <dgm:prSet presAssocID="{A05B5A76-9EE4-4438-8251-229D64ECBC60}" presName="text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A714F771-792C-43BC-A296-9C958AF2CEC5}" type="pres">
      <dgm:prSet presAssocID="{6E6970B4-634A-4DD7-88AE-9A523E292F7A}" presName="spacer" presStyleCnt="0"/>
      <dgm:spPr/>
      <dgm:t>
        <a:bodyPr/>
        <a:lstStyle/>
        <a:p>
          <a:endParaRPr lang="es-ES"/>
        </a:p>
      </dgm:t>
    </dgm:pt>
    <dgm:pt modelId="{D17BEAAB-44E1-4F86-87F4-E0D958E5AA1A}" type="pres">
      <dgm:prSet presAssocID="{556DFCDF-C6C4-483C-9883-6ABF914A4269}" presName="comp" presStyleCnt="0"/>
      <dgm:spPr/>
      <dgm:t>
        <a:bodyPr/>
        <a:lstStyle/>
        <a:p>
          <a:endParaRPr lang="es-ES"/>
        </a:p>
      </dgm:t>
    </dgm:pt>
    <dgm:pt modelId="{4765CF66-4C7D-4EB4-BC46-43D8108D7D79}" type="pres">
      <dgm:prSet presAssocID="{556DFCDF-C6C4-483C-9883-6ABF914A4269}" presName="box" presStyleLbl="node1" presStyleIdx="2" presStyleCnt="3"/>
      <dgm:spPr/>
      <dgm:t>
        <a:bodyPr/>
        <a:lstStyle/>
        <a:p>
          <a:endParaRPr lang="es-CL"/>
        </a:p>
      </dgm:t>
    </dgm:pt>
    <dgm:pt modelId="{2380885B-13D3-49F5-B5A8-8CBA21B01426}" type="pres">
      <dgm:prSet presAssocID="{556DFCDF-C6C4-483C-9883-6ABF914A4269}" presName="img" presStyleLbl="fgImgPlace1" presStyleIdx="2" presStyleCnt="3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endParaRPr lang="es-ES"/>
        </a:p>
      </dgm:t>
    </dgm:pt>
    <dgm:pt modelId="{429A548E-893D-42D1-A9BC-D5B3B50CE297}" type="pres">
      <dgm:prSet presAssocID="{556DFCDF-C6C4-483C-9883-6ABF914A4269}" presName="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</dgm:ptLst>
  <dgm:cxnLst>
    <dgm:cxn modelId="{34F501CE-1407-44A7-99CA-C9B05F3B1554}" type="presOf" srcId="{556DFCDF-C6C4-483C-9883-6ABF914A4269}" destId="{429A548E-893D-42D1-A9BC-D5B3B50CE297}" srcOrd="1" destOrd="0" presId="urn:microsoft.com/office/officeart/2005/8/layout/vList4"/>
    <dgm:cxn modelId="{78148853-36B0-4FAC-8131-BBDA635A8A11}" type="presOf" srcId="{A05B5A76-9EE4-4438-8251-229D64ECBC60}" destId="{0B081A34-5FE3-444B-B5C9-248220AAA59C}" srcOrd="1" destOrd="0" presId="urn:microsoft.com/office/officeart/2005/8/layout/vList4"/>
    <dgm:cxn modelId="{BA72102F-73C9-42E2-8EA3-86234083AF23}" srcId="{90330501-3B3D-42FB-9113-113DCE9DC1F8}" destId="{556DFCDF-C6C4-483C-9883-6ABF914A4269}" srcOrd="2" destOrd="0" parTransId="{D9CC2422-EDCD-4456-BB89-0DDA0166D92C}" sibTransId="{B0F9D4AD-D320-4E9E-AC70-0FF72503F160}"/>
    <dgm:cxn modelId="{A9275384-0FFD-41EF-B769-4FA85F9C1DAF}" srcId="{90330501-3B3D-42FB-9113-113DCE9DC1F8}" destId="{0C5E47DD-6847-4FEE-882A-BCC8658B5A95}" srcOrd="0" destOrd="0" parTransId="{9A3A558F-92BE-42D5-A533-E8D69EE33F74}" sibTransId="{C4A00F7F-1D69-4368-9432-B90937DE6A15}"/>
    <dgm:cxn modelId="{CA80780D-00B6-4293-BCB6-D1391BF6DBAA}" type="presOf" srcId="{90330501-3B3D-42FB-9113-113DCE9DC1F8}" destId="{F44BEC74-2A40-4071-BD2A-7859D1E63835}" srcOrd="0" destOrd="0" presId="urn:microsoft.com/office/officeart/2005/8/layout/vList4"/>
    <dgm:cxn modelId="{783288DB-1240-4DC0-8CB3-E5E5044D62FE}" type="presOf" srcId="{0C5E47DD-6847-4FEE-882A-BCC8658B5A95}" destId="{76332EB9-D4C5-4EAA-BAEB-CF12E422AF17}" srcOrd="1" destOrd="0" presId="urn:microsoft.com/office/officeart/2005/8/layout/vList4"/>
    <dgm:cxn modelId="{C1CC4D35-24ED-43F8-A1CB-D86811D7AACC}" srcId="{90330501-3B3D-42FB-9113-113DCE9DC1F8}" destId="{A05B5A76-9EE4-4438-8251-229D64ECBC60}" srcOrd="1" destOrd="0" parTransId="{B6158F87-898C-4641-8462-2FE9BC705B61}" sibTransId="{6E6970B4-634A-4DD7-88AE-9A523E292F7A}"/>
    <dgm:cxn modelId="{0BEAA1D5-B82C-4B4C-B4C7-CA7F0D27C5F1}" type="presOf" srcId="{556DFCDF-C6C4-483C-9883-6ABF914A4269}" destId="{4765CF66-4C7D-4EB4-BC46-43D8108D7D79}" srcOrd="0" destOrd="0" presId="urn:microsoft.com/office/officeart/2005/8/layout/vList4"/>
    <dgm:cxn modelId="{44C4EFA3-DBC0-4BA1-940F-8596CB85F7AB}" type="presOf" srcId="{0C5E47DD-6847-4FEE-882A-BCC8658B5A95}" destId="{CF962269-6BE2-4C16-93E3-0814DBF8DDDB}" srcOrd="0" destOrd="0" presId="urn:microsoft.com/office/officeart/2005/8/layout/vList4"/>
    <dgm:cxn modelId="{CE8D45CE-2AD4-460A-9E1C-671B7E1BDB09}" type="presOf" srcId="{A05B5A76-9EE4-4438-8251-229D64ECBC60}" destId="{F7177FCF-C508-49FD-A904-E75C614AD3EB}" srcOrd="0" destOrd="0" presId="urn:microsoft.com/office/officeart/2005/8/layout/vList4"/>
    <dgm:cxn modelId="{A86614D6-D1F3-4415-95E4-A571ADF113C0}" type="presParOf" srcId="{F44BEC74-2A40-4071-BD2A-7859D1E63835}" destId="{2CF3783F-C93F-4B74-AF45-36735E1A2C7E}" srcOrd="0" destOrd="0" presId="urn:microsoft.com/office/officeart/2005/8/layout/vList4"/>
    <dgm:cxn modelId="{BE8327CD-0E6A-4001-AD88-13A5144C7E0D}" type="presParOf" srcId="{2CF3783F-C93F-4B74-AF45-36735E1A2C7E}" destId="{CF962269-6BE2-4C16-93E3-0814DBF8DDDB}" srcOrd="0" destOrd="0" presId="urn:microsoft.com/office/officeart/2005/8/layout/vList4"/>
    <dgm:cxn modelId="{AE835D41-A931-46A3-BE6D-9AF1D4DA6E1D}" type="presParOf" srcId="{2CF3783F-C93F-4B74-AF45-36735E1A2C7E}" destId="{88C69C93-A647-497C-B781-D7A21FDDE718}" srcOrd="1" destOrd="0" presId="urn:microsoft.com/office/officeart/2005/8/layout/vList4"/>
    <dgm:cxn modelId="{7002B15C-8D01-45F8-8552-CA0107D3C23E}" type="presParOf" srcId="{2CF3783F-C93F-4B74-AF45-36735E1A2C7E}" destId="{76332EB9-D4C5-4EAA-BAEB-CF12E422AF17}" srcOrd="2" destOrd="0" presId="urn:microsoft.com/office/officeart/2005/8/layout/vList4"/>
    <dgm:cxn modelId="{F7633F63-79FE-431D-9398-3760AFD5D9B8}" type="presParOf" srcId="{F44BEC74-2A40-4071-BD2A-7859D1E63835}" destId="{9FC7B1E4-8087-4B4D-9CEE-3EFFD4150B9E}" srcOrd="1" destOrd="0" presId="urn:microsoft.com/office/officeart/2005/8/layout/vList4"/>
    <dgm:cxn modelId="{C7AEAF33-2FE9-447D-B74E-C199D741D264}" type="presParOf" srcId="{F44BEC74-2A40-4071-BD2A-7859D1E63835}" destId="{20F5BDC9-3578-40EF-B039-C56D9D5CCD36}" srcOrd="2" destOrd="0" presId="urn:microsoft.com/office/officeart/2005/8/layout/vList4"/>
    <dgm:cxn modelId="{1AFDBE80-61AE-4129-B2AE-36D0F8C198C3}" type="presParOf" srcId="{20F5BDC9-3578-40EF-B039-C56D9D5CCD36}" destId="{F7177FCF-C508-49FD-A904-E75C614AD3EB}" srcOrd="0" destOrd="0" presId="urn:microsoft.com/office/officeart/2005/8/layout/vList4"/>
    <dgm:cxn modelId="{B30D4680-F252-403E-809F-527A5A519F3B}" type="presParOf" srcId="{20F5BDC9-3578-40EF-B039-C56D9D5CCD36}" destId="{01A77BA3-D101-46C4-A485-E7F9066AF56C}" srcOrd="1" destOrd="0" presId="urn:microsoft.com/office/officeart/2005/8/layout/vList4"/>
    <dgm:cxn modelId="{31F4F1A7-3489-456A-AC32-5FA4F7EAEDEE}" type="presParOf" srcId="{20F5BDC9-3578-40EF-B039-C56D9D5CCD36}" destId="{0B081A34-5FE3-444B-B5C9-248220AAA59C}" srcOrd="2" destOrd="0" presId="urn:microsoft.com/office/officeart/2005/8/layout/vList4"/>
    <dgm:cxn modelId="{3F6847A9-CC91-4477-A966-13966858F46B}" type="presParOf" srcId="{F44BEC74-2A40-4071-BD2A-7859D1E63835}" destId="{A714F771-792C-43BC-A296-9C958AF2CEC5}" srcOrd="3" destOrd="0" presId="urn:microsoft.com/office/officeart/2005/8/layout/vList4"/>
    <dgm:cxn modelId="{495719B2-25B3-4FBB-8973-89B286AA95E8}" type="presParOf" srcId="{F44BEC74-2A40-4071-BD2A-7859D1E63835}" destId="{D17BEAAB-44E1-4F86-87F4-E0D958E5AA1A}" srcOrd="4" destOrd="0" presId="urn:microsoft.com/office/officeart/2005/8/layout/vList4"/>
    <dgm:cxn modelId="{4F34A610-4A9B-44C3-8035-488C238E3CDD}" type="presParOf" srcId="{D17BEAAB-44E1-4F86-87F4-E0D958E5AA1A}" destId="{4765CF66-4C7D-4EB4-BC46-43D8108D7D79}" srcOrd="0" destOrd="0" presId="urn:microsoft.com/office/officeart/2005/8/layout/vList4"/>
    <dgm:cxn modelId="{867AD70D-5896-43E0-88D8-06CED74D1B57}" type="presParOf" srcId="{D17BEAAB-44E1-4F86-87F4-E0D958E5AA1A}" destId="{2380885B-13D3-49F5-B5A8-8CBA21B01426}" srcOrd="1" destOrd="0" presId="urn:microsoft.com/office/officeart/2005/8/layout/vList4"/>
    <dgm:cxn modelId="{12C75024-6178-4276-8DE8-60E1F3D53F7B}" type="presParOf" srcId="{D17BEAAB-44E1-4F86-87F4-E0D958E5AA1A}" destId="{429A548E-893D-42D1-A9BC-D5B3B50CE297}" srcOrd="2" destOrd="0" presId="urn:microsoft.com/office/officeart/2005/8/layout/vList4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0702619-FE76-41B2-8645-8481AB09D479}" type="doc">
      <dgm:prSet loTypeId="urn:microsoft.com/office/officeart/2005/8/layout/chevron2" loCatId="list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0E8A267-3E14-4D38-9457-4E634132B8AF}">
      <dgm:prSet phldrT="[Texto]"/>
      <dgm:spPr>
        <a:solidFill>
          <a:srgbClr val="FF0000"/>
        </a:solidFill>
      </dgm:spPr>
      <dgm:t>
        <a:bodyPr/>
        <a:lstStyle/>
        <a:p>
          <a:r>
            <a:rPr lang="es-MX" dirty="0" smtClean="0"/>
            <a:t>Información</a:t>
          </a:r>
          <a:endParaRPr lang="en-US" dirty="0"/>
        </a:p>
      </dgm:t>
    </dgm:pt>
    <dgm:pt modelId="{F2EB44D5-CD04-47D1-9CE5-01AF146D7DD4}" type="parTrans" cxnId="{AE2CB810-AC05-4BDE-B953-1BAAFCCC26F8}">
      <dgm:prSet/>
      <dgm:spPr/>
      <dgm:t>
        <a:bodyPr/>
        <a:lstStyle/>
        <a:p>
          <a:endParaRPr lang="en-US"/>
        </a:p>
      </dgm:t>
    </dgm:pt>
    <dgm:pt modelId="{B11FA84B-2C49-4F4C-8197-9B551ADBA268}" type="sibTrans" cxnId="{AE2CB810-AC05-4BDE-B953-1BAAFCCC26F8}">
      <dgm:prSet/>
      <dgm:spPr/>
      <dgm:t>
        <a:bodyPr/>
        <a:lstStyle/>
        <a:p>
          <a:endParaRPr lang="en-US"/>
        </a:p>
      </dgm:t>
    </dgm:pt>
    <dgm:pt modelId="{7617B826-797D-42CD-BCAD-CFEBC00EDF47}">
      <dgm:prSet phldrT="[Texto]" custT="1"/>
      <dgm:spPr/>
      <dgm:t>
        <a:bodyPr/>
        <a:lstStyle/>
        <a:p>
          <a:r>
            <a:rPr lang="es-MX" sz="1900" dirty="0" smtClean="0"/>
            <a:t>Búsqueda bibliográfica.</a:t>
          </a:r>
          <a:r>
            <a:rPr lang="es-MX" sz="1900" dirty="0" smtClean="0">
              <a:solidFill>
                <a:srgbClr val="FF0000"/>
              </a:solidFill>
            </a:rPr>
            <a:t> </a:t>
          </a:r>
          <a:r>
            <a:rPr lang="es-MX" sz="2800" b="1" dirty="0" smtClean="0">
              <a:solidFill>
                <a:srgbClr val="FF0000"/>
              </a:solidFill>
            </a:rPr>
            <a:t>OK</a:t>
          </a:r>
          <a:endParaRPr lang="en-US" sz="1900" b="1" dirty="0">
            <a:solidFill>
              <a:srgbClr val="FF0000"/>
            </a:solidFill>
          </a:endParaRPr>
        </a:p>
      </dgm:t>
    </dgm:pt>
    <dgm:pt modelId="{2B7ED3FB-F64C-4B4E-AFA2-13613B7C2ABB}" type="parTrans" cxnId="{88D9D72F-75BB-450F-A738-AA5270086D95}">
      <dgm:prSet/>
      <dgm:spPr/>
      <dgm:t>
        <a:bodyPr/>
        <a:lstStyle/>
        <a:p>
          <a:endParaRPr lang="en-US"/>
        </a:p>
      </dgm:t>
    </dgm:pt>
    <dgm:pt modelId="{EFB1D8BD-E31C-4E08-8321-C266C0C72EAF}" type="sibTrans" cxnId="{88D9D72F-75BB-450F-A738-AA5270086D95}">
      <dgm:prSet/>
      <dgm:spPr/>
      <dgm:t>
        <a:bodyPr/>
        <a:lstStyle/>
        <a:p>
          <a:endParaRPr lang="en-US"/>
        </a:p>
      </dgm:t>
    </dgm:pt>
    <dgm:pt modelId="{47E80B10-8700-4834-A636-E5A5DE515253}">
      <dgm:prSet phldrT="[Texto]"/>
      <dgm:spPr>
        <a:solidFill>
          <a:srgbClr val="00B011"/>
        </a:solidFill>
      </dgm:spPr>
      <dgm:t>
        <a:bodyPr/>
        <a:lstStyle/>
        <a:p>
          <a:r>
            <a:rPr lang="es-MX" dirty="0" smtClean="0"/>
            <a:t>Analizar</a:t>
          </a:r>
          <a:endParaRPr lang="en-US" dirty="0"/>
        </a:p>
      </dgm:t>
    </dgm:pt>
    <dgm:pt modelId="{37367758-DCFD-4B3A-BC6B-77167771EBC0}" type="parTrans" cxnId="{F3F64AC7-1ECE-4452-A1DC-DDA77A31F87B}">
      <dgm:prSet/>
      <dgm:spPr/>
      <dgm:t>
        <a:bodyPr/>
        <a:lstStyle/>
        <a:p>
          <a:endParaRPr lang="en-US"/>
        </a:p>
      </dgm:t>
    </dgm:pt>
    <dgm:pt modelId="{5D06009A-EBB6-4BD4-AB2A-728A8061EA08}" type="sibTrans" cxnId="{F3F64AC7-1ECE-4452-A1DC-DDA77A31F87B}">
      <dgm:prSet/>
      <dgm:spPr/>
      <dgm:t>
        <a:bodyPr/>
        <a:lstStyle/>
        <a:p>
          <a:endParaRPr lang="en-US"/>
        </a:p>
      </dgm:t>
    </dgm:pt>
    <dgm:pt modelId="{7036982D-FC8E-4198-A70E-B556BE02EC68}">
      <dgm:prSet phldrT="[Texto]"/>
      <dgm:spPr>
        <a:solidFill>
          <a:srgbClr val="0070C0"/>
        </a:solidFill>
      </dgm:spPr>
      <dgm:t>
        <a:bodyPr/>
        <a:lstStyle/>
        <a:p>
          <a:r>
            <a:rPr lang="es-MX" dirty="0" smtClean="0"/>
            <a:t>Desarrollo</a:t>
          </a:r>
          <a:endParaRPr lang="en-US" dirty="0"/>
        </a:p>
      </dgm:t>
    </dgm:pt>
    <dgm:pt modelId="{8AF83E36-8761-4C32-9924-2A9FC9EF1FF2}" type="parTrans" cxnId="{C76E9633-513C-49EB-B264-ADF385D6EDF4}">
      <dgm:prSet/>
      <dgm:spPr/>
      <dgm:t>
        <a:bodyPr/>
        <a:lstStyle/>
        <a:p>
          <a:endParaRPr lang="en-US"/>
        </a:p>
      </dgm:t>
    </dgm:pt>
    <dgm:pt modelId="{3F308149-14EF-488C-923A-16812C1A5247}" type="sibTrans" cxnId="{C76E9633-513C-49EB-B264-ADF385D6EDF4}">
      <dgm:prSet/>
      <dgm:spPr/>
      <dgm:t>
        <a:bodyPr/>
        <a:lstStyle/>
        <a:p>
          <a:endParaRPr lang="en-US"/>
        </a:p>
      </dgm:t>
    </dgm:pt>
    <dgm:pt modelId="{87DA44BE-E59B-491E-B1A5-34C2B8639924}">
      <dgm:prSet phldrT="[Texto]"/>
      <dgm:spPr/>
      <dgm:t>
        <a:bodyPr/>
        <a:lstStyle/>
        <a:p>
          <a:r>
            <a:rPr lang="es-MX" dirty="0" smtClean="0"/>
            <a:t>Técnico (Materia prima, Diseño Planta, Productos derivados).</a:t>
          </a:r>
          <a:endParaRPr lang="en-US" dirty="0"/>
        </a:p>
      </dgm:t>
    </dgm:pt>
    <dgm:pt modelId="{9F554D39-447E-4BAF-983F-C7143DE9D51A}" type="parTrans" cxnId="{4D183BA1-C5FE-4732-900E-AE10ADCA2694}">
      <dgm:prSet/>
      <dgm:spPr/>
      <dgm:t>
        <a:bodyPr/>
        <a:lstStyle/>
        <a:p>
          <a:endParaRPr lang="en-US"/>
        </a:p>
      </dgm:t>
    </dgm:pt>
    <dgm:pt modelId="{CB0BCB97-976B-48FC-9386-0171104AA461}" type="sibTrans" cxnId="{4D183BA1-C5FE-4732-900E-AE10ADCA2694}">
      <dgm:prSet/>
      <dgm:spPr/>
      <dgm:t>
        <a:bodyPr/>
        <a:lstStyle/>
        <a:p>
          <a:endParaRPr lang="en-US"/>
        </a:p>
      </dgm:t>
    </dgm:pt>
    <dgm:pt modelId="{CAA2EF17-26F2-431F-886C-297C63F08B05}">
      <dgm:prSet phldrT="[Texto]"/>
      <dgm:spPr/>
      <dgm:t>
        <a:bodyPr/>
        <a:lstStyle/>
        <a:p>
          <a:r>
            <a:rPr lang="es-MX" dirty="0" smtClean="0"/>
            <a:t>Económicos (Economía Potencial)</a:t>
          </a:r>
          <a:endParaRPr lang="en-US" dirty="0"/>
        </a:p>
      </dgm:t>
    </dgm:pt>
    <dgm:pt modelId="{1E4B61F4-21E8-4EE6-93EA-DBF8D7A07761}" type="parTrans" cxnId="{74B7AA87-1AB1-4F46-B377-93A83EF9BBFC}">
      <dgm:prSet/>
      <dgm:spPr/>
      <dgm:t>
        <a:bodyPr/>
        <a:lstStyle/>
        <a:p>
          <a:endParaRPr lang="en-US"/>
        </a:p>
      </dgm:t>
    </dgm:pt>
    <dgm:pt modelId="{4DE8DAFD-5E79-43A3-B455-BA71120FE59B}" type="sibTrans" cxnId="{74B7AA87-1AB1-4F46-B377-93A83EF9BBFC}">
      <dgm:prSet/>
      <dgm:spPr/>
      <dgm:t>
        <a:bodyPr/>
        <a:lstStyle/>
        <a:p>
          <a:endParaRPr lang="en-US"/>
        </a:p>
      </dgm:t>
    </dgm:pt>
    <dgm:pt modelId="{529C04D5-4334-47D0-A13E-89268324ACC4}">
      <dgm:prSet phldrT="[Texto]" custT="1"/>
      <dgm:spPr/>
      <dgm:t>
        <a:bodyPr/>
        <a:lstStyle/>
        <a:p>
          <a:r>
            <a:rPr lang="es-MX" sz="1900" dirty="0" smtClean="0"/>
            <a:t>Visitas a plantas afines, seminarios y charlas. </a:t>
          </a:r>
          <a:r>
            <a:rPr lang="es-MX" sz="1400" b="1" dirty="0" smtClean="0">
              <a:solidFill>
                <a:srgbClr val="FF0000"/>
              </a:solidFill>
            </a:rPr>
            <a:t>OK</a:t>
          </a:r>
          <a:r>
            <a:rPr lang="es-MX" sz="1900" dirty="0" smtClean="0"/>
            <a:t> </a:t>
          </a:r>
          <a:endParaRPr lang="en-US" sz="1900" dirty="0"/>
        </a:p>
      </dgm:t>
    </dgm:pt>
    <dgm:pt modelId="{442EA06C-66DB-4F04-92E5-5498E470A088}" type="parTrans" cxnId="{4CCCCFCD-CDB3-4673-A944-5395CEE8EE30}">
      <dgm:prSet/>
      <dgm:spPr/>
      <dgm:t>
        <a:bodyPr/>
        <a:lstStyle/>
        <a:p>
          <a:endParaRPr lang="en-US"/>
        </a:p>
      </dgm:t>
    </dgm:pt>
    <dgm:pt modelId="{8C7094F9-6479-4B5B-A62F-AEFB44E3EAD3}" type="sibTrans" cxnId="{4CCCCFCD-CDB3-4673-A944-5395CEE8EE30}">
      <dgm:prSet/>
      <dgm:spPr/>
      <dgm:t>
        <a:bodyPr/>
        <a:lstStyle/>
        <a:p>
          <a:endParaRPr lang="en-US"/>
        </a:p>
      </dgm:t>
    </dgm:pt>
    <dgm:pt modelId="{581C79BC-8E26-445F-B57D-34ABA8F0BE94}">
      <dgm:prSet phldrT="[Texto]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MX" dirty="0" smtClean="0"/>
            <a:t>Selección minuciosa de la información.</a:t>
          </a:r>
          <a:endParaRPr lang="en-US" dirty="0"/>
        </a:p>
      </dgm:t>
    </dgm:pt>
    <dgm:pt modelId="{46F72C22-394C-425D-8C51-FC10CB2617A4}" type="parTrans" cxnId="{93C2E762-4BE3-4592-AB6A-EE8A1D5D60B8}">
      <dgm:prSet/>
      <dgm:spPr/>
      <dgm:t>
        <a:bodyPr/>
        <a:lstStyle/>
        <a:p>
          <a:endParaRPr lang="en-US"/>
        </a:p>
      </dgm:t>
    </dgm:pt>
    <dgm:pt modelId="{D6BD1A3A-DCDB-4665-ABAF-20AD30EBE978}" type="sibTrans" cxnId="{93C2E762-4BE3-4592-AB6A-EE8A1D5D60B8}">
      <dgm:prSet/>
      <dgm:spPr/>
      <dgm:t>
        <a:bodyPr/>
        <a:lstStyle/>
        <a:p>
          <a:endParaRPr lang="en-US"/>
        </a:p>
      </dgm:t>
    </dgm:pt>
    <dgm:pt modelId="{5D593ECC-5B2B-40F1-982D-F6953E41861E}">
      <dgm:prSet phldrT="[Texto]"/>
      <dgm:spPr/>
      <dgm:t>
        <a:bodyPr/>
        <a:lstStyle/>
        <a:p>
          <a:r>
            <a:rPr lang="es-MX" sz="1900" dirty="0" smtClean="0"/>
            <a:t>Reuniones y contactos externos</a:t>
          </a:r>
          <a:r>
            <a:rPr lang="es-MX" sz="1900" dirty="0" smtClean="0"/>
            <a:t>. </a:t>
          </a:r>
          <a:endParaRPr lang="en-US" sz="1900" dirty="0"/>
        </a:p>
      </dgm:t>
    </dgm:pt>
    <dgm:pt modelId="{2B95F4FB-9ADF-4B16-91BC-2F44B38151ED}" type="parTrans" cxnId="{52DB74E9-AF07-49C3-9082-0FAB84D7C756}">
      <dgm:prSet/>
      <dgm:spPr/>
      <dgm:t>
        <a:bodyPr/>
        <a:lstStyle/>
        <a:p>
          <a:endParaRPr lang="es-ES"/>
        </a:p>
      </dgm:t>
    </dgm:pt>
    <dgm:pt modelId="{B32CE768-360E-4FCF-AF8A-7D7B7ABBC792}" type="sibTrans" cxnId="{52DB74E9-AF07-49C3-9082-0FAB84D7C756}">
      <dgm:prSet/>
      <dgm:spPr/>
      <dgm:t>
        <a:bodyPr/>
        <a:lstStyle/>
        <a:p>
          <a:endParaRPr lang="es-ES"/>
        </a:p>
      </dgm:t>
    </dgm:pt>
    <dgm:pt modelId="{7D647504-FB65-4402-8AF2-FD8A0DCB104A}">
      <dgm:prSet phldrT="[Texto]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MX" dirty="0" smtClean="0"/>
            <a:t>Descarte de información.</a:t>
          </a:r>
          <a:endParaRPr lang="en-US" dirty="0"/>
        </a:p>
      </dgm:t>
    </dgm:pt>
    <dgm:pt modelId="{C8F7EF15-1291-403D-9763-14B246C5207D}" type="parTrans" cxnId="{97640144-E630-4F68-B805-22646543BDFB}">
      <dgm:prSet/>
      <dgm:spPr/>
    </dgm:pt>
    <dgm:pt modelId="{2CB697BD-7D8C-4E89-A214-D0A9CD203096}" type="sibTrans" cxnId="{97640144-E630-4F68-B805-22646543BDFB}">
      <dgm:prSet/>
      <dgm:spPr/>
    </dgm:pt>
    <dgm:pt modelId="{A96A5F7C-AFC1-44F2-8C30-3215E7500081}">
      <dgm:prSet phldrT="[Texto]" custT="1"/>
      <dgm:spPr/>
      <dgm:t>
        <a:bodyPr/>
        <a:lstStyle/>
        <a:p>
          <a:endParaRPr lang="en-US" sz="1900" b="1" dirty="0">
            <a:solidFill>
              <a:srgbClr val="FF0000"/>
            </a:solidFill>
          </a:endParaRPr>
        </a:p>
      </dgm:t>
    </dgm:pt>
    <dgm:pt modelId="{FF8713E3-CEA1-477A-83D9-2FEC7F11A668}" type="parTrans" cxnId="{3572AFA3-4FBF-4C2A-8CE4-41FA7A20E0F7}">
      <dgm:prSet/>
      <dgm:spPr/>
    </dgm:pt>
    <dgm:pt modelId="{AED1367E-64EC-4607-9A2E-FE4131CA21AC}" type="sibTrans" cxnId="{3572AFA3-4FBF-4C2A-8CE4-41FA7A20E0F7}">
      <dgm:prSet/>
      <dgm:spPr/>
    </dgm:pt>
    <dgm:pt modelId="{7CAC44C3-9A03-43DC-A833-D39E8C034467}">
      <dgm:prSet phldrT="[Texto]" custT="1"/>
      <dgm:spPr/>
      <dgm:t>
        <a:bodyPr/>
        <a:lstStyle/>
        <a:p>
          <a:r>
            <a:rPr lang="en-US" sz="1900" b="1" dirty="0" smtClean="0">
              <a:solidFill>
                <a:srgbClr val="FF0000"/>
              </a:solidFill>
            </a:rPr>
            <a:t>Se </a:t>
          </a:r>
          <a:r>
            <a:rPr lang="en-US" sz="1900" b="1" dirty="0" err="1" smtClean="0">
              <a:solidFill>
                <a:srgbClr val="FF0000"/>
              </a:solidFill>
            </a:rPr>
            <a:t>plantean</a:t>
          </a:r>
          <a:r>
            <a:rPr lang="en-US" sz="1900" b="1" dirty="0" smtClean="0">
              <a:solidFill>
                <a:srgbClr val="FF0000"/>
              </a:solidFill>
            </a:rPr>
            <a:t> un </a:t>
          </a:r>
          <a:r>
            <a:rPr lang="en-US" sz="1900" b="1" dirty="0" err="1" smtClean="0">
              <a:solidFill>
                <a:srgbClr val="FF0000"/>
              </a:solidFill>
            </a:rPr>
            <a:t>problema</a:t>
          </a:r>
          <a:r>
            <a:rPr lang="en-US" sz="1900" b="1" dirty="0" smtClean="0">
              <a:solidFill>
                <a:srgbClr val="FF0000"/>
              </a:solidFill>
            </a:rPr>
            <a:t> a resolver: </a:t>
          </a:r>
          <a:r>
            <a:rPr lang="en-US" sz="1900" b="1" dirty="0" err="1" smtClean="0">
              <a:solidFill>
                <a:srgbClr val="FF0000"/>
              </a:solidFill>
            </a:rPr>
            <a:t>Producción</a:t>
          </a:r>
          <a:r>
            <a:rPr lang="en-US" sz="1900" b="1" dirty="0" smtClean="0">
              <a:solidFill>
                <a:srgbClr val="FF0000"/>
              </a:solidFill>
            </a:rPr>
            <a:t> de </a:t>
          </a:r>
          <a:r>
            <a:rPr lang="en-US" sz="1900" b="1" dirty="0" err="1" smtClean="0">
              <a:solidFill>
                <a:srgbClr val="FF0000"/>
              </a:solidFill>
            </a:rPr>
            <a:t>Biocombustible</a:t>
          </a:r>
          <a:endParaRPr lang="en-US" sz="1900" b="1" dirty="0">
            <a:solidFill>
              <a:srgbClr val="FF0000"/>
            </a:solidFill>
          </a:endParaRPr>
        </a:p>
      </dgm:t>
    </dgm:pt>
    <dgm:pt modelId="{E976CCA7-4E7E-4408-98CA-BB1CBA52BC48}" type="parTrans" cxnId="{1DA76284-F7D5-4A40-936C-C3F79A89ABB0}">
      <dgm:prSet/>
      <dgm:spPr/>
    </dgm:pt>
    <dgm:pt modelId="{9AE9BB98-210B-4BE0-B916-877AE0373222}" type="sibTrans" cxnId="{1DA76284-F7D5-4A40-936C-C3F79A89ABB0}">
      <dgm:prSet/>
      <dgm:spPr/>
    </dgm:pt>
    <dgm:pt modelId="{43C9F32A-598B-4C72-AB51-DDCCB7900497}" type="pres">
      <dgm:prSet presAssocID="{70702619-FE76-41B2-8645-8481AB09D479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CL"/>
        </a:p>
      </dgm:t>
    </dgm:pt>
    <dgm:pt modelId="{F54E3A28-4803-4457-AE96-6606F749C31C}" type="pres">
      <dgm:prSet presAssocID="{90E8A267-3E14-4D38-9457-4E634132B8AF}" presName="composite" presStyleCnt="0"/>
      <dgm:spPr/>
    </dgm:pt>
    <dgm:pt modelId="{98611D12-68FB-4911-8469-BBC943DF0D30}" type="pres">
      <dgm:prSet presAssocID="{90E8A267-3E14-4D38-9457-4E634132B8AF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684CAF9-330C-45CF-9741-C07849E7ACDC}" type="pres">
      <dgm:prSet presAssocID="{90E8A267-3E14-4D38-9457-4E634132B8AF}" presName="descendantText" presStyleLbl="alignAcc1" presStyleIdx="0" presStyleCnt="3" custScaleY="198821" custLinFactNeighborX="-760" custLinFactNeighborY="-101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A54B530-129A-4FFA-94FF-B73797965377}" type="pres">
      <dgm:prSet presAssocID="{B11FA84B-2C49-4F4C-8197-9B551ADBA268}" presName="sp" presStyleCnt="0"/>
      <dgm:spPr/>
    </dgm:pt>
    <dgm:pt modelId="{A7A53390-0324-4DCA-BCBA-DCF4E195E4F1}" type="pres">
      <dgm:prSet presAssocID="{47E80B10-8700-4834-A636-E5A5DE515253}" presName="composite" presStyleCnt="0"/>
      <dgm:spPr/>
    </dgm:pt>
    <dgm:pt modelId="{B992788D-BF84-4462-A4C8-77E21D470412}" type="pres">
      <dgm:prSet presAssocID="{47E80B10-8700-4834-A636-E5A5DE515253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56A3D00-EFB5-48FC-A79D-470744077365}" type="pres">
      <dgm:prSet presAssocID="{47E80B10-8700-4834-A636-E5A5DE515253}" presName="descendantText" presStyleLbl="alignAcc1" presStyleIdx="1" presStyleCnt="3" custLinFactNeighborX="-760" custLinFactNeighborY="3313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6992FE3-4A2A-4BF4-9ED6-03796C76E9F7}" type="pres">
      <dgm:prSet presAssocID="{5D06009A-EBB6-4BD4-AB2A-728A8061EA08}" presName="sp" presStyleCnt="0"/>
      <dgm:spPr/>
    </dgm:pt>
    <dgm:pt modelId="{5D081868-A820-4088-8A0B-E34260534AB9}" type="pres">
      <dgm:prSet presAssocID="{7036982D-FC8E-4198-A70E-B556BE02EC68}" presName="composite" presStyleCnt="0"/>
      <dgm:spPr/>
    </dgm:pt>
    <dgm:pt modelId="{F88304E2-0C66-4F90-9C80-D3665E591ABF}" type="pres">
      <dgm:prSet presAssocID="{7036982D-FC8E-4198-A70E-B556BE02EC68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C6ECD3D-6F05-4D2F-B3EB-EAD7AB601630}" type="pres">
      <dgm:prSet presAssocID="{7036982D-FC8E-4198-A70E-B556BE02EC68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2DB74E9-AF07-49C3-9082-0FAB84D7C756}" srcId="{90E8A267-3E14-4D38-9457-4E634132B8AF}" destId="{5D593ECC-5B2B-40F1-982D-F6953E41861E}" srcOrd="4" destOrd="0" parTransId="{2B95F4FB-9ADF-4B16-91BC-2F44B38151ED}" sibTransId="{B32CE768-360E-4FCF-AF8A-7D7B7ABBC792}"/>
    <dgm:cxn modelId="{E60BD355-CD0B-46CB-B35B-F290121E2079}" type="presOf" srcId="{7617B826-797D-42CD-BCAD-CFEBC00EDF47}" destId="{F684CAF9-330C-45CF-9741-C07849E7ACDC}" srcOrd="0" destOrd="2" presId="urn:microsoft.com/office/officeart/2005/8/layout/chevron2"/>
    <dgm:cxn modelId="{43CCE37F-8268-47CD-90BB-770BB7359778}" type="presOf" srcId="{87DA44BE-E59B-491E-B1A5-34C2B8639924}" destId="{2C6ECD3D-6F05-4D2F-B3EB-EAD7AB601630}" srcOrd="0" destOrd="0" presId="urn:microsoft.com/office/officeart/2005/8/layout/chevron2"/>
    <dgm:cxn modelId="{D200C0E0-95AE-4A3A-AEE3-BB4495CD0760}" type="presOf" srcId="{7D647504-FB65-4402-8AF2-FD8A0DCB104A}" destId="{956A3D00-EFB5-48FC-A79D-470744077365}" srcOrd="0" destOrd="1" presId="urn:microsoft.com/office/officeart/2005/8/layout/chevron2"/>
    <dgm:cxn modelId="{B882B629-28C2-49CE-984F-38033FB5FD66}" type="presOf" srcId="{90E8A267-3E14-4D38-9457-4E634132B8AF}" destId="{98611D12-68FB-4911-8469-BBC943DF0D30}" srcOrd="0" destOrd="0" presId="urn:microsoft.com/office/officeart/2005/8/layout/chevron2"/>
    <dgm:cxn modelId="{93C2E762-4BE3-4592-AB6A-EE8A1D5D60B8}" srcId="{47E80B10-8700-4834-A636-E5A5DE515253}" destId="{581C79BC-8E26-445F-B57D-34ABA8F0BE94}" srcOrd="0" destOrd="0" parTransId="{46F72C22-394C-425D-8C51-FC10CB2617A4}" sibTransId="{D6BD1A3A-DCDB-4665-ABAF-20AD30EBE978}"/>
    <dgm:cxn modelId="{74B7AA87-1AB1-4F46-B377-93A83EF9BBFC}" srcId="{7036982D-FC8E-4198-A70E-B556BE02EC68}" destId="{CAA2EF17-26F2-431F-886C-297C63F08B05}" srcOrd="1" destOrd="0" parTransId="{1E4B61F4-21E8-4EE6-93EA-DBF8D7A07761}" sibTransId="{4DE8DAFD-5E79-43A3-B455-BA71120FE59B}"/>
    <dgm:cxn modelId="{3572AFA3-4FBF-4C2A-8CE4-41FA7A20E0F7}" srcId="{90E8A267-3E14-4D38-9457-4E634132B8AF}" destId="{A96A5F7C-AFC1-44F2-8C30-3215E7500081}" srcOrd="0" destOrd="0" parTransId="{FF8713E3-CEA1-477A-83D9-2FEC7F11A668}" sibTransId="{AED1367E-64EC-4607-9A2E-FE4131CA21AC}"/>
    <dgm:cxn modelId="{3F9DCA95-58D3-469E-BAA5-793F07EE096F}" type="presOf" srcId="{70702619-FE76-41B2-8645-8481AB09D479}" destId="{43C9F32A-598B-4C72-AB51-DDCCB7900497}" srcOrd="0" destOrd="0" presId="urn:microsoft.com/office/officeart/2005/8/layout/chevron2"/>
    <dgm:cxn modelId="{AE2CB810-AC05-4BDE-B953-1BAAFCCC26F8}" srcId="{70702619-FE76-41B2-8645-8481AB09D479}" destId="{90E8A267-3E14-4D38-9457-4E634132B8AF}" srcOrd="0" destOrd="0" parTransId="{F2EB44D5-CD04-47D1-9CE5-01AF146D7DD4}" sibTransId="{B11FA84B-2C49-4F4C-8197-9B551ADBA268}"/>
    <dgm:cxn modelId="{4089E6DD-484F-498E-BBD9-A9DCC50BDE87}" type="presOf" srcId="{529C04D5-4334-47D0-A13E-89268324ACC4}" destId="{F684CAF9-330C-45CF-9741-C07849E7ACDC}" srcOrd="0" destOrd="3" presId="urn:microsoft.com/office/officeart/2005/8/layout/chevron2"/>
    <dgm:cxn modelId="{4CCCCFCD-CDB3-4673-A944-5395CEE8EE30}" srcId="{90E8A267-3E14-4D38-9457-4E634132B8AF}" destId="{529C04D5-4334-47D0-A13E-89268324ACC4}" srcOrd="3" destOrd="0" parTransId="{442EA06C-66DB-4F04-92E5-5498E470A088}" sibTransId="{8C7094F9-6479-4B5B-A62F-AEFB44E3EAD3}"/>
    <dgm:cxn modelId="{5CD5F821-76BD-4CC0-8BD2-A26F057E512D}" type="presOf" srcId="{CAA2EF17-26F2-431F-886C-297C63F08B05}" destId="{2C6ECD3D-6F05-4D2F-B3EB-EAD7AB601630}" srcOrd="0" destOrd="1" presId="urn:microsoft.com/office/officeart/2005/8/layout/chevron2"/>
    <dgm:cxn modelId="{97640144-E630-4F68-B805-22646543BDFB}" srcId="{47E80B10-8700-4834-A636-E5A5DE515253}" destId="{7D647504-FB65-4402-8AF2-FD8A0DCB104A}" srcOrd="1" destOrd="0" parTransId="{C8F7EF15-1291-403D-9763-14B246C5207D}" sibTransId="{2CB697BD-7D8C-4E89-A214-D0A9CD203096}"/>
    <dgm:cxn modelId="{F3F64AC7-1ECE-4452-A1DC-DDA77A31F87B}" srcId="{70702619-FE76-41B2-8645-8481AB09D479}" destId="{47E80B10-8700-4834-A636-E5A5DE515253}" srcOrd="1" destOrd="0" parTransId="{37367758-DCFD-4B3A-BC6B-77167771EBC0}" sibTransId="{5D06009A-EBB6-4BD4-AB2A-728A8061EA08}"/>
    <dgm:cxn modelId="{1DA76284-F7D5-4A40-936C-C3F79A89ABB0}" srcId="{90E8A267-3E14-4D38-9457-4E634132B8AF}" destId="{7CAC44C3-9A03-43DC-A833-D39E8C034467}" srcOrd="1" destOrd="0" parTransId="{E976CCA7-4E7E-4408-98CA-BB1CBA52BC48}" sibTransId="{9AE9BB98-210B-4BE0-B916-877AE0373222}"/>
    <dgm:cxn modelId="{9F5B163A-CC80-41F8-AAF8-5FF7D3366C21}" type="presOf" srcId="{7036982D-FC8E-4198-A70E-B556BE02EC68}" destId="{F88304E2-0C66-4F90-9C80-D3665E591ABF}" srcOrd="0" destOrd="0" presId="urn:microsoft.com/office/officeart/2005/8/layout/chevron2"/>
    <dgm:cxn modelId="{C76E9633-513C-49EB-B264-ADF385D6EDF4}" srcId="{70702619-FE76-41B2-8645-8481AB09D479}" destId="{7036982D-FC8E-4198-A70E-B556BE02EC68}" srcOrd="2" destOrd="0" parTransId="{8AF83E36-8761-4C32-9924-2A9FC9EF1FF2}" sibTransId="{3F308149-14EF-488C-923A-16812C1A5247}"/>
    <dgm:cxn modelId="{0D407318-8B49-459F-8F2B-64711AD2853E}" type="presOf" srcId="{581C79BC-8E26-445F-B57D-34ABA8F0BE94}" destId="{956A3D00-EFB5-48FC-A79D-470744077365}" srcOrd="0" destOrd="0" presId="urn:microsoft.com/office/officeart/2005/8/layout/chevron2"/>
    <dgm:cxn modelId="{F222542A-1FE3-4F0D-A3D8-948174E3808D}" type="presOf" srcId="{47E80B10-8700-4834-A636-E5A5DE515253}" destId="{B992788D-BF84-4462-A4C8-77E21D470412}" srcOrd="0" destOrd="0" presId="urn:microsoft.com/office/officeart/2005/8/layout/chevron2"/>
    <dgm:cxn modelId="{35C2E0DE-BE3B-4F61-A496-520F8024CFEF}" type="presOf" srcId="{5D593ECC-5B2B-40F1-982D-F6953E41861E}" destId="{F684CAF9-330C-45CF-9741-C07849E7ACDC}" srcOrd="0" destOrd="4" presId="urn:microsoft.com/office/officeart/2005/8/layout/chevron2"/>
    <dgm:cxn modelId="{2F739BD8-97CD-4C9F-87AB-E33BA1780AE2}" type="presOf" srcId="{7CAC44C3-9A03-43DC-A833-D39E8C034467}" destId="{F684CAF9-330C-45CF-9741-C07849E7ACDC}" srcOrd="0" destOrd="1" presId="urn:microsoft.com/office/officeart/2005/8/layout/chevron2"/>
    <dgm:cxn modelId="{C48EA760-D460-4EDF-9876-C3E2C0883052}" type="presOf" srcId="{A96A5F7C-AFC1-44F2-8C30-3215E7500081}" destId="{F684CAF9-330C-45CF-9741-C07849E7ACDC}" srcOrd="0" destOrd="0" presId="urn:microsoft.com/office/officeart/2005/8/layout/chevron2"/>
    <dgm:cxn modelId="{4D183BA1-C5FE-4732-900E-AE10ADCA2694}" srcId="{7036982D-FC8E-4198-A70E-B556BE02EC68}" destId="{87DA44BE-E59B-491E-B1A5-34C2B8639924}" srcOrd="0" destOrd="0" parTransId="{9F554D39-447E-4BAF-983F-C7143DE9D51A}" sibTransId="{CB0BCB97-976B-48FC-9386-0171104AA461}"/>
    <dgm:cxn modelId="{88D9D72F-75BB-450F-A738-AA5270086D95}" srcId="{90E8A267-3E14-4D38-9457-4E634132B8AF}" destId="{7617B826-797D-42CD-BCAD-CFEBC00EDF47}" srcOrd="2" destOrd="0" parTransId="{2B7ED3FB-F64C-4B4E-AFA2-13613B7C2ABB}" sibTransId="{EFB1D8BD-E31C-4E08-8321-C266C0C72EAF}"/>
    <dgm:cxn modelId="{8D306090-51C3-4BFC-AB28-126004FA0EFA}" type="presParOf" srcId="{43C9F32A-598B-4C72-AB51-DDCCB7900497}" destId="{F54E3A28-4803-4457-AE96-6606F749C31C}" srcOrd="0" destOrd="0" presId="urn:microsoft.com/office/officeart/2005/8/layout/chevron2"/>
    <dgm:cxn modelId="{C5292E6E-8EEA-4F81-BB37-D4AB3C17ACFA}" type="presParOf" srcId="{F54E3A28-4803-4457-AE96-6606F749C31C}" destId="{98611D12-68FB-4911-8469-BBC943DF0D30}" srcOrd="0" destOrd="0" presId="urn:microsoft.com/office/officeart/2005/8/layout/chevron2"/>
    <dgm:cxn modelId="{182BC378-00F9-450D-A5EA-D786DD908EEE}" type="presParOf" srcId="{F54E3A28-4803-4457-AE96-6606F749C31C}" destId="{F684CAF9-330C-45CF-9741-C07849E7ACDC}" srcOrd="1" destOrd="0" presId="urn:microsoft.com/office/officeart/2005/8/layout/chevron2"/>
    <dgm:cxn modelId="{E6FDBC91-699A-4408-96D4-04EE92F74376}" type="presParOf" srcId="{43C9F32A-598B-4C72-AB51-DDCCB7900497}" destId="{8A54B530-129A-4FFA-94FF-B73797965377}" srcOrd="1" destOrd="0" presId="urn:microsoft.com/office/officeart/2005/8/layout/chevron2"/>
    <dgm:cxn modelId="{ED3F3C0E-BA93-4AAD-9BEC-D1551787A643}" type="presParOf" srcId="{43C9F32A-598B-4C72-AB51-DDCCB7900497}" destId="{A7A53390-0324-4DCA-BCBA-DCF4E195E4F1}" srcOrd="2" destOrd="0" presId="urn:microsoft.com/office/officeart/2005/8/layout/chevron2"/>
    <dgm:cxn modelId="{1D0A5FF6-7A9C-4CF7-BD31-6F0900A84DD5}" type="presParOf" srcId="{A7A53390-0324-4DCA-BCBA-DCF4E195E4F1}" destId="{B992788D-BF84-4462-A4C8-77E21D470412}" srcOrd="0" destOrd="0" presId="urn:microsoft.com/office/officeart/2005/8/layout/chevron2"/>
    <dgm:cxn modelId="{BCFBCF36-1178-461D-BAF8-990D8478DD3B}" type="presParOf" srcId="{A7A53390-0324-4DCA-BCBA-DCF4E195E4F1}" destId="{956A3D00-EFB5-48FC-A79D-470744077365}" srcOrd="1" destOrd="0" presId="urn:microsoft.com/office/officeart/2005/8/layout/chevron2"/>
    <dgm:cxn modelId="{9C3343D7-4D30-4613-A627-95F3F7B1BE54}" type="presParOf" srcId="{43C9F32A-598B-4C72-AB51-DDCCB7900497}" destId="{D6992FE3-4A2A-4BF4-9ED6-03796C76E9F7}" srcOrd="3" destOrd="0" presId="urn:microsoft.com/office/officeart/2005/8/layout/chevron2"/>
    <dgm:cxn modelId="{2B482F89-3924-4B85-847F-F5952A76113A}" type="presParOf" srcId="{43C9F32A-598B-4C72-AB51-DDCCB7900497}" destId="{5D081868-A820-4088-8A0B-E34260534AB9}" srcOrd="4" destOrd="0" presId="urn:microsoft.com/office/officeart/2005/8/layout/chevron2"/>
    <dgm:cxn modelId="{A3318CDE-2C51-475E-8E66-7EAF2067B16B}" type="presParOf" srcId="{5D081868-A820-4088-8A0B-E34260534AB9}" destId="{F88304E2-0C66-4F90-9C80-D3665E591ABF}" srcOrd="0" destOrd="0" presId="urn:microsoft.com/office/officeart/2005/8/layout/chevron2"/>
    <dgm:cxn modelId="{07C2251F-FFD9-44C8-A509-03B63BCB16FD}" type="presParOf" srcId="{5D081868-A820-4088-8A0B-E34260534AB9}" destId="{2C6ECD3D-6F05-4D2F-B3EB-EAD7AB601630}" srcOrd="1" destOrd="0" presId="urn:microsoft.com/office/officeart/2005/8/layout/chevron2"/>
  </dgm:cxnLst>
  <dgm:bg/>
  <dgm:whole/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0702619-FE76-41B2-8645-8481AB09D479}" type="doc">
      <dgm:prSet loTypeId="urn:microsoft.com/office/officeart/2005/8/layout/chevron2" loCatId="list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0E8A267-3E14-4D38-9457-4E634132B8AF}">
      <dgm:prSet phldrT="[Texto]"/>
      <dgm:spPr>
        <a:solidFill>
          <a:srgbClr val="FF0000"/>
        </a:solidFill>
      </dgm:spPr>
      <dgm:t>
        <a:bodyPr/>
        <a:lstStyle/>
        <a:p>
          <a:r>
            <a:rPr lang="es-MX" dirty="0" smtClean="0"/>
            <a:t>Información</a:t>
          </a:r>
          <a:endParaRPr lang="en-US" dirty="0"/>
        </a:p>
      </dgm:t>
    </dgm:pt>
    <dgm:pt modelId="{F2EB44D5-CD04-47D1-9CE5-01AF146D7DD4}" type="parTrans" cxnId="{AE2CB810-AC05-4BDE-B953-1BAAFCCC26F8}">
      <dgm:prSet/>
      <dgm:spPr/>
      <dgm:t>
        <a:bodyPr/>
        <a:lstStyle/>
        <a:p>
          <a:endParaRPr lang="en-US"/>
        </a:p>
      </dgm:t>
    </dgm:pt>
    <dgm:pt modelId="{B11FA84B-2C49-4F4C-8197-9B551ADBA268}" type="sibTrans" cxnId="{AE2CB810-AC05-4BDE-B953-1BAAFCCC26F8}">
      <dgm:prSet/>
      <dgm:spPr/>
      <dgm:t>
        <a:bodyPr/>
        <a:lstStyle/>
        <a:p>
          <a:endParaRPr lang="en-US"/>
        </a:p>
      </dgm:t>
    </dgm:pt>
    <dgm:pt modelId="{7617B826-797D-42CD-BCAD-CFEBC00EDF47}">
      <dgm:prSet phldrT="[Texto]" custT="1"/>
      <dgm:spPr/>
      <dgm:t>
        <a:bodyPr/>
        <a:lstStyle/>
        <a:p>
          <a:r>
            <a:rPr lang="es-MX" sz="1900" dirty="0" smtClean="0"/>
            <a:t>Búsqueda bibliográfica.</a:t>
          </a:r>
          <a:r>
            <a:rPr lang="es-MX" sz="1900" dirty="0" smtClean="0">
              <a:solidFill>
                <a:srgbClr val="FF0000"/>
              </a:solidFill>
            </a:rPr>
            <a:t> </a:t>
          </a:r>
          <a:r>
            <a:rPr lang="es-MX" sz="2800" b="1" dirty="0" smtClean="0">
              <a:solidFill>
                <a:srgbClr val="FF0000"/>
              </a:solidFill>
            </a:rPr>
            <a:t>OK</a:t>
          </a:r>
          <a:endParaRPr lang="en-US" sz="1900" b="1" dirty="0">
            <a:solidFill>
              <a:srgbClr val="FF0000"/>
            </a:solidFill>
          </a:endParaRPr>
        </a:p>
      </dgm:t>
    </dgm:pt>
    <dgm:pt modelId="{2B7ED3FB-F64C-4B4E-AFA2-13613B7C2ABB}" type="parTrans" cxnId="{88D9D72F-75BB-450F-A738-AA5270086D95}">
      <dgm:prSet/>
      <dgm:spPr/>
      <dgm:t>
        <a:bodyPr/>
        <a:lstStyle/>
        <a:p>
          <a:endParaRPr lang="en-US"/>
        </a:p>
      </dgm:t>
    </dgm:pt>
    <dgm:pt modelId="{EFB1D8BD-E31C-4E08-8321-C266C0C72EAF}" type="sibTrans" cxnId="{88D9D72F-75BB-450F-A738-AA5270086D95}">
      <dgm:prSet/>
      <dgm:spPr/>
      <dgm:t>
        <a:bodyPr/>
        <a:lstStyle/>
        <a:p>
          <a:endParaRPr lang="en-US"/>
        </a:p>
      </dgm:t>
    </dgm:pt>
    <dgm:pt modelId="{7036982D-FC8E-4198-A70E-B556BE02EC68}">
      <dgm:prSet phldrT="[Texto]"/>
      <dgm:spPr>
        <a:solidFill>
          <a:srgbClr val="0070C0"/>
        </a:solidFill>
      </dgm:spPr>
      <dgm:t>
        <a:bodyPr/>
        <a:lstStyle/>
        <a:p>
          <a:r>
            <a:rPr lang="es-MX" dirty="0" smtClean="0"/>
            <a:t>Desarrollo</a:t>
          </a:r>
          <a:endParaRPr lang="en-US" dirty="0"/>
        </a:p>
      </dgm:t>
    </dgm:pt>
    <dgm:pt modelId="{8AF83E36-8761-4C32-9924-2A9FC9EF1FF2}" type="parTrans" cxnId="{C76E9633-513C-49EB-B264-ADF385D6EDF4}">
      <dgm:prSet/>
      <dgm:spPr/>
      <dgm:t>
        <a:bodyPr/>
        <a:lstStyle/>
        <a:p>
          <a:endParaRPr lang="en-US"/>
        </a:p>
      </dgm:t>
    </dgm:pt>
    <dgm:pt modelId="{3F308149-14EF-488C-923A-16812C1A5247}" type="sibTrans" cxnId="{C76E9633-513C-49EB-B264-ADF385D6EDF4}">
      <dgm:prSet/>
      <dgm:spPr/>
      <dgm:t>
        <a:bodyPr/>
        <a:lstStyle/>
        <a:p>
          <a:endParaRPr lang="en-US"/>
        </a:p>
      </dgm:t>
    </dgm:pt>
    <dgm:pt modelId="{529C04D5-4334-47D0-A13E-89268324ACC4}">
      <dgm:prSet phldrT="[Texto]" custT="1"/>
      <dgm:spPr/>
      <dgm:t>
        <a:bodyPr/>
        <a:lstStyle/>
        <a:p>
          <a:r>
            <a:rPr lang="es-MX" sz="1900" dirty="0" smtClean="0"/>
            <a:t>Visitas a plantas afines, seminarios y charlas. </a:t>
          </a:r>
          <a:r>
            <a:rPr lang="es-MX" sz="1400" b="1" dirty="0" smtClean="0">
              <a:solidFill>
                <a:srgbClr val="FF0000"/>
              </a:solidFill>
            </a:rPr>
            <a:t>OK</a:t>
          </a:r>
          <a:r>
            <a:rPr lang="es-MX" sz="1100" dirty="0" smtClean="0"/>
            <a:t> </a:t>
          </a:r>
          <a:endParaRPr lang="en-US" sz="1900" dirty="0"/>
        </a:p>
      </dgm:t>
    </dgm:pt>
    <dgm:pt modelId="{442EA06C-66DB-4F04-92E5-5498E470A088}" type="parTrans" cxnId="{4CCCCFCD-CDB3-4673-A944-5395CEE8EE30}">
      <dgm:prSet/>
      <dgm:spPr/>
      <dgm:t>
        <a:bodyPr/>
        <a:lstStyle/>
        <a:p>
          <a:endParaRPr lang="en-US"/>
        </a:p>
      </dgm:t>
    </dgm:pt>
    <dgm:pt modelId="{8C7094F9-6479-4B5B-A62F-AEFB44E3EAD3}" type="sibTrans" cxnId="{4CCCCFCD-CDB3-4673-A944-5395CEE8EE30}">
      <dgm:prSet/>
      <dgm:spPr/>
      <dgm:t>
        <a:bodyPr/>
        <a:lstStyle/>
        <a:p>
          <a:endParaRPr lang="en-US"/>
        </a:p>
      </dgm:t>
    </dgm:pt>
    <dgm:pt modelId="{581C79BC-8E26-445F-B57D-34ABA8F0BE94}">
      <dgm:prSet phldrT="[Texto]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MX" dirty="0" smtClean="0"/>
            <a:t>Selección minuciosa de la información.</a:t>
          </a:r>
          <a:endParaRPr lang="en-US" dirty="0"/>
        </a:p>
      </dgm:t>
    </dgm:pt>
    <dgm:pt modelId="{46F72C22-394C-425D-8C51-FC10CB2617A4}" type="parTrans" cxnId="{93C2E762-4BE3-4592-AB6A-EE8A1D5D60B8}">
      <dgm:prSet/>
      <dgm:spPr/>
      <dgm:t>
        <a:bodyPr/>
        <a:lstStyle/>
        <a:p>
          <a:endParaRPr lang="en-US"/>
        </a:p>
      </dgm:t>
    </dgm:pt>
    <dgm:pt modelId="{D6BD1A3A-DCDB-4665-ABAF-20AD30EBE978}" type="sibTrans" cxnId="{93C2E762-4BE3-4592-AB6A-EE8A1D5D60B8}">
      <dgm:prSet/>
      <dgm:spPr/>
      <dgm:t>
        <a:bodyPr/>
        <a:lstStyle/>
        <a:p>
          <a:endParaRPr lang="en-US"/>
        </a:p>
      </dgm:t>
    </dgm:pt>
    <dgm:pt modelId="{5D593ECC-5B2B-40F1-982D-F6953E41861E}">
      <dgm:prSet phldrT="[Texto]"/>
      <dgm:spPr/>
      <dgm:t>
        <a:bodyPr/>
        <a:lstStyle/>
        <a:p>
          <a:r>
            <a:rPr lang="es-MX" sz="1900" dirty="0" smtClean="0"/>
            <a:t>Reuniones y contactos externos</a:t>
          </a:r>
          <a:r>
            <a:rPr lang="es-MX" sz="1900" dirty="0" smtClean="0"/>
            <a:t>. </a:t>
          </a:r>
          <a:endParaRPr lang="en-US" sz="1900" dirty="0"/>
        </a:p>
      </dgm:t>
    </dgm:pt>
    <dgm:pt modelId="{2B95F4FB-9ADF-4B16-91BC-2F44B38151ED}" type="parTrans" cxnId="{52DB74E9-AF07-49C3-9082-0FAB84D7C756}">
      <dgm:prSet/>
      <dgm:spPr/>
      <dgm:t>
        <a:bodyPr/>
        <a:lstStyle/>
        <a:p>
          <a:endParaRPr lang="es-ES"/>
        </a:p>
      </dgm:t>
    </dgm:pt>
    <dgm:pt modelId="{B32CE768-360E-4FCF-AF8A-7D7B7ABBC792}" type="sibTrans" cxnId="{52DB74E9-AF07-49C3-9082-0FAB84D7C756}">
      <dgm:prSet/>
      <dgm:spPr/>
      <dgm:t>
        <a:bodyPr/>
        <a:lstStyle/>
        <a:p>
          <a:endParaRPr lang="es-ES"/>
        </a:p>
      </dgm:t>
    </dgm:pt>
    <dgm:pt modelId="{EA0DCCCE-E0E0-4F5B-8240-43D5037BE3AA}">
      <dgm:prSet phldrT="[Texto]"/>
      <dgm:spPr/>
      <dgm:t>
        <a:bodyPr/>
        <a:lstStyle/>
        <a:p>
          <a:endParaRPr lang="en-US" sz="1900" dirty="0"/>
        </a:p>
      </dgm:t>
    </dgm:pt>
    <dgm:pt modelId="{2BEB0136-3EE7-4485-B706-71212AF55A00}" type="parTrans" cxnId="{A2904598-B614-4421-BB05-CC4795A12D05}">
      <dgm:prSet/>
      <dgm:spPr/>
    </dgm:pt>
    <dgm:pt modelId="{FFE79B97-1D09-44D0-8F6E-43446A61F378}" type="sibTrans" cxnId="{A2904598-B614-4421-BB05-CC4795A12D05}">
      <dgm:prSet/>
      <dgm:spPr/>
    </dgm:pt>
    <dgm:pt modelId="{ED9AFD13-3A92-4479-8102-D8F4DC8B371C}">
      <dgm:prSet phldrT="[Texto]"/>
      <dgm:spPr/>
      <dgm:t>
        <a:bodyPr/>
        <a:lstStyle/>
        <a:p>
          <a:r>
            <a:rPr lang="en-US" sz="1900" u="sng" dirty="0" err="1" smtClean="0"/>
            <a:t>Biogás</a:t>
          </a:r>
          <a:r>
            <a:rPr lang="en-US" sz="1900" u="sng" dirty="0" smtClean="0"/>
            <a:t>: </a:t>
          </a:r>
          <a:r>
            <a:rPr lang="en-US" sz="1900" dirty="0" smtClean="0"/>
            <a:t>Maria Teresa </a:t>
          </a:r>
          <a:r>
            <a:rPr lang="en-US" sz="1900" dirty="0" err="1" smtClean="0"/>
            <a:t>Varnero</a:t>
          </a:r>
          <a:r>
            <a:rPr lang="en-US" sz="1900" dirty="0" smtClean="0"/>
            <a:t>, Universidad de Chile.</a:t>
          </a:r>
          <a:endParaRPr lang="en-US" sz="1900" dirty="0"/>
        </a:p>
      </dgm:t>
    </dgm:pt>
    <dgm:pt modelId="{594063A5-88F0-418A-8B6D-A1D2B1C125B7}" type="parTrans" cxnId="{8B58E554-33CD-42BD-A48B-B42D7BD9E6A6}">
      <dgm:prSet/>
      <dgm:spPr/>
    </dgm:pt>
    <dgm:pt modelId="{1B7F4661-0589-4B1C-831D-803144F4B170}" type="sibTrans" cxnId="{8B58E554-33CD-42BD-A48B-B42D7BD9E6A6}">
      <dgm:prSet/>
      <dgm:spPr/>
    </dgm:pt>
    <dgm:pt modelId="{C3156836-2596-46E7-BABB-BBD64F760019}">
      <dgm:prSet phldrT="[Texto]"/>
      <dgm:spPr/>
      <dgm:t>
        <a:bodyPr/>
        <a:lstStyle/>
        <a:p>
          <a:r>
            <a:rPr lang="en-US" sz="1900" u="sng" dirty="0" smtClean="0"/>
            <a:t>Biodiesel de </a:t>
          </a:r>
          <a:r>
            <a:rPr lang="en-US" sz="1900" u="sng" dirty="0" err="1" smtClean="0"/>
            <a:t>Jatropha</a:t>
          </a:r>
          <a:r>
            <a:rPr lang="en-US" sz="1900" dirty="0" smtClean="0"/>
            <a:t>:  M</a:t>
          </a:r>
          <a:r>
            <a:rPr lang="es-ES" sz="1900" dirty="0" err="1" smtClean="0"/>
            <a:t>anuel</a:t>
          </a:r>
          <a:r>
            <a:rPr lang="es-ES" sz="1900" dirty="0" smtClean="0"/>
            <a:t> </a:t>
          </a:r>
          <a:r>
            <a:rPr lang="es-ES" sz="1900" dirty="0" err="1" smtClean="0"/>
            <a:t>Paneque</a:t>
          </a:r>
          <a:r>
            <a:rPr lang="es-ES" sz="1900" dirty="0" smtClean="0"/>
            <a:t> , Universidad de Chile.</a:t>
          </a:r>
          <a:endParaRPr lang="en-US" sz="1900" dirty="0"/>
        </a:p>
      </dgm:t>
    </dgm:pt>
    <dgm:pt modelId="{BE80975E-E503-4241-ADE3-9DD50F6B4880}" type="parTrans" cxnId="{5CC76F15-EAA2-4302-B975-62E17FE1187F}">
      <dgm:prSet/>
      <dgm:spPr/>
    </dgm:pt>
    <dgm:pt modelId="{3EAFD93E-9887-4BD8-8B28-2837792B918A}" type="sibTrans" cxnId="{5CC76F15-EAA2-4302-B975-62E17FE1187F}">
      <dgm:prSet/>
      <dgm:spPr/>
    </dgm:pt>
    <dgm:pt modelId="{1280C706-0151-4FAF-B033-C6B889F805E3}">
      <dgm:prSet phldrT="[Texto]"/>
      <dgm:spPr/>
      <dgm:t>
        <a:bodyPr/>
        <a:lstStyle/>
        <a:p>
          <a:r>
            <a:rPr lang="en-US" sz="1900" u="sng" dirty="0" smtClean="0"/>
            <a:t>Biodiesel </a:t>
          </a:r>
          <a:r>
            <a:rPr lang="en-US" sz="1900" u="sng" dirty="0" err="1" smtClean="0"/>
            <a:t>aceites</a:t>
          </a:r>
          <a:r>
            <a:rPr lang="en-US" sz="1900" u="sng" dirty="0" smtClean="0"/>
            <a:t> en general </a:t>
          </a:r>
          <a:r>
            <a:rPr lang="en-US" sz="1900" dirty="0" smtClean="0"/>
            <a:t>(</a:t>
          </a:r>
          <a:r>
            <a:rPr lang="en-US" sz="1900" dirty="0" err="1" smtClean="0"/>
            <a:t>incluye</a:t>
          </a:r>
          <a:r>
            <a:rPr lang="en-US" sz="1900" dirty="0" smtClean="0"/>
            <a:t> </a:t>
          </a:r>
          <a:r>
            <a:rPr lang="en-US" sz="1900" dirty="0" err="1" smtClean="0"/>
            <a:t>usados</a:t>
          </a:r>
          <a:r>
            <a:rPr lang="en-US" sz="1900" dirty="0" smtClean="0"/>
            <a:t>): </a:t>
          </a:r>
          <a:r>
            <a:rPr lang="es-ES" sz="1900" dirty="0" smtClean="0"/>
            <a:t>Gustavo González A., Encargado Compostaje </a:t>
          </a:r>
          <a:r>
            <a:rPr lang="es-ES" sz="1900" dirty="0" err="1" smtClean="0"/>
            <a:t>Lombricultura</a:t>
          </a:r>
          <a:r>
            <a:rPr lang="es-ES" sz="1900" dirty="0" smtClean="0"/>
            <a:t> Biodiesel, Dirección Gestión Ambiental, Municipalidad La </a:t>
          </a:r>
          <a:r>
            <a:rPr lang="es-ES" sz="1900" dirty="0" err="1" smtClean="0"/>
            <a:t>Pintana</a:t>
          </a:r>
          <a:r>
            <a:rPr lang="es-ES" sz="1900" dirty="0" smtClean="0"/>
            <a:t>.</a:t>
          </a:r>
          <a:endParaRPr lang="en-US" sz="1900" dirty="0"/>
        </a:p>
      </dgm:t>
    </dgm:pt>
    <dgm:pt modelId="{BB6CA5C0-1B11-4DCD-B24D-EE4EC22CB7DC}" type="parTrans" cxnId="{8BD885A6-12C7-4EFB-8170-3284FC4F3103}">
      <dgm:prSet/>
      <dgm:spPr/>
    </dgm:pt>
    <dgm:pt modelId="{7E6C0E40-BB6F-4483-A57D-A708093CFA74}" type="sibTrans" cxnId="{8BD885A6-12C7-4EFB-8170-3284FC4F3103}">
      <dgm:prSet/>
      <dgm:spPr/>
    </dgm:pt>
    <dgm:pt modelId="{4118D1CC-3DBC-4E7A-AEC1-B5C0DD15E529}">
      <dgm:prSet phldrT="[Texto]"/>
      <dgm:spPr/>
      <dgm:t>
        <a:bodyPr/>
        <a:lstStyle/>
        <a:p>
          <a:endParaRPr lang="en-US" sz="1900" dirty="0"/>
        </a:p>
      </dgm:t>
    </dgm:pt>
    <dgm:pt modelId="{77944E35-E0C1-4F5C-AE4D-B91BE90AA16B}" type="parTrans" cxnId="{8D3ACAD0-800B-45B1-9A19-C3A1E11AB873}">
      <dgm:prSet/>
      <dgm:spPr/>
    </dgm:pt>
    <dgm:pt modelId="{94013ED2-7A67-48C5-BCE7-CDDCA878B24E}" type="sibTrans" cxnId="{8D3ACAD0-800B-45B1-9A19-C3A1E11AB873}">
      <dgm:prSet/>
      <dgm:spPr/>
    </dgm:pt>
    <dgm:pt modelId="{43C9F32A-598B-4C72-AB51-DDCCB7900497}" type="pres">
      <dgm:prSet presAssocID="{70702619-FE76-41B2-8645-8481AB09D479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CL"/>
        </a:p>
      </dgm:t>
    </dgm:pt>
    <dgm:pt modelId="{F54E3A28-4803-4457-AE96-6606F749C31C}" type="pres">
      <dgm:prSet presAssocID="{90E8A267-3E14-4D38-9457-4E634132B8AF}" presName="composite" presStyleCnt="0"/>
      <dgm:spPr/>
    </dgm:pt>
    <dgm:pt modelId="{98611D12-68FB-4911-8469-BBC943DF0D30}" type="pres">
      <dgm:prSet presAssocID="{90E8A267-3E14-4D38-9457-4E634132B8AF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684CAF9-330C-45CF-9741-C07849E7ACDC}" type="pres">
      <dgm:prSet presAssocID="{90E8A267-3E14-4D38-9457-4E634132B8AF}" presName="descendantText" presStyleLbl="alignAcc1" presStyleIdx="0" presStyleCnt="3" custScaleY="89367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A54B530-129A-4FFA-94FF-B73797965377}" type="pres">
      <dgm:prSet presAssocID="{B11FA84B-2C49-4F4C-8197-9B551ADBA268}" presName="sp" presStyleCnt="0"/>
      <dgm:spPr/>
    </dgm:pt>
    <dgm:pt modelId="{7F4722A6-BB62-4D56-896F-FC532152E835}" type="pres">
      <dgm:prSet presAssocID="{581C79BC-8E26-445F-B57D-34ABA8F0BE94}" presName="composite" presStyleCnt="0"/>
      <dgm:spPr/>
    </dgm:pt>
    <dgm:pt modelId="{5302126C-457F-4B75-ACF9-F054EFF922A3}" type="pres">
      <dgm:prSet presAssocID="{581C79BC-8E26-445F-B57D-34ABA8F0BE94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8327B00-5982-4578-A25E-0139EAED9528}" type="pres">
      <dgm:prSet presAssocID="{581C79BC-8E26-445F-B57D-34ABA8F0BE94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74F08C0-EDF6-47F0-9363-F233722E6736}" type="pres">
      <dgm:prSet presAssocID="{D6BD1A3A-DCDB-4665-ABAF-20AD30EBE978}" presName="sp" presStyleCnt="0"/>
      <dgm:spPr/>
    </dgm:pt>
    <dgm:pt modelId="{5D081868-A820-4088-8A0B-E34260534AB9}" type="pres">
      <dgm:prSet presAssocID="{7036982D-FC8E-4198-A70E-B556BE02EC68}" presName="composite" presStyleCnt="0"/>
      <dgm:spPr/>
    </dgm:pt>
    <dgm:pt modelId="{F88304E2-0C66-4F90-9C80-D3665E591ABF}" type="pres">
      <dgm:prSet presAssocID="{7036982D-FC8E-4198-A70E-B556BE02EC68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C6ECD3D-6F05-4D2F-B3EB-EAD7AB601630}" type="pres">
      <dgm:prSet presAssocID="{7036982D-FC8E-4198-A70E-B556BE02EC68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2904598-B614-4421-BB05-CC4795A12D05}" srcId="{90E8A267-3E14-4D38-9457-4E634132B8AF}" destId="{EA0DCCCE-E0E0-4F5B-8240-43D5037BE3AA}" srcOrd="3" destOrd="0" parTransId="{2BEB0136-3EE7-4485-B706-71212AF55A00}" sibTransId="{FFE79B97-1D09-44D0-8F6E-43446A61F378}"/>
    <dgm:cxn modelId="{548D6514-9A28-4ACF-B861-28339D0207D0}" type="presOf" srcId="{5D593ECC-5B2B-40F1-982D-F6953E41861E}" destId="{F684CAF9-330C-45CF-9741-C07849E7ACDC}" srcOrd="0" destOrd="2" presId="urn:microsoft.com/office/officeart/2005/8/layout/chevron2"/>
    <dgm:cxn modelId="{52DB74E9-AF07-49C3-9082-0FAB84D7C756}" srcId="{90E8A267-3E14-4D38-9457-4E634132B8AF}" destId="{5D593ECC-5B2B-40F1-982D-F6953E41861E}" srcOrd="2" destOrd="0" parTransId="{2B95F4FB-9ADF-4B16-91BC-2F44B38151ED}" sibTransId="{B32CE768-360E-4FCF-AF8A-7D7B7ABBC792}"/>
    <dgm:cxn modelId="{5CC76F15-EAA2-4302-B975-62E17FE1187F}" srcId="{5D593ECC-5B2B-40F1-982D-F6953E41861E}" destId="{C3156836-2596-46E7-BABB-BBD64F760019}" srcOrd="1" destOrd="0" parTransId="{BE80975E-E503-4241-ADE3-9DD50F6B4880}" sibTransId="{3EAFD93E-9887-4BD8-8B28-2837792B918A}"/>
    <dgm:cxn modelId="{474998CA-5811-438A-B6FE-2B3BDE365E05}" type="presOf" srcId="{529C04D5-4334-47D0-A13E-89268324ACC4}" destId="{F684CAF9-330C-45CF-9741-C07849E7ACDC}" srcOrd="0" destOrd="1" presId="urn:microsoft.com/office/officeart/2005/8/layout/chevron2"/>
    <dgm:cxn modelId="{4CCCCFCD-CDB3-4673-A944-5395CEE8EE30}" srcId="{90E8A267-3E14-4D38-9457-4E634132B8AF}" destId="{529C04D5-4334-47D0-A13E-89268324ACC4}" srcOrd="1" destOrd="0" parTransId="{442EA06C-66DB-4F04-92E5-5498E470A088}" sibTransId="{8C7094F9-6479-4B5B-A62F-AEFB44E3EAD3}"/>
    <dgm:cxn modelId="{F71D2D4A-BE29-4DB5-A95B-BF603D653C0D}" type="presOf" srcId="{EA0DCCCE-E0E0-4F5B-8240-43D5037BE3AA}" destId="{F684CAF9-330C-45CF-9741-C07849E7ACDC}" srcOrd="0" destOrd="7" presId="urn:microsoft.com/office/officeart/2005/8/layout/chevron2"/>
    <dgm:cxn modelId="{780AA723-1D2A-48A7-9F39-0B41840387D6}" type="presOf" srcId="{1280C706-0151-4FAF-B033-C6B889F805E3}" destId="{F684CAF9-330C-45CF-9741-C07849E7ACDC}" srcOrd="0" destOrd="5" presId="urn:microsoft.com/office/officeart/2005/8/layout/chevron2"/>
    <dgm:cxn modelId="{F6E205EF-B90D-4EDE-B57C-32CC107175E4}" type="presOf" srcId="{7036982D-FC8E-4198-A70E-B556BE02EC68}" destId="{F88304E2-0C66-4F90-9C80-D3665E591ABF}" srcOrd="0" destOrd="0" presId="urn:microsoft.com/office/officeart/2005/8/layout/chevron2"/>
    <dgm:cxn modelId="{1F8E323F-C982-4432-A6CB-29F15B2CE642}" type="presOf" srcId="{4118D1CC-3DBC-4E7A-AEC1-B5C0DD15E529}" destId="{F684CAF9-330C-45CF-9741-C07849E7ACDC}" srcOrd="0" destOrd="6" presId="urn:microsoft.com/office/officeart/2005/8/layout/chevron2"/>
    <dgm:cxn modelId="{8BD885A6-12C7-4EFB-8170-3284FC4F3103}" srcId="{5D593ECC-5B2B-40F1-982D-F6953E41861E}" destId="{1280C706-0151-4FAF-B033-C6B889F805E3}" srcOrd="2" destOrd="0" parTransId="{BB6CA5C0-1B11-4DCD-B24D-EE4EC22CB7DC}" sibTransId="{7E6C0E40-BB6F-4483-A57D-A708093CFA74}"/>
    <dgm:cxn modelId="{70EF5C0B-D256-40BE-B9F1-2145F7CCBBA4}" type="presOf" srcId="{7617B826-797D-42CD-BCAD-CFEBC00EDF47}" destId="{F684CAF9-330C-45CF-9741-C07849E7ACDC}" srcOrd="0" destOrd="0" presId="urn:microsoft.com/office/officeart/2005/8/layout/chevron2"/>
    <dgm:cxn modelId="{C76E9633-513C-49EB-B264-ADF385D6EDF4}" srcId="{70702619-FE76-41B2-8645-8481AB09D479}" destId="{7036982D-FC8E-4198-A70E-B556BE02EC68}" srcOrd="2" destOrd="0" parTransId="{8AF83E36-8761-4C32-9924-2A9FC9EF1FF2}" sibTransId="{3F308149-14EF-488C-923A-16812C1A5247}"/>
    <dgm:cxn modelId="{8B58E554-33CD-42BD-A48B-B42D7BD9E6A6}" srcId="{5D593ECC-5B2B-40F1-982D-F6953E41861E}" destId="{ED9AFD13-3A92-4479-8102-D8F4DC8B371C}" srcOrd="0" destOrd="0" parTransId="{594063A5-88F0-418A-8B6D-A1D2B1C125B7}" sibTransId="{1B7F4661-0589-4B1C-831D-803144F4B170}"/>
    <dgm:cxn modelId="{323938E1-91A4-4F42-8693-DDCD5E5528CE}" type="presOf" srcId="{C3156836-2596-46E7-BABB-BBD64F760019}" destId="{F684CAF9-330C-45CF-9741-C07849E7ACDC}" srcOrd="0" destOrd="4" presId="urn:microsoft.com/office/officeart/2005/8/layout/chevron2"/>
    <dgm:cxn modelId="{9C8182DA-B12C-4D50-BB07-14D48FD4EBCA}" type="presOf" srcId="{581C79BC-8E26-445F-B57D-34ABA8F0BE94}" destId="{5302126C-457F-4B75-ACF9-F054EFF922A3}" srcOrd="0" destOrd="0" presId="urn:microsoft.com/office/officeart/2005/8/layout/chevron2"/>
    <dgm:cxn modelId="{665A04C6-0AF9-4082-A3F5-776A5B133B97}" type="presOf" srcId="{90E8A267-3E14-4D38-9457-4E634132B8AF}" destId="{98611D12-68FB-4911-8469-BBC943DF0D30}" srcOrd="0" destOrd="0" presId="urn:microsoft.com/office/officeart/2005/8/layout/chevron2"/>
    <dgm:cxn modelId="{AE2CB810-AC05-4BDE-B953-1BAAFCCC26F8}" srcId="{70702619-FE76-41B2-8645-8481AB09D479}" destId="{90E8A267-3E14-4D38-9457-4E634132B8AF}" srcOrd="0" destOrd="0" parTransId="{F2EB44D5-CD04-47D1-9CE5-01AF146D7DD4}" sibTransId="{B11FA84B-2C49-4F4C-8197-9B551ADBA268}"/>
    <dgm:cxn modelId="{ED6D1319-28DA-4C04-A1BB-524395B6205E}" type="presOf" srcId="{70702619-FE76-41B2-8645-8481AB09D479}" destId="{43C9F32A-598B-4C72-AB51-DDCCB7900497}" srcOrd="0" destOrd="0" presId="urn:microsoft.com/office/officeart/2005/8/layout/chevron2"/>
    <dgm:cxn modelId="{93C2E762-4BE3-4592-AB6A-EE8A1D5D60B8}" srcId="{70702619-FE76-41B2-8645-8481AB09D479}" destId="{581C79BC-8E26-445F-B57D-34ABA8F0BE94}" srcOrd="1" destOrd="0" parTransId="{46F72C22-394C-425D-8C51-FC10CB2617A4}" sibTransId="{D6BD1A3A-DCDB-4665-ABAF-20AD30EBE978}"/>
    <dgm:cxn modelId="{8D3ACAD0-800B-45B1-9A19-C3A1E11AB873}" srcId="{5D593ECC-5B2B-40F1-982D-F6953E41861E}" destId="{4118D1CC-3DBC-4E7A-AEC1-B5C0DD15E529}" srcOrd="3" destOrd="0" parTransId="{77944E35-E0C1-4F5C-AE4D-B91BE90AA16B}" sibTransId="{94013ED2-7A67-48C5-BCE7-CDDCA878B24E}"/>
    <dgm:cxn modelId="{FDCA9F23-330B-4BA3-9FF0-D7D13B770329}" type="presOf" srcId="{ED9AFD13-3A92-4479-8102-D8F4DC8B371C}" destId="{F684CAF9-330C-45CF-9741-C07849E7ACDC}" srcOrd="0" destOrd="3" presId="urn:microsoft.com/office/officeart/2005/8/layout/chevron2"/>
    <dgm:cxn modelId="{88D9D72F-75BB-450F-A738-AA5270086D95}" srcId="{90E8A267-3E14-4D38-9457-4E634132B8AF}" destId="{7617B826-797D-42CD-BCAD-CFEBC00EDF47}" srcOrd="0" destOrd="0" parTransId="{2B7ED3FB-F64C-4B4E-AFA2-13613B7C2ABB}" sibTransId="{EFB1D8BD-E31C-4E08-8321-C266C0C72EAF}"/>
    <dgm:cxn modelId="{15BDFBD9-9EE9-48CC-A621-CC1617E7304D}" type="presParOf" srcId="{43C9F32A-598B-4C72-AB51-DDCCB7900497}" destId="{F54E3A28-4803-4457-AE96-6606F749C31C}" srcOrd="0" destOrd="0" presId="urn:microsoft.com/office/officeart/2005/8/layout/chevron2"/>
    <dgm:cxn modelId="{715FAE05-38B4-407C-9941-F305CE685573}" type="presParOf" srcId="{F54E3A28-4803-4457-AE96-6606F749C31C}" destId="{98611D12-68FB-4911-8469-BBC943DF0D30}" srcOrd="0" destOrd="0" presId="urn:microsoft.com/office/officeart/2005/8/layout/chevron2"/>
    <dgm:cxn modelId="{63277C81-D8E8-4B31-AB66-AD86FE6D61CC}" type="presParOf" srcId="{F54E3A28-4803-4457-AE96-6606F749C31C}" destId="{F684CAF9-330C-45CF-9741-C07849E7ACDC}" srcOrd="1" destOrd="0" presId="urn:microsoft.com/office/officeart/2005/8/layout/chevron2"/>
    <dgm:cxn modelId="{F50CE8A4-91AD-468D-886F-1BB31EF73776}" type="presParOf" srcId="{43C9F32A-598B-4C72-AB51-DDCCB7900497}" destId="{8A54B530-129A-4FFA-94FF-B73797965377}" srcOrd="1" destOrd="0" presId="urn:microsoft.com/office/officeart/2005/8/layout/chevron2"/>
    <dgm:cxn modelId="{4885ECA7-27F5-44DE-9D94-213DE128A660}" type="presParOf" srcId="{43C9F32A-598B-4C72-AB51-DDCCB7900497}" destId="{7F4722A6-BB62-4D56-896F-FC532152E835}" srcOrd="2" destOrd="0" presId="urn:microsoft.com/office/officeart/2005/8/layout/chevron2"/>
    <dgm:cxn modelId="{59424AE9-FE8E-42A5-89D5-1BFCF48B959A}" type="presParOf" srcId="{7F4722A6-BB62-4D56-896F-FC532152E835}" destId="{5302126C-457F-4B75-ACF9-F054EFF922A3}" srcOrd="0" destOrd="0" presId="urn:microsoft.com/office/officeart/2005/8/layout/chevron2"/>
    <dgm:cxn modelId="{CD41450D-500C-46AD-A048-D8F2E76BF058}" type="presParOf" srcId="{7F4722A6-BB62-4D56-896F-FC532152E835}" destId="{98327B00-5982-4578-A25E-0139EAED9528}" srcOrd="1" destOrd="0" presId="urn:microsoft.com/office/officeart/2005/8/layout/chevron2"/>
    <dgm:cxn modelId="{0F2CCD4B-EE24-41F8-9EC7-2E62F7B3AFFE}" type="presParOf" srcId="{43C9F32A-598B-4C72-AB51-DDCCB7900497}" destId="{074F08C0-EDF6-47F0-9363-F233722E6736}" srcOrd="3" destOrd="0" presId="urn:microsoft.com/office/officeart/2005/8/layout/chevron2"/>
    <dgm:cxn modelId="{21D4A2B3-38C1-43B4-A1A6-43CEAB00E06E}" type="presParOf" srcId="{43C9F32A-598B-4C72-AB51-DDCCB7900497}" destId="{5D081868-A820-4088-8A0B-E34260534AB9}" srcOrd="4" destOrd="0" presId="urn:microsoft.com/office/officeart/2005/8/layout/chevron2"/>
    <dgm:cxn modelId="{27B4172F-B081-4155-8B6F-13DF832880A1}" type="presParOf" srcId="{5D081868-A820-4088-8A0B-E34260534AB9}" destId="{F88304E2-0C66-4F90-9C80-D3665E591ABF}" srcOrd="0" destOrd="0" presId="urn:microsoft.com/office/officeart/2005/8/layout/chevron2"/>
    <dgm:cxn modelId="{77C989EC-0805-487F-BAB8-E846FC91CAC2}" type="presParOf" srcId="{5D081868-A820-4088-8A0B-E34260534AB9}" destId="{2C6ECD3D-6F05-4D2F-B3EB-EAD7AB601630}" srcOrd="1" destOrd="0" presId="urn:microsoft.com/office/officeart/2005/8/layout/chevron2"/>
  </dgm:cxnLst>
  <dgm:bg/>
  <dgm:whole/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482EE62F-7750-42A8-8674-8A77405848CA}" type="doc">
      <dgm:prSet loTypeId="urn:microsoft.com/office/officeart/2005/8/layout/list1" loCatId="list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FAEECA9-EB04-426F-ADBA-A8F0FFE14CCC}">
      <dgm:prSet phldrT="[Texto]" custT="1"/>
      <dgm:spPr>
        <a:solidFill>
          <a:srgbClr val="FF0000"/>
        </a:solidFill>
      </dgm:spPr>
      <dgm:t>
        <a:bodyPr/>
        <a:lstStyle/>
        <a:p>
          <a:r>
            <a:rPr lang="en-US" sz="3600" dirty="0" smtClean="0"/>
            <a:t>¿</a:t>
          </a:r>
          <a:r>
            <a:rPr lang="en-US" sz="3600" dirty="0" err="1" smtClean="0"/>
            <a:t>Qué</a:t>
          </a:r>
          <a:r>
            <a:rPr lang="en-US" sz="3600" dirty="0" smtClean="0"/>
            <a:t> son los </a:t>
          </a:r>
          <a:r>
            <a:rPr lang="en-US" sz="3600" dirty="0" err="1" smtClean="0"/>
            <a:t>procesos</a:t>
          </a:r>
          <a:r>
            <a:rPr lang="en-US" sz="3600" dirty="0" smtClean="0"/>
            <a:t>?</a:t>
          </a:r>
          <a:endParaRPr lang="en-US" sz="3600" dirty="0"/>
        </a:p>
      </dgm:t>
    </dgm:pt>
    <dgm:pt modelId="{FD72C153-4A15-4BF7-AF71-D694A0265398}" type="parTrans" cxnId="{84DC088C-75EF-4ADF-992C-37372EF7BBD3}">
      <dgm:prSet/>
      <dgm:spPr/>
      <dgm:t>
        <a:bodyPr/>
        <a:lstStyle/>
        <a:p>
          <a:endParaRPr lang="en-US"/>
        </a:p>
      </dgm:t>
    </dgm:pt>
    <dgm:pt modelId="{AE729EA9-4055-428F-A525-B6EE8C66F19C}" type="sibTrans" cxnId="{84DC088C-75EF-4ADF-992C-37372EF7BBD3}">
      <dgm:prSet/>
      <dgm:spPr/>
      <dgm:t>
        <a:bodyPr/>
        <a:lstStyle/>
        <a:p>
          <a:endParaRPr lang="en-US"/>
        </a:p>
      </dgm:t>
    </dgm:pt>
    <dgm:pt modelId="{985038F1-91AC-418E-85E5-C1B78F1B20B1}">
      <dgm:prSet phldrT="[Texto]"/>
      <dgm:spPr>
        <a:solidFill>
          <a:srgbClr val="00B011"/>
        </a:solidFill>
      </dgm:spPr>
      <dgm:t>
        <a:bodyPr/>
        <a:lstStyle/>
        <a:p>
          <a:r>
            <a:rPr lang="en-US" dirty="0" smtClean="0"/>
            <a:t>¿ </a:t>
          </a:r>
          <a:r>
            <a:rPr lang="en-US" dirty="0" err="1" smtClean="0"/>
            <a:t>Qué</a:t>
          </a:r>
          <a:r>
            <a:rPr lang="en-US" dirty="0" smtClean="0"/>
            <a:t> </a:t>
          </a:r>
          <a:r>
            <a:rPr lang="en-US" dirty="0" err="1" smtClean="0"/>
            <a:t>es</a:t>
          </a:r>
          <a:r>
            <a:rPr lang="en-US" dirty="0" smtClean="0"/>
            <a:t> el </a:t>
          </a:r>
          <a:r>
            <a:rPr lang="en-US" dirty="0" err="1" smtClean="0"/>
            <a:t>Diseño</a:t>
          </a:r>
          <a:r>
            <a:rPr lang="en-US" dirty="0" smtClean="0"/>
            <a:t> Conceptual?</a:t>
          </a:r>
          <a:endParaRPr lang="en-US" dirty="0"/>
        </a:p>
      </dgm:t>
    </dgm:pt>
    <dgm:pt modelId="{ED8BBA47-5CA0-4A90-9478-3D5A7F085B7C}" type="parTrans" cxnId="{6E9D2B3A-7D02-42DD-BFEF-E6EB042A1CB9}">
      <dgm:prSet/>
      <dgm:spPr/>
      <dgm:t>
        <a:bodyPr/>
        <a:lstStyle/>
        <a:p>
          <a:endParaRPr lang="en-US"/>
        </a:p>
      </dgm:t>
    </dgm:pt>
    <dgm:pt modelId="{E51746DA-BEED-4596-92C9-7D38C6086302}" type="sibTrans" cxnId="{6E9D2B3A-7D02-42DD-BFEF-E6EB042A1CB9}">
      <dgm:prSet/>
      <dgm:spPr/>
      <dgm:t>
        <a:bodyPr/>
        <a:lstStyle/>
        <a:p>
          <a:endParaRPr lang="en-US"/>
        </a:p>
      </dgm:t>
    </dgm:pt>
    <dgm:pt modelId="{7661B3CE-5A9D-482E-B3FD-37BF1E708469}">
      <dgm:prSet phldrT="[Texto]"/>
      <dgm:spPr>
        <a:solidFill>
          <a:srgbClr val="0070C0"/>
        </a:solidFill>
      </dgm:spPr>
      <dgm:t>
        <a:bodyPr/>
        <a:lstStyle/>
        <a:p>
          <a:r>
            <a:rPr lang="es-MX" dirty="0" smtClean="0"/>
            <a:t>Información Requerida</a:t>
          </a:r>
          <a:endParaRPr lang="en-US" dirty="0"/>
        </a:p>
      </dgm:t>
    </dgm:pt>
    <dgm:pt modelId="{0A741E34-C803-467A-82B6-E8286F8BEA4F}" type="parTrans" cxnId="{ECE02234-F24B-49BF-B46F-43CB277B6268}">
      <dgm:prSet/>
      <dgm:spPr/>
      <dgm:t>
        <a:bodyPr/>
        <a:lstStyle/>
        <a:p>
          <a:endParaRPr lang="en-US"/>
        </a:p>
      </dgm:t>
    </dgm:pt>
    <dgm:pt modelId="{5A1CD035-702F-48A9-A0D0-261DA972537A}" type="sibTrans" cxnId="{ECE02234-F24B-49BF-B46F-43CB277B6268}">
      <dgm:prSet/>
      <dgm:spPr/>
      <dgm:t>
        <a:bodyPr/>
        <a:lstStyle/>
        <a:p>
          <a:endParaRPr lang="en-US"/>
        </a:p>
      </dgm:t>
    </dgm:pt>
    <dgm:pt modelId="{0293C16A-26A2-471F-B773-B838CF692FBA}">
      <dgm:prSet phldrT="[Texto]"/>
      <dgm:spPr>
        <a:solidFill>
          <a:schemeClr val="bg2">
            <a:lumMod val="75000"/>
          </a:schemeClr>
        </a:solidFill>
      </dgm:spPr>
      <dgm:t>
        <a:bodyPr/>
        <a:lstStyle/>
        <a:p>
          <a:r>
            <a:rPr lang="es-MX" dirty="0" smtClean="0">
              <a:solidFill>
                <a:schemeClr val="tx2"/>
              </a:solidFill>
            </a:rPr>
            <a:t>Diagrama de Entrada y Salida</a:t>
          </a:r>
          <a:endParaRPr lang="en-US" dirty="0">
            <a:solidFill>
              <a:schemeClr val="tx2"/>
            </a:solidFill>
          </a:endParaRPr>
        </a:p>
      </dgm:t>
    </dgm:pt>
    <dgm:pt modelId="{45C8687B-6CC1-47F9-BAFA-7E2D6774EDA1}" type="parTrans" cxnId="{823774C3-39FE-4BD7-8F28-FA412D0F035B}">
      <dgm:prSet/>
      <dgm:spPr/>
      <dgm:t>
        <a:bodyPr/>
        <a:lstStyle/>
        <a:p>
          <a:endParaRPr lang="en-US"/>
        </a:p>
      </dgm:t>
    </dgm:pt>
    <dgm:pt modelId="{87A56062-01A4-42E6-A163-BC5BC6F0E3BC}" type="sibTrans" cxnId="{823774C3-39FE-4BD7-8F28-FA412D0F035B}">
      <dgm:prSet/>
      <dgm:spPr/>
      <dgm:t>
        <a:bodyPr/>
        <a:lstStyle/>
        <a:p>
          <a:endParaRPr lang="en-US"/>
        </a:p>
      </dgm:t>
    </dgm:pt>
    <dgm:pt modelId="{045912C5-8AA7-4E3C-B82E-F87BEACE8875}">
      <dgm:prSet phldrT="[Texto]" custT="1"/>
      <dgm:spPr>
        <a:solidFill>
          <a:srgbClr val="FF0000"/>
        </a:solidFill>
      </dgm:spPr>
      <dgm:t>
        <a:bodyPr/>
        <a:lstStyle/>
        <a:p>
          <a:r>
            <a:rPr lang="en-US" sz="2400" dirty="0" err="1" smtClean="0"/>
            <a:t>Motivación</a:t>
          </a:r>
          <a:endParaRPr lang="en-US" sz="2400" dirty="0"/>
        </a:p>
      </dgm:t>
    </dgm:pt>
    <dgm:pt modelId="{DFE1F690-F314-49A9-AEFA-58B3FD2FCE9E}" type="parTrans" cxnId="{EFA4BA37-BC03-4D20-8087-00982176A0B5}">
      <dgm:prSet/>
      <dgm:spPr/>
      <dgm:t>
        <a:bodyPr/>
        <a:lstStyle/>
        <a:p>
          <a:endParaRPr lang="es-ES"/>
        </a:p>
      </dgm:t>
    </dgm:pt>
    <dgm:pt modelId="{D7E0C458-5E26-4C23-A58A-38BA81A5090E}" type="sibTrans" cxnId="{EFA4BA37-BC03-4D20-8087-00982176A0B5}">
      <dgm:prSet/>
      <dgm:spPr/>
      <dgm:t>
        <a:bodyPr/>
        <a:lstStyle/>
        <a:p>
          <a:endParaRPr lang="es-ES"/>
        </a:p>
      </dgm:t>
    </dgm:pt>
    <dgm:pt modelId="{0596F00E-2A48-44DE-98EB-0A723D874D0A}" type="pres">
      <dgm:prSet presAssocID="{482EE62F-7750-42A8-8674-8A77405848CA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38378F2-3F07-4C76-8325-712093384F29}" type="pres">
      <dgm:prSet presAssocID="{045912C5-8AA7-4E3C-B82E-F87BEACE8875}" presName="parentLin" presStyleCnt="0"/>
      <dgm:spPr/>
    </dgm:pt>
    <dgm:pt modelId="{43C7CF87-AF2E-4208-94A2-63D5EE84BEA7}" type="pres">
      <dgm:prSet presAssocID="{045912C5-8AA7-4E3C-B82E-F87BEACE8875}" presName="parentLeftMargin" presStyleLbl="node1" presStyleIdx="0" presStyleCnt="5"/>
      <dgm:spPr/>
      <dgm:t>
        <a:bodyPr/>
        <a:lstStyle/>
        <a:p>
          <a:endParaRPr lang="es-ES"/>
        </a:p>
      </dgm:t>
    </dgm:pt>
    <dgm:pt modelId="{9DC3BC3B-E98C-4902-ACA6-928C56D6317F}" type="pres">
      <dgm:prSet presAssocID="{045912C5-8AA7-4E3C-B82E-F87BEACE8875}" presName="parentText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A21EB00-7662-4444-AA77-6E3FB7F6E31E}" type="pres">
      <dgm:prSet presAssocID="{045912C5-8AA7-4E3C-B82E-F87BEACE8875}" presName="negativeSpace" presStyleCnt="0"/>
      <dgm:spPr/>
    </dgm:pt>
    <dgm:pt modelId="{7C0B25DC-BB94-470B-94A2-5BD955EA4075}" type="pres">
      <dgm:prSet presAssocID="{045912C5-8AA7-4E3C-B82E-F87BEACE8875}" presName="childText" presStyleLbl="conFgAcc1" presStyleIdx="0" presStyleCnt="5">
        <dgm:presLayoutVars>
          <dgm:bulletEnabled val="1"/>
        </dgm:presLayoutVars>
      </dgm:prSet>
      <dgm:spPr/>
    </dgm:pt>
    <dgm:pt modelId="{18CC29A5-8904-43E2-B3DE-B988A1DA4A62}" type="pres">
      <dgm:prSet presAssocID="{D7E0C458-5E26-4C23-A58A-38BA81A5090E}" presName="spaceBetweenRectangles" presStyleCnt="0"/>
      <dgm:spPr/>
    </dgm:pt>
    <dgm:pt modelId="{7B3A7450-D912-48FD-B435-457155C84D11}" type="pres">
      <dgm:prSet presAssocID="{5FAEECA9-EB04-426F-ADBA-A8F0FFE14CCC}" presName="parentLin" presStyleCnt="0"/>
      <dgm:spPr/>
      <dgm:t>
        <a:bodyPr/>
        <a:lstStyle/>
        <a:p>
          <a:endParaRPr lang="en-US"/>
        </a:p>
      </dgm:t>
    </dgm:pt>
    <dgm:pt modelId="{79C83E4F-8043-4924-8F8B-51F17B3569CA}" type="pres">
      <dgm:prSet presAssocID="{5FAEECA9-EB04-426F-ADBA-A8F0FFE14CCC}" presName="parentLeftMargin" presStyleLbl="node1" presStyleIdx="0" presStyleCnt="5"/>
      <dgm:spPr/>
      <dgm:t>
        <a:bodyPr/>
        <a:lstStyle/>
        <a:p>
          <a:endParaRPr lang="en-US"/>
        </a:p>
      </dgm:t>
    </dgm:pt>
    <dgm:pt modelId="{B50B94C8-CC2E-4F0C-BABF-96BD4F95C4F8}" type="pres">
      <dgm:prSet presAssocID="{5FAEECA9-EB04-426F-ADBA-A8F0FFE14CCC}" presName="parentText" presStyleLbl="node1" presStyleIdx="1" presStyleCnt="5" custScaleX="13712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D04B0FD-1E70-4BFD-B4DD-7E099719A2F6}" type="pres">
      <dgm:prSet presAssocID="{5FAEECA9-EB04-426F-ADBA-A8F0FFE14CCC}" presName="negativeSpace" presStyleCnt="0"/>
      <dgm:spPr/>
      <dgm:t>
        <a:bodyPr/>
        <a:lstStyle/>
        <a:p>
          <a:endParaRPr lang="en-US"/>
        </a:p>
      </dgm:t>
    </dgm:pt>
    <dgm:pt modelId="{E93C7938-1995-4611-A050-091AF9CD50AD}" type="pres">
      <dgm:prSet presAssocID="{5FAEECA9-EB04-426F-ADBA-A8F0FFE14CCC}" presName="childText" presStyleLbl="conFgAcc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114B799-3CDF-4C97-ABA6-20A2FC175A71}" type="pres">
      <dgm:prSet presAssocID="{AE729EA9-4055-428F-A525-B6EE8C66F19C}" presName="spaceBetweenRectangles" presStyleCnt="0"/>
      <dgm:spPr/>
      <dgm:t>
        <a:bodyPr/>
        <a:lstStyle/>
        <a:p>
          <a:endParaRPr lang="en-US"/>
        </a:p>
      </dgm:t>
    </dgm:pt>
    <dgm:pt modelId="{D99D3F45-0FF6-47D1-A43B-076397C8B382}" type="pres">
      <dgm:prSet presAssocID="{985038F1-91AC-418E-85E5-C1B78F1B20B1}" presName="parentLin" presStyleCnt="0"/>
      <dgm:spPr/>
      <dgm:t>
        <a:bodyPr/>
        <a:lstStyle/>
        <a:p>
          <a:endParaRPr lang="en-US"/>
        </a:p>
      </dgm:t>
    </dgm:pt>
    <dgm:pt modelId="{B5460F4B-7654-46CC-B024-88894442C2C7}" type="pres">
      <dgm:prSet presAssocID="{985038F1-91AC-418E-85E5-C1B78F1B20B1}" presName="parentLeftMargin" presStyleLbl="node1" presStyleIdx="1" presStyleCnt="5"/>
      <dgm:spPr/>
      <dgm:t>
        <a:bodyPr/>
        <a:lstStyle/>
        <a:p>
          <a:endParaRPr lang="en-US"/>
        </a:p>
      </dgm:t>
    </dgm:pt>
    <dgm:pt modelId="{8C0C9D8F-5C5F-49E9-A64E-B3516BF99316}" type="pres">
      <dgm:prSet presAssocID="{985038F1-91AC-418E-85E5-C1B78F1B20B1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6CBAAFD-2D1A-4BF0-8724-7887DB83FE83}" type="pres">
      <dgm:prSet presAssocID="{985038F1-91AC-418E-85E5-C1B78F1B20B1}" presName="negativeSpace" presStyleCnt="0"/>
      <dgm:spPr/>
      <dgm:t>
        <a:bodyPr/>
        <a:lstStyle/>
        <a:p>
          <a:endParaRPr lang="en-US"/>
        </a:p>
      </dgm:t>
    </dgm:pt>
    <dgm:pt modelId="{2A95DB59-74B0-4B0F-AC73-06D29DC0B973}" type="pres">
      <dgm:prSet presAssocID="{985038F1-91AC-418E-85E5-C1B78F1B20B1}" presName="childText" presStyleLbl="conFgAcc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9686284-5374-4D33-9A37-17903D06164F}" type="pres">
      <dgm:prSet presAssocID="{E51746DA-BEED-4596-92C9-7D38C6086302}" presName="spaceBetweenRectangles" presStyleCnt="0"/>
      <dgm:spPr/>
      <dgm:t>
        <a:bodyPr/>
        <a:lstStyle/>
        <a:p>
          <a:endParaRPr lang="en-US"/>
        </a:p>
      </dgm:t>
    </dgm:pt>
    <dgm:pt modelId="{44F43D77-A598-4500-B265-ACE39282EEE6}" type="pres">
      <dgm:prSet presAssocID="{7661B3CE-5A9D-482E-B3FD-37BF1E708469}" presName="parentLin" presStyleCnt="0"/>
      <dgm:spPr/>
      <dgm:t>
        <a:bodyPr/>
        <a:lstStyle/>
        <a:p>
          <a:endParaRPr lang="en-US"/>
        </a:p>
      </dgm:t>
    </dgm:pt>
    <dgm:pt modelId="{56307164-DC3E-4A02-94C1-23CB99397A17}" type="pres">
      <dgm:prSet presAssocID="{7661B3CE-5A9D-482E-B3FD-37BF1E708469}" presName="parentLeftMargin" presStyleLbl="node1" presStyleIdx="2" presStyleCnt="5"/>
      <dgm:spPr/>
      <dgm:t>
        <a:bodyPr/>
        <a:lstStyle/>
        <a:p>
          <a:endParaRPr lang="en-US"/>
        </a:p>
      </dgm:t>
    </dgm:pt>
    <dgm:pt modelId="{0893E421-0749-4DD0-925D-88B0362FD542}" type="pres">
      <dgm:prSet presAssocID="{7661B3CE-5A9D-482E-B3FD-37BF1E708469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788DC23-BD02-4A44-9229-D50AAE2C8E2B}" type="pres">
      <dgm:prSet presAssocID="{7661B3CE-5A9D-482E-B3FD-37BF1E708469}" presName="negativeSpace" presStyleCnt="0"/>
      <dgm:spPr/>
      <dgm:t>
        <a:bodyPr/>
        <a:lstStyle/>
        <a:p>
          <a:endParaRPr lang="en-US"/>
        </a:p>
      </dgm:t>
    </dgm:pt>
    <dgm:pt modelId="{0E896D5D-A3E9-4B3D-A486-48EBD23886E1}" type="pres">
      <dgm:prSet presAssocID="{7661B3CE-5A9D-482E-B3FD-37BF1E708469}" presName="childText" presStyleLbl="conFgAcc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E11CDD4-0C01-4758-A7D7-501AE8399603}" type="pres">
      <dgm:prSet presAssocID="{5A1CD035-702F-48A9-A0D0-261DA972537A}" presName="spaceBetweenRectangles" presStyleCnt="0"/>
      <dgm:spPr/>
      <dgm:t>
        <a:bodyPr/>
        <a:lstStyle/>
        <a:p>
          <a:endParaRPr lang="en-US"/>
        </a:p>
      </dgm:t>
    </dgm:pt>
    <dgm:pt modelId="{8C1647E6-159A-4F0F-8BCE-245765081458}" type="pres">
      <dgm:prSet presAssocID="{0293C16A-26A2-471F-B773-B838CF692FBA}" presName="parentLin" presStyleCnt="0"/>
      <dgm:spPr/>
      <dgm:t>
        <a:bodyPr/>
        <a:lstStyle/>
        <a:p>
          <a:endParaRPr lang="en-US"/>
        </a:p>
      </dgm:t>
    </dgm:pt>
    <dgm:pt modelId="{34297668-537E-40A3-A888-BD22E17F90B2}" type="pres">
      <dgm:prSet presAssocID="{0293C16A-26A2-471F-B773-B838CF692FBA}" presName="parentLeftMargin" presStyleLbl="node1" presStyleIdx="3" presStyleCnt="5"/>
      <dgm:spPr/>
      <dgm:t>
        <a:bodyPr/>
        <a:lstStyle/>
        <a:p>
          <a:endParaRPr lang="en-US"/>
        </a:p>
      </dgm:t>
    </dgm:pt>
    <dgm:pt modelId="{9777F30A-94FC-438D-90BD-D4608198EB8F}" type="pres">
      <dgm:prSet presAssocID="{0293C16A-26A2-471F-B773-B838CF692FBA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15B39B8-6C4E-4716-A01C-9C07C9C85675}" type="pres">
      <dgm:prSet presAssocID="{0293C16A-26A2-471F-B773-B838CF692FBA}" presName="negativeSpace" presStyleCnt="0"/>
      <dgm:spPr/>
      <dgm:t>
        <a:bodyPr/>
        <a:lstStyle/>
        <a:p>
          <a:endParaRPr lang="en-US"/>
        </a:p>
      </dgm:t>
    </dgm:pt>
    <dgm:pt modelId="{CB9E9B6F-21FA-423F-87E6-F8721086BD6E}" type="pres">
      <dgm:prSet presAssocID="{0293C16A-26A2-471F-B773-B838CF692FBA}" presName="childText" presStyleLbl="conFgAcc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CE02234-F24B-49BF-B46F-43CB277B6268}" srcId="{482EE62F-7750-42A8-8674-8A77405848CA}" destId="{7661B3CE-5A9D-482E-B3FD-37BF1E708469}" srcOrd="3" destOrd="0" parTransId="{0A741E34-C803-467A-82B6-E8286F8BEA4F}" sibTransId="{5A1CD035-702F-48A9-A0D0-261DA972537A}"/>
    <dgm:cxn modelId="{29870CCA-3569-45F9-A0E1-CF8D030B8175}" type="presOf" srcId="{5FAEECA9-EB04-426F-ADBA-A8F0FFE14CCC}" destId="{B50B94C8-CC2E-4F0C-BABF-96BD4F95C4F8}" srcOrd="1" destOrd="0" presId="urn:microsoft.com/office/officeart/2005/8/layout/list1"/>
    <dgm:cxn modelId="{C2138C2F-C01F-41F9-89D0-84EDE60084FD}" type="presOf" srcId="{0293C16A-26A2-471F-B773-B838CF692FBA}" destId="{34297668-537E-40A3-A888-BD22E17F90B2}" srcOrd="0" destOrd="0" presId="urn:microsoft.com/office/officeart/2005/8/layout/list1"/>
    <dgm:cxn modelId="{6E9D2B3A-7D02-42DD-BFEF-E6EB042A1CB9}" srcId="{482EE62F-7750-42A8-8674-8A77405848CA}" destId="{985038F1-91AC-418E-85E5-C1B78F1B20B1}" srcOrd="2" destOrd="0" parTransId="{ED8BBA47-5CA0-4A90-9478-3D5A7F085B7C}" sibTransId="{E51746DA-BEED-4596-92C9-7D38C6086302}"/>
    <dgm:cxn modelId="{0807A0A8-EC9D-4B72-98D1-232E4013CB68}" type="presOf" srcId="{7661B3CE-5A9D-482E-B3FD-37BF1E708469}" destId="{0893E421-0749-4DD0-925D-88B0362FD542}" srcOrd="1" destOrd="0" presId="urn:microsoft.com/office/officeart/2005/8/layout/list1"/>
    <dgm:cxn modelId="{A0CDE95F-C51D-422E-A248-97D5342CFF6C}" type="presOf" srcId="{482EE62F-7750-42A8-8674-8A77405848CA}" destId="{0596F00E-2A48-44DE-98EB-0A723D874D0A}" srcOrd="0" destOrd="0" presId="urn:microsoft.com/office/officeart/2005/8/layout/list1"/>
    <dgm:cxn modelId="{8B36766E-4725-4439-AB54-3DC9B9F638BB}" type="presOf" srcId="{0293C16A-26A2-471F-B773-B838CF692FBA}" destId="{9777F30A-94FC-438D-90BD-D4608198EB8F}" srcOrd="1" destOrd="0" presId="urn:microsoft.com/office/officeart/2005/8/layout/list1"/>
    <dgm:cxn modelId="{D5B6E8D3-AD8D-4096-9570-54164D78C5F5}" type="presOf" srcId="{045912C5-8AA7-4E3C-B82E-F87BEACE8875}" destId="{9DC3BC3B-E98C-4902-ACA6-928C56D6317F}" srcOrd="1" destOrd="0" presId="urn:microsoft.com/office/officeart/2005/8/layout/list1"/>
    <dgm:cxn modelId="{46FE207C-44A7-481F-BC4F-8A6336E2D3F1}" type="presOf" srcId="{985038F1-91AC-418E-85E5-C1B78F1B20B1}" destId="{B5460F4B-7654-46CC-B024-88894442C2C7}" srcOrd="0" destOrd="0" presId="urn:microsoft.com/office/officeart/2005/8/layout/list1"/>
    <dgm:cxn modelId="{D1888ADD-2A5F-4B1C-8875-03C96007BB2D}" type="presOf" srcId="{5FAEECA9-EB04-426F-ADBA-A8F0FFE14CCC}" destId="{79C83E4F-8043-4924-8F8B-51F17B3569CA}" srcOrd="0" destOrd="0" presId="urn:microsoft.com/office/officeart/2005/8/layout/list1"/>
    <dgm:cxn modelId="{EFA4BA37-BC03-4D20-8087-00982176A0B5}" srcId="{482EE62F-7750-42A8-8674-8A77405848CA}" destId="{045912C5-8AA7-4E3C-B82E-F87BEACE8875}" srcOrd="0" destOrd="0" parTransId="{DFE1F690-F314-49A9-AEFA-58B3FD2FCE9E}" sibTransId="{D7E0C458-5E26-4C23-A58A-38BA81A5090E}"/>
    <dgm:cxn modelId="{823774C3-39FE-4BD7-8F28-FA412D0F035B}" srcId="{482EE62F-7750-42A8-8674-8A77405848CA}" destId="{0293C16A-26A2-471F-B773-B838CF692FBA}" srcOrd="4" destOrd="0" parTransId="{45C8687B-6CC1-47F9-BAFA-7E2D6774EDA1}" sibTransId="{87A56062-01A4-42E6-A163-BC5BC6F0E3BC}"/>
    <dgm:cxn modelId="{A24880B7-CE96-4C99-8720-9B5DE962FBA2}" type="presOf" srcId="{7661B3CE-5A9D-482E-B3FD-37BF1E708469}" destId="{56307164-DC3E-4A02-94C1-23CB99397A17}" srcOrd="0" destOrd="0" presId="urn:microsoft.com/office/officeart/2005/8/layout/list1"/>
    <dgm:cxn modelId="{86D67142-FF4E-4CAB-86BA-C24BD183514E}" type="presOf" srcId="{985038F1-91AC-418E-85E5-C1B78F1B20B1}" destId="{8C0C9D8F-5C5F-49E9-A64E-B3516BF99316}" srcOrd="1" destOrd="0" presId="urn:microsoft.com/office/officeart/2005/8/layout/list1"/>
    <dgm:cxn modelId="{84DC088C-75EF-4ADF-992C-37372EF7BBD3}" srcId="{482EE62F-7750-42A8-8674-8A77405848CA}" destId="{5FAEECA9-EB04-426F-ADBA-A8F0FFE14CCC}" srcOrd="1" destOrd="0" parTransId="{FD72C153-4A15-4BF7-AF71-D694A0265398}" sibTransId="{AE729EA9-4055-428F-A525-B6EE8C66F19C}"/>
    <dgm:cxn modelId="{E30DE5D2-3E97-46E8-8E62-A7E0582059B4}" type="presOf" srcId="{045912C5-8AA7-4E3C-B82E-F87BEACE8875}" destId="{43C7CF87-AF2E-4208-94A2-63D5EE84BEA7}" srcOrd="0" destOrd="0" presId="urn:microsoft.com/office/officeart/2005/8/layout/list1"/>
    <dgm:cxn modelId="{AE7A4B93-A952-4E32-B7A5-6485E65D7DA7}" type="presParOf" srcId="{0596F00E-2A48-44DE-98EB-0A723D874D0A}" destId="{338378F2-3F07-4C76-8325-712093384F29}" srcOrd="0" destOrd="0" presId="urn:microsoft.com/office/officeart/2005/8/layout/list1"/>
    <dgm:cxn modelId="{452D15FE-9A8D-4C75-9898-25FBAD4AC8BD}" type="presParOf" srcId="{338378F2-3F07-4C76-8325-712093384F29}" destId="{43C7CF87-AF2E-4208-94A2-63D5EE84BEA7}" srcOrd="0" destOrd="0" presId="urn:microsoft.com/office/officeart/2005/8/layout/list1"/>
    <dgm:cxn modelId="{99CDB043-88AC-4A6D-8B95-572F26632325}" type="presParOf" srcId="{338378F2-3F07-4C76-8325-712093384F29}" destId="{9DC3BC3B-E98C-4902-ACA6-928C56D6317F}" srcOrd="1" destOrd="0" presId="urn:microsoft.com/office/officeart/2005/8/layout/list1"/>
    <dgm:cxn modelId="{4E93BF92-8EAD-45ED-87B8-E59262CDD4F8}" type="presParOf" srcId="{0596F00E-2A48-44DE-98EB-0A723D874D0A}" destId="{0A21EB00-7662-4444-AA77-6E3FB7F6E31E}" srcOrd="1" destOrd="0" presId="urn:microsoft.com/office/officeart/2005/8/layout/list1"/>
    <dgm:cxn modelId="{C0542DF5-87E4-435C-A846-311CDFE33558}" type="presParOf" srcId="{0596F00E-2A48-44DE-98EB-0A723D874D0A}" destId="{7C0B25DC-BB94-470B-94A2-5BD955EA4075}" srcOrd="2" destOrd="0" presId="urn:microsoft.com/office/officeart/2005/8/layout/list1"/>
    <dgm:cxn modelId="{2327C362-5C00-4CE9-9B2C-4DBEC31A377C}" type="presParOf" srcId="{0596F00E-2A48-44DE-98EB-0A723D874D0A}" destId="{18CC29A5-8904-43E2-B3DE-B988A1DA4A62}" srcOrd="3" destOrd="0" presId="urn:microsoft.com/office/officeart/2005/8/layout/list1"/>
    <dgm:cxn modelId="{52A768D7-42E6-4481-8D90-D14C641CAA12}" type="presParOf" srcId="{0596F00E-2A48-44DE-98EB-0A723D874D0A}" destId="{7B3A7450-D912-48FD-B435-457155C84D11}" srcOrd="4" destOrd="0" presId="urn:microsoft.com/office/officeart/2005/8/layout/list1"/>
    <dgm:cxn modelId="{71E2495B-0538-4DD4-A006-13CED3B1190B}" type="presParOf" srcId="{7B3A7450-D912-48FD-B435-457155C84D11}" destId="{79C83E4F-8043-4924-8F8B-51F17B3569CA}" srcOrd="0" destOrd="0" presId="urn:microsoft.com/office/officeart/2005/8/layout/list1"/>
    <dgm:cxn modelId="{761ECBBC-BEF6-42CF-8273-8C9B2F65BCC2}" type="presParOf" srcId="{7B3A7450-D912-48FD-B435-457155C84D11}" destId="{B50B94C8-CC2E-4F0C-BABF-96BD4F95C4F8}" srcOrd="1" destOrd="0" presId="urn:microsoft.com/office/officeart/2005/8/layout/list1"/>
    <dgm:cxn modelId="{FF19A9A9-9445-4D32-A63D-00E151E5EFCA}" type="presParOf" srcId="{0596F00E-2A48-44DE-98EB-0A723D874D0A}" destId="{CD04B0FD-1E70-4BFD-B4DD-7E099719A2F6}" srcOrd="5" destOrd="0" presId="urn:microsoft.com/office/officeart/2005/8/layout/list1"/>
    <dgm:cxn modelId="{13401D0C-8904-46F3-83D1-6650756660B9}" type="presParOf" srcId="{0596F00E-2A48-44DE-98EB-0A723D874D0A}" destId="{E93C7938-1995-4611-A050-091AF9CD50AD}" srcOrd="6" destOrd="0" presId="urn:microsoft.com/office/officeart/2005/8/layout/list1"/>
    <dgm:cxn modelId="{8D71585E-4263-46B7-B6F8-68342DD76864}" type="presParOf" srcId="{0596F00E-2A48-44DE-98EB-0A723D874D0A}" destId="{9114B799-3CDF-4C97-ABA6-20A2FC175A71}" srcOrd="7" destOrd="0" presId="urn:microsoft.com/office/officeart/2005/8/layout/list1"/>
    <dgm:cxn modelId="{091E6000-E3B3-4894-89C3-9AEDCA12BB3F}" type="presParOf" srcId="{0596F00E-2A48-44DE-98EB-0A723D874D0A}" destId="{D99D3F45-0FF6-47D1-A43B-076397C8B382}" srcOrd="8" destOrd="0" presId="urn:microsoft.com/office/officeart/2005/8/layout/list1"/>
    <dgm:cxn modelId="{9DAFFBB4-9C98-4304-A24E-CC2E848FFB9F}" type="presParOf" srcId="{D99D3F45-0FF6-47D1-A43B-076397C8B382}" destId="{B5460F4B-7654-46CC-B024-88894442C2C7}" srcOrd="0" destOrd="0" presId="urn:microsoft.com/office/officeart/2005/8/layout/list1"/>
    <dgm:cxn modelId="{17C8551F-87DC-4086-BB21-D02C41E917FA}" type="presParOf" srcId="{D99D3F45-0FF6-47D1-A43B-076397C8B382}" destId="{8C0C9D8F-5C5F-49E9-A64E-B3516BF99316}" srcOrd="1" destOrd="0" presId="urn:microsoft.com/office/officeart/2005/8/layout/list1"/>
    <dgm:cxn modelId="{2C3B6D18-2FD1-48E7-93DE-4A5E29561850}" type="presParOf" srcId="{0596F00E-2A48-44DE-98EB-0A723D874D0A}" destId="{B6CBAAFD-2D1A-4BF0-8724-7887DB83FE83}" srcOrd="9" destOrd="0" presId="urn:microsoft.com/office/officeart/2005/8/layout/list1"/>
    <dgm:cxn modelId="{A4373EDE-3AC1-48B4-B61F-3590C7213BCB}" type="presParOf" srcId="{0596F00E-2A48-44DE-98EB-0A723D874D0A}" destId="{2A95DB59-74B0-4B0F-AC73-06D29DC0B973}" srcOrd="10" destOrd="0" presId="urn:microsoft.com/office/officeart/2005/8/layout/list1"/>
    <dgm:cxn modelId="{3F959BE9-32AC-4030-8A46-45BC2219AF47}" type="presParOf" srcId="{0596F00E-2A48-44DE-98EB-0A723D874D0A}" destId="{19686284-5374-4D33-9A37-17903D06164F}" srcOrd="11" destOrd="0" presId="urn:microsoft.com/office/officeart/2005/8/layout/list1"/>
    <dgm:cxn modelId="{81EACC11-30B3-40A2-AA33-CEEB7A9072CD}" type="presParOf" srcId="{0596F00E-2A48-44DE-98EB-0A723D874D0A}" destId="{44F43D77-A598-4500-B265-ACE39282EEE6}" srcOrd="12" destOrd="0" presId="urn:microsoft.com/office/officeart/2005/8/layout/list1"/>
    <dgm:cxn modelId="{C5705CFB-429C-496E-AECC-EBDB13DE71FD}" type="presParOf" srcId="{44F43D77-A598-4500-B265-ACE39282EEE6}" destId="{56307164-DC3E-4A02-94C1-23CB99397A17}" srcOrd="0" destOrd="0" presId="urn:microsoft.com/office/officeart/2005/8/layout/list1"/>
    <dgm:cxn modelId="{1D52C764-FF3A-4AC2-8EBA-2522FCB2D8C8}" type="presParOf" srcId="{44F43D77-A598-4500-B265-ACE39282EEE6}" destId="{0893E421-0749-4DD0-925D-88B0362FD542}" srcOrd="1" destOrd="0" presId="urn:microsoft.com/office/officeart/2005/8/layout/list1"/>
    <dgm:cxn modelId="{C3B313D3-A4F7-438F-AD74-09D4586B4A7F}" type="presParOf" srcId="{0596F00E-2A48-44DE-98EB-0A723D874D0A}" destId="{B788DC23-BD02-4A44-9229-D50AAE2C8E2B}" srcOrd="13" destOrd="0" presId="urn:microsoft.com/office/officeart/2005/8/layout/list1"/>
    <dgm:cxn modelId="{AC7A2AB0-4B4D-4954-ACD4-E69E432969D1}" type="presParOf" srcId="{0596F00E-2A48-44DE-98EB-0A723D874D0A}" destId="{0E896D5D-A3E9-4B3D-A486-48EBD23886E1}" srcOrd="14" destOrd="0" presId="urn:microsoft.com/office/officeart/2005/8/layout/list1"/>
    <dgm:cxn modelId="{05474C4A-E8BE-460C-9C99-0A2AB4C57788}" type="presParOf" srcId="{0596F00E-2A48-44DE-98EB-0A723D874D0A}" destId="{CE11CDD4-0C01-4758-A7D7-501AE8399603}" srcOrd="15" destOrd="0" presId="urn:microsoft.com/office/officeart/2005/8/layout/list1"/>
    <dgm:cxn modelId="{3A68B2BD-BF0B-4AA7-AECC-D3A8CD30A0C0}" type="presParOf" srcId="{0596F00E-2A48-44DE-98EB-0A723D874D0A}" destId="{8C1647E6-159A-4F0F-8BCE-245765081458}" srcOrd="16" destOrd="0" presId="urn:microsoft.com/office/officeart/2005/8/layout/list1"/>
    <dgm:cxn modelId="{5F079CA4-29CF-4850-9EC5-027D07D1B035}" type="presParOf" srcId="{8C1647E6-159A-4F0F-8BCE-245765081458}" destId="{34297668-537E-40A3-A888-BD22E17F90B2}" srcOrd="0" destOrd="0" presId="urn:microsoft.com/office/officeart/2005/8/layout/list1"/>
    <dgm:cxn modelId="{D7E06C38-3BF3-42B5-B4BD-2E3D193AE5BF}" type="presParOf" srcId="{8C1647E6-159A-4F0F-8BCE-245765081458}" destId="{9777F30A-94FC-438D-90BD-D4608198EB8F}" srcOrd="1" destOrd="0" presId="urn:microsoft.com/office/officeart/2005/8/layout/list1"/>
    <dgm:cxn modelId="{1BF84487-7A26-460E-9D3E-B8FBA78F6F7E}" type="presParOf" srcId="{0596F00E-2A48-44DE-98EB-0A723D874D0A}" destId="{B15B39B8-6C4E-4716-A01C-9C07C9C85675}" srcOrd="17" destOrd="0" presId="urn:microsoft.com/office/officeart/2005/8/layout/list1"/>
    <dgm:cxn modelId="{D31A9E50-8C02-4A61-ABF7-2E406FEBA675}" type="presParOf" srcId="{0596F00E-2A48-44DE-98EB-0A723D874D0A}" destId="{CB9E9B6F-21FA-423F-87E6-F8721086BD6E}" srcOrd="18" destOrd="0" presId="urn:microsoft.com/office/officeart/2005/8/layout/list1"/>
  </dgm:cxnLst>
  <dgm:bg/>
  <dgm:whole/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482EE62F-7750-42A8-8674-8A77405848CA}" type="doc">
      <dgm:prSet loTypeId="urn:microsoft.com/office/officeart/2005/8/layout/list1" loCatId="list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FAEECA9-EB04-426F-ADBA-A8F0FFE14CCC}">
      <dgm:prSet phldrT="[Texto]" custT="1"/>
      <dgm:spPr>
        <a:solidFill>
          <a:srgbClr val="FF0000"/>
        </a:solidFill>
      </dgm:spPr>
      <dgm:t>
        <a:bodyPr/>
        <a:lstStyle/>
        <a:p>
          <a:r>
            <a:rPr lang="en-US" sz="2000" dirty="0" smtClean="0"/>
            <a:t>¿</a:t>
          </a:r>
          <a:r>
            <a:rPr lang="en-US" sz="2000" dirty="0" err="1" smtClean="0"/>
            <a:t>Qué</a:t>
          </a:r>
          <a:r>
            <a:rPr lang="en-US" sz="2000" dirty="0" smtClean="0"/>
            <a:t> son los </a:t>
          </a:r>
          <a:r>
            <a:rPr lang="en-US" sz="2000" dirty="0" err="1" smtClean="0"/>
            <a:t>procesos</a:t>
          </a:r>
          <a:r>
            <a:rPr lang="en-US" sz="2000" dirty="0" smtClean="0"/>
            <a:t>?</a:t>
          </a:r>
          <a:endParaRPr lang="en-US" sz="2000" dirty="0"/>
        </a:p>
      </dgm:t>
    </dgm:pt>
    <dgm:pt modelId="{FD72C153-4A15-4BF7-AF71-D694A0265398}" type="parTrans" cxnId="{84DC088C-75EF-4ADF-992C-37372EF7BBD3}">
      <dgm:prSet/>
      <dgm:spPr/>
      <dgm:t>
        <a:bodyPr/>
        <a:lstStyle/>
        <a:p>
          <a:endParaRPr lang="en-US"/>
        </a:p>
      </dgm:t>
    </dgm:pt>
    <dgm:pt modelId="{AE729EA9-4055-428F-A525-B6EE8C66F19C}" type="sibTrans" cxnId="{84DC088C-75EF-4ADF-992C-37372EF7BBD3}">
      <dgm:prSet/>
      <dgm:spPr/>
      <dgm:t>
        <a:bodyPr/>
        <a:lstStyle/>
        <a:p>
          <a:endParaRPr lang="en-US"/>
        </a:p>
      </dgm:t>
    </dgm:pt>
    <dgm:pt modelId="{985038F1-91AC-418E-85E5-C1B78F1B20B1}">
      <dgm:prSet phldrT="[Texto]" custT="1"/>
      <dgm:spPr>
        <a:solidFill>
          <a:srgbClr val="00B011"/>
        </a:solidFill>
      </dgm:spPr>
      <dgm:t>
        <a:bodyPr/>
        <a:lstStyle/>
        <a:p>
          <a:r>
            <a:rPr lang="en-US" sz="3200" dirty="0" smtClean="0"/>
            <a:t>¿ </a:t>
          </a:r>
          <a:r>
            <a:rPr lang="en-US" sz="3200" dirty="0" err="1" smtClean="0"/>
            <a:t>Qué</a:t>
          </a:r>
          <a:r>
            <a:rPr lang="en-US" sz="3200" dirty="0" smtClean="0"/>
            <a:t> </a:t>
          </a:r>
          <a:r>
            <a:rPr lang="en-US" sz="3200" dirty="0" err="1" smtClean="0"/>
            <a:t>es</a:t>
          </a:r>
          <a:r>
            <a:rPr lang="en-US" sz="3200" dirty="0" smtClean="0"/>
            <a:t> el </a:t>
          </a:r>
          <a:r>
            <a:rPr lang="en-US" sz="3200" dirty="0" err="1" smtClean="0"/>
            <a:t>Diseño</a:t>
          </a:r>
          <a:r>
            <a:rPr lang="en-US" sz="3200" dirty="0" smtClean="0"/>
            <a:t> Conceptual</a:t>
          </a:r>
          <a:r>
            <a:rPr lang="en-US" sz="2200" dirty="0" smtClean="0"/>
            <a:t>?</a:t>
          </a:r>
          <a:endParaRPr lang="en-US" sz="2200" dirty="0"/>
        </a:p>
      </dgm:t>
    </dgm:pt>
    <dgm:pt modelId="{ED8BBA47-5CA0-4A90-9478-3D5A7F085B7C}" type="parTrans" cxnId="{6E9D2B3A-7D02-42DD-BFEF-E6EB042A1CB9}">
      <dgm:prSet/>
      <dgm:spPr/>
      <dgm:t>
        <a:bodyPr/>
        <a:lstStyle/>
        <a:p>
          <a:endParaRPr lang="en-US"/>
        </a:p>
      </dgm:t>
    </dgm:pt>
    <dgm:pt modelId="{E51746DA-BEED-4596-92C9-7D38C6086302}" type="sibTrans" cxnId="{6E9D2B3A-7D02-42DD-BFEF-E6EB042A1CB9}">
      <dgm:prSet/>
      <dgm:spPr/>
      <dgm:t>
        <a:bodyPr/>
        <a:lstStyle/>
        <a:p>
          <a:endParaRPr lang="en-US"/>
        </a:p>
      </dgm:t>
    </dgm:pt>
    <dgm:pt modelId="{7661B3CE-5A9D-482E-B3FD-37BF1E708469}">
      <dgm:prSet phldrT="[Texto]"/>
      <dgm:spPr>
        <a:solidFill>
          <a:srgbClr val="0070C0"/>
        </a:solidFill>
      </dgm:spPr>
      <dgm:t>
        <a:bodyPr/>
        <a:lstStyle/>
        <a:p>
          <a:r>
            <a:rPr lang="es-MX" dirty="0" smtClean="0"/>
            <a:t>Información Requerida</a:t>
          </a:r>
          <a:endParaRPr lang="en-US" dirty="0"/>
        </a:p>
      </dgm:t>
    </dgm:pt>
    <dgm:pt modelId="{0A741E34-C803-467A-82B6-E8286F8BEA4F}" type="parTrans" cxnId="{ECE02234-F24B-49BF-B46F-43CB277B6268}">
      <dgm:prSet/>
      <dgm:spPr/>
      <dgm:t>
        <a:bodyPr/>
        <a:lstStyle/>
        <a:p>
          <a:endParaRPr lang="en-US"/>
        </a:p>
      </dgm:t>
    </dgm:pt>
    <dgm:pt modelId="{5A1CD035-702F-48A9-A0D0-261DA972537A}" type="sibTrans" cxnId="{ECE02234-F24B-49BF-B46F-43CB277B6268}">
      <dgm:prSet/>
      <dgm:spPr/>
      <dgm:t>
        <a:bodyPr/>
        <a:lstStyle/>
        <a:p>
          <a:endParaRPr lang="en-US"/>
        </a:p>
      </dgm:t>
    </dgm:pt>
    <dgm:pt modelId="{0293C16A-26A2-471F-B773-B838CF692FBA}">
      <dgm:prSet phldrT="[Texto]"/>
      <dgm:spPr>
        <a:solidFill>
          <a:schemeClr val="bg2">
            <a:lumMod val="75000"/>
          </a:schemeClr>
        </a:solidFill>
      </dgm:spPr>
      <dgm:t>
        <a:bodyPr/>
        <a:lstStyle/>
        <a:p>
          <a:r>
            <a:rPr lang="es-MX" dirty="0" smtClean="0">
              <a:solidFill>
                <a:schemeClr val="tx2"/>
              </a:solidFill>
            </a:rPr>
            <a:t>Referencias</a:t>
          </a:r>
          <a:endParaRPr lang="en-US" dirty="0">
            <a:solidFill>
              <a:schemeClr val="tx2"/>
            </a:solidFill>
          </a:endParaRPr>
        </a:p>
      </dgm:t>
    </dgm:pt>
    <dgm:pt modelId="{45C8687B-6CC1-47F9-BAFA-7E2D6774EDA1}" type="parTrans" cxnId="{823774C3-39FE-4BD7-8F28-FA412D0F035B}">
      <dgm:prSet/>
      <dgm:spPr/>
      <dgm:t>
        <a:bodyPr/>
        <a:lstStyle/>
        <a:p>
          <a:endParaRPr lang="en-US"/>
        </a:p>
      </dgm:t>
    </dgm:pt>
    <dgm:pt modelId="{87A56062-01A4-42E6-A163-BC5BC6F0E3BC}" type="sibTrans" cxnId="{823774C3-39FE-4BD7-8F28-FA412D0F035B}">
      <dgm:prSet/>
      <dgm:spPr/>
      <dgm:t>
        <a:bodyPr/>
        <a:lstStyle/>
        <a:p>
          <a:endParaRPr lang="en-US"/>
        </a:p>
      </dgm:t>
    </dgm:pt>
    <dgm:pt modelId="{045912C5-8AA7-4E3C-B82E-F87BEACE8875}">
      <dgm:prSet phldrT="[Texto]" custT="1"/>
      <dgm:spPr>
        <a:solidFill>
          <a:srgbClr val="FF0000"/>
        </a:solidFill>
      </dgm:spPr>
      <dgm:t>
        <a:bodyPr/>
        <a:lstStyle/>
        <a:p>
          <a:r>
            <a:rPr lang="en-US" sz="2400" dirty="0" err="1" smtClean="0"/>
            <a:t>Motivación</a:t>
          </a:r>
          <a:endParaRPr lang="en-US" sz="2400" dirty="0"/>
        </a:p>
      </dgm:t>
    </dgm:pt>
    <dgm:pt modelId="{DFE1F690-F314-49A9-AEFA-58B3FD2FCE9E}" type="parTrans" cxnId="{EFA4BA37-BC03-4D20-8087-00982176A0B5}">
      <dgm:prSet/>
      <dgm:spPr/>
      <dgm:t>
        <a:bodyPr/>
        <a:lstStyle/>
        <a:p>
          <a:endParaRPr lang="es-ES"/>
        </a:p>
      </dgm:t>
    </dgm:pt>
    <dgm:pt modelId="{D7E0C458-5E26-4C23-A58A-38BA81A5090E}" type="sibTrans" cxnId="{EFA4BA37-BC03-4D20-8087-00982176A0B5}">
      <dgm:prSet/>
      <dgm:spPr/>
      <dgm:t>
        <a:bodyPr/>
        <a:lstStyle/>
        <a:p>
          <a:endParaRPr lang="es-ES"/>
        </a:p>
      </dgm:t>
    </dgm:pt>
    <dgm:pt modelId="{0596F00E-2A48-44DE-98EB-0A723D874D0A}" type="pres">
      <dgm:prSet presAssocID="{482EE62F-7750-42A8-8674-8A77405848CA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38378F2-3F07-4C76-8325-712093384F29}" type="pres">
      <dgm:prSet presAssocID="{045912C5-8AA7-4E3C-B82E-F87BEACE8875}" presName="parentLin" presStyleCnt="0"/>
      <dgm:spPr/>
    </dgm:pt>
    <dgm:pt modelId="{43C7CF87-AF2E-4208-94A2-63D5EE84BEA7}" type="pres">
      <dgm:prSet presAssocID="{045912C5-8AA7-4E3C-B82E-F87BEACE8875}" presName="parentLeftMargin" presStyleLbl="node1" presStyleIdx="0" presStyleCnt="5"/>
      <dgm:spPr/>
      <dgm:t>
        <a:bodyPr/>
        <a:lstStyle/>
        <a:p>
          <a:endParaRPr lang="es-ES"/>
        </a:p>
      </dgm:t>
    </dgm:pt>
    <dgm:pt modelId="{9DC3BC3B-E98C-4902-ACA6-928C56D6317F}" type="pres">
      <dgm:prSet presAssocID="{045912C5-8AA7-4E3C-B82E-F87BEACE8875}" presName="parentText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A21EB00-7662-4444-AA77-6E3FB7F6E31E}" type="pres">
      <dgm:prSet presAssocID="{045912C5-8AA7-4E3C-B82E-F87BEACE8875}" presName="negativeSpace" presStyleCnt="0"/>
      <dgm:spPr/>
    </dgm:pt>
    <dgm:pt modelId="{7C0B25DC-BB94-470B-94A2-5BD955EA4075}" type="pres">
      <dgm:prSet presAssocID="{045912C5-8AA7-4E3C-B82E-F87BEACE8875}" presName="childText" presStyleLbl="conFgAcc1" presStyleIdx="0" presStyleCnt="5">
        <dgm:presLayoutVars>
          <dgm:bulletEnabled val="1"/>
        </dgm:presLayoutVars>
      </dgm:prSet>
      <dgm:spPr/>
    </dgm:pt>
    <dgm:pt modelId="{18CC29A5-8904-43E2-B3DE-B988A1DA4A62}" type="pres">
      <dgm:prSet presAssocID="{D7E0C458-5E26-4C23-A58A-38BA81A5090E}" presName="spaceBetweenRectangles" presStyleCnt="0"/>
      <dgm:spPr/>
    </dgm:pt>
    <dgm:pt modelId="{7B3A7450-D912-48FD-B435-457155C84D11}" type="pres">
      <dgm:prSet presAssocID="{5FAEECA9-EB04-426F-ADBA-A8F0FFE14CCC}" presName="parentLin" presStyleCnt="0"/>
      <dgm:spPr/>
      <dgm:t>
        <a:bodyPr/>
        <a:lstStyle/>
        <a:p>
          <a:endParaRPr lang="en-US"/>
        </a:p>
      </dgm:t>
    </dgm:pt>
    <dgm:pt modelId="{79C83E4F-8043-4924-8F8B-51F17B3569CA}" type="pres">
      <dgm:prSet presAssocID="{5FAEECA9-EB04-426F-ADBA-A8F0FFE14CCC}" presName="parentLeftMargin" presStyleLbl="node1" presStyleIdx="0" presStyleCnt="5"/>
      <dgm:spPr/>
      <dgm:t>
        <a:bodyPr/>
        <a:lstStyle/>
        <a:p>
          <a:endParaRPr lang="en-US"/>
        </a:p>
      </dgm:t>
    </dgm:pt>
    <dgm:pt modelId="{B50B94C8-CC2E-4F0C-BABF-96BD4F95C4F8}" type="pres">
      <dgm:prSet presAssocID="{5FAEECA9-EB04-426F-ADBA-A8F0FFE14CCC}" presName="parentText" presStyleLbl="node1" presStyleIdx="1" presStyleCnt="5" custScaleX="13712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D04B0FD-1E70-4BFD-B4DD-7E099719A2F6}" type="pres">
      <dgm:prSet presAssocID="{5FAEECA9-EB04-426F-ADBA-A8F0FFE14CCC}" presName="negativeSpace" presStyleCnt="0"/>
      <dgm:spPr/>
      <dgm:t>
        <a:bodyPr/>
        <a:lstStyle/>
        <a:p>
          <a:endParaRPr lang="en-US"/>
        </a:p>
      </dgm:t>
    </dgm:pt>
    <dgm:pt modelId="{E93C7938-1995-4611-A050-091AF9CD50AD}" type="pres">
      <dgm:prSet presAssocID="{5FAEECA9-EB04-426F-ADBA-A8F0FFE14CCC}" presName="childText" presStyleLbl="conFgAcc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114B799-3CDF-4C97-ABA6-20A2FC175A71}" type="pres">
      <dgm:prSet presAssocID="{AE729EA9-4055-428F-A525-B6EE8C66F19C}" presName="spaceBetweenRectangles" presStyleCnt="0"/>
      <dgm:spPr/>
      <dgm:t>
        <a:bodyPr/>
        <a:lstStyle/>
        <a:p>
          <a:endParaRPr lang="en-US"/>
        </a:p>
      </dgm:t>
    </dgm:pt>
    <dgm:pt modelId="{D99D3F45-0FF6-47D1-A43B-076397C8B382}" type="pres">
      <dgm:prSet presAssocID="{985038F1-91AC-418E-85E5-C1B78F1B20B1}" presName="parentLin" presStyleCnt="0"/>
      <dgm:spPr/>
      <dgm:t>
        <a:bodyPr/>
        <a:lstStyle/>
        <a:p>
          <a:endParaRPr lang="en-US"/>
        </a:p>
      </dgm:t>
    </dgm:pt>
    <dgm:pt modelId="{B5460F4B-7654-46CC-B024-88894442C2C7}" type="pres">
      <dgm:prSet presAssocID="{985038F1-91AC-418E-85E5-C1B78F1B20B1}" presName="parentLeftMargin" presStyleLbl="node1" presStyleIdx="1" presStyleCnt="5"/>
      <dgm:spPr/>
      <dgm:t>
        <a:bodyPr/>
        <a:lstStyle/>
        <a:p>
          <a:endParaRPr lang="en-US"/>
        </a:p>
      </dgm:t>
    </dgm:pt>
    <dgm:pt modelId="{8C0C9D8F-5C5F-49E9-A64E-B3516BF99316}" type="pres">
      <dgm:prSet presAssocID="{985038F1-91AC-418E-85E5-C1B78F1B20B1}" presName="parentText" presStyleLbl="node1" presStyleIdx="2" presStyleCnt="5" custScaleX="142857" custLinFactNeighborX="-17139" custLinFactNeighborY="3468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6CBAAFD-2D1A-4BF0-8724-7887DB83FE83}" type="pres">
      <dgm:prSet presAssocID="{985038F1-91AC-418E-85E5-C1B78F1B20B1}" presName="negativeSpace" presStyleCnt="0"/>
      <dgm:spPr/>
      <dgm:t>
        <a:bodyPr/>
        <a:lstStyle/>
        <a:p>
          <a:endParaRPr lang="en-US"/>
        </a:p>
      </dgm:t>
    </dgm:pt>
    <dgm:pt modelId="{2A95DB59-74B0-4B0F-AC73-06D29DC0B973}" type="pres">
      <dgm:prSet presAssocID="{985038F1-91AC-418E-85E5-C1B78F1B20B1}" presName="childText" presStyleLbl="conFgAcc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9686284-5374-4D33-9A37-17903D06164F}" type="pres">
      <dgm:prSet presAssocID="{E51746DA-BEED-4596-92C9-7D38C6086302}" presName="spaceBetweenRectangles" presStyleCnt="0"/>
      <dgm:spPr/>
      <dgm:t>
        <a:bodyPr/>
        <a:lstStyle/>
        <a:p>
          <a:endParaRPr lang="en-US"/>
        </a:p>
      </dgm:t>
    </dgm:pt>
    <dgm:pt modelId="{44F43D77-A598-4500-B265-ACE39282EEE6}" type="pres">
      <dgm:prSet presAssocID="{7661B3CE-5A9D-482E-B3FD-37BF1E708469}" presName="parentLin" presStyleCnt="0"/>
      <dgm:spPr/>
      <dgm:t>
        <a:bodyPr/>
        <a:lstStyle/>
        <a:p>
          <a:endParaRPr lang="en-US"/>
        </a:p>
      </dgm:t>
    </dgm:pt>
    <dgm:pt modelId="{56307164-DC3E-4A02-94C1-23CB99397A17}" type="pres">
      <dgm:prSet presAssocID="{7661B3CE-5A9D-482E-B3FD-37BF1E708469}" presName="parentLeftMargin" presStyleLbl="node1" presStyleIdx="2" presStyleCnt="5"/>
      <dgm:spPr/>
      <dgm:t>
        <a:bodyPr/>
        <a:lstStyle/>
        <a:p>
          <a:endParaRPr lang="en-US"/>
        </a:p>
      </dgm:t>
    </dgm:pt>
    <dgm:pt modelId="{0893E421-0749-4DD0-925D-88B0362FD542}" type="pres">
      <dgm:prSet presAssocID="{7661B3CE-5A9D-482E-B3FD-37BF1E708469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788DC23-BD02-4A44-9229-D50AAE2C8E2B}" type="pres">
      <dgm:prSet presAssocID="{7661B3CE-5A9D-482E-B3FD-37BF1E708469}" presName="negativeSpace" presStyleCnt="0"/>
      <dgm:spPr/>
      <dgm:t>
        <a:bodyPr/>
        <a:lstStyle/>
        <a:p>
          <a:endParaRPr lang="en-US"/>
        </a:p>
      </dgm:t>
    </dgm:pt>
    <dgm:pt modelId="{0E896D5D-A3E9-4B3D-A486-48EBD23886E1}" type="pres">
      <dgm:prSet presAssocID="{7661B3CE-5A9D-482E-B3FD-37BF1E708469}" presName="childText" presStyleLbl="conFgAcc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E11CDD4-0C01-4758-A7D7-501AE8399603}" type="pres">
      <dgm:prSet presAssocID="{5A1CD035-702F-48A9-A0D0-261DA972537A}" presName="spaceBetweenRectangles" presStyleCnt="0"/>
      <dgm:spPr/>
      <dgm:t>
        <a:bodyPr/>
        <a:lstStyle/>
        <a:p>
          <a:endParaRPr lang="en-US"/>
        </a:p>
      </dgm:t>
    </dgm:pt>
    <dgm:pt modelId="{8C1647E6-159A-4F0F-8BCE-245765081458}" type="pres">
      <dgm:prSet presAssocID="{0293C16A-26A2-471F-B773-B838CF692FBA}" presName="parentLin" presStyleCnt="0"/>
      <dgm:spPr/>
      <dgm:t>
        <a:bodyPr/>
        <a:lstStyle/>
        <a:p>
          <a:endParaRPr lang="en-US"/>
        </a:p>
      </dgm:t>
    </dgm:pt>
    <dgm:pt modelId="{34297668-537E-40A3-A888-BD22E17F90B2}" type="pres">
      <dgm:prSet presAssocID="{0293C16A-26A2-471F-B773-B838CF692FBA}" presName="parentLeftMargin" presStyleLbl="node1" presStyleIdx="3" presStyleCnt="5"/>
      <dgm:spPr/>
      <dgm:t>
        <a:bodyPr/>
        <a:lstStyle/>
        <a:p>
          <a:endParaRPr lang="en-US"/>
        </a:p>
      </dgm:t>
    </dgm:pt>
    <dgm:pt modelId="{9777F30A-94FC-438D-90BD-D4608198EB8F}" type="pres">
      <dgm:prSet presAssocID="{0293C16A-26A2-471F-B773-B838CF692FBA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15B39B8-6C4E-4716-A01C-9C07C9C85675}" type="pres">
      <dgm:prSet presAssocID="{0293C16A-26A2-471F-B773-B838CF692FBA}" presName="negativeSpace" presStyleCnt="0"/>
      <dgm:spPr/>
      <dgm:t>
        <a:bodyPr/>
        <a:lstStyle/>
        <a:p>
          <a:endParaRPr lang="en-US"/>
        </a:p>
      </dgm:t>
    </dgm:pt>
    <dgm:pt modelId="{CB9E9B6F-21FA-423F-87E6-F8721086BD6E}" type="pres">
      <dgm:prSet presAssocID="{0293C16A-26A2-471F-B773-B838CF692FBA}" presName="childText" presStyleLbl="conFgAcc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CE02234-F24B-49BF-B46F-43CB277B6268}" srcId="{482EE62F-7750-42A8-8674-8A77405848CA}" destId="{7661B3CE-5A9D-482E-B3FD-37BF1E708469}" srcOrd="3" destOrd="0" parTransId="{0A741E34-C803-467A-82B6-E8286F8BEA4F}" sibTransId="{5A1CD035-702F-48A9-A0D0-261DA972537A}"/>
    <dgm:cxn modelId="{E8642421-4AA0-4CA4-97D3-961AA32D8DD9}" type="presOf" srcId="{0293C16A-26A2-471F-B773-B838CF692FBA}" destId="{34297668-537E-40A3-A888-BD22E17F90B2}" srcOrd="0" destOrd="0" presId="urn:microsoft.com/office/officeart/2005/8/layout/list1"/>
    <dgm:cxn modelId="{2A56A9F0-1C63-4017-B6FD-F89A27C960E2}" type="presOf" srcId="{7661B3CE-5A9D-482E-B3FD-37BF1E708469}" destId="{56307164-DC3E-4A02-94C1-23CB99397A17}" srcOrd="0" destOrd="0" presId="urn:microsoft.com/office/officeart/2005/8/layout/list1"/>
    <dgm:cxn modelId="{71C60672-F091-476C-B1ED-3C4CEFF4372E}" type="presOf" srcId="{482EE62F-7750-42A8-8674-8A77405848CA}" destId="{0596F00E-2A48-44DE-98EB-0A723D874D0A}" srcOrd="0" destOrd="0" presId="urn:microsoft.com/office/officeart/2005/8/layout/list1"/>
    <dgm:cxn modelId="{DAB87672-E297-41E1-969F-4C1E46380BDE}" type="presOf" srcId="{0293C16A-26A2-471F-B773-B838CF692FBA}" destId="{9777F30A-94FC-438D-90BD-D4608198EB8F}" srcOrd="1" destOrd="0" presId="urn:microsoft.com/office/officeart/2005/8/layout/list1"/>
    <dgm:cxn modelId="{84DC088C-75EF-4ADF-992C-37372EF7BBD3}" srcId="{482EE62F-7750-42A8-8674-8A77405848CA}" destId="{5FAEECA9-EB04-426F-ADBA-A8F0FFE14CCC}" srcOrd="1" destOrd="0" parTransId="{FD72C153-4A15-4BF7-AF71-D694A0265398}" sibTransId="{AE729EA9-4055-428F-A525-B6EE8C66F19C}"/>
    <dgm:cxn modelId="{667F7EAE-AEFA-4C6D-9352-90C5E06011AA}" type="presOf" srcId="{985038F1-91AC-418E-85E5-C1B78F1B20B1}" destId="{B5460F4B-7654-46CC-B024-88894442C2C7}" srcOrd="0" destOrd="0" presId="urn:microsoft.com/office/officeart/2005/8/layout/list1"/>
    <dgm:cxn modelId="{AB6CBD36-139F-4C91-98D8-4BD31FE8FD62}" type="presOf" srcId="{045912C5-8AA7-4E3C-B82E-F87BEACE8875}" destId="{43C7CF87-AF2E-4208-94A2-63D5EE84BEA7}" srcOrd="0" destOrd="0" presId="urn:microsoft.com/office/officeart/2005/8/layout/list1"/>
    <dgm:cxn modelId="{BC57C73C-0281-42D1-8BD4-CDBFCDC6C2C6}" type="presOf" srcId="{5FAEECA9-EB04-426F-ADBA-A8F0FFE14CCC}" destId="{B50B94C8-CC2E-4F0C-BABF-96BD4F95C4F8}" srcOrd="1" destOrd="0" presId="urn:microsoft.com/office/officeart/2005/8/layout/list1"/>
    <dgm:cxn modelId="{606E76FA-0AF2-4198-91AD-A339CDBA3490}" type="presOf" srcId="{5FAEECA9-EB04-426F-ADBA-A8F0FFE14CCC}" destId="{79C83E4F-8043-4924-8F8B-51F17B3569CA}" srcOrd="0" destOrd="0" presId="urn:microsoft.com/office/officeart/2005/8/layout/list1"/>
    <dgm:cxn modelId="{14446776-5D65-4624-94CD-96C4D34C0688}" type="presOf" srcId="{7661B3CE-5A9D-482E-B3FD-37BF1E708469}" destId="{0893E421-0749-4DD0-925D-88B0362FD542}" srcOrd="1" destOrd="0" presId="urn:microsoft.com/office/officeart/2005/8/layout/list1"/>
    <dgm:cxn modelId="{6E9D2B3A-7D02-42DD-BFEF-E6EB042A1CB9}" srcId="{482EE62F-7750-42A8-8674-8A77405848CA}" destId="{985038F1-91AC-418E-85E5-C1B78F1B20B1}" srcOrd="2" destOrd="0" parTransId="{ED8BBA47-5CA0-4A90-9478-3D5A7F085B7C}" sibTransId="{E51746DA-BEED-4596-92C9-7D38C6086302}"/>
    <dgm:cxn modelId="{C920D4E6-3C36-4A3B-ADE6-C92916710603}" type="presOf" srcId="{985038F1-91AC-418E-85E5-C1B78F1B20B1}" destId="{8C0C9D8F-5C5F-49E9-A64E-B3516BF99316}" srcOrd="1" destOrd="0" presId="urn:microsoft.com/office/officeart/2005/8/layout/list1"/>
    <dgm:cxn modelId="{823774C3-39FE-4BD7-8F28-FA412D0F035B}" srcId="{482EE62F-7750-42A8-8674-8A77405848CA}" destId="{0293C16A-26A2-471F-B773-B838CF692FBA}" srcOrd="4" destOrd="0" parTransId="{45C8687B-6CC1-47F9-BAFA-7E2D6774EDA1}" sibTransId="{87A56062-01A4-42E6-A163-BC5BC6F0E3BC}"/>
    <dgm:cxn modelId="{77471C3E-FBAC-4A89-B35F-B80403893A0E}" type="presOf" srcId="{045912C5-8AA7-4E3C-B82E-F87BEACE8875}" destId="{9DC3BC3B-E98C-4902-ACA6-928C56D6317F}" srcOrd="1" destOrd="0" presId="urn:microsoft.com/office/officeart/2005/8/layout/list1"/>
    <dgm:cxn modelId="{EFA4BA37-BC03-4D20-8087-00982176A0B5}" srcId="{482EE62F-7750-42A8-8674-8A77405848CA}" destId="{045912C5-8AA7-4E3C-B82E-F87BEACE8875}" srcOrd="0" destOrd="0" parTransId="{DFE1F690-F314-49A9-AEFA-58B3FD2FCE9E}" sibTransId="{D7E0C458-5E26-4C23-A58A-38BA81A5090E}"/>
    <dgm:cxn modelId="{F354D4FB-F718-4670-9281-50363949D08B}" type="presParOf" srcId="{0596F00E-2A48-44DE-98EB-0A723D874D0A}" destId="{338378F2-3F07-4C76-8325-712093384F29}" srcOrd="0" destOrd="0" presId="urn:microsoft.com/office/officeart/2005/8/layout/list1"/>
    <dgm:cxn modelId="{94BE34D8-5D34-4006-B1A6-BA156A5B303F}" type="presParOf" srcId="{338378F2-3F07-4C76-8325-712093384F29}" destId="{43C7CF87-AF2E-4208-94A2-63D5EE84BEA7}" srcOrd="0" destOrd="0" presId="urn:microsoft.com/office/officeart/2005/8/layout/list1"/>
    <dgm:cxn modelId="{1C16F1B7-29BC-42D7-A3E2-5031A3691474}" type="presParOf" srcId="{338378F2-3F07-4C76-8325-712093384F29}" destId="{9DC3BC3B-E98C-4902-ACA6-928C56D6317F}" srcOrd="1" destOrd="0" presId="urn:microsoft.com/office/officeart/2005/8/layout/list1"/>
    <dgm:cxn modelId="{0A9A7512-164F-4F2B-9FA5-76CE3CEBE73B}" type="presParOf" srcId="{0596F00E-2A48-44DE-98EB-0A723D874D0A}" destId="{0A21EB00-7662-4444-AA77-6E3FB7F6E31E}" srcOrd="1" destOrd="0" presId="urn:microsoft.com/office/officeart/2005/8/layout/list1"/>
    <dgm:cxn modelId="{927E4C07-6A85-4C97-A509-ABE112D8E476}" type="presParOf" srcId="{0596F00E-2A48-44DE-98EB-0A723D874D0A}" destId="{7C0B25DC-BB94-470B-94A2-5BD955EA4075}" srcOrd="2" destOrd="0" presId="urn:microsoft.com/office/officeart/2005/8/layout/list1"/>
    <dgm:cxn modelId="{F5CCE0AB-DEA2-4FD0-A0CE-13AC4D26CA03}" type="presParOf" srcId="{0596F00E-2A48-44DE-98EB-0A723D874D0A}" destId="{18CC29A5-8904-43E2-B3DE-B988A1DA4A62}" srcOrd="3" destOrd="0" presId="urn:microsoft.com/office/officeart/2005/8/layout/list1"/>
    <dgm:cxn modelId="{AED3E022-1964-4391-B107-A7FC9DB99AF6}" type="presParOf" srcId="{0596F00E-2A48-44DE-98EB-0A723D874D0A}" destId="{7B3A7450-D912-48FD-B435-457155C84D11}" srcOrd="4" destOrd="0" presId="urn:microsoft.com/office/officeart/2005/8/layout/list1"/>
    <dgm:cxn modelId="{102F7614-4BC2-42C8-889E-BD6B8BA53E31}" type="presParOf" srcId="{7B3A7450-D912-48FD-B435-457155C84D11}" destId="{79C83E4F-8043-4924-8F8B-51F17B3569CA}" srcOrd="0" destOrd="0" presId="urn:microsoft.com/office/officeart/2005/8/layout/list1"/>
    <dgm:cxn modelId="{92B78993-6E91-4940-A50E-53986E1E1E86}" type="presParOf" srcId="{7B3A7450-D912-48FD-B435-457155C84D11}" destId="{B50B94C8-CC2E-4F0C-BABF-96BD4F95C4F8}" srcOrd="1" destOrd="0" presId="urn:microsoft.com/office/officeart/2005/8/layout/list1"/>
    <dgm:cxn modelId="{5B618619-0824-43AC-99FC-E0EC809ADE51}" type="presParOf" srcId="{0596F00E-2A48-44DE-98EB-0A723D874D0A}" destId="{CD04B0FD-1E70-4BFD-B4DD-7E099719A2F6}" srcOrd="5" destOrd="0" presId="urn:microsoft.com/office/officeart/2005/8/layout/list1"/>
    <dgm:cxn modelId="{5B043523-518D-4026-96E5-451CB400A7DC}" type="presParOf" srcId="{0596F00E-2A48-44DE-98EB-0A723D874D0A}" destId="{E93C7938-1995-4611-A050-091AF9CD50AD}" srcOrd="6" destOrd="0" presId="urn:microsoft.com/office/officeart/2005/8/layout/list1"/>
    <dgm:cxn modelId="{B1709265-1DB3-4568-844C-419B7E4C9734}" type="presParOf" srcId="{0596F00E-2A48-44DE-98EB-0A723D874D0A}" destId="{9114B799-3CDF-4C97-ABA6-20A2FC175A71}" srcOrd="7" destOrd="0" presId="urn:microsoft.com/office/officeart/2005/8/layout/list1"/>
    <dgm:cxn modelId="{17C6C159-5205-4906-B9CB-E1454C33A798}" type="presParOf" srcId="{0596F00E-2A48-44DE-98EB-0A723D874D0A}" destId="{D99D3F45-0FF6-47D1-A43B-076397C8B382}" srcOrd="8" destOrd="0" presId="urn:microsoft.com/office/officeart/2005/8/layout/list1"/>
    <dgm:cxn modelId="{74BE5D18-2087-429E-AEA7-024A22CFF4D4}" type="presParOf" srcId="{D99D3F45-0FF6-47D1-A43B-076397C8B382}" destId="{B5460F4B-7654-46CC-B024-88894442C2C7}" srcOrd="0" destOrd="0" presId="urn:microsoft.com/office/officeart/2005/8/layout/list1"/>
    <dgm:cxn modelId="{19D4AA16-D830-4BD9-A400-B8523E2BC04C}" type="presParOf" srcId="{D99D3F45-0FF6-47D1-A43B-076397C8B382}" destId="{8C0C9D8F-5C5F-49E9-A64E-B3516BF99316}" srcOrd="1" destOrd="0" presId="urn:microsoft.com/office/officeart/2005/8/layout/list1"/>
    <dgm:cxn modelId="{9F925B65-4F30-4ECC-9994-A69BDE0BFA7C}" type="presParOf" srcId="{0596F00E-2A48-44DE-98EB-0A723D874D0A}" destId="{B6CBAAFD-2D1A-4BF0-8724-7887DB83FE83}" srcOrd="9" destOrd="0" presId="urn:microsoft.com/office/officeart/2005/8/layout/list1"/>
    <dgm:cxn modelId="{05A0AE79-DD04-41F6-8E88-004E9D9B68AA}" type="presParOf" srcId="{0596F00E-2A48-44DE-98EB-0A723D874D0A}" destId="{2A95DB59-74B0-4B0F-AC73-06D29DC0B973}" srcOrd="10" destOrd="0" presId="urn:microsoft.com/office/officeart/2005/8/layout/list1"/>
    <dgm:cxn modelId="{F74C1C24-078D-4A19-906A-316836A87610}" type="presParOf" srcId="{0596F00E-2A48-44DE-98EB-0A723D874D0A}" destId="{19686284-5374-4D33-9A37-17903D06164F}" srcOrd="11" destOrd="0" presId="urn:microsoft.com/office/officeart/2005/8/layout/list1"/>
    <dgm:cxn modelId="{E2896176-E99A-462B-9799-F6C3B7238BDB}" type="presParOf" srcId="{0596F00E-2A48-44DE-98EB-0A723D874D0A}" destId="{44F43D77-A598-4500-B265-ACE39282EEE6}" srcOrd="12" destOrd="0" presId="urn:microsoft.com/office/officeart/2005/8/layout/list1"/>
    <dgm:cxn modelId="{2D4D8528-10B1-4C15-8CB6-585F13F1BD78}" type="presParOf" srcId="{44F43D77-A598-4500-B265-ACE39282EEE6}" destId="{56307164-DC3E-4A02-94C1-23CB99397A17}" srcOrd="0" destOrd="0" presId="urn:microsoft.com/office/officeart/2005/8/layout/list1"/>
    <dgm:cxn modelId="{F85D3C6A-9E4B-4CC5-9EA8-9852BEEEB74B}" type="presParOf" srcId="{44F43D77-A598-4500-B265-ACE39282EEE6}" destId="{0893E421-0749-4DD0-925D-88B0362FD542}" srcOrd="1" destOrd="0" presId="urn:microsoft.com/office/officeart/2005/8/layout/list1"/>
    <dgm:cxn modelId="{4E1F40BE-4E7E-4088-824F-817836FF4ED1}" type="presParOf" srcId="{0596F00E-2A48-44DE-98EB-0A723D874D0A}" destId="{B788DC23-BD02-4A44-9229-D50AAE2C8E2B}" srcOrd="13" destOrd="0" presId="urn:microsoft.com/office/officeart/2005/8/layout/list1"/>
    <dgm:cxn modelId="{2B227A86-C161-4165-80B4-3DCC030164EA}" type="presParOf" srcId="{0596F00E-2A48-44DE-98EB-0A723D874D0A}" destId="{0E896D5D-A3E9-4B3D-A486-48EBD23886E1}" srcOrd="14" destOrd="0" presId="urn:microsoft.com/office/officeart/2005/8/layout/list1"/>
    <dgm:cxn modelId="{0CD728EF-6440-4961-BA64-7E9201116A2F}" type="presParOf" srcId="{0596F00E-2A48-44DE-98EB-0A723D874D0A}" destId="{CE11CDD4-0C01-4758-A7D7-501AE8399603}" srcOrd="15" destOrd="0" presId="urn:microsoft.com/office/officeart/2005/8/layout/list1"/>
    <dgm:cxn modelId="{AB3CFD07-0C74-4B21-87C6-6EC20BA58BB3}" type="presParOf" srcId="{0596F00E-2A48-44DE-98EB-0A723D874D0A}" destId="{8C1647E6-159A-4F0F-8BCE-245765081458}" srcOrd="16" destOrd="0" presId="urn:microsoft.com/office/officeart/2005/8/layout/list1"/>
    <dgm:cxn modelId="{C7D5B31C-293F-4B39-90F1-932F59421053}" type="presParOf" srcId="{8C1647E6-159A-4F0F-8BCE-245765081458}" destId="{34297668-537E-40A3-A888-BD22E17F90B2}" srcOrd="0" destOrd="0" presId="urn:microsoft.com/office/officeart/2005/8/layout/list1"/>
    <dgm:cxn modelId="{A94A2EFF-723E-4B8C-AB8B-F3F3C0CEBA1F}" type="presParOf" srcId="{8C1647E6-159A-4F0F-8BCE-245765081458}" destId="{9777F30A-94FC-438D-90BD-D4608198EB8F}" srcOrd="1" destOrd="0" presId="urn:microsoft.com/office/officeart/2005/8/layout/list1"/>
    <dgm:cxn modelId="{F945E920-1313-4223-B83E-5C72CC263247}" type="presParOf" srcId="{0596F00E-2A48-44DE-98EB-0A723D874D0A}" destId="{B15B39B8-6C4E-4716-A01C-9C07C9C85675}" srcOrd="17" destOrd="0" presId="urn:microsoft.com/office/officeart/2005/8/layout/list1"/>
    <dgm:cxn modelId="{F1AA5C23-1F39-48EB-A9DB-DBE7DD4FF96C}" type="presParOf" srcId="{0596F00E-2A48-44DE-98EB-0A723D874D0A}" destId="{CB9E9B6F-21FA-423F-87E6-F8721086BD6E}" srcOrd="18" destOrd="0" presId="urn:microsoft.com/office/officeart/2005/8/layout/list1"/>
  </dgm:cxnLst>
  <dgm:bg/>
  <dgm:whole/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482EE62F-7750-42A8-8674-8A77405848CA}" type="doc">
      <dgm:prSet loTypeId="urn:microsoft.com/office/officeart/2005/8/layout/list1" loCatId="list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FAEECA9-EB04-426F-ADBA-A8F0FFE14CCC}">
      <dgm:prSet phldrT="[Texto]" custT="1"/>
      <dgm:spPr>
        <a:solidFill>
          <a:srgbClr val="FF0000"/>
        </a:solidFill>
      </dgm:spPr>
      <dgm:t>
        <a:bodyPr/>
        <a:lstStyle/>
        <a:p>
          <a:r>
            <a:rPr lang="es-MX" sz="2400" b="1" dirty="0" smtClean="0"/>
            <a:t>No Hay Solución única en los Problemas de Diseño</a:t>
          </a:r>
          <a:endParaRPr lang="en-US" sz="2400" dirty="0"/>
        </a:p>
      </dgm:t>
    </dgm:pt>
    <dgm:pt modelId="{FD72C153-4A15-4BF7-AF71-D694A0265398}" type="parTrans" cxnId="{84DC088C-75EF-4ADF-992C-37372EF7BBD3}">
      <dgm:prSet/>
      <dgm:spPr/>
      <dgm:t>
        <a:bodyPr/>
        <a:lstStyle/>
        <a:p>
          <a:endParaRPr lang="en-US"/>
        </a:p>
      </dgm:t>
    </dgm:pt>
    <dgm:pt modelId="{AE729EA9-4055-428F-A525-B6EE8C66F19C}" type="sibTrans" cxnId="{84DC088C-75EF-4ADF-992C-37372EF7BBD3}">
      <dgm:prSet/>
      <dgm:spPr/>
      <dgm:t>
        <a:bodyPr/>
        <a:lstStyle/>
        <a:p>
          <a:endParaRPr lang="en-US"/>
        </a:p>
      </dgm:t>
    </dgm:pt>
    <dgm:pt modelId="{985038F1-91AC-418E-85E5-C1B78F1B20B1}">
      <dgm:prSet phldrT="[Texto]"/>
      <dgm:spPr>
        <a:solidFill>
          <a:srgbClr val="00B011"/>
        </a:solidFill>
      </dgm:spPr>
      <dgm:t>
        <a:bodyPr/>
        <a:lstStyle/>
        <a:p>
          <a:r>
            <a:rPr lang="es-MX" b="1" dirty="0" smtClean="0"/>
            <a:t>La Solución de un Problema de Diseño Requiere de: </a:t>
          </a:r>
          <a:endParaRPr lang="es-ES" dirty="0" smtClean="0"/>
        </a:p>
        <a:p>
          <a:r>
            <a:rPr lang="es-MX" b="1" dirty="0" smtClean="0"/>
            <a:t>50% Arte (subjetividad) y 50% de Ciencia (racionalidad)</a:t>
          </a:r>
          <a:endParaRPr lang="en-US" dirty="0"/>
        </a:p>
      </dgm:t>
    </dgm:pt>
    <dgm:pt modelId="{ED8BBA47-5CA0-4A90-9478-3D5A7F085B7C}" type="parTrans" cxnId="{6E9D2B3A-7D02-42DD-BFEF-E6EB042A1CB9}">
      <dgm:prSet/>
      <dgm:spPr/>
      <dgm:t>
        <a:bodyPr/>
        <a:lstStyle/>
        <a:p>
          <a:endParaRPr lang="en-US"/>
        </a:p>
      </dgm:t>
    </dgm:pt>
    <dgm:pt modelId="{E51746DA-BEED-4596-92C9-7D38C6086302}" type="sibTrans" cxnId="{6E9D2B3A-7D02-42DD-BFEF-E6EB042A1CB9}">
      <dgm:prSet/>
      <dgm:spPr/>
      <dgm:t>
        <a:bodyPr/>
        <a:lstStyle/>
        <a:p>
          <a:endParaRPr lang="en-US"/>
        </a:p>
      </dgm:t>
    </dgm:pt>
    <dgm:pt modelId="{7661B3CE-5A9D-482E-B3FD-37BF1E708469}">
      <dgm:prSet phldrT="[Texto]"/>
      <dgm:spPr>
        <a:solidFill>
          <a:srgbClr val="0070C0"/>
        </a:solidFill>
      </dgm:spPr>
      <dgm:t>
        <a:bodyPr/>
        <a:lstStyle/>
        <a:p>
          <a:r>
            <a:rPr lang="es-MX" b="1" dirty="0" smtClean="0"/>
            <a:t>Baja Probabilidad de Éxito:</a:t>
          </a:r>
          <a:endParaRPr lang="es-ES" dirty="0" smtClean="0"/>
        </a:p>
        <a:p>
          <a:r>
            <a:rPr lang="es-MX" b="1" dirty="0" smtClean="0"/>
            <a:t>Muchas Ideas  ------&gt;   Pocas Resultan</a:t>
          </a:r>
          <a:endParaRPr lang="en-US" dirty="0"/>
        </a:p>
      </dgm:t>
    </dgm:pt>
    <dgm:pt modelId="{0A741E34-C803-467A-82B6-E8286F8BEA4F}" type="parTrans" cxnId="{ECE02234-F24B-49BF-B46F-43CB277B6268}">
      <dgm:prSet/>
      <dgm:spPr/>
      <dgm:t>
        <a:bodyPr/>
        <a:lstStyle/>
        <a:p>
          <a:endParaRPr lang="en-US"/>
        </a:p>
      </dgm:t>
    </dgm:pt>
    <dgm:pt modelId="{5A1CD035-702F-48A9-A0D0-261DA972537A}" type="sibTrans" cxnId="{ECE02234-F24B-49BF-B46F-43CB277B6268}">
      <dgm:prSet/>
      <dgm:spPr/>
      <dgm:t>
        <a:bodyPr/>
        <a:lstStyle/>
        <a:p>
          <a:endParaRPr lang="en-US"/>
        </a:p>
      </dgm:t>
    </dgm:pt>
    <dgm:pt modelId="{0293C16A-26A2-471F-B773-B838CF692FBA}">
      <dgm:prSet phldrT="[Texto]"/>
      <dgm:spPr>
        <a:solidFill>
          <a:schemeClr val="bg2">
            <a:lumMod val="75000"/>
          </a:schemeClr>
        </a:solidFill>
      </dgm:spPr>
      <dgm:t>
        <a:bodyPr/>
        <a:lstStyle/>
        <a:p>
          <a:r>
            <a:rPr lang="es-MX" b="1" i="1" dirty="0" smtClean="0"/>
            <a:t>Aprox</a:t>
          </a:r>
          <a:r>
            <a:rPr lang="es-MX" dirty="0" smtClean="0"/>
            <a:t>i</a:t>
          </a:r>
          <a:r>
            <a:rPr lang="es-MX" b="1" i="1" dirty="0" smtClean="0"/>
            <a:t>maciones Sucesivas</a:t>
          </a:r>
          <a:endParaRPr lang="es-ES" dirty="0" smtClean="0"/>
        </a:p>
        <a:p>
          <a:r>
            <a:rPr lang="es-MX" dirty="0" smtClean="0"/>
            <a:t>Hacia una </a:t>
          </a:r>
          <a:r>
            <a:rPr lang="es-MX" b="1" i="1" dirty="0" smtClean="0"/>
            <a:t>Solución Cada vez Mejor</a:t>
          </a:r>
        </a:p>
        <a:p>
          <a:r>
            <a:rPr lang="es-MX" b="1" i="1" dirty="0" smtClean="0">
              <a:solidFill>
                <a:schemeClr val="tx2"/>
              </a:solidFill>
            </a:rPr>
            <a:t>De lo chico a lo grande</a:t>
          </a:r>
          <a:endParaRPr lang="en-US" dirty="0">
            <a:solidFill>
              <a:schemeClr val="tx2"/>
            </a:solidFill>
          </a:endParaRPr>
        </a:p>
      </dgm:t>
    </dgm:pt>
    <dgm:pt modelId="{45C8687B-6CC1-47F9-BAFA-7E2D6774EDA1}" type="parTrans" cxnId="{823774C3-39FE-4BD7-8F28-FA412D0F035B}">
      <dgm:prSet/>
      <dgm:spPr/>
      <dgm:t>
        <a:bodyPr/>
        <a:lstStyle/>
        <a:p>
          <a:endParaRPr lang="en-US"/>
        </a:p>
      </dgm:t>
    </dgm:pt>
    <dgm:pt modelId="{87A56062-01A4-42E6-A163-BC5BC6F0E3BC}" type="sibTrans" cxnId="{823774C3-39FE-4BD7-8F28-FA412D0F035B}">
      <dgm:prSet/>
      <dgm:spPr/>
      <dgm:t>
        <a:bodyPr/>
        <a:lstStyle/>
        <a:p>
          <a:endParaRPr lang="en-US"/>
        </a:p>
      </dgm:t>
    </dgm:pt>
    <dgm:pt modelId="{045912C5-8AA7-4E3C-B82E-F87BEACE8875}">
      <dgm:prSet phldrT="[Texto]" custT="1"/>
      <dgm:spPr>
        <a:solidFill>
          <a:srgbClr val="FF0000"/>
        </a:solidFill>
      </dgm:spPr>
      <dgm:t>
        <a:bodyPr/>
        <a:lstStyle/>
        <a:p>
          <a:r>
            <a:rPr kumimoji="0" lang="es-MX" sz="2400" b="1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Verdana" pitchFamily="34" charset="0"/>
              <a:ea typeface="Times New Roman" pitchFamily="18" charset="0"/>
            </a:rPr>
            <a:t>Los Problemas de Diseño tienen Diversas Soluciones</a:t>
          </a:r>
          <a:endParaRPr lang="en-US" sz="2400" dirty="0"/>
        </a:p>
      </dgm:t>
    </dgm:pt>
    <dgm:pt modelId="{DFE1F690-F314-49A9-AEFA-58B3FD2FCE9E}" type="parTrans" cxnId="{EFA4BA37-BC03-4D20-8087-00982176A0B5}">
      <dgm:prSet/>
      <dgm:spPr/>
      <dgm:t>
        <a:bodyPr/>
        <a:lstStyle/>
        <a:p>
          <a:endParaRPr lang="es-ES"/>
        </a:p>
      </dgm:t>
    </dgm:pt>
    <dgm:pt modelId="{D7E0C458-5E26-4C23-A58A-38BA81A5090E}" type="sibTrans" cxnId="{EFA4BA37-BC03-4D20-8087-00982176A0B5}">
      <dgm:prSet/>
      <dgm:spPr/>
      <dgm:t>
        <a:bodyPr/>
        <a:lstStyle/>
        <a:p>
          <a:endParaRPr lang="es-ES"/>
        </a:p>
      </dgm:t>
    </dgm:pt>
    <dgm:pt modelId="{0596F00E-2A48-44DE-98EB-0A723D874D0A}" type="pres">
      <dgm:prSet presAssocID="{482EE62F-7750-42A8-8674-8A77405848CA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38378F2-3F07-4C76-8325-712093384F29}" type="pres">
      <dgm:prSet presAssocID="{045912C5-8AA7-4E3C-B82E-F87BEACE8875}" presName="parentLin" presStyleCnt="0"/>
      <dgm:spPr/>
    </dgm:pt>
    <dgm:pt modelId="{43C7CF87-AF2E-4208-94A2-63D5EE84BEA7}" type="pres">
      <dgm:prSet presAssocID="{045912C5-8AA7-4E3C-B82E-F87BEACE8875}" presName="parentLeftMargin" presStyleLbl="node1" presStyleIdx="0" presStyleCnt="5"/>
      <dgm:spPr/>
      <dgm:t>
        <a:bodyPr/>
        <a:lstStyle/>
        <a:p>
          <a:endParaRPr lang="es-ES"/>
        </a:p>
      </dgm:t>
    </dgm:pt>
    <dgm:pt modelId="{9DC3BC3B-E98C-4902-ACA6-928C56D6317F}" type="pres">
      <dgm:prSet presAssocID="{045912C5-8AA7-4E3C-B82E-F87BEACE8875}" presName="parentText" presStyleLbl="node1" presStyleIdx="0" presStyleCnt="5" custScaleX="142857" custScaleY="140629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A21EB00-7662-4444-AA77-6E3FB7F6E31E}" type="pres">
      <dgm:prSet presAssocID="{045912C5-8AA7-4E3C-B82E-F87BEACE8875}" presName="negativeSpace" presStyleCnt="0"/>
      <dgm:spPr/>
    </dgm:pt>
    <dgm:pt modelId="{7C0B25DC-BB94-470B-94A2-5BD955EA4075}" type="pres">
      <dgm:prSet presAssocID="{045912C5-8AA7-4E3C-B82E-F87BEACE8875}" presName="childText" presStyleLbl="conFgAcc1" presStyleIdx="0" presStyleCnt="5">
        <dgm:presLayoutVars>
          <dgm:bulletEnabled val="1"/>
        </dgm:presLayoutVars>
      </dgm:prSet>
      <dgm:spPr/>
    </dgm:pt>
    <dgm:pt modelId="{18CC29A5-8904-43E2-B3DE-B988A1DA4A62}" type="pres">
      <dgm:prSet presAssocID="{D7E0C458-5E26-4C23-A58A-38BA81A5090E}" presName="spaceBetweenRectangles" presStyleCnt="0"/>
      <dgm:spPr/>
    </dgm:pt>
    <dgm:pt modelId="{7B3A7450-D912-48FD-B435-457155C84D11}" type="pres">
      <dgm:prSet presAssocID="{5FAEECA9-EB04-426F-ADBA-A8F0FFE14CCC}" presName="parentLin" presStyleCnt="0"/>
      <dgm:spPr/>
      <dgm:t>
        <a:bodyPr/>
        <a:lstStyle/>
        <a:p>
          <a:endParaRPr lang="en-US"/>
        </a:p>
      </dgm:t>
    </dgm:pt>
    <dgm:pt modelId="{79C83E4F-8043-4924-8F8B-51F17B3569CA}" type="pres">
      <dgm:prSet presAssocID="{5FAEECA9-EB04-426F-ADBA-A8F0FFE14CCC}" presName="parentLeftMargin" presStyleLbl="node1" presStyleIdx="0" presStyleCnt="5"/>
      <dgm:spPr/>
      <dgm:t>
        <a:bodyPr/>
        <a:lstStyle/>
        <a:p>
          <a:endParaRPr lang="en-US"/>
        </a:p>
      </dgm:t>
    </dgm:pt>
    <dgm:pt modelId="{B50B94C8-CC2E-4F0C-BABF-96BD4F95C4F8}" type="pres">
      <dgm:prSet presAssocID="{5FAEECA9-EB04-426F-ADBA-A8F0FFE14CCC}" presName="parentText" presStyleLbl="node1" presStyleIdx="1" presStyleCnt="5" custScaleX="137123" custScaleY="16591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D04B0FD-1E70-4BFD-B4DD-7E099719A2F6}" type="pres">
      <dgm:prSet presAssocID="{5FAEECA9-EB04-426F-ADBA-A8F0FFE14CCC}" presName="negativeSpace" presStyleCnt="0"/>
      <dgm:spPr/>
      <dgm:t>
        <a:bodyPr/>
        <a:lstStyle/>
        <a:p>
          <a:endParaRPr lang="en-US"/>
        </a:p>
      </dgm:t>
    </dgm:pt>
    <dgm:pt modelId="{E93C7938-1995-4611-A050-091AF9CD50AD}" type="pres">
      <dgm:prSet presAssocID="{5FAEECA9-EB04-426F-ADBA-A8F0FFE14CCC}" presName="childText" presStyleLbl="conFgAcc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114B799-3CDF-4C97-ABA6-20A2FC175A71}" type="pres">
      <dgm:prSet presAssocID="{AE729EA9-4055-428F-A525-B6EE8C66F19C}" presName="spaceBetweenRectangles" presStyleCnt="0"/>
      <dgm:spPr/>
      <dgm:t>
        <a:bodyPr/>
        <a:lstStyle/>
        <a:p>
          <a:endParaRPr lang="en-US"/>
        </a:p>
      </dgm:t>
    </dgm:pt>
    <dgm:pt modelId="{D99D3F45-0FF6-47D1-A43B-076397C8B382}" type="pres">
      <dgm:prSet presAssocID="{985038F1-91AC-418E-85E5-C1B78F1B20B1}" presName="parentLin" presStyleCnt="0"/>
      <dgm:spPr/>
      <dgm:t>
        <a:bodyPr/>
        <a:lstStyle/>
        <a:p>
          <a:endParaRPr lang="en-US"/>
        </a:p>
      </dgm:t>
    </dgm:pt>
    <dgm:pt modelId="{B5460F4B-7654-46CC-B024-88894442C2C7}" type="pres">
      <dgm:prSet presAssocID="{985038F1-91AC-418E-85E5-C1B78F1B20B1}" presName="parentLeftMargin" presStyleLbl="node1" presStyleIdx="1" presStyleCnt="5"/>
      <dgm:spPr/>
      <dgm:t>
        <a:bodyPr/>
        <a:lstStyle/>
        <a:p>
          <a:endParaRPr lang="en-US"/>
        </a:p>
      </dgm:t>
    </dgm:pt>
    <dgm:pt modelId="{8C0C9D8F-5C5F-49E9-A64E-B3516BF99316}" type="pres">
      <dgm:prSet presAssocID="{985038F1-91AC-418E-85E5-C1B78F1B20B1}" presName="parentText" presStyleLbl="node1" presStyleIdx="2" presStyleCnt="5" custScaleX="142857" custScaleY="14292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6CBAAFD-2D1A-4BF0-8724-7887DB83FE83}" type="pres">
      <dgm:prSet presAssocID="{985038F1-91AC-418E-85E5-C1B78F1B20B1}" presName="negativeSpace" presStyleCnt="0"/>
      <dgm:spPr/>
      <dgm:t>
        <a:bodyPr/>
        <a:lstStyle/>
        <a:p>
          <a:endParaRPr lang="en-US"/>
        </a:p>
      </dgm:t>
    </dgm:pt>
    <dgm:pt modelId="{2A95DB59-74B0-4B0F-AC73-06D29DC0B973}" type="pres">
      <dgm:prSet presAssocID="{985038F1-91AC-418E-85E5-C1B78F1B20B1}" presName="childText" presStyleLbl="conFgAcc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9686284-5374-4D33-9A37-17903D06164F}" type="pres">
      <dgm:prSet presAssocID="{E51746DA-BEED-4596-92C9-7D38C6086302}" presName="spaceBetweenRectangles" presStyleCnt="0"/>
      <dgm:spPr/>
      <dgm:t>
        <a:bodyPr/>
        <a:lstStyle/>
        <a:p>
          <a:endParaRPr lang="en-US"/>
        </a:p>
      </dgm:t>
    </dgm:pt>
    <dgm:pt modelId="{44F43D77-A598-4500-B265-ACE39282EEE6}" type="pres">
      <dgm:prSet presAssocID="{7661B3CE-5A9D-482E-B3FD-37BF1E708469}" presName="parentLin" presStyleCnt="0"/>
      <dgm:spPr/>
      <dgm:t>
        <a:bodyPr/>
        <a:lstStyle/>
        <a:p>
          <a:endParaRPr lang="en-US"/>
        </a:p>
      </dgm:t>
    </dgm:pt>
    <dgm:pt modelId="{56307164-DC3E-4A02-94C1-23CB99397A17}" type="pres">
      <dgm:prSet presAssocID="{7661B3CE-5A9D-482E-B3FD-37BF1E708469}" presName="parentLeftMargin" presStyleLbl="node1" presStyleIdx="2" presStyleCnt="5"/>
      <dgm:spPr/>
      <dgm:t>
        <a:bodyPr/>
        <a:lstStyle/>
        <a:p>
          <a:endParaRPr lang="en-US"/>
        </a:p>
      </dgm:t>
    </dgm:pt>
    <dgm:pt modelId="{0893E421-0749-4DD0-925D-88B0362FD542}" type="pres">
      <dgm:prSet presAssocID="{7661B3CE-5A9D-482E-B3FD-37BF1E708469}" presName="parentText" presStyleLbl="node1" presStyleIdx="3" presStyleCnt="5" custScaleX="142857" custScaleY="15252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788DC23-BD02-4A44-9229-D50AAE2C8E2B}" type="pres">
      <dgm:prSet presAssocID="{7661B3CE-5A9D-482E-B3FD-37BF1E708469}" presName="negativeSpace" presStyleCnt="0"/>
      <dgm:spPr/>
      <dgm:t>
        <a:bodyPr/>
        <a:lstStyle/>
        <a:p>
          <a:endParaRPr lang="en-US"/>
        </a:p>
      </dgm:t>
    </dgm:pt>
    <dgm:pt modelId="{0E896D5D-A3E9-4B3D-A486-48EBD23886E1}" type="pres">
      <dgm:prSet presAssocID="{7661B3CE-5A9D-482E-B3FD-37BF1E708469}" presName="childText" presStyleLbl="conFgAcc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E11CDD4-0C01-4758-A7D7-501AE8399603}" type="pres">
      <dgm:prSet presAssocID="{5A1CD035-702F-48A9-A0D0-261DA972537A}" presName="spaceBetweenRectangles" presStyleCnt="0"/>
      <dgm:spPr/>
      <dgm:t>
        <a:bodyPr/>
        <a:lstStyle/>
        <a:p>
          <a:endParaRPr lang="en-US"/>
        </a:p>
      </dgm:t>
    </dgm:pt>
    <dgm:pt modelId="{8C1647E6-159A-4F0F-8BCE-245765081458}" type="pres">
      <dgm:prSet presAssocID="{0293C16A-26A2-471F-B773-B838CF692FBA}" presName="parentLin" presStyleCnt="0"/>
      <dgm:spPr/>
      <dgm:t>
        <a:bodyPr/>
        <a:lstStyle/>
        <a:p>
          <a:endParaRPr lang="en-US"/>
        </a:p>
      </dgm:t>
    </dgm:pt>
    <dgm:pt modelId="{34297668-537E-40A3-A888-BD22E17F90B2}" type="pres">
      <dgm:prSet presAssocID="{0293C16A-26A2-471F-B773-B838CF692FBA}" presName="parentLeftMargin" presStyleLbl="node1" presStyleIdx="3" presStyleCnt="5"/>
      <dgm:spPr/>
      <dgm:t>
        <a:bodyPr/>
        <a:lstStyle/>
        <a:p>
          <a:endParaRPr lang="en-US"/>
        </a:p>
      </dgm:t>
    </dgm:pt>
    <dgm:pt modelId="{9777F30A-94FC-438D-90BD-D4608198EB8F}" type="pres">
      <dgm:prSet presAssocID="{0293C16A-26A2-471F-B773-B838CF692FBA}" presName="parentText" presStyleLbl="node1" presStyleIdx="4" presStyleCnt="5" custScaleX="142857" custScaleY="206506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15B39B8-6C4E-4716-A01C-9C07C9C85675}" type="pres">
      <dgm:prSet presAssocID="{0293C16A-26A2-471F-B773-B838CF692FBA}" presName="negativeSpace" presStyleCnt="0"/>
      <dgm:spPr/>
      <dgm:t>
        <a:bodyPr/>
        <a:lstStyle/>
        <a:p>
          <a:endParaRPr lang="en-US"/>
        </a:p>
      </dgm:t>
    </dgm:pt>
    <dgm:pt modelId="{CB9E9B6F-21FA-423F-87E6-F8721086BD6E}" type="pres">
      <dgm:prSet presAssocID="{0293C16A-26A2-471F-B773-B838CF692FBA}" presName="childText" presStyleLbl="conFgAcc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CE02234-F24B-49BF-B46F-43CB277B6268}" srcId="{482EE62F-7750-42A8-8674-8A77405848CA}" destId="{7661B3CE-5A9D-482E-B3FD-37BF1E708469}" srcOrd="3" destOrd="0" parTransId="{0A741E34-C803-467A-82B6-E8286F8BEA4F}" sibTransId="{5A1CD035-702F-48A9-A0D0-261DA972537A}"/>
    <dgm:cxn modelId="{54A01305-2CE4-430A-BCD5-FFD0E7E61863}" type="presOf" srcId="{482EE62F-7750-42A8-8674-8A77405848CA}" destId="{0596F00E-2A48-44DE-98EB-0A723D874D0A}" srcOrd="0" destOrd="0" presId="urn:microsoft.com/office/officeart/2005/8/layout/list1"/>
    <dgm:cxn modelId="{6E9D2B3A-7D02-42DD-BFEF-E6EB042A1CB9}" srcId="{482EE62F-7750-42A8-8674-8A77405848CA}" destId="{985038F1-91AC-418E-85E5-C1B78F1B20B1}" srcOrd="2" destOrd="0" parTransId="{ED8BBA47-5CA0-4A90-9478-3D5A7F085B7C}" sibTransId="{E51746DA-BEED-4596-92C9-7D38C6086302}"/>
    <dgm:cxn modelId="{D1E2D8A9-5761-47C8-9A6D-C17706A39CA8}" type="presOf" srcId="{7661B3CE-5A9D-482E-B3FD-37BF1E708469}" destId="{56307164-DC3E-4A02-94C1-23CB99397A17}" srcOrd="0" destOrd="0" presId="urn:microsoft.com/office/officeart/2005/8/layout/list1"/>
    <dgm:cxn modelId="{AEC74049-367D-477E-ADB0-9AD9A4A35C82}" type="presOf" srcId="{0293C16A-26A2-471F-B773-B838CF692FBA}" destId="{9777F30A-94FC-438D-90BD-D4608198EB8F}" srcOrd="1" destOrd="0" presId="urn:microsoft.com/office/officeart/2005/8/layout/list1"/>
    <dgm:cxn modelId="{3A03253C-DA73-445F-9C8D-84AB76B8FC2D}" type="presOf" srcId="{5FAEECA9-EB04-426F-ADBA-A8F0FFE14CCC}" destId="{79C83E4F-8043-4924-8F8B-51F17B3569CA}" srcOrd="0" destOrd="0" presId="urn:microsoft.com/office/officeart/2005/8/layout/list1"/>
    <dgm:cxn modelId="{0BBDB87A-4C3F-4538-96DF-70FD79635B27}" type="presOf" srcId="{7661B3CE-5A9D-482E-B3FD-37BF1E708469}" destId="{0893E421-0749-4DD0-925D-88B0362FD542}" srcOrd="1" destOrd="0" presId="urn:microsoft.com/office/officeart/2005/8/layout/list1"/>
    <dgm:cxn modelId="{454D1FED-094B-492F-9E87-C2E5D7A2475A}" type="presOf" srcId="{985038F1-91AC-418E-85E5-C1B78F1B20B1}" destId="{8C0C9D8F-5C5F-49E9-A64E-B3516BF99316}" srcOrd="1" destOrd="0" presId="urn:microsoft.com/office/officeart/2005/8/layout/list1"/>
    <dgm:cxn modelId="{73101054-5FC8-4F84-B693-72EA4AC5A650}" type="presOf" srcId="{5FAEECA9-EB04-426F-ADBA-A8F0FFE14CCC}" destId="{B50B94C8-CC2E-4F0C-BABF-96BD4F95C4F8}" srcOrd="1" destOrd="0" presId="urn:microsoft.com/office/officeart/2005/8/layout/list1"/>
    <dgm:cxn modelId="{823774C3-39FE-4BD7-8F28-FA412D0F035B}" srcId="{482EE62F-7750-42A8-8674-8A77405848CA}" destId="{0293C16A-26A2-471F-B773-B838CF692FBA}" srcOrd="4" destOrd="0" parTransId="{45C8687B-6CC1-47F9-BAFA-7E2D6774EDA1}" sibTransId="{87A56062-01A4-42E6-A163-BC5BC6F0E3BC}"/>
    <dgm:cxn modelId="{EFA4BA37-BC03-4D20-8087-00982176A0B5}" srcId="{482EE62F-7750-42A8-8674-8A77405848CA}" destId="{045912C5-8AA7-4E3C-B82E-F87BEACE8875}" srcOrd="0" destOrd="0" parTransId="{DFE1F690-F314-49A9-AEFA-58B3FD2FCE9E}" sibTransId="{D7E0C458-5E26-4C23-A58A-38BA81A5090E}"/>
    <dgm:cxn modelId="{A5048F80-5B56-4C21-8785-A7F1C3AE2956}" type="presOf" srcId="{985038F1-91AC-418E-85E5-C1B78F1B20B1}" destId="{B5460F4B-7654-46CC-B024-88894442C2C7}" srcOrd="0" destOrd="0" presId="urn:microsoft.com/office/officeart/2005/8/layout/list1"/>
    <dgm:cxn modelId="{42E6926D-58E7-4790-9012-19C235DA04AE}" type="presOf" srcId="{045912C5-8AA7-4E3C-B82E-F87BEACE8875}" destId="{9DC3BC3B-E98C-4902-ACA6-928C56D6317F}" srcOrd="1" destOrd="0" presId="urn:microsoft.com/office/officeart/2005/8/layout/list1"/>
    <dgm:cxn modelId="{FA23201C-1F35-4071-9306-A93FC89C661A}" type="presOf" srcId="{0293C16A-26A2-471F-B773-B838CF692FBA}" destId="{34297668-537E-40A3-A888-BD22E17F90B2}" srcOrd="0" destOrd="0" presId="urn:microsoft.com/office/officeart/2005/8/layout/list1"/>
    <dgm:cxn modelId="{8B855F21-3791-4938-AA8A-6E39B17A3ACF}" type="presOf" srcId="{045912C5-8AA7-4E3C-B82E-F87BEACE8875}" destId="{43C7CF87-AF2E-4208-94A2-63D5EE84BEA7}" srcOrd="0" destOrd="0" presId="urn:microsoft.com/office/officeart/2005/8/layout/list1"/>
    <dgm:cxn modelId="{84DC088C-75EF-4ADF-992C-37372EF7BBD3}" srcId="{482EE62F-7750-42A8-8674-8A77405848CA}" destId="{5FAEECA9-EB04-426F-ADBA-A8F0FFE14CCC}" srcOrd="1" destOrd="0" parTransId="{FD72C153-4A15-4BF7-AF71-D694A0265398}" sibTransId="{AE729EA9-4055-428F-A525-B6EE8C66F19C}"/>
    <dgm:cxn modelId="{BC11A5A0-C903-4CAA-B2E6-C5723F9F7649}" type="presParOf" srcId="{0596F00E-2A48-44DE-98EB-0A723D874D0A}" destId="{338378F2-3F07-4C76-8325-712093384F29}" srcOrd="0" destOrd="0" presId="urn:microsoft.com/office/officeart/2005/8/layout/list1"/>
    <dgm:cxn modelId="{6F62FF84-822D-4245-997A-2F587543B02C}" type="presParOf" srcId="{338378F2-3F07-4C76-8325-712093384F29}" destId="{43C7CF87-AF2E-4208-94A2-63D5EE84BEA7}" srcOrd="0" destOrd="0" presId="urn:microsoft.com/office/officeart/2005/8/layout/list1"/>
    <dgm:cxn modelId="{383D124D-344D-49B0-8972-CA0F7A9D2CDE}" type="presParOf" srcId="{338378F2-3F07-4C76-8325-712093384F29}" destId="{9DC3BC3B-E98C-4902-ACA6-928C56D6317F}" srcOrd="1" destOrd="0" presId="urn:microsoft.com/office/officeart/2005/8/layout/list1"/>
    <dgm:cxn modelId="{BC23D7C1-A8A6-4F30-BC1B-A75006ED9554}" type="presParOf" srcId="{0596F00E-2A48-44DE-98EB-0A723D874D0A}" destId="{0A21EB00-7662-4444-AA77-6E3FB7F6E31E}" srcOrd="1" destOrd="0" presId="urn:microsoft.com/office/officeart/2005/8/layout/list1"/>
    <dgm:cxn modelId="{45325A34-C680-4354-8203-D8C6EF1EA417}" type="presParOf" srcId="{0596F00E-2A48-44DE-98EB-0A723D874D0A}" destId="{7C0B25DC-BB94-470B-94A2-5BD955EA4075}" srcOrd="2" destOrd="0" presId="urn:microsoft.com/office/officeart/2005/8/layout/list1"/>
    <dgm:cxn modelId="{0F13D0CC-8C64-4D44-B288-A1F78DF59B37}" type="presParOf" srcId="{0596F00E-2A48-44DE-98EB-0A723D874D0A}" destId="{18CC29A5-8904-43E2-B3DE-B988A1DA4A62}" srcOrd="3" destOrd="0" presId="urn:microsoft.com/office/officeart/2005/8/layout/list1"/>
    <dgm:cxn modelId="{85985DF6-2481-4728-9123-118FECFA5A8C}" type="presParOf" srcId="{0596F00E-2A48-44DE-98EB-0A723D874D0A}" destId="{7B3A7450-D912-48FD-B435-457155C84D11}" srcOrd="4" destOrd="0" presId="urn:microsoft.com/office/officeart/2005/8/layout/list1"/>
    <dgm:cxn modelId="{D1305468-1889-4DCC-A030-2CAA73DD8E2A}" type="presParOf" srcId="{7B3A7450-D912-48FD-B435-457155C84D11}" destId="{79C83E4F-8043-4924-8F8B-51F17B3569CA}" srcOrd="0" destOrd="0" presId="urn:microsoft.com/office/officeart/2005/8/layout/list1"/>
    <dgm:cxn modelId="{EC9AB373-8F7C-448C-9559-F8575B2453C1}" type="presParOf" srcId="{7B3A7450-D912-48FD-B435-457155C84D11}" destId="{B50B94C8-CC2E-4F0C-BABF-96BD4F95C4F8}" srcOrd="1" destOrd="0" presId="urn:microsoft.com/office/officeart/2005/8/layout/list1"/>
    <dgm:cxn modelId="{8650A4BE-9374-42C3-A28C-E95E18E2B352}" type="presParOf" srcId="{0596F00E-2A48-44DE-98EB-0A723D874D0A}" destId="{CD04B0FD-1E70-4BFD-B4DD-7E099719A2F6}" srcOrd="5" destOrd="0" presId="urn:microsoft.com/office/officeart/2005/8/layout/list1"/>
    <dgm:cxn modelId="{49C13F14-34E7-4569-A78A-D47F8B614E94}" type="presParOf" srcId="{0596F00E-2A48-44DE-98EB-0A723D874D0A}" destId="{E93C7938-1995-4611-A050-091AF9CD50AD}" srcOrd="6" destOrd="0" presId="urn:microsoft.com/office/officeart/2005/8/layout/list1"/>
    <dgm:cxn modelId="{72EDA756-E280-448C-99DB-F05943828F82}" type="presParOf" srcId="{0596F00E-2A48-44DE-98EB-0A723D874D0A}" destId="{9114B799-3CDF-4C97-ABA6-20A2FC175A71}" srcOrd="7" destOrd="0" presId="urn:microsoft.com/office/officeart/2005/8/layout/list1"/>
    <dgm:cxn modelId="{C362C852-36E6-41BC-BABE-127437B76B01}" type="presParOf" srcId="{0596F00E-2A48-44DE-98EB-0A723D874D0A}" destId="{D99D3F45-0FF6-47D1-A43B-076397C8B382}" srcOrd="8" destOrd="0" presId="urn:microsoft.com/office/officeart/2005/8/layout/list1"/>
    <dgm:cxn modelId="{63007690-D74F-49AD-B087-7DC3C8B7601A}" type="presParOf" srcId="{D99D3F45-0FF6-47D1-A43B-076397C8B382}" destId="{B5460F4B-7654-46CC-B024-88894442C2C7}" srcOrd="0" destOrd="0" presId="urn:microsoft.com/office/officeart/2005/8/layout/list1"/>
    <dgm:cxn modelId="{92199936-775E-46D5-87E2-9016A6065A78}" type="presParOf" srcId="{D99D3F45-0FF6-47D1-A43B-076397C8B382}" destId="{8C0C9D8F-5C5F-49E9-A64E-B3516BF99316}" srcOrd="1" destOrd="0" presId="urn:microsoft.com/office/officeart/2005/8/layout/list1"/>
    <dgm:cxn modelId="{7460CC14-BE52-4FCD-ABA8-5E6621829927}" type="presParOf" srcId="{0596F00E-2A48-44DE-98EB-0A723D874D0A}" destId="{B6CBAAFD-2D1A-4BF0-8724-7887DB83FE83}" srcOrd="9" destOrd="0" presId="urn:microsoft.com/office/officeart/2005/8/layout/list1"/>
    <dgm:cxn modelId="{69D9C7B1-FCC4-4491-8A2F-E3A669C7FEA2}" type="presParOf" srcId="{0596F00E-2A48-44DE-98EB-0A723D874D0A}" destId="{2A95DB59-74B0-4B0F-AC73-06D29DC0B973}" srcOrd="10" destOrd="0" presId="urn:microsoft.com/office/officeart/2005/8/layout/list1"/>
    <dgm:cxn modelId="{95549950-7891-4C15-95F1-FBA806A8A4F2}" type="presParOf" srcId="{0596F00E-2A48-44DE-98EB-0A723D874D0A}" destId="{19686284-5374-4D33-9A37-17903D06164F}" srcOrd="11" destOrd="0" presId="urn:microsoft.com/office/officeart/2005/8/layout/list1"/>
    <dgm:cxn modelId="{7B5A1D65-7B0E-442C-9237-78F7E4503BFF}" type="presParOf" srcId="{0596F00E-2A48-44DE-98EB-0A723D874D0A}" destId="{44F43D77-A598-4500-B265-ACE39282EEE6}" srcOrd="12" destOrd="0" presId="urn:microsoft.com/office/officeart/2005/8/layout/list1"/>
    <dgm:cxn modelId="{976FE61B-405D-47DD-81C2-07DF287EA23A}" type="presParOf" srcId="{44F43D77-A598-4500-B265-ACE39282EEE6}" destId="{56307164-DC3E-4A02-94C1-23CB99397A17}" srcOrd="0" destOrd="0" presId="urn:microsoft.com/office/officeart/2005/8/layout/list1"/>
    <dgm:cxn modelId="{256F8A01-AA40-4485-A0AE-BC8557F718CE}" type="presParOf" srcId="{44F43D77-A598-4500-B265-ACE39282EEE6}" destId="{0893E421-0749-4DD0-925D-88B0362FD542}" srcOrd="1" destOrd="0" presId="urn:microsoft.com/office/officeart/2005/8/layout/list1"/>
    <dgm:cxn modelId="{7AEDE61D-66A6-44B1-BA8A-C169CD2ABFD7}" type="presParOf" srcId="{0596F00E-2A48-44DE-98EB-0A723D874D0A}" destId="{B788DC23-BD02-4A44-9229-D50AAE2C8E2B}" srcOrd="13" destOrd="0" presId="urn:microsoft.com/office/officeart/2005/8/layout/list1"/>
    <dgm:cxn modelId="{29C6FA20-B88C-407A-AEC8-335778E76F2A}" type="presParOf" srcId="{0596F00E-2A48-44DE-98EB-0A723D874D0A}" destId="{0E896D5D-A3E9-4B3D-A486-48EBD23886E1}" srcOrd="14" destOrd="0" presId="urn:microsoft.com/office/officeart/2005/8/layout/list1"/>
    <dgm:cxn modelId="{ADE59751-6A4D-43BF-874D-64EC51B83CE8}" type="presParOf" srcId="{0596F00E-2A48-44DE-98EB-0A723D874D0A}" destId="{CE11CDD4-0C01-4758-A7D7-501AE8399603}" srcOrd="15" destOrd="0" presId="urn:microsoft.com/office/officeart/2005/8/layout/list1"/>
    <dgm:cxn modelId="{521D0E03-5DA5-4E9A-AE63-152A884A1E7A}" type="presParOf" srcId="{0596F00E-2A48-44DE-98EB-0A723D874D0A}" destId="{8C1647E6-159A-4F0F-8BCE-245765081458}" srcOrd="16" destOrd="0" presId="urn:microsoft.com/office/officeart/2005/8/layout/list1"/>
    <dgm:cxn modelId="{5EF3893D-2E96-407F-9947-7D901CCF34F3}" type="presParOf" srcId="{8C1647E6-159A-4F0F-8BCE-245765081458}" destId="{34297668-537E-40A3-A888-BD22E17F90B2}" srcOrd="0" destOrd="0" presId="urn:microsoft.com/office/officeart/2005/8/layout/list1"/>
    <dgm:cxn modelId="{06BED823-3BC0-4B9A-B142-29436530CEEB}" type="presParOf" srcId="{8C1647E6-159A-4F0F-8BCE-245765081458}" destId="{9777F30A-94FC-438D-90BD-D4608198EB8F}" srcOrd="1" destOrd="0" presId="urn:microsoft.com/office/officeart/2005/8/layout/list1"/>
    <dgm:cxn modelId="{E3EA54E2-C1A5-458C-9B72-53420496DE8B}" type="presParOf" srcId="{0596F00E-2A48-44DE-98EB-0A723D874D0A}" destId="{B15B39B8-6C4E-4716-A01C-9C07C9C85675}" srcOrd="17" destOrd="0" presId="urn:microsoft.com/office/officeart/2005/8/layout/list1"/>
    <dgm:cxn modelId="{E5C9B315-B74E-4C8E-B421-657787D2EBE1}" type="presParOf" srcId="{0596F00E-2A48-44DE-98EB-0A723D874D0A}" destId="{CB9E9B6F-21FA-423F-87E6-F8721086BD6E}" srcOrd="18" destOrd="0" presId="urn:microsoft.com/office/officeart/2005/8/layout/list1"/>
  </dgm:cxnLst>
  <dgm:bg/>
  <dgm:whole/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482EE62F-7750-42A8-8674-8A77405848CA}" type="doc">
      <dgm:prSet loTypeId="urn:microsoft.com/office/officeart/2005/8/layout/list1" loCatId="list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FAEECA9-EB04-426F-ADBA-A8F0FFE14CCC}">
      <dgm:prSet phldrT="[Texto]" custT="1"/>
      <dgm:spPr>
        <a:solidFill>
          <a:srgbClr val="FF0000"/>
        </a:solidFill>
      </dgm:spPr>
      <dgm:t>
        <a:bodyPr/>
        <a:lstStyle/>
        <a:p>
          <a:r>
            <a:rPr lang="en-US" sz="2000" dirty="0" smtClean="0"/>
            <a:t>¿</a:t>
          </a:r>
          <a:r>
            <a:rPr lang="en-US" sz="2000" dirty="0" err="1" smtClean="0"/>
            <a:t>Qué</a:t>
          </a:r>
          <a:r>
            <a:rPr lang="en-US" sz="2000" dirty="0" smtClean="0"/>
            <a:t> son los </a:t>
          </a:r>
          <a:r>
            <a:rPr lang="en-US" sz="2000" dirty="0" err="1" smtClean="0"/>
            <a:t>procesos</a:t>
          </a:r>
          <a:r>
            <a:rPr lang="en-US" sz="2000" dirty="0" smtClean="0"/>
            <a:t>?</a:t>
          </a:r>
          <a:endParaRPr lang="en-US" sz="2000" dirty="0"/>
        </a:p>
      </dgm:t>
    </dgm:pt>
    <dgm:pt modelId="{FD72C153-4A15-4BF7-AF71-D694A0265398}" type="parTrans" cxnId="{84DC088C-75EF-4ADF-992C-37372EF7BBD3}">
      <dgm:prSet/>
      <dgm:spPr/>
      <dgm:t>
        <a:bodyPr/>
        <a:lstStyle/>
        <a:p>
          <a:endParaRPr lang="en-US"/>
        </a:p>
      </dgm:t>
    </dgm:pt>
    <dgm:pt modelId="{AE729EA9-4055-428F-A525-B6EE8C66F19C}" type="sibTrans" cxnId="{84DC088C-75EF-4ADF-992C-37372EF7BBD3}">
      <dgm:prSet/>
      <dgm:spPr/>
      <dgm:t>
        <a:bodyPr/>
        <a:lstStyle/>
        <a:p>
          <a:endParaRPr lang="en-US"/>
        </a:p>
      </dgm:t>
    </dgm:pt>
    <dgm:pt modelId="{985038F1-91AC-418E-85E5-C1B78F1B20B1}">
      <dgm:prSet phldrT="[Texto]" custT="1"/>
      <dgm:spPr>
        <a:solidFill>
          <a:srgbClr val="00B011"/>
        </a:solidFill>
      </dgm:spPr>
      <dgm:t>
        <a:bodyPr/>
        <a:lstStyle/>
        <a:p>
          <a:r>
            <a:rPr lang="en-US" sz="2000" dirty="0" smtClean="0"/>
            <a:t>¿ </a:t>
          </a:r>
          <a:r>
            <a:rPr lang="en-US" sz="2000" dirty="0" err="1" smtClean="0"/>
            <a:t>Qué</a:t>
          </a:r>
          <a:r>
            <a:rPr lang="en-US" sz="2000" dirty="0" smtClean="0"/>
            <a:t> </a:t>
          </a:r>
          <a:r>
            <a:rPr lang="en-US" sz="2000" dirty="0" err="1" smtClean="0"/>
            <a:t>es</a:t>
          </a:r>
          <a:r>
            <a:rPr lang="en-US" sz="2000" dirty="0" smtClean="0"/>
            <a:t> el </a:t>
          </a:r>
          <a:r>
            <a:rPr lang="en-US" sz="2000" dirty="0" err="1" smtClean="0"/>
            <a:t>Diseño</a:t>
          </a:r>
          <a:r>
            <a:rPr lang="en-US" sz="2000" dirty="0" smtClean="0"/>
            <a:t> Conceptual</a:t>
          </a:r>
          <a:r>
            <a:rPr lang="en-US" sz="1600" dirty="0" smtClean="0"/>
            <a:t>?</a:t>
          </a:r>
          <a:endParaRPr lang="en-US" sz="1600" dirty="0"/>
        </a:p>
      </dgm:t>
    </dgm:pt>
    <dgm:pt modelId="{ED8BBA47-5CA0-4A90-9478-3D5A7F085B7C}" type="parTrans" cxnId="{6E9D2B3A-7D02-42DD-BFEF-E6EB042A1CB9}">
      <dgm:prSet/>
      <dgm:spPr/>
      <dgm:t>
        <a:bodyPr/>
        <a:lstStyle/>
        <a:p>
          <a:endParaRPr lang="en-US"/>
        </a:p>
      </dgm:t>
    </dgm:pt>
    <dgm:pt modelId="{E51746DA-BEED-4596-92C9-7D38C6086302}" type="sibTrans" cxnId="{6E9D2B3A-7D02-42DD-BFEF-E6EB042A1CB9}">
      <dgm:prSet/>
      <dgm:spPr/>
      <dgm:t>
        <a:bodyPr/>
        <a:lstStyle/>
        <a:p>
          <a:endParaRPr lang="en-US"/>
        </a:p>
      </dgm:t>
    </dgm:pt>
    <dgm:pt modelId="{7661B3CE-5A9D-482E-B3FD-37BF1E708469}">
      <dgm:prSet phldrT="[Texto]" custT="1"/>
      <dgm:spPr>
        <a:solidFill>
          <a:srgbClr val="0070C0"/>
        </a:solidFill>
      </dgm:spPr>
      <dgm:t>
        <a:bodyPr/>
        <a:lstStyle/>
        <a:p>
          <a:r>
            <a:rPr lang="es-MX" sz="3200" dirty="0" smtClean="0"/>
            <a:t>Información Requerida</a:t>
          </a:r>
          <a:endParaRPr lang="en-US" sz="3200" dirty="0"/>
        </a:p>
      </dgm:t>
    </dgm:pt>
    <dgm:pt modelId="{0A741E34-C803-467A-82B6-E8286F8BEA4F}" type="parTrans" cxnId="{ECE02234-F24B-49BF-B46F-43CB277B6268}">
      <dgm:prSet/>
      <dgm:spPr/>
      <dgm:t>
        <a:bodyPr/>
        <a:lstStyle/>
        <a:p>
          <a:endParaRPr lang="en-US"/>
        </a:p>
      </dgm:t>
    </dgm:pt>
    <dgm:pt modelId="{5A1CD035-702F-48A9-A0D0-261DA972537A}" type="sibTrans" cxnId="{ECE02234-F24B-49BF-B46F-43CB277B6268}">
      <dgm:prSet/>
      <dgm:spPr/>
      <dgm:t>
        <a:bodyPr/>
        <a:lstStyle/>
        <a:p>
          <a:endParaRPr lang="en-US"/>
        </a:p>
      </dgm:t>
    </dgm:pt>
    <dgm:pt modelId="{0293C16A-26A2-471F-B773-B838CF692FBA}">
      <dgm:prSet phldrT="[Texto]" custT="1"/>
      <dgm:spPr>
        <a:solidFill>
          <a:schemeClr val="bg2">
            <a:lumMod val="75000"/>
          </a:schemeClr>
        </a:solidFill>
      </dgm:spPr>
      <dgm:t>
        <a:bodyPr/>
        <a:lstStyle/>
        <a:p>
          <a:r>
            <a:rPr lang="es-MX" sz="2000" dirty="0" smtClean="0">
              <a:solidFill>
                <a:schemeClr val="tx2"/>
              </a:solidFill>
            </a:rPr>
            <a:t>Diagrama de Entrada y Salida</a:t>
          </a:r>
          <a:endParaRPr lang="en-US" sz="2000" dirty="0">
            <a:solidFill>
              <a:schemeClr val="tx2"/>
            </a:solidFill>
          </a:endParaRPr>
        </a:p>
      </dgm:t>
    </dgm:pt>
    <dgm:pt modelId="{45C8687B-6CC1-47F9-BAFA-7E2D6774EDA1}" type="parTrans" cxnId="{823774C3-39FE-4BD7-8F28-FA412D0F035B}">
      <dgm:prSet/>
      <dgm:spPr/>
      <dgm:t>
        <a:bodyPr/>
        <a:lstStyle/>
        <a:p>
          <a:endParaRPr lang="en-US"/>
        </a:p>
      </dgm:t>
    </dgm:pt>
    <dgm:pt modelId="{87A56062-01A4-42E6-A163-BC5BC6F0E3BC}" type="sibTrans" cxnId="{823774C3-39FE-4BD7-8F28-FA412D0F035B}">
      <dgm:prSet/>
      <dgm:spPr/>
      <dgm:t>
        <a:bodyPr/>
        <a:lstStyle/>
        <a:p>
          <a:endParaRPr lang="en-US"/>
        </a:p>
      </dgm:t>
    </dgm:pt>
    <dgm:pt modelId="{045912C5-8AA7-4E3C-B82E-F87BEACE8875}">
      <dgm:prSet phldrT="[Texto]" custT="1"/>
      <dgm:spPr>
        <a:solidFill>
          <a:srgbClr val="FF0000"/>
        </a:solidFill>
      </dgm:spPr>
      <dgm:t>
        <a:bodyPr/>
        <a:lstStyle/>
        <a:p>
          <a:r>
            <a:rPr lang="en-US" sz="2400" dirty="0" err="1" smtClean="0"/>
            <a:t>Motivación</a:t>
          </a:r>
          <a:endParaRPr lang="en-US" sz="2400" dirty="0"/>
        </a:p>
      </dgm:t>
    </dgm:pt>
    <dgm:pt modelId="{DFE1F690-F314-49A9-AEFA-58B3FD2FCE9E}" type="parTrans" cxnId="{EFA4BA37-BC03-4D20-8087-00982176A0B5}">
      <dgm:prSet/>
      <dgm:spPr/>
      <dgm:t>
        <a:bodyPr/>
        <a:lstStyle/>
        <a:p>
          <a:endParaRPr lang="es-ES"/>
        </a:p>
      </dgm:t>
    </dgm:pt>
    <dgm:pt modelId="{D7E0C458-5E26-4C23-A58A-38BA81A5090E}" type="sibTrans" cxnId="{EFA4BA37-BC03-4D20-8087-00982176A0B5}">
      <dgm:prSet/>
      <dgm:spPr/>
      <dgm:t>
        <a:bodyPr/>
        <a:lstStyle/>
        <a:p>
          <a:endParaRPr lang="es-ES"/>
        </a:p>
      </dgm:t>
    </dgm:pt>
    <dgm:pt modelId="{0596F00E-2A48-44DE-98EB-0A723D874D0A}" type="pres">
      <dgm:prSet presAssocID="{482EE62F-7750-42A8-8674-8A77405848CA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38378F2-3F07-4C76-8325-712093384F29}" type="pres">
      <dgm:prSet presAssocID="{045912C5-8AA7-4E3C-B82E-F87BEACE8875}" presName="parentLin" presStyleCnt="0"/>
      <dgm:spPr/>
    </dgm:pt>
    <dgm:pt modelId="{43C7CF87-AF2E-4208-94A2-63D5EE84BEA7}" type="pres">
      <dgm:prSet presAssocID="{045912C5-8AA7-4E3C-B82E-F87BEACE8875}" presName="parentLeftMargin" presStyleLbl="node1" presStyleIdx="0" presStyleCnt="5"/>
      <dgm:spPr/>
      <dgm:t>
        <a:bodyPr/>
        <a:lstStyle/>
        <a:p>
          <a:endParaRPr lang="es-ES"/>
        </a:p>
      </dgm:t>
    </dgm:pt>
    <dgm:pt modelId="{9DC3BC3B-E98C-4902-ACA6-928C56D6317F}" type="pres">
      <dgm:prSet presAssocID="{045912C5-8AA7-4E3C-B82E-F87BEACE8875}" presName="parentText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A21EB00-7662-4444-AA77-6E3FB7F6E31E}" type="pres">
      <dgm:prSet presAssocID="{045912C5-8AA7-4E3C-B82E-F87BEACE8875}" presName="negativeSpace" presStyleCnt="0"/>
      <dgm:spPr/>
    </dgm:pt>
    <dgm:pt modelId="{7C0B25DC-BB94-470B-94A2-5BD955EA4075}" type="pres">
      <dgm:prSet presAssocID="{045912C5-8AA7-4E3C-B82E-F87BEACE8875}" presName="childText" presStyleLbl="conFgAcc1" presStyleIdx="0" presStyleCnt="5">
        <dgm:presLayoutVars>
          <dgm:bulletEnabled val="1"/>
        </dgm:presLayoutVars>
      </dgm:prSet>
      <dgm:spPr/>
    </dgm:pt>
    <dgm:pt modelId="{18CC29A5-8904-43E2-B3DE-B988A1DA4A62}" type="pres">
      <dgm:prSet presAssocID="{D7E0C458-5E26-4C23-A58A-38BA81A5090E}" presName="spaceBetweenRectangles" presStyleCnt="0"/>
      <dgm:spPr/>
    </dgm:pt>
    <dgm:pt modelId="{7B3A7450-D912-48FD-B435-457155C84D11}" type="pres">
      <dgm:prSet presAssocID="{5FAEECA9-EB04-426F-ADBA-A8F0FFE14CCC}" presName="parentLin" presStyleCnt="0"/>
      <dgm:spPr/>
      <dgm:t>
        <a:bodyPr/>
        <a:lstStyle/>
        <a:p>
          <a:endParaRPr lang="en-US"/>
        </a:p>
      </dgm:t>
    </dgm:pt>
    <dgm:pt modelId="{79C83E4F-8043-4924-8F8B-51F17B3569CA}" type="pres">
      <dgm:prSet presAssocID="{5FAEECA9-EB04-426F-ADBA-A8F0FFE14CCC}" presName="parentLeftMargin" presStyleLbl="node1" presStyleIdx="0" presStyleCnt="5"/>
      <dgm:spPr/>
      <dgm:t>
        <a:bodyPr/>
        <a:lstStyle/>
        <a:p>
          <a:endParaRPr lang="en-US"/>
        </a:p>
      </dgm:t>
    </dgm:pt>
    <dgm:pt modelId="{B50B94C8-CC2E-4F0C-BABF-96BD4F95C4F8}" type="pres">
      <dgm:prSet presAssocID="{5FAEECA9-EB04-426F-ADBA-A8F0FFE14CCC}" presName="parentText" presStyleLbl="node1" presStyleIdx="1" presStyleCnt="5" custScaleX="13712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D04B0FD-1E70-4BFD-B4DD-7E099719A2F6}" type="pres">
      <dgm:prSet presAssocID="{5FAEECA9-EB04-426F-ADBA-A8F0FFE14CCC}" presName="negativeSpace" presStyleCnt="0"/>
      <dgm:spPr/>
      <dgm:t>
        <a:bodyPr/>
        <a:lstStyle/>
        <a:p>
          <a:endParaRPr lang="en-US"/>
        </a:p>
      </dgm:t>
    </dgm:pt>
    <dgm:pt modelId="{E93C7938-1995-4611-A050-091AF9CD50AD}" type="pres">
      <dgm:prSet presAssocID="{5FAEECA9-EB04-426F-ADBA-A8F0FFE14CCC}" presName="childText" presStyleLbl="conFgAcc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114B799-3CDF-4C97-ABA6-20A2FC175A71}" type="pres">
      <dgm:prSet presAssocID="{AE729EA9-4055-428F-A525-B6EE8C66F19C}" presName="spaceBetweenRectangles" presStyleCnt="0"/>
      <dgm:spPr/>
      <dgm:t>
        <a:bodyPr/>
        <a:lstStyle/>
        <a:p>
          <a:endParaRPr lang="en-US"/>
        </a:p>
      </dgm:t>
    </dgm:pt>
    <dgm:pt modelId="{D99D3F45-0FF6-47D1-A43B-076397C8B382}" type="pres">
      <dgm:prSet presAssocID="{985038F1-91AC-418E-85E5-C1B78F1B20B1}" presName="parentLin" presStyleCnt="0"/>
      <dgm:spPr/>
      <dgm:t>
        <a:bodyPr/>
        <a:lstStyle/>
        <a:p>
          <a:endParaRPr lang="en-US"/>
        </a:p>
      </dgm:t>
    </dgm:pt>
    <dgm:pt modelId="{B5460F4B-7654-46CC-B024-88894442C2C7}" type="pres">
      <dgm:prSet presAssocID="{985038F1-91AC-418E-85E5-C1B78F1B20B1}" presName="parentLeftMargin" presStyleLbl="node1" presStyleIdx="1" presStyleCnt="5"/>
      <dgm:spPr/>
      <dgm:t>
        <a:bodyPr/>
        <a:lstStyle/>
        <a:p>
          <a:endParaRPr lang="en-US"/>
        </a:p>
      </dgm:t>
    </dgm:pt>
    <dgm:pt modelId="{8C0C9D8F-5C5F-49E9-A64E-B3516BF99316}" type="pres">
      <dgm:prSet presAssocID="{985038F1-91AC-418E-85E5-C1B78F1B20B1}" presName="parentText" presStyleLbl="node1" presStyleIdx="2" presStyleCnt="5" custScaleX="142857" custLinFactNeighborX="-17139" custLinFactNeighborY="3468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6CBAAFD-2D1A-4BF0-8724-7887DB83FE83}" type="pres">
      <dgm:prSet presAssocID="{985038F1-91AC-418E-85E5-C1B78F1B20B1}" presName="negativeSpace" presStyleCnt="0"/>
      <dgm:spPr/>
      <dgm:t>
        <a:bodyPr/>
        <a:lstStyle/>
        <a:p>
          <a:endParaRPr lang="en-US"/>
        </a:p>
      </dgm:t>
    </dgm:pt>
    <dgm:pt modelId="{2A95DB59-74B0-4B0F-AC73-06D29DC0B973}" type="pres">
      <dgm:prSet presAssocID="{985038F1-91AC-418E-85E5-C1B78F1B20B1}" presName="childText" presStyleLbl="conFgAcc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9686284-5374-4D33-9A37-17903D06164F}" type="pres">
      <dgm:prSet presAssocID="{E51746DA-BEED-4596-92C9-7D38C6086302}" presName="spaceBetweenRectangles" presStyleCnt="0"/>
      <dgm:spPr/>
      <dgm:t>
        <a:bodyPr/>
        <a:lstStyle/>
        <a:p>
          <a:endParaRPr lang="en-US"/>
        </a:p>
      </dgm:t>
    </dgm:pt>
    <dgm:pt modelId="{44F43D77-A598-4500-B265-ACE39282EEE6}" type="pres">
      <dgm:prSet presAssocID="{7661B3CE-5A9D-482E-B3FD-37BF1E708469}" presName="parentLin" presStyleCnt="0"/>
      <dgm:spPr/>
      <dgm:t>
        <a:bodyPr/>
        <a:lstStyle/>
        <a:p>
          <a:endParaRPr lang="en-US"/>
        </a:p>
      </dgm:t>
    </dgm:pt>
    <dgm:pt modelId="{56307164-DC3E-4A02-94C1-23CB99397A17}" type="pres">
      <dgm:prSet presAssocID="{7661B3CE-5A9D-482E-B3FD-37BF1E708469}" presName="parentLeftMargin" presStyleLbl="node1" presStyleIdx="2" presStyleCnt="5"/>
      <dgm:spPr/>
      <dgm:t>
        <a:bodyPr/>
        <a:lstStyle/>
        <a:p>
          <a:endParaRPr lang="en-US"/>
        </a:p>
      </dgm:t>
    </dgm:pt>
    <dgm:pt modelId="{0893E421-0749-4DD0-925D-88B0362FD542}" type="pres">
      <dgm:prSet presAssocID="{7661B3CE-5A9D-482E-B3FD-37BF1E708469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788DC23-BD02-4A44-9229-D50AAE2C8E2B}" type="pres">
      <dgm:prSet presAssocID="{7661B3CE-5A9D-482E-B3FD-37BF1E708469}" presName="negativeSpace" presStyleCnt="0"/>
      <dgm:spPr/>
      <dgm:t>
        <a:bodyPr/>
        <a:lstStyle/>
        <a:p>
          <a:endParaRPr lang="en-US"/>
        </a:p>
      </dgm:t>
    </dgm:pt>
    <dgm:pt modelId="{0E896D5D-A3E9-4B3D-A486-48EBD23886E1}" type="pres">
      <dgm:prSet presAssocID="{7661B3CE-5A9D-482E-B3FD-37BF1E708469}" presName="childText" presStyleLbl="conFgAcc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E11CDD4-0C01-4758-A7D7-501AE8399603}" type="pres">
      <dgm:prSet presAssocID="{5A1CD035-702F-48A9-A0D0-261DA972537A}" presName="spaceBetweenRectangles" presStyleCnt="0"/>
      <dgm:spPr/>
      <dgm:t>
        <a:bodyPr/>
        <a:lstStyle/>
        <a:p>
          <a:endParaRPr lang="en-US"/>
        </a:p>
      </dgm:t>
    </dgm:pt>
    <dgm:pt modelId="{8C1647E6-159A-4F0F-8BCE-245765081458}" type="pres">
      <dgm:prSet presAssocID="{0293C16A-26A2-471F-B773-B838CF692FBA}" presName="parentLin" presStyleCnt="0"/>
      <dgm:spPr/>
      <dgm:t>
        <a:bodyPr/>
        <a:lstStyle/>
        <a:p>
          <a:endParaRPr lang="en-US"/>
        </a:p>
      </dgm:t>
    </dgm:pt>
    <dgm:pt modelId="{34297668-537E-40A3-A888-BD22E17F90B2}" type="pres">
      <dgm:prSet presAssocID="{0293C16A-26A2-471F-B773-B838CF692FBA}" presName="parentLeftMargin" presStyleLbl="node1" presStyleIdx="3" presStyleCnt="5"/>
      <dgm:spPr/>
      <dgm:t>
        <a:bodyPr/>
        <a:lstStyle/>
        <a:p>
          <a:endParaRPr lang="en-US"/>
        </a:p>
      </dgm:t>
    </dgm:pt>
    <dgm:pt modelId="{9777F30A-94FC-438D-90BD-D4608198EB8F}" type="pres">
      <dgm:prSet presAssocID="{0293C16A-26A2-471F-B773-B838CF692FBA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15B39B8-6C4E-4716-A01C-9C07C9C85675}" type="pres">
      <dgm:prSet presAssocID="{0293C16A-26A2-471F-B773-B838CF692FBA}" presName="negativeSpace" presStyleCnt="0"/>
      <dgm:spPr/>
      <dgm:t>
        <a:bodyPr/>
        <a:lstStyle/>
        <a:p>
          <a:endParaRPr lang="en-US"/>
        </a:p>
      </dgm:t>
    </dgm:pt>
    <dgm:pt modelId="{CB9E9B6F-21FA-423F-87E6-F8721086BD6E}" type="pres">
      <dgm:prSet presAssocID="{0293C16A-26A2-471F-B773-B838CF692FBA}" presName="childText" presStyleLbl="conFgAcc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CE02234-F24B-49BF-B46F-43CB277B6268}" srcId="{482EE62F-7750-42A8-8674-8A77405848CA}" destId="{7661B3CE-5A9D-482E-B3FD-37BF1E708469}" srcOrd="3" destOrd="0" parTransId="{0A741E34-C803-467A-82B6-E8286F8BEA4F}" sibTransId="{5A1CD035-702F-48A9-A0D0-261DA972537A}"/>
    <dgm:cxn modelId="{B9F1388A-FD87-4F2E-AF6D-A6F1434A1FE9}" type="presOf" srcId="{985038F1-91AC-418E-85E5-C1B78F1B20B1}" destId="{B5460F4B-7654-46CC-B024-88894442C2C7}" srcOrd="0" destOrd="0" presId="urn:microsoft.com/office/officeart/2005/8/layout/list1"/>
    <dgm:cxn modelId="{0470E634-6AF2-4204-964C-D0002A0EAA30}" type="presOf" srcId="{045912C5-8AA7-4E3C-B82E-F87BEACE8875}" destId="{9DC3BC3B-E98C-4902-ACA6-928C56D6317F}" srcOrd="1" destOrd="0" presId="urn:microsoft.com/office/officeart/2005/8/layout/list1"/>
    <dgm:cxn modelId="{131D35A7-4549-4A81-BCCA-9AE99F119ED4}" type="presOf" srcId="{0293C16A-26A2-471F-B773-B838CF692FBA}" destId="{9777F30A-94FC-438D-90BD-D4608198EB8F}" srcOrd="1" destOrd="0" presId="urn:microsoft.com/office/officeart/2005/8/layout/list1"/>
    <dgm:cxn modelId="{B384250E-050C-4270-861B-F3DCA54E6483}" type="presOf" srcId="{7661B3CE-5A9D-482E-B3FD-37BF1E708469}" destId="{56307164-DC3E-4A02-94C1-23CB99397A17}" srcOrd="0" destOrd="0" presId="urn:microsoft.com/office/officeart/2005/8/layout/list1"/>
    <dgm:cxn modelId="{9346C29B-D0F0-4294-813D-4E147C093D84}" type="presOf" srcId="{5FAEECA9-EB04-426F-ADBA-A8F0FFE14CCC}" destId="{79C83E4F-8043-4924-8F8B-51F17B3569CA}" srcOrd="0" destOrd="0" presId="urn:microsoft.com/office/officeart/2005/8/layout/list1"/>
    <dgm:cxn modelId="{250404CE-D4A6-4F52-879C-323ED51B03E1}" type="presOf" srcId="{985038F1-91AC-418E-85E5-C1B78F1B20B1}" destId="{8C0C9D8F-5C5F-49E9-A64E-B3516BF99316}" srcOrd="1" destOrd="0" presId="urn:microsoft.com/office/officeart/2005/8/layout/list1"/>
    <dgm:cxn modelId="{84DC088C-75EF-4ADF-992C-37372EF7BBD3}" srcId="{482EE62F-7750-42A8-8674-8A77405848CA}" destId="{5FAEECA9-EB04-426F-ADBA-A8F0FFE14CCC}" srcOrd="1" destOrd="0" parTransId="{FD72C153-4A15-4BF7-AF71-D694A0265398}" sibTransId="{AE729EA9-4055-428F-A525-B6EE8C66F19C}"/>
    <dgm:cxn modelId="{536D4351-A99C-4FF3-9D3F-0398F24DC75C}" type="presOf" srcId="{7661B3CE-5A9D-482E-B3FD-37BF1E708469}" destId="{0893E421-0749-4DD0-925D-88B0362FD542}" srcOrd="1" destOrd="0" presId="urn:microsoft.com/office/officeart/2005/8/layout/list1"/>
    <dgm:cxn modelId="{828D39D0-E511-4F50-9BD2-52F740C763E3}" type="presOf" srcId="{0293C16A-26A2-471F-B773-B838CF692FBA}" destId="{34297668-537E-40A3-A888-BD22E17F90B2}" srcOrd="0" destOrd="0" presId="urn:microsoft.com/office/officeart/2005/8/layout/list1"/>
    <dgm:cxn modelId="{6E9D2B3A-7D02-42DD-BFEF-E6EB042A1CB9}" srcId="{482EE62F-7750-42A8-8674-8A77405848CA}" destId="{985038F1-91AC-418E-85E5-C1B78F1B20B1}" srcOrd="2" destOrd="0" parTransId="{ED8BBA47-5CA0-4A90-9478-3D5A7F085B7C}" sibTransId="{E51746DA-BEED-4596-92C9-7D38C6086302}"/>
    <dgm:cxn modelId="{0DCE5BD2-1F06-41A5-8381-BB7B47CA020D}" type="presOf" srcId="{045912C5-8AA7-4E3C-B82E-F87BEACE8875}" destId="{43C7CF87-AF2E-4208-94A2-63D5EE84BEA7}" srcOrd="0" destOrd="0" presId="urn:microsoft.com/office/officeart/2005/8/layout/list1"/>
    <dgm:cxn modelId="{823774C3-39FE-4BD7-8F28-FA412D0F035B}" srcId="{482EE62F-7750-42A8-8674-8A77405848CA}" destId="{0293C16A-26A2-471F-B773-B838CF692FBA}" srcOrd="4" destOrd="0" parTransId="{45C8687B-6CC1-47F9-BAFA-7E2D6774EDA1}" sibTransId="{87A56062-01A4-42E6-A163-BC5BC6F0E3BC}"/>
    <dgm:cxn modelId="{B12C36DD-CE1B-46A3-96E7-C1AC160ACA77}" type="presOf" srcId="{482EE62F-7750-42A8-8674-8A77405848CA}" destId="{0596F00E-2A48-44DE-98EB-0A723D874D0A}" srcOrd="0" destOrd="0" presId="urn:microsoft.com/office/officeart/2005/8/layout/list1"/>
    <dgm:cxn modelId="{D0B19D21-9032-43F0-8B7C-0A53C1E361CF}" type="presOf" srcId="{5FAEECA9-EB04-426F-ADBA-A8F0FFE14CCC}" destId="{B50B94C8-CC2E-4F0C-BABF-96BD4F95C4F8}" srcOrd="1" destOrd="0" presId="urn:microsoft.com/office/officeart/2005/8/layout/list1"/>
    <dgm:cxn modelId="{EFA4BA37-BC03-4D20-8087-00982176A0B5}" srcId="{482EE62F-7750-42A8-8674-8A77405848CA}" destId="{045912C5-8AA7-4E3C-B82E-F87BEACE8875}" srcOrd="0" destOrd="0" parTransId="{DFE1F690-F314-49A9-AEFA-58B3FD2FCE9E}" sibTransId="{D7E0C458-5E26-4C23-A58A-38BA81A5090E}"/>
    <dgm:cxn modelId="{DD1D9EF7-5572-4044-B877-B4EA35A7120A}" type="presParOf" srcId="{0596F00E-2A48-44DE-98EB-0A723D874D0A}" destId="{338378F2-3F07-4C76-8325-712093384F29}" srcOrd="0" destOrd="0" presId="urn:microsoft.com/office/officeart/2005/8/layout/list1"/>
    <dgm:cxn modelId="{D7A8BC87-0292-4A48-A34B-EBCC38FB7C63}" type="presParOf" srcId="{338378F2-3F07-4C76-8325-712093384F29}" destId="{43C7CF87-AF2E-4208-94A2-63D5EE84BEA7}" srcOrd="0" destOrd="0" presId="urn:microsoft.com/office/officeart/2005/8/layout/list1"/>
    <dgm:cxn modelId="{E3468DDB-D717-4597-9D1F-7307C4BDAA79}" type="presParOf" srcId="{338378F2-3F07-4C76-8325-712093384F29}" destId="{9DC3BC3B-E98C-4902-ACA6-928C56D6317F}" srcOrd="1" destOrd="0" presId="urn:microsoft.com/office/officeart/2005/8/layout/list1"/>
    <dgm:cxn modelId="{2EA02210-7653-4E08-B3BB-20B7CA9F3610}" type="presParOf" srcId="{0596F00E-2A48-44DE-98EB-0A723D874D0A}" destId="{0A21EB00-7662-4444-AA77-6E3FB7F6E31E}" srcOrd="1" destOrd="0" presId="urn:microsoft.com/office/officeart/2005/8/layout/list1"/>
    <dgm:cxn modelId="{618E47AE-BB5E-4451-BE1F-DFD4F4DE9C4C}" type="presParOf" srcId="{0596F00E-2A48-44DE-98EB-0A723D874D0A}" destId="{7C0B25DC-BB94-470B-94A2-5BD955EA4075}" srcOrd="2" destOrd="0" presId="urn:microsoft.com/office/officeart/2005/8/layout/list1"/>
    <dgm:cxn modelId="{CF5DC5BD-971B-4A6B-AA1B-A00FF441ED7E}" type="presParOf" srcId="{0596F00E-2A48-44DE-98EB-0A723D874D0A}" destId="{18CC29A5-8904-43E2-B3DE-B988A1DA4A62}" srcOrd="3" destOrd="0" presId="urn:microsoft.com/office/officeart/2005/8/layout/list1"/>
    <dgm:cxn modelId="{8117AD06-0ED3-4DD7-9F23-8F84F865AAE3}" type="presParOf" srcId="{0596F00E-2A48-44DE-98EB-0A723D874D0A}" destId="{7B3A7450-D912-48FD-B435-457155C84D11}" srcOrd="4" destOrd="0" presId="urn:microsoft.com/office/officeart/2005/8/layout/list1"/>
    <dgm:cxn modelId="{982BE6B2-AA36-4ED0-AF32-3AF42A314657}" type="presParOf" srcId="{7B3A7450-D912-48FD-B435-457155C84D11}" destId="{79C83E4F-8043-4924-8F8B-51F17B3569CA}" srcOrd="0" destOrd="0" presId="urn:microsoft.com/office/officeart/2005/8/layout/list1"/>
    <dgm:cxn modelId="{A50AE306-13AF-45B4-9026-17AF10D4436E}" type="presParOf" srcId="{7B3A7450-D912-48FD-B435-457155C84D11}" destId="{B50B94C8-CC2E-4F0C-BABF-96BD4F95C4F8}" srcOrd="1" destOrd="0" presId="urn:microsoft.com/office/officeart/2005/8/layout/list1"/>
    <dgm:cxn modelId="{A4878ECF-BD55-4A56-9067-E4935CA113F6}" type="presParOf" srcId="{0596F00E-2A48-44DE-98EB-0A723D874D0A}" destId="{CD04B0FD-1E70-4BFD-B4DD-7E099719A2F6}" srcOrd="5" destOrd="0" presId="urn:microsoft.com/office/officeart/2005/8/layout/list1"/>
    <dgm:cxn modelId="{CCB45D56-7A37-4CFE-A29D-DB60FB33F443}" type="presParOf" srcId="{0596F00E-2A48-44DE-98EB-0A723D874D0A}" destId="{E93C7938-1995-4611-A050-091AF9CD50AD}" srcOrd="6" destOrd="0" presId="urn:microsoft.com/office/officeart/2005/8/layout/list1"/>
    <dgm:cxn modelId="{662C1926-EB8D-4493-BB1B-18414A0B2EB7}" type="presParOf" srcId="{0596F00E-2A48-44DE-98EB-0A723D874D0A}" destId="{9114B799-3CDF-4C97-ABA6-20A2FC175A71}" srcOrd="7" destOrd="0" presId="urn:microsoft.com/office/officeart/2005/8/layout/list1"/>
    <dgm:cxn modelId="{5E9ABF80-F4BC-40F0-AFBC-BFFDDC796F4D}" type="presParOf" srcId="{0596F00E-2A48-44DE-98EB-0A723D874D0A}" destId="{D99D3F45-0FF6-47D1-A43B-076397C8B382}" srcOrd="8" destOrd="0" presId="urn:microsoft.com/office/officeart/2005/8/layout/list1"/>
    <dgm:cxn modelId="{B6F92D09-AB81-4C66-8C73-F43A28DA48BD}" type="presParOf" srcId="{D99D3F45-0FF6-47D1-A43B-076397C8B382}" destId="{B5460F4B-7654-46CC-B024-88894442C2C7}" srcOrd="0" destOrd="0" presId="urn:microsoft.com/office/officeart/2005/8/layout/list1"/>
    <dgm:cxn modelId="{8C1797F8-0D03-41E6-BC02-389271303A56}" type="presParOf" srcId="{D99D3F45-0FF6-47D1-A43B-076397C8B382}" destId="{8C0C9D8F-5C5F-49E9-A64E-B3516BF99316}" srcOrd="1" destOrd="0" presId="urn:microsoft.com/office/officeart/2005/8/layout/list1"/>
    <dgm:cxn modelId="{E9E82472-628D-4B2B-9CC1-DA8D4E83BABE}" type="presParOf" srcId="{0596F00E-2A48-44DE-98EB-0A723D874D0A}" destId="{B6CBAAFD-2D1A-4BF0-8724-7887DB83FE83}" srcOrd="9" destOrd="0" presId="urn:microsoft.com/office/officeart/2005/8/layout/list1"/>
    <dgm:cxn modelId="{6E8909DF-5D4D-43E5-AADC-3BF23494563F}" type="presParOf" srcId="{0596F00E-2A48-44DE-98EB-0A723D874D0A}" destId="{2A95DB59-74B0-4B0F-AC73-06D29DC0B973}" srcOrd="10" destOrd="0" presId="urn:microsoft.com/office/officeart/2005/8/layout/list1"/>
    <dgm:cxn modelId="{B26FE538-6E07-4994-9DC3-C4CE912DB20B}" type="presParOf" srcId="{0596F00E-2A48-44DE-98EB-0A723D874D0A}" destId="{19686284-5374-4D33-9A37-17903D06164F}" srcOrd="11" destOrd="0" presId="urn:microsoft.com/office/officeart/2005/8/layout/list1"/>
    <dgm:cxn modelId="{9174E230-30D4-4BEC-BDC4-4E1304D664C6}" type="presParOf" srcId="{0596F00E-2A48-44DE-98EB-0A723D874D0A}" destId="{44F43D77-A598-4500-B265-ACE39282EEE6}" srcOrd="12" destOrd="0" presId="urn:microsoft.com/office/officeart/2005/8/layout/list1"/>
    <dgm:cxn modelId="{D1AE4F99-F0FC-4606-9489-89B2D47AB85B}" type="presParOf" srcId="{44F43D77-A598-4500-B265-ACE39282EEE6}" destId="{56307164-DC3E-4A02-94C1-23CB99397A17}" srcOrd="0" destOrd="0" presId="urn:microsoft.com/office/officeart/2005/8/layout/list1"/>
    <dgm:cxn modelId="{18A7D773-19F3-486B-955B-E825E38E9880}" type="presParOf" srcId="{44F43D77-A598-4500-B265-ACE39282EEE6}" destId="{0893E421-0749-4DD0-925D-88B0362FD542}" srcOrd="1" destOrd="0" presId="urn:microsoft.com/office/officeart/2005/8/layout/list1"/>
    <dgm:cxn modelId="{742522F0-779F-4D63-9696-B51D11ADA025}" type="presParOf" srcId="{0596F00E-2A48-44DE-98EB-0A723D874D0A}" destId="{B788DC23-BD02-4A44-9229-D50AAE2C8E2B}" srcOrd="13" destOrd="0" presId="urn:microsoft.com/office/officeart/2005/8/layout/list1"/>
    <dgm:cxn modelId="{249BFDC7-C835-48BE-8822-04B5872397DD}" type="presParOf" srcId="{0596F00E-2A48-44DE-98EB-0A723D874D0A}" destId="{0E896D5D-A3E9-4B3D-A486-48EBD23886E1}" srcOrd="14" destOrd="0" presId="urn:microsoft.com/office/officeart/2005/8/layout/list1"/>
    <dgm:cxn modelId="{6888C653-366F-4F45-AA04-96EA1FDBEE10}" type="presParOf" srcId="{0596F00E-2A48-44DE-98EB-0A723D874D0A}" destId="{CE11CDD4-0C01-4758-A7D7-501AE8399603}" srcOrd="15" destOrd="0" presId="urn:microsoft.com/office/officeart/2005/8/layout/list1"/>
    <dgm:cxn modelId="{44623A61-B626-4703-9020-0B6B1C80D680}" type="presParOf" srcId="{0596F00E-2A48-44DE-98EB-0A723D874D0A}" destId="{8C1647E6-159A-4F0F-8BCE-245765081458}" srcOrd="16" destOrd="0" presId="urn:microsoft.com/office/officeart/2005/8/layout/list1"/>
    <dgm:cxn modelId="{68B78D00-D25F-46CB-B90C-63683FD40616}" type="presParOf" srcId="{8C1647E6-159A-4F0F-8BCE-245765081458}" destId="{34297668-537E-40A3-A888-BD22E17F90B2}" srcOrd="0" destOrd="0" presId="urn:microsoft.com/office/officeart/2005/8/layout/list1"/>
    <dgm:cxn modelId="{1849FFB2-556B-42B2-8680-867A775BC7CA}" type="presParOf" srcId="{8C1647E6-159A-4F0F-8BCE-245765081458}" destId="{9777F30A-94FC-438D-90BD-D4608198EB8F}" srcOrd="1" destOrd="0" presId="urn:microsoft.com/office/officeart/2005/8/layout/list1"/>
    <dgm:cxn modelId="{A31E81A5-4C9A-445E-9861-330254C2DCC4}" type="presParOf" srcId="{0596F00E-2A48-44DE-98EB-0A723D874D0A}" destId="{B15B39B8-6C4E-4716-A01C-9C07C9C85675}" srcOrd="17" destOrd="0" presId="urn:microsoft.com/office/officeart/2005/8/layout/list1"/>
    <dgm:cxn modelId="{4D3202AA-04E4-4F56-BD24-410146ED7D68}" type="presParOf" srcId="{0596F00E-2A48-44DE-98EB-0A723D874D0A}" destId="{CB9E9B6F-21FA-423F-87E6-F8721086BD6E}" srcOrd="18" destOrd="0" presId="urn:microsoft.com/office/officeart/2005/8/layout/list1"/>
  </dgm:cxnLst>
  <dgm:bg/>
  <dgm:whole/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482EE62F-7750-42A8-8674-8A77405848CA}" type="doc">
      <dgm:prSet loTypeId="urn:microsoft.com/office/officeart/2005/8/layout/list1" loCatId="list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FAEECA9-EB04-426F-ADBA-A8F0FFE14CCC}">
      <dgm:prSet phldrT="[Texto]" custT="1"/>
      <dgm:spPr>
        <a:solidFill>
          <a:srgbClr val="FF0000"/>
        </a:solidFill>
      </dgm:spPr>
      <dgm:t>
        <a:bodyPr/>
        <a:lstStyle/>
        <a:p>
          <a:r>
            <a:rPr lang="en-US" sz="2000" dirty="0" smtClean="0"/>
            <a:t>¿</a:t>
          </a:r>
          <a:r>
            <a:rPr lang="en-US" sz="2000" dirty="0" err="1" smtClean="0"/>
            <a:t>Qué</a:t>
          </a:r>
          <a:r>
            <a:rPr lang="en-US" sz="2000" dirty="0" smtClean="0"/>
            <a:t> son los </a:t>
          </a:r>
          <a:r>
            <a:rPr lang="en-US" sz="2000" dirty="0" err="1" smtClean="0"/>
            <a:t>procesos</a:t>
          </a:r>
          <a:r>
            <a:rPr lang="en-US" sz="2000" dirty="0" smtClean="0"/>
            <a:t>?</a:t>
          </a:r>
          <a:endParaRPr lang="en-US" sz="2000" dirty="0"/>
        </a:p>
      </dgm:t>
    </dgm:pt>
    <dgm:pt modelId="{FD72C153-4A15-4BF7-AF71-D694A0265398}" type="parTrans" cxnId="{84DC088C-75EF-4ADF-992C-37372EF7BBD3}">
      <dgm:prSet/>
      <dgm:spPr/>
      <dgm:t>
        <a:bodyPr/>
        <a:lstStyle/>
        <a:p>
          <a:endParaRPr lang="en-US"/>
        </a:p>
      </dgm:t>
    </dgm:pt>
    <dgm:pt modelId="{AE729EA9-4055-428F-A525-B6EE8C66F19C}" type="sibTrans" cxnId="{84DC088C-75EF-4ADF-992C-37372EF7BBD3}">
      <dgm:prSet/>
      <dgm:spPr/>
      <dgm:t>
        <a:bodyPr/>
        <a:lstStyle/>
        <a:p>
          <a:endParaRPr lang="en-US"/>
        </a:p>
      </dgm:t>
    </dgm:pt>
    <dgm:pt modelId="{985038F1-91AC-418E-85E5-C1B78F1B20B1}">
      <dgm:prSet phldrT="[Texto]" custT="1"/>
      <dgm:spPr>
        <a:solidFill>
          <a:srgbClr val="00B011"/>
        </a:solidFill>
      </dgm:spPr>
      <dgm:t>
        <a:bodyPr/>
        <a:lstStyle/>
        <a:p>
          <a:r>
            <a:rPr lang="en-US" sz="2000" dirty="0" smtClean="0"/>
            <a:t>¿ </a:t>
          </a:r>
          <a:r>
            <a:rPr lang="en-US" sz="2000" dirty="0" err="1" smtClean="0"/>
            <a:t>Qué</a:t>
          </a:r>
          <a:r>
            <a:rPr lang="en-US" sz="2000" dirty="0" smtClean="0"/>
            <a:t> </a:t>
          </a:r>
          <a:r>
            <a:rPr lang="en-US" sz="2000" dirty="0" err="1" smtClean="0"/>
            <a:t>es</a:t>
          </a:r>
          <a:r>
            <a:rPr lang="en-US" sz="2000" dirty="0" smtClean="0"/>
            <a:t> el </a:t>
          </a:r>
          <a:r>
            <a:rPr lang="en-US" sz="2000" dirty="0" err="1" smtClean="0"/>
            <a:t>Diseño</a:t>
          </a:r>
          <a:r>
            <a:rPr lang="en-US" sz="2000" dirty="0" smtClean="0"/>
            <a:t> Conceptual</a:t>
          </a:r>
          <a:r>
            <a:rPr lang="en-US" sz="1600" dirty="0" smtClean="0"/>
            <a:t>?</a:t>
          </a:r>
          <a:endParaRPr lang="en-US" sz="1600" dirty="0"/>
        </a:p>
      </dgm:t>
    </dgm:pt>
    <dgm:pt modelId="{ED8BBA47-5CA0-4A90-9478-3D5A7F085B7C}" type="parTrans" cxnId="{6E9D2B3A-7D02-42DD-BFEF-E6EB042A1CB9}">
      <dgm:prSet/>
      <dgm:spPr/>
      <dgm:t>
        <a:bodyPr/>
        <a:lstStyle/>
        <a:p>
          <a:endParaRPr lang="en-US"/>
        </a:p>
      </dgm:t>
    </dgm:pt>
    <dgm:pt modelId="{E51746DA-BEED-4596-92C9-7D38C6086302}" type="sibTrans" cxnId="{6E9D2B3A-7D02-42DD-BFEF-E6EB042A1CB9}">
      <dgm:prSet/>
      <dgm:spPr/>
      <dgm:t>
        <a:bodyPr/>
        <a:lstStyle/>
        <a:p>
          <a:endParaRPr lang="en-US"/>
        </a:p>
      </dgm:t>
    </dgm:pt>
    <dgm:pt modelId="{7661B3CE-5A9D-482E-B3FD-37BF1E708469}">
      <dgm:prSet phldrT="[Texto]" custT="1"/>
      <dgm:spPr>
        <a:solidFill>
          <a:srgbClr val="0070C0"/>
        </a:solidFill>
      </dgm:spPr>
      <dgm:t>
        <a:bodyPr/>
        <a:lstStyle/>
        <a:p>
          <a:r>
            <a:rPr lang="es-MX" sz="1800" dirty="0" smtClean="0"/>
            <a:t>Información Requerida</a:t>
          </a:r>
          <a:endParaRPr lang="en-US" sz="1800" dirty="0"/>
        </a:p>
      </dgm:t>
    </dgm:pt>
    <dgm:pt modelId="{0A741E34-C803-467A-82B6-E8286F8BEA4F}" type="parTrans" cxnId="{ECE02234-F24B-49BF-B46F-43CB277B6268}">
      <dgm:prSet/>
      <dgm:spPr/>
      <dgm:t>
        <a:bodyPr/>
        <a:lstStyle/>
        <a:p>
          <a:endParaRPr lang="en-US"/>
        </a:p>
      </dgm:t>
    </dgm:pt>
    <dgm:pt modelId="{5A1CD035-702F-48A9-A0D0-261DA972537A}" type="sibTrans" cxnId="{ECE02234-F24B-49BF-B46F-43CB277B6268}">
      <dgm:prSet/>
      <dgm:spPr/>
      <dgm:t>
        <a:bodyPr/>
        <a:lstStyle/>
        <a:p>
          <a:endParaRPr lang="en-US"/>
        </a:p>
      </dgm:t>
    </dgm:pt>
    <dgm:pt modelId="{0293C16A-26A2-471F-B773-B838CF692FBA}">
      <dgm:prSet phldrT="[Texto]" custT="1"/>
      <dgm:spPr>
        <a:solidFill>
          <a:schemeClr val="bg2">
            <a:lumMod val="75000"/>
          </a:schemeClr>
        </a:solidFill>
      </dgm:spPr>
      <dgm:t>
        <a:bodyPr/>
        <a:lstStyle/>
        <a:p>
          <a:r>
            <a:rPr lang="es-MX" sz="2800" dirty="0" smtClean="0">
              <a:solidFill>
                <a:schemeClr val="tx2"/>
              </a:solidFill>
            </a:rPr>
            <a:t>Diagrama de Entrada y Salida</a:t>
          </a:r>
          <a:endParaRPr lang="en-US" sz="2800" dirty="0">
            <a:solidFill>
              <a:schemeClr val="tx2"/>
            </a:solidFill>
          </a:endParaRPr>
        </a:p>
      </dgm:t>
    </dgm:pt>
    <dgm:pt modelId="{45C8687B-6CC1-47F9-BAFA-7E2D6774EDA1}" type="parTrans" cxnId="{823774C3-39FE-4BD7-8F28-FA412D0F035B}">
      <dgm:prSet/>
      <dgm:spPr/>
      <dgm:t>
        <a:bodyPr/>
        <a:lstStyle/>
        <a:p>
          <a:endParaRPr lang="en-US"/>
        </a:p>
      </dgm:t>
    </dgm:pt>
    <dgm:pt modelId="{87A56062-01A4-42E6-A163-BC5BC6F0E3BC}" type="sibTrans" cxnId="{823774C3-39FE-4BD7-8F28-FA412D0F035B}">
      <dgm:prSet/>
      <dgm:spPr/>
      <dgm:t>
        <a:bodyPr/>
        <a:lstStyle/>
        <a:p>
          <a:endParaRPr lang="en-US"/>
        </a:p>
      </dgm:t>
    </dgm:pt>
    <dgm:pt modelId="{045912C5-8AA7-4E3C-B82E-F87BEACE8875}">
      <dgm:prSet phldrT="[Texto]" custT="1"/>
      <dgm:spPr>
        <a:solidFill>
          <a:srgbClr val="FF0000"/>
        </a:solidFill>
      </dgm:spPr>
      <dgm:t>
        <a:bodyPr/>
        <a:lstStyle/>
        <a:p>
          <a:r>
            <a:rPr lang="en-US" sz="2400" dirty="0" err="1" smtClean="0"/>
            <a:t>Motivación</a:t>
          </a:r>
          <a:endParaRPr lang="en-US" sz="2400" dirty="0"/>
        </a:p>
      </dgm:t>
    </dgm:pt>
    <dgm:pt modelId="{DFE1F690-F314-49A9-AEFA-58B3FD2FCE9E}" type="parTrans" cxnId="{EFA4BA37-BC03-4D20-8087-00982176A0B5}">
      <dgm:prSet/>
      <dgm:spPr/>
      <dgm:t>
        <a:bodyPr/>
        <a:lstStyle/>
        <a:p>
          <a:endParaRPr lang="es-ES"/>
        </a:p>
      </dgm:t>
    </dgm:pt>
    <dgm:pt modelId="{D7E0C458-5E26-4C23-A58A-38BA81A5090E}" type="sibTrans" cxnId="{EFA4BA37-BC03-4D20-8087-00982176A0B5}">
      <dgm:prSet/>
      <dgm:spPr/>
      <dgm:t>
        <a:bodyPr/>
        <a:lstStyle/>
        <a:p>
          <a:endParaRPr lang="es-ES"/>
        </a:p>
      </dgm:t>
    </dgm:pt>
    <dgm:pt modelId="{0596F00E-2A48-44DE-98EB-0A723D874D0A}" type="pres">
      <dgm:prSet presAssocID="{482EE62F-7750-42A8-8674-8A77405848CA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38378F2-3F07-4C76-8325-712093384F29}" type="pres">
      <dgm:prSet presAssocID="{045912C5-8AA7-4E3C-B82E-F87BEACE8875}" presName="parentLin" presStyleCnt="0"/>
      <dgm:spPr/>
    </dgm:pt>
    <dgm:pt modelId="{43C7CF87-AF2E-4208-94A2-63D5EE84BEA7}" type="pres">
      <dgm:prSet presAssocID="{045912C5-8AA7-4E3C-B82E-F87BEACE8875}" presName="parentLeftMargin" presStyleLbl="node1" presStyleIdx="0" presStyleCnt="5"/>
      <dgm:spPr/>
      <dgm:t>
        <a:bodyPr/>
        <a:lstStyle/>
        <a:p>
          <a:endParaRPr lang="es-ES"/>
        </a:p>
      </dgm:t>
    </dgm:pt>
    <dgm:pt modelId="{9DC3BC3B-E98C-4902-ACA6-928C56D6317F}" type="pres">
      <dgm:prSet presAssocID="{045912C5-8AA7-4E3C-B82E-F87BEACE8875}" presName="parentText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A21EB00-7662-4444-AA77-6E3FB7F6E31E}" type="pres">
      <dgm:prSet presAssocID="{045912C5-8AA7-4E3C-B82E-F87BEACE8875}" presName="negativeSpace" presStyleCnt="0"/>
      <dgm:spPr/>
    </dgm:pt>
    <dgm:pt modelId="{7C0B25DC-BB94-470B-94A2-5BD955EA4075}" type="pres">
      <dgm:prSet presAssocID="{045912C5-8AA7-4E3C-B82E-F87BEACE8875}" presName="childText" presStyleLbl="conFgAcc1" presStyleIdx="0" presStyleCnt="5">
        <dgm:presLayoutVars>
          <dgm:bulletEnabled val="1"/>
        </dgm:presLayoutVars>
      </dgm:prSet>
      <dgm:spPr/>
    </dgm:pt>
    <dgm:pt modelId="{18CC29A5-8904-43E2-B3DE-B988A1DA4A62}" type="pres">
      <dgm:prSet presAssocID="{D7E0C458-5E26-4C23-A58A-38BA81A5090E}" presName="spaceBetweenRectangles" presStyleCnt="0"/>
      <dgm:spPr/>
    </dgm:pt>
    <dgm:pt modelId="{7B3A7450-D912-48FD-B435-457155C84D11}" type="pres">
      <dgm:prSet presAssocID="{5FAEECA9-EB04-426F-ADBA-A8F0FFE14CCC}" presName="parentLin" presStyleCnt="0"/>
      <dgm:spPr/>
      <dgm:t>
        <a:bodyPr/>
        <a:lstStyle/>
        <a:p>
          <a:endParaRPr lang="en-US"/>
        </a:p>
      </dgm:t>
    </dgm:pt>
    <dgm:pt modelId="{79C83E4F-8043-4924-8F8B-51F17B3569CA}" type="pres">
      <dgm:prSet presAssocID="{5FAEECA9-EB04-426F-ADBA-A8F0FFE14CCC}" presName="parentLeftMargin" presStyleLbl="node1" presStyleIdx="0" presStyleCnt="5"/>
      <dgm:spPr/>
      <dgm:t>
        <a:bodyPr/>
        <a:lstStyle/>
        <a:p>
          <a:endParaRPr lang="en-US"/>
        </a:p>
      </dgm:t>
    </dgm:pt>
    <dgm:pt modelId="{B50B94C8-CC2E-4F0C-BABF-96BD4F95C4F8}" type="pres">
      <dgm:prSet presAssocID="{5FAEECA9-EB04-426F-ADBA-A8F0FFE14CCC}" presName="parentText" presStyleLbl="node1" presStyleIdx="1" presStyleCnt="5" custScaleX="13712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D04B0FD-1E70-4BFD-B4DD-7E099719A2F6}" type="pres">
      <dgm:prSet presAssocID="{5FAEECA9-EB04-426F-ADBA-A8F0FFE14CCC}" presName="negativeSpace" presStyleCnt="0"/>
      <dgm:spPr/>
      <dgm:t>
        <a:bodyPr/>
        <a:lstStyle/>
        <a:p>
          <a:endParaRPr lang="en-US"/>
        </a:p>
      </dgm:t>
    </dgm:pt>
    <dgm:pt modelId="{E93C7938-1995-4611-A050-091AF9CD50AD}" type="pres">
      <dgm:prSet presAssocID="{5FAEECA9-EB04-426F-ADBA-A8F0FFE14CCC}" presName="childText" presStyleLbl="conFgAcc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114B799-3CDF-4C97-ABA6-20A2FC175A71}" type="pres">
      <dgm:prSet presAssocID="{AE729EA9-4055-428F-A525-B6EE8C66F19C}" presName="spaceBetweenRectangles" presStyleCnt="0"/>
      <dgm:spPr/>
      <dgm:t>
        <a:bodyPr/>
        <a:lstStyle/>
        <a:p>
          <a:endParaRPr lang="en-US"/>
        </a:p>
      </dgm:t>
    </dgm:pt>
    <dgm:pt modelId="{D99D3F45-0FF6-47D1-A43B-076397C8B382}" type="pres">
      <dgm:prSet presAssocID="{985038F1-91AC-418E-85E5-C1B78F1B20B1}" presName="parentLin" presStyleCnt="0"/>
      <dgm:spPr/>
      <dgm:t>
        <a:bodyPr/>
        <a:lstStyle/>
        <a:p>
          <a:endParaRPr lang="en-US"/>
        </a:p>
      </dgm:t>
    </dgm:pt>
    <dgm:pt modelId="{B5460F4B-7654-46CC-B024-88894442C2C7}" type="pres">
      <dgm:prSet presAssocID="{985038F1-91AC-418E-85E5-C1B78F1B20B1}" presName="parentLeftMargin" presStyleLbl="node1" presStyleIdx="1" presStyleCnt="5"/>
      <dgm:spPr/>
      <dgm:t>
        <a:bodyPr/>
        <a:lstStyle/>
        <a:p>
          <a:endParaRPr lang="en-US"/>
        </a:p>
      </dgm:t>
    </dgm:pt>
    <dgm:pt modelId="{8C0C9D8F-5C5F-49E9-A64E-B3516BF99316}" type="pres">
      <dgm:prSet presAssocID="{985038F1-91AC-418E-85E5-C1B78F1B20B1}" presName="parentText" presStyleLbl="node1" presStyleIdx="2" presStyleCnt="5" custScaleX="142364" custLinFactNeighborX="-17139" custLinFactNeighborY="3468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6CBAAFD-2D1A-4BF0-8724-7887DB83FE83}" type="pres">
      <dgm:prSet presAssocID="{985038F1-91AC-418E-85E5-C1B78F1B20B1}" presName="negativeSpace" presStyleCnt="0"/>
      <dgm:spPr/>
      <dgm:t>
        <a:bodyPr/>
        <a:lstStyle/>
        <a:p>
          <a:endParaRPr lang="en-US"/>
        </a:p>
      </dgm:t>
    </dgm:pt>
    <dgm:pt modelId="{2A95DB59-74B0-4B0F-AC73-06D29DC0B973}" type="pres">
      <dgm:prSet presAssocID="{985038F1-91AC-418E-85E5-C1B78F1B20B1}" presName="childText" presStyleLbl="conFgAcc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9686284-5374-4D33-9A37-17903D06164F}" type="pres">
      <dgm:prSet presAssocID="{E51746DA-BEED-4596-92C9-7D38C6086302}" presName="spaceBetweenRectangles" presStyleCnt="0"/>
      <dgm:spPr/>
      <dgm:t>
        <a:bodyPr/>
        <a:lstStyle/>
        <a:p>
          <a:endParaRPr lang="en-US"/>
        </a:p>
      </dgm:t>
    </dgm:pt>
    <dgm:pt modelId="{44F43D77-A598-4500-B265-ACE39282EEE6}" type="pres">
      <dgm:prSet presAssocID="{7661B3CE-5A9D-482E-B3FD-37BF1E708469}" presName="parentLin" presStyleCnt="0"/>
      <dgm:spPr/>
      <dgm:t>
        <a:bodyPr/>
        <a:lstStyle/>
        <a:p>
          <a:endParaRPr lang="en-US"/>
        </a:p>
      </dgm:t>
    </dgm:pt>
    <dgm:pt modelId="{56307164-DC3E-4A02-94C1-23CB99397A17}" type="pres">
      <dgm:prSet presAssocID="{7661B3CE-5A9D-482E-B3FD-37BF1E708469}" presName="parentLeftMargin" presStyleLbl="node1" presStyleIdx="2" presStyleCnt="5"/>
      <dgm:spPr/>
      <dgm:t>
        <a:bodyPr/>
        <a:lstStyle/>
        <a:p>
          <a:endParaRPr lang="en-US"/>
        </a:p>
      </dgm:t>
    </dgm:pt>
    <dgm:pt modelId="{0893E421-0749-4DD0-925D-88B0362FD542}" type="pres">
      <dgm:prSet presAssocID="{7661B3CE-5A9D-482E-B3FD-37BF1E708469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788DC23-BD02-4A44-9229-D50AAE2C8E2B}" type="pres">
      <dgm:prSet presAssocID="{7661B3CE-5A9D-482E-B3FD-37BF1E708469}" presName="negativeSpace" presStyleCnt="0"/>
      <dgm:spPr/>
      <dgm:t>
        <a:bodyPr/>
        <a:lstStyle/>
        <a:p>
          <a:endParaRPr lang="en-US"/>
        </a:p>
      </dgm:t>
    </dgm:pt>
    <dgm:pt modelId="{0E896D5D-A3E9-4B3D-A486-48EBD23886E1}" type="pres">
      <dgm:prSet presAssocID="{7661B3CE-5A9D-482E-B3FD-37BF1E708469}" presName="childText" presStyleLbl="conFgAcc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E11CDD4-0C01-4758-A7D7-501AE8399603}" type="pres">
      <dgm:prSet presAssocID="{5A1CD035-702F-48A9-A0D0-261DA972537A}" presName="spaceBetweenRectangles" presStyleCnt="0"/>
      <dgm:spPr/>
      <dgm:t>
        <a:bodyPr/>
        <a:lstStyle/>
        <a:p>
          <a:endParaRPr lang="en-US"/>
        </a:p>
      </dgm:t>
    </dgm:pt>
    <dgm:pt modelId="{8C1647E6-159A-4F0F-8BCE-245765081458}" type="pres">
      <dgm:prSet presAssocID="{0293C16A-26A2-471F-B773-B838CF692FBA}" presName="parentLin" presStyleCnt="0"/>
      <dgm:spPr/>
      <dgm:t>
        <a:bodyPr/>
        <a:lstStyle/>
        <a:p>
          <a:endParaRPr lang="en-US"/>
        </a:p>
      </dgm:t>
    </dgm:pt>
    <dgm:pt modelId="{34297668-537E-40A3-A888-BD22E17F90B2}" type="pres">
      <dgm:prSet presAssocID="{0293C16A-26A2-471F-B773-B838CF692FBA}" presName="parentLeftMargin" presStyleLbl="node1" presStyleIdx="3" presStyleCnt="5"/>
      <dgm:spPr/>
      <dgm:t>
        <a:bodyPr/>
        <a:lstStyle/>
        <a:p>
          <a:endParaRPr lang="en-US"/>
        </a:p>
      </dgm:t>
    </dgm:pt>
    <dgm:pt modelId="{9777F30A-94FC-438D-90BD-D4608198EB8F}" type="pres">
      <dgm:prSet presAssocID="{0293C16A-26A2-471F-B773-B838CF692FBA}" presName="parentText" presStyleLbl="node1" presStyleIdx="4" presStyleCnt="5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15B39B8-6C4E-4716-A01C-9C07C9C85675}" type="pres">
      <dgm:prSet presAssocID="{0293C16A-26A2-471F-B773-B838CF692FBA}" presName="negativeSpace" presStyleCnt="0"/>
      <dgm:spPr/>
      <dgm:t>
        <a:bodyPr/>
        <a:lstStyle/>
        <a:p>
          <a:endParaRPr lang="en-US"/>
        </a:p>
      </dgm:t>
    </dgm:pt>
    <dgm:pt modelId="{CB9E9B6F-21FA-423F-87E6-F8721086BD6E}" type="pres">
      <dgm:prSet presAssocID="{0293C16A-26A2-471F-B773-B838CF692FBA}" presName="childText" presStyleLbl="conFgAcc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CE02234-F24B-49BF-B46F-43CB277B6268}" srcId="{482EE62F-7750-42A8-8674-8A77405848CA}" destId="{7661B3CE-5A9D-482E-B3FD-37BF1E708469}" srcOrd="3" destOrd="0" parTransId="{0A741E34-C803-467A-82B6-E8286F8BEA4F}" sibTransId="{5A1CD035-702F-48A9-A0D0-261DA972537A}"/>
    <dgm:cxn modelId="{08C686D5-3F57-4B26-B856-9A97236A3474}" type="presOf" srcId="{7661B3CE-5A9D-482E-B3FD-37BF1E708469}" destId="{0893E421-0749-4DD0-925D-88B0362FD542}" srcOrd="1" destOrd="0" presId="urn:microsoft.com/office/officeart/2005/8/layout/list1"/>
    <dgm:cxn modelId="{6E9D2B3A-7D02-42DD-BFEF-E6EB042A1CB9}" srcId="{482EE62F-7750-42A8-8674-8A77405848CA}" destId="{985038F1-91AC-418E-85E5-C1B78F1B20B1}" srcOrd="2" destOrd="0" parTransId="{ED8BBA47-5CA0-4A90-9478-3D5A7F085B7C}" sibTransId="{E51746DA-BEED-4596-92C9-7D38C6086302}"/>
    <dgm:cxn modelId="{B7987222-430E-4DB0-8D3A-1AEF48238A16}" type="presOf" srcId="{045912C5-8AA7-4E3C-B82E-F87BEACE8875}" destId="{43C7CF87-AF2E-4208-94A2-63D5EE84BEA7}" srcOrd="0" destOrd="0" presId="urn:microsoft.com/office/officeart/2005/8/layout/list1"/>
    <dgm:cxn modelId="{EC913426-D875-46F3-85A3-D35204143EA9}" type="presOf" srcId="{482EE62F-7750-42A8-8674-8A77405848CA}" destId="{0596F00E-2A48-44DE-98EB-0A723D874D0A}" srcOrd="0" destOrd="0" presId="urn:microsoft.com/office/officeart/2005/8/layout/list1"/>
    <dgm:cxn modelId="{FF4E5080-138D-4BD5-A308-EAFB5CABFC76}" type="presOf" srcId="{985038F1-91AC-418E-85E5-C1B78F1B20B1}" destId="{8C0C9D8F-5C5F-49E9-A64E-B3516BF99316}" srcOrd="1" destOrd="0" presId="urn:microsoft.com/office/officeart/2005/8/layout/list1"/>
    <dgm:cxn modelId="{37A3B556-D3A1-4479-B774-7737FC83E935}" type="presOf" srcId="{0293C16A-26A2-471F-B773-B838CF692FBA}" destId="{9777F30A-94FC-438D-90BD-D4608198EB8F}" srcOrd="1" destOrd="0" presId="urn:microsoft.com/office/officeart/2005/8/layout/list1"/>
    <dgm:cxn modelId="{ACEC65FB-5DD2-4E09-B977-2CEC751E7399}" type="presOf" srcId="{0293C16A-26A2-471F-B773-B838CF692FBA}" destId="{34297668-537E-40A3-A888-BD22E17F90B2}" srcOrd="0" destOrd="0" presId="urn:microsoft.com/office/officeart/2005/8/layout/list1"/>
    <dgm:cxn modelId="{EFA4BA37-BC03-4D20-8087-00982176A0B5}" srcId="{482EE62F-7750-42A8-8674-8A77405848CA}" destId="{045912C5-8AA7-4E3C-B82E-F87BEACE8875}" srcOrd="0" destOrd="0" parTransId="{DFE1F690-F314-49A9-AEFA-58B3FD2FCE9E}" sibTransId="{D7E0C458-5E26-4C23-A58A-38BA81A5090E}"/>
    <dgm:cxn modelId="{823774C3-39FE-4BD7-8F28-FA412D0F035B}" srcId="{482EE62F-7750-42A8-8674-8A77405848CA}" destId="{0293C16A-26A2-471F-B773-B838CF692FBA}" srcOrd="4" destOrd="0" parTransId="{45C8687B-6CC1-47F9-BAFA-7E2D6774EDA1}" sibTransId="{87A56062-01A4-42E6-A163-BC5BC6F0E3BC}"/>
    <dgm:cxn modelId="{E0C092D6-B70A-414B-920E-F710704C90DF}" type="presOf" srcId="{985038F1-91AC-418E-85E5-C1B78F1B20B1}" destId="{B5460F4B-7654-46CC-B024-88894442C2C7}" srcOrd="0" destOrd="0" presId="urn:microsoft.com/office/officeart/2005/8/layout/list1"/>
    <dgm:cxn modelId="{E6DBE74A-BFD8-47DE-8E10-469A01493C85}" type="presOf" srcId="{045912C5-8AA7-4E3C-B82E-F87BEACE8875}" destId="{9DC3BC3B-E98C-4902-ACA6-928C56D6317F}" srcOrd="1" destOrd="0" presId="urn:microsoft.com/office/officeart/2005/8/layout/list1"/>
    <dgm:cxn modelId="{E9DE999E-1850-4705-B239-68E784F5D33E}" type="presOf" srcId="{5FAEECA9-EB04-426F-ADBA-A8F0FFE14CCC}" destId="{79C83E4F-8043-4924-8F8B-51F17B3569CA}" srcOrd="0" destOrd="0" presId="urn:microsoft.com/office/officeart/2005/8/layout/list1"/>
    <dgm:cxn modelId="{847D8578-77E0-4DB7-BB77-89BBECBD12B0}" type="presOf" srcId="{7661B3CE-5A9D-482E-B3FD-37BF1E708469}" destId="{56307164-DC3E-4A02-94C1-23CB99397A17}" srcOrd="0" destOrd="0" presId="urn:microsoft.com/office/officeart/2005/8/layout/list1"/>
    <dgm:cxn modelId="{DCA72FFC-FEE3-437E-A599-3C5F652F3738}" type="presOf" srcId="{5FAEECA9-EB04-426F-ADBA-A8F0FFE14CCC}" destId="{B50B94C8-CC2E-4F0C-BABF-96BD4F95C4F8}" srcOrd="1" destOrd="0" presId="urn:microsoft.com/office/officeart/2005/8/layout/list1"/>
    <dgm:cxn modelId="{84DC088C-75EF-4ADF-992C-37372EF7BBD3}" srcId="{482EE62F-7750-42A8-8674-8A77405848CA}" destId="{5FAEECA9-EB04-426F-ADBA-A8F0FFE14CCC}" srcOrd="1" destOrd="0" parTransId="{FD72C153-4A15-4BF7-AF71-D694A0265398}" sibTransId="{AE729EA9-4055-428F-A525-B6EE8C66F19C}"/>
    <dgm:cxn modelId="{81C959D1-8CF4-4574-A935-DA600855CDB5}" type="presParOf" srcId="{0596F00E-2A48-44DE-98EB-0A723D874D0A}" destId="{338378F2-3F07-4C76-8325-712093384F29}" srcOrd="0" destOrd="0" presId="urn:microsoft.com/office/officeart/2005/8/layout/list1"/>
    <dgm:cxn modelId="{FA88BD2A-22CB-4983-A2D0-599FD8FE46E7}" type="presParOf" srcId="{338378F2-3F07-4C76-8325-712093384F29}" destId="{43C7CF87-AF2E-4208-94A2-63D5EE84BEA7}" srcOrd="0" destOrd="0" presId="urn:microsoft.com/office/officeart/2005/8/layout/list1"/>
    <dgm:cxn modelId="{C774CF86-56D2-42F5-877E-86A91AF62077}" type="presParOf" srcId="{338378F2-3F07-4C76-8325-712093384F29}" destId="{9DC3BC3B-E98C-4902-ACA6-928C56D6317F}" srcOrd="1" destOrd="0" presId="urn:microsoft.com/office/officeart/2005/8/layout/list1"/>
    <dgm:cxn modelId="{6B46D6DE-5F62-41B8-95A3-54293871D4DA}" type="presParOf" srcId="{0596F00E-2A48-44DE-98EB-0A723D874D0A}" destId="{0A21EB00-7662-4444-AA77-6E3FB7F6E31E}" srcOrd="1" destOrd="0" presId="urn:microsoft.com/office/officeart/2005/8/layout/list1"/>
    <dgm:cxn modelId="{EBC9E372-7849-426B-93B8-0165B6E5A6FD}" type="presParOf" srcId="{0596F00E-2A48-44DE-98EB-0A723D874D0A}" destId="{7C0B25DC-BB94-470B-94A2-5BD955EA4075}" srcOrd="2" destOrd="0" presId="urn:microsoft.com/office/officeart/2005/8/layout/list1"/>
    <dgm:cxn modelId="{579DDD5C-8EAC-49CF-9FF5-9ECDF6CCED45}" type="presParOf" srcId="{0596F00E-2A48-44DE-98EB-0A723D874D0A}" destId="{18CC29A5-8904-43E2-B3DE-B988A1DA4A62}" srcOrd="3" destOrd="0" presId="urn:microsoft.com/office/officeart/2005/8/layout/list1"/>
    <dgm:cxn modelId="{580CAA22-56AE-411A-8783-B8BD783BBCD7}" type="presParOf" srcId="{0596F00E-2A48-44DE-98EB-0A723D874D0A}" destId="{7B3A7450-D912-48FD-B435-457155C84D11}" srcOrd="4" destOrd="0" presId="urn:microsoft.com/office/officeart/2005/8/layout/list1"/>
    <dgm:cxn modelId="{7D5AB058-8C3A-4A32-84E5-274051C46CF5}" type="presParOf" srcId="{7B3A7450-D912-48FD-B435-457155C84D11}" destId="{79C83E4F-8043-4924-8F8B-51F17B3569CA}" srcOrd="0" destOrd="0" presId="urn:microsoft.com/office/officeart/2005/8/layout/list1"/>
    <dgm:cxn modelId="{DE010B7E-5CBB-4D1E-9FB4-CE1DD0FAE007}" type="presParOf" srcId="{7B3A7450-D912-48FD-B435-457155C84D11}" destId="{B50B94C8-CC2E-4F0C-BABF-96BD4F95C4F8}" srcOrd="1" destOrd="0" presId="urn:microsoft.com/office/officeart/2005/8/layout/list1"/>
    <dgm:cxn modelId="{969169B8-86D7-49F6-B639-F70A292B42A1}" type="presParOf" srcId="{0596F00E-2A48-44DE-98EB-0A723D874D0A}" destId="{CD04B0FD-1E70-4BFD-B4DD-7E099719A2F6}" srcOrd="5" destOrd="0" presId="urn:microsoft.com/office/officeart/2005/8/layout/list1"/>
    <dgm:cxn modelId="{0BC1C5C7-9218-480A-AC14-769B559B563B}" type="presParOf" srcId="{0596F00E-2A48-44DE-98EB-0A723D874D0A}" destId="{E93C7938-1995-4611-A050-091AF9CD50AD}" srcOrd="6" destOrd="0" presId="urn:microsoft.com/office/officeart/2005/8/layout/list1"/>
    <dgm:cxn modelId="{ED11F6E8-C844-41E9-8407-FC553876AD79}" type="presParOf" srcId="{0596F00E-2A48-44DE-98EB-0A723D874D0A}" destId="{9114B799-3CDF-4C97-ABA6-20A2FC175A71}" srcOrd="7" destOrd="0" presId="urn:microsoft.com/office/officeart/2005/8/layout/list1"/>
    <dgm:cxn modelId="{B3462EEF-C2C6-4212-A323-51F5B905BEEE}" type="presParOf" srcId="{0596F00E-2A48-44DE-98EB-0A723D874D0A}" destId="{D99D3F45-0FF6-47D1-A43B-076397C8B382}" srcOrd="8" destOrd="0" presId="urn:microsoft.com/office/officeart/2005/8/layout/list1"/>
    <dgm:cxn modelId="{F6780638-9BCC-4F29-BCA1-DCF2B5879B80}" type="presParOf" srcId="{D99D3F45-0FF6-47D1-A43B-076397C8B382}" destId="{B5460F4B-7654-46CC-B024-88894442C2C7}" srcOrd="0" destOrd="0" presId="urn:microsoft.com/office/officeart/2005/8/layout/list1"/>
    <dgm:cxn modelId="{8D85821D-54F0-40D6-AF3B-7904F76D05A4}" type="presParOf" srcId="{D99D3F45-0FF6-47D1-A43B-076397C8B382}" destId="{8C0C9D8F-5C5F-49E9-A64E-B3516BF99316}" srcOrd="1" destOrd="0" presId="urn:microsoft.com/office/officeart/2005/8/layout/list1"/>
    <dgm:cxn modelId="{C97278B8-5F5A-4D18-8051-2A96EC373BF3}" type="presParOf" srcId="{0596F00E-2A48-44DE-98EB-0A723D874D0A}" destId="{B6CBAAFD-2D1A-4BF0-8724-7887DB83FE83}" srcOrd="9" destOrd="0" presId="urn:microsoft.com/office/officeart/2005/8/layout/list1"/>
    <dgm:cxn modelId="{1C8C86B1-AA7E-4F82-8377-63A00E98D790}" type="presParOf" srcId="{0596F00E-2A48-44DE-98EB-0A723D874D0A}" destId="{2A95DB59-74B0-4B0F-AC73-06D29DC0B973}" srcOrd="10" destOrd="0" presId="urn:microsoft.com/office/officeart/2005/8/layout/list1"/>
    <dgm:cxn modelId="{B9B6560F-A977-4BBE-BE68-FB6AD7B0699B}" type="presParOf" srcId="{0596F00E-2A48-44DE-98EB-0A723D874D0A}" destId="{19686284-5374-4D33-9A37-17903D06164F}" srcOrd="11" destOrd="0" presId="urn:microsoft.com/office/officeart/2005/8/layout/list1"/>
    <dgm:cxn modelId="{CB82F392-5DAD-4949-B725-556FC5251EF7}" type="presParOf" srcId="{0596F00E-2A48-44DE-98EB-0A723D874D0A}" destId="{44F43D77-A598-4500-B265-ACE39282EEE6}" srcOrd="12" destOrd="0" presId="urn:microsoft.com/office/officeart/2005/8/layout/list1"/>
    <dgm:cxn modelId="{0C11380D-2483-4A63-AA98-BA74566D300E}" type="presParOf" srcId="{44F43D77-A598-4500-B265-ACE39282EEE6}" destId="{56307164-DC3E-4A02-94C1-23CB99397A17}" srcOrd="0" destOrd="0" presId="urn:microsoft.com/office/officeart/2005/8/layout/list1"/>
    <dgm:cxn modelId="{35B8B50C-A094-42B6-AC66-6EFF8DF06194}" type="presParOf" srcId="{44F43D77-A598-4500-B265-ACE39282EEE6}" destId="{0893E421-0749-4DD0-925D-88B0362FD542}" srcOrd="1" destOrd="0" presId="urn:microsoft.com/office/officeart/2005/8/layout/list1"/>
    <dgm:cxn modelId="{550ACCE5-6B28-48C6-B88A-0F790F6D5E99}" type="presParOf" srcId="{0596F00E-2A48-44DE-98EB-0A723D874D0A}" destId="{B788DC23-BD02-4A44-9229-D50AAE2C8E2B}" srcOrd="13" destOrd="0" presId="urn:microsoft.com/office/officeart/2005/8/layout/list1"/>
    <dgm:cxn modelId="{F80C7BEC-33B8-49C6-B7AA-466A6C1E03BA}" type="presParOf" srcId="{0596F00E-2A48-44DE-98EB-0A723D874D0A}" destId="{0E896D5D-A3E9-4B3D-A486-48EBD23886E1}" srcOrd="14" destOrd="0" presId="urn:microsoft.com/office/officeart/2005/8/layout/list1"/>
    <dgm:cxn modelId="{16BE58AA-3EE3-4A40-9A0B-7B3B788B7AD2}" type="presParOf" srcId="{0596F00E-2A48-44DE-98EB-0A723D874D0A}" destId="{CE11CDD4-0C01-4758-A7D7-501AE8399603}" srcOrd="15" destOrd="0" presId="urn:microsoft.com/office/officeart/2005/8/layout/list1"/>
    <dgm:cxn modelId="{E110E599-3921-4ADF-982C-198581831A53}" type="presParOf" srcId="{0596F00E-2A48-44DE-98EB-0A723D874D0A}" destId="{8C1647E6-159A-4F0F-8BCE-245765081458}" srcOrd="16" destOrd="0" presId="urn:microsoft.com/office/officeart/2005/8/layout/list1"/>
    <dgm:cxn modelId="{AF46FB02-40A1-4B1A-9622-4B737E13C503}" type="presParOf" srcId="{8C1647E6-159A-4F0F-8BCE-245765081458}" destId="{34297668-537E-40A3-A888-BD22E17F90B2}" srcOrd="0" destOrd="0" presId="urn:microsoft.com/office/officeart/2005/8/layout/list1"/>
    <dgm:cxn modelId="{151429CD-0E0D-429B-A77F-ECAD9B944213}" type="presParOf" srcId="{8C1647E6-159A-4F0F-8BCE-245765081458}" destId="{9777F30A-94FC-438D-90BD-D4608198EB8F}" srcOrd="1" destOrd="0" presId="urn:microsoft.com/office/officeart/2005/8/layout/list1"/>
    <dgm:cxn modelId="{3011A47D-3EAC-4ED6-895F-A6574B3A4A93}" type="presParOf" srcId="{0596F00E-2A48-44DE-98EB-0A723D874D0A}" destId="{B15B39B8-6C4E-4716-A01C-9C07C9C85675}" srcOrd="17" destOrd="0" presId="urn:microsoft.com/office/officeart/2005/8/layout/list1"/>
    <dgm:cxn modelId="{AC4E8E89-8D86-40C1-AB0F-7D7B3F2B7517}" type="presParOf" srcId="{0596F00E-2A48-44DE-98EB-0A723D874D0A}" destId="{CB9E9B6F-21FA-423F-87E6-F8721086BD6E}" srcOrd="18" destOrd="0" presId="urn:microsoft.com/office/officeart/2005/8/layout/list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08A180-043A-4E8B-9249-BB27FC48D125}" type="datetimeFigureOut">
              <a:rPr lang="es-ES" smtClean="0"/>
              <a:pPr/>
              <a:t>25/04/2011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A63853-A445-464A-BBD8-B4C1584E433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buFontTx/>
              <a:buChar char="•"/>
            </a:pPr>
            <a:r>
              <a:rPr lang="es-MX" smtClean="0"/>
              <a:t> El proceso en estudio, abarcara desde la recolección de la materia prima (residuo agrícola) hasta la producción de Bioetanol, Pasando por la logística del transporte y el diseño de la planta, que servirá para procesar la materia prima.</a:t>
            </a:r>
          </a:p>
          <a:p>
            <a:pPr eaLnBrk="1" hangingPunct="1">
              <a:spcBef>
                <a:spcPct val="0"/>
              </a:spcBef>
              <a:buFontTx/>
              <a:buChar char="•"/>
            </a:pPr>
            <a:endParaRPr lang="es-MX" smtClean="0"/>
          </a:p>
          <a:p>
            <a:pPr eaLnBrk="1" hangingPunct="1">
              <a:spcBef>
                <a:spcPct val="0"/>
              </a:spcBef>
              <a:buFontTx/>
              <a:buChar char="•"/>
            </a:pPr>
            <a:r>
              <a:rPr lang="es-MX" smtClean="0"/>
              <a:t>Pero este único proceso no es suficiente para hacer sustentable el negocio, ya que al producir solamente bioetanol, esto implicaría que el negocio no fuese rentable.</a:t>
            </a:r>
          </a:p>
          <a:p>
            <a:pPr eaLnBrk="1" hangingPunct="1">
              <a:spcBef>
                <a:spcPct val="0"/>
              </a:spcBef>
              <a:buFontTx/>
              <a:buChar char="•"/>
            </a:pPr>
            <a:endParaRPr lang="es-MX" smtClean="0"/>
          </a:p>
          <a:p>
            <a:pPr eaLnBrk="1" hangingPunct="1">
              <a:spcBef>
                <a:spcPct val="0"/>
              </a:spcBef>
              <a:buFontTx/>
              <a:buChar char="•"/>
            </a:pPr>
            <a:r>
              <a:rPr lang="es-MX" smtClean="0"/>
              <a:t>Es por esto que es necesario estudiar posibles productos secundarios, los cuales permitan que el negocio pueda ser rentable ante la atenta mirada de un inversionista.</a:t>
            </a:r>
            <a:endParaRPr lang="es-CL" smtClean="0"/>
          </a:p>
        </p:txBody>
      </p:sp>
      <p:sp>
        <p:nvSpPr>
          <p:cNvPr id="30724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8A4B257-C47F-4536-9BCE-7C0173C0B582}" type="slidenum">
              <a:rPr lang="es-ES" smtClean="0"/>
              <a:pPr/>
              <a:t>3</a:t>
            </a:fld>
            <a:endParaRPr lang="es-E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buFontTx/>
              <a:buChar char="•"/>
            </a:pPr>
            <a:r>
              <a:rPr lang="es-MX" smtClean="0"/>
              <a:t> Aquí se muestran los objetivos específicos que abarcara el estudio realizado (Memoria).</a:t>
            </a:r>
            <a:endParaRPr lang="es-CL" smtClean="0"/>
          </a:p>
        </p:txBody>
      </p:sp>
      <p:sp>
        <p:nvSpPr>
          <p:cNvPr id="31748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B41B6A3-17AC-4869-A01C-786E047BE420}" type="slidenum">
              <a:rPr lang="es-ES" smtClean="0"/>
              <a:pPr/>
              <a:t>4</a:t>
            </a:fld>
            <a:endParaRPr lang="es-E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A63853-A445-464A-BBD8-B4C1584E4335}" type="slidenum">
              <a:rPr lang="es-ES" smtClean="0"/>
              <a:pPr/>
              <a:t>29</a:t>
            </a:fld>
            <a:endParaRPr lang="es-E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1CB4C-A0B0-41EF-93CA-3EEF18DBFDD8}" type="datetimeFigureOut">
              <a:rPr lang="es-CL" smtClean="0"/>
              <a:pPr/>
              <a:t>25-04-2011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D36D7-6529-4F41-BDE1-B2497B933CAA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1CB4C-A0B0-41EF-93CA-3EEF18DBFDD8}" type="datetimeFigureOut">
              <a:rPr lang="es-CL" smtClean="0"/>
              <a:pPr/>
              <a:t>25-04-2011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D36D7-6529-4F41-BDE1-B2497B933CAA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1CB4C-A0B0-41EF-93CA-3EEF18DBFDD8}" type="datetimeFigureOut">
              <a:rPr lang="es-CL" smtClean="0"/>
              <a:pPr/>
              <a:t>25-04-2011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D36D7-6529-4F41-BDE1-B2497B933CAA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1CB4C-A0B0-41EF-93CA-3EEF18DBFDD8}" type="datetimeFigureOut">
              <a:rPr lang="es-CL" smtClean="0"/>
              <a:pPr/>
              <a:t>25-04-2011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D36D7-6529-4F41-BDE1-B2497B933CAA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1CB4C-A0B0-41EF-93CA-3EEF18DBFDD8}" type="datetimeFigureOut">
              <a:rPr lang="es-CL" smtClean="0"/>
              <a:pPr/>
              <a:t>25-04-2011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D36D7-6529-4F41-BDE1-B2497B933CAA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1CB4C-A0B0-41EF-93CA-3EEF18DBFDD8}" type="datetimeFigureOut">
              <a:rPr lang="es-CL" smtClean="0"/>
              <a:pPr/>
              <a:t>25-04-2011</a:t>
            </a:fld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D36D7-6529-4F41-BDE1-B2497B933CAA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1CB4C-A0B0-41EF-93CA-3EEF18DBFDD8}" type="datetimeFigureOut">
              <a:rPr lang="es-CL" smtClean="0"/>
              <a:pPr/>
              <a:t>25-04-2011</a:t>
            </a:fld>
            <a:endParaRPr lang="es-CL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D36D7-6529-4F41-BDE1-B2497B933CAA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1CB4C-A0B0-41EF-93CA-3EEF18DBFDD8}" type="datetimeFigureOut">
              <a:rPr lang="es-CL" smtClean="0"/>
              <a:pPr/>
              <a:t>25-04-2011</a:t>
            </a:fld>
            <a:endParaRPr lang="es-CL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D36D7-6529-4F41-BDE1-B2497B933CAA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1CB4C-A0B0-41EF-93CA-3EEF18DBFDD8}" type="datetimeFigureOut">
              <a:rPr lang="es-CL" smtClean="0"/>
              <a:pPr/>
              <a:t>25-04-2011</a:t>
            </a:fld>
            <a:endParaRPr lang="es-CL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D36D7-6529-4F41-BDE1-B2497B933CAA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1CB4C-A0B0-41EF-93CA-3EEF18DBFDD8}" type="datetimeFigureOut">
              <a:rPr lang="es-CL" smtClean="0"/>
              <a:pPr/>
              <a:t>25-04-2011</a:t>
            </a:fld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D36D7-6529-4F41-BDE1-B2497B933CAA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1CB4C-A0B0-41EF-93CA-3EEF18DBFDD8}" type="datetimeFigureOut">
              <a:rPr lang="es-CL" smtClean="0"/>
              <a:pPr/>
              <a:t>25-04-2011</a:t>
            </a:fld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D36D7-6529-4F41-BDE1-B2497B933CAA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81CB4C-A0B0-41EF-93CA-3EEF18DBFDD8}" type="datetimeFigureOut">
              <a:rPr lang="es-CL" smtClean="0"/>
              <a:pPr/>
              <a:t>25-04-2011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9D36D7-6529-4F41-BDE1-B2497B933CAA}" type="slidenum">
              <a:rPr lang="es-CL" smtClean="0"/>
              <a:pPr/>
              <a:t>‹Nº›</a:t>
            </a:fld>
            <a:endParaRPr lang="es-C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0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0.xml"/><Relationship Id="rId5" Type="http://schemas.openxmlformats.org/officeDocument/2006/relationships/diagramQuickStyle" Target="../diagrams/quickStyle10.xml"/><Relationship Id="rId4" Type="http://schemas.openxmlformats.org/officeDocument/2006/relationships/diagramLayout" Target="../diagrams/layout1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14348" y="1928802"/>
            <a:ext cx="7772400" cy="1254001"/>
          </a:xfrm>
        </p:spPr>
        <p:txBody>
          <a:bodyPr>
            <a:noAutofit/>
          </a:bodyPr>
          <a:lstStyle/>
          <a:p>
            <a:r>
              <a:rPr lang="es-ES" sz="2000" dirty="0" smtClean="0"/>
              <a:t>“Diseño de procesos para la producción de Biocombustibles”</a:t>
            </a:r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>Diseño Conceptual de Procesos y Diagramas I-O</a:t>
            </a:r>
            <a:endParaRPr lang="es-CL" dirty="0"/>
          </a:p>
        </p:txBody>
      </p:sp>
      <p:pic>
        <p:nvPicPr>
          <p:cNvPr id="8" name="Picture 4" descr="C:\Documents and Settings\Administrador\Application Data\SSH\temp\Logo1_Transparente.gif"/>
          <p:cNvPicPr>
            <a:picLocks noChangeAspect="1" noChangeArrowheads="1"/>
          </p:cNvPicPr>
          <p:nvPr/>
        </p:nvPicPr>
        <p:blipFill>
          <a:blip r:embed="rId2" cstate="print"/>
          <a:srcRect r="42500"/>
          <a:stretch>
            <a:fillRect/>
          </a:stretch>
        </p:blipFill>
        <p:spPr bwMode="auto">
          <a:xfrm>
            <a:off x="0" y="142852"/>
            <a:ext cx="1572206" cy="884960"/>
          </a:xfrm>
          <a:prstGeom prst="rect">
            <a:avLst/>
          </a:prstGeom>
          <a:noFill/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3504" y="5772275"/>
            <a:ext cx="1828779" cy="1085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10 Rectángulo"/>
          <p:cNvSpPr/>
          <p:nvPr/>
        </p:nvSpPr>
        <p:spPr>
          <a:xfrm>
            <a:off x="928662" y="4000504"/>
            <a:ext cx="7000924" cy="12741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  <a:defRPr/>
            </a:pPr>
            <a:r>
              <a:rPr lang="es-ES" sz="2400" dirty="0" err="1" smtClean="0">
                <a:solidFill>
                  <a:schemeClr val="tx2"/>
                </a:solidFill>
              </a:rPr>
              <a:t>Profs</a:t>
            </a:r>
            <a:r>
              <a:rPr lang="es-ES" sz="2400" dirty="0" smtClean="0">
                <a:solidFill>
                  <a:schemeClr val="tx2"/>
                </a:solidFill>
              </a:rPr>
              <a:t>. </a:t>
            </a:r>
            <a:r>
              <a:rPr lang="es-ES" sz="2400" dirty="0" err="1" smtClean="0">
                <a:solidFill>
                  <a:schemeClr val="tx2"/>
                </a:solidFill>
              </a:rPr>
              <a:t>M.Elena</a:t>
            </a:r>
            <a:r>
              <a:rPr lang="es-ES" sz="2400" dirty="0" smtClean="0">
                <a:solidFill>
                  <a:schemeClr val="tx2"/>
                </a:solidFill>
              </a:rPr>
              <a:t> Lienqueo y Oriana Salazar</a:t>
            </a:r>
          </a:p>
          <a:p>
            <a:pPr algn="ctr">
              <a:lnSpc>
                <a:spcPct val="80000"/>
              </a:lnSpc>
              <a:defRPr/>
            </a:pPr>
            <a:r>
              <a:rPr lang="es-ES" dirty="0" smtClean="0">
                <a:solidFill>
                  <a:schemeClr val="tx2"/>
                </a:solidFill>
              </a:rPr>
              <a:t>Centro </a:t>
            </a:r>
            <a:r>
              <a:rPr lang="es-ES" dirty="0" smtClean="0">
                <a:solidFill>
                  <a:schemeClr val="tx2"/>
                </a:solidFill>
              </a:rPr>
              <a:t>de Ing. Bioquímica y Biotecnología</a:t>
            </a:r>
          </a:p>
          <a:p>
            <a:pPr algn="ctr">
              <a:lnSpc>
                <a:spcPct val="80000"/>
              </a:lnSpc>
              <a:defRPr/>
            </a:pPr>
            <a:r>
              <a:rPr lang="es-ES" dirty="0" smtClean="0">
                <a:solidFill>
                  <a:schemeClr val="tx2"/>
                </a:solidFill>
              </a:rPr>
              <a:t>Facultad de Ciencias. Físicas y Matemáticas</a:t>
            </a:r>
          </a:p>
          <a:p>
            <a:pPr algn="ctr">
              <a:lnSpc>
                <a:spcPct val="80000"/>
              </a:lnSpc>
              <a:defRPr/>
            </a:pPr>
            <a:r>
              <a:rPr lang="es-ES" dirty="0" smtClean="0">
                <a:solidFill>
                  <a:schemeClr val="tx2"/>
                </a:solidFill>
              </a:rPr>
              <a:t>Universidad de Chile</a:t>
            </a:r>
          </a:p>
          <a:p>
            <a:pPr algn="ctr">
              <a:lnSpc>
                <a:spcPct val="80000"/>
              </a:lnSpc>
              <a:defRPr/>
            </a:pPr>
            <a:r>
              <a:rPr lang="es-ES" dirty="0" smtClean="0">
                <a:solidFill>
                  <a:schemeClr val="tx2"/>
                </a:solidFill>
              </a:rPr>
              <a:t>Plaza </a:t>
            </a:r>
            <a:r>
              <a:rPr lang="es-ES" dirty="0" err="1" smtClean="0">
                <a:solidFill>
                  <a:schemeClr val="tx2"/>
                </a:solidFill>
              </a:rPr>
              <a:t>Ercilla</a:t>
            </a:r>
            <a:r>
              <a:rPr lang="es-ES" dirty="0" smtClean="0">
                <a:solidFill>
                  <a:schemeClr val="tx2"/>
                </a:solidFill>
              </a:rPr>
              <a:t> 847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357188" y="722313"/>
            <a:ext cx="8358187" cy="5386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r>
              <a:rPr lang="es-ES_tradnl" sz="3600" b="1" dirty="0">
                <a:solidFill>
                  <a:schemeClr val="tx2">
                    <a:lumMod val="75000"/>
                  </a:schemeClr>
                </a:solidFill>
              </a:rPr>
              <a:t>Operaciones Unitarias</a:t>
            </a:r>
          </a:p>
          <a:p>
            <a:pPr>
              <a:defRPr/>
            </a:pPr>
            <a:endParaRPr lang="es-ES_tradnl" sz="2800" dirty="0"/>
          </a:p>
          <a:p>
            <a:pPr algn="just">
              <a:defRPr/>
            </a:pPr>
            <a:r>
              <a:rPr lang="es-ES_tradnl" sz="2800" dirty="0"/>
              <a:t>Etapa de un proceso, donde se realiza una modificación específica de una corriente, por ejemplo: </a:t>
            </a:r>
            <a:endParaRPr lang="es-ES" sz="2800" dirty="0"/>
          </a:p>
          <a:p>
            <a:pPr>
              <a:defRPr/>
            </a:pPr>
            <a:r>
              <a:rPr lang="es-ES_tradnl" sz="2800" dirty="0"/>
              <a:t> </a:t>
            </a:r>
            <a:endParaRPr lang="es-ES" sz="2800" dirty="0"/>
          </a:p>
          <a:p>
            <a:pPr algn="just">
              <a:buFont typeface="Arial" pitchFamily="34" charset="0"/>
              <a:buChar char="•"/>
              <a:defRPr/>
            </a:pPr>
            <a:r>
              <a:rPr lang="es-ES_tradnl" sz="2800" dirty="0"/>
              <a:t>Molienda</a:t>
            </a:r>
          </a:p>
          <a:p>
            <a:pPr algn="just">
              <a:buFont typeface="Arial" pitchFamily="34" charset="0"/>
              <a:buChar char="•"/>
              <a:defRPr/>
            </a:pPr>
            <a:r>
              <a:rPr lang="es-ES_tradnl" sz="2800" dirty="0"/>
              <a:t>Filtración</a:t>
            </a:r>
          </a:p>
          <a:p>
            <a:pPr algn="just">
              <a:buFont typeface="Arial" pitchFamily="34" charset="0"/>
              <a:buChar char="•"/>
              <a:defRPr/>
            </a:pPr>
            <a:r>
              <a:rPr lang="es-ES_tradnl" sz="2800" dirty="0"/>
              <a:t>Calentamiento (intercambiador de calor)</a:t>
            </a:r>
          </a:p>
          <a:p>
            <a:pPr algn="just">
              <a:buFont typeface="Arial" pitchFamily="34" charset="0"/>
              <a:buChar char="•"/>
              <a:defRPr/>
            </a:pPr>
            <a:r>
              <a:rPr lang="es-ES_tradnl" sz="2800" dirty="0" smtClean="0"/>
              <a:t>Evaporación</a:t>
            </a:r>
          </a:p>
          <a:p>
            <a:pPr algn="just">
              <a:buFont typeface="Arial" pitchFamily="34" charset="0"/>
              <a:buChar char="•"/>
              <a:defRPr/>
            </a:pPr>
            <a:r>
              <a:rPr lang="es-ES_tradnl" sz="2800" dirty="0" smtClean="0"/>
              <a:t> Reacción Química (</a:t>
            </a:r>
            <a:r>
              <a:rPr lang="es-ES_tradnl" sz="2800" dirty="0" err="1" smtClean="0"/>
              <a:t>Transesterificación</a:t>
            </a:r>
            <a:r>
              <a:rPr lang="es-ES_tradnl" sz="2800" dirty="0" smtClean="0"/>
              <a:t>)</a:t>
            </a:r>
            <a:endParaRPr lang="es-ES_tradnl" sz="2800" dirty="0"/>
          </a:p>
          <a:p>
            <a:pPr algn="just">
              <a:buFont typeface="Arial" pitchFamily="34" charset="0"/>
              <a:buChar char="•"/>
              <a:defRPr/>
            </a:pPr>
            <a:r>
              <a:rPr lang="es-ES_tradnl" sz="2800" dirty="0" smtClean="0"/>
              <a:t>Fermentación/Digestión Anaeróbica</a:t>
            </a:r>
            <a:endParaRPr lang="es-ES_tradnl" sz="2800" dirty="0"/>
          </a:p>
          <a:p>
            <a:pPr algn="just">
              <a:buFont typeface="Arial" pitchFamily="34" charset="0"/>
              <a:buChar char="•"/>
              <a:defRPr/>
            </a:pPr>
            <a:r>
              <a:rPr lang="es-ES_tradnl" sz="2800" dirty="0"/>
              <a:t>Centrifugación.</a:t>
            </a:r>
            <a:endParaRPr lang="es-E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>
          <a:xfrm>
            <a:off x="428624" y="0"/>
            <a:ext cx="8715375" cy="1143000"/>
          </a:xfrm>
        </p:spPr>
        <p:txBody>
          <a:bodyPr/>
          <a:lstStyle/>
          <a:p>
            <a:pPr>
              <a:defRPr/>
            </a:pPr>
            <a:r>
              <a:rPr lang="es-ES_tradnl" sz="2800" b="1" dirty="0" smtClean="0">
                <a:solidFill>
                  <a:schemeClr val="tx2">
                    <a:lumMod val="75000"/>
                  </a:schemeClr>
                </a:solidFill>
              </a:rPr>
              <a:t>ESTRUCTURA GENERAL DE UN PROCESO PRODUCTIVO</a:t>
            </a:r>
            <a:endParaRPr lang="es-ES_tradnl" sz="28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5607" name="Text Box 7"/>
          <p:cNvSpPr txBox="1">
            <a:spLocks noChangeArrowheads="1"/>
          </p:cNvSpPr>
          <p:nvPr/>
        </p:nvSpPr>
        <p:spPr bwMode="auto">
          <a:xfrm>
            <a:off x="1500188" y="5643563"/>
            <a:ext cx="64801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CL" b="1" dirty="0">
                <a:solidFill>
                  <a:srgbClr val="FF0000"/>
                </a:solidFill>
              </a:rPr>
              <a:t>Tratamientos de </a:t>
            </a:r>
            <a:r>
              <a:rPr lang="es-CL" b="1" dirty="0" err="1">
                <a:solidFill>
                  <a:srgbClr val="FF0000"/>
                </a:solidFill>
              </a:rPr>
              <a:t>RILes</a:t>
            </a:r>
            <a:r>
              <a:rPr lang="es-CL" b="1" dirty="0">
                <a:solidFill>
                  <a:srgbClr val="FF0000"/>
                </a:solidFill>
              </a:rPr>
              <a:t>, </a:t>
            </a:r>
            <a:r>
              <a:rPr lang="es-CL" b="1" dirty="0" err="1">
                <a:solidFill>
                  <a:srgbClr val="FF0000"/>
                </a:solidFill>
              </a:rPr>
              <a:t>RISes</a:t>
            </a:r>
            <a:r>
              <a:rPr lang="es-CL" b="1" dirty="0">
                <a:solidFill>
                  <a:srgbClr val="FF0000"/>
                </a:solidFill>
              </a:rPr>
              <a:t>.</a:t>
            </a: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928670"/>
            <a:ext cx="9144000" cy="5929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56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4 Marcador de contenido"/>
          <p:cNvGraphicFramePr>
            <a:graphicFrameLocks noGrp="1"/>
          </p:cNvGraphicFramePr>
          <p:nvPr>
            <p:ph idx="1"/>
          </p:nvPr>
        </p:nvGraphicFramePr>
        <p:xfrm>
          <a:off x="457200" y="1500174"/>
          <a:ext cx="8329642" cy="50006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1 Título"/>
          <p:cNvSpPr txBox="1">
            <a:spLocks/>
          </p:cNvSpPr>
          <p:nvPr/>
        </p:nvSpPr>
        <p:spPr>
          <a:xfrm>
            <a:off x="285720" y="571480"/>
            <a:ext cx="1928826" cy="571504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0" rIns="0" bIns="0" anchor="b">
            <a:normAutofit fontScale="97500" lnSpcReduction="1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CL" sz="3600" dirty="0"/>
              <a:t> </a:t>
            </a:r>
            <a:r>
              <a:rPr lang="es-CL" sz="3600" dirty="0">
                <a:solidFill>
                  <a:schemeClr val="tx1"/>
                </a:solidFill>
              </a:rPr>
              <a:t> </a:t>
            </a:r>
            <a:r>
              <a:rPr lang="es-CL" sz="3300" dirty="0">
                <a:solidFill>
                  <a:schemeClr val="tx1"/>
                </a:solidFill>
              </a:rPr>
              <a:t>Agenda</a:t>
            </a:r>
            <a:endParaRPr lang="es-ES" sz="33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0" y="1428750"/>
            <a:ext cx="89154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81000" lvl="2" algn="just" defTabSz="952500">
              <a:spcBef>
                <a:spcPct val="20000"/>
              </a:spcBef>
              <a:tabLst>
                <a:tab pos="476250" algn="l"/>
              </a:tabLst>
            </a:pPr>
            <a:r>
              <a:rPr lang="es-ES_tradnl" sz="2400"/>
              <a:t>Resultado</a:t>
            </a:r>
            <a:r>
              <a:rPr lang="es-ES_tradnl" sz="4400" b="1"/>
              <a:t> </a:t>
            </a:r>
            <a:r>
              <a:rPr lang="es-ES_tradnl" sz="2400"/>
              <a:t>de una</a:t>
            </a:r>
            <a:r>
              <a:rPr lang="es-ES_tradnl" sz="4400" b="1"/>
              <a:t> </a:t>
            </a:r>
            <a:r>
              <a:rPr lang="es-ES_tradnl" sz="2400" b="1"/>
              <a:t>Actividad Recursiva</a:t>
            </a:r>
            <a:r>
              <a:rPr lang="es-ES_tradnl" sz="2400"/>
              <a:t> de </a:t>
            </a:r>
            <a:r>
              <a:rPr lang="es-ES_tradnl" sz="2400" b="1"/>
              <a:t>Síntesis-Análisis</a:t>
            </a:r>
            <a:r>
              <a:rPr lang="es-ES_tradnl" sz="2400"/>
              <a:t> para Definir la </a:t>
            </a:r>
            <a:r>
              <a:rPr lang="es-ES_tradnl" sz="2400" b="1"/>
              <a:t>Transformación de Recursos e Insumos</a:t>
            </a:r>
            <a:r>
              <a:rPr lang="es-ES_tradnl" sz="2400"/>
              <a:t> en Productos, Operaciones y Procesos Productivos que Resuelven </a:t>
            </a:r>
            <a:r>
              <a:rPr lang="es-ES_tradnl" sz="2400" b="1" i="1"/>
              <a:t>Necesidades Humanas</a:t>
            </a:r>
            <a:r>
              <a:rPr lang="es-ES_tradnl" sz="2400"/>
              <a:t>.</a:t>
            </a:r>
          </a:p>
        </p:txBody>
      </p:sp>
      <p:sp>
        <p:nvSpPr>
          <p:cNvPr id="21508" name="Text Box 4"/>
          <p:cNvSpPr txBox="1">
            <a:spLocks noChangeArrowheads="1"/>
          </p:cNvSpPr>
          <p:nvPr/>
        </p:nvSpPr>
        <p:spPr bwMode="auto">
          <a:xfrm>
            <a:off x="428625" y="285750"/>
            <a:ext cx="8215313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  <a:defRPr/>
            </a:pPr>
            <a:r>
              <a:rPr lang="es-MX" sz="2800" b="1" dirty="0">
                <a:solidFill>
                  <a:schemeClr val="tx2">
                    <a:lumMod val="75000"/>
                  </a:schemeClr>
                </a:solidFill>
              </a:rPr>
              <a:t>Diseño Conceptual de Procesos Industriales:</a:t>
            </a:r>
            <a:endParaRPr lang="es-ES_tradnl" sz="2800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16388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14625" y="4071938"/>
            <a:ext cx="3714750" cy="278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3" name="Rectangle 1"/>
          <p:cNvSpPr>
            <a:spLocks noChangeArrowheads="1"/>
          </p:cNvSpPr>
          <p:nvPr/>
        </p:nvSpPr>
        <p:spPr bwMode="auto">
          <a:xfrm>
            <a:off x="285750" y="347663"/>
            <a:ext cx="8215313" cy="434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 eaLnBrk="0" hangingPunct="0">
              <a:buFontTx/>
              <a:buChar char="•"/>
              <a:tabLst>
                <a:tab pos="-457200" algn="l"/>
              </a:tabLst>
              <a:defRPr/>
            </a:pPr>
            <a:r>
              <a:rPr lang="es-ES_tradnl" sz="2800" b="1" dirty="0">
                <a:solidFill>
                  <a:schemeClr val="tx2">
                    <a:lumMod val="75000"/>
                  </a:schemeClr>
                </a:solidFill>
              </a:rPr>
              <a:t>Requerimientos (objetivos):</a:t>
            </a:r>
            <a:r>
              <a:rPr lang="es-ES_tradnl" sz="2800" dirty="0">
                <a:ea typeface="Times New Roman" pitchFamily="18" charset="0"/>
              </a:rPr>
              <a:t>	</a:t>
            </a:r>
          </a:p>
          <a:p>
            <a:pPr algn="just" eaLnBrk="0" hangingPunct="0">
              <a:tabLst>
                <a:tab pos="-457200" algn="l"/>
              </a:tabLst>
              <a:defRPr/>
            </a:pPr>
            <a:r>
              <a:rPr lang="es-ES_tradnl" sz="2800" dirty="0">
                <a:ea typeface="Times New Roman" pitchFamily="18" charset="0"/>
              </a:rPr>
              <a:t>	</a:t>
            </a:r>
            <a:endParaRPr lang="es-ES" sz="2400" dirty="0"/>
          </a:p>
          <a:p>
            <a:pPr algn="just" eaLnBrk="0" hangingPunct="0">
              <a:tabLst>
                <a:tab pos="-457200" algn="l"/>
              </a:tabLst>
              <a:defRPr/>
            </a:pPr>
            <a:r>
              <a:rPr lang="es-ES_tradnl" sz="2800" b="1" i="1" dirty="0">
                <a:ea typeface="Times New Roman" pitchFamily="18" charset="0"/>
              </a:rPr>
              <a:t>Antecedentes técnico-económicos para diseñar una planta de producción de X ton/año de biocombustible.</a:t>
            </a:r>
          </a:p>
          <a:p>
            <a:pPr algn="just" eaLnBrk="0" hangingPunct="0">
              <a:tabLst>
                <a:tab pos="-457200" algn="l"/>
              </a:tabLst>
              <a:defRPr/>
            </a:pPr>
            <a:endParaRPr lang="es-ES" sz="2400" dirty="0"/>
          </a:p>
          <a:p>
            <a:pPr algn="just" eaLnBrk="0" hangingPunct="0">
              <a:buFontTx/>
              <a:buChar char="•"/>
              <a:tabLst>
                <a:tab pos="-457200" algn="l"/>
              </a:tabLst>
              <a:defRPr/>
            </a:pPr>
            <a:r>
              <a:rPr lang="es-ES_tradnl" sz="2800" b="1" dirty="0">
                <a:solidFill>
                  <a:schemeClr val="tx2">
                    <a:lumMod val="75000"/>
                  </a:schemeClr>
                </a:solidFill>
              </a:rPr>
              <a:t>Definición Conceptual del Proceso:</a:t>
            </a:r>
            <a:endParaRPr lang="es-ES" sz="2800" b="1" dirty="0">
              <a:solidFill>
                <a:schemeClr val="tx2">
                  <a:lumMod val="75000"/>
                </a:schemeClr>
              </a:solidFill>
            </a:endParaRPr>
          </a:p>
          <a:p>
            <a:pPr lvl="1" algn="just" eaLnBrk="0" hangingPunct="0">
              <a:tabLst>
                <a:tab pos="-457200" algn="l"/>
              </a:tabLst>
              <a:defRPr/>
            </a:pPr>
            <a:r>
              <a:rPr lang="es-ES_tradnl" sz="2800" dirty="0">
                <a:ea typeface="Times New Roman" pitchFamily="18" charset="0"/>
              </a:rPr>
              <a:t>-Operaciones unitarias principales.</a:t>
            </a:r>
            <a:endParaRPr lang="es-ES" sz="2400" dirty="0"/>
          </a:p>
          <a:p>
            <a:pPr lvl="1" algn="just" eaLnBrk="0" hangingPunct="0">
              <a:tabLst>
                <a:tab pos="-457200" algn="l"/>
              </a:tabLst>
              <a:defRPr/>
            </a:pPr>
            <a:r>
              <a:rPr lang="es-ES_tradnl" sz="2800" dirty="0">
                <a:ea typeface="Times New Roman" pitchFamily="18" charset="0"/>
              </a:rPr>
              <a:t>-Recuperación de subproductos.</a:t>
            </a:r>
          </a:p>
          <a:p>
            <a:pPr lvl="1" algn="just" eaLnBrk="0" hangingPunct="0">
              <a:tabLst>
                <a:tab pos="-457200" algn="l"/>
              </a:tabLst>
              <a:defRPr/>
            </a:pPr>
            <a:r>
              <a:rPr lang="es-ES_tradnl" sz="2800" dirty="0">
                <a:ea typeface="Times New Roman" pitchFamily="18" charset="0"/>
              </a:rPr>
              <a:t>-Confinamiento de desechos.</a:t>
            </a:r>
            <a:endParaRPr lang="es-ES_tradnl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4 Marcador de contenido"/>
          <p:cNvGraphicFramePr>
            <a:graphicFrameLocks noGrp="1"/>
          </p:cNvGraphicFramePr>
          <p:nvPr>
            <p:ph idx="1"/>
          </p:nvPr>
        </p:nvGraphicFramePr>
        <p:xfrm>
          <a:off x="457200" y="1500174"/>
          <a:ext cx="8329642" cy="50006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1 Título"/>
          <p:cNvSpPr txBox="1">
            <a:spLocks/>
          </p:cNvSpPr>
          <p:nvPr/>
        </p:nvSpPr>
        <p:spPr>
          <a:xfrm>
            <a:off x="285720" y="571480"/>
            <a:ext cx="3500462" cy="571504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0" rIns="0" bIns="0" anchor="b">
            <a:normAutofit fontScale="97500" lnSpcReduction="1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CL" sz="3600" dirty="0"/>
              <a:t> </a:t>
            </a:r>
            <a:r>
              <a:rPr lang="es-CL" sz="3600" dirty="0">
                <a:solidFill>
                  <a:schemeClr val="tx1"/>
                </a:solidFill>
              </a:rPr>
              <a:t>Diseño Conceptual</a:t>
            </a:r>
            <a:endParaRPr lang="es-ES" sz="33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>
            <a:grayscl/>
            <a:biLevel thresh="50000"/>
          </a:blip>
          <a:srcRect/>
          <a:stretch>
            <a:fillRect/>
          </a:stretch>
        </p:blipFill>
        <p:spPr bwMode="auto">
          <a:xfrm>
            <a:off x="5943600" y="3352800"/>
            <a:ext cx="29337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152400" y="3733800"/>
            <a:ext cx="2705100" cy="1447800"/>
            <a:chOff x="96" y="2352"/>
            <a:chExt cx="1968" cy="816"/>
          </a:xfrm>
        </p:grpSpPr>
        <p:sp>
          <p:nvSpPr>
            <p:cNvPr id="7179" name="Text Box 7"/>
            <p:cNvSpPr txBox="1">
              <a:spLocks noChangeArrowheads="1"/>
            </p:cNvSpPr>
            <p:nvPr/>
          </p:nvSpPr>
          <p:spPr bwMode="auto">
            <a:xfrm>
              <a:off x="1392" y="2497"/>
              <a:ext cx="672" cy="1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s-ES_tradnl" sz="1100" dirty="0">
                  <a:solidFill>
                    <a:schemeClr val="tx2">
                      <a:lumMod val="75000"/>
                    </a:schemeClr>
                  </a:solidFill>
                </a:rPr>
                <a:t>Productos</a:t>
              </a:r>
              <a:endParaRPr lang="es-ES_tradnl" sz="14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  <p:grpSp>
          <p:nvGrpSpPr>
            <p:cNvPr id="3" name="Group 8"/>
            <p:cNvGrpSpPr>
              <a:grpSpLocks/>
            </p:cNvGrpSpPr>
            <p:nvPr/>
          </p:nvGrpSpPr>
          <p:grpSpPr bwMode="auto">
            <a:xfrm>
              <a:off x="144" y="2497"/>
              <a:ext cx="1776" cy="575"/>
              <a:chOff x="144" y="2497"/>
              <a:chExt cx="1776" cy="575"/>
            </a:xfrm>
          </p:grpSpPr>
          <p:sp>
            <p:nvSpPr>
              <p:cNvPr id="7182" name="Oval 9"/>
              <p:cNvSpPr>
                <a:spLocks noChangeArrowheads="1"/>
              </p:cNvSpPr>
              <p:nvPr/>
            </p:nvSpPr>
            <p:spPr bwMode="auto">
              <a:xfrm>
                <a:off x="672" y="2544"/>
                <a:ext cx="720" cy="528"/>
              </a:xfrm>
              <a:prstGeom prst="ellips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es-ES">
                  <a:solidFill>
                    <a:schemeClr val="tx2">
                      <a:lumMod val="75000"/>
                    </a:schemeClr>
                  </a:solidFill>
                </a:endParaRPr>
              </a:p>
            </p:txBody>
          </p:sp>
          <p:sp>
            <p:nvSpPr>
              <p:cNvPr id="7183" name="Line 10"/>
              <p:cNvSpPr>
                <a:spLocks noChangeShapeType="1"/>
              </p:cNvSpPr>
              <p:nvPr/>
            </p:nvSpPr>
            <p:spPr bwMode="auto">
              <a:xfrm>
                <a:off x="146" y="2784"/>
                <a:ext cx="528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es-ES">
                  <a:solidFill>
                    <a:schemeClr val="tx2">
                      <a:lumMod val="75000"/>
                    </a:schemeClr>
                  </a:solidFill>
                </a:endParaRPr>
              </a:p>
            </p:txBody>
          </p:sp>
          <p:sp>
            <p:nvSpPr>
              <p:cNvPr id="7184" name="Line 11"/>
              <p:cNvSpPr>
                <a:spLocks noChangeShapeType="1"/>
              </p:cNvSpPr>
              <p:nvPr/>
            </p:nvSpPr>
            <p:spPr bwMode="auto">
              <a:xfrm>
                <a:off x="1392" y="2784"/>
                <a:ext cx="528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es-ES">
                  <a:solidFill>
                    <a:schemeClr val="tx2">
                      <a:lumMod val="75000"/>
                    </a:schemeClr>
                  </a:solidFill>
                </a:endParaRPr>
              </a:p>
            </p:txBody>
          </p:sp>
          <p:sp>
            <p:nvSpPr>
              <p:cNvPr id="7185" name="Text Box 12"/>
              <p:cNvSpPr txBox="1">
                <a:spLocks noChangeArrowheads="1"/>
              </p:cNvSpPr>
              <p:nvPr/>
            </p:nvSpPr>
            <p:spPr bwMode="auto">
              <a:xfrm>
                <a:off x="146" y="2497"/>
                <a:ext cx="576" cy="14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  <a:defRPr/>
                </a:pPr>
                <a:r>
                  <a:rPr lang="es-ES_tradnl" sz="1100" dirty="0">
                    <a:solidFill>
                      <a:schemeClr val="tx2">
                        <a:lumMod val="75000"/>
                      </a:schemeClr>
                    </a:solidFill>
                  </a:rPr>
                  <a:t>insumos</a:t>
                </a:r>
                <a:endParaRPr lang="es-ES_tradnl" sz="1400" dirty="0">
                  <a:solidFill>
                    <a:schemeClr val="tx2">
                      <a:lumMod val="75000"/>
                    </a:schemeClr>
                  </a:solidFill>
                </a:endParaRPr>
              </a:p>
            </p:txBody>
          </p:sp>
          <p:sp>
            <p:nvSpPr>
              <p:cNvPr id="7186" name="Text Box 13"/>
              <p:cNvSpPr txBox="1">
                <a:spLocks noChangeArrowheads="1"/>
              </p:cNvSpPr>
              <p:nvPr/>
            </p:nvSpPr>
            <p:spPr bwMode="auto">
              <a:xfrm>
                <a:off x="672" y="2689"/>
                <a:ext cx="720" cy="1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  <a:defRPr/>
                </a:pPr>
                <a:r>
                  <a:rPr lang="es-ES_tradnl" sz="1200" dirty="0">
                    <a:solidFill>
                      <a:schemeClr val="tx2">
                        <a:lumMod val="75000"/>
                      </a:schemeClr>
                    </a:solidFill>
                  </a:rPr>
                  <a:t>PROCESO</a:t>
                </a:r>
                <a:endParaRPr lang="es-ES_tradnl" sz="1600" dirty="0">
                  <a:solidFill>
                    <a:schemeClr val="tx2">
                      <a:lumMod val="75000"/>
                    </a:schemeClr>
                  </a:solidFill>
                </a:endParaRPr>
              </a:p>
            </p:txBody>
          </p:sp>
        </p:grpSp>
        <p:sp>
          <p:nvSpPr>
            <p:cNvPr id="7181" name="Rectangle 14"/>
            <p:cNvSpPr>
              <a:spLocks noChangeArrowheads="1"/>
            </p:cNvSpPr>
            <p:nvPr/>
          </p:nvSpPr>
          <p:spPr bwMode="auto">
            <a:xfrm>
              <a:off x="96" y="2352"/>
              <a:ext cx="1919" cy="816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s-ES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sp>
        <p:nvSpPr>
          <p:cNvPr id="2054" name="Rectangle 15"/>
          <p:cNvSpPr>
            <a:spLocks noChangeArrowheads="1"/>
          </p:cNvSpPr>
          <p:nvPr/>
        </p:nvSpPr>
        <p:spPr bwMode="auto">
          <a:xfrm>
            <a:off x="5715000" y="3276600"/>
            <a:ext cx="3200400" cy="2819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7176" name="Text Box 16"/>
          <p:cNvSpPr txBox="1">
            <a:spLocks noChangeArrowheads="1"/>
          </p:cNvSpPr>
          <p:nvPr/>
        </p:nvSpPr>
        <p:spPr bwMode="auto">
          <a:xfrm>
            <a:off x="228600" y="5257800"/>
            <a:ext cx="2819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s-ES_tradnl" dirty="0">
                <a:solidFill>
                  <a:schemeClr val="tx2">
                    <a:lumMod val="75000"/>
                  </a:schemeClr>
                </a:solidFill>
              </a:rPr>
              <a:t>Entrada-Salida</a:t>
            </a:r>
          </a:p>
        </p:txBody>
      </p:sp>
      <p:sp>
        <p:nvSpPr>
          <p:cNvPr id="7177" name="Text Box 17"/>
          <p:cNvSpPr txBox="1">
            <a:spLocks noChangeArrowheads="1"/>
          </p:cNvSpPr>
          <p:nvPr/>
        </p:nvSpPr>
        <p:spPr bwMode="auto">
          <a:xfrm>
            <a:off x="3571875" y="6215063"/>
            <a:ext cx="15240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s-ES_tradnl" dirty="0">
                <a:solidFill>
                  <a:schemeClr val="tx2">
                    <a:lumMod val="75000"/>
                  </a:schemeClr>
                </a:solidFill>
              </a:rPr>
              <a:t>Bloques</a:t>
            </a:r>
          </a:p>
        </p:txBody>
      </p:sp>
      <p:sp>
        <p:nvSpPr>
          <p:cNvPr id="7178" name="Text Box 18"/>
          <p:cNvSpPr txBox="1">
            <a:spLocks noChangeArrowheads="1"/>
          </p:cNvSpPr>
          <p:nvPr/>
        </p:nvSpPr>
        <p:spPr bwMode="auto">
          <a:xfrm>
            <a:off x="6019800" y="6172200"/>
            <a:ext cx="2819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s-ES_tradnl" dirty="0">
                <a:solidFill>
                  <a:schemeClr val="tx2">
                    <a:lumMod val="75000"/>
                  </a:schemeClr>
                </a:solidFill>
              </a:rPr>
              <a:t>Diagrama de Flujos</a:t>
            </a:r>
          </a:p>
        </p:txBody>
      </p:sp>
      <p:pic>
        <p:nvPicPr>
          <p:cNvPr id="205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28938" y="3500438"/>
            <a:ext cx="2571750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18 CuadroTexto"/>
          <p:cNvSpPr txBox="1"/>
          <p:nvPr/>
        </p:nvSpPr>
        <p:spPr>
          <a:xfrm>
            <a:off x="428596" y="1428736"/>
            <a:ext cx="828680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Estrategia de Resolución de Problemas por Refinamientos Sucesivos que se van Aproximando a una Solución cada vez Mejor.</a:t>
            </a:r>
            <a:endParaRPr lang="es-ES" dirty="0" smtClean="0"/>
          </a:p>
          <a:p>
            <a:r>
              <a:rPr lang="es-MX" dirty="0" smtClean="0"/>
              <a:t> </a:t>
            </a:r>
            <a:endParaRPr lang="es-ES" dirty="0" smtClean="0"/>
          </a:p>
          <a:p>
            <a:r>
              <a:rPr lang="es-MX" dirty="0" smtClean="0"/>
              <a:t>Resolución Modular y Jerárquica del Problema de Diseño.</a:t>
            </a:r>
            <a:endParaRPr lang="es-ES" dirty="0" smtClean="0"/>
          </a:p>
          <a:p>
            <a:endParaRPr lang="es-ES" dirty="0"/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2643174" y="714356"/>
            <a:ext cx="298896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1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METODO DE INGENIERIA</a:t>
            </a:r>
            <a:endParaRPr kumimoji="0" lang="es-MX" sz="18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7772400" cy="11430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s-ES" sz="3200" dirty="0" smtClean="0">
                <a:latin typeface="+mn-lt"/>
                <a:ea typeface="+mn-ea"/>
                <a:cs typeface="+mn-cs"/>
              </a:rPr>
              <a:t>Secuencia de Desarrollo de un Nuevo Proceso</a:t>
            </a:r>
            <a:endParaRPr lang="es-ES_tradnl" sz="3200" dirty="0" smtClean="0">
              <a:latin typeface="+mn-lt"/>
              <a:ea typeface="+mn-ea"/>
              <a:cs typeface="+mn-cs"/>
            </a:endParaRPr>
          </a:p>
        </p:txBody>
      </p:sp>
      <p:sp>
        <p:nvSpPr>
          <p:cNvPr id="29699" name="Text Box 3"/>
          <p:cNvSpPr txBox="1">
            <a:spLocks noChangeArrowheads="1"/>
          </p:cNvSpPr>
          <p:nvPr/>
        </p:nvSpPr>
        <p:spPr bwMode="auto">
          <a:xfrm>
            <a:off x="357188" y="2514600"/>
            <a:ext cx="8358187" cy="2554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buFont typeface="+mj-lt"/>
              <a:buAutoNum type="arabicPeriod"/>
              <a:defRPr/>
            </a:pPr>
            <a:r>
              <a:rPr lang="es-ES_tradnl" dirty="0"/>
              <a:t> </a:t>
            </a:r>
            <a:r>
              <a:rPr lang="es-ES_tradnl" sz="3200" dirty="0"/>
              <a:t>Descubrimiento Científico.</a:t>
            </a:r>
          </a:p>
          <a:p>
            <a:pPr marL="514350" indent="-514350" algn="just">
              <a:buFont typeface="+mj-lt"/>
              <a:buAutoNum type="arabicPeriod"/>
              <a:defRPr/>
            </a:pPr>
            <a:r>
              <a:rPr lang="es-ES_tradnl" sz="3200" dirty="0"/>
              <a:t>Estudios Experimentales  1-5 años.</a:t>
            </a:r>
          </a:p>
          <a:p>
            <a:pPr marL="514350" indent="-514350" algn="just">
              <a:buFont typeface="+mj-lt"/>
              <a:buAutoNum type="arabicPeriod"/>
              <a:defRPr/>
            </a:pPr>
            <a:r>
              <a:rPr lang="es-ES_tradnl" sz="3200" dirty="0"/>
              <a:t>Estudios Piloto 1-3 años.</a:t>
            </a:r>
          </a:p>
          <a:p>
            <a:pPr marL="514350" indent="-514350" algn="just">
              <a:buFont typeface="+mj-lt"/>
              <a:buAutoNum type="arabicPeriod"/>
              <a:defRPr/>
            </a:pPr>
            <a:r>
              <a:rPr lang="es-ES_tradnl" sz="3200" dirty="0"/>
              <a:t>Patente </a:t>
            </a:r>
            <a:r>
              <a:rPr lang="es-ES_tradnl" sz="3200" dirty="0" smtClean="0"/>
              <a:t>15- 20 </a:t>
            </a:r>
            <a:r>
              <a:rPr lang="es-ES_tradnl" sz="3200" dirty="0"/>
              <a:t>años.</a:t>
            </a:r>
            <a:endParaRPr lang="es-ES_tradnl" sz="3200" dirty="0"/>
          </a:p>
          <a:p>
            <a:pPr marL="514350" indent="-514350" algn="just">
              <a:buFont typeface="+mj-lt"/>
              <a:buAutoNum type="arabicPeriod"/>
              <a:defRPr/>
            </a:pPr>
            <a:r>
              <a:rPr lang="es-ES_tradnl" sz="3200" dirty="0"/>
              <a:t>Conocimiento Público.</a:t>
            </a:r>
            <a:endParaRPr lang="es-ES_trad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4 Marcador de contenido"/>
          <p:cNvGraphicFramePr>
            <a:graphicFrameLocks noGrp="1"/>
          </p:cNvGraphicFramePr>
          <p:nvPr>
            <p:ph idx="1"/>
          </p:nvPr>
        </p:nvGraphicFramePr>
        <p:xfrm>
          <a:off x="457200" y="1500174"/>
          <a:ext cx="8329642" cy="50006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1 Título"/>
          <p:cNvSpPr txBox="1">
            <a:spLocks/>
          </p:cNvSpPr>
          <p:nvPr/>
        </p:nvSpPr>
        <p:spPr>
          <a:xfrm>
            <a:off x="285720" y="571480"/>
            <a:ext cx="1928826" cy="571504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0" rIns="0" bIns="0" anchor="b">
            <a:normAutofit fontScale="97500" lnSpcReduction="1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CL" sz="3600" dirty="0"/>
              <a:t> </a:t>
            </a:r>
            <a:r>
              <a:rPr lang="es-CL" sz="3600" dirty="0">
                <a:solidFill>
                  <a:schemeClr val="tx1"/>
                </a:solidFill>
              </a:rPr>
              <a:t> </a:t>
            </a:r>
            <a:r>
              <a:rPr lang="es-CL" sz="3300" dirty="0">
                <a:solidFill>
                  <a:schemeClr val="tx1"/>
                </a:solidFill>
              </a:rPr>
              <a:t>Agenda</a:t>
            </a:r>
            <a:endParaRPr lang="es-ES" sz="33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741363" y="22225"/>
            <a:ext cx="7772400" cy="1143000"/>
          </a:xfrm>
        </p:spPr>
        <p:txBody>
          <a:bodyPr lIns="84115" tIns="42057" rIns="84115" bIns="42057"/>
          <a:lstStyle/>
          <a:p>
            <a:pPr defTabSz="1069975">
              <a:defRPr/>
            </a:pPr>
            <a:r>
              <a:rPr lang="es-ES_tradnl" sz="3400" b="1" dirty="0" smtClean="0"/>
              <a:t>Información de Materia Prima y Productos</a:t>
            </a:r>
            <a:endParaRPr lang="es-ES_tradnl" sz="3400" dirty="0" smtClean="0"/>
          </a:p>
        </p:txBody>
      </p:sp>
      <p:grpSp>
        <p:nvGrpSpPr>
          <p:cNvPr id="2" name="Group 14"/>
          <p:cNvGrpSpPr>
            <a:grpSpLocks/>
          </p:cNvGrpSpPr>
          <p:nvPr/>
        </p:nvGrpSpPr>
        <p:grpSpPr bwMode="auto">
          <a:xfrm>
            <a:off x="285750" y="1143000"/>
            <a:ext cx="8643938" cy="5713413"/>
            <a:chOff x="180" y="1170"/>
            <a:chExt cx="5640" cy="3111"/>
          </a:xfrm>
        </p:grpSpPr>
        <p:sp>
          <p:nvSpPr>
            <p:cNvPr id="20484" name="Oval 3"/>
            <p:cNvSpPr>
              <a:spLocks noChangeArrowheads="1"/>
            </p:cNvSpPr>
            <p:nvPr/>
          </p:nvSpPr>
          <p:spPr bwMode="auto">
            <a:xfrm>
              <a:off x="2403" y="1305"/>
              <a:ext cx="1378" cy="1084"/>
            </a:xfrm>
            <a:prstGeom prst="ellipse">
              <a:avLst/>
            </a:prstGeom>
            <a:noFill/>
            <a:ln w="508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20485" name="Line 4"/>
            <p:cNvSpPr>
              <a:spLocks noChangeShapeType="1"/>
            </p:cNvSpPr>
            <p:nvPr/>
          </p:nvSpPr>
          <p:spPr bwMode="auto">
            <a:xfrm>
              <a:off x="1058" y="1808"/>
              <a:ext cx="1305" cy="0"/>
            </a:xfrm>
            <a:prstGeom prst="line">
              <a:avLst/>
            </a:prstGeom>
            <a:noFill/>
            <a:ln w="50800">
              <a:solidFill>
                <a:schemeClr val="tx2">
                  <a:lumMod val="75000"/>
                </a:schemeClr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20486" name="Line 5"/>
            <p:cNvSpPr>
              <a:spLocks noChangeShapeType="1"/>
            </p:cNvSpPr>
            <p:nvPr/>
          </p:nvSpPr>
          <p:spPr bwMode="auto">
            <a:xfrm>
              <a:off x="3789" y="1808"/>
              <a:ext cx="1307" cy="0"/>
            </a:xfrm>
            <a:prstGeom prst="line">
              <a:avLst/>
            </a:prstGeom>
            <a:noFill/>
            <a:ln w="50800">
              <a:solidFill>
                <a:schemeClr val="tx2">
                  <a:lumMod val="75000"/>
                </a:schemeClr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21511" name="Rectangle 6"/>
            <p:cNvSpPr>
              <a:spLocks noChangeArrowheads="1"/>
            </p:cNvSpPr>
            <p:nvPr/>
          </p:nvSpPr>
          <p:spPr bwMode="auto">
            <a:xfrm>
              <a:off x="460" y="1365"/>
              <a:ext cx="1348" cy="197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70508" tIns="34635" rIns="70508" bIns="34635">
              <a:spAutoFit/>
            </a:bodyPr>
            <a:lstStyle/>
            <a:p>
              <a:pPr defTabSz="712788"/>
              <a:r>
                <a:rPr lang="es-ES_tradnl" sz="1900" b="1"/>
                <a:t>Materia Prima</a:t>
              </a:r>
            </a:p>
          </p:txBody>
        </p:sp>
        <p:sp>
          <p:nvSpPr>
            <p:cNvPr id="21512" name="Rectangle 7"/>
            <p:cNvSpPr>
              <a:spLocks noChangeArrowheads="1"/>
            </p:cNvSpPr>
            <p:nvPr/>
          </p:nvSpPr>
          <p:spPr bwMode="auto">
            <a:xfrm>
              <a:off x="835" y="1973"/>
              <a:ext cx="798" cy="22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70508" tIns="34635" rIns="70508" bIns="34635">
              <a:spAutoFit/>
            </a:bodyPr>
            <a:lstStyle/>
            <a:p>
              <a:pPr defTabSz="712788"/>
              <a:r>
                <a:rPr lang="es-ES_tradnl" sz="1900" b="1"/>
                <a:t>INSUMOS</a:t>
              </a:r>
            </a:p>
          </p:txBody>
        </p:sp>
        <p:sp>
          <p:nvSpPr>
            <p:cNvPr id="21513" name="Rectangle 8"/>
            <p:cNvSpPr>
              <a:spLocks noChangeArrowheads="1"/>
            </p:cNvSpPr>
            <p:nvPr/>
          </p:nvSpPr>
          <p:spPr bwMode="auto">
            <a:xfrm>
              <a:off x="3816" y="1170"/>
              <a:ext cx="2004" cy="51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70508" tIns="34635" rIns="70508" bIns="34635">
              <a:spAutoFit/>
            </a:bodyPr>
            <a:lstStyle/>
            <a:p>
              <a:pPr defTabSz="712788"/>
              <a:r>
                <a:rPr lang="es-ES_tradnl" sz="1900" b="1">
                  <a:solidFill>
                    <a:schemeClr val="tx2"/>
                  </a:solidFill>
                </a:rPr>
                <a:t>Biocombustible</a:t>
              </a:r>
            </a:p>
            <a:p>
              <a:pPr defTabSz="712788"/>
              <a:endParaRPr lang="es-ES_tradnl" sz="1900" b="1">
                <a:solidFill>
                  <a:schemeClr val="tx2"/>
                </a:solidFill>
              </a:endParaRPr>
            </a:p>
            <a:p>
              <a:pPr defTabSz="712788"/>
              <a:r>
                <a:rPr lang="es-ES_tradnl" sz="1900" b="1">
                  <a:solidFill>
                    <a:schemeClr val="tx2"/>
                  </a:solidFill>
                </a:rPr>
                <a:t>SUB-PRODUCTOS</a:t>
              </a:r>
            </a:p>
          </p:txBody>
        </p:sp>
        <p:sp>
          <p:nvSpPr>
            <p:cNvPr id="21514" name="Rectangle 9"/>
            <p:cNvSpPr>
              <a:spLocks noChangeArrowheads="1"/>
            </p:cNvSpPr>
            <p:nvPr/>
          </p:nvSpPr>
          <p:spPr bwMode="auto">
            <a:xfrm>
              <a:off x="2472" y="1616"/>
              <a:ext cx="1387" cy="315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70508" tIns="34635" rIns="70508" bIns="34635">
              <a:spAutoFit/>
            </a:bodyPr>
            <a:lstStyle/>
            <a:p>
              <a:pPr defTabSz="712788"/>
              <a:r>
                <a:rPr lang="es-ES_tradnl" sz="2800" b="1">
                  <a:solidFill>
                    <a:schemeClr val="tx2"/>
                  </a:solidFill>
                </a:rPr>
                <a:t>PROCESO</a:t>
              </a:r>
            </a:p>
          </p:txBody>
        </p:sp>
        <p:sp>
          <p:nvSpPr>
            <p:cNvPr id="20491" name="Line 10"/>
            <p:cNvSpPr>
              <a:spLocks noChangeShapeType="1"/>
            </p:cNvSpPr>
            <p:nvPr/>
          </p:nvSpPr>
          <p:spPr bwMode="auto">
            <a:xfrm flipV="1">
              <a:off x="1765" y="2385"/>
              <a:ext cx="890" cy="341"/>
            </a:xfrm>
            <a:prstGeom prst="line">
              <a:avLst/>
            </a:prstGeom>
            <a:noFill/>
            <a:ln w="50800">
              <a:solidFill>
                <a:schemeClr val="tx2">
                  <a:lumMod val="75000"/>
                </a:schemeClr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21516" name="Rectangle 11"/>
            <p:cNvSpPr>
              <a:spLocks noChangeArrowheads="1"/>
            </p:cNvSpPr>
            <p:nvPr/>
          </p:nvSpPr>
          <p:spPr bwMode="auto">
            <a:xfrm>
              <a:off x="180" y="2655"/>
              <a:ext cx="1539" cy="60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70508" tIns="34635" rIns="70508" bIns="34635">
              <a:spAutoFit/>
            </a:bodyPr>
            <a:lstStyle/>
            <a:p>
              <a:pPr defTabSz="712788"/>
              <a:r>
                <a:rPr lang="es-ES_tradnl" sz="1900" b="1"/>
                <a:t>CONOCIMIENTO</a:t>
              </a:r>
            </a:p>
            <a:p>
              <a:pPr defTabSz="712788"/>
              <a:r>
                <a:rPr lang="es-ES_tradnl" sz="1200" b="1"/>
                <a:t>INGENIERÍA</a:t>
              </a:r>
            </a:p>
            <a:p>
              <a:pPr defTabSz="712788"/>
              <a:r>
                <a:rPr lang="es-ES_tradnl" sz="1200" b="1"/>
                <a:t>RECURSOS HUMANOS</a:t>
              </a:r>
            </a:p>
            <a:p>
              <a:pPr defTabSz="712788"/>
              <a:r>
                <a:rPr lang="es-ES_tradnl" sz="1200" b="1"/>
                <a:t>ENERGÍA</a:t>
              </a:r>
            </a:p>
            <a:p>
              <a:pPr defTabSz="712788"/>
              <a:r>
                <a:rPr lang="es-ES_tradnl" sz="1200" b="1"/>
                <a:t>CAPITAL, $</a:t>
              </a:r>
            </a:p>
          </p:txBody>
        </p:sp>
        <p:sp>
          <p:nvSpPr>
            <p:cNvPr id="20493" name="Rectangle 12"/>
            <p:cNvSpPr>
              <a:spLocks noChangeArrowheads="1"/>
            </p:cNvSpPr>
            <p:nvPr/>
          </p:nvSpPr>
          <p:spPr bwMode="auto">
            <a:xfrm>
              <a:off x="2610" y="2475"/>
              <a:ext cx="3015" cy="1806"/>
            </a:xfrm>
            <a:prstGeom prst="rect">
              <a:avLst/>
            </a:prstGeom>
            <a:noFill/>
            <a:ln w="76200">
              <a:solidFill>
                <a:srgbClr val="FF0000"/>
              </a:solidFill>
              <a:miter lim="800000"/>
              <a:headEnd/>
              <a:tailEnd/>
            </a:ln>
          </p:spPr>
          <p:txBody>
            <a:bodyPr lIns="70508" tIns="34635" rIns="70508" bIns="34635">
              <a:spAutoFit/>
            </a:bodyPr>
            <a:lstStyle/>
            <a:p>
              <a:pPr defTabSz="712788">
                <a:defRPr/>
              </a:pPr>
              <a:r>
                <a:rPr lang="es-ES_tradnl" sz="3100" b="1" dirty="0">
                  <a:solidFill>
                    <a:schemeClr val="tx2">
                      <a:lumMod val="75000"/>
                    </a:schemeClr>
                  </a:solidFill>
                </a:rPr>
                <a:t>Información</a:t>
              </a:r>
            </a:p>
            <a:p>
              <a:pPr defTabSz="712788">
                <a:buFont typeface="Arial" pitchFamily="34" charset="0"/>
                <a:buChar char="•"/>
                <a:defRPr/>
              </a:pPr>
              <a:r>
                <a:rPr lang="es-ES_tradnl" b="1" dirty="0">
                  <a:solidFill>
                    <a:schemeClr val="tx2">
                      <a:lumMod val="75000"/>
                    </a:schemeClr>
                  </a:solidFill>
                </a:rPr>
                <a:t>Características de la materia prima,  productos y sub-productos</a:t>
              </a:r>
            </a:p>
            <a:p>
              <a:pPr lvl="1" defTabSz="712788">
                <a:buFont typeface="Arial" pitchFamily="34" charset="0"/>
                <a:buChar char="•"/>
                <a:defRPr/>
              </a:pPr>
              <a:r>
                <a:rPr lang="es-ES_tradnl" b="1" dirty="0">
                  <a:solidFill>
                    <a:schemeClr val="tx2">
                      <a:lumMod val="75000"/>
                    </a:schemeClr>
                  </a:solidFill>
                </a:rPr>
                <a:t>Propiedades fisicoquímicas</a:t>
              </a:r>
            </a:p>
            <a:p>
              <a:pPr lvl="1" defTabSz="712788">
                <a:buFont typeface="Arial" pitchFamily="34" charset="0"/>
                <a:buChar char="•"/>
                <a:defRPr/>
              </a:pPr>
              <a:r>
                <a:rPr lang="es-ES_tradnl" b="1" dirty="0">
                  <a:solidFill>
                    <a:schemeClr val="tx2">
                      <a:lumMod val="75000"/>
                    </a:schemeClr>
                  </a:solidFill>
                </a:rPr>
                <a:t>Propiedades bioquímicas</a:t>
              </a:r>
            </a:p>
            <a:p>
              <a:pPr lvl="1" defTabSz="712788">
                <a:buFont typeface="Arial" pitchFamily="34" charset="0"/>
                <a:buChar char="•"/>
                <a:defRPr/>
              </a:pPr>
              <a:r>
                <a:rPr lang="es-ES_tradnl" b="1" dirty="0">
                  <a:solidFill>
                    <a:schemeClr val="tx2">
                      <a:lumMod val="75000"/>
                    </a:schemeClr>
                  </a:solidFill>
                </a:rPr>
                <a:t>Pureza</a:t>
              </a:r>
            </a:p>
            <a:p>
              <a:pPr lvl="1" defTabSz="712788">
                <a:buFont typeface="Arial" pitchFamily="34" charset="0"/>
                <a:buChar char="•"/>
                <a:defRPr/>
              </a:pPr>
              <a:r>
                <a:rPr lang="es-ES_tradnl" b="1" dirty="0">
                  <a:solidFill>
                    <a:schemeClr val="tx2">
                      <a:lumMod val="75000"/>
                    </a:schemeClr>
                  </a:solidFill>
                </a:rPr>
                <a:t>Precio</a:t>
              </a:r>
            </a:p>
            <a:p>
              <a:pPr lvl="1" defTabSz="712788">
                <a:buFont typeface="Arial" pitchFamily="34" charset="0"/>
                <a:buChar char="•"/>
                <a:defRPr/>
              </a:pPr>
              <a:r>
                <a:rPr lang="es-ES_tradnl" b="1" dirty="0">
                  <a:solidFill>
                    <a:schemeClr val="tx2">
                      <a:lumMod val="75000"/>
                    </a:schemeClr>
                  </a:solidFill>
                </a:rPr>
                <a:t>Seguridad</a:t>
              </a:r>
            </a:p>
            <a:p>
              <a:pPr lvl="1" defTabSz="712788">
                <a:buFont typeface="Arial" pitchFamily="34" charset="0"/>
                <a:buChar char="•"/>
                <a:defRPr/>
              </a:pPr>
              <a:r>
                <a:rPr lang="es-ES_tradnl" b="1" dirty="0">
                  <a:solidFill>
                    <a:schemeClr val="tx2">
                      <a:lumMod val="75000"/>
                    </a:schemeClr>
                  </a:solidFill>
                </a:rPr>
                <a:t>Toxicidad</a:t>
              </a:r>
            </a:p>
            <a:p>
              <a:pPr lvl="1" defTabSz="712788">
                <a:buFont typeface="Arial" pitchFamily="34" charset="0"/>
                <a:buChar char="•"/>
                <a:defRPr/>
              </a:pPr>
              <a:r>
                <a:rPr lang="es-ES_tradnl" b="1" dirty="0">
                  <a:solidFill>
                    <a:schemeClr val="tx2">
                      <a:lumMod val="75000"/>
                    </a:schemeClr>
                  </a:solidFill>
                </a:rPr>
                <a:t>Etc.</a:t>
              </a:r>
            </a:p>
            <a:p>
              <a:pPr defTabSz="712788">
                <a:buFont typeface="Arial" pitchFamily="34" charset="0"/>
                <a:buChar char="•"/>
                <a:defRPr/>
              </a:pPr>
              <a:endParaRPr lang="es-ES_tradnl" b="1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4 Marcador de contenido"/>
          <p:cNvGraphicFramePr>
            <a:graphicFrameLocks noGrp="1"/>
          </p:cNvGraphicFramePr>
          <p:nvPr>
            <p:ph idx="1"/>
          </p:nvPr>
        </p:nvGraphicFramePr>
        <p:xfrm>
          <a:off x="457200" y="1500174"/>
          <a:ext cx="8329642" cy="50006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1 Título"/>
          <p:cNvSpPr txBox="1">
            <a:spLocks/>
          </p:cNvSpPr>
          <p:nvPr/>
        </p:nvSpPr>
        <p:spPr>
          <a:xfrm>
            <a:off x="285720" y="571480"/>
            <a:ext cx="1928826" cy="571504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0" rIns="0" bIns="0" anchor="b">
            <a:normAutofit fontScale="97500" lnSpcReduction="1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CL" sz="3600" dirty="0"/>
              <a:t> </a:t>
            </a:r>
            <a:r>
              <a:rPr lang="es-CL" sz="3600" dirty="0">
                <a:solidFill>
                  <a:schemeClr val="tx1"/>
                </a:solidFill>
              </a:rPr>
              <a:t> </a:t>
            </a:r>
            <a:r>
              <a:rPr lang="es-CL" sz="3300" dirty="0">
                <a:solidFill>
                  <a:schemeClr val="tx1"/>
                </a:solidFill>
              </a:rPr>
              <a:t>Agenda</a:t>
            </a:r>
            <a:endParaRPr lang="es-ES" sz="33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es-ES" dirty="0" smtClean="0"/>
              <a:t>Caracterización Materia Prima y subproductos</a:t>
            </a:r>
            <a:endParaRPr lang="es-ES" dirty="0"/>
          </a:p>
        </p:txBody>
      </p:sp>
      <p:pic>
        <p:nvPicPr>
          <p:cNvPr id="22531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57200" y="1500188"/>
            <a:ext cx="8229600" cy="4643437"/>
          </a:xfr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es-CL" dirty="0" smtClean="0"/>
              <a:t>Características del producto (Etanol)</a:t>
            </a:r>
            <a:endParaRPr lang="es-ES" dirty="0"/>
          </a:p>
        </p:txBody>
      </p:sp>
      <p:graphicFrame>
        <p:nvGraphicFramePr>
          <p:cNvPr id="5" name="4 Tabla"/>
          <p:cNvGraphicFramePr>
            <a:graphicFrameLocks noGrp="1"/>
          </p:cNvGraphicFramePr>
          <p:nvPr/>
        </p:nvGraphicFramePr>
        <p:xfrm>
          <a:off x="857250" y="1785938"/>
          <a:ext cx="7786742" cy="4429156"/>
        </p:xfrm>
        <a:graphic>
          <a:graphicData uri="http://schemas.openxmlformats.org/drawingml/2006/table">
            <a:tbl>
              <a:tblPr/>
              <a:tblGrid>
                <a:gridCol w="4583672"/>
                <a:gridCol w="3203070"/>
              </a:tblGrid>
              <a:tr h="363878">
                <a:tc>
                  <a:txBody>
                    <a:bodyPr/>
                    <a:lstStyle/>
                    <a:p>
                      <a:pPr marL="1127125" indent="-226695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0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Propiedades</a:t>
                      </a:r>
                      <a:endParaRPr lang="es-ES" sz="20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127125" indent="-22669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000" b="1">
                          <a:solidFill>
                            <a:schemeClr val="tx2">
                              <a:lumMod val="7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Etanol</a:t>
                      </a:r>
                      <a:endParaRPr lang="es-ES" sz="2000" b="1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8255">
                <a:tc>
                  <a:txBody>
                    <a:bodyPr/>
                    <a:lstStyle/>
                    <a:p>
                      <a:pPr marL="1127125" indent="-226695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000" b="1" dirty="0">
                          <a:solidFill>
                            <a:srgbClr val="FF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Punto de ebullición</a:t>
                      </a:r>
                      <a:endParaRPr lang="es-ES" sz="2000" b="1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marL="1127125" indent="-22669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000" b="1" dirty="0">
                          <a:solidFill>
                            <a:srgbClr val="FF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172-173</a:t>
                      </a:r>
                      <a:endParaRPr lang="es-ES" sz="2000" b="1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6EED5"/>
                    </a:solidFill>
                  </a:tcPr>
                </a:tc>
              </a:tr>
              <a:tr h="476820">
                <a:tc>
                  <a:txBody>
                    <a:bodyPr/>
                    <a:lstStyle/>
                    <a:p>
                      <a:pPr marL="1127125" indent="-226695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0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Densidad [lb/gal]</a:t>
                      </a:r>
                      <a:endParaRPr lang="es-ES" sz="20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1127125" indent="-22669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0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6,0</a:t>
                      </a:r>
                      <a:endParaRPr lang="es-ES" sz="20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66932">
                <a:tc>
                  <a:txBody>
                    <a:bodyPr/>
                    <a:lstStyle/>
                    <a:p>
                      <a:pPr marL="1127125" indent="-226695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000" b="1" dirty="0">
                          <a:solidFill>
                            <a:srgbClr val="FF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Presión de mezclado [psi]</a:t>
                      </a:r>
                      <a:endParaRPr lang="es-ES" sz="2000" b="1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marL="1127125" indent="-22669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000" b="1" dirty="0">
                          <a:solidFill>
                            <a:srgbClr val="FF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18-22</a:t>
                      </a:r>
                      <a:endParaRPr lang="es-ES" sz="2000" b="1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6EED5"/>
                    </a:solidFill>
                  </a:tcPr>
                </a:tc>
              </a:tr>
              <a:tr h="459242">
                <a:tc>
                  <a:txBody>
                    <a:bodyPr/>
                    <a:lstStyle/>
                    <a:p>
                      <a:pPr marL="1127125" indent="-226695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000" b="1">
                          <a:solidFill>
                            <a:schemeClr val="tx2">
                              <a:lumMod val="7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Calor de vaporización [BTU/lb]</a:t>
                      </a:r>
                      <a:endParaRPr lang="es-ES" sz="2000" b="1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1127125" indent="-22669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000" b="1">
                          <a:solidFill>
                            <a:schemeClr val="tx2">
                              <a:lumMod val="7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362-400</a:t>
                      </a:r>
                      <a:endParaRPr lang="es-ES" sz="2000" b="1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65834">
                <a:tc>
                  <a:txBody>
                    <a:bodyPr/>
                    <a:lstStyle/>
                    <a:p>
                      <a:pPr marL="1127125" indent="-22669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000" b="1" dirty="0">
                          <a:solidFill>
                            <a:srgbClr val="FF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Punto de </a:t>
                      </a:r>
                      <a:r>
                        <a:rPr lang="es-ES" sz="2000" b="1" dirty="0" err="1">
                          <a:solidFill>
                            <a:srgbClr val="FF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autoignición</a:t>
                      </a:r>
                      <a:r>
                        <a:rPr lang="es-ES" sz="2000" b="1" dirty="0">
                          <a:solidFill>
                            <a:srgbClr val="FF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 [º C]</a:t>
                      </a:r>
                      <a:endParaRPr lang="es-ES" sz="2000" b="1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marL="1127125" indent="-22669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000" b="1" dirty="0">
                          <a:solidFill>
                            <a:srgbClr val="FF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365-425</a:t>
                      </a:r>
                      <a:endParaRPr lang="es-ES" sz="2000" b="1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6EED5"/>
                    </a:solidFill>
                  </a:tcPr>
                </a:tc>
              </a:tr>
              <a:tr h="472426">
                <a:tc>
                  <a:txBody>
                    <a:bodyPr/>
                    <a:lstStyle/>
                    <a:p>
                      <a:pPr marL="1127125" indent="-226695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000" b="1">
                          <a:solidFill>
                            <a:schemeClr val="tx2">
                              <a:lumMod val="7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Limite de flamabilidad [%]</a:t>
                      </a:r>
                      <a:endParaRPr lang="es-ES" sz="2000" b="1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1127125" indent="-22669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000" b="1">
                          <a:solidFill>
                            <a:schemeClr val="tx2">
                              <a:lumMod val="7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3,3-19</a:t>
                      </a:r>
                      <a:endParaRPr lang="es-ES" sz="2000" b="1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63636">
                <a:tc>
                  <a:txBody>
                    <a:bodyPr/>
                    <a:lstStyle/>
                    <a:p>
                      <a:pPr marL="1127125" indent="-226695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000" b="1" dirty="0">
                          <a:solidFill>
                            <a:srgbClr val="FF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Temperatura de llama [ºC]</a:t>
                      </a:r>
                      <a:endParaRPr lang="es-ES" sz="2000" b="1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marL="1127125" indent="-22669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000" b="1" dirty="0">
                          <a:solidFill>
                            <a:srgbClr val="FF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1930</a:t>
                      </a:r>
                      <a:endParaRPr lang="es-ES" sz="2000" b="1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6EED5"/>
                    </a:solidFill>
                  </a:tcPr>
                </a:tc>
              </a:tr>
              <a:tr h="363878">
                <a:tc>
                  <a:txBody>
                    <a:bodyPr/>
                    <a:lstStyle/>
                    <a:p>
                      <a:pPr marL="1127125" indent="-226695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000" b="1">
                          <a:solidFill>
                            <a:schemeClr val="tx2">
                              <a:lumMod val="7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Calor de combustión [BTU/gal]</a:t>
                      </a:r>
                      <a:endParaRPr lang="es-ES" sz="2000" b="1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1127125" indent="-22669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000" b="1">
                          <a:solidFill>
                            <a:schemeClr val="tx2">
                              <a:lumMod val="7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75.700-76.000</a:t>
                      </a:r>
                      <a:endParaRPr lang="es-ES" sz="2000" b="1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48255">
                <a:tc>
                  <a:txBody>
                    <a:bodyPr/>
                    <a:lstStyle/>
                    <a:p>
                      <a:pPr marL="1127125" indent="-226695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000" b="1" dirty="0">
                          <a:solidFill>
                            <a:srgbClr val="FF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Número de octanaje </a:t>
                      </a:r>
                      <a:endParaRPr lang="es-ES" sz="2000" b="1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marL="1127125" indent="-22669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000" b="1" dirty="0" smtClean="0">
                          <a:solidFill>
                            <a:srgbClr val="FF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96-113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714348" y="500042"/>
            <a:ext cx="7772400" cy="1143000"/>
          </a:xfrm>
        </p:spPr>
        <p:txBody>
          <a:bodyPr lIns="84115" tIns="42057" rIns="84115" bIns="42057">
            <a:normAutofit fontScale="90000"/>
          </a:bodyPr>
          <a:lstStyle/>
          <a:p>
            <a:pPr defTabSz="1069975">
              <a:defRPr/>
            </a:pPr>
            <a:r>
              <a:rPr lang="es-ES_tradnl" sz="2700" b="1" dirty="0" smtClean="0"/>
              <a:t>Trabajo en Equipo 1</a:t>
            </a:r>
            <a:br>
              <a:rPr lang="es-ES_tradnl" sz="2700" b="1" dirty="0" smtClean="0"/>
            </a:br>
            <a:r>
              <a:rPr lang="es-ES_tradnl" sz="2700" b="1" dirty="0" smtClean="0"/>
              <a:t>Para su proceso indique todas las propiedades de materias primas productos y subproductos  que conoce</a:t>
            </a:r>
            <a:r>
              <a:rPr lang="es-ES_tradnl" sz="3400" b="1" dirty="0" smtClean="0"/>
              <a:t>.</a:t>
            </a:r>
            <a:endParaRPr lang="es-ES_tradnl" sz="3400" dirty="0" smtClean="0"/>
          </a:p>
        </p:txBody>
      </p:sp>
      <p:grpSp>
        <p:nvGrpSpPr>
          <p:cNvPr id="2" name="Group 14"/>
          <p:cNvGrpSpPr>
            <a:grpSpLocks/>
          </p:cNvGrpSpPr>
          <p:nvPr/>
        </p:nvGrpSpPr>
        <p:grpSpPr bwMode="auto">
          <a:xfrm>
            <a:off x="285750" y="1643050"/>
            <a:ext cx="8643938" cy="5213363"/>
            <a:chOff x="180" y="1170"/>
            <a:chExt cx="5640" cy="3111"/>
          </a:xfrm>
        </p:grpSpPr>
        <p:sp>
          <p:nvSpPr>
            <p:cNvPr id="20484" name="Oval 3"/>
            <p:cNvSpPr>
              <a:spLocks noChangeArrowheads="1"/>
            </p:cNvSpPr>
            <p:nvPr/>
          </p:nvSpPr>
          <p:spPr bwMode="auto">
            <a:xfrm>
              <a:off x="2403" y="1305"/>
              <a:ext cx="1378" cy="1084"/>
            </a:xfrm>
            <a:prstGeom prst="ellipse">
              <a:avLst/>
            </a:prstGeom>
            <a:noFill/>
            <a:ln w="508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20485" name="Line 4"/>
            <p:cNvSpPr>
              <a:spLocks noChangeShapeType="1"/>
            </p:cNvSpPr>
            <p:nvPr/>
          </p:nvSpPr>
          <p:spPr bwMode="auto">
            <a:xfrm>
              <a:off x="1058" y="1808"/>
              <a:ext cx="1305" cy="0"/>
            </a:xfrm>
            <a:prstGeom prst="line">
              <a:avLst/>
            </a:prstGeom>
            <a:noFill/>
            <a:ln w="50800">
              <a:solidFill>
                <a:schemeClr val="tx2">
                  <a:lumMod val="75000"/>
                </a:schemeClr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20486" name="Line 5"/>
            <p:cNvSpPr>
              <a:spLocks noChangeShapeType="1"/>
            </p:cNvSpPr>
            <p:nvPr/>
          </p:nvSpPr>
          <p:spPr bwMode="auto">
            <a:xfrm>
              <a:off x="3789" y="1808"/>
              <a:ext cx="1307" cy="0"/>
            </a:xfrm>
            <a:prstGeom prst="line">
              <a:avLst/>
            </a:prstGeom>
            <a:noFill/>
            <a:ln w="50800">
              <a:solidFill>
                <a:schemeClr val="tx2">
                  <a:lumMod val="75000"/>
                </a:schemeClr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21511" name="Rectangle 6"/>
            <p:cNvSpPr>
              <a:spLocks noChangeArrowheads="1"/>
            </p:cNvSpPr>
            <p:nvPr/>
          </p:nvSpPr>
          <p:spPr bwMode="auto">
            <a:xfrm>
              <a:off x="460" y="1365"/>
              <a:ext cx="1348" cy="197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70508" tIns="34635" rIns="70508" bIns="34635">
              <a:spAutoFit/>
            </a:bodyPr>
            <a:lstStyle/>
            <a:p>
              <a:pPr defTabSz="712788"/>
              <a:r>
                <a:rPr lang="es-ES_tradnl" sz="1900" b="1"/>
                <a:t>Materia Prima</a:t>
              </a:r>
            </a:p>
          </p:txBody>
        </p:sp>
        <p:sp>
          <p:nvSpPr>
            <p:cNvPr id="21512" name="Rectangle 7"/>
            <p:cNvSpPr>
              <a:spLocks noChangeArrowheads="1"/>
            </p:cNvSpPr>
            <p:nvPr/>
          </p:nvSpPr>
          <p:spPr bwMode="auto">
            <a:xfrm>
              <a:off x="835" y="1973"/>
              <a:ext cx="798" cy="22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70508" tIns="34635" rIns="70508" bIns="34635">
              <a:spAutoFit/>
            </a:bodyPr>
            <a:lstStyle/>
            <a:p>
              <a:pPr defTabSz="712788"/>
              <a:r>
                <a:rPr lang="es-ES_tradnl" sz="1900" b="1"/>
                <a:t>INSUMOS</a:t>
              </a:r>
            </a:p>
          </p:txBody>
        </p:sp>
        <p:sp>
          <p:nvSpPr>
            <p:cNvPr id="21513" name="Rectangle 8"/>
            <p:cNvSpPr>
              <a:spLocks noChangeArrowheads="1"/>
            </p:cNvSpPr>
            <p:nvPr/>
          </p:nvSpPr>
          <p:spPr bwMode="auto">
            <a:xfrm>
              <a:off x="3816" y="1170"/>
              <a:ext cx="2004" cy="51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70508" tIns="34635" rIns="70508" bIns="34635">
              <a:spAutoFit/>
            </a:bodyPr>
            <a:lstStyle/>
            <a:p>
              <a:pPr defTabSz="712788"/>
              <a:r>
                <a:rPr lang="es-ES_tradnl" sz="1900" b="1">
                  <a:solidFill>
                    <a:schemeClr val="tx2"/>
                  </a:solidFill>
                </a:rPr>
                <a:t>Biocombustible</a:t>
              </a:r>
            </a:p>
            <a:p>
              <a:pPr defTabSz="712788"/>
              <a:endParaRPr lang="es-ES_tradnl" sz="1900" b="1">
                <a:solidFill>
                  <a:schemeClr val="tx2"/>
                </a:solidFill>
              </a:endParaRPr>
            </a:p>
            <a:p>
              <a:pPr defTabSz="712788"/>
              <a:r>
                <a:rPr lang="es-ES_tradnl" sz="1900" b="1">
                  <a:solidFill>
                    <a:schemeClr val="tx2"/>
                  </a:solidFill>
                </a:rPr>
                <a:t>SUB-PRODUCTOS</a:t>
              </a:r>
            </a:p>
          </p:txBody>
        </p:sp>
        <p:sp>
          <p:nvSpPr>
            <p:cNvPr id="21514" name="Rectangle 9"/>
            <p:cNvSpPr>
              <a:spLocks noChangeArrowheads="1"/>
            </p:cNvSpPr>
            <p:nvPr/>
          </p:nvSpPr>
          <p:spPr bwMode="auto">
            <a:xfrm>
              <a:off x="2472" y="1616"/>
              <a:ext cx="1387" cy="315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70508" tIns="34635" rIns="70508" bIns="34635">
              <a:spAutoFit/>
            </a:bodyPr>
            <a:lstStyle/>
            <a:p>
              <a:pPr defTabSz="712788"/>
              <a:r>
                <a:rPr lang="es-ES_tradnl" sz="2800" b="1" dirty="0">
                  <a:solidFill>
                    <a:schemeClr val="tx2"/>
                  </a:solidFill>
                </a:rPr>
                <a:t>PROCESO</a:t>
              </a:r>
            </a:p>
          </p:txBody>
        </p:sp>
        <p:sp>
          <p:nvSpPr>
            <p:cNvPr id="20491" name="Line 10"/>
            <p:cNvSpPr>
              <a:spLocks noChangeShapeType="1"/>
            </p:cNvSpPr>
            <p:nvPr/>
          </p:nvSpPr>
          <p:spPr bwMode="auto">
            <a:xfrm flipV="1">
              <a:off x="1765" y="2385"/>
              <a:ext cx="890" cy="341"/>
            </a:xfrm>
            <a:prstGeom prst="line">
              <a:avLst/>
            </a:prstGeom>
            <a:noFill/>
            <a:ln w="50800">
              <a:solidFill>
                <a:schemeClr val="tx2">
                  <a:lumMod val="75000"/>
                </a:schemeClr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21516" name="Rectangle 11"/>
            <p:cNvSpPr>
              <a:spLocks noChangeArrowheads="1"/>
            </p:cNvSpPr>
            <p:nvPr/>
          </p:nvSpPr>
          <p:spPr bwMode="auto">
            <a:xfrm>
              <a:off x="180" y="2655"/>
              <a:ext cx="1539" cy="60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70508" tIns="34635" rIns="70508" bIns="34635">
              <a:spAutoFit/>
            </a:bodyPr>
            <a:lstStyle/>
            <a:p>
              <a:pPr defTabSz="712788"/>
              <a:r>
                <a:rPr lang="es-ES_tradnl" sz="1900" b="1"/>
                <a:t>CONOCIMIENTO</a:t>
              </a:r>
            </a:p>
            <a:p>
              <a:pPr defTabSz="712788"/>
              <a:r>
                <a:rPr lang="es-ES_tradnl" sz="1200" b="1"/>
                <a:t>INGENIERÍA</a:t>
              </a:r>
            </a:p>
            <a:p>
              <a:pPr defTabSz="712788"/>
              <a:r>
                <a:rPr lang="es-ES_tradnl" sz="1200" b="1"/>
                <a:t>RECURSOS HUMANOS</a:t>
              </a:r>
            </a:p>
            <a:p>
              <a:pPr defTabSz="712788"/>
              <a:r>
                <a:rPr lang="es-ES_tradnl" sz="1200" b="1"/>
                <a:t>ENERGÍA</a:t>
              </a:r>
            </a:p>
            <a:p>
              <a:pPr defTabSz="712788"/>
              <a:r>
                <a:rPr lang="es-ES_tradnl" sz="1200" b="1"/>
                <a:t>CAPITAL, $</a:t>
              </a:r>
            </a:p>
          </p:txBody>
        </p:sp>
        <p:sp>
          <p:nvSpPr>
            <p:cNvPr id="20493" name="Rectangle 12"/>
            <p:cNvSpPr>
              <a:spLocks noChangeArrowheads="1"/>
            </p:cNvSpPr>
            <p:nvPr/>
          </p:nvSpPr>
          <p:spPr bwMode="auto">
            <a:xfrm>
              <a:off x="2610" y="2475"/>
              <a:ext cx="3015" cy="1806"/>
            </a:xfrm>
            <a:prstGeom prst="rect">
              <a:avLst/>
            </a:prstGeom>
            <a:noFill/>
            <a:ln w="76200">
              <a:solidFill>
                <a:srgbClr val="FF0000"/>
              </a:solidFill>
              <a:miter lim="800000"/>
              <a:headEnd/>
              <a:tailEnd/>
            </a:ln>
          </p:spPr>
          <p:txBody>
            <a:bodyPr lIns="70508" tIns="34635" rIns="70508" bIns="34635">
              <a:spAutoFit/>
            </a:bodyPr>
            <a:lstStyle/>
            <a:p>
              <a:pPr defTabSz="712788">
                <a:defRPr/>
              </a:pPr>
              <a:r>
                <a:rPr lang="es-ES_tradnl" sz="3100" b="1" dirty="0">
                  <a:solidFill>
                    <a:schemeClr val="tx2">
                      <a:lumMod val="75000"/>
                    </a:schemeClr>
                  </a:solidFill>
                </a:rPr>
                <a:t>Información</a:t>
              </a:r>
            </a:p>
            <a:p>
              <a:pPr defTabSz="712788">
                <a:buFont typeface="Arial" pitchFamily="34" charset="0"/>
                <a:buChar char="•"/>
                <a:defRPr/>
              </a:pPr>
              <a:r>
                <a:rPr lang="es-ES_tradnl" b="1" dirty="0">
                  <a:solidFill>
                    <a:schemeClr val="tx2">
                      <a:lumMod val="75000"/>
                    </a:schemeClr>
                  </a:solidFill>
                </a:rPr>
                <a:t>Características de la materia prima,  productos y sub-productos</a:t>
              </a:r>
            </a:p>
            <a:p>
              <a:pPr lvl="1" defTabSz="712788">
                <a:buFont typeface="Arial" pitchFamily="34" charset="0"/>
                <a:buChar char="•"/>
                <a:defRPr/>
              </a:pPr>
              <a:r>
                <a:rPr lang="es-ES_tradnl" b="1" dirty="0">
                  <a:solidFill>
                    <a:schemeClr val="tx2">
                      <a:lumMod val="75000"/>
                    </a:schemeClr>
                  </a:solidFill>
                </a:rPr>
                <a:t>Propiedades fisicoquímicas</a:t>
              </a:r>
            </a:p>
            <a:p>
              <a:pPr lvl="1" defTabSz="712788">
                <a:buFont typeface="Arial" pitchFamily="34" charset="0"/>
                <a:buChar char="•"/>
                <a:defRPr/>
              </a:pPr>
              <a:r>
                <a:rPr lang="es-ES_tradnl" b="1" dirty="0">
                  <a:solidFill>
                    <a:schemeClr val="tx2">
                      <a:lumMod val="75000"/>
                    </a:schemeClr>
                  </a:solidFill>
                </a:rPr>
                <a:t>Propiedades bioquímicas</a:t>
              </a:r>
            </a:p>
            <a:p>
              <a:pPr lvl="1" defTabSz="712788">
                <a:buFont typeface="Arial" pitchFamily="34" charset="0"/>
                <a:buChar char="•"/>
                <a:defRPr/>
              </a:pPr>
              <a:r>
                <a:rPr lang="es-ES_tradnl" b="1" dirty="0">
                  <a:solidFill>
                    <a:schemeClr val="tx2">
                      <a:lumMod val="75000"/>
                    </a:schemeClr>
                  </a:solidFill>
                </a:rPr>
                <a:t>Pureza</a:t>
              </a:r>
            </a:p>
            <a:p>
              <a:pPr lvl="1" defTabSz="712788">
                <a:buFont typeface="Arial" pitchFamily="34" charset="0"/>
                <a:buChar char="•"/>
                <a:defRPr/>
              </a:pPr>
              <a:r>
                <a:rPr lang="es-ES_tradnl" b="1" dirty="0">
                  <a:solidFill>
                    <a:schemeClr val="tx2">
                      <a:lumMod val="75000"/>
                    </a:schemeClr>
                  </a:solidFill>
                </a:rPr>
                <a:t>Precio</a:t>
              </a:r>
            </a:p>
            <a:p>
              <a:pPr lvl="1" defTabSz="712788">
                <a:buFont typeface="Arial" pitchFamily="34" charset="0"/>
                <a:buChar char="•"/>
                <a:defRPr/>
              </a:pPr>
              <a:r>
                <a:rPr lang="es-ES_tradnl" b="1" dirty="0">
                  <a:solidFill>
                    <a:schemeClr val="tx2">
                      <a:lumMod val="75000"/>
                    </a:schemeClr>
                  </a:solidFill>
                </a:rPr>
                <a:t>Seguridad</a:t>
              </a:r>
            </a:p>
            <a:p>
              <a:pPr lvl="1" defTabSz="712788">
                <a:buFont typeface="Arial" pitchFamily="34" charset="0"/>
                <a:buChar char="•"/>
                <a:defRPr/>
              </a:pPr>
              <a:r>
                <a:rPr lang="es-ES_tradnl" b="1" dirty="0">
                  <a:solidFill>
                    <a:schemeClr val="tx2">
                      <a:lumMod val="75000"/>
                    </a:schemeClr>
                  </a:solidFill>
                </a:rPr>
                <a:t>Toxicidad</a:t>
              </a:r>
            </a:p>
            <a:p>
              <a:pPr lvl="1" defTabSz="712788">
                <a:buFont typeface="Arial" pitchFamily="34" charset="0"/>
                <a:buChar char="•"/>
                <a:defRPr/>
              </a:pPr>
              <a:r>
                <a:rPr lang="es-ES_tradnl" b="1" dirty="0">
                  <a:solidFill>
                    <a:schemeClr val="tx2">
                      <a:lumMod val="75000"/>
                    </a:schemeClr>
                  </a:solidFill>
                </a:rPr>
                <a:t>Etc.</a:t>
              </a:r>
            </a:p>
            <a:p>
              <a:pPr defTabSz="712788">
                <a:buFont typeface="Arial" pitchFamily="34" charset="0"/>
                <a:buChar char="•"/>
                <a:defRPr/>
              </a:pPr>
              <a:endParaRPr lang="es-ES_tradnl" b="1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4"/>
          <p:cNvGrpSpPr>
            <a:grpSpLocks/>
          </p:cNvGrpSpPr>
          <p:nvPr/>
        </p:nvGrpSpPr>
        <p:grpSpPr bwMode="auto">
          <a:xfrm>
            <a:off x="285750" y="1143000"/>
            <a:ext cx="8643938" cy="5235541"/>
            <a:chOff x="180" y="1170"/>
            <a:chExt cx="5640" cy="2851"/>
          </a:xfrm>
        </p:grpSpPr>
        <p:sp>
          <p:nvSpPr>
            <p:cNvPr id="20484" name="Oval 3"/>
            <p:cNvSpPr>
              <a:spLocks noChangeArrowheads="1"/>
            </p:cNvSpPr>
            <p:nvPr/>
          </p:nvSpPr>
          <p:spPr bwMode="auto">
            <a:xfrm>
              <a:off x="2403" y="1305"/>
              <a:ext cx="1378" cy="1084"/>
            </a:xfrm>
            <a:prstGeom prst="ellipse">
              <a:avLst/>
            </a:prstGeom>
            <a:noFill/>
            <a:ln w="508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20485" name="Line 4"/>
            <p:cNvSpPr>
              <a:spLocks noChangeShapeType="1"/>
            </p:cNvSpPr>
            <p:nvPr/>
          </p:nvSpPr>
          <p:spPr bwMode="auto">
            <a:xfrm>
              <a:off x="1058" y="1808"/>
              <a:ext cx="1305" cy="0"/>
            </a:xfrm>
            <a:prstGeom prst="line">
              <a:avLst/>
            </a:prstGeom>
            <a:noFill/>
            <a:ln w="50800">
              <a:solidFill>
                <a:schemeClr val="tx2">
                  <a:lumMod val="75000"/>
                </a:schemeClr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20486" name="Line 5"/>
            <p:cNvSpPr>
              <a:spLocks noChangeShapeType="1"/>
            </p:cNvSpPr>
            <p:nvPr/>
          </p:nvSpPr>
          <p:spPr bwMode="auto">
            <a:xfrm>
              <a:off x="3789" y="1808"/>
              <a:ext cx="1307" cy="0"/>
            </a:xfrm>
            <a:prstGeom prst="line">
              <a:avLst/>
            </a:prstGeom>
            <a:noFill/>
            <a:ln w="50800">
              <a:solidFill>
                <a:schemeClr val="tx2">
                  <a:lumMod val="75000"/>
                </a:schemeClr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24583" name="Rectangle 6"/>
            <p:cNvSpPr>
              <a:spLocks noChangeArrowheads="1"/>
            </p:cNvSpPr>
            <p:nvPr/>
          </p:nvSpPr>
          <p:spPr bwMode="auto">
            <a:xfrm>
              <a:off x="460" y="1365"/>
              <a:ext cx="1348" cy="197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70508" tIns="34635" rIns="70508" bIns="34635">
              <a:spAutoFit/>
            </a:bodyPr>
            <a:lstStyle/>
            <a:p>
              <a:pPr defTabSz="712788"/>
              <a:r>
                <a:rPr lang="es-ES_tradnl" sz="1900" b="1"/>
                <a:t>Materia Prima</a:t>
              </a:r>
            </a:p>
          </p:txBody>
        </p:sp>
        <p:sp>
          <p:nvSpPr>
            <p:cNvPr id="24584" name="Rectangle 7"/>
            <p:cNvSpPr>
              <a:spLocks noChangeArrowheads="1"/>
            </p:cNvSpPr>
            <p:nvPr/>
          </p:nvSpPr>
          <p:spPr bwMode="auto">
            <a:xfrm>
              <a:off x="835" y="1973"/>
              <a:ext cx="798" cy="22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70508" tIns="34635" rIns="70508" bIns="34635">
              <a:spAutoFit/>
            </a:bodyPr>
            <a:lstStyle/>
            <a:p>
              <a:pPr defTabSz="712788"/>
              <a:r>
                <a:rPr lang="es-ES_tradnl" sz="1900" b="1"/>
                <a:t>INSUMOS</a:t>
              </a:r>
            </a:p>
          </p:txBody>
        </p:sp>
        <p:sp>
          <p:nvSpPr>
            <p:cNvPr id="24585" name="Rectangle 8"/>
            <p:cNvSpPr>
              <a:spLocks noChangeArrowheads="1"/>
            </p:cNvSpPr>
            <p:nvPr/>
          </p:nvSpPr>
          <p:spPr bwMode="auto">
            <a:xfrm>
              <a:off x="3816" y="1170"/>
              <a:ext cx="2004" cy="51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70508" tIns="34635" rIns="70508" bIns="34635">
              <a:spAutoFit/>
            </a:bodyPr>
            <a:lstStyle/>
            <a:p>
              <a:pPr defTabSz="712788"/>
              <a:r>
                <a:rPr lang="es-ES_tradnl" sz="1900" b="1">
                  <a:solidFill>
                    <a:schemeClr val="tx2"/>
                  </a:solidFill>
                </a:rPr>
                <a:t>Biocombustible</a:t>
              </a:r>
            </a:p>
            <a:p>
              <a:pPr defTabSz="712788"/>
              <a:endParaRPr lang="es-ES_tradnl" sz="1900" b="1">
                <a:solidFill>
                  <a:schemeClr val="tx2"/>
                </a:solidFill>
              </a:endParaRPr>
            </a:p>
            <a:p>
              <a:pPr defTabSz="712788"/>
              <a:r>
                <a:rPr lang="es-ES_tradnl" sz="1900" b="1">
                  <a:solidFill>
                    <a:schemeClr val="tx2"/>
                  </a:solidFill>
                </a:rPr>
                <a:t>SUB-PRODUCTOS</a:t>
              </a:r>
            </a:p>
          </p:txBody>
        </p:sp>
        <p:sp>
          <p:nvSpPr>
            <p:cNvPr id="24586" name="Rectangle 9"/>
            <p:cNvSpPr>
              <a:spLocks noChangeArrowheads="1"/>
            </p:cNvSpPr>
            <p:nvPr/>
          </p:nvSpPr>
          <p:spPr bwMode="auto">
            <a:xfrm>
              <a:off x="2472" y="1616"/>
              <a:ext cx="1387" cy="315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70508" tIns="34635" rIns="70508" bIns="34635">
              <a:spAutoFit/>
            </a:bodyPr>
            <a:lstStyle/>
            <a:p>
              <a:pPr defTabSz="712788"/>
              <a:r>
                <a:rPr lang="es-ES_tradnl" sz="2800" b="1">
                  <a:solidFill>
                    <a:schemeClr val="tx2"/>
                  </a:solidFill>
                </a:rPr>
                <a:t>PROCESO</a:t>
              </a:r>
            </a:p>
          </p:txBody>
        </p:sp>
        <p:sp>
          <p:nvSpPr>
            <p:cNvPr id="20491" name="Line 10"/>
            <p:cNvSpPr>
              <a:spLocks noChangeShapeType="1"/>
            </p:cNvSpPr>
            <p:nvPr/>
          </p:nvSpPr>
          <p:spPr bwMode="auto">
            <a:xfrm flipV="1">
              <a:off x="1620" y="2385"/>
              <a:ext cx="1035" cy="495"/>
            </a:xfrm>
            <a:prstGeom prst="line">
              <a:avLst/>
            </a:prstGeom>
            <a:noFill/>
            <a:ln w="50800">
              <a:solidFill>
                <a:schemeClr val="tx2">
                  <a:lumMod val="75000"/>
                </a:schemeClr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24588" name="Rectangle 11"/>
            <p:cNvSpPr>
              <a:spLocks noChangeArrowheads="1"/>
            </p:cNvSpPr>
            <p:nvPr/>
          </p:nvSpPr>
          <p:spPr bwMode="auto">
            <a:xfrm>
              <a:off x="180" y="2655"/>
              <a:ext cx="1522" cy="667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70508" tIns="34635" rIns="70508" bIns="34635">
              <a:spAutoFit/>
            </a:bodyPr>
            <a:lstStyle/>
            <a:p>
              <a:pPr defTabSz="712788"/>
              <a:r>
                <a:rPr lang="es-ES_tradnl" sz="1400" b="1"/>
                <a:t>CONOCIMIENTO</a:t>
              </a:r>
            </a:p>
            <a:p>
              <a:pPr defTabSz="712788"/>
              <a:r>
                <a:rPr lang="es-ES_tradnl" sz="1900" b="1"/>
                <a:t>INGENIERÍA</a:t>
              </a:r>
            </a:p>
            <a:p>
              <a:pPr defTabSz="712788"/>
              <a:r>
                <a:rPr lang="es-ES_tradnl" sz="1400" b="1"/>
                <a:t>RECURSOS HUMANOS</a:t>
              </a:r>
            </a:p>
            <a:p>
              <a:pPr defTabSz="712788"/>
              <a:r>
                <a:rPr lang="es-ES_tradnl" sz="1400" b="1"/>
                <a:t>ENERGÍA</a:t>
              </a:r>
            </a:p>
            <a:p>
              <a:pPr defTabSz="712788"/>
              <a:r>
                <a:rPr lang="es-ES_tradnl" sz="1400" b="1"/>
                <a:t>CAPITAL, $</a:t>
              </a:r>
            </a:p>
          </p:txBody>
        </p:sp>
        <p:sp>
          <p:nvSpPr>
            <p:cNvPr id="20493" name="Rectangle 12"/>
            <p:cNvSpPr>
              <a:spLocks noChangeArrowheads="1"/>
            </p:cNvSpPr>
            <p:nvPr/>
          </p:nvSpPr>
          <p:spPr bwMode="auto">
            <a:xfrm>
              <a:off x="2610" y="2475"/>
              <a:ext cx="3015" cy="1546"/>
            </a:xfrm>
            <a:prstGeom prst="rect">
              <a:avLst/>
            </a:prstGeom>
            <a:noFill/>
            <a:ln w="76200">
              <a:solidFill>
                <a:srgbClr val="FF0000"/>
              </a:solidFill>
              <a:miter lim="800000"/>
              <a:headEnd/>
              <a:tailEnd/>
            </a:ln>
          </p:spPr>
          <p:txBody>
            <a:bodyPr lIns="70508" tIns="34635" rIns="70508" bIns="34635">
              <a:spAutoFit/>
            </a:bodyPr>
            <a:lstStyle/>
            <a:p>
              <a:pPr defTabSz="712788">
                <a:defRPr/>
              </a:pPr>
              <a:r>
                <a:rPr lang="es-ES_tradnl" sz="2400" b="1" dirty="0">
                  <a:solidFill>
                    <a:schemeClr val="tx2">
                      <a:lumMod val="75000"/>
                    </a:schemeClr>
                  </a:solidFill>
                </a:rPr>
                <a:t>Información del proceso</a:t>
              </a:r>
            </a:p>
            <a:p>
              <a:pPr marL="342900" indent="-342900" algn="just">
                <a:buFont typeface="+mj-lt"/>
                <a:buAutoNum type="arabicPeriod"/>
                <a:tabLst>
                  <a:tab pos="-457200" algn="l"/>
                </a:tabLst>
                <a:defRPr/>
              </a:pPr>
              <a:r>
                <a:rPr lang="es-ES_tradnl" dirty="0">
                  <a:cs typeface="Times New Roman" pitchFamily="18" charset="0"/>
                </a:rPr>
                <a:t>El flujo de producción deseado.</a:t>
              </a:r>
              <a:endParaRPr lang="es-ES" sz="1100" dirty="0"/>
            </a:p>
            <a:p>
              <a:pPr marL="342900" indent="-342900" algn="just">
                <a:buFont typeface="+mj-lt"/>
                <a:buAutoNum type="arabicPeriod"/>
                <a:tabLst>
                  <a:tab pos="-457200" algn="l"/>
                </a:tabLst>
                <a:defRPr/>
              </a:pPr>
              <a:r>
                <a:rPr lang="es-ES_tradnl" dirty="0">
                  <a:cs typeface="Times New Roman" pitchFamily="18" charset="0"/>
                </a:rPr>
                <a:t>Reacciones químicas o bioquímicas y condiciones de reacción.</a:t>
              </a:r>
            </a:p>
            <a:p>
              <a:pPr marL="800100" lvl="1" indent="-342900" algn="just">
                <a:tabLst>
                  <a:tab pos="-457200" algn="l"/>
                </a:tabLst>
                <a:defRPr/>
              </a:pPr>
              <a:r>
                <a:rPr lang="es-ES_tradnl" sz="1200" dirty="0">
                  <a:cs typeface="Times New Roman" pitchFamily="18" charset="0"/>
                </a:rPr>
                <a:t>Conversión</a:t>
              </a:r>
            </a:p>
            <a:p>
              <a:pPr marL="800100" lvl="1" indent="-342900" algn="just">
                <a:tabLst>
                  <a:tab pos="-457200" algn="l"/>
                </a:tabLst>
                <a:defRPr/>
              </a:pPr>
              <a:r>
                <a:rPr lang="es-ES_tradnl" sz="1200" dirty="0">
                  <a:cs typeface="Times New Roman" pitchFamily="18" charset="0"/>
                </a:rPr>
                <a:t>Condiciones de operación</a:t>
              </a:r>
            </a:p>
            <a:p>
              <a:pPr marL="800100" lvl="1" indent="-342900" algn="just">
                <a:tabLst>
                  <a:tab pos="-457200" algn="l"/>
                </a:tabLst>
                <a:defRPr/>
              </a:pPr>
              <a:r>
                <a:rPr lang="es-ES_tradnl" sz="1200" dirty="0">
                  <a:cs typeface="Times New Roman" pitchFamily="18" charset="0"/>
                </a:rPr>
                <a:t>Excesos</a:t>
              </a:r>
            </a:p>
            <a:p>
              <a:pPr marL="800100" lvl="1" indent="-342900" algn="just">
                <a:tabLst>
                  <a:tab pos="-457200" algn="l"/>
                </a:tabLst>
                <a:defRPr/>
              </a:pPr>
              <a:r>
                <a:rPr lang="es-ES_tradnl" sz="1200" dirty="0">
                  <a:cs typeface="Times New Roman" pitchFamily="18" charset="0"/>
                </a:rPr>
                <a:t>Porcentajes de reciclo</a:t>
              </a:r>
              <a:endParaRPr lang="es-ES" sz="1200" dirty="0"/>
            </a:p>
            <a:p>
              <a:pPr marL="342900" indent="-342900" algn="just">
                <a:buFont typeface="+mj-lt"/>
                <a:buAutoNum type="arabicPeriod"/>
                <a:tabLst>
                  <a:tab pos="-457200" algn="l"/>
                </a:tabLst>
                <a:defRPr/>
              </a:pPr>
              <a:r>
                <a:rPr lang="es-ES_tradnl" dirty="0">
                  <a:cs typeface="Times New Roman" pitchFamily="18" charset="0"/>
                </a:rPr>
                <a:t>Eficiencia de cada operación unitaria.</a:t>
              </a:r>
            </a:p>
            <a:p>
              <a:pPr marL="342900" indent="-342900" algn="just">
                <a:buFont typeface="+mj-lt"/>
                <a:buAutoNum type="arabicPeriod"/>
                <a:tabLst>
                  <a:tab pos="-457200" algn="l"/>
                </a:tabLst>
                <a:defRPr/>
              </a:pPr>
              <a:r>
                <a:rPr lang="es-ES_tradnl" dirty="0">
                  <a:cs typeface="Times New Roman" pitchFamily="18" charset="0"/>
                </a:rPr>
                <a:t>Cualquier restricción del procesamiento.</a:t>
              </a:r>
            </a:p>
            <a:p>
              <a:pPr defTabSz="712788">
                <a:defRPr/>
              </a:pPr>
              <a:endParaRPr lang="es-ES_tradnl" b="1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sp>
        <p:nvSpPr>
          <p:cNvPr id="14" name="Rectangle 2"/>
          <p:cNvSpPr txBox="1">
            <a:spLocks noChangeArrowheads="1"/>
          </p:cNvSpPr>
          <p:nvPr/>
        </p:nvSpPr>
        <p:spPr>
          <a:xfrm>
            <a:off x="893763" y="174625"/>
            <a:ext cx="7772400" cy="1143000"/>
          </a:xfrm>
          <a:prstGeom prst="rect">
            <a:avLst/>
          </a:prstGeom>
        </p:spPr>
        <p:txBody>
          <a:bodyPr vert="horz" lIns="84115" tIns="42057" rIns="84115" bIns="42057" rtlCol="0" anchor="ctr">
            <a:normAutofit/>
          </a:bodyPr>
          <a:lstStyle/>
          <a:p>
            <a:pPr marL="0" marR="0" lvl="0" indent="0" algn="ctr" defTabSz="1069975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_tradnl" sz="3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Información del proceso</a:t>
            </a:r>
            <a:endParaRPr kumimoji="0" lang="es-ES_tradnl" sz="3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es-ES" dirty="0" smtClean="0"/>
              <a:t>Producción de Biodiesel</a:t>
            </a:r>
            <a:br>
              <a:rPr lang="es-ES" dirty="0" smtClean="0"/>
            </a:br>
            <a:r>
              <a:rPr lang="es-ES" dirty="0" smtClean="0"/>
              <a:t>Reacción </a:t>
            </a:r>
            <a:r>
              <a:rPr lang="es-ES" dirty="0" smtClean="0"/>
              <a:t>Química- </a:t>
            </a:r>
            <a:r>
              <a:rPr lang="es-ES" dirty="0" err="1" smtClean="0"/>
              <a:t>Transesterificación</a:t>
            </a:r>
            <a:endParaRPr lang="es-ES" dirty="0"/>
          </a:p>
        </p:txBody>
      </p:sp>
      <p:pic>
        <p:nvPicPr>
          <p:cNvPr id="25603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642938" y="1714500"/>
            <a:ext cx="7762875" cy="2886075"/>
          </a:xfrm>
          <a:noFill/>
        </p:spPr>
      </p:pic>
      <p:sp>
        <p:nvSpPr>
          <p:cNvPr id="25604" name="4 CuadroTexto"/>
          <p:cNvSpPr txBox="1">
            <a:spLocks noChangeArrowheads="1"/>
          </p:cNvSpPr>
          <p:nvPr/>
        </p:nvSpPr>
        <p:spPr bwMode="auto">
          <a:xfrm>
            <a:off x="785813" y="4929188"/>
            <a:ext cx="6643687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dirty="0"/>
              <a:t>Temperatura de Operación: 60ºC</a:t>
            </a:r>
          </a:p>
          <a:p>
            <a:endParaRPr lang="es-ES" dirty="0"/>
          </a:p>
          <a:p>
            <a:r>
              <a:rPr lang="es-ES" dirty="0"/>
              <a:t>Conversión: 98% de los </a:t>
            </a:r>
            <a:r>
              <a:rPr lang="es-ES" dirty="0" smtClean="0"/>
              <a:t>aceites</a:t>
            </a:r>
          </a:p>
          <a:p>
            <a:endParaRPr lang="es-ES" dirty="0" smtClean="0"/>
          </a:p>
          <a:p>
            <a:r>
              <a:rPr lang="es-ES" dirty="0" smtClean="0"/>
              <a:t>Otros</a:t>
            </a:r>
            <a:endParaRPr lang="es-ES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741363" y="22225"/>
            <a:ext cx="7772400" cy="1143000"/>
          </a:xfrm>
        </p:spPr>
        <p:txBody>
          <a:bodyPr lIns="84115" tIns="42057" rIns="84115" bIns="42057">
            <a:normAutofit fontScale="90000"/>
          </a:bodyPr>
          <a:lstStyle/>
          <a:p>
            <a:pPr defTabSz="1069975">
              <a:defRPr/>
            </a:pPr>
            <a:r>
              <a:rPr lang="es-ES_tradnl" sz="3600" b="1" dirty="0" smtClean="0"/>
              <a:t>Trabajo en Equipo </a:t>
            </a:r>
            <a:r>
              <a:rPr lang="es-ES_tradnl" sz="3600" b="1" dirty="0" smtClean="0"/>
              <a:t>2</a:t>
            </a:r>
            <a:r>
              <a:rPr lang="es-ES_tradnl" sz="3600" b="1" dirty="0" smtClean="0"/>
              <a:t/>
            </a:r>
            <a:br>
              <a:rPr lang="es-ES_tradnl" sz="3600" b="1" dirty="0" smtClean="0"/>
            </a:br>
            <a:r>
              <a:rPr lang="es-ES_tradnl" sz="3600" b="1" dirty="0" smtClean="0"/>
              <a:t>Para su proceso indique todas </a:t>
            </a:r>
            <a:r>
              <a:rPr lang="es-ES_tradnl" sz="3600" b="1" dirty="0" smtClean="0"/>
              <a:t>información de proceso que tiene.</a:t>
            </a:r>
            <a:endParaRPr lang="es-ES_tradnl" sz="3400" dirty="0" smtClean="0"/>
          </a:p>
        </p:txBody>
      </p:sp>
      <p:grpSp>
        <p:nvGrpSpPr>
          <p:cNvPr id="2" name="Group 14"/>
          <p:cNvGrpSpPr>
            <a:grpSpLocks/>
          </p:cNvGrpSpPr>
          <p:nvPr/>
        </p:nvGrpSpPr>
        <p:grpSpPr bwMode="auto">
          <a:xfrm>
            <a:off x="285750" y="1143000"/>
            <a:ext cx="8643938" cy="5235541"/>
            <a:chOff x="180" y="1170"/>
            <a:chExt cx="5640" cy="2851"/>
          </a:xfrm>
        </p:grpSpPr>
        <p:sp>
          <p:nvSpPr>
            <p:cNvPr id="20484" name="Oval 3"/>
            <p:cNvSpPr>
              <a:spLocks noChangeArrowheads="1"/>
            </p:cNvSpPr>
            <p:nvPr/>
          </p:nvSpPr>
          <p:spPr bwMode="auto">
            <a:xfrm>
              <a:off x="2403" y="1305"/>
              <a:ext cx="1378" cy="1084"/>
            </a:xfrm>
            <a:prstGeom prst="ellipse">
              <a:avLst/>
            </a:prstGeom>
            <a:noFill/>
            <a:ln w="508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20485" name="Line 4"/>
            <p:cNvSpPr>
              <a:spLocks noChangeShapeType="1"/>
            </p:cNvSpPr>
            <p:nvPr/>
          </p:nvSpPr>
          <p:spPr bwMode="auto">
            <a:xfrm>
              <a:off x="1058" y="1808"/>
              <a:ext cx="1305" cy="0"/>
            </a:xfrm>
            <a:prstGeom prst="line">
              <a:avLst/>
            </a:prstGeom>
            <a:noFill/>
            <a:ln w="50800">
              <a:solidFill>
                <a:schemeClr val="tx2">
                  <a:lumMod val="75000"/>
                </a:schemeClr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20486" name="Line 5"/>
            <p:cNvSpPr>
              <a:spLocks noChangeShapeType="1"/>
            </p:cNvSpPr>
            <p:nvPr/>
          </p:nvSpPr>
          <p:spPr bwMode="auto">
            <a:xfrm>
              <a:off x="3789" y="1808"/>
              <a:ext cx="1307" cy="0"/>
            </a:xfrm>
            <a:prstGeom prst="line">
              <a:avLst/>
            </a:prstGeom>
            <a:noFill/>
            <a:ln w="50800">
              <a:solidFill>
                <a:schemeClr val="tx2">
                  <a:lumMod val="75000"/>
                </a:schemeClr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24583" name="Rectangle 6"/>
            <p:cNvSpPr>
              <a:spLocks noChangeArrowheads="1"/>
            </p:cNvSpPr>
            <p:nvPr/>
          </p:nvSpPr>
          <p:spPr bwMode="auto">
            <a:xfrm>
              <a:off x="460" y="1365"/>
              <a:ext cx="1348" cy="197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70508" tIns="34635" rIns="70508" bIns="34635">
              <a:spAutoFit/>
            </a:bodyPr>
            <a:lstStyle/>
            <a:p>
              <a:pPr defTabSz="712788"/>
              <a:r>
                <a:rPr lang="es-ES_tradnl" sz="1900" b="1"/>
                <a:t>Materia Prima</a:t>
              </a:r>
            </a:p>
          </p:txBody>
        </p:sp>
        <p:sp>
          <p:nvSpPr>
            <p:cNvPr id="24584" name="Rectangle 7"/>
            <p:cNvSpPr>
              <a:spLocks noChangeArrowheads="1"/>
            </p:cNvSpPr>
            <p:nvPr/>
          </p:nvSpPr>
          <p:spPr bwMode="auto">
            <a:xfrm>
              <a:off x="835" y="1973"/>
              <a:ext cx="798" cy="22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70508" tIns="34635" rIns="70508" bIns="34635">
              <a:spAutoFit/>
            </a:bodyPr>
            <a:lstStyle/>
            <a:p>
              <a:pPr defTabSz="712788"/>
              <a:r>
                <a:rPr lang="es-ES_tradnl" sz="1900" b="1"/>
                <a:t>INSUMOS</a:t>
              </a:r>
            </a:p>
          </p:txBody>
        </p:sp>
        <p:sp>
          <p:nvSpPr>
            <p:cNvPr id="24585" name="Rectangle 8"/>
            <p:cNvSpPr>
              <a:spLocks noChangeArrowheads="1"/>
            </p:cNvSpPr>
            <p:nvPr/>
          </p:nvSpPr>
          <p:spPr bwMode="auto">
            <a:xfrm>
              <a:off x="3816" y="1170"/>
              <a:ext cx="2004" cy="51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70508" tIns="34635" rIns="70508" bIns="34635">
              <a:spAutoFit/>
            </a:bodyPr>
            <a:lstStyle/>
            <a:p>
              <a:pPr defTabSz="712788"/>
              <a:r>
                <a:rPr lang="es-ES_tradnl" sz="1900" b="1">
                  <a:solidFill>
                    <a:schemeClr val="tx2"/>
                  </a:solidFill>
                </a:rPr>
                <a:t>Biocombustible</a:t>
              </a:r>
            </a:p>
            <a:p>
              <a:pPr defTabSz="712788"/>
              <a:endParaRPr lang="es-ES_tradnl" sz="1900" b="1">
                <a:solidFill>
                  <a:schemeClr val="tx2"/>
                </a:solidFill>
              </a:endParaRPr>
            </a:p>
            <a:p>
              <a:pPr defTabSz="712788"/>
              <a:r>
                <a:rPr lang="es-ES_tradnl" sz="1900" b="1">
                  <a:solidFill>
                    <a:schemeClr val="tx2"/>
                  </a:solidFill>
                </a:rPr>
                <a:t>SUB-PRODUCTOS</a:t>
              </a:r>
            </a:p>
          </p:txBody>
        </p:sp>
        <p:sp>
          <p:nvSpPr>
            <p:cNvPr id="24586" name="Rectangle 9"/>
            <p:cNvSpPr>
              <a:spLocks noChangeArrowheads="1"/>
            </p:cNvSpPr>
            <p:nvPr/>
          </p:nvSpPr>
          <p:spPr bwMode="auto">
            <a:xfrm>
              <a:off x="2472" y="1616"/>
              <a:ext cx="1387" cy="315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70508" tIns="34635" rIns="70508" bIns="34635">
              <a:spAutoFit/>
            </a:bodyPr>
            <a:lstStyle/>
            <a:p>
              <a:pPr defTabSz="712788"/>
              <a:r>
                <a:rPr lang="es-ES_tradnl" sz="2800" b="1">
                  <a:solidFill>
                    <a:schemeClr val="tx2"/>
                  </a:solidFill>
                </a:rPr>
                <a:t>PROCESO</a:t>
              </a:r>
            </a:p>
          </p:txBody>
        </p:sp>
        <p:sp>
          <p:nvSpPr>
            <p:cNvPr id="20491" name="Line 10"/>
            <p:cNvSpPr>
              <a:spLocks noChangeShapeType="1"/>
            </p:cNvSpPr>
            <p:nvPr/>
          </p:nvSpPr>
          <p:spPr bwMode="auto">
            <a:xfrm flipV="1">
              <a:off x="1620" y="2385"/>
              <a:ext cx="1035" cy="495"/>
            </a:xfrm>
            <a:prstGeom prst="line">
              <a:avLst/>
            </a:prstGeom>
            <a:noFill/>
            <a:ln w="50800">
              <a:solidFill>
                <a:schemeClr val="tx2">
                  <a:lumMod val="75000"/>
                </a:schemeClr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24588" name="Rectangle 11"/>
            <p:cNvSpPr>
              <a:spLocks noChangeArrowheads="1"/>
            </p:cNvSpPr>
            <p:nvPr/>
          </p:nvSpPr>
          <p:spPr bwMode="auto">
            <a:xfrm>
              <a:off x="180" y="2655"/>
              <a:ext cx="1522" cy="667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70508" tIns="34635" rIns="70508" bIns="34635">
              <a:spAutoFit/>
            </a:bodyPr>
            <a:lstStyle/>
            <a:p>
              <a:pPr defTabSz="712788"/>
              <a:r>
                <a:rPr lang="es-ES_tradnl" sz="1400" b="1"/>
                <a:t>CONOCIMIENTO</a:t>
              </a:r>
            </a:p>
            <a:p>
              <a:pPr defTabSz="712788"/>
              <a:r>
                <a:rPr lang="es-ES_tradnl" sz="1900" b="1"/>
                <a:t>INGENIERÍA</a:t>
              </a:r>
            </a:p>
            <a:p>
              <a:pPr defTabSz="712788"/>
              <a:r>
                <a:rPr lang="es-ES_tradnl" sz="1400" b="1"/>
                <a:t>RECURSOS HUMANOS</a:t>
              </a:r>
            </a:p>
            <a:p>
              <a:pPr defTabSz="712788"/>
              <a:r>
                <a:rPr lang="es-ES_tradnl" sz="1400" b="1"/>
                <a:t>ENERGÍA</a:t>
              </a:r>
            </a:p>
            <a:p>
              <a:pPr defTabSz="712788"/>
              <a:r>
                <a:rPr lang="es-ES_tradnl" sz="1400" b="1"/>
                <a:t>CAPITAL, $</a:t>
              </a:r>
            </a:p>
          </p:txBody>
        </p:sp>
        <p:sp>
          <p:nvSpPr>
            <p:cNvPr id="20493" name="Rectangle 12"/>
            <p:cNvSpPr>
              <a:spLocks noChangeArrowheads="1"/>
            </p:cNvSpPr>
            <p:nvPr/>
          </p:nvSpPr>
          <p:spPr bwMode="auto">
            <a:xfrm>
              <a:off x="2610" y="2475"/>
              <a:ext cx="3015" cy="1546"/>
            </a:xfrm>
            <a:prstGeom prst="rect">
              <a:avLst/>
            </a:prstGeom>
            <a:noFill/>
            <a:ln w="76200">
              <a:solidFill>
                <a:srgbClr val="FF0000"/>
              </a:solidFill>
              <a:miter lim="800000"/>
              <a:headEnd/>
              <a:tailEnd/>
            </a:ln>
          </p:spPr>
          <p:txBody>
            <a:bodyPr lIns="70508" tIns="34635" rIns="70508" bIns="34635">
              <a:spAutoFit/>
            </a:bodyPr>
            <a:lstStyle/>
            <a:p>
              <a:pPr defTabSz="712788">
                <a:defRPr/>
              </a:pPr>
              <a:r>
                <a:rPr lang="es-ES_tradnl" sz="2400" b="1" dirty="0">
                  <a:solidFill>
                    <a:schemeClr val="tx2">
                      <a:lumMod val="75000"/>
                    </a:schemeClr>
                  </a:solidFill>
                </a:rPr>
                <a:t>Información del proceso</a:t>
              </a:r>
            </a:p>
            <a:p>
              <a:pPr marL="342900" indent="-342900" algn="just">
                <a:buFont typeface="+mj-lt"/>
                <a:buAutoNum type="arabicPeriod"/>
                <a:tabLst>
                  <a:tab pos="-457200" algn="l"/>
                </a:tabLst>
                <a:defRPr/>
              </a:pPr>
              <a:r>
                <a:rPr lang="es-ES_tradnl" dirty="0">
                  <a:cs typeface="Times New Roman" pitchFamily="18" charset="0"/>
                </a:rPr>
                <a:t>El flujo de producción deseado.</a:t>
              </a:r>
              <a:endParaRPr lang="es-ES" sz="1100" dirty="0"/>
            </a:p>
            <a:p>
              <a:pPr marL="342900" indent="-342900" algn="just">
                <a:buFont typeface="+mj-lt"/>
                <a:buAutoNum type="arabicPeriod"/>
                <a:tabLst>
                  <a:tab pos="-457200" algn="l"/>
                </a:tabLst>
                <a:defRPr/>
              </a:pPr>
              <a:r>
                <a:rPr lang="es-ES_tradnl" dirty="0">
                  <a:cs typeface="Times New Roman" pitchFamily="18" charset="0"/>
                </a:rPr>
                <a:t>Reacciones químicas o bioquímicas y condiciones de reacción.</a:t>
              </a:r>
            </a:p>
            <a:p>
              <a:pPr marL="800100" lvl="1" indent="-342900" algn="just">
                <a:tabLst>
                  <a:tab pos="-457200" algn="l"/>
                </a:tabLst>
                <a:defRPr/>
              </a:pPr>
              <a:r>
                <a:rPr lang="es-ES_tradnl" sz="1200" dirty="0">
                  <a:cs typeface="Times New Roman" pitchFamily="18" charset="0"/>
                </a:rPr>
                <a:t>Conversión</a:t>
              </a:r>
            </a:p>
            <a:p>
              <a:pPr marL="800100" lvl="1" indent="-342900" algn="just">
                <a:tabLst>
                  <a:tab pos="-457200" algn="l"/>
                </a:tabLst>
                <a:defRPr/>
              </a:pPr>
              <a:r>
                <a:rPr lang="es-ES_tradnl" sz="1200" dirty="0">
                  <a:cs typeface="Times New Roman" pitchFamily="18" charset="0"/>
                </a:rPr>
                <a:t>Condiciones de operación</a:t>
              </a:r>
            </a:p>
            <a:p>
              <a:pPr marL="800100" lvl="1" indent="-342900" algn="just">
                <a:tabLst>
                  <a:tab pos="-457200" algn="l"/>
                </a:tabLst>
                <a:defRPr/>
              </a:pPr>
              <a:r>
                <a:rPr lang="es-ES_tradnl" sz="1200" dirty="0">
                  <a:cs typeface="Times New Roman" pitchFamily="18" charset="0"/>
                </a:rPr>
                <a:t>Excesos</a:t>
              </a:r>
            </a:p>
            <a:p>
              <a:pPr marL="800100" lvl="1" indent="-342900" algn="just">
                <a:tabLst>
                  <a:tab pos="-457200" algn="l"/>
                </a:tabLst>
                <a:defRPr/>
              </a:pPr>
              <a:r>
                <a:rPr lang="es-ES_tradnl" sz="1200" dirty="0">
                  <a:cs typeface="Times New Roman" pitchFamily="18" charset="0"/>
                </a:rPr>
                <a:t>Porcentajes de reciclo</a:t>
              </a:r>
              <a:endParaRPr lang="es-ES" sz="1200" dirty="0"/>
            </a:p>
            <a:p>
              <a:pPr marL="342900" indent="-342900" algn="just">
                <a:buFont typeface="+mj-lt"/>
                <a:buAutoNum type="arabicPeriod"/>
                <a:tabLst>
                  <a:tab pos="-457200" algn="l"/>
                </a:tabLst>
                <a:defRPr/>
              </a:pPr>
              <a:r>
                <a:rPr lang="es-ES_tradnl" dirty="0">
                  <a:cs typeface="Times New Roman" pitchFamily="18" charset="0"/>
                </a:rPr>
                <a:t>Eficiencia de cada operación unitaria.</a:t>
              </a:r>
            </a:p>
            <a:p>
              <a:pPr marL="342900" indent="-342900" algn="just">
                <a:buFont typeface="+mj-lt"/>
                <a:buAutoNum type="arabicPeriod"/>
                <a:tabLst>
                  <a:tab pos="-457200" algn="l"/>
                </a:tabLst>
                <a:defRPr/>
              </a:pPr>
              <a:r>
                <a:rPr lang="es-ES_tradnl" dirty="0">
                  <a:cs typeface="Times New Roman" pitchFamily="18" charset="0"/>
                </a:rPr>
                <a:t>Cualquier restricción del procesamiento.</a:t>
              </a:r>
            </a:p>
            <a:p>
              <a:pPr defTabSz="712788">
                <a:defRPr/>
              </a:pPr>
              <a:endParaRPr lang="es-ES_tradnl" b="1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4 Marcador de contenido"/>
          <p:cNvGraphicFramePr>
            <a:graphicFrameLocks noGrp="1"/>
          </p:cNvGraphicFramePr>
          <p:nvPr>
            <p:ph idx="1"/>
          </p:nvPr>
        </p:nvGraphicFramePr>
        <p:xfrm>
          <a:off x="457200" y="1500174"/>
          <a:ext cx="8329642" cy="50006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1 Título"/>
          <p:cNvSpPr txBox="1">
            <a:spLocks/>
          </p:cNvSpPr>
          <p:nvPr/>
        </p:nvSpPr>
        <p:spPr>
          <a:xfrm>
            <a:off x="285720" y="571480"/>
            <a:ext cx="1928826" cy="571504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0" rIns="0" bIns="0" anchor="b">
            <a:normAutofit fontScale="97500" lnSpcReduction="1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CL" sz="3600" dirty="0"/>
              <a:t> </a:t>
            </a:r>
            <a:r>
              <a:rPr lang="es-CL" sz="3600" dirty="0">
                <a:solidFill>
                  <a:schemeClr val="tx1"/>
                </a:solidFill>
              </a:rPr>
              <a:t> </a:t>
            </a:r>
            <a:r>
              <a:rPr lang="es-CL" sz="3300" dirty="0">
                <a:solidFill>
                  <a:schemeClr val="tx1"/>
                </a:solidFill>
              </a:rPr>
              <a:t>Agenda</a:t>
            </a:r>
            <a:endParaRPr lang="es-ES" sz="33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57188" y="857250"/>
            <a:ext cx="8229600" cy="1139825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>Diagrama de entrada (Input) y salida (Output) Diagrama I-O.</a:t>
            </a:r>
            <a:br>
              <a:rPr lang="es-ES" dirty="0" smtClean="0"/>
            </a:br>
            <a:r>
              <a:rPr lang="es-ES" sz="2800" dirty="0" smtClean="0"/>
              <a:t>Esquema que muestra las materias primas que ingresan al proceso y los productos, subproductos y desechos que salen del proceso.</a:t>
            </a:r>
            <a:endParaRPr lang="es-ES" dirty="0"/>
          </a:p>
        </p:txBody>
      </p:sp>
      <p:grpSp>
        <p:nvGrpSpPr>
          <p:cNvPr id="3" name="Group 24"/>
          <p:cNvGrpSpPr>
            <a:grpSpLocks noGrp="1"/>
          </p:cNvGrpSpPr>
          <p:nvPr>
            <p:ph idx="1"/>
          </p:nvPr>
        </p:nvGrpSpPr>
        <p:grpSpPr bwMode="auto">
          <a:xfrm>
            <a:off x="1071563" y="3000375"/>
            <a:ext cx="6929437" cy="3130550"/>
            <a:chOff x="946" y="2448"/>
            <a:chExt cx="4113" cy="1704"/>
          </a:xfrm>
        </p:grpSpPr>
        <p:sp>
          <p:nvSpPr>
            <p:cNvPr id="27652" name="Rectangle 6"/>
            <p:cNvSpPr>
              <a:spLocks noChangeArrowheads="1"/>
            </p:cNvSpPr>
            <p:nvPr/>
          </p:nvSpPr>
          <p:spPr bwMode="auto">
            <a:xfrm>
              <a:off x="2114" y="3071"/>
              <a:ext cx="1472" cy="761"/>
            </a:xfrm>
            <a:prstGeom prst="rect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7653" name="Line 7"/>
            <p:cNvSpPr>
              <a:spLocks noChangeShapeType="1"/>
            </p:cNvSpPr>
            <p:nvPr/>
          </p:nvSpPr>
          <p:spPr bwMode="auto">
            <a:xfrm>
              <a:off x="1079" y="3311"/>
              <a:ext cx="1035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7654" name="Line 8"/>
            <p:cNvSpPr>
              <a:spLocks noChangeShapeType="1"/>
            </p:cNvSpPr>
            <p:nvPr/>
          </p:nvSpPr>
          <p:spPr bwMode="auto">
            <a:xfrm>
              <a:off x="1079" y="3592"/>
              <a:ext cx="1035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7655" name="Line 9"/>
            <p:cNvSpPr>
              <a:spLocks noChangeShapeType="1"/>
            </p:cNvSpPr>
            <p:nvPr/>
          </p:nvSpPr>
          <p:spPr bwMode="auto">
            <a:xfrm>
              <a:off x="3586" y="3391"/>
              <a:ext cx="1035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7656" name="Line 10"/>
            <p:cNvSpPr>
              <a:spLocks noChangeShapeType="1"/>
            </p:cNvSpPr>
            <p:nvPr/>
          </p:nvSpPr>
          <p:spPr bwMode="auto">
            <a:xfrm>
              <a:off x="3427" y="4152"/>
              <a:ext cx="1035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7657" name="Line 11"/>
            <p:cNvSpPr>
              <a:spLocks noChangeShapeType="1"/>
            </p:cNvSpPr>
            <p:nvPr/>
          </p:nvSpPr>
          <p:spPr bwMode="auto">
            <a:xfrm flipV="1">
              <a:off x="3427" y="3832"/>
              <a:ext cx="0" cy="32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7658" name="Line 12"/>
            <p:cNvSpPr>
              <a:spLocks noChangeShapeType="1"/>
            </p:cNvSpPr>
            <p:nvPr/>
          </p:nvSpPr>
          <p:spPr bwMode="auto">
            <a:xfrm flipV="1">
              <a:off x="3984" y="2791"/>
              <a:ext cx="0" cy="32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7659" name="Line 13"/>
            <p:cNvSpPr>
              <a:spLocks noChangeShapeType="1"/>
            </p:cNvSpPr>
            <p:nvPr/>
          </p:nvSpPr>
          <p:spPr bwMode="auto">
            <a:xfrm>
              <a:off x="3586" y="3111"/>
              <a:ext cx="398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7660" name="Line 14"/>
            <p:cNvSpPr>
              <a:spLocks noChangeShapeType="1"/>
            </p:cNvSpPr>
            <p:nvPr/>
          </p:nvSpPr>
          <p:spPr bwMode="auto">
            <a:xfrm flipH="1">
              <a:off x="2352" y="2791"/>
              <a:ext cx="1632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7661" name="Line 15"/>
            <p:cNvSpPr>
              <a:spLocks noChangeShapeType="1"/>
            </p:cNvSpPr>
            <p:nvPr/>
          </p:nvSpPr>
          <p:spPr bwMode="auto">
            <a:xfrm>
              <a:off x="2352" y="2791"/>
              <a:ext cx="0" cy="28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7662" name="Text Box 16"/>
            <p:cNvSpPr txBox="1">
              <a:spLocks noChangeArrowheads="1"/>
            </p:cNvSpPr>
            <p:nvPr/>
          </p:nvSpPr>
          <p:spPr bwMode="auto">
            <a:xfrm>
              <a:off x="2769" y="2448"/>
              <a:ext cx="71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_tradnl" b="1"/>
                <a:t>Reciclo</a:t>
              </a:r>
              <a:endParaRPr lang="es-ES_tradnl"/>
            </a:p>
          </p:txBody>
        </p:sp>
        <p:sp>
          <p:nvSpPr>
            <p:cNvPr id="27663" name="Text Box 17"/>
            <p:cNvSpPr txBox="1">
              <a:spLocks noChangeArrowheads="1"/>
            </p:cNvSpPr>
            <p:nvPr/>
          </p:nvSpPr>
          <p:spPr bwMode="auto">
            <a:xfrm>
              <a:off x="946" y="3031"/>
              <a:ext cx="1190" cy="2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_tradnl" b="1"/>
                <a:t>Materia Prima</a:t>
              </a:r>
              <a:endParaRPr lang="es-ES_tradnl"/>
            </a:p>
          </p:txBody>
        </p:sp>
        <p:sp>
          <p:nvSpPr>
            <p:cNvPr id="27664" name="Text Box 18"/>
            <p:cNvSpPr txBox="1">
              <a:spLocks noChangeArrowheads="1"/>
            </p:cNvSpPr>
            <p:nvPr/>
          </p:nvSpPr>
          <p:spPr bwMode="auto">
            <a:xfrm>
              <a:off x="988" y="3651"/>
              <a:ext cx="781" cy="2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_tradnl" b="1"/>
                <a:t>Insumos</a:t>
              </a:r>
              <a:endParaRPr lang="es-ES_tradnl"/>
            </a:p>
          </p:txBody>
        </p:sp>
        <p:sp>
          <p:nvSpPr>
            <p:cNvPr id="27665" name="Text Box 19"/>
            <p:cNvSpPr txBox="1">
              <a:spLocks noChangeArrowheads="1"/>
            </p:cNvSpPr>
            <p:nvPr/>
          </p:nvSpPr>
          <p:spPr bwMode="auto">
            <a:xfrm>
              <a:off x="4223" y="3131"/>
              <a:ext cx="805" cy="2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_tradnl" b="1"/>
                <a:t>Producto</a:t>
              </a:r>
              <a:endParaRPr lang="es-ES_tradnl"/>
            </a:p>
          </p:txBody>
        </p:sp>
        <p:sp>
          <p:nvSpPr>
            <p:cNvPr id="27666" name="Text Box 20"/>
            <p:cNvSpPr txBox="1">
              <a:spLocks noChangeArrowheads="1"/>
            </p:cNvSpPr>
            <p:nvPr/>
          </p:nvSpPr>
          <p:spPr bwMode="auto">
            <a:xfrm>
              <a:off x="3706" y="3851"/>
              <a:ext cx="1353" cy="2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_tradnl" b="1"/>
                <a:t>Subproducto</a:t>
              </a:r>
              <a:endParaRPr lang="es-ES_tradnl"/>
            </a:p>
          </p:txBody>
        </p:sp>
        <p:sp>
          <p:nvSpPr>
            <p:cNvPr id="27667" name="Line 21"/>
            <p:cNvSpPr>
              <a:spLocks noChangeShapeType="1"/>
            </p:cNvSpPr>
            <p:nvPr/>
          </p:nvSpPr>
          <p:spPr bwMode="auto">
            <a:xfrm>
              <a:off x="3984" y="2791"/>
              <a:ext cx="756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7668" name="Text Box 22"/>
            <p:cNvSpPr txBox="1">
              <a:spLocks noChangeArrowheads="1"/>
            </p:cNvSpPr>
            <p:nvPr/>
          </p:nvSpPr>
          <p:spPr bwMode="auto">
            <a:xfrm>
              <a:off x="4052" y="2491"/>
              <a:ext cx="823" cy="2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_tradnl" b="1"/>
                <a:t>desechos</a:t>
              </a:r>
              <a:endParaRPr lang="es-ES_tradnl"/>
            </a:p>
          </p:txBody>
        </p:sp>
        <p:sp>
          <p:nvSpPr>
            <p:cNvPr id="27669" name="Text Box 23"/>
            <p:cNvSpPr txBox="1">
              <a:spLocks noChangeArrowheads="1"/>
            </p:cNvSpPr>
            <p:nvPr/>
          </p:nvSpPr>
          <p:spPr bwMode="auto">
            <a:xfrm>
              <a:off x="2256" y="3336"/>
              <a:ext cx="1234" cy="2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s-ES_tradnl" b="1">
                  <a:solidFill>
                    <a:srgbClr val="FF0000"/>
                  </a:solidFill>
                </a:rPr>
                <a:t>PROCESO</a:t>
              </a:r>
            </a:p>
          </p:txBody>
        </p:sp>
      </p:grp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57188" y="857250"/>
            <a:ext cx="8229600" cy="1139825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s-ES" dirty="0" smtClean="0"/>
              <a:t>Trabajo en equipo 3</a:t>
            </a:r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/>
            </a:r>
            <a:br>
              <a:rPr lang="es-ES" dirty="0" smtClean="0"/>
            </a:br>
            <a:r>
              <a:rPr lang="es-ES" sz="2800" dirty="0" smtClean="0"/>
              <a:t>Elabore el diagrama I-O de su proceso</a:t>
            </a:r>
            <a:r>
              <a:rPr lang="es-ES" sz="2800" dirty="0" smtClean="0"/>
              <a:t>.</a:t>
            </a:r>
            <a:br>
              <a:rPr lang="es-ES" sz="2800" dirty="0" smtClean="0"/>
            </a:br>
            <a:r>
              <a:rPr lang="es-ES" sz="2800" dirty="0" smtClean="0"/>
              <a:t>Incluya toda la información que tengan y la que necesita</a:t>
            </a:r>
            <a:endParaRPr lang="es-ES" dirty="0"/>
          </a:p>
        </p:txBody>
      </p:sp>
      <p:grpSp>
        <p:nvGrpSpPr>
          <p:cNvPr id="3" name="Group 24"/>
          <p:cNvGrpSpPr>
            <a:grpSpLocks noGrp="1"/>
          </p:cNvGrpSpPr>
          <p:nvPr>
            <p:ph idx="1"/>
          </p:nvPr>
        </p:nvGrpSpPr>
        <p:grpSpPr bwMode="auto">
          <a:xfrm>
            <a:off x="1071563" y="3000375"/>
            <a:ext cx="7699375" cy="3130550"/>
            <a:chOff x="946" y="2448"/>
            <a:chExt cx="4570" cy="1704"/>
          </a:xfrm>
        </p:grpSpPr>
        <p:sp>
          <p:nvSpPr>
            <p:cNvPr id="28676" name="Rectangle 6"/>
            <p:cNvSpPr>
              <a:spLocks noChangeArrowheads="1"/>
            </p:cNvSpPr>
            <p:nvPr/>
          </p:nvSpPr>
          <p:spPr bwMode="auto">
            <a:xfrm>
              <a:off x="2114" y="3071"/>
              <a:ext cx="1472" cy="761"/>
            </a:xfrm>
            <a:prstGeom prst="rect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8677" name="Line 7"/>
            <p:cNvSpPr>
              <a:spLocks noChangeShapeType="1"/>
            </p:cNvSpPr>
            <p:nvPr/>
          </p:nvSpPr>
          <p:spPr bwMode="auto">
            <a:xfrm>
              <a:off x="1079" y="3311"/>
              <a:ext cx="1035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8678" name="Line 8"/>
            <p:cNvSpPr>
              <a:spLocks noChangeShapeType="1"/>
            </p:cNvSpPr>
            <p:nvPr/>
          </p:nvSpPr>
          <p:spPr bwMode="auto">
            <a:xfrm>
              <a:off x="1079" y="3592"/>
              <a:ext cx="1035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8679" name="Line 9"/>
            <p:cNvSpPr>
              <a:spLocks noChangeShapeType="1"/>
            </p:cNvSpPr>
            <p:nvPr/>
          </p:nvSpPr>
          <p:spPr bwMode="auto">
            <a:xfrm>
              <a:off x="3586" y="3391"/>
              <a:ext cx="1035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8680" name="Line 10"/>
            <p:cNvSpPr>
              <a:spLocks noChangeShapeType="1"/>
            </p:cNvSpPr>
            <p:nvPr/>
          </p:nvSpPr>
          <p:spPr bwMode="auto">
            <a:xfrm>
              <a:off x="3427" y="4152"/>
              <a:ext cx="1035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8681" name="Line 11"/>
            <p:cNvSpPr>
              <a:spLocks noChangeShapeType="1"/>
            </p:cNvSpPr>
            <p:nvPr/>
          </p:nvSpPr>
          <p:spPr bwMode="auto">
            <a:xfrm flipV="1">
              <a:off x="3427" y="3832"/>
              <a:ext cx="0" cy="32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8682" name="Line 12"/>
            <p:cNvSpPr>
              <a:spLocks noChangeShapeType="1"/>
            </p:cNvSpPr>
            <p:nvPr/>
          </p:nvSpPr>
          <p:spPr bwMode="auto">
            <a:xfrm flipV="1">
              <a:off x="3984" y="2791"/>
              <a:ext cx="0" cy="32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8683" name="Line 13"/>
            <p:cNvSpPr>
              <a:spLocks noChangeShapeType="1"/>
            </p:cNvSpPr>
            <p:nvPr/>
          </p:nvSpPr>
          <p:spPr bwMode="auto">
            <a:xfrm>
              <a:off x="3586" y="3111"/>
              <a:ext cx="398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8684" name="Line 14"/>
            <p:cNvSpPr>
              <a:spLocks noChangeShapeType="1"/>
            </p:cNvSpPr>
            <p:nvPr/>
          </p:nvSpPr>
          <p:spPr bwMode="auto">
            <a:xfrm flipH="1">
              <a:off x="2352" y="2791"/>
              <a:ext cx="1632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8685" name="Line 15"/>
            <p:cNvSpPr>
              <a:spLocks noChangeShapeType="1"/>
            </p:cNvSpPr>
            <p:nvPr/>
          </p:nvSpPr>
          <p:spPr bwMode="auto">
            <a:xfrm>
              <a:off x="2352" y="2791"/>
              <a:ext cx="0" cy="28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8686" name="Text Box 16"/>
            <p:cNvSpPr txBox="1">
              <a:spLocks noChangeArrowheads="1"/>
            </p:cNvSpPr>
            <p:nvPr/>
          </p:nvSpPr>
          <p:spPr bwMode="auto">
            <a:xfrm>
              <a:off x="2769" y="2448"/>
              <a:ext cx="71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_tradnl" b="1"/>
                <a:t>Reciclo</a:t>
              </a:r>
              <a:endParaRPr lang="es-ES_tradnl"/>
            </a:p>
          </p:txBody>
        </p:sp>
        <p:sp>
          <p:nvSpPr>
            <p:cNvPr id="28687" name="Text Box 17"/>
            <p:cNvSpPr txBox="1">
              <a:spLocks noChangeArrowheads="1"/>
            </p:cNvSpPr>
            <p:nvPr/>
          </p:nvSpPr>
          <p:spPr bwMode="auto">
            <a:xfrm>
              <a:off x="946" y="3031"/>
              <a:ext cx="1190" cy="2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_tradnl" b="1"/>
                <a:t>Materia Prima</a:t>
              </a:r>
              <a:endParaRPr lang="es-ES_tradnl"/>
            </a:p>
          </p:txBody>
        </p:sp>
        <p:sp>
          <p:nvSpPr>
            <p:cNvPr id="28688" name="Text Box 18"/>
            <p:cNvSpPr txBox="1">
              <a:spLocks noChangeArrowheads="1"/>
            </p:cNvSpPr>
            <p:nvPr/>
          </p:nvSpPr>
          <p:spPr bwMode="auto">
            <a:xfrm>
              <a:off x="988" y="3651"/>
              <a:ext cx="781" cy="2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_tradnl" b="1"/>
                <a:t>Insumos</a:t>
              </a:r>
              <a:endParaRPr lang="es-ES_tradnl"/>
            </a:p>
          </p:txBody>
        </p:sp>
        <p:sp>
          <p:nvSpPr>
            <p:cNvPr id="28689" name="Text Box 19"/>
            <p:cNvSpPr txBox="1">
              <a:spLocks noChangeArrowheads="1"/>
            </p:cNvSpPr>
            <p:nvPr/>
          </p:nvSpPr>
          <p:spPr bwMode="auto">
            <a:xfrm>
              <a:off x="4223" y="3131"/>
              <a:ext cx="1293" cy="2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_tradnl" b="1"/>
                <a:t>Biocombustible</a:t>
              </a:r>
              <a:endParaRPr lang="es-ES_tradnl"/>
            </a:p>
          </p:txBody>
        </p:sp>
        <p:sp>
          <p:nvSpPr>
            <p:cNvPr id="28690" name="Text Box 20"/>
            <p:cNvSpPr txBox="1">
              <a:spLocks noChangeArrowheads="1"/>
            </p:cNvSpPr>
            <p:nvPr/>
          </p:nvSpPr>
          <p:spPr bwMode="auto">
            <a:xfrm>
              <a:off x="3706" y="3851"/>
              <a:ext cx="1353" cy="2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_tradnl" b="1"/>
                <a:t>Subproducto</a:t>
              </a:r>
              <a:endParaRPr lang="es-ES_tradnl"/>
            </a:p>
          </p:txBody>
        </p:sp>
        <p:sp>
          <p:nvSpPr>
            <p:cNvPr id="28691" name="Line 21"/>
            <p:cNvSpPr>
              <a:spLocks noChangeShapeType="1"/>
            </p:cNvSpPr>
            <p:nvPr/>
          </p:nvSpPr>
          <p:spPr bwMode="auto">
            <a:xfrm>
              <a:off x="3984" y="2791"/>
              <a:ext cx="756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8692" name="Text Box 22"/>
            <p:cNvSpPr txBox="1">
              <a:spLocks noChangeArrowheads="1"/>
            </p:cNvSpPr>
            <p:nvPr/>
          </p:nvSpPr>
          <p:spPr bwMode="auto">
            <a:xfrm>
              <a:off x="4052" y="2491"/>
              <a:ext cx="823" cy="2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_tradnl" b="1"/>
                <a:t>desechos</a:t>
              </a:r>
              <a:endParaRPr lang="es-ES_tradnl"/>
            </a:p>
          </p:txBody>
        </p:sp>
        <p:sp>
          <p:nvSpPr>
            <p:cNvPr id="28693" name="Text Box 23"/>
            <p:cNvSpPr txBox="1">
              <a:spLocks noChangeArrowheads="1"/>
            </p:cNvSpPr>
            <p:nvPr/>
          </p:nvSpPr>
          <p:spPr bwMode="auto">
            <a:xfrm>
              <a:off x="2256" y="3336"/>
              <a:ext cx="1234" cy="2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s-ES_tradnl" b="1">
                  <a:solidFill>
                    <a:srgbClr val="FF0000"/>
                  </a:solidFill>
                </a:rPr>
                <a:t>PROCESO</a:t>
              </a:r>
            </a:p>
          </p:txBody>
        </p:sp>
      </p:grp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6 Rectángulo"/>
          <p:cNvSpPr/>
          <p:nvPr/>
        </p:nvSpPr>
        <p:spPr>
          <a:xfrm>
            <a:off x="0" y="6597352"/>
            <a:ext cx="9144000" cy="260649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5" name="7 CuadroTexto"/>
          <p:cNvSpPr txBox="1"/>
          <p:nvPr/>
        </p:nvSpPr>
        <p:spPr>
          <a:xfrm>
            <a:off x="0" y="6597353"/>
            <a:ext cx="9144000" cy="276999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ES" sz="1200" dirty="0" smtClean="0"/>
              <a:t>Diseño de procesos para la producción de Biocombustibles </a:t>
            </a:r>
            <a:r>
              <a:rPr lang="es-CL" sz="1200" b="1" dirty="0" smtClean="0">
                <a:solidFill>
                  <a:schemeClr val="bg1"/>
                </a:solidFill>
                <a:latin typeface="Arial" pitchFamily="34" charset="0"/>
                <a:ea typeface="Linux Libertine" pitchFamily="2" charset="0"/>
                <a:cs typeface="Arial" pitchFamily="34" charset="0"/>
              </a:rPr>
              <a:t>	</a:t>
            </a:r>
            <a:endParaRPr lang="es-CL" sz="1200" b="1" dirty="0">
              <a:solidFill>
                <a:schemeClr val="bg1"/>
              </a:solidFill>
              <a:latin typeface="Arial" pitchFamily="34" charset="0"/>
              <a:ea typeface="Linux Libertine" pitchFamily="2" charset="0"/>
              <a:cs typeface="Arial" pitchFamily="34" charset="0"/>
            </a:endParaRPr>
          </a:p>
        </p:txBody>
      </p:sp>
      <p:graphicFrame>
        <p:nvGraphicFramePr>
          <p:cNvPr id="11" name="10 Diagrama"/>
          <p:cNvGraphicFramePr/>
          <p:nvPr/>
        </p:nvGraphicFramePr>
        <p:xfrm>
          <a:off x="7143768" y="0"/>
          <a:ext cx="2000232" cy="64293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6 Rectángulo"/>
          <p:cNvSpPr/>
          <p:nvPr/>
        </p:nvSpPr>
        <p:spPr>
          <a:xfrm>
            <a:off x="1142976" y="357166"/>
            <a:ext cx="150233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s-MX" sz="1600" dirty="0" smtClean="0"/>
              <a:t> </a:t>
            </a:r>
            <a:r>
              <a:rPr lang="es-ES" sz="2000" dirty="0" smtClean="0">
                <a:solidFill>
                  <a:schemeClr val="accent1"/>
                </a:solidFill>
                <a:latin typeface="Tahoma" pitchFamily="34" charset="0"/>
              </a:rPr>
              <a:t>Actividades</a:t>
            </a:r>
            <a:endParaRPr lang="es-ES" dirty="0" smtClean="0">
              <a:solidFill>
                <a:schemeClr val="accent1"/>
              </a:solidFill>
              <a:latin typeface="Tahoma" pitchFamily="34" charset="0"/>
            </a:endParaRPr>
          </a:p>
          <a:p>
            <a:pPr fontAlgn="auto">
              <a:spcAft>
                <a:spcPts val="0"/>
              </a:spcAft>
              <a:defRPr/>
            </a:pPr>
            <a:endParaRPr lang="es-ES" sz="1600" dirty="0"/>
          </a:p>
        </p:txBody>
      </p:sp>
      <p:graphicFrame>
        <p:nvGraphicFramePr>
          <p:cNvPr id="9" name="8 Tabla"/>
          <p:cNvGraphicFramePr>
            <a:graphicFrameLocks noGrp="1"/>
          </p:cNvGraphicFramePr>
          <p:nvPr/>
        </p:nvGraphicFramePr>
        <p:xfrm>
          <a:off x="0" y="857232"/>
          <a:ext cx="6786577" cy="611991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62960"/>
                <a:gridCol w="962960"/>
                <a:gridCol w="4860657"/>
              </a:tblGrid>
              <a:tr h="358636">
                <a:tc>
                  <a:txBody>
                    <a:bodyPr/>
                    <a:lstStyle/>
                    <a:p>
                      <a:r>
                        <a:rPr lang="es-ES" dirty="0" smtClean="0"/>
                        <a:t>Semana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Fecha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Actividad</a:t>
                      </a:r>
                      <a:endParaRPr lang="es-ES" dirty="0"/>
                    </a:p>
                  </a:txBody>
                  <a:tcPr/>
                </a:tc>
              </a:tr>
              <a:tr h="334775">
                <a:tc>
                  <a:txBody>
                    <a:bodyPr/>
                    <a:lstStyle/>
                    <a:p>
                      <a:r>
                        <a:rPr lang="es-ES" sz="1400" dirty="0" smtClean="0">
                          <a:solidFill>
                            <a:schemeClr val="accent2"/>
                          </a:solidFill>
                        </a:rPr>
                        <a:t>1</a:t>
                      </a:r>
                      <a:endParaRPr lang="es-ES" sz="1400" dirty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 smtClean="0">
                          <a:solidFill>
                            <a:schemeClr val="accent2"/>
                          </a:solidFill>
                        </a:rPr>
                        <a:t>8-Marzo</a:t>
                      </a:r>
                      <a:endParaRPr lang="es-ES" sz="1400" dirty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 smtClean="0">
                          <a:solidFill>
                            <a:schemeClr val="accent1"/>
                          </a:solidFill>
                        </a:rPr>
                        <a:t>Introducción-Formación de grupos-Presentaciones (</a:t>
                      </a:r>
                      <a:r>
                        <a:rPr lang="es-ES" sz="1400" dirty="0" err="1" smtClean="0">
                          <a:solidFill>
                            <a:schemeClr val="accent1"/>
                          </a:solidFill>
                        </a:rPr>
                        <a:t>mel</a:t>
                      </a:r>
                      <a:r>
                        <a:rPr lang="es-ES" sz="1400" dirty="0" smtClean="0">
                          <a:solidFill>
                            <a:schemeClr val="accent1"/>
                          </a:solidFill>
                        </a:rPr>
                        <a:t>)</a:t>
                      </a:r>
                      <a:endParaRPr lang="es-ES" sz="1400" dirty="0">
                        <a:solidFill>
                          <a:schemeClr val="accent1"/>
                        </a:solidFill>
                      </a:endParaRPr>
                    </a:p>
                  </a:txBody>
                  <a:tcPr/>
                </a:tc>
              </a:tr>
              <a:tr h="334775">
                <a:tc>
                  <a:txBody>
                    <a:bodyPr/>
                    <a:lstStyle/>
                    <a:p>
                      <a:r>
                        <a:rPr lang="es-ES" sz="1400" dirty="0" smtClean="0">
                          <a:solidFill>
                            <a:schemeClr val="accent2"/>
                          </a:solidFill>
                        </a:rPr>
                        <a:t>2</a:t>
                      </a:r>
                      <a:endParaRPr lang="es-ES" sz="1400" dirty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 smtClean="0">
                          <a:solidFill>
                            <a:schemeClr val="accent2"/>
                          </a:solidFill>
                        </a:rPr>
                        <a:t>15-Marzo</a:t>
                      </a:r>
                      <a:endParaRPr lang="es-ES" sz="1400" dirty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 smtClean="0">
                          <a:solidFill>
                            <a:schemeClr val="accent1"/>
                          </a:solidFill>
                        </a:rPr>
                        <a:t>Concepto</a:t>
                      </a:r>
                      <a:r>
                        <a:rPr lang="es-ES" sz="1400" baseline="0" dirty="0" smtClean="0">
                          <a:solidFill>
                            <a:schemeClr val="accent1"/>
                          </a:solidFill>
                        </a:rPr>
                        <a:t> de Biomasa-Presentaciones (os)</a:t>
                      </a:r>
                      <a:endParaRPr lang="es-ES" sz="1400" dirty="0">
                        <a:solidFill>
                          <a:schemeClr val="accent1"/>
                        </a:solidFill>
                      </a:endParaRPr>
                    </a:p>
                  </a:txBody>
                  <a:tcPr/>
                </a:tc>
              </a:tr>
              <a:tr h="334775">
                <a:tc>
                  <a:txBody>
                    <a:bodyPr/>
                    <a:lstStyle/>
                    <a:p>
                      <a:r>
                        <a:rPr lang="es-ES" sz="1400" dirty="0" smtClean="0">
                          <a:solidFill>
                            <a:schemeClr val="accent2"/>
                          </a:solidFill>
                        </a:rPr>
                        <a:t>3</a:t>
                      </a:r>
                      <a:endParaRPr lang="es-ES" sz="1400" dirty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 smtClean="0">
                          <a:solidFill>
                            <a:schemeClr val="accent2"/>
                          </a:solidFill>
                        </a:rPr>
                        <a:t>22-Marzo</a:t>
                      </a:r>
                      <a:endParaRPr lang="es-ES" sz="1400" dirty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>
                          <a:solidFill>
                            <a:schemeClr val="accent1"/>
                          </a:solidFill>
                        </a:rPr>
                        <a:t>-</a:t>
                      </a:r>
                      <a:endParaRPr lang="es-ES" dirty="0">
                        <a:solidFill>
                          <a:schemeClr val="accent1"/>
                        </a:solidFill>
                      </a:endParaRPr>
                    </a:p>
                  </a:txBody>
                  <a:tcPr/>
                </a:tc>
              </a:tr>
              <a:tr h="334775">
                <a:tc>
                  <a:txBody>
                    <a:bodyPr/>
                    <a:lstStyle/>
                    <a:p>
                      <a:r>
                        <a:rPr lang="es-ES" sz="1400" dirty="0" smtClean="0">
                          <a:solidFill>
                            <a:schemeClr val="accent2"/>
                          </a:solidFill>
                        </a:rPr>
                        <a:t>4</a:t>
                      </a:r>
                      <a:endParaRPr lang="es-ES" sz="1400" dirty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 smtClean="0">
                          <a:solidFill>
                            <a:schemeClr val="accent2"/>
                          </a:solidFill>
                        </a:rPr>
                        <a:t>29-Marzo</a:t>
                      </a:r>
                      <a:endParaRPr lang="es-ES" sz="1400" dirty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 smtClean="0">
                          <a:solidFill>
                            <a:schemeClr val="accent1"/>
                          </a:solidFill>
                        </a:rPr>
                        <a:t>Biodiesel y Biogás (os)</a:t>
                      </a:r>
                      <a:endParaRPr lang="es-ES" sz="1400" dirty="0">
                        <a:solidFill>
                          <a:schemeClr val="accent1"/>
                        </a:solidFill>
                      </a:endParaRPr>
                    </a:p>
                  </a:txBody>
                  <a:tcPr/>
                </a:tc>
              </a:tr>
              <a:tr h="334775">
                <a:tc>
                  <a:txBody>
                    <a:bodyPr/>
                    <a:lstStyle/>
                    <a:p>
                      <a:r>
                        <a:rPr lang="es-ES" sz="1400" kern="1200" dirty="0" smtClean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  <a:endParaRPr lang="es-ES" sz="1400" kern="1200" dirty="0">
                        <a:solidFill>
                          <a:schemeClr val="accent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kern="1200" dirty="0" smtClean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5-Abril</a:t>
                      </a:r>
                      <a:endParaRPr lang="es-ES" sz="1400" kern="1200" dirty="0">
                        <a:solidFill>
                          <a:schemeClr val="accent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 smtClean="0">
                          <a:solidFill>
                            <a:schemeClr val="accent1"/>
                          </a:solidFill>
                        </a:rPr>
                        <a:t>Bioetanol y </a:t>
                      </a:r>
                      <a:r>
                        <a:rPr lang="es-ES" sz="1400" dirty="0" err="1" smtClean="0">
                          <a:solidFill>
                            <a:schemeClr val="accent1"/>
                          </a:solidFill>
                        </a:rPr>
                        <a:t>Biobutanol</a:t>
                      </a:r>
                      <a:r>
                        <a:rPr lang="es-ES" sz="1400" dirty="0" smtClean="0">
                          <a:solidFill>
                            <a:schemeClr val="accent1"/>
                          </a:solidFill>
                        </a:rPr>
                        <a:t> – Selección del Tema (os)</a:t>
                      </a:r>
                      <a:endParaRPr lang="es-ES" sz="1400" dirty="0">
                        <a:solidFill>
                          <a:schemeClr val="accent1"/>
                        </a:solidFill>
                      </a:endParaRPr>
                    </a:p>
                  </a:txBody>
                  <a:tcPr/>
                </a:tc>
              </a:tr>
              <a:tr h="334775">
                <a:tc>
                  <a:txBody>
                    <a:bodyPr/>
                    <a:lstStyle/>
                    <a:p>
                      <a:r>
                        <a:rPr lang="es-ES" sz="1400" kern="1200" dirty="0" smtClean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6</a:t>
                      </a:r>
                      <a:endParaRPr lang="es-ES" sz="1400" kern="1200" dirty="0">
                        <a:solidFill>
                          <a:schemeClr val="accent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kern="1200" dirty="0" smtClean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12-Abril</a:t>
                      </a:r>
                      <a:endParaRPr lang="es-ES" sz="1400" kern="1200" dirty="0">
                        <a:solidFill>
                          <a:schemeClr val="accent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kern="1200" dirty="0" smtClean="0">
                          <a:solidFill>
                            <a:schemeClr val="accent1"/>
                          </a:solidFill>
                          <a:latin typeface="+mn-lt"/>
                          <a:ea typeface="+mn-ea"/>
                          <a:cs typeface="+mn-cs"/>
                        </a:rPr>
                        <a:t>Elaboración de Informes (</a:t>
                      </a:r>
                      <a:r>
                        <a:rPr lang="es-ES" sz="1400" kern="1200" dirty="0" err="1" smtClean="0">
                          <a:solidFill>
                            <a:schemeClr val="accent1"/>
                          </a:solidFill>
                          <a:latin typeface="+mn-lt"/>
                          <a:ea typeface="+mn-ea"/>
                          <a:cs typeface="+mn-cs"/>
                        </a:rPr>
                        <a:t>mel</a:t>
                      </a:r>
                      <a:r>
                        <a:rPr lang="es-ES" sz="1400" kern="1200" dirty="0" smtClean="0">
                          <a:solidFill>
                            <a:schemeClr val="accent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es-ES" sz="1400" kern="1200" dirty="0">
                        <a:solidFill>
                          <a:schemeClr val="accen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34775">
                <a:tc>
                  <a:txBody>
                    <a:bodyPr/>
                    <a:lstStyle/>
                    <a:p>
                      <a:r>
                        <a:rPr lang="es-ES" sz="1400" kern="1200" dirty="0" smtClean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7</a:t>
                      </a:r>
                      <a:endParaRPr lang="es-ES" sz="1400" kern="1200" dirty="0">
                        <a:solidFill>
                          <a:schemeClr val="accent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kern="1200" dirty="0" smtClean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19-Abril</a:t>
                      </a:r>
                      <a:endParaRPr lang="es-ES" sz="1400" kern="1200" dirty="0">
                        <a:solidFill>
                          <a:schemeClr val="accent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kern="1200" dirty="0" smtClean="0">
                          <a:solidFill>
                            <a:schemeClr val="accent1"/>
                          </a:solidFill>
                          <a:latin typeface="+mn-lt"/>
                          <a:ea typeface="+mn-ea"/>
                          <a:cs typeface="+mn-cs"/>
                        </a:rPr>
                        <a:t>Informe 1-Descripcion del Biocombustible y Presentaciones (equipo)</a:t>
                      </a:r>
                      <a:endParaRPr lang="es-ES" sz="1400" kern="1200" dirty="0">
                        <a:solidFill>
                          <a:schemeClr val="accen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34775">
                <a:tc>
                  <a:txBody>
                    <a:bodyPr/>
                    <a:lstStyle/>
                    <a:p>
                      <a:r>
                        <a:rPr lang="es-ES" sz="1400" kern="1200" dirty="0" smtClean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8</a:t>
                      </a:r>
                      <a:endParaRPr lang="es-ES" sz="1400" kern="1200" dirty="0">
                        <a:solidFill>
                          <a:schemeClr val="accent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kern="1200" dirty="0" smtClean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26-Abril</a:t>
                      </a:r>
                      <a:endParaRPr lang="es-ES" sz="1400" kern="1200" dirty="0">
                        <a:solidFill>
                          <a:schemeClr val="accent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kern="1200" dirty="0" smtClean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Introducción al Diseño conceptual de Procesos (</a:t>
                      </a:r>
                      <a:r>
                        <a:rPr lang="es-ES" sz="1400" kern="1200" dirty="0" err="1" smtClean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mel</a:t>
                      </a:r>
                      <a:r>
                        <a:rPr lang="es-ES" sz="1400" kern="1200" dirty="0" smtClean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es-ES" sz="1400" kern="1200" dirty="0">
                        <a:solidFill>
                          <a:schemeClr val="accent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3477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dirty="0" smtClean="0">
                          <a:solidFill>
                            <a:schemeClr val="accent2"/>
                          </a:solidFill>
                        </a:rPr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dirty="0" smtClean="0">
                          <a:solidFill>
                            <a:schemeClr val="accent2"/>
                          </a:solidFill>
                        </a:rPr>
                        <a:t>3-Mayo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kern="1200" dirty="0" smtClean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Elaboración de diagramas de entrada y salida (</a:t>
                      </a:r>
                      <a:r>
                        <a:rPr lang="es-ES" sz="1400" kern="1200" dirty="0" err="1" smtClean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mel</a:t>
                      </a:r>
                      <a:r>
                        <a:rPr lang="es-ES" sz="1400" kern="1200" dirty="0" smtClean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es-ES" sz="1400" kern="1200" dirty="0">
                        <a:solidFill>
                          <a:schemeClr val="accent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3477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dirty="0" smtClean="0">
                          <a:solidFill>
                            <a:schemeClr val="accent2"/>
                          </a:solidFill>
                        </a:rPr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dirty="0" smtClean="0">
                          <a:solidFill>
                            <a:schemeClr val="accent2"/>
                          </a:solidFill>
                        </a:rPr>
                        <a:t>10-Mayo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 smtClean="0">
                          <a:solidFill>
                            <a:schemeClr val="accent2"/>
                          </a:solidFill>
                        </a:rPr>
                        <a:t>Balance</a:t>
                      </a:r>
                      <a:r>
                        <a:rPr lang="es-ES" sz="1400" baseline="0" dirty="0" smtClean="0">
                          <a:solidFill>
                            <a:schemeClr val="accent2"/>
                          </a:solidFill>
                        </a:rPr>
                        <a:t> de Masa sin y  con reacción Química (</a:t>
                      </a:r>
                      <a:r>
                        <a:rPr lang="es-ES" sz="1400" baseline="0" dirty="0" err="1" smtClean="0">
                          <a:solidFill>
                            <a:schemeClr val="accent2"/>
                          </a:solidFill>
                        </a:rPr>
                        <a:t>mel</a:t>
                      </a:r>
                      <a:r>
                        <a:rPr lang="es-ES" sz="1400" baseline="0" dirty="0" smtClean="0">
                          <a:solidFill>
                            <a:schemeClr val="accent2"/>
                          </a:solidFill>
                        </a:rPr>
                        <a:t>)</a:t>
                      </a:r>
                      <a:endParaRPr lang="es-ES" sz="1400" dirty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</a:tr>
              <a:tr h="33477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dirty="0" smtClean="0">
                          <a:solidFill>
                            <a:schemeClr val="accent2"/>
                          </a:solidFill>
                        </a:rPr>
                        <a:t>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dirty="0" smtClean="0">
                          <a:solidFill>
                            <a:schemeClr val="accent2"/>
                          </a:solidFill>
                        </a:rPr>
                        <a:t>24-Mayo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 smtClean="0">
                          <a:solidFill>
                            <a:schemeClr val="accent2"/>
                          </a:solidFill>
                        </a:rPr>
                        <a:t>Elaboración diagramas de Bloques</a:t>
                      </a:r>
                      <a:r>
                        <a:rPr lang="es-ES" sz="1400" baseline="0" dirty="0" smtClean="0">
                          <a:solidFill>
                            <a:schemeClr val="accent2"/>
                          </a:solidFill>
                        </a:rPr>
                        <a:t> y </a:t>
                      </a:r>
                      <a:r>
                        <a:rPr lang="es-ES" sz="1400" dirty="0" smtClean="0">
                          <a:solidFill>
                            <a:schemeClr val="accent2"/>
                          </a:solidFill>
                        </a:rPr>
                        <a:t> de flujo (</a:t>
                      </a:r>
                      <a:r>
                        <a:rPr lang="es-ES" sz="1400" dirty="0" err="1" smtClean="0">
                          <a:solidFill>
                            <a:schemeClr val="accent2"/>
                          </a:solidFill>
                        </a:rPr>
                        <a:t>mel</a:t>
                      </a:r>
                      <a:r>
                        <a:rPr lang="es-ES" sz="1400" dirty="0" smtClean="0">
                          <a:solidFill>
                            <a:schemeClr val="accent2"/>
                          </a:solidFill>
                        </a:rPr>
                        <a:t>)</a:t>
                      </a:r>
                      <a:endParaRPr lang="es-ES" sz="1400" dirty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</a:tr>
              <a:tr h="33477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dirty="0" smtClean="0">
                          <a:solidFill>
                            <a:schemeClr val="accent2"/>
                          </a:solidFill>
                        </a:rPr>
                        <a:t>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dirty="0" smtClean="0">
                          <a:solidFill>
                            <a:schemeClr val="accent2"/>
                          </a:solidFill>
                        </a:rPr>
                        <a:t>31-Mayo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dirty="0" smtClean="0">
                          <a:solidFill>
                            <a:schemeClr val="accent2"/>
                          </a:solidFill>
                        </a:rPr>
                        <a:t>Informe 2-Descripcion</a:t>
                      </a:r>
                      <a:r>
                        <a:rPr lang="es-ES" sz="1400" baseline="0" dirty="0" smtClean="0">
                          <a:solidFill>
                            <a:schemeClr val="accent2"/>
                          </a:solidFill>
                        </a:rPr>
                        <a:t> del Proceso  </a:t>
                      </a:r>
                      <a:r>
                        <a:rPr lang="es-ES" sz="1400" dirty="0" smtClean="0">
                          <a:solidFill>
                            <a:schemeClr val="accent2"/>
                          </a:solidFill>
                        </a:rPr>
                        <a:t>y Presentaciones (equipo)</a:t>
                      </a:r>
                    </a:p>
                  </a:txBody>
                  <a:tcPr/>
                </a:tc>
              </a:tr>
              <a:tr h="33477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dirty="0" smtClean="0">
                          <a:solidFill>
                            <a:schemeClr val="accent2"/>
                          </a:solidFill>
                        </a:rPr>
                        <a:t>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dirty="0" smtClean="0">
                          <a:solidFill>
                            <a:schemeClr val="accent2"/>
                          </a:solidFill>
                        </a:rPr>
                        <a:t>7-Junio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dirty="0" smtClean="0">
                          <a:solidFill>
                            <a:schemeClr val="accent2"/>
                          </a:solidFill>
                        </a:rPr>
                        <a:t>Laboratorio (os)</a:t>
                      </a:r>
                    </a:p>
                  </a:txBody>
                  <a:tcPr/>
                </a:tc>
              </a:tr>
              <a:tr h="33477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dirty="0" smtClean="0">
                          <a:solidFill>
                            <a:schemeClr val="accent2"/>
                          </a:solidFill>
                        </a:rPr>
                        <a:t>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dirty="0" smtClean="0">
                          <a:solidFill>
                            <a:schemeClr val="accent2"/>
                          </a:solidFill>
                        </a:rPr>
                        <a:t>14-Junio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dirty="0" smtClean="0">
                          <a:solidFill>
                            <a:schemeClr val="accent2"/>
                          </a:solidFill>
                        </a:rPr>
                        <a:t>Taller sobre elaboración de </a:t>
                      </a:r>
                      <a:r>
                        <a:rPr lang="es-ES" sz="1400" dirty="0" err="1" smtClean="0">
                          <a:solidFill>
                            <a:schemeClr val="accent2"/>
                          </a:solidFill>
                        </a:rPr>
                        <a:t>Flowsheet</a:t>
                      </a:r>
                      <a:r>
                        <a:rPr lang="es-ES" sz="1400" dirty="0" smtClean="0">
                          <a:solidFill>
                            <a:schemeClr val="accent2"/>
                          </a:solidFill>
                        </a:rPr>
                        <a:t>-calculo economía potencial (</a:t>
                      </a:r>
                      <a:r>
                        <a:rPr lang="es-ES" sz="1400" dirty="0" err="1" smtClean="0">
                          <a:solidFill>
                            <a:schemeClr val="accent2"/>
                          </a:solidFill>
                        </a:rPr>
                        <a:t>mel</a:t>
                      </a:r>
                      <a:r>
                        <a:rPr lang="es-ES" sz="1400" dirty="0" smtClean="0">
                          <a:solidFill>
                            <a:schemeClr val="accent2"/>
                          </a:solidFill>
                        </a:rPr>
                        <a:t>)</a:t>
                      </a:r>
                    </a:p>
                  </a:txBody>
                  <a:tcPr/>
                </a:tc>
              </a:tr>
              <a:tr h="33477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dirty="0" smtClean="0">
                          <a:solidFill>
                            <a:schemeClr val="accent2"/>
                          </a:solidFill>
                        </a:rPr>
                        <a:t>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dirty="0" smtClean="0">
                          <a:solidFill>
                            <a:schemeClr val="accent2"/>
                          </a:solidFill>
                        </a:rPr>
                        <a:t>21-Julio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baseline="0" dirty="0" smtClean="0">
                          <a:solidFill>
                            <a:schemeClr val="accent2"/>
                          </a:solidFill>
                        </a:rPr>
                        <a:t>Laboratorio (os)</a:t>
                      </a:r>
                      <a:endParaRPr lang="es-ES" sz="1400" dirty="0" smtClean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</a:tr>
              <a:tr h="33477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ES" sz="1400" dirty="0" smtClean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dirty="0" smtClean="0">
                          <a:solidFill>
                            <a:schemeClr val="accent2"/>
                          </a:solidFill>
                        </a:rPr>
                        <a:t>Examen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dirty="0" smtClean="0">
                          <a:solidFill>
                            <a:schemeClr val="accent2"/>
                          </a:solidFill>
                        </a:rPr>
                        <a:t>Presentaciones (</a:t>
                      </a:r>
                      <a:r>
                        <a:rPr lang="es-ES" sz="1400" dirty="0" err="1" smtClean="0">
                          <a:solidFill>
                            <a:schemeClr val="accent2"/>
                          </a:solidFill>
                        </a:rPr>
                        <a:t>mel</a:t>
                      </a:r>
                      <a:r>
                        <a:rPr lang="es-ES" sz="1400" dirty="0" smtClean="0">
                          <a:solidFill>
                            <a:schemeClr val="accent2"/>
                          </a:solidFill>
                        </a:rPr>
                        <a:t>-os)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 txBox="1">
            <a:spLocks/>
          </p:cNvSpPr>
          <p:nvPr/>
        </p:nvSpPr>
        <p:spPr>
          <a:xfrm>
            <a:off x="2928926" y="357166"/>
            <a:ext cx="3490938" cy="571504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0" rIns="0" bIns="0" anchor="b">
            <a:normAutofit fontScale="90000" lnSpcReduction="2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CL" sz="3200" dirty="0"/>
              <a:t> </a:t>
            </a:r>
            <a:r>
              <a:rPr lang="es-CL" sz="4300" b="1" dirty="0">
                <a:solidFill>
                  <a:schemeClr val="tx2">
                    <a:lumMod val="75000"/>
                  </a:schemeClr>
                </a:solidFill>
              </a:rPr>
              <a:t> MOTIVACION</a:t>
            </a:r>
            <a:endParaRPr lang="es-ES" sz="33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7" name="1 Título"/>
          <p:cNvSpPr txBox="1">
            <a:spLocks/>
          </p:cNvSpPr>
          <p:nvPr/>
        </p:nvSpPr>
        <p:spPr>
          <a:xfrm>
            <a:off x="428596" y="1142984"/>
            <a:ext cx="5000660" cy="71438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0" rIns="0" bIns="0" anchor="b">
            <a:normAutofit fontScale="975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MX" sz="3600" dirty="0">
                <a:solidFill>
                  <a:schemeClr val="tx1"/>
                </a:solidFill>
              </a:rPr>
              <a:t> </a:t>
            </a:r>
            <a:r>
              <a:rPr lang="es-MX" sz="3300" dirty="0">
                <a:solidFill>
                  <a:schemeClr val="tx1"/>
                </a:solidFill>
              </a:rPr>
              <a:t>Objetivo General del Taller</a:t>
            </a:r>
            <a:endParaRPr lang="es-ES" sz="3300" dirty="0">
              <a:solidFill>
                <a:schemeClr val="tx1"/>
              </a:solidFill>
            </a:endParaRPr>
          </a:p>
        </p:txBody>
      </p:sp>
      <p:sp>
        <p:nvSpPr>
          <p:cNvPr id="8200" name="22 Rectángulo"/>
          <p:cNvSpPr>
            <a:spLocks noChangeArrowheads="1"/>
          </p:cNvSpPr>
          <p:nvPr/>
        </p:nvSpPr>
        <p:spPr bwMode="auto">
          <a:xfrm>
            <a:off x="928688" y="2214563"/>
            <a:ext cx="7643812" cy="193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s-ES" sz="4000" dirty="0"/>
              <a:t>Realizar el diseño conceptual de plantas productoras de </a:t>
            </a:r>
            <a:r>
              <a:rPr lang="es-ES" sz="4000" dirty="0" smtClean="0"/>
              <a:t>biocombustibles.</a:t>
            </a:r>
            <a:endParaRPr lang="es-ES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142844" y="142851"/>
            <a:ext cx="6786610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b="1" dirty="0" smtClean="0">
                <a:solidFill>
                  <a:schemeClr val="tx1">
                    <a:lumMod val="75000"/>
                  </a:schemeClr>
                </a:solidFill>
              </a:rPr>
              <a:t>		</a:t>
            </a:r>
            <a:endParaRPr lang="es-ES" sz="2800" b="1" dirty="0">
              <a:solidFill>
                <a:schemeClr val="tx1">
                  <a:lumMod val="75000"/>
                </a:schemeClr>
              </a:solidFill>
            </a:endParaRPr>
          </a:p>
          <a:p>
            <a:pPr algn="ctr"/>
            <a:endParaRPr lang="es-ES" sz="2800" b="1" dirty="0" smtClean="0">
              <a:solidFill>
                <a:schemeClr val="tx1">
                  <a:lumMod val="75000"/>
                </a:schemeClr>
              </a:solidFill>
            </a:endParaRPr>
          </a:p>
          <a:p>
            <a:pPr algn="ctr"/>
            <a:r>
              <a:rPr lang="es-ES" sz="2800" b="1" dirty="0" smtClean="0">
                <a:solidFill>
                  <a:schemeClr val="tx1">
                    <a:lumMod val="75000"/>
                  </a:schemeClr>
                </a:solidFill>
              </a:rPr>
              <a:t>¿Preguntas?</a:t>
            </a:r>
          </a:p>
          <a:p>
            <a:pPr algn="ctr"/>
            <a:endParaRPr lang="es-ES" sz="2800" b="1" dirty="0" smtClean="0">
              <a:solidFill>
                <a:schemeClr val="tx1">
                  <a:lumMod val="75000"/>
                </a:schemeClr>
              </a:solidFill>
            </a:endParaRPr>
          </a:p>
          <a:p>
            <a:pPr marL="457200" indent="-457200" algn="just"/>
            <a:endParaRPr lang="es-CL" sz="2000" b="1" dirty="0" smtClean="0">
              <a:solidFill>
                <a:schemeClr val="tx1">
                  <a:lumMod val="95000"/>
                </a:schemeClr>
              </a:solidFill>
            </a:endParaRPr>
          </a:p>
          <a:p>
            <a:pPr algn="just">
              <a:buFont typeface="Courier New" pitchFamily="49" charset="0"/>
              <a:buChar char="o"/>
            </a:pPr>
            <a:endParaRPr lang="es-CL" sz="2000" dirty="0" smtClean="0">
              <a:solidFill>
                <a:schemeClr val="tx1">
                  <a:lumMod val="95000"/>
                </a:schemeClr>
              </a:solidFill>
            </a:endParaRPr>
          </a:p>
          <a:p>
            <a:pPr>
              <a:buFont typeface="Courier New" pitchFamily="49" charset="0"/>
              <a:buChar char="o"/>
            </a:pPr>
            <a:endParaRPr lang="es-CL" dirty="0">
              <a:solidFill>
                <a:schemeClr val="tx1">
                  <a:lumMod val="95000"/>
                </a:schemeClr>
              </a:solidFill>
            </a:endParaRPr>
          </a:p>
        </p:txBody>
      </p:sp>
      <p:sp>
        <p:nvSpPr>
          <p:cNvPr id="3" name="6 Rectángulo"/>
          <p:cNvSpPr/>
          <p:nvPr/>
        </p:nvSpPr>
        <p:spPr>
          <a:xfrm>
            <a:off x="0" y="6597352"/>
            <a:ext cx="9144000" cy="260649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5" name="7 CuadroTexto"/>
          <p:cNvSpPr txBox="1"/>
          <p:nvPr/>
        </p:nvSpPr>
        <p:spPr>
          <a:xfrm>
            <a:off x="0" y="6597353"/>
            <a:ext cx="9144000" cy="276999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ES" sz="1200" dirty="0" smtClean="0"/>
              <a:t>Diseño de procesos para la producción de Biocombustibles - 2011</a:t>
            </a:r>
            <a:r>
              <a:rPr lang="es-CL" sz="1200" b="1" dirty="0" smtClean="0">
                <a:solidFill>
                  <a:schemeClr val="bg1"/>
                </a:solidFill>
                <a:latin typeface="Arial" pitchFamily="34" charset="0"/>
                <a:ea typeface="Linux Libertine" pitchFamily="2" charset="0"/>
                <a:cs typeface="Arial" pitchFamily="34" charset="0"/>
              </a:rPr>
              <a:t>	</a:t>
            </a:r>
            <a:endParaRPr lang="es-CL" sz="1200" b="1" dirty="0">
              <a:solidFill>
                <a:schemeClr val="bg1"/>
              </a:solidFill>
              <a:latin typeface="Arial" pitchFamily="34" charset="0"/>
              <a:ea typeface="Linux Libertine" pitchFamily="2" charset="0"/>
              <a:cs typeface="Arial" pitchFamily="34" charset="0"/>
            </a:endParaRPr>
          </a:p>
        </p:txBody>
      </p:sp>
      <p:pic>
        <p:nvPicPr>
          <p:cNvPr id="8" name="Picture 2" descr="C:\Users\Cami\Documents\II SEMESTRE\BT 4551- Energía Renovable a partir de Biomasas\Proyecto B\biodiesel_pump_with_flower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7356" y="2428868"/>
            <a:ext cx="4929222" cy="384479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41985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72132" y="785794"/>
            <a:ext cx="3333750" cy="247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98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3638570"/>
            <a:ext cx="3238500" cy="264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4 Marcador de contenido"/>
          <p:cNvGraphicFramePr>
            <a:graphicFrameLocks noGrp="1"/>
          </p:cNvGraphicFramePr>
          <p:nvPr>
            <p:ph idx="1"/>
          </p:nvPr>
        </p:nvGraphicFramePr>
        <p:xfrm>
          <a:off x="457200" y="1643050"/>
          <a:ext cx="8401080" cy="50006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1 Título"/>
          <p:cNvSpPr txBox="1">
            <a:spLocks/>
          </p:cNvSpPr>
          <p:nvPr/>
        </p:nvSpPr>
        <p:spPr>
          <a:xfrm>
            <a:off x="428596" y="714356"/>
            <a:ext cx="4000528" cy="571504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0" rIns="0" bIns="0" anchor="b">
            <a:normAutofit fontScale="97500" lnSpcReduction="1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MX" sz="3600" dirty="0">
                <a:solidFill>
                  <a:schemeClr val="tx1"/>
                </a:solidFill>
              </a:rPr>
              <a:t> </a:t>
            </a:r>
            <a:r>
              <a:rPr lang="es-MX" sz="3300" dirty="0">
                <a:solidFill>
                  <a:schemeClr val="tx1"/>
                </a:solidFill>
              </a:rPr>
              <a:t>Objetivos Específicos</a:t>
            </a:r>
            <a:endParaRPr lang="es-ES" sz="33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en-US" smtClean="0"/>
          </a:p>
        </p:txBody>
      </p:sp>
      <p:graphicFrame>
        <p:nvGraphicFramePr>
          <p:cNvPr id="5" name="4 Marcador de contenido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4389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1 Título"/>
          <p:cNvSpPr txBox="1">
            <a:spLocks/>
          </p:cNvSpPr>
          <p:nvPr/>
        </p:nvSpPr>
        <p:spPr>
          <a:xfrm>
            <a:off x="428596" y="571480"/>
            <a:ext cx="6143668" cy="71438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0" rIns="0" bIns="0" anchor="b">
            <a:normAutofit fontScale="975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MX" sz="3600" dirty="0">
                <a:solidFill>
                  <a:schemeClr val="tx1"/>
                </a:solidFill>
              </a:rPr>
              <a:t>Metodología</a:t>
            </a:r>
            <a:endParaRPr lang="es-ES" sz="33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en-US" smtClean="0"/>
          </a:p>
        </p:txBody>
      </p:sp>
      <p:graphicFrame>
        <p:nvGraphicFramePr>
          <p:cNvPr id="5" name="4 Marcador de contenido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4389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1 Título"/>
          <p:cNvSpPr txBox="1">
            <a:spLocks/>
          </p:cNvSpPr>
          <p:nvPr/>
        </p:nvSpPr>
        <p:spPr>
          <a:xfrm>
            <a:off x="428596" y="571480"/>
            <a:ext cx="6143668" cy="71438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0" rIns="0" bIns="0" anchor="b">
            <a:normAutofit fontScale="975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MX" sz="3600" dirty="0">
                <a:solidFill>
                  <a:schemeClr val="tx1"/>
                </a:solidFill>
              </a:rPr>
              <a:t>Metodología</a:t>
            </a:r>
            <a:endParaRPr lang="es-ES" sz="33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4 Marcador de contenido"/>
          <p:cNvGraphicFramePr>
            <a:graphicFrameLocks noGrp="1"/>
          </p:cNvGraphicFramePr>
          <p:nvPr>
            <p:ph idx="1"/>
          </p:nvPr>
        </p:nvGraphicFramePr>
        <p:xfrm>
          <a:off x="457200" y="1500174"/>
          <a:ext cx="8329642" cy="50006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1 Título"/>
          <p:cNvSpPr txBox="1">
            <a:spLocks/>
          </p:cNvSpPr>
          <p:nvPr/>
        </p:nvSpPr>
        <p:spPr>
          <a:xfrm>
            <a:off x="285720" y="571480"/>
            <a:ext cx="1928826" cy="571504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0" rIns="0" bIns="0" anchor="b">
            <a:normAutofit fontScale="97500" lnSpcReduction="1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CL" sz="3600" dirty="0"/>
              <a:t> </a:t>
            </a:r>
            <a:r>
              <a:rPr lang="es-CL" sz="3600" dirty="0">
                <a:solidFill>
                  <a:schemeClr val="tx1"/>
                </a:solidFill>
              </a:rPr>
              <a:t> </a:t>
            </a:r>
            <a:r>
              <a:rPr lang="es-CL" sz="3300" dirty="0">
                <a:solidFill>
                  <a:schemeClr val="tx1"/>
                </a:solidFill>
              </a:rPr>
              <a:t>Agenda</a:t>
            </a:r>
            <a:endParaRPr lang="es-ES" sz="33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428596" y="1428736"/>
            <a:ext cx="8143875" cy="29854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 eaLnBrk="0" hangingPunct="0">
              <a:tabLst>
                <a:tab pos="-457200" algn="l"/>
                <a:tab pos="457200" algn="l"/>
              </a:tabLst>
              <a:defRPr/>
            </a:pPr>
            <a:r>
              <a:rPr lang="es-ES_tradnl" sz="3200" b="1" dirty="0" smtClean="0">
                <a:solidFill>
                  <a:schemeClr val="tx2">
                    <a:lumMod val="75000"/>
                  </a:schemeClr>
                </a:solidFill>
                <a:latin typeface="CG Times" charset="0"/>
                <a:ea typeface="Times New Roman" pitchFamily="18" charset="0"/>
                <a:cs typeface="Times New Roman" pitchFamily="18" charset="0"/>
              </a:rPr>
              <a:t>Procesos</a:t>
            </a:r>
            <a:r>
              <a:rPr lang="es-ES_tradnl" sz="3200" b="1" dirty="0">
                <a:solidFill>
                  <a:schemeClr val="tx2">
                    <a:lumMod val="75000"/>
                  </a:schemeClr>
                </a:solidFill>
                <a:latin typeface="CG Times" charset="0"/>
                <a:ea typeface="Times New Roman" pitchFamily="18" charset="0"/>
                <a:cs typeface="Times New Roman" pitchFamily="18" charset="0"/>
              </a:rPr>
              <a:t>:</a:t>
            </a:r>
          </a:p>
          <a:p>
            <a:pPr algn="just" eaLnBrk="0" hangingPunct="0">
              <a:tabLst>
                <a:tab pos="-457200" algn="l"/>
                <a:tab pos="457200" algn="l"/>
              </a:tabLst>
              <a:defRPr/>
            </a:pPr>
            <a:endParaRPr lang="es-ES_tradnl" sz="2600" dirty="0">
              <a:latin typeface="CG Times" charset="0"/>
              <a:ea typeface="Times New Roman" pitchFamily="18" charset="0"/>
              <a:cs typeface="Times New Roman" pitchFamily="18" charset="0"/>
            </a:endParaRPr>
          </a:p>
          <a:p>
            <a:pPr algn="just" eaLnBrk="0" hangingPunct="0">
              <a:tabLst>
                <a:tab pos="-457200" algn="l"/>
                <a:tab pos="457200" algn="l"/>
              </a:tabLst>
              <a:defRPr/>
            </a:pPr>
            <a:r>
              <a:rPr lang="es-ES_tradnl" sz="2600" dirty="0">
                <a:latin typeface="CG Times" charset="0"/>
                <a:ea typeface="Times New Roman" pitchFamily="18" charset="0"/>
                <a:cs typeface="Times New Roman" pitchFamily="18" charset="0"/>
              </a:rPr>
              <a:t>Sistema formado por equipos (unidades componentes) interconectados en forma organizada para transformar (procesar </a:t>
            </a:r>
            <a:r>
              <a:rPr lang="es-ES_tradnl" sz="2600" dirty="0">
                <a:latin typeface="Verdana"/>
                <a:ea typeface="Times New Roman" pitchFamily="18" charset="0"/>
                <a:cs typeface="Times New Roman" pitchFamily="18" charset="0"/>
              </a:rPr>
              <a:t>ó</a:t>
            </a:r>
            <a:r>
              <a:rPr lang="es-ES_tradnl" sz="2600" dirty="0">
                <a:latin typeface="CG Times" charset="0"/>
                <a:ea typeface="Times New Roman" pitchFamily="18" charset="0"/>
                <a:cs typeface="Times New Roman" pitchFamily="18" charset="0"/>
              </a:rPr>
              <a:t> modificar las propiedades f</a:t>
            </a:r>
            <a:r>
              <a:rPr lang="es-ES_tradnl" sz="2600" dirty="0">
                <a:latin typeface="Verdana"/>
                <a:ea typeface="Times New Roman" pitchFamily="18" charset="0"/>
                <a:cs typeface="Times New Roman" pitchFamily="18" charset="0"/>
              </a:rPr>
              <a:t>í</a:t>
            </a:r>
            <a:r>
              <a:rPr lang="es-ES_tradnl" sz="2600" dirty="0">
                <a:latin typeface="CG Times" charset="0"/>
                <a:ea typeface="Times New Roman" pitchFamily="18" charset="0"/>
                <a:cs typeface="Times New Roman" pitchFamily="18" charset="0"/>
              </a:rPr>
              <a:t>sicas-qu</a:t>
            </a:r>
            <a:r>
              <a:rPr lang="es-ES_tradnl" sz="2600" dirty="0">
                <a:latin typeface="Verdana"/>
                <a:ea typeface="Times New Roman" pitchFamily="18" charset="0"/>
                <a:cs typeface="Times New Roman" pitchFamily="18" charset="0"/>
              </a:rPr>
              <a:t>í</a:t>
            </a:r>
            <a:r>
              <a:rPr lang="es-ES_tradnl" sz="2600" dirty="0">
                <a:latin typeface="CG Times" charset="0"/>
                <a:ea typeface="Times New Roman" pitchFamily="18" charset="0"/>
                <a:cs typeface="Times New Roman" pitchFamily="18" charset="0"/>
              </a:rPr>
              <a:t>micas y/o </a:t>
            </a:r>
            <a:r>
              <a:rPr lang="es-ES_tradnl" sz="2600" dirty="0">
                <a:solidFill>
                  <a:schemeClr val="tx2"/>
                </a:solidFill>
                <a:latin typeface="CG Times" charset="0"/>
                <a:ea typeface="Times New Roman" pitchFamily="18" charset="0"/>
                <a:cs typeface="Times New Roman" pitchFamily="18" charset="0"/>
              </a:rPr>
              <a:t>bioquímicas</a:t>
            </a:r>
            <a:r>
              <a:rPr lang="es-ES_tradnl" sz="2600" dirty="0">
                <a:latin typeface="CG Times" charset="0"/>
                <a:ea typeface="Times New Roman" pitchFamily="18" charset="0"/>
                <a:cs typeface="Times New Roman" pitchFamily="18" charset="0"/>
              </a:rPr>
              <a:t>) materia prima en productos (efluentes) de inter</a:t>
            </a:r>
            <a:r>
              <a:rPr lang="es-ES_tradnl" sz="2600" dirty="0">
                <a:latin typeface="Verdana"/>
                <a:ea typeface="Times New Roman" pitchFamily="18" charset="0"/>
                <a:cs typeface="Times New Roman" pitchFamily="18" charset="0"/>
              </a:rPr>
              <a:t>é</a:t>
            </a:r>
            <a:r>
              <a:rPr lang="es-ES_tradnl" sz="2600" dirty="0">
                <a:latin typeface="CG Times" charset="0"/>
                <a:ea typeface="Times New Roman" pitchFamily="18" charset="0"/>
                <a:cs typeface="Times New Roman" pitchFamily="18" charset="0"/>
              </a:rPr>
              <a:t>s.</a:t>
            </a:r>
            <a:endParaRPr lang="es-ES_tradnl" dirty="0"/>
          </a:p>
        </p:txBody>
      </p:sp>
      <p:sp>
        <p:nvSpPr>
          <p:cNvPr id="3" name="2 CuadroTexto"/>
          <p:cNvSpPr txBox="1"/>
          <p:nvPr/>
        </p:nvSpPr>
        <p:spPr>
          <a:xfrm>
            <a:off x="571472" y="357166"/>
            <a:ext cx="7715304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2800" b="1" dirty="0" smtClean="0">
                <a:solidFill>
                  <a:schemeClr val="tx2">
                    <a:lumMod val="75000"/>
                  </a:schemeClr>
                </a:solidFill>
                <a:latin typeface="CG Times" charset="0"/>
                <a:ea typeface="Times New Roman" pitchFamily="18" charset="0"/>
                <a:cs typeface="Times New Roman" pitchFamily="18" charset="0"/>
              </a:rPr>
              <a:t>Diseño Conceptual del </a:t>
            </a:r>
            <a:r>
              <a:rPr lang="es-ES_tradnl" sz="2800" b="1" u="sng" dirty="0" smtClean="0">
                <a:solidFill>
                  <a:srgbClr val="FF0000"/>
                </a:solidFill>
                <a:latin typeface="CG Times" charset="0"/>
                <a:ea typeface="Times New Roman" pitchFamily="18" charset="0"/>
                <a:cs typeface="Times New Roman" pitchFamily="18" charset="0"/>
              </a:rPr>
              <a:t>Proceso</a:t>
            </a:r>
          </a:p>
          <a:p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0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0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6" grpId="0" build="allAtOnce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741363" y="22225"/>
            <a:ext cx="7772400" cy="1143000"/>
          </a:xfrm>
        </p:spPr>
        <p:txBody>
          <a:bodyPr lIns="84115" tIns="42057" rIns="84115" bIns="42057"/>
          <a:lstStyle/>
          <a:p>
            <a:pPr defTabSz="1069975">
              <a:defRPr/>
            </a:pPr>
            <a:r>
              <a:rPr lang="es-ES_tradnl" sz="3400" b="1" dirty="0" smtClean="0"/>
              <a:t>PROCESOS INDUSTRIALES</a:t>
            </a:r>
            <a:endParaRPr lang="es-ES_tradnl" sz="3400" dirty="0" smtClean="0"/>
          </a:p>
        </p:txBody>
      </p:sp>
      <p:grpSp>
        <p:nvGrpSpPr>
          <p:cNvPr id="2" name="Group 14"/>
          <p:cNvGrpSpPr>
            <a:grpSpLocks/>
          </p:cNvGrpSpPr>
          <p:nvPr/>
        </p:nvGrpSpPr>
        <p:grpSpPr bwMode="auto">
          <a:xfrm>
            <a:off x="285750" y="1785938"/>
            <a:ext cx="8953500" cy="4838701"/>
            <a:chOff x="180" y="1125"/>
            <a:chExt cx="5640" cy="3048"/>
          </a:xfrm>
        </p:grpSpPr>
        <p:sp>
          <p:nvSpPr>
            <p:cNvPr id="20484" name="Oval 3"/>
            <p:cNvSpPr>
              <a:spLocks noChangeArrowheads="1"/>
            </p:cNvSpPr>
            <p:nvPr/>
          </p:nvSpPr>
          <p:spPr bwMode="auto">
            <a:xfrm>
              <a:off x="2403" y="1305"/>
              <a:ext cx="1377" cy="1084"/>
            </a:xfrm>
            <a:prstGeom prst="ellipse">
              <a:avLst/>
            </a:prstGeom>
            <a:noFill/>
            <a:ln w="508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20485" name="Line 4"/>
            <p:cNvSpPr>
              <a:spLocks noChangeShapeType="1"/>
            </p:cNvSpPr>
            <p:nvPr/>
          </p:nvSpPr>
          <p:spPr bwMode="auto">
            <a:xfrm>
              <a:off x="1058" y="1808"/>
              <a:ext cx="1307" cy="0"/>
            </a:xfrm>
            <a:prstGeom prst="line">
              <a:avLst/>
            </a:prstGeom>
            <a:noFill/>
            <a:ln w="50800">
              <a:solidFill>
                <a:schemeClr val="tx2">
                  <a:lumMod val="75000"/>
                </a:schemeClr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20486" name="Line 5"/>
            <p:cNvSpPr>
              <a:spLocks noChangeShapeType="1"/>
            </p:cNvSpPr>
            <p:nvPr/>
          </p:nvSpPr>
          <p:spPr bwMode="auto">
            <a:xfrm>
              <a:off x="3789" y="1808"/>
              <a:ext cx="1307" cy="0"/>
            </a:xfrm>
            <a:prstGeom prst="line">
              <a:avLst/>
            </a:prstGeom>
            <a:noFill/>
            <a:ln w="50800">
              <a:solidFill>
                <a:schemeClr val="tx2">
                  <a:lumMod val="75000"/>
                </a:schemeClr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3319" name="Rectangle 6"/>
            <p:cNvSpPr>
              <a:spLocks noChangeArrowheads="1"/>
            </p:cNvSpPr>
            <p:nvPr/>
          </p:nvSpPr>
          <p:spPr bwMode="auto">
            <a:xfrm>
              <a:off x="765" y="1125"/>
              <a:ext cx="1293" cy="41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70508" tIns="34635" rIns="70508" bIns="34635">
              <a:spAutoFit/>
            </a:bodyPr>
            <a:lstStyle/>
            <a:p>
              <a:pPr defTabSz="712788"/>
              <a:r>
                <a:rPr lang="es-ES_tradnl" sz="1900" b="1" dirty="0"/>
                <a:t>MATERIAS </a:t>
              </a:r>
              <a:r>
                <a:rPr lang="es-ES_tradnl" sz="1900" b="1" dirty="0" smtClean="0"/>
                <a:t>PRIMAS</a:t>
              </a:r>
            </a:p>
            <a:p>
              <a:pPr defTabSz="712788"/>
              <a:r>
                <a:rPr lang="es-ES_tradnl" sz="1900" b="1" dirty="0" smtClean="0"/>
                <a:t>	</a:t>
              </a:r>
              <a:r>
                <a:rPr lang="es-ES_tradnl" sz="1900" b="1" dirty="0" smtClean="0"/>
                <a:t>BIOMASA</a:t>
              </a:r>
              <a:endParaRPr lang="es-ES_tradnl" sz="1900" b="1" dirty="0"/>
            </a:p>
          </p:txBody>
        </p:sp>
        <p:sp>
          <p:nvSpPr>
            <p:cNvPr id="13320" name="Rectangle 7"/>
            <p:cNvSpPr>
              <a:spLocks noChangeArrowheads="1"/>
            </p:cNvSpPr>
            <p:nvPr/>
          </p:nvSpPr>
          <p:spPr bwMode="auto">
            <a:xfrm>
              <a:off x="835" y="1973"/>
              <a:ext cx="921" cy="597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70508" tIns="34635" rIns="70508" bIns="34635">
              <a:spAutoFit/>
            </a:bodyPr>
            <a:lstStyle/>
            <a:p>
              <a:pPr defTabSz="712788"/>
              <a:r>
                <a:rPr lang="es-ES_tradnl" sz="1900" b="1" dirty="0" smtClean="0"/>
                <a:t>INSUMOS</a:t>
              </a:r>
            </a:p>
            <a:p>
              <a:pPr defTabSz="712788"/>
              <a:r>
                <a:rPr lang="es-ES_tradnl" sz="1900" b="1" dirty="0" smtClean="0"/>
                <a:t>	</a:t>
              </a:r>
              <a:r>
                <a:rPr lang="es-ES_tradnl" sz="1900" b="1" dirty="0" smtClean="0"/>
                <a:t>AGUA</a:t>
              </a:r>
            </a:p>
            <a:p>
              <a:pPr defTabSz="712788"/>
              <a:r>
                <a:rPr lang="es-ES_tradnl" sz="1900" b="1" dirty="0" smtClean="0"/>
                <a:t>	</a:t>
              </a:r>
              <a:r>
                <a:rPr lang="es-ES_tradnl" sz="1900" b="1" dirty="0" smtClean="0"/>
                <a:t>MO</a:t>
              </a:r>
              <a:endParaRPr lang="es-ES_tradnl" sz="1900" b="1" dirty="0"/>
            </a:p>
          </p:txBody>
        </p:sp>
        <p:sp>
          <p:nvSpPr>
            <p:cNvPr id="13321" name="Rectangle 8"/>
            <p:cNvSpPr>
              <a:spLocks noChangeArrowheads="1"/>
            </p:cNvSpPr>
            <p:nvPr/>
          </p:nvSpPr>
          <p:spPr bwMode="auto">
            <a:xfrm>
              <a:off x="3960" y="1170"/>
              <a:ext cx="1860" cy="965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70508" tIns="34635" rIns="70508" bIns="34635">
              <a:spAutoFit/>
            </a:bodyPr>
            <a:lstStyle/>
            <a:p>
              <a:pPr defTabSz="712788"/>
              <a:r>
                <a:rPr lang="es-ES_tradnl" sz="1900" b="1" dirty="0">
                  <a:solidFill>
                    <a:schemeClr val="tx2"/>
                  </a:solidFill>
                </a:rPr>
                <a:t>PRODUCTOS</a:t>
              </a:r>
            </a:p>
            <a:p>
              <a:pPr defTabSz="712788"/>
              <a:endParaRPr lang="es-ES_tradnl" sz="1900" b="1" dirty="0">
                <a:solidFill>
                  <a:schemeClr val="tx2"/>
                </a:solidFill>
              </a:endParaRPr>
            </a:p>
            <a:p>
              <a:pPr defTabSz="712788"/>
              <a:r>
                <a:rPr lang="es-ES_tradnl" sz="1900" b="1" dirty="0" smtClean="0">
                  <a:solidFill>
                    <a:schemeClr val="tx2"/>
                  </a:solidFill>
                </a:rPr>
                <a:t>        BIOCOMBUSTIBLE</a:t>
              </a:r>
              <a:endParaRPr lang="es-ES_tradnl" sz="1900" b="1" dirty="0">
                <a:solidFill>
                  <a:schemeClr val="tx2"/>
                </a:solidFill>
              </a:endParaRPr>
            </a:p>
            <a:p>
              <a:pPr defTabSz="712788"/>
              <a:endParaRPr lang="es-ES_tradnl" sz="1900" b="1" dirty="0">
                <a:solidFill>
                  <a:schemeClr val="tx2"/>
                </a:solidFill>
              </a:endParaRPr>
            </a:p>
            <a:p>
              <a:pPr defTabSz="712788"/>
              <a:r>
                <a:rPr lang="es-ES_tradnl" sz="1900" b="1" dirty="0">
                  <a:solidFill>
                    <a:schemeClr val="tx2"/>
                  </a:solidFill>
                </a:rPr>
                <a:t>SUB-PRODUCTOS</a:t>
              </a:r>
            </a:p>
          </p:txBody>
        </p:sp>
        <p:sp>
          <p:nvSpPr>
            <p:cNvPr id="13322" name="Rectangle 9"/>
            <p:cNvSpPr>
              <a:spLocks noChangeArrowheads="1"/>
            </p:cNvSpPr>
            <p:nvPr/>
          </p:nvSpPr>
          <p:spPr bwMode="auto">
            <a:xfrm>
              <a:off x="2472" y="1616"/>
              <a:ext cx="1387" cy="315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70508" tIns="34635" rIns="70508" bIns="34635">
              <a:spAutoFit/>
            </a:bodyPr>
            <a:lstStyle/>
            <a:p>
              <a:pPr defTabSz="712788"/>
              <a:r>
                <a:rPr lang="es-ES_tradnl" sz="2800" b="1">
                  <a:solidFill>
                    <a:schemeClr val="tx2"/>
                  </a:solidFill>
                </a:rPr>
                <a:t>PROCESO</a:t>
              </a:r>
            </a:p>
          </p:txBody>
        </p:sp>
        <p:sp>
          <p:nvSpPr>
            <p:cNvPr id="20491" name="Line 10"/>
            <p:cNvSpPr>
              <a:spLocks noChangeShapeType="1"/>
            </p:cNvSpPr>
            <p:nvPr/>
          </p:nvSpPr>
          <p:spPr bwMode="auto">
            <a:xfrm flipV="1">
              <a:off x="3043" y="2405"/>
              <a:ext cx="0" cy="1097"/>
            </a:xfrm>
            <a:prstGeom prst="line">
              <a:avLst/>
            </a:prstGeom>
            <a:noFill/>
            <a:ln w="50800">
              <a:solidFill>
                <a:schemeClr val="tx2">
                  <a:lumMod val="75000"/>
                </a:schemeClr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3324" name="Rectangle 11"/>
            <p:cNvSpPr>
              <a:spLocks noChangeArrowheads="1"/>
            </p:cNvSpPr>
            <p:nvPr/>
          </p:nvSpPr>
          <p:spPr bwMode="auto">
            <a:xfrm>
              <a:off x="180" y="2655"/>
              <a:ext cx="2800" cy="151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70508" tIns="34635" rIns="70508" bIns="34635">
              <a:spAutoFit/>
            </a:bodyPr>
            <a:lstStyle/>
            <a:p>
              <a:pPr defTabSz="712788"/>
              <a:r>
                <a:rPr lang="es-ES_tradnl" sz="1900" b="1"/>
                <a:t>CONOCIMIENTO</a:t>
              </a:r>
            </a:p>
            <a:p>
              <a:pPr defTabSz="712788"/>
              <a:r>
                <a:rPr lang="es-ES_tradnl" sz="1900" b="1"/>
                <a:t>	-Ciencias Básicas</a:t>
              </a:r>
            </a:p>
            <a:p>
              <a:pPr defTabSz="712788"/>
              <a:r>
                <a:rPr lang="es-ES_tradnl" sz="1900" b="1"/>
                <a:t>INGENIERÍA</a:t>
              </a:r>
            </a:p>
            <a:p>
              <a:pPr defTabSz="712788"/>
              <a:r>
                <a:rPr lang="es-ES_tradnl" sz="1900" b="1"/>
                <a:t>	-Operaciones Unitarias</a:t>
              </a:r>
            </a:p>
            <a:p>
              <a:pPr defTabSz="712788"/>
              <a:r>
                <a:rPr lang="es-ES_tradnl" sz="1900" b="1"/>
                <a:t>	- Ciencias de la Ingeniería</a:t>
              </a:r>
            </a:p>
            <a:p>
              <a:pPr defTabSz="712788"/>
              <a:r>
                <a:rPr lang="es-ES_tradnl" sz="1900" b="1"/>
                <a:t>RECURSOS HUMANOS</a:t>
              </a:r>
            </a:p>
            <a:p>
              <a:pPr defTabSz="712788"/>
              <a:r>
                <a:rPr lang="es-ES_tradnl" sz="1900" b="1"/>
                <a:t>ENERGÍA</a:t>
              </a:r>
            </a:p>
            <a:p>
              <a:pPr defTabSz="712788"/>
              <a:r>
                <a:rPr lang="es-ES_tradnl" sz="1900" b="1"/>
                <a:t>CAPITAL, $</a:t>
              </a:r>
            </a:p>
          </p:txBody>
        </p:sp>
        <p:sp>
          <p:nvSpPr>
            <p:cNvPr id="20493" name="Rectangle 12"/>
            <p:cNvSpPr>
              <a:spLocks noChangeArrowheads="1"/>
            </p:cNvSpPr>
            <p:nvPr/>
          </p:nvSpPr>
          <p:spPr bwMode="auto">
            <a:xfrm>
              <a:off x="3990" y="2802"/>
              <a:ext cx="1208" cy="345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70508" tIns="34635" rIns="70508" bIns="34635">
              <a:spAutoFit/>
            </a:bodyPr>
            <a:lstStyle/>
            <a:p>
              <a:pPr defTabSz="712788">
                <a:defRPr/>
              </a:pPr>
              <a:r>
                <a:rPr lang="es-ES_tradnl" sz="3100" b="1" dirty="0">
                  <a:solidFill>
                    <a:schemeClr val="tx2">
                      <a:lumMod val="75000"/>
                    </a:schemeClr>
                  </a:solidFill>
                </a:rPr>
                <a:t>DISEÑO</a:t>
              </a:r>
            </a:p>
          </p:txBody>
        </p:sp>
        <p:sp>
          <p:nvSpPr>
            <p:cNvPr id="13326" name="Line 13"/>
            <p:cNvSpPr>
              <a:spLocks noChangeShapeType="1"/>
            </p:cNvSpPr>
            <p:nvPr/>
          </p:nvSpPr>
          <p:spPr bwMode="auto">
            <a:xfrm flipH="1" flipV="1">
              <a:off x="3763" y="2213"/>
              <a:ext cx="864" cy="57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s-ES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987</TotalTime>
  <Words>1175</Words>
  <Application>Microsoft Office PowerPoint</Application>
  <PresentationFormat>Presentación en pantalla (4:3)</PresentationFormat>
  <Paragraphs>339</Paragraphs>
  <Slides>30</Slides>
  <Notes>3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30</vt:i4>
      </vt:variant>
    </vt:vector>
  </HeadingPairs>
  <TitlesOfParts>
    <vt:vector size="31" baseType="lpstr">
      <vt:lpstr>Tema de Office</vt:lpstr>
      <vt:lpstr>“Diseño de procesos para la producción de Biocombustibles” Diseño Conceptual de Procesos y Diagramas I-O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PROCESOS INDUSTRIALES</vt:lpstr>
      <vt:lpstr>Diapositiva 10</vt:lpstr>
      <vt:lpstr>ESTRUCTURA GENERAL DE UN PROCESO PRODUCTIVO</vt:lpstr>
      <vt:lpstr>Diapositiva 12</vt:lpstr>
      <vt:lpstr>Diapositiva 13</vt:lpstr>
      <vt:lpstr>Diapositiva 14</vt:lpstr>
      <vt:lpstr>Diapositiva 15</vt:lpstr>
      <vt:lpstr>Diapositiva 16</vt:lpstr>
      <vt:lpstr>Secuencia de Desarrollo de un Nuevo Proceso</vt:lpstr>
      <vt:lpstr>Diapositiva 18</vt:lpstr>
      <vt:lpstr>Información de Materia Prima y Productos</vt:lpstr>
      <vt:lpstr>Caracterización Materia Prima y subproductos</vt:lpstr>
      <vt:lpstr>Características del producto (Etanol)</vt:lpstr>
      <vt:lpstr>Trabajo en Equipo 1 Para su proceso indique todas las propiedades de materias primas productos y subproductos  que conoce.</vt:lpstr>
      <vt:lpstr>Diapositiva 23</vt:lpstr>
      <vt:lpstr>Producción de Biodiesel Reacción Química- Transesterificación</vt:lpstr>
      <vt:lpstr>Trabajo en Equipo 2 Para su proceso indique todas información de proceso que tiene.</vt:lpstr>
      <vt:lpstr>Diapositiva 26</vt:lpstr>
      <vt:lpstr> Diagrama de entrada (Input) y salida (Output) Diagrama I-O. Esquema que muestra las materias primas que ingresan al proceso y los productos, subproductos y desechos que salen del proceso.</vt:lpstr>
      <vt:lpstr>Trabajo en equipo 3  Elabore el diagrama I-O de su proceso. Incluya toda la información que tengan y la que necesita</vt:lpstr>
      <vt:lpstr>Diapositiva 29</vt:lpstr>
      <vt:lpstr>Diapositiva 30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Escuela de Verano 2011 Energías Renovables I</dc:title>
  <dc:creator>Cami</dc:creator>
  <cp:lastModifiedBy>marilen</cp:lastModifiedBy>
  <cp:revision>40</cp:revision>
  <dcterms:created xsi:type="dcterms:W3CDTF">2011-01-03T15:23:32Z</dcterms:created>
  <dcterms:modified xsi:type="dcterms:W3CDTF">2011-04-26T01:35:50Z</dcterms:modified>
</cp:coreProperties>
</file>