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doc" ContentType="application/msword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Default Extension="bin" ContentType="application/vnd.openxmlformats-officedocument.oleObject"/>
  <Override PartName="/ppt/diagrams/quickStyle5.xml" ContentType="application/vnd.openxmlformats-officedocument.drawingml.diagramStyl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Default Extension="vml" ContentType="application/vnd.openxmlformats-officedocument.vmlDrawing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336" r:id="rId2"/>
    <p:sldId id="337" r:id="rId3"/>
    <p:sldId id="338" r:id="rId4"/>
    <p:sldId id="339" r:id="rId5"/>
    <p:sldId id="340" r:id="rId6"/>
    <p:sldId id="341" r:id="rId7"/>
    <p:sldId id="342" r:id="rId8"/>
    <p:sldId id="343" r:id="rId9"/>
    <p:sldId id="344" r:id="rId10"/>
    <p:sldId id="345" r:id="rId11"/>
    <p:sldId id="346" r:id="rId12"/>
    <p:sldId id="347" r:id="rId13"/>
    <p:sldId id="348" r:id="rId14"/>
    <p:sldId id="349" r:id="rId15"/>
    <p:sldId id="350" r:id="rId16"/>
    <p:sldId id="351" r:id="rId17"/>
    <p:sldId id="353" r:id="rId18"/>
    <p:sldId id="354" r:id="rId19"/>
    <p:sldId id="355" r:id="rId20"/>
    <p:sldId id="356" r:id="rId21"/>
    <p:sldId id="357" r:id="rId22"/>
    <p:sldId id="358" r:id="rId23"/>
    <p:sldId id="359" r:id="rId24"/>
    <p:sldId id="360" r:id="rId25"/>
    <p:sldId id="361" r:id="rId26"/>
    <p:sldId id="362" r:id="rId27"/>
    <p:sldId id="363" r:id="rId28"/>
    <p:sldId id="364" r:id="rId29"/>
    <p:sldId id="365" r:id="rId30"/>
    <p:sldId id="366" r:id="rId31"/>
    <p:sldId id="367" r:id="rId32"/>
    <p:sldId id="368" r:id="rId33"/>
    <p:sldId id="369" r:id="rId34"/>
    <p:sldId id="370" r:id="rId35"/>
    <p:sldId id="371" r:id="rId36"/>
    <p:sldId id="374" r:id="rId37"/>
    <p:sldId id="372" r:id="rId38"/>
    <p:sldId id="301" r:id="rId39"/>
    <p:sldId id="276" r:id="rId40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1356" autoAdjust="0"/>
  </p:normalViewPr>
  <p:slideViewPr>
    <p:cSldViewPr>
      <p:cViewPr>
        <p:scale>
          <a:sx n="50" d="100"/>
          <a:sy n="50" d="100"/>
        </p:scale>
        <p:origin x="-89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1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¿</a:t>
          </a:r>
          <a:r>
            <a:rPr lang="en-US" dirty="0" err="1" smtClean="0"/>
            <a:t>Qué</a:t>
          </a:r>
          <a:r>
            <a:rPr lang="en-US" dirty="0" smtClean="0"/>
            <a:t> son los balances de </a:t>
          </a:r>
          <a:r>
            <a:rPr lang="en-US" dirty="0" err="1" smtClean="0"/>
            <a:t>Masa</a:t>
          </a:r>
          <a:r>
            <a:rPr lang="en-US" dirty="0" smtClean="0"/>
            <a:t>?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smtClean="0"/>
            <a:t>Balances de </a:t>
          </a:r>
          <a:r>
            <a:rPr lang="en-US" dirty="0" err="1" smtClean="0"/>
            <a:t>Masa</a:t>
          </a:r>
          <a:r>
            <a:rPr lang="en-US" dirty="0" smtClean="0"/>
            <a:t>  (BM) sin </a:t>
          </a:r>
          <a:r>
            <a:rPr lang="en-US" dirty="0" err="1" smtClean="0"/>
            <a:t>reacción</a:t>
          </a:r>
          <a:r>
            <a:rPr lang="en-US" dirty="0" smtClean="0"/>
            <a:t> (Rx)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Ejemplo</a:t>
          </a:r>
          <a:r>
            <a:rPr lang="en-US" dirty="0" smtClean="0"/>
            <a:t> BM sin Rx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err="1" smtClean="0"/>
            <a:t>Motivación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9774D72F-3843-4B53-9608-4F6217FFBE07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000" dirty="0" err="1" smtClean="0"/>
            <a:t>Diagramas</a:t>
          </a:r>
          <a:r>
            <a:rPr lang="en-US" sz="2000" dirty="0" smtClean="0"/>
            <a:t> de </a:t>
          </a:r>
          <a:r>
            <a:rPr lang="en-US" sz="2000" dirty="0" err="1" smtClean="0"/>
            <a:t>Bloque</a:t>
          </a:r>
          <a:r>
            <a:rPr lang="en-US" sz="2000" dirty="0" smtClean="0"/>
            <a:t> y </a:t>
          </a:r>
          <a:r>
            <a:rPr lang="en-US" sz="2000" dirty="0" err="1" smtClean="0"/>
            <a:t>Flujo</a:t>
          </a:r>
          <a:endParaRPr lang="en-US" sz="2000" dirty="0"/>
        </a:p>
      </dgm:t>
    </dgm:pt>
    <dgm:pt modelId="{C5865467-DC8A-4905-813F-6879EB6E1A41}" type="parTrans" cxnId="{BD7326A0-54A3-48B8-A89A-A9318CCC5F81}">
      <dgm:prSet/>
      <dgm:spPr/>
    </dgm:pt>
    <dgm:pt modelId="{99636582-6CC4-43E7-8E69-2AE3F75DFC34}" type="sibTrans" cxnId="{BD7326A0-54A3-48B8-A89A-A9318CCC5F81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5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AF4E13BA-C5EE-44E4-836F-5036F0D88D58}" type="pres">
      <dgm:prSet presAssocID="{9774D72F-3843-4B53-9608-4F6217FFBE07}" presName="parentLin" presStyleCnt="0"/>
      <dgm:spPr/>
    </dgm:pt>
    <dgm:pt modelId="{A9510735-DCDA-43C1-BB41-5B5829ACBC88}" type="pres">
      <dgm:prSet presAssocID="{9774D72F-3843-4B53-9608-4F6217FFBE07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1B341B8C-84D5-4A7D-8EF4-5265DFEE41B2}" type="pres">
      <dgm:prSet presAssocID="{9774D72F-3843-4B53-9608-4F6217FFBE07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25CAFBA-DED2-4E98-A2D0-72DD5AF3541A}" type="pres">
      <dgm:prSet presAssocID="{9774D72F-3843-4B53-9608-4F6217FFBE07}" presName="negativeSpace" presStyleCnt="0"/>
      <dgm:spPr/>
    </dgm:pt>
    <dgm:pt modelId="{DFECF928-8EA8-48A5-82D2-4648DFEC66E1}" type="pres">
      <dgm:prSet presAssocID="{9774D72F-3843-4B53-9608-4F6217FFBE07}" presName="childText" presStyleLbl="conFgAcc1" presStyleIdx="1" presStyleCnt="5">
        <dgm:presLayoutVars>
          <dgm:bulletEnabled val="1"/>
        </dgm:presLayoutVars>
      </dgm:prSet>
      <dgm:spPr/>
    </dgm:pt>
    <dgm:pt modelId="{6866572A-CC26-48D4-9379-735AC5F30361}" type="pres">
      <dgm:prSet presAssocID="{99636582-6CC4-43E7-8E69-2AE3F75DFC34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4" presStyleCnt="5" custLinFactNeighborY="82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0248481-B654-489F-A4AE-A2F4466B2C8A}" type="presOf" srcId="{7661B3CE-5A9D-482E-B3FD-37BF1E708469}" destId="{56307164-DC3E-4A02-94C1-23CB99397A17}" srcOrd="0" destOrd="0" presId="urn:microsoft.com/office/officeart/2005/8/layout/list1"/>
    <dgm:cxn modelId="{ECE02234-F24B-49BF-B46F-43CB277B6268}" srcId="{482EE62F-7750-42A8-8674-8A77405848CA}" destId="{7661B3CE-5A9D-482E-B3FD-37BF1E708469}" srcOrd="4" destOrd="0" parTransId="{0A741E34-C803-467A-82B6-E8286F8BEA4F}" sibTransId="{5A1CD035-702F-48A9-A0D0-261DA972537A}"/>
    <dgm:cxn modelId="{4C82D256-0F57-4479-9AE2-929E97639A55}" type="presOf" srcId="{7661B3CE-5A9D-482E-B3FD-37BF1E708469}" destId="{0893E421-0749-4DD0-925D-88B0362FD542}" srcOrd="1" destOrd="0" presId="urn:microsoft.com/office/officeart/2005/8/layout/list1"/>
    <dgm:cxn modelId="{685CC70E-A1FF-4B0C-8D24-6A2F4EA2D967}" type="presOf" srcId="{985038F1-91AC-418E-85E5-C1B78F1B20B1}" destId="{B5460F4B-7654-46CC-B024-88894442C2C7}" srcOrd="0" destOrd="0" presId="urn:microsoft.com/office/officeart/2005/8/layout/list1"/>
    <dgm:cxn modelId="{907D938E-1E1A-44C4-826A-87574F69A69F}" type="presOf" srcId="{9774D72F-3843-4B53-9608-4F6217FFBE07}" destId="{A9510735-DCDA-43C1-BB41-5B5829ACBC88}" srcOrd="0" destOrd="0" presId="urn:microsoft.com/office/officeart/2005/8/layout/list1"/>
    <dgm:cxn modelId="{6E9D2B3A-7D02-42DD-BFEF-E6EB042A1CB9}" srcId="{482EE62F-7750-42A8-8674-8A77405848CA}" destId="{985038F1-91AC-418E-85E5-C1B78F1B20B1}" srcOrd="3" destOrd="0" parTransId="{ED8BBA47-5CA0-4A90-9478-3D5A7F085B7C}" sibTransId="{E51746DA-BEED-4596-92C9-7D38C6086302}"/>
    <dgm:cxn modelId="{C81C2FAC-F124-441E-9A9D-14C8FF45789E}" type="presOf" srcId="{5FAEECA9-EB04-426F-ADBA-A8F0FFE14CCC}" destId="{79C83E4F-8043-4924-8F8B-51F17B3569CA}" srcOrd="0" destOrd="0" presId="urn:microsoft.com/office/officeart/2005/8/layout/list1"/>
    <dgm:cxn modelId="{BD7326A0-54A3-48B8-A89A-A9318CCC5F81}" srcId="{482EE62F-7750-42A8-8674-8A77405848CA}" destId="{9774D72F-3843-4B53-9608-4F6217FFBE07}" srcOrd="1" destOrd="0" parTransId="{C5865467-DC8A-4905-813F-6879EB6E1A41}" sibTransId="{99636582-6CC4-43E7-8E69-2AE3F75DFC34}"/>
    <dgm:cxn modelId="{9A7962D8-DC8A-4099-BF5F-0EE4BC6494B0}" type="presOf" srcId="{9774D72F-3843-4B53-9608-4F6217FFBE07}" destId="{1B341B8C-84D5-4A7D-8EF4-5265DFEE41B2}" srcOrd="1" destOrd="0" presId="urn:microsoft.com/office/officeart/2005/8/layout/list1"/>
    <dgm:cxn modelId="{6841D23C-AED8-4C71-8157-1E97EDBD72C9}" type="presOf" srcId="{045912C5-8AA7-4E3C-B82E-F87BEACE8875}" destId="{43C7CF87-AF2E-4208-94A2-63D5EE84BEA7}" srcOrd="0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4713117C-33CB-494F-88D4-61199F6F475C}" type="presOf" srcId="{985038F1-91AC-418E-85E5-C1B78F1B20B1}" destId="{8C0C9D8F-5C5F-49E9-A64E-B3516BF99316}" srcOrd="1" destOrd="0" presId="urn:microsoft.com/office/officeart/2005/8/layout/list1"/>
    <dgm:cxn modelId="{6FC298F6-546A-41ED-9C74-66B37D4ABB82}" type="presOf" srcId="{482EE62F-7750-42A8-8674-8A77405848CA}" destId="{0596F00E-2A48-44DE-98EB-0A723D874D0A}" srcOrd="0" destOrd="0" presId="urn:microsoft.com/office/officeart/2005/8/layout/list1"/>
    <dgm:cxn modelId="{5435389E-97B1-485D-A862-9802513DDA5E}" type="presOf" srcId="{045912C5-8AA7-4E3C-B82E-F87BEACE8875}" destId="{9DC3BC3B-E98C-4902-ACA6-928C56D6317F}" srcOrd="1" destOrd="0" presId="urn:microsoft.com/office/officeart/2005/8/layout/list1"/>
    <dgm:cxn modelId="{2AE776A9-1864-4ABE-B545-04471BF96DA9}" type="presOf" srcId="{5FAEECA9-EB04-426F-ADBA-A8F0FFE14CCC}" destId="{B50B94C8-CC2E-4F0C-BABF-96BD4F95C4F8}" srcOrd="1" destOrd="0" presId="urn:microsoft.com/office/officeart/2005/8/layout/list1"/>
    <dgm:cxn modelId="{84DC088C-75EF-4ADF-992C-37372EF7BBD3}" srcId="{482EE62F-7750-42A8-8674-8A77405848CA}" destId="{5FAEECA9-EB04-426F-ADBA-A8F0FFE14CCC}" srcOrd="2" destOrd="0" parTransId="{FD72C153-4A15-4BF7-AF71-D694A0265398}" sibTransId="{AE729EA9-4055-428F-A525-B6EE8C66F19C}"/>
    <dgm:cxn modelId="{43EAD23B-BE31-40CF-B38D-D4F71D45CFDB}" type="presParOf" srcId="{0596F00E-2A48-44DE-98EB-0A723D874D0A}" destId="{338378F2-3F07-4C76-8325-712093384F29}" srcOrd="0" destOrd="0" presId="urn:microsoft.com/office/officeart/2005/8/layout/list1"/>
    <dgm:cxn modelId="{7A2E7FEF-4639-4960-853B-E7759EB863B5}" type="presParOf" srcId="{338378F2-3F07-4C76-8325-712093384F29}" destId="{43C7CF87-AF2E-4208-94A2-63D5EE84BEA7}" srcOrd="0" destOrd="0" presId="urn:microsoft.com/office/officeart/2005/8/layout/list1"/>
    <dgm:cxn modelId="{6FDC8EA8-A8F2-44C8-9F04-9D9DC24334AB}" type="presParOf" srcId="{338378F2-3F07-4C76-8325-712093384F29}" destId="{9DC3BC3B-E98C-4902-ACA6-928C56D6317F}" srcOrd="1" destOrd="0" presId="urn:microsoft.com/office/officeart/2005/8/layout/list1"/>
    <dgm:cxn modelId="{5B2AC3B6-C35F-49AE-88B7-2EB0C29C76D2}" type="presParOf" srcId="{0596F00E-2A48-44DE-98EB-0A723D874D0A}" destId="{0A21EB00-7662-4444-AA77-6E3FB7F6E31E}" srcOrd="1" destOrd="0" presId="urn:microsoft.com/office/officeart/2005/8/layout/list1"/>
    <dgm:cxn modelId="{DE091607-8AD7-400B-B57E-6F730C0A96AB}" type="presParOf" srcId="{0596F00E-2A48-44DE-98EB-0A723D874D0A}" destId="{7C0B25DC-BB94-470B-94A2-5BD955EA4075}" srcOrd="2" destOrd="0" presId="urn:microsoft.com/office/officeart/2005/8/layout/list1"/>
    <dgm:cxn modelId="{0BE64E40-D0B7-4CD9-9BE6-B15D7851F5CC}" type="presParOf" srcId="{0596F00E-2A48-44DE-98EB-0A723D874D0A}" destId="{18CC29A5-8904-43E2-B3DE-B988A1DA4A62}" srcOrd="3" destOrd="0" presId="urn:microsoft.com/office/officeart/2005/8/layout/list1"/>
    <dgm:cxn modelId="{92B5DB27-417E-4D31-8EF7-E61446406D43}" type="presParOf" srcId="{0596F00E-2A48-44DE-98EB-0A723D874D0A}" destId="{AF4E13BA-C5EE-44E4-836F-5036F0D88D58}" srcOrd="4" destOrd="0" presId="urn:microsoft.com/office/officeart/2005/8/layout/list1"/>
    <dgm:cxn modelId="{E99160FC-6B49-4C91-BA13-B09915558876}" type="presParOf" srcId="{AF4E13BA-C5EE-44E4-836F-5036F0D88D58}" destId="{A9510735-DCDA-43C1-BB41-5B5829ACBC88}" srcOrd="0" destOrd="0" presId="urn:microsoft.com/office/officeart/2005/8/layout/list1"/>
    <dgm:cxn modelId="{E5F60A83-AFD6-4428-B94F-AE9395E9F163}" type="presParOf" srcId="{AF4E13BA-C5EE-44E4-836F-5036F0D88D58}" destId="{1B341B8C-84D5-4A7D-8EF4-5265DFEE41B2}" srcOrd="1" destOrd="0" presId="urn:microsoft.com/office/officeart/2005/8/layout/list1"/>
    <dgm:cxn modelId="{D49995A4-F943-47B3-BE78-38A9EEC69A5D}" type="presParOf" srcId="{0596F00E-2A48-44DE-98EB-0A723D874D0A}" destId="{925CAFBA-DED2-4E98-A2D0-72DD5AF3541A}" srcOrd="5" destOrd="0" presId="urn:microsoft.com/office/officeart/2005/8/layout/list1"/>
    <dgm:cxn modelId="{DBABEB7C-DDC6-4403-82B9-E796053E1B47}" type="presParOf" srcId="{0596F00E-2A48-44DE-98EB-0A723D874D0A}" destId="{DFECF928-8EA8-48A5-82D2-4648DFEC66E1}" srcOrd="6" destOrd="0" presId="urn:microsoft.com/office/officeart/2005/8/layout/list1"/>
    <dgm:cxn modelId="{64FE896B-4B8F-4E0E-974B-001AC57E904E}" type="presParOf" srcId="{0596F00E-2A48-44DE-98EB-0A723D874D0A}" destId="{6866572A-CC26-48D4-9379-735AC5F30361}" srcOrd="7" destOrd="0" presId="urn:microsoft.com/office/officeart/2005/8/layout/list1"/>
    <dgm:cxn modelId="{C97BA847-8267-45BD-AE64-840AF62E08D5}" type="presParOf" srcId="{0596F00E-2A48-44DE-98EB-0A723D874D0A}" destId="{7B3A7450-D912-48FD-B435-457155C84D11}" srcOrd="8" destOrd="0" presId="urn:microsoft.com/office/officeart/2005/8/layout/list1"/>
    <dgm:cxn modelId="{D8FBCDAA-22A5-4251-B8D9-AD6D5C6019C3}" type="presParOf" srcId="{7B3A7450-D912-48FD-B435-457155C84D11}" destId="{79C83E4F-8043-4924-8F8B-51F17B3569CA}" srcOrd="0" destOrd="0" presId="urn:microsoft.com/office/officeart/2005/8/layout/list1"/>
    <dgm:cxn modelId="{DE68641A-7EC1-4CAC-AFA0-73A517688377}" type="presParOf" srcId="{7B3A7450-D912-48FD-B435-457155C84D11}" destId="{B50B94C8-CC2E-4F0C-BABF-96BD4F95C4F8}" srcOrd="1" destOrd="0" presId="urn:microsoft.com/office/officeart/2005/8/layout/list1"/>
    <dgm:cxn modelId="{33AC5057-8633-4DD3-A3AE-E832AC90F7B7}" type="presParOf" srcId="{0596F00E-2A48-44DE-98EB-0A723D874D0A}" destId="{CD04B0FD-1E70-4BFD-B4DD-7E099719A2F6}" srcOrd="9" destOrd="0" presId="urn:microsoft.com/office/officeart/2005/8/layout/list1"/>
    <dgm:cxn modelId="{CD95A267-DC5A-4558-B7EA-D6E2CDE61775}" type="presParOf" srcId="{0596F00E-2A48-44DE-98EB-0A723D874D0A}" destId="{E93C7938-1995-4611-A050-091AF9CD50AD}" srcOrd="10" destOrd="0" presId="urn:microsoft.com/office/officeart/2005/8/layout/list1"/>
    <dgm:cxn modelId="{C2FAEDEB-4DE2-41C3-8258-CF23BAF45833}" type="presParOf" srcId="{0596F00E-2A48-44DE-98EB-0A723D874D0A}" destId="{9114B799-3CDF-4C97-ABA6-20A2FC175A71}" srcOrd="11" destOrd="0" presId="urn:microsoft.com/office/officeart/2005/8/layout/list1"/>
    <dgm:cxn modelId="{49365A48-39EF-4FD0-8400-B8FCB2BE961F}" type="presParOf" srcId="{0596F00E-2A48-44DE-98EB-0A723D874D0A}" destId="{D99D3F45-0FF6-47D1-A43B-076397C8B382}" srcOrd="12" destOrd="0" presId="urn:microsoft.com/office/officeart/2005/8/layout/list1"/>
    <dgm:cxn modelId="{DAE83336-E1C5-43EA-A798-E10E29A2020C}" type="presParOf" srcId="{D99D3F45-0FF6-47D1-A43B-076397C8B382}" destId="{B5460F4B-7654-46CC-B024-88894442C2C7}" srcOrd="0" destOrd="0" presId="urn:microsoft.com/office/officeart/2005/8/layout/list1"/>
    <dgm:cxn modelId="{2CF24CBF-6C86-4FBE-B7AC-FF2047598D33}" type="presParOf" srcId="{D99D3F45-0FF6-47D1-A43B-076397C8B382}" destId="{8C0C9D8F-5C5F-49E9-A64E-B3516BF99316}" srcOrd="1" destOrd="0" presId="urn:microsoft.com/office/officeart/2005/8/layout/list1"/>
    <dgm:cxn modelId="{F77E1AE8-E4D7-42DB-9792-02D294CA0282}" type="presParOf" srcId="{0596F00E-2A48-44DE-98EB-0A723D874D0A}" destId="{B6CBAAFD-2D1A-4BF0-8724-7887DB83FE83}" srcOrd="13" destOrd="0" presId="urn:microsoft.com/office/officeart/2005/8/layout/list1"/>
    <dgm:cxn modelId="{13FEA891-826A-4A3E-8FD0-2F4F33535C9F}" type="presParOf" srcId="{0596F00E-2A48-44DE-98EB-0A723D874D0A}" destId="{2A95DB59-74B0-4B0F-AC73-06D29DC0B973}" srcOrd="14" destOrd="0" presId="urn:microsoft.com/office/officeart/2005/8/layout/list1"/>
    <dgm:cxn modelId="{E2685E8F-6B5E-4050-83AE-8123CC8F623E}" type="presParOf" srcId="{0596F00E-2A48-44DE-98EB-0A723D874D0A}" destId="{19686284-5374-4D33-9A37-17903D06164F}" srcOrd="15" destOrd="0" presId="urn:microsoft.com/office/officeart/2005/8/layout/list1"/>
    <dgm:cxn modelId="{BBCBF030-3912-4CBD-BC44-7E3CE24EE36D}" type="presParOf" srcId="{0596F00E-2A48-44DE-98EB-0A723D874D0A}" destId="{44F43D77-A598-4500-B265-ACE39282EEE6}" srcOrd="16" destOrd="0" presId="urn:microsoft.com/office/officeart/2005/8/layout/list1"/>
    <dgm:cxn modelId="{54E313E1-EE1D-4AA0-B85B-B673E89409F7}" type="presParOf" srcId="{44F43D77-A598-4500-B265-ACE39282EEE6}" destId="{56307164-DC3E-4A02-94C1-23CB99397A17}" srcOrd="0" destOrd="0" presId="urn:microsoft.com/office/officeart/2005/8/layout/list1"/>
    <dgm:cxn modelId="{00C9C3D3-2D1F-49BA-9626-F2F67B4AB751}" type="presParOf" srcId="{44F43D77-A598-4500-B265-ACE39282EEE6}" destId="{0893E421-0749-4DD0-925D-88B0362FD542}" srcOrd="1" destOrd="0" presId="urn:microsoft.com/office/officeart/2005/8/layout/list1"/>
    <dgm:cxn modelId="{7EB7EFA6-2252-442C-8EA0-EEAAC5E5A238}" type="presParOf" srcId="{0596F00E-2A48-44DE-98EB-0A723D874D0A}" destId="{B788DC23-BD02-4A44-9229-D50AAE2C8E2B}" srcOrd="17" destOrd="0" presId="urn:microsoft.com/office/officeart/2005/8/layout/list1"/>
    <dgm:cxn modelId="{FE76BB95-58FA-4C3F-8C11-66D84697EA82}" type="presParOf" srcId="{0596F00E-2A48-44DE-98EB-0A723D874D0A}" destId="{0E896D5D-A3E9-4B3D-A486-48EBD23886E1}" srcOrd="18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330501-3B3D-42FB-9113-113DCE9DC1F8}" type="doc">
      <dgm:prSet loTypeId="urn:microsoft.com/office/officeart/2005/8/layout/vList4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0C5E47DD-6847-4FEE-882A-BCC8658B5A95}">
      <dgm:prSet phldrT="[Texto]" custT="1"/>
      <dgm:spPr/>
      <dgm:t>
        <a:bodyPr/>
        <a:lstStyle/>
        <a:p>
          <a:r>
            <a:rPr lang="es-ES" sz="2600" dirty="0" smtClean="0"/>
            <a:t>Comprender la utilidad, ventajas y desventajas de los combustibles a partir de biomasa. </a:t>
          </a:r>
          <a:r>
            <a:rPr lang="es-ES" sz="4000" b="1" dirty="0" smtClean="0">
              <a:solidFill>
                <a:schemeClr val="tx2">
                  <a:lumMod val="75000"/>
                </a:schemeClr>
              </a:solidFill>
            </a:rPr>
            <a:t>OK</a:t>
          </a:r>
          <a:endParaRPr lang="es-CL" sz="2600" b="1" dirty="0">
            <a:solidFill>
              <a:schemeClr val="tx2">
                <a:lumMod val="75000"/>
              </a:schemeClr>
            </a:solidFill>
          </a:endParaRPr>
        </a:p>
      </dgm:t>
    </dgm:pt>
    <dgm:pt modelId="{9A3A558F-92BE-42D5-A533-E8D69EE33F74}" type="parTrans" cxnId="{A9275384-0FFD-41EF-B769-4FA85F9C1DAF}">
      <dgm:prSet/>
      <dgm:spPr/>
      <dgm:t>
        <a:bodyPr/>
        <a:lstStyle/>
        <a:p>
          <a:endParaRPr lang="es-CL"/>
        </a:p>
      </dgm:t>
    </dgm:pt>
    <dgm:pt modelId="{C4A00F7F-1D69-4368-9432-B90937DE6A15}" type="sibTrans" cxnId="{A9275384-0FFD-41EF-B769-4FA85F9C1DAF}">
      <dgm:prSet/>
      <dgm:spPr/>
      <dgm:t>
        <a:bodyPr/>
        <a:lstStyle/>
        <a:p>
          <a:endParaRPr lang="es-CL"/>
        </a:p>
      </dgm:t>
    </dgm:pt>
    <dgm:pt modelId="{A05B5A76-9EE4-4438-8251-229D64ECBC60}">
      <dgm:prSet phldrT="[Texto]"/>
      <dgm:spPr/>
      <dgm:t>
        <a:bodyPr/>
        <a:lstStyle/>
        <a:p>
          <a:r>
            <a:rPr lang="es-ES" dirty="0" smtClean="0"/>
            <a:t>Comprender los procesos de producción de Biocombustibles. </a:t>
          </a:r>
          <a:r>
            <a:rPr lang="es-ES" b="1" dirty="0" smtClean="0">
              <a:solidFill>
                <a:schemeClr val="tx2">
                  <a:lumMod val="75000"/>
                </a:schemeClr>
              </a:solidFill>
            </a:rPr>
            <a:t>OK </a:t>
          </a:r>
          <a:endParaRPr lang="es-CL" b="1" dirty="0">
            <a:solidFill>
              <a:schemeClr val="tx2">
                <a:lumMod val="75000"/>
              </a:schemeClr>
            </a:solidFill>
          </a:endParaRPr>
        </a:p>
      </dgm:t>
    </dgm:pt>
    <dgm:pt modelId="{B6158F87-898C-4641-8462-2FE9BC705B61}" type="parTrans" cxnId="{C1CC4D35-24ED-43F8-A1CB-D86811D7AACC}">
      <dgm:prSet/>
      <dgm:spPr/>
      <dgm:t>
        <a:bodyPr/>
        <a:lstStyle/>
        <a:p>
          <a:endParaRPr lang="es-CL"/>
        </a:p>
      </dgm:t>
    </dgm:pt>
    <dgm:pt modelId="{6E6970B4-634A-4DD7-88AE-9A523E292F7A}" type="sibTrans" cxnId="{C1CC4D35-24ED-43F8-A1CB-D86811D7AACC}">
      <dgm:prSet/>
      <dgm:spPr/>
      <dgm:t>
        <a:bodyPr/>
        <a:lstStyle/>
        <a:p>
          <a:endParaRPr lang="es-CL"/>
        </a:p>
      </dgm:t>
    </dgm:pt>
    <dgm:pt modelId="{556DFCDF-C6C4-483C-9883-6ABF914A4269}">
      <dgm:prSet phldrT="[Texto]" custT="1"/>
      <dgm:spPr/>
      <dgm:t>
        <a:bodyPr/>
        <a:lstStyle/>
        <a:p>
          <a:r>
            <a:rPr lang="es-ES" sz="3100" dirty="0" smtClean="0"/>
            <a:t>Diseñar en forma conceptual un proceso de producción de biocombustibles. </a:t>
          </a:r>
          <a:r>
            <a:rPr lang="es-ES" sz="1800" b="1" dirty="0" smtClean="0">
              <a:solidFill>
                <a:schemeClr val="tx2">
                  <a:lumMod val="75000"/>
                </a:schemeClr>
              </a:solidFill>
            </a:rPr>
            <a:t>OK</a:t>
          </a:r>
          <a:endParaRPr lang="es-CL" sz="3100" dirty="0"/>
        </a:p>
      </dgm:t>
    </dgm:pt>
    <dgm:pt modelId="{D9CC2422-EDCD-4456-BB89-0DDA0166D92C}" type="parTrans" cxnId="{BA72102F-73C9-42E2-8EA3-86234083AF23}">
      <dgm:prSet/>
      <dgm:spPr/>
      <dgm:t>
        <a:bodyPr/>
        <a:lstStyle/>
        <a:p>
          <a:endParaRPr lang="es-CL"/>
        </a:p>
      </dgm:t>
    </dgm:pt>
    <dgm:pt modelId="{B0F9D4AD-D320-4E9E-AC70-0FF72503F160}" type="sibTrans" cxnId="{BA72102F-73C9-42E2-8EA3-86234083AF23}">
      <dgm:prSet/>
      <dgm:spPr/>
      <dgm:t>
        <a:bodyPr/>
        <a:lstStyle/>
        <a:p>
          <a:endParaRPr lang="es-CL"/>
        </a:p>
      </dgm:t>
    </dgm:pt>
    <dgm:pt modelId="{F44BEC74-2A40-4071-BD2A-7859D1E63835}" type="pres">
      <dgm:prSet presAssocID="{90330501-3B3D-42FB-9113-113DCE9DC1F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CF3783F-C93F-4B74-AF45-36735E1A2C7E}" type="pres">
      <dgm:prSet presAssocID="{0C5E47DD-6847-4FEE-882A-BCC8658B5A95}" presName="comp" presStyleCnt="0"/>
      <dgm:spPr/>
      <dgm:t>
        <a:bodyPr/>
        <a:lstStyle/>
        <a:p>
          <a:endParaRPr lang="es-ES"/>
        </a:p>
      </dgm:t>
    </dgm:pt>
    <dgm:pt modelId="{CF962269-6BE2-4C16-93E3-0814DBF8DDDB}" type="pres">
      <dgm:prSet presAssocID="{0C5E47DD-6847-4FEE-882A-BCC8658B5A95}" presName="box" presStyleLbl="node1" presStyleIdx="0" presStyleCnt="3"/>
      <dgm:spPr/>
      <dgm:t>
        <a:bodyPr/>
        <a:lstStyle/>
        <a:p>
          <a:endParaRPr lang="es-CL"/>
        </a:p>
      </dgm:t>
    </dgm:pt>
    <dgm:pt modelId="{88C69C93-A647-497C-B781-D7A21FDDE718}" type="pres">
      <dgm:prSet presAssocID="{0C5E47DD-6847-4FEE-882A-BCC8658B5A95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76332EB9-D4C5-4EAA-BAEB-CF12E422AF17}" type="pres">
      <dgm:prSet presAssocID="{0C5E47DD-6847-4FEE-882A-BCC8658B5A95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FC7B1E4-8087-4B4D-9CEE-3EFFD4150B9E}" type="pres">
      <dgm:prSet presAssocID="{C4A00F7F-1D69-4368-9432-B90937DE6A15}" presName="spacer" presStyleCnt="0"/>
      <dgm:spPr/>
      <dgm:t>
        <a:bodyPr/>
        <a:lstStyle/>
        <a:p>
          <a:endParaRPr lang="es-ES"/>
        </a:p>
      </dgm:t>
    </dgm:pt>
    <dgm:pt modelId="{20F5BDC9-3578-40EF-B039-C56D9D5CCD36}" type="pres">
      <dgm:prSet presAssocID="{A05B5A76-9EE4-4438-8251-229D64ECBC60}" presName="comp" presStyleCnt="0"/>
      <dgm:spPr/>
      <dgm:t>
        <a:bodyPr/>
        <a:lstStyle/>
        <a:p>
          <a:endParaRPr lang="es-ES"/>
        </a:p>
      </dgm:t>
    </dgm:pt>
    <dgm:pt modelId="{F7177FCF-C508-49FD-A904-E75C614AD3EB}" type="pres">
      <dgm:prSet presAssocID="{A05B5A76-9EE4-4438-8251-229D64ECBC60}" presName="box" presStyleLbl="node1" presStyleIdx="1" presStyleCnt="3"/>
      <dgm:spPr/>
      <dgm:t>
        <a:bodyPr/>
        <a:lstStyle/>
        <a:p>
          <a:endParaRPr lang="es-CL"/>
        </a:p>
      </dgm:t>
    </dgm:pt>
    <dgm:pt modelId="{01A77BA3-D101-46C4-A485-E7F9066AF56C}" type="pres">
      <dgm:prSet presAssocID="{A05B5A76-9EE4-4438-8251-229D64ECBC60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0B081A34-5FE3-444B-B5C9-248220AAA59C}" type="pres">
      <dgm:prSet presAssocID="{A05B5A76-9EE4-4438-8251-229D64ECBC60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714F771-792C-43BC-A296-9C958AF2CEC5}" type="pres">
      <dgm:prSet presAssocID="{6E6970B4-634A-4DD7-88AE-9A523E292F7A}" presName="spacer" presStyleCnt="0"/>
      <dgm:spPr/>
      <dgm:t>
        <a:bodyPr/>
        <a:lstStyle/>
        <a:p>
          <a:endParaRPr lang="es-ES"/>
        </a:p>
      </dgm:t>
    </dgm:pt>
    <dgm:pt modelId="{D17BEAAB-44E1-4F86-87F4-E0D958E5AA1A}" type="pres">
      <dgm:prSet presAssocID="{556DFCDF-C6C4-483C-9883-6ABF914A4269}" presName="comp" presStyleCnt="0"/>
      <dgm:spPr/>
      <dgm:t>
        <a:bodyPr/>
        <a:lstStyle/>
        <a:p>
          <a:endParaRPr lang="es-ES"/>
        </a:p>
      </dgm:t>
    </dgm:pt>
    <dgm:pt modelId="{4765CF66-4C7D-4EB4-BC46-43D8108D7D79}" type="pres">
      <dgm:prSet presAssocID="{556DFCDF-C6C4-483C-9883-6ABF914A4269}" presName="box" presStyleLbl="node1" presStyleIdx="2" presStyleCnt="3"/>
      <dgm:spPr/>
      <dgm:t>
        <a:bodyPr/>
        <a:lstStyle/>
        <a:p>
          <a:endParaRPr lang="es-CL"/>
        </a:p>
      </dgm:t>
    </dgm:pt>
    <dgm:pt modelId="{2380885B-13D3-49F5-B5A8-8CBA21B01426}" type="pres">
      <dgm:prSet presAssocID="{556DFCDF-C6C4-483C-9883-6ABF914A4269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429A548E-893D-42D1-A9BC-D5B3B50CE297}" type="pres">
      <dgm:prSet presAssocID="{556DFCDF-C6C4-483C-9883-6ABF914A4269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BA72102F-73C9-42E2-8EA3-86234083AF23}" srcId="{90330501-3B3D-42FB-9113-113DCE9DC1F8}" destId="{556DFCDF-C6C4-483C-9883-6ABF914A4269}" srcOrd="2" destOrd="0" parTransId="{D9CC2422-EDCD-4456-BB89-0DDA0166D92C}" sibTransId="{B0F9D4AD-D320-4E9E-AC70-0FF72503F160}"/>
    <dgm:cxn modelId="{23D1AF20-FBCB-490C-8D7F-239D4A09E777}" type="presOf" srcId="{0C5E47DD-6847-4FEE-882A-BCC8658B5A95}" destId="{CF962269-6BE2-4C16-93E3-0814DBF8DDDB}" srcOrd="0" destOrd="0" presId="urn:microsoft.com/office/officeart/2005/8/layout/vList4"/>
    <dgm:cxn modelId="{A9275384-0FFD-41EF-B769-4FA85F9C1DAF}" srcId="{90330501-3B3D-42FB-9113-113DCE9DC1F8}" destId="{0C5E47DD-6847-4FEE-882A-BCC8658B5A95}" srcOrd="0" destOrd="0" parTransId="{9A3A558F-92BE-42D5-A533-E8D69EE33F74}" sibTransId="{C4A00F7F-1D69-4368-9432-B90937DE6A15}"/>
    <dgm:cxn modelId="{7F6D8CA9-14BE-4EE8-A664-4CE3C0788C79}" type="presOf" srcId="{556DFCDF-C6C4-483C-9883-6ABF914A4269}" destId="{429A548E-893D-42D1-A9BC-D5B3B50CE297}" srcOrd="1" destOrd="0" presId="urn:microsoft.com/office/officeart/2005/8/layout/vList4"/>
    <dgm:cxn modelId="{E194EBE2-6C7F-4BD7-8D4D-7154B316B21F}" type="presOf" srcId="{0C5E47DD-6847-4FEE-882A-BCC8658B5A95}" destId="{76332EB9-D4C5-4EAA-BAEB-CF12E422AF17}" srcOrd="1" destOrd="0" presId="urn:microsoft.com/office/officeart/2005/8/layout/vList4"/>
    <dgm:cxn modelId="{A5E3521E-3E3B-435B-A8E6-CF963E1ED4B0}" type="presOf" srcId="{556DFCDF-C6C4-483C-9883-6ABF914A4269}" destId="{4765CF66-4C7D-4EB4-BC46-43D8108D7D79}" srcOrd="0" destOrd="0" presId="urn:microsoft.com/office/officeart/2005/8/layout/vList4"/>
    <dgm:cxn modelId="{0C302361-0D2C-4F3B-A005-4C67667146F0}" type="presOf" srcId="{A05B5A76-9EE4-4438-8251-229D64ECBC60}" destId="{F7177FCF-C508-49FD-A904-E75C614AD3EB}" srcOrd="0" destOrd="0" presId="urn:microsoft.com/office/officeart/2005/8/layout/vList4"/>
    <dgm:cxn modelId="{C1CC4D35-24ED-43F8-A1CB-D86811D7AACC}" srcId="{90330501-3B3D-42FB-9113-113DCE9DC1F8}" destId="{A05B5A76-9EE4-4438-8251-229D64ECBC60}" srcOrd="1" destOrd="0" parTransId="{B6158F87-898C-4641-8462-2FE9BC705B61}" sibTransId="{6E6970B4-634A-4DD7-88AE-9A523E292F7A}"/>
    <dgm:cxn modelId="{375FFE2B-869F-456E-BFC9-9680FA4B9234}" type="presOf" srcId="{90330501-3B3D-42FB-9113-113DCE9DC1F8}" destId="{F44BEC74-2A40-4071-BD2A-7859D1E63835}" srcOrd="0" destOrd="0" presId="urn:microsoft.com/office/officeart/2005/8/layout/vList4"/>
    <dgm:cxn modelId="{8B9FAC2C-A210-4479-AE23-3A9159F27DA8}" type="presOf" srcId="{A05B5A76-9EE4-4438-8251-229D64ECBC60}" destId="{0B081A34-5FE3-444B-B5C9-248220AAA59C}" srcOrd="1" destOrd="0" presId="urn:microsoft.com/office/officeart/2005/8/layout/vList4"/>
    <dgm:cxn modelId="{9FCF35F8-57D1-4A03-A28A-8457EA532A1B}" type="presParOf" srcId="{F44BEC74-2A40-4071-BD2A-7859D1E63835}" destId="{2CF3783F-C93F-4B74-AF45-36735E1A2C7E}" srcOrd="0" destOrd="0" presId="urn:microsoft.com/office/officeart/2005/8/layout/vList4"/>
    <dgm:cxn modelId="{60B33B3B-2F08-4D8A-ABA9-218AFDB2EC0B}" type="presParOf" srcId="{2CF3783F-C93F-4B74-AF45-36735E1A2C7E}" destId="{CF962269-6BE2-4C16-93E3-0814DBF8DDDB}" srcOrd="0" destOrd="0" presId="urn:microsoft.com/office/officeart/2005/8/layout/vList4"/>
    <dgm:cxn modelId="{8EEED5A3-378E-4460-8A5D-87CE2440E65E}" type="presParOf" srcId="{2CF3783F-C93F-4B74-AF45-36735E1A2C7E}" destId="{88C69C93-A647-497C-B781-D7A21FDDE718}" srcOrd="1" destOrd="0" presId="urn:microsoft.com/office/officeart/2005/8/layout/vList4"/>
    <dgm:cxn modelId="{17B970FE-5697-4FF7-BC3A-3D7305A084C6}" type="presParOf" srcId="{2CF3783F-C93F-4B74-AF45-36735E1A2C7E}" destId="{76332EB9-D4C5-4EAA-BAEB-CF12E422AF17}" srcOrd="2" destOrd="0" presId="urn:microsoft.com/office/officeart/2005/8/layout/vList4"/>
    <dgm:cxn modelId="{43216FDC-D289-48F4-8D84-53F0152CF51B}" type="presParOf" srcId="{F44BEC74-2A40-4071-BD2A-7859D1E63835}" destId="{9FC7B1E4-8087-4B4D-9CEE-3EFFD4150B9E}" srcOrd="1" destOrd="0" presId="urn:microsoft.com/office/officeart/2005/8/layout/vList4"/>
    <dgm:cxn modelId="{93B8A734-5E4C-4910-B5A7-16A389DE8B53}" type="presParOf" srcId="{F44BEC74-2A40-4071-BD2A-7859D1E63835}" destId="{20F5BDC9-3578-40EF-B039-C56D9D5CCD36}" srcOrd="2" destOrd="0" presId="urn:microsoft.com/office/officeart/2005/8/layout/vList4"/>
    <dgm:cxn modelId="{5AC76E9B-ABE6-4B30-9C91-8C0C017669CF}" type="presParOf" srcId="{20F5BDC9-3578-40EF-B039-C56D9D5CCD36}" destId="{F7177FCF-C508-49FD-A904-E75C614AD3EB}" srcOrd="0" destOrd="0" presId="urn:microsoft.com/office/officeart/2005/8/layout/vList4"/>
    <dgm:cxn modelId="{17055703-5462-4D99-AD04-77C62E067544}" type="presParOf" srcId="{20F5BDC9-3578-40EF-B039-C56D9D5CCD36}" destId="{01A77BA3-D101-46C4-A485-E7F9066AF56C}" srcOrd="1" destOrd="0" presId="urn:microsoft.com/office/officeart/2005/8/layout/vList4"/>
    <dgm:cxn modelId="{758123FA-2442-45E9-9C5E-197A8FBADAD0}" type="presParOf" srcId="{20F5BDC9-3578-40EF-B039-C56D9D5CCD36}" destId="{0B081A34-5FE3-444B-B5C9-248220AAA59C}" srcOrd="2" destOrd="0" presId="urn:microsoft.com/office/officeart/2005/8/layout/vList4"/>
    <dgm:cxn modelId="{752CBC47-0F30-4FD2-88C3-1B146FAB2DE6}" type="presParOf" srcId="{F44BEC74-2A40-4071-BD2A-7859D1E63835}" destId="{A714F771-792C-43BC-A296-9C958AF2CEC5}" srcOrd="3" destOrd="0" presId="urn:microsoft.com/office/officeart/2005/8/layout/vList4"/>
    <dgm:cxn modelId="{F93BECE7-2324-4612-A24A-91CC158FCE24}" type="presParOf" srcId="{F44BEC74-2A40-4071-BD2A-7859D1E63835}" destId="{D17BEAAB-44E1-4F86-87F4-E0D958E5AA1A}" srcOrd="4" destOrd="0" presId="urn:microsoft.com/office/officeart/2005/8/layout/vList4"/>
    <dgm:cxn modelId="{F5D945BF-5AEB-4B6E-9BB0-ECD7A901D905}" type="presParOf" srcId="{D17BEAAB-44E1-4F86-87F4-E0D958E5AA1A}" destId="{4765CF66-4C7D-4EB4-BC46-43D8108D7D79}" srcOrd="0" destOrd="0" presId="urn:microsoft.com/office/officeart/2005/8/layout/vList4"/>
    <dgm:cxn modelId="{3BA18DB6-F3F7-47FD-9889-A52F73F05188}" type="presParOf" srcId="{D17BEAAB-44E1-4F86-87F4-E0D958E5AA1A}" destId="{2380885B-13D3-49F5-B5A8-8CBA21B01426}" srcOrd="1" destOrd="0" presId="urn:microsoft.com/office/officeart/2005/8/layout/vList4"/>
    <dgm:cxn modelId="{C393C03A-B80D-477D-B58D-D578F49EF37C}" type="presParOf" srcId="{D17BEAAB-44E1-4F86-87F4-E0D958E5AA1A}" destId="{429A548E-893D-42D1-A9BC-D5B3B50CE297}" srcOrd="2" destOrd="0" presId="urn:microsoft.com/office/officeart/2005/8/layout/vList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702619-FE76-41B2-8645-8481AB09D479}" type="doc">
      <dgm:prSet loTypeId="urn:microsoft.com/office/officeart/2005/8/layout/chevron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0E8A267-3E14-4D38-9457-4E634132B8AF}">
      <dgm:prSet phldrT="[Texto]"/>
      <dgm:spPr>
        <a:solidFill>
          <a:srgbClr val="FF0000"/>
        </a:solidFill>
      </dgm:spPr>
      <dgm:t>
        <a:bodyPr/>
        <a:lstStyle/>
        <a:p>
          <a:r>
            <a:rPr lang="es-MX" dirty="0" smtClean="0"/>
            <a:t>Información</a:t>
          </a:r>
          <a:endParaRPr lang="en-US" dirty="0"/>
        </a:p>
      </dgm:t>
    </dgm:pt>
    <dgm:pt modelId="{F2EB44D5-CD04-47D1-9CE5-01AF146D7DD4}" type="parTrans" cxnId="{AE2CB810-AC05-4BDE-B953-1BAAFCCC26F8}">
      <dgm:prSet/>
      <dgm:spPr/>
      <dgm:t>
        <a:bodyPr/>
        <a:lstStyle/>
        <a:p>
          <a:endParaRPr lang="en-US"/>
        </a:p>
      </dgm:t>
    </dgm:pt>
    <dgm:pt modelId="{B11FA84B-2C49-4F4C-8197-9B551ADBA268}" type="sibTrans" cxnId="{AE2CB810-AC05-4BDE-B953-1BAAFCCC26F8}">
      <dgm:prSet/>
      <dgm:spPr/>
      <dgm:t>
        <a:bodyPr/>
        <a:lstStyle/>
        <a:p>
          <a:endParaRPr lang="en-US"/>
        </a:p>
      </dgm:t>
    </dgm:pt>
    <dgm:pt modelId="{7617B826-797D-42CD-BCAD-CFEBC00EDF47}">
      <dgm:prSet phldrT="[Texto]" custT="1"/>
      <dgm:spPr/>
      <dgm:t>
        <a:bodyPr/>
        <a:lstStyle/>
        <a:p>
          <a:r>
            <a:rPr lang="es-MX" sz="1900" dirty="0" smtClean="0"/>
            <a:t>Búsqueda bibliográfica.</a:t>
          </a:r>
          <a:r>
            <a:rPr lang="es-MX" sz="1900" dirty="0" smtClean="0">
              <a:solidFill>
                <a:srgbClr val="FF0000"/>
              </a:solidFill>
            </a:rPr>
            <a:t> </a:t>
          </a:r>
          <a:r>
            <a:rPr lang="es-MX" sz="2800" b="1" dirty="0" smtClean="0">
              <a:solidFill>
                <a:srgbClr val="FF0000"/>
              </a:solidFill>
            </a:rPr>
            <a:t>OK</a:t>
          </a:r>
          <a:endParaRPr lang="en-US" sz="1900" b="1" dirty="0">
            <a:solidFill>
              <a:srgbClr val="FF0000"/>
            </a:solidFill>
          </a:endParaRPr>
        </a:p>
      </dgm:t>
    </dgm:pt>
    <dgm:pt modelId="{2B7ED3FB-F64C-4B4E-AFA2-13613B7C2ABB}" type="parTrans" cxnId="{88D9D72F-75BB-450F-A738-AA5270086D95}">
      <dgm:prSet/>
      <dgm:spPr/>
      <dgm:t>
        <a:bodyPr/>
        <a:lstStyle/>
        <a:p>
          <a:endParaRPr lang="en-US"/>
        </a:p>
      </dgm:t>
    </dgm:pt>
    <dgm:pt modelId="{EFB1D8BD-E31C-4E08-8321-C266C0C72EAF}" type="sibTrans" cxnId="{88D9D72F-75BB-450F-A738-AA5270086D95}">
      <dgm:prSet/>
      <dgm:spPr/>
      <dgm:t>
        <a:bodyPr/>
        <a:lstStyle/>
        <a:p>
          <a:endParaRPr lang="en-US"/>
        </a:p>
      </dgm:t>
    </dgm:pt>
    <dgm:pt modelId="{47E80B10-8700-4834-A636-E5A5DE515253}">
      <dgm:prSet phldrT="[Texto]"/>
      <dgm:spPr>
        <a:solidFill>
          <a:srgbClr val="00B011"/>
        </a:solidFill>
      </dgm:spPr>
      <dgm:t>
        <a:bodyPr/>
        <a:lstStyle/>
        <a:p>
          <a:r>
            <a:rPr lang="es-MX" dirty="0" smtClean="0"/>
            <a:t>Analizar</a:t>
          </a:r>
          <a:endParaRPr lang="en-US" dirty="0"/>
        </a:p>
      </dgm:t>
    </dgm:pt>
    <dgm:pt modelId="{37367758-DCFD-4B3A-BC6B-77167771EBC0}" type="parTrans" cxnId="{F3F64AC7-1ECE-4452-A1DC-DDA77A31F87B}">
      <dgm:prSet/>
      <dgm:spPr/>
      <dgm:t>
        <a:bodyPr/>
        <a:lstStyle/>
        <a:p>
          <a:endParaRPr lang="en-US"/>
        </a:p>
      </dgm:t>
    </dgm:pt>
    <dgm:pt modelId="{5D06009A-EBB6-4BD4-AB2A-728A8061EA08}" type="sibTrans" cxnId="{F3F64AC7-1ECE-4452-A1DC-DDA77A31F87B}">
      <dgm:prSet/>
      <dgm:spPr/>
      <dgm:t>
        <a:bodyPr/>
        <a:lstStyle/>
        <a:p>
          <a:endParaRPr lang="en-US"/>
        </a:p>
      </dgm:t>
    </dgm:pt>
    <dgm:pt modelId="{7036982D-FC8E-4198-A70E-B556BE02EC68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 smtClean="0"/>
            <a:t>Desarrollo</a:t>
          </a:r>
          <a:endParaRPr lang="en-US" dirty="0"/>
        </a:p>
      </dgm:t>
    </dgm:pt>
    <dgm:pt modelId="{8AF83E36-8761-4C32-9924-2A9FC9EF1FF2}" type="parTrans" cxnId="{C76E9633-513C-49EB-B264-ADF385D6EDF4}">
      <dgm:prSet/>
      <dgm:spPr/>
      <dgm:t>
        <a:bodyPr/>
        <a:lstStyle/>
        <a:p>
          <a:endParaRPr lang="en-US"/>
        </a:p>
      </dgm:t>
    </dgm:pt>
    <dgm:pt modelId="{3F308149-14EF-488C-923A-16812C1A5247}" type="sibTrans" cxnId="{C76E9633-513C-49EB-B264-ADF385D6EDF4}">
      <dgm:prSet/>
      <dgm:spPr/>
      <dgm:t>
        <a:bodyPr/>
        <a:lstStyle/>
        <a:p>
          <a:endParaRPr lang="en-US"/>
        </a:p>
      </dgm:t>
    </dgm:pt>
    <dgm:pt modelId="{87DA44BE-E59B-491E-B1A5-34C2B8639924}">
      <dgm:prSet phldrT="[Texto]"/>
      <dgm:spPr/>
      <dgm:t>
        <a:bodyPr/>
        <a:lstStyle/>
        <a:p>
          <a:r>
            <a:rPr lang="es-MX" dirty="0" smtClean="0"/>
            <a:t>Técnico (Materia prima, Diseño Planta, Productos derivados).</a:t>
          </a:r>
          <a:endParaRPr lang="en-US" dirty="0"/>
        </a:p>
      </dgm:t>
    </dgm:pt>
    <dgm:pt modelId="{9F554D39-447E-4BAF-983F-C7143DE9D51A}" type="parTrans" cxnId="{4D183BA1-C5FE-4732-900E-AE10ADCA2694}">
      <dgm:prSet/>
      <dgm:spPr/>
      <dgm:t>
        <a:bodyPr/>
        <a:lstStyle/>
        <a:p>
          <a:endParaRPr lang="en-US"/>
        </a:p>
      </dgm:t>
    </dgm:pt>
    <dgm:pt modelId="{CB0BCB97-976B-48FC-9386-0171104AA461}" type="sibTrans" cxnId="{4D183BA1-C5FE-4732-900E-AE10ADCA2694}">
      <dgm:prSet/>
      <dgm:spPr/>
      <dgm:t>
        <a:bodyPr/>
        <a:lstStyle/>
        <a:p>
          <a:endParaRPr lang="en-US"/>
        </a:p>
      </dgm:t>
    </dgm:pt>
    <dgm:pt modelId="{CAA2EF17-26F2-431F-886C-297C63F08B05}">
      <dgm:prSet phldrT="[Texto]"/>
      <dgm:spPr/>
      <dgm:t>
        <a:bodyPr/>
        <a:lstStyle/>
        <a:p>
          <a:r>
            <a:rPr lang="es-MX" dirty="0" smtClean="0"/>
            <a:t>Económicos (Economía Potencial)</a:t>
          </a:r>
          <a:endParaRPr lang="en-US" dirty="0"/>
        </a:p>
      </dgm:t>
    </dgm:pt>
    <dgm:pt modelId="{1E4B61F4-21E8-4EE6-93EA-DBF8D7A07761}" type="parTrans" cxnId="{74B7AA87-1AB1-4F46-B377-93A83EF9BBFC}">
      <dgm:prSet/>
      <dgm:spPr/>
      <dgm:t>
        <a:bodyPr/>
        <a:lstStyle/>
        <a:p>
          <a:endParaRPr lang="en-US"/>
        </a:p>
      </dgm:t>
    </dgm:pt>
    <dgm:pt modelId="{4DE8DAFD-5E79-43A3-B455-BA71120FE59B}" type="sibTrans" cxnId="{74B7AA87-1AB1-4F46-B377-93A83EF9BBFC}">
      <dgm:prSet/>
      <dgm:spPr/>
      <dgm:t>
        <a:bodyPr/>
        <a:lstStyle/>
        <a:p>
          <a:endParaRPr lang="en-US"/>
        </a:p>
      </dgm:t>
    </dgm:pt>
    <dgm:pt modelId="{529C04D5-4334-47D0-A13E-89268324ACC4}">
      <dgm:prSet phldrT="[Texto]" custT="1"/>
      <dgm:spPr/>
      <dgm:t>
        <a:bodyPr/>
        <a:lstStyle/>
        <a:p>
          <a:r>
            <a:rPr lang="es-MX" sz="1900" dirty="0" smtClean="0"/>
            <a:t>Visitas a plantas afines, seminarios y charlas. </a:t>
          </a:r>
          <a:r>
            <a:rPr lang="es-MX" sz="2800" b="1" dirty="0" smtClean="0">
              <a:solidFill>
                <a:srgbClr val="FF0000"/>
              </a:solidFill>
            </a:rPr>
            <a:t>OK</a:t>
          </a:r>
          <a:r>
            <a:rPr lang="es-MX" sz="1900" dirty="0" smtClean="0"/>
            <a:t> </a:t>
          </a:r>
          <a:endParaRPr lang="en-US" sz="1900" dirty="0"/>
        </a:p>
      </dgm:t>
    </dgm:pt>
    <dgm:pt modelId="{442EA06C-66DB-4F04-92E5-5498E470A088}" type="parTrans" cxnId="{4CCCCFCD-CDB3-4673-A944-5395CEE8EE30}">
      <dgm:prSet/>
      <dgm:spPr/>
      <dgm:t>
        <a:bodyPr/>
        <a:lstStyle/>
        <a:p>
          <a:endParaRPr lang="en-US"/>
        </a:p>
      </dgm:t>
    </dgm:pt>
    <dgm:pt modelId="{8C7094F9-6479-4B5B-A62F-AEFB44E3EAD3}" type="sibTrans" cxnId="{4CCCCFCD-CDB3-4673-A944-5395CEE8EE30}">
      <dgm:prSet/>
      <dgm:spPr/>
      <dgm:t>
        <a:bodyPr/>
        <a:lstStyle/>
        <a:p>
          <a:endParaRPr lang="en-US"/>
        </a:p>
      </dgm:t>
    </dgm:pt>
    <dgm:pt modelId="{581C79BC-8E26-445F-B57D-34ABA8F0BE94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dirty="0" smtClean="0"/>
            <a:t>Selección minuciosa de la información. </a:t>
          </a:r>
          <a:r>
            <a:rPr lang="es-MX" sz="2400" b="1" dirty="0" smtClean="0">
              <a:solidFill>
                <a:srgbClr val="FF0000"/>
              </a:solidFill>
            </a:rPr>
            <a:t>OK</a:t>
          </a:r>
          <a:endParaRPr lang="en-US" sz="2000" dirty="0"/>
        </a:p>
      </dgm:t>
    </dgm:pt>
    <dgm:pt modelId="{46F72C22-394C-425D-8C51-FC10CB2617A4}" type="parTrans" cxnId="{93C2E762-4BE3-4592-AB6A-EE8A1D5D60B8}">
      <dgm:prSet/>
      <dgm:spPr/>
      <dgm:t>
        <a:bodyPr/>
        <a:lstStyle/>
        <a:p>
          <a:endParaRPr lang="en-US"/>
        </a:p>
      </dgm:t>
    </dgm:pt>
    <dgm:pt modelId="{D6BD1A3A-DCDB-4665-ABAF-20AD30EBE978}" type="sibTrans" cxnId="{93C2E762-4BE3-4592-AB6A-EE8A1D5D60B8}">
      <dgm:prSet/>
      <dgm:spPr/>
      <dgm:t>
        <a:bodyPr/>
        <a:lstStyle/>
        <a:p>
          <a:endParaRPr lang="en-US"/>
        </a:p>
      </dgm:t>
    </dgm:pt>
    <dgm:pt modelId="{5D593ECC-5B2B-40F1-982D-F6953E41861E}">
      <dgm:prSet phldrT="[Texto]"/>
      <dgm:spPr/>
      <dgm:t>
        <a:bodyPr/>
        <a:lstStyle/>
        <a:p>
          <a:r>
            <a:rPr lang="es-MX" sz="1900" dirty="0" smtClean="0"/>
            <a:t>Reuniones y contactos externos.</a:t>
          </a:r>
          <a:endParaRPr lang="en-US" sz="1900" dirty="0"/>
        </a:p>
      </dgm:t>
    </dgm:pt>
    <dgm:pt modelId="{2B95F4FB-9ADF-4B16-91BC-2F44B38151ED}" type="parTrans" cxnId="{52DB74E9-AF07-49C3-9082-0FAB84D7C756}">
      <dgm:prSet/>
      <dgm:spPr/>
      <dgm:t>
        <a:bodyPr/>
        <a:lstStyle/>
        <a:p>
          <a:endParaRPr lang="es-ES"/>
        </a:p>
      </dgm:t>
    </dgm:pt>
    <dgm:pt modelId="{B32CE768-360E-4FCF-AF8A-7D7B7ABBC792}" type="sibTrans" cxnId="{52DB74E9-AF07-49C3-9082-0FAB84D7C756}">
      <dgm:prSet/>
      <dgm:spPr/>
      <dgm:t>
        <a:bodyPr/>
        <a:lstStyle/>
        <a:p>
          <a:endParaRPr lang="es-ES"/>
        </a:p>
      </dgm:t>
    </dgm:pt>
    <dgm:pt modelId="{7D647504-FB65-4402-8AF2-FD8A0DCB104A}">
      <dgm:prSet phldrT="[Tex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000" dirty="0" smtClean="0"/>
            <a:t>Descarte de información.</a:t>
          </a:r>
          <a:endParaRPr lang="en-US" sz="2000" dirty="0"/>
        </a:p>
      </dgm:t>
    </dgm:pt>
    <dgm:pt modelId="{C8F7EF15-1291-403D-9763-14B246C5207D}" type="parTrans" cxnId="{97640144-E630-4F68-B805-22646543BDFB}">
      <dgm:prSet/>
      <dgm:spPr/>
    </dgm:pt>
    <dgm:pt modelId="{2CB697BD-7D8C-4E89-A214-D0A9CD203096}" type="sibTrans" cxnId="{97640144-E630-4F68-B805-22646543BDFB}">
      <dgm:prSet/>
      <dgm:spPr/>
    </dgm:pt>
    <dgm:pt modelId="{43C9F32A-598B-4C72-AB51-DDCCB7900497}" type="pres">
      <dgm:prSet presAssocID="{70702619-FE76-41B2-8645-8481AB09D47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F54E3A28-4803-4457-AE96-6606F749C31C}" type="pres">
      <dgm:prSet presAssocID="{90E8A267-3E14-4D38-9457-4E634132B8AF}" presName="composite" presStyleCnt="0"/>
      <dgm:spPr/>
    </dgm:pt>
    <dgm:pt modelId="{98611D12-68FB-4911-8469-BBC943DF0D30}" type="pres">
      <dgm:prSet presAssocID="{90E8A267-3E14-4D38-9457-4E634132B8A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84CAF9-330C-45CF-9741-C07849E7ACDC}" type="pres">
      <dgm:prSet presAssocID="{90E8A267-3E14-4D38-9457-4E634132B8AF}" presName="descendantText" presStyleLbl="alignAcc1" presStyleIdx="0" presStyleCnt="3" custScaleY="1121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54B530-129A-4FFA-94FF-B73797965377}" type="pres">
      <dgm:prSet presAssocID="{B11FA84B-2C49-4F4C-8197-9B551ADBA268}" presName="sp" presStyleCnt="0"/>
      <dgm:spPr/>
    </dgm:pt>
    <dgm:pt modelId="{A7A53390-0324-4DCA-BCBA-DCF4E195E4F1}" type="pres">
      <dgm:prSet presAssocID="{47E80B10-8700-4834-A636-E5A5DE515253}" presName="composite" presStyleCnt="0"/>
      <dgm:spPr/>
    </dgm:pt>
    <dgm:pt modelId="{B992788D-BF84-4462-A4C8-77E21D470412}" type="pres">
      <dgm:prSet presAssocID="{47E80B10-8700-4834-A636-E5A5DE51525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6A3D00-EFB5-48FC-A79D-470744077365}" type="pres">
      <dgm:prSet presAssocID="{47E80B10-8700-4834-A636-E5A5DE515253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992FE3-4A2A-4BF4-9ED6-03796C76E9F7}" type="pres">
      <dgm:prSet presAssocID="{5D06009A-EBB6-4BD4-AB2A-728A8061EA08}" presName="sp" presStyleCnt="0"/>
      <dgm:spPr/>
    </dgm:pt>
    <dgm:pt modelId="{5D081868-A820-4088-8A0B-E34260534AB9}" type="pres">
      <dgm:prSet presAssocID="{7036982D-FC8E-4198-A70E-B556BE02EC68}" presName="composite" presStyleCnt="0"/>
      <dgm:spPr/>
    </dgm:pt>
    <dgm:pt modelId="{F88304E2-0C66-4F90-9C80-D3665E591ABF}" type="pres">
      <dgm:prSet presAssocID="{7036982D-FC8E-4198-A70E-B556BE02EC6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6ECD3D-6F05-4D2F-B3EB-EAD7AB601630}" type="pres">
      <dgm:prSet presAssocID="{7036982D-FC8E-4198-A70E-B556BE02EC6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CDEE1BD-B08C-41AD-84C9-534B2566AEDA}" type="presOf" srcId="{7D647504-FB65-4402-8AF2-FD8A0DCB104A}" destId="{956A3D00-EFB5-48FC-A79D-470744077365}" srcOrd="0" destOrd="1" presId="urn:microsoft.com/office/officeart/2005/8/layout/chevron2"/>
    <dgm:cxn modelId="{52DB74E9-AF07-49C3-9082-0FAB84D7C756}" srcId="{90E8A267-3E14-4D38-9457-4E634132B8AF}" destId="{5D593ECC-5B2B-40F1-982D-F6953E41861E}" srcOrd="2" destOrd="0" parTransId="{2B95F4FB-9ADF-4B16-91BC-2F44B38151ED}" sibTransId="{B32CE768-360E-4FCF-AF8A-7D7B7ABBC792}"/>
    <dgm:cxn modelId="{B3DED338-306C-4D70-B71F-1B948A98A1CB}" type="presOf" srcId="{581C79BC-8E26-445F-B57D-34ABA8F0BE94}" destId="{956A3D00-EFB5-48FC-A79D-470744077365}" srcOrd="0" destOrd="0" presId="urn:microsoft.com/office/officeart/2005/8/layout/chevron2"/>
    <dgm:cxn modelId="{C14EA895-BF27-42EF-88F7-2721912D9423}" type="presOf" srcId="{CAA2EF17-26F2-431F-886C-297C63F08B05}" destId="{2C6ECD3D-6F05-4D2F-B3EB-EAD7AB601630}" srcOrd="0" destOrd="1" presId="urn:microsoft.com/office/officeart/2005/8/layout/chevron2"/>
    <dgm:cxn modelId="{93C2E762-4BE3-4592-AB6A-EE8A1D5D60B8}" srcId="{47E80B10-8700-4834-A636-E5A5DE515253}" destId="{581C79BC-8E26-445F-B57D-34ABA8F0BE94}" srcOrd="0" destOrd="0" parTransId="{46F72C22-394C-425D-8C51-FC10CB2617A4}" sibTransId="{D6BD1A3A-DCDB-4665-ABAF-20AD30EBE978}"/>
    <dgm:cxn modelId="{E1FC97A7-A4CA-471A-A7B7-2A9E24D34E50}" type="presOf" srcId="{90E8A267-3E14-4D38-9457-4E634132B8AF}" destId="{98611D12-68FB-4911-8469-BBC943DF0D30}" srcOrd="0" destOrd="0" presId="urn:microsoft.com/office/officeart/2005/8/layout/chevron2"/>
    <dgm:cxn modelId="{74B7AA87-1AB1-4F46-B377-93A83EF9BBFC}" srcId="{7036982D-FC8E-4198-A70E-B556BE02EC68}" destId="{CAA2EF17-26F2-431F-886C-297C63F08B05}" srcOrd="1" destOrd="0" parTransId="{1E4B61F4-21E8-4EE6-93EA-DBF8D7A07761}" sibTransId="{4DE8DAFD-5E79-43A3-B455-BA71120FE59B}"/>
    <dgm:cxn modelId="{AE2CB810-AC05-4BDE-B953-1BAAFCCC26F8}" srcId="{70702619-FE76-41B2-8645-8481AB09D479}" destId="{90E8A267-3E14-4D38-9457-4E634132B8AF}" srcOrd="0" destOrd="0" parTransId="{F2EB44D5-CD04-47D1-9CE5-01AF146D7DD4}" sibTransId="{B11FA84B-2C49-4F4C-8197-9B551ADBA268}"/>
    <dgm:cxn modelId="{54EF3009-2898-43B2-82AC-9F8A5F86BA30}" type="presOf" srcId="{47E80B10-8700-4834-A636-E5A5DE515253}" destId="{B992788D-BF84-4462-A4C8-77E21D470412}" srcOrd="0" destOrd="0" presId="urn:microsoft.com/office/officeart/2005/8/layout/chevron2"/>
    <dgm:cxn modelId="{4CCCCFCD-CDB3-4673-A944-5395CEE8EE30}" srcId="{90E8A267-3E14-4D38-9457-4E634132B8AF}" destId="{529C04D5-4334-47D0-A13E-89268324ACC4}" srcOrd="1" destOrd="0" parTransId="{442EA06C-66DB-4F04-92E5-5498E470A088}" sibTransId="{8C7094F9-6479-4B5B-A62F-AEFB44E3EAD3}"/>
    <dgm:cxn modelId="{97640144-E630-4F68-B805-22646543BDFB}" srcId="{47E80B10-8700-4834-A636-E5A5DE515253}" destId="{7D647504-FB65-4402-8AF2-FD8A0DCB104A}" srcOrd="1" destOrd="0" parTransId="{C8F7EF15-1291-403D-9763-14B246C5207D}" sibTransId="{2CB697BD-7D8C-4E89-A214-D0A9CD203096}"/>
    <dgm:cxn modelId="{F3F64AC7-1ECE-4452-A1DC-DDA77A31F87B}" srcId="{70702619-FE76-41B2-8645-8481AB09D479}" destId="{47E80B10-8700-4834-A636-E5A5DE515253}" srcOrd="1" destOrd="0" parTransId="{37367758-DCFD-4B3A-BC6B-77167771EBC0}" sibTransId="{5D06009A-EBB6-4BD4-AB2A-728A8061EA08}"/>
    <dgm:cxn modelId="{468842E7-9D93-465D-BC8F-8448CA2B4823}" type="presOf" srcId="{5D593ECC-5B2B-40F1-982D-F6953E41861E}" destId="{F684CAF9-330C-45CF-9741-C07849E7ACDC}" srcOrd="0" destOrd="2" presId="urn:microsoft.com/office/officeart/2005/8/layout/chevron2"/>
    <dgm:cxn modelId="{2011ABFA-ADD5-490F-8E97-D179396ACB74}" type="presOf" srcId="{87DA44BE-E59B-491E-B1A5-34C2B8639924}" destId="{2C6ECD3D-6F05-4D2F-B3EB-EAD7AB601630}" srcOrd="0" destOrd="0" presId="urn:microsoft.com/office/officeart/2005/8/layout/chevron2"/>
    <dgm:cxn modelId="{D39713B9-7CBE-46DB-A396-4702A707C716}" type="presOf" srcId="{529C04D5-4334-47D0-A13E-89268324ACC4}" destId="{F684CAF9-330C-45CF-9741-C07849E7ACDC}" srcOrd="0" destOrd="1" presId="urn:microsoft.com/office/officeart/2005/8/layout/chevron2"/>
    <dgm:cxn modelId="{C76E9633-513C-49EB-B264-ADF385D6EDF4}" srcId="{70702619-FE76-41B2-8645-8481AB09D479}" destId="{7036982D-FC8E-4198-A70E-B556BE02EC68}" srcOrd="2" destOrd="0" parTransId="{8AF83E36-8761-4C32-9924-2A9FC9EF1FF2}" sibTransId="{3F308149-14EF-488C-923A-16812C1A5247}"/>
    <dgm:cxn modelId="{FC46D4CF-75DD-4711-B6A7-5809C6445D8E}" type="presOf" srcId="{7036982D-FC8E-4198-A70E-B556BE02EC68}" destId="{F88304E2-0C66-4F90-9C80-D3665E591ABF}" srcOrd="0" destOrd="0" presId="urn:microsoft.com/office/officeart/2005/8/layout/chevron2"/>
    <dgm:cxn modelId="{002776A3-75E2-4446-A456-4A5F0E49F16E}" type="presOf" srcId="{7617B826-797D-42CD-BCAD-CFEBC00EDF47}" destId="{F684CAF9-330C-45CF-9741-C07849E7ACDC}" srcOrd="0" destOrd="0" presId="urn:microsoft.com/office/officeart/2005/8/layout/chevron2"/>
    <dgm:cxn modelId="{4D183BA1-C5FE-4732-900E-AE10ADCA2694}" srcId="{7036982D-FC8E-4198-A70E-B556BE02EC68}" destId="{87DA44BE-E59B-491E-B1A5-34C2B8639924}" srcOrd="0" destOrd="0" parTransId="{9F554D39-447E-4BAF-983F-C7143DE9D51A}" sibTransId="{CB0BCB97-976B-48FC-9386-0171104AA461}"/>
    <dgm:cxn modelId="{FC6C828E-40CE-4494-9FE0-650E8B4F676E}" type="presOf" srcId="{70702619-FE76-41B2-8645-8481AB09D479}" destId="{43C9F32A-598B-4C72-AB51-DDCCB7900497}" srcOrd="0" destOrd="0" presId="urn:microsoft.com/office/officeart/2005/8/layout/chevron2"/>
    <dgm:cxn modelId="{88D9D72F-75BB-450F-A738-AA5270086D95}" srcId="{90E8A267-3E14-4D38-9457-4E634132B8AF}" destId="{7617B826-797D-42CD-BCAD-CFEBC00EDF47}" srcOrd="0" destOrd="0" parTransId="{2B7ED3FB-F64C-4B4E-AFA2-13613B7C2ABB}" sibTransId="{EFB1D8BD-E31C-4E08-8321-C266C0C72EAF}"/>
    <dgm:cxn modelId="{5F274F7D-C652-460F-9879-20646855C084}" type="presParOf" srcId="{43C9F32A-598B-4C72-AB51-DDCCB7900497}" destId="{F54E3A28-4803-4457-AE96-6606F749C31C}" srcOrd="0" destOrd="0" presId="urn:microsoft.com/office/officeart/2005/8/layout/chevron2"/>
    <dgm:cxn modelId="{31C60E98-64B3-434D-980F-73097BD4B8A5}" type="presParOf" srcId="{F54E3A28-4803-4457-AE96-6606F749C31C}" destId="{98611D12-68FB-4911-8469-BBC943DF0D30}" srcOrd="0" destOrd="0" presId="urn:microsoft.com/office/officeart/2005/8/layout/chevron2"/>
    <dgm:cxn modelId="{8DFC9311-A71C-49F4-9F7C-D92090085192}" type="presParOf" srcId="{F54E3A28-4803-4457-AE96-6606F749C31C}" destId="{F684CAF9-330C-45CF-9741-C07849E7ACDC}" srcOrd="1" destOrd="0" presId="urn:microsoft.com/office/officeart/2005/8/layout/chevron2"/>
    <dgm:cxn modelId="{3BCE2B15-22B0-47E6-9C7C-E843D9BCB780}" type="presParOf" srcId="{43C9F32A-598B-4C72-AB51-DDCCB7900497}" destId="{8A54B530-129A-4FFA-94FF-B73797965377}" srcOrd="1" destOrd="0" presId="urn:microsoft.com/office/officeart/2005/8/layout/chevron2"/>
    <dgm:cxn modelId="{9C797AAE-D337-4DD6-9A74-8F936708091A}" type="presParOf" srcId="{43C9F32A-598B-4C72-AB51-DDCCB7900497}" destId="{A7A53390-0324-4DCA-BCBA-DCF4E195E4F1}" srcOrd="2" destOrd="0" presId="urn:microsoft.com/office/officeart/2005/8/layout/chevron2"/>
    <dgm:cxn modelId="{4E2A172E-DCBA-4A29-B491-8E91A29D85A7}" type="presParOf" srcId="{A7A53390-0324-4DCA-BCBA-DCF4E195E4F1}" destId="{B992788D-BF84-4462-A4C8-77E21D470412}" srcOrd="0" destOrd="0" presId="urn:microsoft.com/office/officeart/2005/8/layout/chevron2"/>
    <dgm:cxn modelId="{8855A092-6599-4EE0-ACB9-009B7BF8B001}" type="presParOf" srcId="{A7A53390-0324-4DCA-BCBA-DCF4E195E4F1}" destId="{956A3D00-EFB5-48FC-A79D-470744077365}" srcOrd="1" destOrd="0" presId="urn:microsoft.com/office/officeart/2005/8/layout/chevron2"/>
    <dgm:cxn modelId="{8875D40E-BFF0-4B7C-BC3B-3F8D854B9250}" type="presParOf" srcId="{43C9F32A-598B-4C72-AB51-DDCCB7900497}" destId="{D6992FE3-4A2A-4BF4-9ED6-03796C76E9F7}" srcOrd="3" destOrd="0" presId="urn:microsoft.com/office/officeart/2005/8/layout/chevron2"/>
    <dgm:cxn modelId="{7B3AF30A-1799-4682-8DCA-840B28AB1EEC}" type="presParOf" srcId="{43C9F32A-598B-4C72-AB51-DDCCB7900497}" destId="{5D081868-A820-4088-8A0B-E34260534AB9}" srcOrd="4" destOrd="0" presId="urn:microsoft.com/office/officeart/2005/8/layout/chevron2"/>
    <dgm:cxn modelId="{05F4E6F0-8D78-42C0-9244-18C41D484F0F}" type="presParOf" srcId="{5D081868-A820-4088-8A0B-E34260534AB9}" destId="{F88304E2-0C66-4F90-9C80-D3665E591ABF}" srcOrd="0" destOrd="0" presId="urn:microsoft.com/office/officeart/2005/8/layout/chevron2"/>
    <dgm:cxn modelId="{C9FF396F-5B57-4EFD-9C78-090E18EC99F0}" type="presParOf" srcId="{5D081868-A820-4088-8A0B-E34260534AB9}" destId="{2C6ECD3D-6F05-4D2F-B3EB-EAD7AB601630}" srcOrd="1" destOrd="0" presId="urn:microsoft.com/office/officeart/2005/8/layout/chevron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¿</a:t>
          </a:r>
          <a:r>
            <a:rPr lang="en-US" dirty="0" err="1" smtClean="0"/>
            <a:t>Qué</a:t>
          </a:r>
          <a:r>
            <a:rPr lang="en-US" dirty="0" smtClean="0"/>
            <a:t> son los balances de </a:t>
          </a:r>
          <a:r>
            <a:rPr lang="en-US" dirty="0" err="1" smtClean="0"/>
            <a:t>Masa</a:t>
          </a:r>
          <a:r>
            <a:rPr lang="en-US" dirty="0" smtClean="0"/>
            <a:t>?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smtClean="0"/>
            <a:t>Balances de </a:t>
          </a:r>
          <a:r>
            <a:rPr lang="en-US" dirty="0" err="1" smtClean="0"/>
            <a:t>Masa</a:t>
          </a:r>
          <a:r>
            <a:rPr lang="en-US" dirty="0" smtClean="0"/>
            <a:t>  (BM) sin </a:t>
          </a:r>
          <a:r>
            <a:rPr lang="en-US" dirty="0" err="1" smtClean="0"/>
            <a:t>reacción</a:t>
          </a:r>
          <a:r>
            <a:rPr lang="en-US" dirty="0" smtClean="0"/>
            <a:t> (Rx)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Ejemplo</a:t>
          </a:r>
          <a:r>
            <a:rPr lang="en-US" dirty="0" smtClean="0"/>
            <a:t> BM sin Rx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400" dirty="0" err="1" smtClean="0"/>
            <a:t>Motivación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9774D72F-3843-4B53-9608-4F6217FFBE07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200" b="1" dirty="0" err="1" smtClean="0"/>
            <a:t>Diagramas</a:t>
          </a:r>
          <a:r>
            <a:rPr lang="en-US" sz="3200" b="1" dirty="0" smtClean="0"/>
            <a:t> de </a:t>
          </a:r>
          <a:r>
            <a:rPr lang="en-US" sz="3200" b="1" dirty="0" err="1" smtClean="0"/>
            <a:t>Bloque</a:t>
          </a:r>
          <a:r>
            <a:rPr lang="en-US" sz="3200" b="1" dirty="0" smtClean="0"/>
            <a:t> y </a:t>
          </a:r>
          <a:r>
            <a:rPr lang="en-US" sz="3200" b="1" dirty="0" err="1" smtClean="0"/>
            <a:t>Flujo</a:t>
          </a:r>
          <a:endParaRPr lang="en-US" sz="3200" b="1" dirty="0"/>
        </a:p>
      </dgm:t>
    </dgm:pt>
    <dgm:pt modelId="{C5865467-DC8A-4905-813F-6879EB6E1A41}" type="parTrans" cxnId="{BD7326A0-54A3-48B8-A89A-A9318CCC5F81}">
      <dgm:prSet/>
      <dgm:spPr/>
    </dgm:pt>
    <dgm:pt modelId="{99636582-6CC4-43E7-8E69-2AE3F75DFC34}" type="sibTrans" cxnId="{BD7326A0-54A3-48B8-A89A-A9318CCC5F81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5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AF4E13BA-C5EE-44E4-836F-5036F0D88D58}" type="pres">
      <dgm:prSet presAssocID="{9774D72F-3843-4B53-9608-4F6217FFBE07}" presName="parentLin" presStyleCnt="0"/>
      <dgm:spPr/>
    </dgm:pt>
    <dgm:pt modelId="{A9510735-DCDA-43C1-BB41-5B5829ACBC88}" type="pres">
      <dgm:prSet presAssocID="{9774D72F-3843-4B53-9608-4F6217FFBE07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1B341B8C-84D5-4A7D-8EF4-5265DFEE41B2}" type="pres">
      <dgm:prSet presAssocID="{9774D72F-3843-4B53-9608-4F6217FFBE07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25CAFBA-DED2-4E98-A2D0-72DD5AF3541A}" type="pres">
      <dgm:prSet presAssocID="{9774D72F-3843-4B53-9608-4F6217FFBE07}" presName="negativeSpace" presStyleCnt="0"/>
      <dgm:spPr/>
    </dgm:pt>
    <dgm:pt modelId="{DFECF928-8EA8-48A5-82D2-4648DFEC66E1}" type="pres">
      <dgm:prSet presAssocID="{9774D72F-3843-4B53-9608-4F6217FFBE07}" presName="childText" presStyleLbl="conFgAcc1" presStyleIdx="1" presStyleCnt="5">
        <dgm:presLayoutVars>
          <dgm:bulletEnabled val="1"/>
        </dgm:presLayoutVars>
      </dgm:prSet>
      <dgm:spPr/>
    </dgm:pt>
    <dgm:pt modelId="{6866572A-CC26-48D4-9379-735AC5F30361}" type="pres">
      <dgm:prSet presAssocID="{99636582-6CC4-43E7-8E69-2AE3F75DFC34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4" presStyleCnt="5" custLinFactNeighborY="82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4" destOrd="0" parTransId="{0A741E34-C803-467A-82B6-E8286F8BEA4F}" sibTransId="{5A1CD035-702F-48A9-A0D0-261DA972537A}"/>
    <dgm:cxn modelId="{AA26C311-FF3D-4E52-BEC3-4D351FC0A606}" type="presOf" srcId="{9774D72F-3843-4B53-9608-4F6217FFBE07}" destId="{1B341B8C-84D5-4A7D-8EF4-5265DFEE41B2}" srcOrd="1" destOrd="0" presId="urn:microsoft.com/office/officeart/2005/8/layout/list1"/>
    <dgm:cxn modelId="{439C3E34-D5AF-4A80-85C5-53CFD98DD305}" type="presOf" srcId="{7661B3CE-5A9D-482E-B3FD-37BF1E708469}" destId="{56307164-DC3E-4A02-94C1-23CB99397A17}" srcOrd="0" destOrd="0" presId="urn:microsoft.com/office/officeart/2005/8/layout/list1"/>
    <dgm:cxn modelId="{F0C40440-2B60-40D4-8294-1ED54218B415}" type="presOf" srcId="{045912C5-8AA7-4E3C-B82E-F87BEACE8875}" destId="{9DC3BC3B-E98C-4902-ACA6-928C56D6317F}" srcOrd="1" destOrd="0" presId="urn:microsoft.com/office/officeart/2005/8/layout/list1"/>
    <dgm:cxn modelId="{BD7326A0-54A3-48B8-A89A-A9318CCC5F81}" srcId="{482EE62F-7750-42A8-8674-8A77405848CA}" destId="{9774D72F-3843-4B53-9608-4F6217FFBE07}" srcOrd="1" destOrd="0" parTransId="{C5865467-DC8A-4905-813F-6879EB6E1A41}" sibTransId="{99636582-6CC4-43E7-8E69-2AE3F75DFC34}"/>
    <dgm:cxn modelId="{BF25DA14-FDEE-4B96-B54B-8F5F00160333}" type="presOf" srcId="{045912C5-8AA7-4E3C-B82E-F87BEACE8875}" destId="{43C7CF87-AF2E-4208-94A2-63D5EE84BEA7}" srcOrd="0" destOrd="0" presId="urn:microsoft.com/office/officeart/2005/8/layout/list1"/>
    <dgm:cxn modelId="{84DC088C-75EF-4ADF-992C-37372EF7BBD3}" srcId="{482EE62F-7750-42A8-8674-8A77405848CA}" destId="{5FAEECA9-EB04-426F-ADBA-A8F0FFE14CCC}" srcOrd="2" destOrd="0" parTransId="{FD72C153-4A15-4BF7-AF71-D694A0265398}" sibTransId="{AE729EA9-4055-428F-A525-B6EE8C66F19C}"/>
    <dgm:cxn modelId="{5889A146-8991-4B57-B5A8-6A450B5C5A6D}" type="presOf" srcId="{985038F1-91AC-418E-85E5-C1B78F1B20B1}" destId="{B5460F4B-7654-46CC-B024-88894442C2C7}" srcOrd="0" destOrd="0" presId="urn:microsoft.com/office/officeart/2005/8/layout/list1"/>
    <dgm:cxn modelId="{2E52BEFF-1677-4B4B-A6E9-EAFF0CEB3843}" type="presOf" srcId="{7661B3CE-5A9D-482E-B3FD-37BF1E708469}" destId="{0893E421-0749-4DD0-925D-88B0362FD542}" srcOrd="1" destOrd="0" presId="urn:microsoft.com/office/officeart/2005/8/layout/list1"/>
    <dgm:cxn modelId="{148FED83-2515-40F1-82DC-8213BD935989}" type="presOf" srcId="{985038F1-91AC-418E-85E5-C1B78F1B20B1}" destId="{8C0C9D8F-5C5F-49E9-A64E-B3516BF99316}" srcOrd="1" destOrd="0" presId="urn:microsoft.com/office/officeart/2005/8/layout/list1"/>
    <dgm:cxn modelId="{6E9D2B3A-7D02-42DD-BFEF-E6EB042A1CB9}" srcId="{482EE62F-7750-42A8-8674-8A77405848CA}" destId="{985038F1-91AC-418E-85E5-C1B78F1B20B1}" srcOrd="3" destOrd="0" parTransId="{ED8BBA47-5CA0-4A90-9478-3D5A7F085B7C}" sibTransId="{E51746DA-BEED-4596-92C9-7D38C6086302}"/>
    <dgm:cxn modelId="{377092BB-E2AC-4BB3-98BE-2DF0EAF5D795}" type="presOf" srcId="{5FAEECA9-EB04-426F-ADBA-A8F0FFE14CCC}" destId="{79C83E4F-8043-4924-8F8B-51F17B3569CA}" srcOrd="0" destOrd="0" presId="urn:microsoft.com/office/officeart/2005/8/layout/list1"/>
    <dgm:cxn modelId="{7E176366-DA5F-49B3-949C-023E7499E3EB}" type="presOf" srcId="{482EE62F-7750-42A8-8674-8A77405848CA}" destId="{0596F00E-2A48-44DE-98EB-0A723D874D0A}" srcOrd="0" destOrd="0" presId="urn:microsoft.com/office/officeart/2005/8/layout/list1"/>
    <dgm:cxn modelId="{A057ABE5-A448-4E01-95C0-C3D5553AB00E}" type="presOf" srcId="{5FAEECA9-EB04-426F-ADBA-A8F0FFE14CCC}" destId="{B50B94C8-CC2E-4F0C-BABF-96BD4F95C4F8}" srcOrd="1" destOrd="0" presId="urn:microsoft.com/office/officeart/2005/8/layout/list1"/>
    <dgm:cxn modelId="{D033BCE3-A7A4-41D9-ABB6-D736A4A86950}" type="presOf" srcId="{9774D72F-3843-4B53-9608-4F6217FFBE07}" destId="{A9510735-DCDA-43C1-BB41-5B5829ACBC88}" srcOrd="0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6F73442E-97B3-42B0-B0FD-CD1FE170AD06}" type="presParOf" srcId="{0596F00E-2A48-44DE-98EB-0A723D874D0A}" destId="{338378F2-3F07-4C76-8325-712093384F29}" srcOrd="0" destOrd="0" presId="urn:microsoft.com/office/officeart/2005/8/layout/list1"/>
    <dgm:cxn modelId="{E331C9B4-165C-4CA2-B81D-6416815F47FF}" type="presParOf" srcId="{338378F2-3F07-4C76-8325-712093384F29}" destId="{43C7CF87-AF2E-4208-94A2-63D5EE84BEA7}" srcOrd="0" destOrd="0" presId="urn:microsoft.com/office/officeart/2005/8/layout/list1"/>
    <dgm:cxn modelId="{47532188-91BB-486B-AFEB-AA1871430E02}" type="presParOf" srcId="{338378F2-3F07-4C76-8325-712093384F29}" destId="{9DC3BC3B-E98C-4902-ACA6-928C56D6317F}" srcOrd="1" destOrd="0" presId="urn:microsoft.com/office/officeart/2005/8/layout/list1"/>
    <dgm:cxn modelId="{1A0BA5C5-99C8-4D64-B310-308A824B8FC4}" type="presParOf" srcId="{0596F00E-2A48-44DE-98EB-0A723D874D0A}" destId="{0A21EB00-7662-4444-AA77-6E3FB7F6E31E}" srcOrd="1" destOrd="0" presId="urn:microsoft.com/office/officeart/2005/8/layout/list1"/>
    <dgm:cxn modelId="{8AAC0E87-9DF3-4062-9E6A-D0ACF281BA8D}" type="presParOf" srcId="{0596F00E-2A48-44DE-98EB-0A723D874D0A}" destId="{7C0B25DC-BB94-470B-94A2-5BD955EA4075}" srcOrd="2" destOrd="0" presId="urn:microsoft.com/office/officeart/2005/8/layout/list1"/>
    <dgm:cxn modelId="{12B76BC7-7BD6-4756-AE11-C741880A04D8}" type="presParOf" srcId="{0596F00E-2A48-44DE-98EB-0A723D874D0A}" destId="{18CC29A5-8904-43E2-B3DE-B988A1DA4A62}" srcOrd="3" destOrd="0" presId="urn:microsoft.com/office/officeart/2005/8/layout/list1"/>
    <dgm:cxn modelId="{87DF2797-A1F4-43D5-B72D-D91951D09964}" type="presParOf" srcId="{0596F00E-2A48-44DE-98EB-0A723D874D0A}" destId="{AF4E13BA-C5EE-44E4-836F-5036F0D88D58}" srcOrd="4" destOrd="0" presId="urn:microsoft.com/office/officeart/2005/8/layout/list1"/>
    <dgm:cxn modelId="{A441B6E7-A9E0-4BEE-97B7-A0EE8335D48B}" type="presParOf" srcId="{AF4E13BA-C5EE-44E4-836F-5036F0D88D58}" destId="{A9510735-DCDA-43C1-BB41-5B5829ACBC88}" srcOrd="0" destOrd="0" presId="urn:microsoft.com/office/officeart/2005/8/layout/list1"/>
    <dgm:cxn modelId="{25868615-D830-49DF-A1D6-B798DFF105D3}" type="presParOf" srcId="{AF4E13BA-C5EE-44E4-836F-5036F0D88D58}" destId="{1B341B8C-84D5-4A7D-8EF4-5265DFEE41B2}" srcOrd="1" destOrd="0" presId="urn:microsoft.com/office/officeart/2005/8/layout/list1"/>
    <dgm:cxn modelId="{51BC1FEF-656C-452C-A751-3A6D4247C6DD}" type="presParOf" srcId="{0596F00E-2A48-44DE-98EB-0A723D874D0A}" destId="{925CAFBA-DED2-4E98-A2D0-72DD5AF3541A}" srcOrd="5" destOrd="0" presId="urn:microsoft.com/office/officeart/2005/8/layout/list1"/>
    <dgm:cxn modelId="{BFC5C049-C7D3-4736-A233-87233754A2FB}" type="presParOf" srcId="{0596F00E-2A48-44DE-98EB-0A723D874D0A}" destId="{DFECF928-8EA8-48A5-82D2-4648DFEC66E1}" srcOrd="6" destOrd="0" presId="urn:microsoft.com/office/officeart/2005/8/layout/list1"/>
    <dgm:cxn modelId="{B20F6042-6106-4582-AFA0-C0277F35D5F3}" type="presParOf" srcId="{0596F00E-2A48-44DE-98EB-0A723D874D0A}" destId="{6866572A-CC26-48D4-9379-735AC5F30361}" srcOrd="7" destOrd="0" presId="urn:microsoft.com/office/officeart/2005/8/layout/list1"/>
    <dgm:cxn modelId="{60381A64-A7B8-4977-B1B0-2BCE2749911A}" type="presParOf" srcId="{0596F00E-2A48-44DE-98EB-0A723D874D0A}" destId="{7B3A7450-D912-48FD-B435-457155C84D11}" srcOrd="8" destOrd="0" presId="urn:microsoft.com/office/officeart/2005/8/layout/list1"/>
    <dgm:cxn modelId="{3199F239-4C7D-49D3-B233-6AB20F0551CC}" type="presParOf" srcId="{7B3A7450-D912-48FD-B435-457155C84D11}" destId="{79C83E4F-8043-4924-8F8B-51F17B3569CA}" srcOrd="0" destOrd="0" presId="urn:microsoft.com/office/officeart/2005/8/layout/list1"/>
    <dgm:cxn modelId="{22840F3B-1301-4EC7-AAE5-337C47EE7A49}" type="presParOf" srcId="{7B3A7450-D912-48FD-B435-457155C84D11}" destId="{B50B94C8-CC2E-4F0C-BABF-96BD4F95C4F8}" srcOrd="1" destOrd="0" presId="urn:microsoft.com/office/officeart/2005/8/layout/list1"/>
    <dgm:cxn modelId="{2A8A7387-C624-4C89-9E4E-616F711A8010}" type="presParOf" srcId="{0596F00E-2A48-44DE-98EB-0A723D874D0A}" destId="{CD04B0FD-1E70-4BFD-B4DD-7E099719A2F6}" srcOrd="9" destOrd="0" presId="urn:microsoft.com/office/officeart/2005/8/layout/list1"/>
    <dgm:cxn modelId="{9AE26B9B-850B-48C6-A22F-9A6B1BC6E7A0}" type="presParOf" srcId="{0596F00E-2A48-44DE-98EB-0A723D874D0A}" destId="{E93C7938-1995-4611-A050-091AF9CD50AD}" srcOrd="10" destOrd="0" presId="urn:microsoft.com/office/officeart/2005/8/layout/list1"/>
    <dgm:cxn modelId="{D16C282C-6FD8-459C-A983-497B136299B0}" type="presParOf" srcId="{0596F00E-2A48-44DE-98EB-0A723D874D0A}" destId="{9114B799-3CDF-4C97-ABA6-20A2FC175A71}" srcOrd="11" destOrd="0" presId="urn:microsoft.com/office/officeart/2005/8/layout/list1"/>
    <dgm:cxn modelId="{996829E1-F48B-4C09-A69C-829C3D40C94D}" type="presParOf" srcId="{0596F00E-2A48-44DE-98EB-0A723D874D0A}" destId="{D99D3F45-0FF6-47D1-A43B-076397C8B382}" srcOrd="12" destOrd="0" presId="urn:microsoft.com/office/officeart/2005/8/layout/list1"/>
    <dgm:cxn modelId="{ADCBD119-4BFE-474F-8E6B-DFF1571DF493}" type="presParOf" srcId="{D99D3F45-0FF6-47D1-A43B-076397C8B382}" destId="{B5460F4B-7654-46CC-B024-88894442C2C7}" srcOrd="0" destOrd="0" presId="urn:microsoft.com/office/officeart/2005/8/layout/list1"/>
    <dgm:cxn modelId="{01CE853F-9EA3-48B2-B888-6D4097C0A82F}" type="presParOf" srcId="{D99D3F45-0FF6-47D1-A43B-076397C8B382}" destId="{8C0C9D8F-5C5F-49E9-A64E-B3516BF99316}" srcOrd="1" destOrd="0" presId="urn:microsoft.com/office/officeart/2005/8/layout/list1"/>
    <dgm:cxn modelId="{FE24A734-74C8-4056-9D65-4C528C49FB96}" type="presParOf" srcId="{0596F00E-2A48-44DE-98EB-0A723D874D0A}" destId="{B6CBAAFD-2D1A-4BF0-8724-7887DB83FE83}" srcOrd="13" destOrd="0" presId="urn:microsoft.com/office/officeart/2005/8/layout/list1"/>
    <dgm:cxn modelId="{DC0AC795-5DF8-4A65-BE24-24159E546D41}" type="presParOf" srcId="{0596F00E-2A48-44DE-98EB-0A723D874D0A}" destId="{2A95DB59-74B0-4B0F-AC73-06D29DC0B973}" srcOrd="14" destOrd="0" presId="urn:microsoft.com/office/officeart/2005/8/layout/list1"/>
    <dgm:cxn modelId="{2C74BCC9-8388-4D55-B6D9-C2900216ED1B}" type="presParOf" srcId="{0596F00E-2A48-44DE-98EB-0A723D874D0A}" destId="{19686284-5374-4D33-9A37-17903D06164F}" srcOrd="15" destOrd="0" presId="urn:microsoft.com/office/officeart/2005/8/layout/list1"/>
    <dgm:cxn modelId="{195F4F3B-3B38-4EE3-A126-231D8213060F}" type="presParOf" srcId="{0596F00E-2A48-44DE-98EB-0A723D874D0A}" destId="{44F43D77-A598-4500-B265-ACE39282EEE6}" srcOrd="16" destOrd="0" presId="urn:microsoft.com/office/officeart/2005/8/layout/list1"/>
    <dgm:cxn modelId="{8B59F920-86A5-4BB4-8E00-470269F3508F}" type="presParOf" srcId="{44F43D77-A598-4500-B265-ACE39282EEE6}" destId="{56307164-DC3E-4A02-94C1-23CB99397A17}" srcOrd="0" destOrd="0" presId="urn:microsoft.com/office/officeart/2005/8/layout/list1"/>
    <dgm:cxn modelId="{EFB0531D-3B5C-4ED0-AF69-B93B07B9A649}" type="presParOf" srcId="{44F43D77-A598-4500-B265-ACE39282EEE6}" destId="{0893E421-0749-4DD0-925D-88B0362FD542}" srcOrd="1" destOrd="0" presId="urn:microsoft.com/office/officeart/2005/8/layout/list1"/>
    <dgm:cxn modelId="{95CD8C8D-5B85-42EB-ABC3-CD9ACBF39C38}" type="presParOf" srcId="{0596F00E-2A48-44DE-98EB-0A723D874D0A}" destId="{B788DC23-BD02-4A44-9229-D50AAE2C8E2B}" srcOrd="17" destOrd="0" presId="urn:microsoft.com/office/officeart/2005/8/layout/list1"/>
    <dgm:cxn modelId="{14DED3E6-49E1-4E18-859E-2466F195A6C1}" type="presParOf" srcId="{0596F00E-2A48-44DE-98EB-0A723D874D0A}" destId="{0E896D5D-A3E9-4B3D-A486-48EBD23886E1}" srcOrd="18" destOrd="0" presId="urn:microsoft.com/office/officeart/2005/8/layout/list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800" b="1" dirty="0" smtClean="0"/>
            <a:t>¿</a:t>
          </a:r>
          <a:r>
            <a:rPr lang="en-US" sz="2800" b="1" dirty="0" err="1" smtClean="0"/>
            <a:t>Qué</a:t>
          </a:r>
          <a:r>
            <a:rPr lang="en-US" sz="2800" b="1" dirty="0" smtClean="0"/>
            <a:t> son los balances de </a:t>
          </a:r>
          <a:r>
            <a:rPr lang="en-US" sz="2800" b="1" dirty="0" err="1" smtClean="0"/>
            <a:t>Masa</a:t>
          </a:r>
          <a:r>
            <a:rPr lang="en-US" sz="2800" b="1" dirty="0" smtClean="0"/>
            <a:t>?</a:t>
          </a:r>
          <a:endParaRPr lang="en-US" sz="2800" b="1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smtClean="0"/>
            <a:t>Balances de </a:t>
          </a:r>
          <a:r>
            <a:rPr lang="en-US" dirty="0" err="1" smtClean="0"/>
            <a:t>Masa</a:t>
          </a:r>
          <a:r>
            <a:rPr lang="en-US" dirty="0" smtClean="0"/>
            <a:t>  (BM) sin </a:t>
          </a:r>
          <a:r>
            <a:rPr lang="en-US" dirty="0" err="1" smtClean="0"/>
            <a:t>reacción</a:t>
          </a:r>
          <a:r>
            <a:rPr lang="en-US" dirty="0" smtClean="0"/>
            <a:t> (Rx)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/>
            <a:t>Ejemplo</a:t>
          </a:r>
          <a:r>
            <a:rPr lang="en-US" dirty="0" smtClean="0"/>
            <a:t> BM sin Rx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400" dirty="0" err="1" smtClean="0"/>
            <a:t>Motivación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9774D72F-3843-4B53-9608-4F6217FFBE07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000" dirty="0" err="1" smtClean="0"/>
            <a:t>Diagramas</a:t>
          </a:r>
          <a:r>
            <a:rPr lang="en-US" sz="2000" dirty="0" smtClean="0"/>
            <a:t> de </a:t>
          </a:r>
          <a:r>
            <a:rPr lang="en-US" sz="2000" dirty="0" err="1" smtClean="0"/>
            <a:t>Bloque</a:t>
          </a:r>
          <a:r>
            <a:rPr lang="en-US" sz="2000" dirty="0" smtClean="0"/>
            <a:t> y </a:t>
          </a:r>
          <a:r>
            <a:rPr lang="en-US" sz="2000" dirty="0" err="1" smtClean="0"/>
            <a:t>Flujo</a:t>
          </a:r>
          <a:endParaRPr lang="en-US" sz="2000" dirty="0"/>
        </a:p>
      </dgm:t>
    </dgm:pt>
    <dgm:pt modelId="{C5865467-DC8A-4905-813F-6879EB6E1A41}" type="parTrans" cxnId="{BD7326A0-54A3-48B8-A89A-A9318CCC5F81}">
      <dgm:prSet/>
      <dgm:spPr/>
    </dgm:pt>
    <dgm:pt modelId="{99636582-6CC4-43E7-8E69-2AE3F75DFC34}" type="sibTrans" cxnId="{BD7326A0-54A3-48B8-A89A-A9318CCC5F81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5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AF4E13BA-C5EE-44E4-836F-5036F0D88D58}" type="pres">
      <dgm:prSet presAssocID="{9774D72F-3843-4B53-9608-4F6217FFBE07}" presName="parentLin" presStyleCnt="0"/>
      <dgm:spPr/>
    </dgm:pt>
    <dgm:pt modelId="{A9510735-DCDA-43C1-BB41-5B5829ACBC88}" type="pres">
      <dgm:prSet presAssocID="{9774D72F-3843-4B53-9608-4F6217FFBE07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1B341B8C-84D5-4A7D-8EF4-5265DFEE41B2}" type="pres">
      <dgm:prSet presAssocID="{9774D72F-3843-4B53-9608-4F6217FFBE07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25CAFBA-DED2-4E98-A2D0-72DD5AF3541A}" type="pres">
      <dgm:prSet presAssocID="{9774D72F-3843-4B53-9608-4F6217FFBE07}" presName="negativeSpace" presStyleCnt="0"/>
      <dgm:spPr/>
    </dgm:pt>
    <dgm:pt modelId="{DFECF928-8EA8-48A5-82D2-4648DFEC66E1}" type="pres">
      <dgm:prSet presAssocID="{9774D72F-3843-4B53-9608-4F6217FFBE07}" presName="childText" presStyleLbl="conFgAcc1" presStyleIdx="1" presStyleCnt="5">
        <dgm:presLayoutVars>
          <dgm:bulletEnabled val="1"/>
        </dgm:presLayoutVars>
      </dgm:prSet>
      <dgm:spPr/>
    </dgm:pt>
    <dgm:pt modelId="{6866572A-CC26-48D4-9379-735AC5F30361}" type="pres">
      <dgm:prSet presAssocID="{99636582-6CC4-43E7-8E69-2AE3F75DFC34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4" presStyleCnt="5" custLinFactNeighborY="82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4" destOrd="0" parTransId="{0A741E34-C803-467A-82B6-E8286F8BEA4F}" sibTransId="{5A1CD035-702F-48A9-A0D0-261DA972537A}"/>
    <dgm:cxn modelId="{6E9D2B3A-7D02-42DD-BFEF-E6EB042A1CB9}" srcId="{482EE62F-7750-42A8-8674-8A77405848CA}" destId="{985038F1-91AC-418E-85E5-C1B78F1B20B1}" srcOrd="3" destOrd="0" parTransId="{ED8BBA47-5CA0-4A90-9478-3D5A7F085B7C}" sibTransId="{E51746DA-BEED-4596-92C9-7D38C6086302}"/>
    <dgm:cxn modelId="{BD7326A0-54A3-48B8-A89A-A9318CCC5F81}" srcId="{482EE62F-7750-42A8-8674-8A77405848CA}" destId="{9774D72F-3843-4B53-9608-4F6217FFBE07}" srcOrd="1" destOrd="0" parTransId="{C5865467-DC8A-4905-813F-6879EB6E1A41}" sibTransId="{99636582-6CC4-43E7-8E69-2AE3F75DFC34}"/>
    <dgm:cxn modelId="{929940E2-194D-4972-A963-EAF74FEB6057}" type="presOf" srcId="{5FAEECA9-EB04-426F-ADBA-A8F0FFE14CCC}" destId="{B50B94C8-CC2E-4F0C-BABF-96BD4F95C4F8}" srcOrd="1" destOrd="0" presId="urn:microsoft.com/office/officeart/2005/8/layout/list1"/>
    <dgm:cxn modelId="{8D7D8BFA-5A67-4A05-9683-B59A8439F6C1}" type="presOf" srcId="{985038F1-91AC-418E-85E5-C1B78F1B20B1}" destId="{B5460F4B-7654-46CC-B024-88894442C2C7}" srcOrd="0" destOrd="0" presId="urn:microsoft.com/office/officeart/2005/8/layout/list1"/>
    <dgm:cxn modelId="{99321686-5C48-4B28-8894-40B452D0C562}" type="presOf" srcId="{7661B3CE-5A9D-482E-B3FD-37BF1E708469}" destId="{0893E421-0749-4DD0-925D-88B0362FD542}" srcOrd="1" destOrd="0" presId="urn:microsoft.com/office/officeart/2005/8/layout/list1"/>
    <dgm:cxn modelId="{221E19CC-8DD6-415F-9DD5-155C33D16B82}" type="presOf" srcId="{045912C5-8AA7-4E3C-B82E-F87BEACE8875}" destId="{43C7CF87-AF2E-4208-94A2-63D5EE84BEA7}" srcOrd="0" destOrd="0" presId="urn:microsoft.com/office/officeart/2005/8/layout/list1"/>
    <dgm:cxn modelId="{1CA92A76-CCF5-40B9-9613-AAAB3E3C5E64}" type="presOf" srcId="{482EE62F-7750-42A8-8674-8A77405848CA}" destId="{0596F00E-2A48-44DE-98EB-0A723D874D0A}" srcOrd="0" destOrd="0" presId="urn:microsoft.com/office/officeart/2005/8/layout/list1"/>
    <dgm:cxn modelId="{6F9F05B8-1BE7-45E8-ACB1-7D75F5CF70FD}" type="presOf" srcId="{5FAEECA9-EB04-426F-ADBA-A8F0FFE14CCC}" destId="{79C83E4F-8043-4924-8F8B-51F17B3569CA}" srcOrd="0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087C82BC-1726-42D1-9F91-5FA58EA6F057}" type="presOf" srcId="{045912C5-8AA7-4E3C-B82E-F87BEACE8875}" destId="{9DC3BC3B-E98C-4902-ACA6-928C56D6317F}" srcOrd="1" destOrd="0" presId="urn:microsoft.com/office/officeart/2005/8/layout/list1"/>
    <dgm:cxn modelId="{3E1667B2-BD4A-4E41-9266-F360899120A5}" type="presOf" srcId="{9774D72F-3843-4B53-9608-4F6217FFBE07}" destId="{1B341B8C-84D5-4A7D-8EF4-5265DFEE41B2}" srcOrd="1" destOrd="0" presId="urn:microsoft.com/office/officeart/2005/8/layout/list1"/>
    <dgm:cxn modelId="{84DC088C-75EF-4ADF-992C-37372EF7BBD3}" srcId="{482EE62F-7750-42A8-8674-8A77405848CA}" destId="{5FAEECA9-EB04-426F-ADBA-A8F0FFE14CCC}" srcOrd="2" destOrd="0" parTransId="{FD72C153-4A15-4BF7-AF71-D694A0265398}" sibTransId="{AE729EA9-4055-428F-A525-B6EE8C66F19C}"/>
    <dgm:cxn modelId="{3BA9964D-3B09-4599-B76A-E8F1A08C4AAF}" type="presOf" srcId="{985038F1-91AC-418E-85E5-C1B78F1B20B1}" destId="{8C0C9D8F-5C5F-49E9-A64E-B3516BF99316}" srcOrd="1" destOrd="0" presId="urn:microsoft.com/office/officeart/2005/8/layout/list1"/>
    <dgm:cxn modelId="{DBF1FB02-B0C6-431C-99DF-857AA7869C90}" type="presOf" srcId="{9774D72F-3843-4B53-9608-4F6217FFBE07}" destId="{A9510735-DCDA-43C1-BB41-5B5829ACBC88}" srcOrd="0" destOrd="0" presId="urn:microsoft.com/office/officeart/2005/8/layout/list1"/>
    <dgm:cxn modelId="{245D78CA-5073-4AFB-91AB-4D7FEA043B2F}" type="presOf" srcId="{7661B3CE-5A9D-482E-B3FD-37BF1E708469}" destId="{56307164-DC3E-4A02-94C1-23CB99397A17}" srcOrd="0" destOrd="0" presId="urn:microsoft.com/office/officeart/2005/8/layout/list1"/>
    <dgm:cxn modelId="{738A786A-8C3D-4BE7-961D-05734DF2B7CB}" type="presParOf" srcId="{0596F00E-2A48-44DE-98EB-0A723D874D0A}" destId="{338378F2-3F07-4C76-8325-712093384F29}" srcOrd="0" destOrd="0" presId="urn:microsoft.com/office/officeart/2005/8/layout/list1"/>
    <dgm:cxn modelId="{351E50E8-3661-4931-AEA3-116BF14C4D7E}" type="presParOf" srcId="{338378F2-3F07-4C76-8325-712093384F29}" destId="{43C7CF87-AF2E-4208-94A2-63D5EE84BEA7}" srcOrd="0" destOrd="0" presId="urn:microsoft.com/office/officeart/2005/8/layout/list1"/>
    <dgm:cxn modelId="{DF11A03C-4683-432D-A314-28ADCD358202}" type="presParOf" srcId="{338378F2-3F07-4C76-8325-712093384F29}" destId="{9DC3BC3B-E98C-4902-ACA6-928C56D6317F}" srcOrd="1" destOrd="0" presId="urn:microsoft.com/office/officeart/2005/8/layout/list1"/>
    <dgm:cxn modelId="{112EB239-F39F-4E7B-965D-89C195E5A95D}" type="presParOf" srcId="{0596F00E-2A48-44DE-98EB-0A723D874D0A}" destId="{0A21EB00-7662-4444-AA77-6E3FB7F6E31E}" srcOrd="1" destOrd="0" presId="urn:microsoft.com/office/officeart/2005/8/layout/list1"/>
    <dgm:cxn modelId="{098303E4-8952-4A69-A869-D9B707BA12B8}" type="presParOf" srcId="{0596F00E-2A48-44DE-98EB-0A723D874D0A}" destId="{7C0B25DC-BB94-470B-94A2-5BD955EA4075}" srcOrd="2" destOrd="0" presId="urn:microsoft.com/office/officeart/2005/8/layout/list1"/>
    <dgm:cxn modelId="{30F170E9-6AC9-47EB-8F26-53DCF280B562}" type="presParOf" srcId="{0596F00E-2A48-44DE-98EB-0A723D874D0A}" destId="{18CC29A5-8904-43E2-B3DE-B988A1DA4A62}" srcOrd="3" destOrd="0" presId="urn:microsoft.com/office/officeart/2005/8/layout/list1"/>
    <dgm:cxn modelId="{A30CBDF5-D145-4DA2-8628-8B032D25C117}" type="presParOf" srcId="{0596F00E-2A48-44DE-98EB-0A723D874D0A}" destId="{AF4E13BA-C5EE-44E4-836F-5036F0D88D58}" srcOrd="4" destOrd="0" presId="urn:microsoft.com/office/officeart/2005/8/layout/list1"/>
    <dgm:cxn modelId="{71A8D0A4-2E8A-4E3C-8551-AE8891117391}" type="presParOf" srcId="{AF4E13BA-C5EE-44E4-836F-5036F0D88D58}" destId="{A9510735-DCDA-43C1-BB41-5B5829ACBC88}" srcOrd="0" destOrd="0" presId="urn:microsoft.com/office/officeart/2005/8/layout/list1"/>
    <dgm:cxn modelId="{E9C64775-3224-455C-AD18-2E321B6403D8}" type="presParOf" srcId="{AF4E13BA-C5EE-44E4-836F-5036F0D88D58}" destId="{1B341B8C-84D5-4A7D-8EF4-5265DFEE41B2}" srcOrd="1" destOrd="0" presId="urn:microsoft.com/office/officeart/2005/8/layout/list1"/>
    <dgm:cxn modelId="{17E16013-3F83-4BF8-B150-6632F07E2A59}" type="presParOf" srcId="{0596F00E-2A48-44DE-98EB-0A723D874D0A}" destId="{925CAFBA-DED2-4E98-A2D0-72DD5AF3541A}" srcOrd="5" destOrd="0" presId="urn:microsoft.com/office/officeart/2005/8/layout/list1"/>
    <dgm:cxn modelId="{4128AD12-5838-4B82-A387-9EF7B75E186E}" type="presParOf" srcId="{0596F00E-2A48-44DE-98EB-0A723D874D0A}" destId="{DFECF928-8EA8-48A5-82D2-4648DFEC66E1}" srcOrd="6" destOrd="0" presId="urn:microsoft.com/office/officeart/2005/8/layout/list1"/>
    <dgm:cxn modelId="{A46A7C4E-7375-49E6-9ACA-6EA4C57D8EF6}" type="presParOf" srcId="{0596F00E-2A48-44DE-98EB-0A723D874D0A}" destId="{6866572A-CC26-48D4-9379-735AC5F30361}" srcOrd="7" destOrd="0" presId="urn:microsoft.com/office/officeart/2005/8/layout/list1"/>
    <dgm:cxn modelId="{AD84928E-C29B-4E49-B864-B4009F070646}" type="presParOf" srcId="{0596F00E-2A48-44DE-98EB-0A723D874D0A}" destId="{7B3A7450-D912-48FD-B435-457155C84D11}" srcOrd="8" destOrd="0" presId="urn:microsoft.com/office/officeart/2005/8/layout/list1"/>
    <dgm:cxn modelId="{904FF78B-BBE2-41D8-8C90-7040D51FE709}" type="presParOf" srcId="{7B3A7450-D912-48FD-B435-457155C84D11}" destId="{79C83E4F-8043-4924-8F8B-51F17B3569CA}" srcOrd="0" destOrd="0" presId="urn:microsoft.com/office/officeart/2005/8/layout/list1"/>
    <dgm:cxn modelId="{E7D55C26-C9C9-4E12-B74A-394E059C3566}" type="presParOf" srcId="{7B3A7450-D912-48FD-B435-457155C84D11}" destId="{B50B94C8-CC2E-4F0C-BABF-96BD4F95C4F8}" srcOrd="1" destOrd="0" presId="urn:microsoft.com/office/officeart/2005/8/layout/list1"/>
    <dgm:cxn modelId="{3F2F9FD6-658B-4669-B5F9-CBA4DD925CC2}" type="presParOf" srcId="{0596F00E-2A48-44DE-98EB-0A723D874D0A}" destId="{CD04B0FD-1E70-4BFD-B4DD-7E099719A2F6}" srcOrd="9" destOrd="0" presId="urn:microsoft.com/office/officeart/2005/8/layout/list1"/>
    <dgm:cxn modelId="{1C3037A0-D80B-46A0-96BE-0754617BBC3C}" type="presParOf" srcId="{0596F00E-2A48-44DE-98EB-0A723D874D0A}" destId="{E93C7938-1995-4611-A050-091AF9CD50AD}" srcOrd="10" destOrd="0" presId="urn:microsoft.com/office/officeart/2005/8/layout/list1"/>
    <dgm:cxn modelId="{ADADAB2A-687B-451D-9011-BA7A7796FF13}" type="presParOf" srcId="{0596F00E-2A48-44DE-98EB-0A723D874D0A}" destId="{9114B799-3CDF-4C97-ABA6-20A2FC175A71}" srcOrd="11" destOrd="0" presId="urn:microsoft.com/office/officeart/2005/8/layout/list1"/>
    <dgm:cxn modelId="{260E62AC-C7A6-45A8-A05A-9B7F5CBF4757}" type="presParOf" srcId="{0596F00E-2A48-44DE-98EB-0A723D874D0A}" destId="{D99D3F45-0FF6-47D1-A43B-076397C8B382}" srcOrd="12" destOrd="0" presId="urn:microsoft.com/office/officeart/2005/8/layout/list1"/>
    <dgm:cxn modelId="{5AC92427-3A9B-494D-9416-F068F8AC5B8D}" type="presParOf" srcId="{D99D3F45-0FF6-47D1-A43B-076397C8B382}" destId="{B5460F4B-7654-46CC-B024-88894442C2C7}" srcOrd="0" destOrd="0" presId="urn:microsoft.com/office/officeart/2005/8/layout/list1"/>
    <dgm:cxn modelId="{B738DA0F-E688-4A0C-959F-8A497116B7E1}" type="presParOf" srcId="{D99D3F45-0FF6-47D1-A43B-076397C8B382}" destId="{8C0C9D8F-5C5F-49E9-A64E-B3516BF99316}" srcOrd="1" destOrd="0" presId="urn:microsoft.com/office/officeart/2005/8/layout/list1"/>
    <dgm:cxn modelId="{E43AE827-C3D3-4F62-ACBE-D923B6B8FA57}" type="presParOf" srcId="{0596F00E-2A48-44DE-98EB-0A723D874D0A}" destId="{B6CBAAFD-2D1A-4BF0-8724-7887DB83FE83}" srcOrd="13" destOrd="0" presId="urn:microsoft.com/office/officeart/2005/8/layout/list1"/>
    <dgm:cxn modelId="{A470E0F2-6E60-4CB0-813F-D7056D9B3798}" type="presParOf" srcId="{0596F00E-2A48-44DE-98EB-0A723D874D0A}" destId="{2A95DB59-74B0-4B0F-AC73-06D29DC0B973}" srcOrd="14" destOrd="0" presId="urn:microsoft.com/office/officeart/2005/8/layout/list1"/>
    <dgm:cxn modelId="{45624689-0D29-4EE1-B39E-CAD7A59A7C4F}" type="presParOf" srcId="{0596F00E-2A48-44DE-98EB-0A723D874D0A}" destId="{19686284-5374-4D33-9A37-17903D06164F}" srcOrd="15" destOrd="0" presId="urn:microsoft.com/office/officeart/2005/8/layout/list1"/>
    <dgm:cxn modelId="{D6A7D4F4-DECF-4CEE-B4EB-4265F9D41625}" type="presParOf" srcId="{0596F00E-2A48-44DE-98EB-0A723D874D0A}" destId="{44F43D77-A598-4500-B265-ACE39282EEE6}" srcOrd="16" destOrd="0" presId="urn:microsoft.com/office/officeart/2005/8/layout/list1"/>
    <dgm:cxn modelId="{3473FD76-1F65-45DC-B517-735195B8549B}" type="presParOf" srcId="{44F43D77-A598-4500-B265-ACE39282EEE6}" destId="{56307164-DC3E-4A02-94C1-23CB99397A17}" srcOrd="0" destOrd="0" presId="urn:microsoft.com/office/officeart/2005/8/layout/list1"/>
    <dgm:cxn modelId="{E653A72F-3F1C-4729-B8AF-F9D57D510C89}" type="presParOf" srcId="{44F43D77-A598-4500-B265-ACE39282EEE6}" destId="{0893E421-0749-4DD0-925D-88B0362FD542}" srcOrd="1" destOrd="0" presId="urn:microsoft.com/office/officeart/2005/8/layout/list1"/>
    <dgm:cxn modelId="{5108676B-B170-4E76-8372-D458D3A158AD}" type="presParOf" srcId="{0596F00E-2A48-44DE-98EB-0A723D874D0A}" destId="{B788DC23-BD02-4A44-9229-D50AAE2C8E2B}" srcOrd="17" destOrd="0" presId="urn:microsoft.com/office/officeart/2005/8/layout/list1"/>
    <dgm:cxn modelId="{6B5A9647-47F0-4112-889D-5A05AA73701B}" type="presParOf" srcId="{0596F00E-2A48-44DE-98EB-0A723D874D0A}" destId="{0E896D5D-A3E9-4B3D-A486-48EBD23886E1}" srcOrd="18" destOrd="0" presId="urn:microsoft.com/office/officeart/2005/8/layout/list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000" dirty="0" smtClean="0"/>
            <a:t>¿</a:t>
          </a:r>
          <a:r>
            <a:rPr lang="en-US" sz="2000" dirty="0" err="1" smtClean="0"/>
            <a:t>Qué</a:t>
          </a:r>
          <a:r>
            <a:rPr lang="en-US" sz="2000" dirty="0" smtClean="0"/>
            <a:t> son los balances de </a:t>
          </a:r>
          <a:r>
            <a:rPr lang="en-US" sz="2000" dirty="0" err="1" smtClean="0"/>
            <a:t>Masa</a:t>
          </a:r>
          <a:r>
            <a:rPr lang="en-US" sz="2000" dirty="0" smtClean="0"/>
            <a:t>?</a:t>
          </a:r>
          <a:endParaRPr lang="en-US" sz="2000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 custT="1"/>
      <dgm:spPr>
        <a:solidFill>
          <a:srgbClr val="00B011"/>
        </a:solidFill>
      </dgm:spPr>
      <dgm:t>
        <a:bodyPr/>
        <a:lstStyle/>
        <a:p>
          <a:r>
            <a:rPr lang="en-US" sz="3600" b="1" dirty="0" smtClean="0"/>
            <a:t>Balances de </a:t>
          </a:r>
          <a:r>
            <a:rPr lang="en-US" sz="3600" b="1" dirty="0" err="1" smtClean="0"/>
            <a:t>Masa</a:t>
          </a:r>
          <a:r>
            <a:rPr lang="en-US" sz="3600" b="1" dirty="0" smtClean="0"/>
            <a:t>  sin </a:t>
          </a:r>
          <a:r>
            <a:rPr lang="en-US" sz="3600" b="1" dirty="0" err="1" smtClean="0"/>
            <a:t>reacción</a:t>
          </a:r>
          <a:endParaRPr lang="en-US" sz="3600" b="1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 custT="1"/>
      <dgm:spPr>
        <a:solidFill>
          <a:srgbClr val="0070C0"/>
        </a:solidFill>
      </dgm:spPr>
      <dgm:t>
        <a:bodyPr/>
        <a:lstStyle/>
        <a:p>
          <a:r>
            <a:rPr lang="en-US" sz="2000" dirty="0" err="1" smtClean="0"/>
            <a:t>Ejemplo</a:t>
          </a:r>
          <a:endParaRPr lang="en-US" sz="2000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400" dirty="0" err="1" smtClean="0"/>
            <a:t>Motivación</a:t>
          </a:r>
          <a:endParaRPr lang="en-US" sz="24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4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4" custScaleX="9509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4" custScaleX="12732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3" presStyleCnt="4" custLinFactNeighborY="711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3" presStyleCnt="4" custLinFactNeighborY="527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4AD5292-82CD-4C78-8A54-48E2B984C5DE}" type="presOf" srcId="{482EE62F-7750-42A8-8674-8A77405848CA}" destId="{0596F00E-2A48-44DE-98EB-0A723D874D0A}" srcOrd="0" destOrd="0" presId="urn:microsoft.com/office/officeart/2005/8/layout/list1"/>
    <dgm:cxn modelId="{ECE02234-F24B-49BF-B46F-43CB277B6268}" srcId="{482EE62F-7750-42A8-8674-8A77405848CA}" destId="{7661B3CE-5A9D-482E-B3FD-37BF1E708469}" srcOrd="3" destOrd="0" parTransId="{0A741E34-C803-467A-82B6-E8286F8BEA4F}" sibTransId="{5A1CD035-702F-48A9-A0D0-261DA972537A}"/>
    <dgm:cxn modelId="{5608305D-CA39-4313-9047-8835AC63CB61}" type="presOf" srcId="{5FAEECA9-EB04-426F-ADBA-A8F0FFE14CCC}" destId="{79C83E4F-8043-4924-8F8B-51F17B3569CA}" srcOrd="0" destOrd="0" presId="urn:microsoft.com/office/officeart/2005/8/layout/list1"/>
    <dgm:cxn modelId="{71C9AA33-F8B2-4A44-9C91-5668660B30E3}" type="presOf" srcId="{7661B3CE-5A9D-482E-B3FD-37BF1E708469}" destId="{0893E421-0749-4DD0-925D-88B0362FD542}" srcOrd="1" destOrd="0" presId="urn:microsoft.com/office/officeart/2005/8/layout/list1"/>
    <dgm:cxn modelId="{0BA0D6B2-CDF8-4F46-9EFD-96F45E3F481A}" type="presOf" srcId="{7661B3CE-5A9D-482E-B3FD-37BF1E708469}" destId="{56307164-DC3E-4A02-94C1-23CB99397A17}" srcOrd="0" destOrd="0" presId="urn:microsoft.com/office/officeart/2005/8/layout/list1"/>
    <dgm:cxn modelId="{9E0B03CB-DB37-4FBE-9A09-E59C97F9C97A}" type="presOf" srcId="{045912C5-8AA7-4E3C-B82E-F87BEACE8875}" destId="{9DC3BC3B-E98C-4902-ACA6-928C56D6317F}" srcOrd="1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42A4B119-F25D-45FF-982B-231E50C098F3}" type="presOf" srcId="{985038F1-91AC-418E-85E5-C1B78F1B20B1}" destId="{8C0C9D8F-5C5F-49E9-A64E-B3516BF99316}" srcOrd="1" destOrd="0" presId="urn:microsoft.com/office/officeart/2005/8/layout/list1"/>
    <dgm:cxn modelId="{4A0E6885-73F2-4098-AD65-B234F6DECB75}" type="presOf" srcId="{985038F1-91AC-418E-85E5-C1B78F1B20B1}" destId="{B5460F4B-7654-46CC-B024-88894442C2C7}" srcOrd="0" destOrd="0" presId="urn:microsoft.com/office/officeart/2005/8/layout/list1"/>
    <dgm:cxn modelId="{8818FEA7-514D-4601-84B5-EC48FAF49C79}" type="presOf" srcId="{5FAEECA9-EB04-426F-ADBA-A8F0FFE14CCC}" destId="{B50B94C8-CC2E-4F0C-BABF-96BD4F95C4F8}" srcOrd="1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1247C663-90A5-40EF-864F-F8217668BE9C}" type="presOf" srcId="{045912C5-8AA7-4E3C-B82E-F87BEACE8875}" destId="{43C7CF87-AF2E-4208-94A2-63D5EE84BEA7}" srcOrd="0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1679F770-0403-438E-BBCA-5DF8628FE79D}" type="presParOf" srcId="{0596F00E-2A48-44DE-98EB-0A723D874D0A}" destId="{338378F2-3F07-4C76-8325-712093384F29}" srcOrd="0" destOrd="0" presId="urn:microsoft.com/office/officeart/2005/8/layout/list1"/>
    <dgm:cxn modelId="{CCE5E130-54BB-4E95-A6A2-1F70DEDD1EA8}" type="presParOf" srcId="{338378F2-3F07-4C76-8325-712093384F29}" destId="{43C7CF87-AF2E-4208-94A2-63D5EE84BEA7}" srcOrd="0" destOrd="0" presId="urn:microsoft.com/office/officeart/2005/8/layout/list1"/>
    <dgm:cxn modelId="{C4E578A7-D911-434C-93D2-F43EE9C3F463}" type="presParOf" srcId="{338378F2-3F07-4C76-8325-712093384F29}" destId="{9DC3BC3B-E98C-4902-ACA6-928C56D6317F}" srcOrd="1" destOrd="0" presId="urn:microsoft.com/office/officeart/2005/8/layout/list1"/>
    <dgm:cxn modelId="{4DCAD46E-2555-4739-877E-6AFBC9E6A731}" type="presParOf" srcId="{0596F00E-2A48-44DE-98EB-0A723D874D0A}" destId="{0A21EB00-7662-4444-AA77-6E3FB7F6E31E}" srcOrd="1" destOrd="0" presId="urn:microsoft.com/office/officeart/2005/8/layout/list1"/>
    <dgm:cxn modelId="{BB75F16F-876B-46D7-9EFC-8BB5556E21EE}" type="presParOf" srcId="{0596F00E-2A48-44DE-98EB-0A723D874D0A}" destId="{7C0B25DC-BB94-470B-94A2-5BD955EA4075}" srcOrd="2" destOrd="0" presId="urn:microsoft.com/office/officeart/2005/8/layout/list1"/>
    <dgm:cxn modelId="{E1379492-A567-4499-AC5E-616CD2B06159}" type="presParOf" srcId="{0596F00E-2A48-44DE-98EB-0A723D874D0A}" destId="{18CC29A5-8904-43E2-B3DE-B988A1DA4A62}" srcOrd="3" destOrd="0" presId="urn:microsoft.com/office/officeart/2005/8/layout/list1"/>
    <dgm:cxn modelId="{F8B1C214-C35E-47D1-8B04-7398161863D0}" type="presParOf" srcId="{0596F00E-2A48-44DE-98EB-0A723D874D0A}" destId="{7B3A7450-D912-48FD-B435-457155C84D11}" srcOrd="4" destOrd="0" presId="urn:microsoft.com/office/officeart/2005/8/layout/list1"/>
    <dgm:cxn modelId="{8C58DBCB-19DC-4BB7-8605-52DB6CE11CB6}" type="presParOf" srcId="{7B3A7450-D912-48FD-B435-457155C84D11}" destId="{79C83E4F-8043-4924-8F8B-51F17B3569CA}" srcOrd="0" destOrd="0" presId="urn:microsoft.com/office/officeart/2005/8/layout/list1"/>
    <dgm:cxn modelId="{376ADAC6-61F0-408F-ABE0-CDEC9D87F288}" type="presParOf" srcId="{7B3A7450-D912-48FD-B435-457155C84D11}" destId="{B50B94C8-CC2E-4F0C-BABF-96BD4F95C4F8}" srcOrd="1" destOrd="0" presId="urn:microsoft.com/office/officeart/2005/8/layout/list1"/>
    <dgm:cxn modelId="{7C0FDAA0-DBEA-47F5-9984-87A146BB218A}" type="presParOf" srcId="{0596F00E-2A48-44DE-98EB-0A723D874D0A}" destId="{CD04B0FD-1E70-4BFD-B4DD-7E099719A2F6}" srcOrd="5" destOrd="0" presId="urn:microsoft.com/office/officeart/2005/8/layout/list1"/>
    <dgm:cxn modelId="{402D603F-9200-44D3-AF44-9147AA889841}" type="presParOf" srcId="{0596F00E-2A48-44DE-98EB-0A723D874D0A}" destId="{E93C7938-1995-4611-A050-091AF9CD50AD}" srcOrd="6" destOrd="0" presId="urn:microsoft.com/office/officeart/2005/8/layout/list1"/>
    <dgm:cxn modelId="{A24EC635-59D3-4199-B55C-ECD07882A7A3}" type="presParOf" srcId="{0596F00E-2A48-44DE-98EB-0A723D874D0A}" destId="{9114B799-3CDF-4C97-ABA6-20A2FC175A71}" srcOrd="7" destOrd="0" presId="urn:microsoft.com/office/officeart/2005/8/layout/list1"/>
    <dgm:cxn modelId="{FAE32F76-B391-4388-B0DF-3ED0AC832ED5}" type="presParOf" srcId="{0596F00E-2A48-44DE-98EB-0A723D874D0A}" destId="{D99D3F45-0FF6-47D1-A43B-076397C8B382}" srcOrd="8" destOrd="0" presId="urn:microsoft.com/office/officeart/2005/8/layout/list1"/>
    <dgm:cxn modelId="{361020A0-E607-4CED-89F2-FE6F8B1BA203}" type="presParOf" srcId="{D99D3F45-0FF6-47D1-A43B-076397C8B382}" destId="{B5460F4B-7654-46CC-B024-88894442C2C7}" srcOrd="0" destOrd="0" presId="urn:microsoft.com/office/officeart/2005/8/layout/list1"/>
    <dgm:cxn modelId="{E70BD100-0648-4942-9A40-72DE6AB1AB0C}" type="presParOf" srcId="{D99D3F45-0FF6-47D1-A43B-076397C8B382}" destId="{8C0C9D8F-5C5F-49E9-A64E-B3516BF99316}" srcOrd="1" destOrd="0" presId="urn:microsoft.com/office/officeart/2005/8/layout/list1"/>
    <dgm:cxn modelId="{6BEFEB90-4BCC-44B1-9AF3-19202BA4A33B}" type="presParOf" srcId="{0596F00E-2A48-44DE-98EB-0A723D874D0A}" destId="{B6CBAAFD-2D1A-4BF0-8724-7887DB83FE83}" srcOrd="9" destOrd="0" presId="urn:microsoft.com/office/officeart/2005/8/layout/list1"/>
    <dgm:cxn modelId="{260CE80E-B6CC-48E2-AF70-D2F4C58DD95B}" type="presParOf" srcId="{0596F00E-2A48-44DE-98EB-0A723D874D0A}" destId="{2A95DB59-74B0-4B0F-AC73-06D29DC0B973}" srcOrd="10" destOrd="0" presId="urn:microsoft.com/office/officeart/2005/8/layout/list1"/>
    <dgm:cxn modelId="{54B2EDD1-67FF-4453-AC9D-5BBEFADF2C9F}" type="presParOf" srcId="{0596F00E-2A48-44DE-98EB-0A723D874D0A}" destId="{19686284-5374-4D33-9A37-17903D06164F}" srcOrd="11" destOrd="0" presId="urn:microsoft.com/office/officeart/2005/8/layout/list1"/>
    <dgm:cxn modelId="{14199EFA-A0B3-4D2C-B744-60C24C060665}" type="presParOf" srcId="{0596F00E-2A48-44DE-98EB-0A723D874D0A}" destId="{44F43D77-A598-4500-B265-ACE39282EEE6}" srcOrd="12" destOrd="0" presId="urn:microsoft.com/office/officeart/2005/8/layout/list1"/>
    <dgm:cxn modelId="{E2F99E70-ACD5-4451-89B8-774A9AC53808}" type="presParOf" srcId="{44F43D77-A598-4500-B265-ACE39282EEE6}" destId="{56307164-DC3E-4A02-94C1-23CB99397A17}" srcOrd="0" destOrd="0" presId="urn:microsoft.com/office/officeart/2005/8/layout/list1"/>
    <dgm:cxn modelId="{2270C7D6-D2C3-4AE1-AF8B-2FEEB320D885}" type="presParOf" srcId="{44F43D77-A598-4500-B265-ACE39282EEE6}" destId="{0893E421-0749-4DD0-925D-88B0362FD542}" srcOrd="1" destOrd="0" presId="urn:microsoft.com/office/officeart/2005/8/layout/list1"/>
    <dgm:cxn modelId="{3721865B-63FE-467C-B57E-FD9C855ABACB}" type="presParOf" srcId="{0596F00E-2A48-44DE-98EB-0A723D874D0A}" destId="{B788DC23-BD02-4A44-9229-D50AAE2C8E2B}" srcOrd="13" destOrd="0" presId="urn:microsoft.com/office/officeart/2005/8/layout/list1"/>
    <dgm:cxn modelId="{A0DF3973-1153-46DB-B40D-5E48F556C008}" type="presParOf" srcId="{0596F00E-2A48-44DE-98EB-0A723D874D0A}" destId="{0E896D5D-A3E9-4B3D-A486-48EBD23886E1}" srcOrd="14" destOrd="0" presId="urn:microsoft.com/office/officeart/2005/8/layout/list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¿</a:t>
          </a:r>
          <a:r>
            <a:rPr lang="en-US" dirty="0" err="1" smtClean="0"/>
            <a:t>Qué</a:t>
          </a:r>
          <a:r>
            <a:rPr lang="en-US" dirty="0" smtClean="0"/>
            <a:t> son los balances de </a:t>
          </a:r>
          <a:r>
            <a:rPr lang="en-US" dirty="0" err="1" smtClean="0"/>
            <a:t>Masa</a:t>
          </a:r>
          <a:r>
            <a:rPr lang="en-US" dirty="0" smtClean="0"/>
            <a:t>?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smtClean="0"/>
            <a:t>Balances de </a:t>
          </a:r>
          <a:r>
            <a:rPr lang="en-US" dirty="0" err="1" smtClean="0"/>
            <a:t>Masa</a:t>
          </a:r>
          <a:r>
            <a:rPr lang="en-US" dirty="0" smtClean="0"/>
            <a:t>  (BM) sin </a:t>
          </a:r>
          <a:r>
            <a:rPr lang="en-US" dirty="0" err="1" smtClean="0"/>
            <a:t>reacción</a:t>
          </a:r>
          <a:r>
            <a:rPr lang="en-US" dirty="0" smtClean="0"/>
            <a:t> (Rx)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 custT="1"/>
      <dgm:spPr>
        <a:solidFill>
          <a:srgbClr val="0070C0"/>
        </a:solidFill>
      </dgm:spPr>
      <dgm:t>
        <a:bodyPr/>
        <a:lstStyle/>
        <a:p>
          <a:r>
            <a:rPr lang="en-US" sz="3200" b="1" dirty="0" err="1" smtClean="0"/>
            <a:t>Ejemplo</a:t>
          </a:r>
          <a:r>
            <a:rPr lang="en-US" sz="3200" b="1" dirty="0" smtClean="0"/>
            <a:t> BM sin Rx</a:t>
          </a:r>
          <a:endParaRPr lang="en-US" sz="3200" b="1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400" dirty="0" err="1" smtClean="0"/>
            <a:t>Motivación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9774D72F-3843-4B53-9608-4F6217FFBE07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200" b="1" dirty="0" err="1" smtClean="0"/>
            <a:t>Diagramas</a:t>
          </a:r>
          <a:r>
            <a:rPr lang="en-US" sz="3200" b="1" dirty="0" smtClean="0"/>
            <a:t> de </a:t>
          </a:r>
          <a:r>
            <a:rPr lang="en-US" sz="3200" b="1" dirty="0" err="1" smtClean="0"/>
            <a:t>Bloque</a:t>
          </a:r>
          <a:r>
            <a:rPr lang="en-US" sz="3200" b="1" dirty="0" smtClean="0"/>
            <a:t> y </a:t>
          </a:r>
          <a:r>
            <a:rPr lang="en-US" sz="3200" b="1" dirty="0" err="1" smtClean="0"/>
            <a:t>Flujo</a:t>
          </a:r>
          <a:endParaRPr lang="en-US" sz="3200" b="1" dirty="0"/>
        </a:p>
      </dgm:t>
    </dgm:pt>
    <dgm:pt modelId="{C5865467-DC8A-4905-813F-6879EB6E1A41}" type="parTrans" cxnId="{BD7326A0-54A3-48B8-A89A-A9318CCC5F81}">
      <dgm:prSet/>
      <dgm:spPr/>
    </dgm:pt>
    <dgm:pt modelId="{99636582-6CC4-43E7-8E69-2AE3F75DFC34}" type="sibTrans" cxnId="{BD7326A0-54A3-48B8-A89A-A9318CCC5F81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5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AF4E13BA-C5EE-44E4-836F-5036F0D88D58}" type="pres">
      <dgm:prSet presAssocID="{9774D72F-3843-4B53-9608-4F6217FFBE07}" presName="parentLin" presStyleCnt="0"/>
      <dgm:spPr/>
    </dgm:pt>
    <dgm:pt modelId="{A9510735-DCDA-43C1-BB41-5B5829ACBC88}" type="pres">
      <dgm:prSet presAssocID="{9774D72F-3843-4B53-9608-4F6217FFBE07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1B341B8C-84D5-4A7D-8EF4-5265DFEE41B2}" type="pres">
      <dgm:prSet presAssocID="{9774D72F-3843-4B53-9608-4F6217FFBE07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25CAFBA-DED2-4E98-A2D0-72DD5AF3541A}" type="pres">
      <dgm:prSet presAssocID="{9774D72F-3843-4B53-9608-4F6217FFBE07}" presName="negativeSpace" presStyleCnt="0"/>
      <dgm:spPr/>
    </dgm:pt>
    <dgm:pt modelId="{DFECF928-8EA8-48A5-82D2-4648DFEC66E1}" type="pres">
      <dgm:prSet presAssocID="{9774D72F-3843-4B53-9608-4F6217FFBE07}" presName="childText" presStyleLbl="conFgAcc1" presStyleIdx="1" presStyleCnt="5">
        <dgm:presLayoutVars>
          <dgm:bulletEnabled val="1"/>
        </dgm:presLayoutVars>
      </dgm:prSet>
      <dgm:spPr/>
    </dgm:pt>
    <dgm:pt modelId="{6866572A-CC26-48D4-9379-735AC5F30361}" type="pres">
      <dgm:prSet presAssocID="{99636582-6CC4-43E7-8E69-2AE3F75DFC34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4" presStyleCnt="5" custLinFactNeighborY="82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4" destOrd="0" parTransId="{0A741E34-C803-467A-82B6-E8286F8BEA4F}" sibTransId="{5A1CD035-702F-48A9-A0D0-261DA972537A}"/>
    <dgm:cxn modelId="{635B2208-113E-4138-A458-ADB14379D5B6}" type="presOf" srcId="{9774D72F-3843-4B53-9608-4F6217FFBE07}" destId="{1B341B8C-84D5-4A7D-8EF4-5265DFEE41B2}" srcOrd="1" destOrd="0" presId="urn:microsoft.com/office/officeart/2005/8/layout/list1"/>
    <dgm:cxn modelId="{733FF5C4-A3AD-4EFE-88F5-02C44371E8E1}" type="presOf" srcId="{7661B3CE-5A9D-482E-B3FD-37BF1E708469}" destId="{0893E421-0749-4DD0-925D-88B0362FD542}" srcOrd="1" destOrd="0" presId="urn:microsoft.com/office/officeart/2005/8/layout/list1"/>
    <dgm:cxn modelId="{CBF2F150-2973-4B4B-825B-6F998ADA3394}" type="presOf" srcId="{045912C5-8AA7-4E3C-B82E-F87BEACE8875}" destId="{9DC3BC3B-E98C-4902-ACA6-928C56D6317F}" srcOrd="1" destOrd="0" presId="urn:microsoft.com/office/officeart/2005/8/layout/list1"/>
    <dgm:cxn modelId="{5CEB835A-50F0-4943-8605-A0A6F3865216}" type="presOf" srcId="{985038F1-91AC-418E-85E5-C1B78F1B20B1}" destId="{B5460F4B-7654-46CC-B024-88894442C2C7}" srcOrd="0" destOrd="0" presId="urn:microsoft.com/office/officeart/2005/8/layout/list1"/>
    <dgm:cxn modelId="{BD7326A0-54A3-48B8-A89A-A9318CCC5F81}" srcId="{482EE62F-7750-42A8-8674-8A77405848CA}" destId="{9774D72F-3843-4B53-9608-4F6217FFBE07}" srcOrd="1" destOrd="0" parTransId="{C5865467-DC8A-4905-813F-6879EB6E1A41}" sibTransId="{99636582-6CC4-43E7-8E69-2AE3F75DFC34}"/>
    <dgm:cxn modelId="{84DC088C-75EF-4ADF-992C-37372EF7BBD3}" srcId="{482EE62F-7750-42A8-8674-8A77405848CA}" destId="{5FAEECA9-EB04-426F-ADBA-A8F0FFE14CCC}" srcOrd="2" destOrd="0" parTransId="{FD72C153-4A15-4BF7-AF71-D694A0265398}" sibTransId="{AE729EA9-4055-428F-A525-B6EE8C66F19C}"/>
    <dgm:cxn modelId="{7E89441F-5C5E-4FA9-9BF3-C254625A8BF1}" type="presOf" srcId="{482EE62F-7750-42A8-8674-8A77405848CA}" destId="{0596F00E-2A48-44DE-98EB-0A723D874D0A}" srcOrd="0" destOrd="0" presId="urn:microsoft.com/office/officeart/2005/8/layout/list1"/>
    <dgm:cxn modelId="{C3692327-4ACC-42E0-888E-5585D8F60EFF}" type="presOf" srcId="{985038F1-91AC-418E-85E5-C1B78F1B20B1}" destId="{8C0C9D8F-5C5F-49E9-A64E-B3516BF99316}" srcOrd="1" destOrd="0" presId="urn:microsoft.com/office/officeart/2005/8/layout/list1"/>
    <dgm:cxn modelId="{712E675E-BA00-41C1-84A6-7B314916D3C6}" type="presOf" srcId="{5FAEECA9-EB04-426F-ADBA-A8F0FFE14CCC}" destId="{79C83E4F-8043-4924-8F8B-51F17B3569CA}" srcOrd="0" destOrd="0" presId="urn:microsoft.com/office/officeart/2005/8/layout/list1"/>
    <dgm:cxn modelId="{D55C39B1-1F3A-4603-AB96-002A017F38CD}" type="presOf" srcId="{9774D72F-3843-4B53-9608-4F6217FFBE07}" destId="{A9510735-DCDA-43C1-BB41-5B5829ACBC88}" srcOrd="0" destOrd="0" presId="urn:microsoft.com/office/officeart/2005/8/layout/list1"/>
    <dgm:cxn modelId="{6E9D2B3A-7D02-42DD-BFEF-E6EB042A1CB9}" srcId="{482EE62F-7750-42A8-8674-8A77405848CA}" destId="{985038F1-91AC-418E-85E5-C1B78F1B20B1}" srcOrd="3" destOrd="0" parTransId="{ED8BBA47-5CA0-4A90-9478-3D5A7F085B7C}" sibTransId="{E51746DA-BEED-4596-92C9-7D38C6086302}"/>
    <dgm:cxn modelId="{4DBA3509-877E-416E-A116-958E01FE6D7F}" type="presOf" srcId="{045912C5-8AA7-4E3C-B82E-F87BEACE8875}" destId="{43C7CF87-AF2E-4208-94A2-63D5EE84BEA7}" srcOrd="0" destOrd="0" presId="urn:microsoft.com/office/officeart/2005/8/layout/list1"/>
    <dgm:cxn modelId="{09290C63-6E02-4F3D-A028-FDAA9D0E7733}" type="presOf" srcId="{7661B3CE-5A9D-482E-B3FD-37BF1E708469}" destId="{56307164-DC3E-4A02-94C1-23CB99397A17}" srcOrd="0" destOrd="0" presId="urn:microsoft.com/office/officeart/2005/8/layout/list1"/>
    <dgm:cxn modelId="{0BA53413-639A-47D2-B843-7852BC0F4B2C}" type="presOf" srcId="{5FAEECA9-EB04-426F-ADBA-A8F0FFE14CCC}" destId="{B50B94C8-CC2E-4F0C-BABF-96BD4F95C4F8}" srcOrd="1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8DC29A93-872F-4B38-9775-72FA9EC5E5E4}" type="presParOf" srcId="{0596F00E-2A48-44DE-98EB-0A723D874D0A}" destId="{338378F2-3F07-4C76-8325-712093384F29}" srcOrd="0" destOrd="0" presId="urn:microsoft.com/office/officeart/2005/8/layout/list1"/>
    <dgm:cxn modelId="{7AFB7715-7FDA-4361-B54F-85FE3771C996}" type="presParOf" srcId="{338378F2-3F07-4C76-8325-712093384F29}" destId="{43C7CF87-AF2E-4208-94A2-63D5EE84BEA7}" srcOrd="0" destOrd="0" presId="urn:microsoft.com/office/officeart/2005/8/layout/list1"/>
    <dgm:cxn modelId="{4EC8A54F-1EC4-420A-8CB7-0C87AFB0940E}" type="presParOf" srcId="{338378F2-3F07-4C76-8325-712093384F29}" destId="{9DC3BC3B-E98C-4902-ACA6-928C56D6317F}" srcOrd="1" destOrd="0" presId="urn:microsoft.com/office/officeart/2005/8/layout/list1"/>
    <dgm:cxn modelId="{FEF5D416-3572-4699-9A44-E1C951E2037B}" type="presParOf" srcId="{0596F00E-2A48-44DE-98EB-0A723D874D0A}" destId="{0A21EB00-7662-4444-AA77-6E3FB7F6E31E}" srcOrd="1" destOrd="0" presId="urn:microsoft.com/office/officeart/2005/8/layout/list1"/>
    <dgm:cxn modelId="{63FAAF25-7AC1-4499-A87E-A51D6303EAB6}" type="presParOf" srcId="{0596F00E-2A48-44DE-98EB-0A723D874D0A}" destId="{7C0B25DC-BB94-470B-94A2-5BD955EA4075}" srcOrd="2" destOrd="0" presId="urn:microsoft.com/office/officeart/2005/8/layout/list1"/>
    <dgm:cxn modelId="{817D01FA-EBDE-4C10-8805-D7E5584DAFCB}" type="presParOf" srcId="{0596F00E-2A48-44DE-98EB-0A723D874D0A}" destId="{18CC29A5-8904-43E2-B3DE-B988A1DA4A62}" srcOrd="3" destOrd="0" presId="urn:microsoft.com/office/officeart/2005/8/layout/list1"/>
    <dgm:cxn modelId="{39D22607-BBDC-4759-86EF-0CF9F9437768}" type="presParOf" srcId="{0596F00E-2A48-44DE-98EB-0A723D874D0A}" destId="{AF4E13BA-C5EE-44E4-836F-5036F0D88D58}" srcOrd="4" destOrd="0" presId="urn:microsoft.com/office/officeart/2005/8/layout/list1"/>
    <dgm:cxn modelId="{677179AC-62AA-4BEF-8C00-E25CEA8C5E4C}" type="presParOf" srcId="{AF4E13BA-C5EE-44E4-836F-5036F0D88D58}" destId="{A9510735-DCDA-43C1-BB41-5B5829ACBC88}" srcOrd="0" destOrd="0" presId="urn:microsoft.com/office/officeart/2005/8/layout/list1"/>
    <dgm:cxn modelId="{C3AF66E1-DF31-45F7-A835-421B29C72355}" type="presParOf" srcId="{AF4E13BA-C5EE-44E4-836F-5036F0D88D58}" destId="{1B341B8C-84D5-4A7D-8EF4-5265DFEE41B2}" srcOrd="1" destOrd="0" presId="urn:microsoft.com/office/officeart/2005/8/layout/list1"/>
    <dgm:cxn modelId="{9B6BDB3C-5614-478F-9C57-532DAC6E82A9}" type="presParOf" srcId="{0596F00E-2A48-44DE-98EB-0A723D874D0A}" destId="{925CAFBA-DED2-4E98-A2D0-72DD5AF3541A}" srcOrd="5" destOrd="0" presId="urn:microsoft.com/office/officeart/2005/8/layout/list1"/>
    <dgm:cxn modelId="{A0FC24A7-AD3C-4FB0-91FC-E4699BD6EE07}" type="presParOf" srcId="{0596F00E-2A48-44DE-98EB-0A723D874D0A}" destId="{DFECF928-8EA8-48A5-82D2-4648DFEC66E1}" srcOrd="6" destOrd="0" presId="urn:microsoft.com/office/officeart/2005/8/layout/list1"/>
    <dgm:cxn modelId="{C9432F0C-8B5A-42DF-B018-2F643B2247B5}" type="presParOf" srcId="{0596F00E-2A48-44DE-98EB-0A723D874D0A}" destId="{6866572A-CC26-48D4-9379-735AC5F30361}" srcOrd="7" destOrd="0" presId="urn:microsoft.com/office/officeart/2005/8/layout/list1"/>
    <dgm:cxn modelId="{56BB6853-96A3-4862-A8DB-FFEC412152AC}" type="presParOf" srcId="{0596F00E-2A48-44DE-98EB-0A723D874D0A}" destId="{7B3A7450-D912-48FD-B435-457155C84D11}" srcOrd="8" destOrd="0" presId="urn:microsoft.com/office/officeart/2005/8/layout/list1"/>
    <dgm:cxn modelId="{7C6B3A62-A419-4107-AB41-9D6691C91345}" type="presParOf" srcId="{7B3A7450-D912-48FD-B435-457155C84D11}" destId="{79C83E4F-8043-4924-8F8B-51F17B3569CA}" srcOrd="0" destOrd="0" presId="urn:microsoft.com/office/officeart/2005/8/layout/list1"/>
    <dgm:cxn modelId="{F21A833D-11F0-4713-A3C8-1BC9C0F676E4}" type="presParOf" srcId="{7B3A7450-D912-48FD-B435-457155C84D11}" destId="{B50B94C8-CC2E-4F0C-BABF-96BD4F95C4F8}" srcOrd="1" destOrd="0" presId="urn:microsoft.com/office/officeart/2005/8/layout/list1"/>
    <dgm:cxn modelId="{C1AB1697-2769-48AC-B208-98A4A9DDE50F}" type="presParOf" srcId="{0596F00E-2A48-44DE-98EB-0A723D874D0A}" destId="{CD04B0FD-1E70-4BFD-B4DD-7E099719A2F6}" srcOrd="9" destOrd="0" presId="urn:microsoft.com/office/officeart/2005/8/layout/list1"/>
    <dgm:cxn modelId="{663EBC0C-F683-46F9-A831-040D5407B5BA}" type="presParOf" srcId="{0596F00E-2A48-44DE-98EB-0A723D874D0A}" destId="{E93C7938-1995-4611-A050-091AF9CD50AD}" srcOrd="10" destOrd="0" presId="urn:microsoft.com/office/officeart/2005/8/layout/list1"/>
    <dgm:cxn modelId="{561B1C4F-219B-45DE-9C64-82045F34C61A}" type="presParOf" srcId="{0596F00E-2A48-44DE-98EB-0A723D874D0A}" destId="{9114B799-3CDF-4C97-ABA6-20A2FC175A71}" srcOrd="11" destOrd="0" presId="urn:microsoft.com/office/officeart/2005/8/layout/list1"/>
    <dgm:cxn modelId="{55426722-5199-44BD-9561-8A22B0417462}" type="presParOf" srcId="{0596F00E-2A48-44DE-98EB-0A723D874D0A}" destId="{D99D3F45-0FF6-47D1-A43B-076397C8B382}" srcOrd="12" destOrd="0" presId="urn:microsoft.com/office/officeart/2005/8/layout/list1"/>
    <dgm:cxn modelId="{87830527-A85E-4DB7-9C08-0A90212CB4E5}" type="presParOf" srcId="{D99D3F45-0FF6-47D1-A43B-076397C8B382}" destId="{B5460F4B-7654-46CC-B024-88894442C2C7}" srcOrd="0" destOrd="0" presId="urn:microsoft.com/office/officeart/2005/8/layout/list1"/>
    <dgm:cxn modelId="{9EADCB1D-F08B-46DE-9A46-D59C33A4BABF}" type="presParOf" srcId="{D99D3F45-0FF6-47D1-A43B-076397C8B382}" destId="{8C0C9D8F-5C5F-49E9-A64E-B3516BF99316}" srcOrd="1" destOrd="0" presId="urn:microsoft.com/office/officeart/2005/8/layout/list1"/>
    <dgm:cxn modelId="{9040C38E-1EB4-450D-87DA-4E9ECB476067}" type="presParOf" srcId="{0596F00E-2A48-44DE-98EB-0A723D874D0A}" destId="{B6CBAAFD-2D1A-4BF0-8724-7887DB83FE83}" srcOrd="13" destOrd="0" presId="urn:microsoft.com/office/officeart/2005/8/layout/list1"/>
    <dgm:cxn modelId="{2F9E31B9-8912-4695-A26D-B77394BAD738}" type="presParOf" srcId="{0596F00E-2A48-44DE-98EB-0A723D874D0A}" destId="{2A95DB59-74B0-4B0F-AC73-06D29DC0B973}" srcOrd="14" destOrd="0" presId="urn:microsoft.com/office/officeart/2005/8/layout/list1"/>
    <dgm:cxn modelId="{67877B30-DDC1-4E49-9AAB-7C47FE2329C8}" type="presParOf" srcId="{0596F00E-2A48-44DE-98EB-0A723D874D0A}" destId="{19686284-5374-4D33-9A37-17903D06164F}" srcOrd="15" destOrd="0" presId="urn:microsoft.com/office/officeart/2005/8/layout/list1"/>
    <dgm:cxn modelId="{55E3249C-0A96-41FB-9A47-CD295EADBDC1}" type="presParOf" srcId="{0596F00E-2A48-44DE-98EB-0A723D874D0A}" destId="{44F43D77-A598-4500-B265-ACE39282EEE6}" srcOrd="16" destOrd="0" presId="urn:microsoft.com/office/officeart/2005/8/layout/list1"/>
    <dgm:cxn modelId="{2EF782D9-7D9C-402C-8F7E-AB7BFA485471}" type="presParOf" srcId="{44F43D77-A598-4500-B265-ACE39282EEE6}" destId="{56307164-DC3E-4A02-94C1-23CB99397A17}" srcOrd="0" destOrd="0" presId="urn:microsoft.com/office/officeart/2005/8/layout/list1"/>
    <dgm:cxn modelId="{C4923C7A-94C6-426D-B8C5-7E2D597A1F55}" type="presParOf" srcId="{44F43D77-A598-4500-B265-ACE39282EEE6}" destId="{0893E421-0749-4DD0-925D-88B0362FD542}" srcOrd="1" destOrd="0" presId="urn:microsoft.com/office/officeart/2005/8/layout/list1"/>
    <dgm:cxn modelId="{BB42422E-D4D3-4D8F-A958-823EC9C8EC48}" type="presParOf" srcId="{0596F00E-2A48-44DE-98EB-0A723D874D0A}" destId="{B788DC23-BD02-4A44-9229-D50AAE2C8E2B}" srcOrd="17" destOrd="0" presId="urn:microsoft.com/office/officeart/2005/8/layout/list1"/>
    <dgm:cxn modelId="{4BAC164B-74A4-4A6F-9C39-1727E9788AD0}" type="presParOf" srcId="{0596F00E-2A48-44DE-98EB-0A723D874D0A}" destId="{0E896D5D-A3E9-4B3D-A486-48EBD23886E1}" srcOrd="18" destOrd="0" presId="urn:microsoft.com/office/officeart/2005/8/layout/list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Objetivos del taller</a:t>
          </a:r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MX" sz="1200" dirty="0" smtClean="0">
              <a:solidFill>
                <a:srgbClr val="FF0000"/>
              </a:solidFill>
            </a:rPr>
            <a:t>ACTIVIDADES-CARTA GANTT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MX" sz="1200" dirty="0" smtClean="0"/>
            <a:t>METODOLOGIA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ES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ES"/>
        </a:p>
      </dgm:t>
    </dgm:pt>
    <dgm:pt modelId="{584C2D1F-31B2-4EC7-A3DD-9170586DDFE1}">
      <dgm:prSet phldrT="[Texto]" custT="1"/>
      <dgm:spPr/>
      <dgm:t>
        <a:bodyPr/>
        <a:lstStyle/>
        <a:p>
          <a:r>
            <a:rPr lang="es-CL" sz="1200" dirty="0" smtClean="0"/>
            <a:t>Formación de grupos y presentaciones</a:t>
          </a:r>
          <a:endParaRPr lang="es-CL" sz="1200" dirty="0"/>
        </a:p>
      </dgm:t>
    </dgm:pt>
    <dgm:pt modelId="{548975CE-2DBC-4B0D-876D-6B4328A36528}" type="parTrans" cxnId="{D9925B47-F403-4B30-BEB0-32ED31841A7E}">
      <dgm:prSet/>
      <dgm:spPr/>
      <dgm:t>
        <a:bodyPr/>
        <a:lstStyle/>
        <a:p>
          <a:endParaRPr lang="es-ES"/>
        </a:p>
      </dgm:t>
    </dgm:pt>
    <dgm:pt modelId="{02FC12EF-E6B5-4C71-B12C-0832D448F408}" type="sibTrans" cxnId="{D9925B47-F403-4B30-BEB0-32ED31841A7E}">
      <dgm:prSet/>
      <dgm:spPr/>
      <dgm:t>
        <a:bodyPr/>
        <a:lstStyle/>
        <a:p>
          <a:endParaRPr lang="es-ES"/>
        </a:p>
      </dgm:t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 custLinFactNeighborX="33337" custLinFactNeighborY="6819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</dgm:pt>
    <dgm:pt modelId="{45557956-9896-4DCA-9BEE-B0C6FC70B56D}" type="pres">
      <dgm:prSet presAssocID="{B677A647-9531-4E0F-882D-A515FB186F6C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2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</dgm:pt>
    <dgm:pt modelId="{7281E192-0F65-48D7-B735-F7D840E37B27}" type="pres">
      <dgm:prSet presAssocID="{B677A647-9531-4E0F-882D-A515FB186F6C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3" presStyleCnt="5">
        <dgm:presLayoutVars>
          <dgm:chMax val="0"/>
          <dgm:bulletEnabled val="1"/>
        </dgm:presLayoutVars>
      </dgm:prSet>
      <dgm:spPr>
        <a:prstGeom prst="rightArrow">
          <a:avLst/>
        </a:prstGeom>
      </dgm:spPr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E301283-5C2A-4C56-88CD-0770A3A88B55}" type="pres">
      <dgm:prSet presAssocID="{AFA31057-03E1-43F6-9423-7996D5825528}" presName="spaceBetweenRectangles" presStyleCnt="0"/>
      <dgm:spPr/>
    </dgm:pt>
    <dgm:pt modelId="{3A57D0F8-9548-4D3F-B9DE-15DE6FFA950F}" type="pres">
      <dgm:prSet presAssocID="{584C2D1F-31B2-4EC7-A3DD-9170586DDFE1}" presName="parentLin" presStyleCnt="0"/>
      <dgm:spPr/>
    </dgm:pt>
    <dgm:pt modelId="{267BCAEB-2871-4E74-A09C-7DFD9A79CF3D}" type="pres">
      <dgm:prSet presAssocID="{584C2D1F-31B2-4EC7-A3DD-9170586DDFE1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964B9393-B860-4BC1-B51C-9494762B94F6}" type="pres">
      <dgm:prSet presAssocID="{584C2D1F-31B2-4EC7-A3DD-9170586DDFE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6DDA5B-09B1-42E3-9605-89F12F5DB5C0}" type="pres">
      <dgm:prSet presAssocID="{584C2D1F-31B2-4EC7-A3DD-9170586DDFE1}" presName="negativeSpace" presStyleCnt="0"/>
      <dgm:spPr/>
    </dgm:pt>
    <dgm:pt modelId="{BC938ECA-64E7-4B9F-B4F7-29B8BAE76BC5}" type="pres">
      <dgm:prSet presAssocID="{584C2D1F-31B2-4EC7-A3DD-9170586DDFE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0F33CAE3-AC06-4EAE-8641-754C6445F9B0}" srcId="{C1CF935D-73DE-4A82-9F6E-549D878A253D}" destId="{B677A647-9531-4E0F-882D-A515FB186F6C}" srcOrd="2" destOrd="0" parTransId="{7DAB80DE-4531-43B8-96B2-2F20204DED85}" sibTransId="{07B804BD-EDF2-4E0E-A324-F7AB992D2587}"/>
    <dgm:cxn modelId="{05DB5EAB-E24F-436E-ABD8-2759840B519E}" type="presOf" srcId="{5BDF89B5-3D64-4AD3-B303-F95A1182E5DB}" destId="{C610B5D5-5A71-4970-BA76-956E05E5CC5F}" srcOrd="0" destOrd="0" presId="urn:microsoft.com/office/officeart/2005/8/layout/list1"/>
    <dgm:cxn modelId="{2446C939-19E7-4BE2-A357-90571668FBB7}" type="presOf" srcId="{B677A647-9531-4E0F-882D-A515FB186F6C}" destId="{3298FBA7-6F48-4FED-885A-86A286FBAF26}" srcOrd="1" destOrd="0" presId="urn:microsoft.com/office/officeart/2005/8/layout/list1"/>
    <dgm:cxn modelId="{6382E7FE-32A6-4F7A-BF58-56B1BBFBF124}" type="presOf" srcId="{C1CF935D-73DE-4A82-9F6E-549D878A253D}" destId="{D89C6509-8B2F-4C5F-AA99-EC6195239835}" srcOrd="0" destOrd="0" presId="urn:microsoft.com/office/officeart/2005/8/layout/list1"/>
    <dgm:cxn modelId="{6296B00D-36EC-4F37-B7A4-C64ED691DBC1}" type="presOf" srcId="{344D547C-FE2D-404A-A85F-7DAED2816B41}" destId="{64F2B568-1126-40FF-9D9B-0AECD4FA2BE3}" srcOrd="0" destOrd="0" presId="urn:microsoft.com/office/officeart/2005/8/layout/list1"/>
    <dgm:cxn modelId="{625D7B5D-A90B-4887-BCA0-63DB79BA85DB}" srcId="{C1CF935D-73DE-4A82-9F6E-549D878A253D}" destId="{344D547C-FE2D-404A-A85F-7DAED2816B41}" srcOrd="3" destOrd="0" parTransId="{A025BF9F-6AEE-4482-A736-6FF87BA08A96}" sibTransId="{AFA31057-03E1-43F6-9423-7996D5825528}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CE499D6C-5B5A-48E1-9000-B1011113EAA6}" type="presOf" srcId="{96654F84-FD0A-4039-A607-40F88DD5E553}" destId="{A85F5C87-DB2E-4CFF-95AA-B002F3C06BCB}" srcOrd="1" destOrd="0" presId="urn:microsoft.com/office/officeart/2005/8/layout/list1"/>
    <dgm:cxn modelId="{788FBFD7-8649-47BA-AB81-125AED65DA5B}" type="presOf" srcId="{5BDF89B5-3D64-4AD3-B303-F95A1182E5DB}" destId="{1EBB76BD-A9FF-4F59-9B1D-5722402C07C7}" srcOrd="1" destOrd="0" presId="urn:microsoft.com/office/officeart/2005/8/layout/list1"/>
    <dgm:cxn modelId="{D882021F-C815-4575-9690-A582F8336D03}" type="presOf" srcId="{584C2D1F-31B2-4EC7-A3DD-9170586DDFE1}" destId="{964B9393-B860-4BC1-B51C-9494762B94F6}" srcOrd="1" destOrd="0" presId="urn:microsoft.com/office/officeart/2005/8/layout/list1"/>
    <dgm:cxn modelId="{7BF90DD3-D238-4B0D-B879-9C05B997BD7D}" type="presOf" srcId="{96654F84-FD0A-4039-A607-40F88DD5E553}" destId="{802A95F7-58EB-4883-81BB-28AE48F89C62}" srcOrd="0" destOrd="0" presId="urn:microsoft.com/office/officeart/2005/8/layout/list1"/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67579646-7847-40D1-AA41-1F9DE54C42C4}" type="presOf" srcId="{584C2D1F-31B2-4EC7-A3DD-9170586DDFE1}" destId="{267BCAEB-2871-4E74-A09C-7DFD9A79CF3D}" srcOrd="0" destOrd="0" presId="urn:microsoft.com/office/officeart/2005/8/layout/list1"/>
    <dgm:cxn modelId="{D9925B47-F403-4B30-BEB0-32ED31841A7E}" srcId="{C1CF935D-73DE-4A82-9F6E-549D878A253D}" destId="{584C2D1F-31B2-4EC7-A3DD-9170586DDFE1}" srcOrd="4" destOrd="0" parTransId="{548975CE-2DBC-4B0D-876D-6B4328A36528}" sibTransId="{02FC12EF-E6B5-4C71-B12C-0832D448F408}"/>
    <dgm:cxn modelId="{914552C8-ACBA-4C17-9EA1-9EECE178E9A9}" type="presOf" srcId="{B677A647-9531-4E0F-882D-A515FB186F6C}" destId="{45557956-9896-4DCA-9BEE-B0C6FC70B56D}" srcOrd="0" destOrd="0" presId="urn:microsoft.com/office/officeart/2005/8/layout/list1"/>
    <dgm:cxn modelId="{756F9799-F965-4BCA-95FA-460D6D285619}" type="presOf" srcId="{344D547C-FE2D-404A-A85F-7DAED2816B41}" destId="{0FA045A1-6953-4E60-BD87-ACE0A14EEA4F}" srcOrd="1" destOrd="0" presId="urn:microsoft.com/office/officeart/2005/8/layout/list1"/>
    <dgm:cxn modelId="{5797DB49-8302-4F9E-A636-2B4AA4D70922}" type="presParOf" srcId="{D89C6509-8B2F-4C5F-AA99-EC6195239835}" destId="{E76D02C9-6A96-4E1D-AEB4-D216374E906C}" srcOrd="0" destOrd="0" presId="urn:microsoft.com/office/officeart/2005/8/layout/list1"/>
    <dgm:cxn modelId="{11D3A699-D10B-4BBF-B0F1-56092FCB3C08}" type="presParOf" srcId="{E76D02C9-6A96-4E1D-AEB4-D216374E906C}" destId="{C610B5D5-5A71-4970-BA76-956E05E5CC5F}" srcOrd="0" destOrd="0" presId="urn:microsoft.com/office/officeart/2005/8/layout/list1"/>
    <dgm:cxn modelId="{11545ABB-3317-4EE6-9DA0-A1B6D2076C3B}" type="presParOf" srcId="{E76D02C9-6A96-4E1D-AEB4-D216374E906C}" destId="{1EBB76BD-A9FF-4F59-9B1D-5722402C07C7}" srcOrd="1" destOrd="0" presId="urn:microsoft.com/office/officeart/2005/8/layout/list1"/>
    <dgm:cxn modelId="{01A5B275-AC7B-4789-8C5A-418FA89C0FE9}" type="presParOf" srcId="{D89C6509-8B2F-4C5F-AA99-EC6195239835}" destId="{2B096E8C-069F-4384-A652-376FCC11F1A5}" srcOrd="1" destOrd="0" presId="urn:microsoft.com/office/officeart/2005/8/layout/list1"/>
    <dgm:cxn modelId="{50261155-5480-472D-8144-243A43FE5E08}" type="presParOf" srcId="{D89C6509-8B2F-4C5F-AA99-EC6195239835}" destId="{656D2653-D397-4363-9948-1BF5912F58F6}" srcOrd="2" destOrd="0" presId="urn:microsoft.com/office/officeart/2005/8/layout/list1"/>
    <dgm:cxn modelId="{B2F146A4-54CE-4CB7-B4AC-7F5FF3831F81}" type="presParOf" srcId="{D89C6509-8B2F-4C5F-AA99-EC6195239835}" destId="{425E6B9B-8D2C-43A9-9AD7-E9CEFCB026E0}" srcOrd="3" destOrd="0" presId="urn:microsoft.com/office/officeart/2005/8/layout/list1"/>
    <dgm:cxn modelId="{DE791AFB-8DA0-4371-96A1-B45E17779EA9}" type="presParOf" srcId="{D89C6509-8B2F-4C5F-AA99-EC6195239835}" destId="{95757B4E-A614-4586-9CC1-3E74D5B079F0}" srcOrd="4" destOrd="0" presId="urn:microsoft.com/office/officeart/2005/8/layout/list1"/>
    <dgm:cxn modelId="{542CB17F-6290-404E-8D52-01C582334071}" type="presParOf" srcId="{95757B4E-A614-4586-9CC1-3E74D5B079F0}" destId="{802A95F7-58EB-4883-81BB-28AE48F89C62}" srcOrd="0" destOrd="0" presId="urn:microsoft.com/office/officeart/2005/8/layout/list1"/>
    <dgm:cxn modelId="{DD515497-F172-4E24-B7D3-E1CA4C089052}" type="presParOf" srcId="{95757B4E-A614-4586-9CC1-3E74D5B079F0}" destId="{A85F5C87-DB2E-4CFF-95AA-B002F3C06BCB}" srcOrd="1" destOrd="0" presId="urn:microsoft.com/office/officeart/2005/8/layout/list1"/>
    <dgm:cxn modelId="{2DD7B26C-C6F5-40BA-B168-6F7A4CE559A6}" type="presParOf" srcId="{D89C6509-8B2F-4C5F-AA99-EC6195239835}" destId="{9261C5E6-300D-48E1-B812-D11F61340807}" srcOrd="5" destOrd="0" presId="urn:microsoft.com/office/officeart/2005/8/layout/list1"/>
    <dgm:cxn modelId="{90873D00-3CA1-4957-A53E-228A511664D9}" type="presParOf" srcId="{D89C6509-8B2F-4C5F-AA99-EC6195239835}" destId="{E8039DC9-3940-4717-9FC2-E0FB2B845D40}" srcOrd="6" destOrd="0" presId="urn:microsoft.com/office/officeart/2005/8/layout/list1"/>
    <dgm:cxn modelId="{E83626D9-6A2B-4E20-9BB7-D920307640C0}" type="presParOf" srcId="{D89C6509-8B2F-4C5F-AA99-EC6195239835}" destId="{AC3DD5B4-A211-4DB4-B32D-D3155674C6DB}" srcOrd="7" destOrd="0" presId="urn:microsoft.com/office/officeart/2005/8/layout/list1"/>
    <dgm:cxn modelId="{64C910BA-53E7-43E5-B107-175C5495B994}" type="presParOf" srcId="{D89C6509-8B2F-4C5F-AA99-EC6195239835}" destId="{2657AC2C-B22E-4C06-82CB-A6C3DDC16AE3}" srcOrd="8" destOrd="0" presId="urn:microsoft.com/office/officeart/2005/8/layout/list1"/>
    <dgm:cxn modelId="{A97A4DA9-44A4-496C-BFD6-61B0DAC20568}" type="presParOf" srcId="{2657AC2C-B22E-4C06-82CB-A6C3DDC16AE3}" destId="{45557956-9896-4DCA-9BEE-B0C6FC70B56D}" srcOrd="0" destOrd="0" presId="urn:microsoft.com/office/officeart/2005/8/layout/list1"/>
    <dgm:cxn modelId="{2DC7D313-F4A9-449D-A187-007762B95E9A}" type="presParOf" srcId="{2657AC2C-B22E-4C06-82CB-A6C3DDC16AE3}" destId="{3298FBA7-6F48-4FED-885A-86A286FBAF26}" srcOrd="1" destOrd="0" presId="urn:microsoft.com/office/officeart/2005/8/layout/list1"/>
    <dgm:cxn modelId="{E120BAEC-F7E9-489A-9890-0956E4998739}" type="presParOf" srcId="{D89C6509-8B2F-4C5F-AA99-EC6195239835}" destId="{3719F7A0-0ABE-4D6F-8AF7-C5219DAF767B}" srcOrd="9" destOrd="0" presId="urn:microsoft.com/office/officeart/2005/8/layout/list1"/>
    <dgm:cxn modelId="{427A3253-C8A2-497B-8859-65F46254B78B}" type="presParOf" srcId="{D89C6509-8B2F-4C5F-AA99-EC6195239835}" destId="{7281E192-0F65-48D7-B735-F7D840E37B27}" srcOrd="10" destOrd="0" presId="urn:microsoft.com/office/officeart/2005/8/layout/list1"/>
    <dgm:cxn modelId="{847B21F5-35BB-46D3-A840-918525456CBB}" type="presParOf" srcId="{D89C6509-8B2F-4C5F-AA99-EC6195239835}" destId="{16332E3B-C480-4558-B382-F0503CC2D578}" srcOrd="11" destOrd="0" presId="urn:microsoft.com/office/officeart/2005/8/layout/list1"/>
    <dgm:cxn modelId="{6D672BFE-DC8F-4E1F-897F-9275AC31C50F}" type="presParOf" srcId="{D89C6509-8B2F-4C5F-AA99-EC6195239835}" destId="{99A3F9E4-9179-468B-961F-215EE7AE5C81}" srcOrd="12" destOrd="0" presId="urn:microsoft.com/office/officeart/2005/8/layout/list1"/>
    <dgm:cxn modelId="{E2189CEE-6A4E-4D75-B57E-0A8BCAAFEEE6}" type="presParOf" srcId="{99A3F9E4-9179-468B-961F-215EE7AE5C81}" destId="{64F2B568-1126-40FF-9D9B-0AECD4FA2BE3}" srcOrd="0" destOrd="0" presId="urn:microsoft.com/office/officeart/2005/8/layout/list1"/>
    <dgm:cxn modelId="{14DB557B-29E0-49DE-9C0C-B60D97AC586D}" type="presParOf" srcId="{99A3F9E4-9179-468B-961F-215EE7AE5C81}" destId="{0FA045A1-6953-4E60-BD87-ACE0A14EEA4F}" srcOrd="1" destOrd="0" presId="urn:microsoft.com/office/officeart/2005/8/layout/list1"/>
    <dgm:cxn modelId="{8408A3E4-927D-429E-AF10-FBCD1EB9386B}" type="presParOf" srcId="{D89C6509-8B2F-4C5F-AA99-EC6195239835}" destId="{00716204-C7AB-433E-B0DD-980B4EA82CB4}" srcOrd="13" destOrd="0" presId="urn:microsoft.com/office/officeart/2005/8/layout/list1"/>
    <dgm:cxn modelId="{B2110B09-C17F-4F33-897B-C5C2D8253634}" type="presParOf" srcId="{D89C6509-8B2F-4C5F-AA99-EC6195239835}" destId="{884D1FB8-A23E-4EB8-A036-14BEF0BB7993}" srcOrd="14" destOrd="0" presId="urn:microsoft.com/office/officeart/2005/8/layout/list1"/>
    <dgm:cxn modelId="{527402AD-DC1F-4233-B9C6-8922FF516079}" type="presParOf" srcId="{D89C6509-8B2F-4C5F-AA99-EC6195239835}" destId="{DE301283-5C2A-4C56-88CD-0770A3A88B55}" srcOrd="15" destOrd="0" presId="urn:microsoft.com/office/officeart/2005/8/layout/list1"/>
    <dgm:cxn modelId="{A056F2B2-BA41-432E-836F-CB166B69C4E9}" type="presParOf" srcId="{D89C6509-8B2F-4C5F-AA99-EC6195239835}" destId="{3A57D0F8-9548-4D3F-B9DE-15DE6FFA950F}" srcOrd="16" destOrd="0" presId="urn:microsoft.com/office/officeart/2005/8/layout/list1"/>
    <dgm:cxn modelId="{F6E774A4-C116-483C-A8A7-6A7DEA65F8CA}" type="presParOf" srcId="{3A57D0F8-9548-4D3F-B9DE-15DE6FFA950F}" destId="{267BCAEB-2871-4E74-A09C-7DFD9A79CF3D}" srcOrd="0" destOrd="0" presId="urn:microsoft.com/office/officeart/2005/8/layout/list1"/>
    <dgm:cxn modelId="{F02A4248-73AC-4BE1-B05C-1AC25778B168}" type="presParOf" srcId="{3A57D0F8-9548-4D3F-B9DE-15DE6FFA950F}" destId="{964B9393-B860-4BC1-B51C-9494762B94F6}" srcOrd="1" destOrd="0" presId="urn:microsoft.com/office/officeart/2005/8/layout/list1"/>
    <dgm:cxn modelId="{EFD0331D-7B0C-4C0C-87C9-BA6BC3348940}" type="presParOf" srcId="{D89C6509-8B2F-4C5F-AA99-EC6195239835}" destId="{246DDA5B-09B1-42E3-9605-89F12F5DB5C0}" srcOrd="17" destOrd="0" presId="urn:microsoft.com/office/officeart/2005/8/layout/list1"/>
    <dgm:cxn modelId="{B7FA9C0A-3754-4DE5-A864-A0513248E72E}" type="presParOf" srcId="{D89C6509-8B2F-4C5F-AA99-EC6195239835}" destId="{BC938ECA-64E7-4B9F-B4F7-29B8BAE76BC5}" srcOrd="18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8A180-043A-4E8B-9249-BB27FC48D125}" type="datetimeFigureOut">
              <a:rPr lang="es-ES" smtClean="0"/>
              <a:pPr/>
              <a:t>01/05/2011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63853-A445-464A-BBD8-B4C1584E433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MX" smtClean="0"/>
              <a:t> El proceso en estudio, abarcara desde la recolección de la materia prima (residuo agrícola) hasta la producción de Bioetanol, Pasando por la logística del transporte y el diseño de la planta, que servirá para procesar la materia prima.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MX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MX" smtClean="0"/>
              <a:t>Pero este único proceso no es suficiente para hacer sustentable el negocio, ya que al producir solamente bioetanol, esto implicaría que el negocio no fuese rentable.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MX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MX" smtClean="0"/>
              <a:t>Es por esto que es necesario estudiar posibles productos secundarios, los cuales permitan que el negocio pueda ser rentable ante la atenta mirada de un inversionista.</a:t>
            </a:r>
            <a:endParaRPr lang="es-CL" smtClean="0"/>
          </a:p>
        </p:txBody>
      </p:sp>
      <p:sp>
        <p:nvSpPr>
          <p:cNvPr id="307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A3E828-72FA-4330-A40B-C5F6B27F9A36}" type="slidenum">
              <a:rPr lang="es-ES" smtClean="0"/>
              <a:pPr/>
              <a:t>3</a:t>
            </a:fld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MX" smtClean="0"/>
              <a:t> Aquí se muestran los objetivos específicos que abarcara el estudio realizado (Memoria).</a:t>
            </a:r>
            <a:endParaRPr lang="es-CL" smtClean="0"/>
          </a:p>
        </p:txBody>
      </p:sp>
      <p:sp>
        <p:nvSpPr>
          <p:cNvPr id="317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DBAAD90-C429-4269-982E-8461E6825B1E}" type="slidenum">
              <a:rPr lang="es-ES" smtClean="0"/>
              <a:pPr/>
              <a:t>4</a:t>
            </a:fld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63853-A445-464A-BBD8-B4C1584E4335}" type="slidenum">
              <a:rPr lang="es-ES" smtClean="0"/>
              <a:pPr/>
              <a:t>38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01-05-2011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01-05-2011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01-05-2011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A0EDAAC-0146-4378-A5C5-8AA5D7EE1F58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01-05-2011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01-05-2011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01-05-2011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01-05-2011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01-05-2011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01-05-2011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01-05-2011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01-05-2011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1CB4C-A0B0-41EF-93CA-3EEF18DBFDD8}" type="datetimeFigureOut">
              <a:rPr lang="es-CL" smtClean="0"/>
              <a:pPr/>
              <a:t>01-05-2011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1714488"/>
            <a:ext cx="7772400" cy="1254001"/>
          </a:xfrm>
        </p:spPr>
        <p:txBody>
          <a:bodyPr>
            <a:noAutofit/>
          </a:bodyPr>
          <a:lstStyle/>
          <a:p>
            <a:r>
              <a:rPr lang="es-ES" sz="2000" dirty="0" smtClean="0"/>
              <a:t>“Diseño de procesos para la producción de Biocombustibles”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Balances de Masa</a:t>
            </a:r>
            <a:endParaRPr lang="es-CL" dirty="0"/>
          </a:p>
        </p:txBody>
      </p:sp>
      <p:pic>
        <p:nvPicPr>
          <p:cNvPr id="8" name="Picture 4" descr="C:\Documents and Settings\Administrador\Application Data\SSH\temp\Logo1_Transparente.gif"/>
          <p:cNvPicPr>
            <a:picLocks noChangeAspect="1" noChangeArrowheads="1"/>
          </p:cNvPicPr>
          <p:nvPr/>
        </p:nvPicPr>
        <p:blipFill>
          <a:blip r:embed="rId2" cstate="print"/>
          <a:srcRect r="42500"/>
          <a:stretch>
            <a:fillRect/>
          </a:stretch>
        </p:blipFill>
        <p:spPr bwMode="auto">
          <a:xfrm>
            <a:off x="0" y="142852"/>
            <a:ext cx="1572206" cy="88496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21" y="5500702"/>
            <a:ext cx="1828779" cy="10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10 Rectángulo"/>
          <p:cNvSpPr/>
          <p:nvPr/>
        </p:nvSpPr>
        <p:spPr>
          <a:xfrm>
            <a:off x="928662" y="4000504"/>
            <a:ext cx="70009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2400" dirty="0" err="1" smtClean="0">
                <a:solidFill>
                  <a:schemeClr val="tx2"/>
                </a:solidFill>
              </a:rPr>
              <a:t>Profs</a:t>
            </a:r>
            <a:r>
              <a:rPr lang="es-ES" sz="2400" dirty="0" smtClean="0">
                <a:solidFill>
                  <a:schemeClr val="tx2"/>
                </a:solidFill>
              </a:rPr>
              <a:t>. </a:t>
            </a:r>
            <a:r>
              <a:rPr lang="es-ES" sz="2400" dirty="0" err="1" smtClean="0">
                <a:solidFill>
                  <a:schemeClr val="tx2"/>
                </a:solidFill>
              </a:rPr>
              <a:t>M.Elena</a:t>
            </a:r>
            <a:r>
              <a:rPr lang="es-ES" sz="2400" dirty="0" smtClean="0">
                <a:solidFill>
                  <a:schemeClr val="tx2"/>
                </a:solidFill>
              </a:rPr>
              <a:t> Lienqueo y Oriana Salazar</a:t>
            </a:r>
          </a:p>
          <a:p>
            <a:pPr algn="ctr">
              <a:defRPr/>
            </a:pPr>
            <a:r>
              <a:rPr lang="es-ES" dirty="0" smtClean="0">
                <a:solidFill>
                  <a:schemeClr val="tx2"/>
                </a:solidFill>
              </a:rPr>
              <a:t>Centro de Ing. Bioquímica y Biotecnología</a:t>
            </a:r>
          </a:p>
          <a:p>
            <a:pPr algn="ctr">
              <a:defRPr/>
            </a:pPr>
            <a:r>
              <a:rPr lang="es-ES" dirty="0" smtClean="0">
                <a:solidFill>
                  <a:schemeClr val="tx2"/>
                </a:solidFill>
              </a:rPr>
              <a:t>Facultad de Ciencias. Físicas y Matemáticas</a:t>
            </a:r>
          </a:p>
          <a:p>
            <a:pPr algn="ctr">
              <a:defRPr/>
            </a:pPr>
            <a:r>
              <a:rPr lang="es-ES" dirty="0" smtClean="0">
                <a:solidFill>
                  <a:schemeClr val="tx2"/>
                </a:solidFill>
              </a:rPr>
              <a:t>Universidad de Chile</a:t>
            </a:r>
          </a:p>
          <a:p>
            <a:pPr algn="ctr">
              <a:defRPr/>
            </a:pPr>
            <a:r>
              <a:rPr lang="es-ES" dirty="0" smtClean="0">
                <a:solidFill>
                  <a:schemeClr val="tx2"/>
                </a:solidFill>
              </a:rPr>
              <a:t>Plaza </a:t>
            </a:r>
            <a:r>
              <a:rPr lang="es-ES" dirty="0" err="1" smtClean="0">
                <a:solidFill>
                  <a:schemeClr val="tx2"/>
                </a:solidFill>
              </a:rPr>
              <a:t>Ercilla</a:t>
            </a:r>
            <a:r>
              <a:rPr lang="es-ES" dirty="0" smtClean="0">
                <a:solidFill>
                  <a:schemeClr val="tx2"/>
                </a:solidFill>
              </a:rPr>
              <a:t> 847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395288" y="5715000"/>
            <a:ext cx="87487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3200" dirty="0">
                <a:solidFill>
                  <a:schemeClr val="tx2">
                    <a:lumMod val="90000"/>
                  </a:schemeClr>
                </a:solidFill>
              </a:rPr>
              <a:t>Diagrama de Bloques de producción de Biomasa</a:t>
            </a:r>
            <a:endParaRPr lang="es-ES_tradnl" sz="4400" dirty="0">
              <a:solidFill>
                <a:schemeClr val="tx2">
                  <a:lumMod val="90000"/>
                </a:schemeClr>
              </a:solidFill>
            </a:endParaRPr>
          </a:p>
        </p:txBody>
      </p:sp>
      <p:graphicFrame>
        <p:nvGraphicFramePr>
          <p:cNvPr id="60421" name="Object 5"/>
          <p:cNvGraphicFramePr>
            <a:graphicFrameLocks noChangeAspect="1"/>
          </p:cNvGraphicFramePr>
          <p:nvPr/>
        </p:nvGraphicFramePr>
        <p:xfrm>
          <a:off x="395288" y="549275"/>
          <a:ext cx="8497887" cy="4924425"/>
        </p:xfrm>
        <a:graphic>
          <a:graphicData uri="http://schemas.openxmlformats.org/presentationml/2006/ole">
            <p:oleObj spid="_x0000_s1026" name="Imagen de mapa de bits" r:id="rId3" imgW="7411485" imgH="4296375" progId="PBrush">
              <p:embed/>
            </p:oleObj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4643438" y="1000108"/>
            <a:ext cx="39290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u="sng" dirty="0" smtClean="0">
                <a:solidFill>
                  <a:srgbClr val="FF0000"/>
                </a:solidFill>
              </a:rPr>
              <a:t>NO SE ESPECIFICA EL EQUIPO</a:t>
            </a:r>
            <a:endParaRPr lang="es-ES" sz="20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b="1" dirty="0" smtClean="0">
                <a:latin typeface="Comic Sans MS" pitchFamily="66" charset="0"/>
              </a:rPr>
              <a:t>Realicen el diagrama de bloques de sus procesos de producción de biocombustible.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DIAGRAMAS DE FLUJO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es-ES" sz="4500" b="1" dirty="0" smtClean="0">
                <a:latin typeface="Comic Sans MS" pitchFamily="66" charset="0"/>
              </a:rPr>
              <a:t>Representación </a:t>
            </a:r>
            <a:r>
              <a:rPr lang="es-ES_tradnl" sz="4500" b="1" dirty="0" smtClean="0">
                <a:latin typeface="Comic Sans MS" pitchFamily="66" charset="0"/>
              </a:rPr>
              <a:t>esquemática del proceso, donde se ilustran sus características esenciales: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s-ES_tradnl" sz="4500" b="1" dirty="0" smtClean="0">
                <a:latin typeface="Comic Sans MS" pitchFamily="66" charset="0"/>
              </a:rPr>
              <a:t>	i)	la secuencia en que ocurren las operaciones unitarias.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s-ES_tradnl" sz="4500" b="1" dirty="0" smtClean="0">
                <a:latin typeface="Comic Sans MS" pitchFamily="66" charset="0"/>
              </a:rPr>
              <a:t>	</a:t>
            </a:r>
            <a:r>
              <a:rPr lang="es-ES_tradnl" sz="4500" b="1" dirty="0" err="1" smtClean="0">
                <a:latin typeface="Comic Sans MS" pitchFamily="66" charset="0"/>
              </a:rPr>
              <a:t>ii</a:t>
            </a:r>
            <a:r>
              <a:rPr lang="es-ES_tradnl" sz="4500" b="1" dirty="0" smtClean="0">
                <a:latin typeface="Comic Sans MS" pitchFamily="66" charset="0"/>
              </a:rPr>
              <a:t>)	los </a:t>
            </a:r>
            <a:r>
              <a:rPr lang="es-ES_tradnl" sz="4500" b="1" u="sng" dirty="0" smtClean="0">
                <a:latin typeface="Comic Sans MS" pitchFamily="66" charset="0"/>
              </a:rPr>
              <a:t>equipos</a:t>
            </a:r>
            <a:r>
              <a:rPr lang="es-ES_tradnl" sz="4500" b="1" dirty="0" smtClean="0">
                <a:latin typeface="Comic Sans MS" pitchFamily="66" charset="0"/>
              </a:rPr>
              <a:t> utilizados para realizar cada operación.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s-ES_tradnl" sz="4500" b="1" dirty="0" smtClean="0">
                <a:latin typeface="Comic Sans MS" pitchFamily="66" charset="0"/>
              </a:rPr>
              <a:t>	</a:t>
            </a:r>
            <a:r>
              <a:rPr lang="es-ES_tradnl" sz="4500" b="1" dirty="0" err="1" smtClean="0">
                <a:latin typeface="Comic Sans MS" pitchFamily="66" charset="0"/>
              </a:rPr>
              <a:t>iii</a:t>
            </a:r>
            <a:r>
              <a:rPr lang="es-ES_tradnl" sz="4500" b="1" dirty="0" smtClean="0">
                <a:latin typeface="Comic Sans MS" pitchFamily="66" charset="0"/>
              </a:rPr>
              <a:t>) los </a:t>
            </a:r>
            <a:r>
              <a:rPr lang="es-ES_tradnl" sz="4500" b="1" u="sng" dirty="0" smtClean="0">
                <a:latin typeface="Comic Sans MS" pitchFamily="66" charset="0"/>
              </a:rPr>
              <a:t>distintos flujos de materia </a:t>
            </a:r>
            <a:r>
              <a:rPr lang="es-ES_tradnl" sz="4500" b="1" dirty="0" smtClean="0">
                <a:latin typeface="Comic Sans MS" pitchFamily="66" charset="0"/>
              </a:rPr>
              <a:t>y </a:t>
            </a:r>
            <a:r>
              <a:rPr lang="es-ES_tradnl" sz="4500" b="1" dirty="0" smtClean="0">
                <a:latin typeface="Comic Sans MS" pitchFamily="66" charset="0"/>
              </a:rPr>
              <a:t>energía</a:t>
            </a:r>
            <a:endParaRPr lang="es-ES" sz="4500" b="1" dirty="0" smtClean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786190"/>
            <a:ext cx="2786050" cy="1139825"/>
          </a:xfrm>
        </p:spPr>
        <p:txBody>
          <a:bodyPr>
            <a:normAutofit fontScale="90000"/>
          </a:bodyPr>
          <a:lstStyle/>
          <a:p>
            <a:r>
              <a:rPr lang="es-ES" sz="3600" b="1" dirty="0">
                <a:latin typeface="Comic Sans MS" pitchFamily="66" charset="0"/>
              </a:rPr>
              <a:t>Diagrama de</a:t>
            </a:r>
            <a:r>
              <a:rPr lang="es-CL" sz="3600" b="1" dirty="0">
                <a:latin typeface="Comic Sans MS" pitchFamily="66" charset="0"/>
              </a:rPr>
              <a:t> </a:t>
            </a:r>
            <a:r>
              <a:rPr lang="es-ES" sz="3600" b="1" dirty="0">
                <a:latin typeface="Comic Sans MS" pitchFamily="66" charset="0"/>
              </a:rPr>
              <a:t>flujos (</a:t>
            </a:r>
            <a:r>
              <a:rPr lang="es-ES" sz="3600" b="1" dirty="0" err="1">
                <a:latin typeface="Comic Sans MS" pitchFamily="66" charset="0"/>
              </a:rPr>
              <a:t>flowsheet</a:t>
            </a:r>
            <a:r>
              <a:rPr lang="es-ES" sz="3600" b="1" dirty="0">
                <a:latin typeface="Comic Sans MS" pitchFamily="66" charset="0"/>
              </a:rPr>
              <a:t>)</a:t>
            </a:r>
          </a:p>
        </p:txBody>
      </p:sp>
      <p:graphicFrame>
        <p:nvGraphicFramePr>
          <p:cNvPr id="15364" name="Object 4"/>
          <p:cNvGraphicFramePr>
            <a:graphicFrameLocks noChangeAspect="1"/>
          </p:cNvGraphicFramePr>
          <p:nvPr>
            <p:ph type="body" idx="1"/>
          </p:nvPr>
        </p:nvGraphicFramePr>
        <p:xfrm>
          <a:off x="2857488" y="3459163"/>
          <a:ext cx="6286512" cy="3398837"/>
        </p:xfrm>
        <a:graphic>
          <a:graphicData uri="http://schemas.openxmlformats.org/presentationml/2006/ole">
            <p:oleObj spid="_x0000_s2050" name="Documento" r:id="rId3" imgW="4359240" imgH="1618920" progId="Word.Document.8">
              <p:embed/>
            </p:oleObj>
          </a:graphicData>
        </a:graphic>
      </p:graphicFrame>
      <p:pic>
        <p:nvPicPr>
          <p:cNvPr id="14541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9345" y="0"/>
            <a:ext cx="6624655" cy="2155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500042"/>
            <a:ext cx="2571736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Diagrama de Bloques</a:t>
            </a:r>
            <a:endParaRPr kumimoji="0" lang="es-ES" sz="36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0"/>
            <a:ext cx="7772400" cy="1143000"/>
          </a:xfrm>
          <a:noFill/>
          <a:ln/>
        </p:spPr>
        <p:txBody>
          <a:bodyPr/>
          <a:lstStyle/>
          <a:p>
            <a:r>
              <a:rPr lang="es-CL" dirty="0"/>
              <a:t>DIAGRAMAS DE FLUJO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908050"/>
            <a:ext cx="8072494" cy="4878404"/>
          </a:xfrm>
          <a:noFill/>
          <a:ln/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s-ES_tradnl" sz="2000" u="sng" dirty="0" smtClean="0">
                <a:solidFill>
                  <a:schemeClr val="tx2">
                    <a:lumMod val="90000"/>
                  </a:schemeClr>
                </a:solidFill>
                <a:latin typeface="Comic Sans MS" pitchFamily="66" charset="0"/>
              </a:rPr>
              <a:t>Convenciones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s-ES_tradnl" sz="2000" u="sng" dirty="0">
              <a:solidFill>
                <a:schemeClr val="tx2">
                  <a:lumMod val="90000"/>
                </a:schemeClr>
              </a:solidFill>
              <a:latin typeface="Comic Sans MS" pitchFamily="66" charset="0"/>
            </a:endParaRPr>
          </a:p>
          <a:p>
            <a:pPr algn="just">
              <a:lnSpc>
                <a:spcPct val="120000"/>
              </a:lnSpc>
            </a:pPr>
            <a:r>
              <a:rPr lang="es-ES_tradnl" sz="2000" dirty="0">
                <a:solidFill>
                  <a:schemeClr val="tx2">
                    <a:lumMod val="90000"/>
                  </a:schemeClr>
                </a:solidFill>
                <a:latin typeface="Comic Sans MS" pitchFamily="66" charset="0"/>
              </a:rPr>
              <a:t>Se representan TODOS los equipos de proceso junto son su descripción. Cada equipo tiene un número y un nombre.</a:t>
            </a:r>
          </a:p>
          <a:p>
            <a:pPr>
              <a:lnSpc>
                <a:spcPct val="120000"/>
              </a:lnSpc>
            </a:pPr>
            <a:r>
              <a:rPr lang="es-ES_tradnl" sz="2000" dirty="0" smtClean="0">
                <a:solidFill>
                  <a:schemeClr val="tx2">
                    <a:lumMod val="90000"/>
                  </a:schemeClr>
                </a:solidFill>
                <a:latin typeface="Comic Sans MS" pitchFamily="66" charset="0"/>
              </a:rPr>
              <a:t>Todas </a:t>
            </a:r>
            <a:r>
              <a:rPr lang="es-ES_tradnl" sz="2000" dirty="0">
                <a:solidFill>
                  <a:schemeClr val="tx2">
                    <a:lumMod val="90000"/>
                  </a:schemeClr>
                </a:solidFill>
                <a:latin typeface="Comic Sans MS" pitchFamily="66" charset="0"/>
              </a:rPr>
              <a:t>las corrientes de proceso tienen un número.</a:t>
            </a:r>
          </a:p>
          <a:p>
            <a:pPr>
              <a:lnSpc>
                <a:spcPct val="120000"/>
              </a:lnSpc>
            </a:pPr>
            <a:r>
              <a:rPr lang="es-ES_tradnl" sz="2000" dirty="0" smtClean="0">
                <a:solidFill>
                  <a:schemeClr val="tx2">
                    <a:lumMod val="90000"/>
                  </a:schemeClr>
                </a:solidFill>
                <a:latin typeface="Comic Sans MS" pitchFamily="66" charset="0"/>
              </a:rPr>
              <a:t>Se </a:t>
            </a:r>
            <a:r>
              <a:rPr lang="es-ES_tradnl" sz="2000" dirty="0">
                <a:solidFill>
                  <a:schemeClr val="tx2">
                    <a:lumMod val="90000"/>
                  </a:schemeClr>
                </a:solidFill>
                <a:latin typeface="Comic Sans MS" pitchFamily="66" charset="0"/>
              </a:rPr>
              <a:t>debe incluir una descripción de las condiciones (temperatura, presión), flujos y composición química, ya sea en el diagrama o una TABLA adjunta.</a:t>
            </a:r>
          </a:p>
          <a:p>
            <a:pPr>
              <a:lnSpc>
                <a:spcPct val="120000"/>
              </a:lnSpc>
            </a:pPr>
            <a:r>
              <a:rPr lang="es-ES_tradnl" sz="2000" dirty="0" smtClean="0">
                <a:solidFill>
                  <a:schemeClr val="tx2">
                    <a:lumMod val="90000"/>
                  </a:schemeClr>
                </a:solidFill>
                <a:latin typeface="Comic Sans MS" pitchFamily="66" charset="0"/>
              </a:rPr>
              <a:t>Se </a:t>
            </a:r>
            <a:r>
              <a:rPr lang="es-ES_tradnl" sz="2000" dirty="0">
                <a:solidFill>
                  <a:schemeClr val="tx2">
                    <a:lumMod val="90000"/>
                  </a:schemeClr>
                </a:solidFill>
                <a:latin typeface="Comic Sans MS" pitchFamily="66" charset="0"/>
              </a:rPr>
              <a:t>deben representar TODAS las corrientes de servicios (vapor, aire, calefacción, etc.) que se alimentan a cada equipo de proceso.</a:t>
            </a:r>
          </a:p>
          <a:p>
            <a:pPr>
              <a:lnSpc>
                <a:spcPct val="120000"/>
              </a:lnSpc>
            </a:pPr>
            <a:r>
              <a:rPr lang="es-ES_tradnl" sz="2000" dirty="0" smtClean="0">
                <a:solidFill>
                  <a:schemeClr val="tx2">
                    <a:lumMod val="90000"/>
                  </a:schemeClr>
                </a:solidFill>
                <a:latin typeface="Comic Sans MS" pitchFamily="66" charset="0"/>
              </a:rPr>
              <a:t>Se </a:t>
            </a:r>
            <a:r>
              <a:rPr lang="es-ES_tradnl" sz="2000" dirty="0">
                <a:solidFill>
                  <a:schemeClr val="tx2">
                    <a:lumMod val="90000"/>
                  </a:schemeClr>
                </a:solidFill>
                <a:latin typeface="Comic Sans MS" pitchFamily="66" charset="0"/>
              </a:rPr>
              <a:t>deben representar los </a:t>
            </a:r>
            <a:r>
              <a:rPr lang="es-ES_tradnl" sz="2000" dirty="0" err="1">
                <a:solidFill>
                  <a:schemeClr val="tx2">
                    <a:lumMod val="90000"/>
                  </a:schemeClr>
                </a:solidFill>
                <a:latin typeface="Comic Sans MS" pitchFamily="66" charset="0"/>
              </a:rPr>
              <a:t>loops</a:t>
            </a:r>
            <a:r>
              <a:rPr lang="es-ES_tradnl" sz="2000" dirty="0">
                <a:solidFill>
                  <a:schemeClr val="tx2">
                    <a:lumMod val="90000"/>
                  </a:schemeClr>
                </a:solidFill>
                <a:latin typeface="Comic Sans MS" pitchFamily="66" charset="0"/>
              </a:rPr>
              <a:t> de control básicos que aseguran la estabilidad de las condiciones del proceso durante la operación normal.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2" name="Picture 4" descr="fdiagram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0"/>
            <a:ext cx="7956550" cy="4500570"/>
          </a:xfrm>
          <a:noFill/>
          <a:ln/>
        </p:spPr>
      </p:pic>
      <p:graphicFrame>
        <p:nvGraphicFramePr>
          <p:cNvPr id="63588" name="Group 100"/>
          <p:cNvGraphicFramePr>
            <a:graphicFrameLocks noGrp="1"/>
          </p:cNvGraphicFramePr>
          <p:nvPr>
            <p:ph sz="half" idx="2"/>
          </p:nvPr>
        </p:nvGraphicFramePr>
        <p:xfrm>
          <a:off x="0" y="4419600"/>
          <a:ext cx="8143901" cy="2438400"/>
        </p:xfrm>
        <a:graphic>
          <a:graphicData uri="http://schemas.openxmlformats.org/drawingml/2006/table">
            <a:tbl>
              <a:tblPr/>
              <a:tblGrid>
                <a:gridCol w="2196220"/>
                <a:gridCol w="1127923"/>
                <a:gridCol w="1125439"/>
                <a:gridCol w="983827"/>
                <a:gridCol w="1356489"/>
                <a:gridCol w="1354003"/>
              </a:tblGrid>
              <a:tr h="22788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Corriente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8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P1[kg/día]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8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P3 [kg/día]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8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Presion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8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Temperatura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z="4000" b="1">
                <a:solidFill>
                  <a:schemeClr val="tx1"/>
                </a:solidFill>
              </a:rPr>
              <a:t>Convenciones para la identificación de equipos</a:t>
            </a:r>
            <a:endParaRPr lang="es-CL" sz="4000" b="1">
              <a:solidFill>
                <a:schemeClr val="tx1"/>
              </a:solidFill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b="1"/>
              <a:t>C</a:t>
            </a:r>
            <a:r>
              <a:rPr lang="es-ES_tradnl"/>
              <a:t> : compresores</a:t>
            </a:r>
          </a:p>
          <a:p>
            <a:pPr>
              <a:lnSpc>
                <a:spcPct val="80000"/>
              </a:lnSpc>
            </a:pPr>
            <a:r>
              <a:rPr lang="es-ES_tradnl" b="1"/>
              <a:t>E</a:t>
            </a:r>
            <a:r>
              <a:rPr lang="es-ES_tradnl"/>
              <a:t> : intercambiadores de calor</a:t>
            </a:r>
          </a:p>
          <a:p>
            <a:pPr>
              <a:lnSpc>
                <a:spcPct val="80000"/>
              </a:lnSpc>
            </a:pPr>
            <a:r>
              <a:rPr lang="es-ES_tradnl" b="1"/>
              <a:t>H</a:t>
            </a:r>
            <a:r>
              <a:rPr lang="es-ES_tradnl"/>
              <a:t> : calentadores a llama</a:t>
            </a:r>
          </a:p>
          <a:p>
            <a:pPr>
              <a:lnSpc>
                <a:spcPct val="80000"/>
              </a:lnSpc>
            </a:pPr>
            <a:r>
              <a:rPr lang="es-ES_tradnl" b="1"/>
              <a:t>P</a:t>
            </a:r>
            <a:r>
              <a:rPr lang="es-ES_tradnl"/>
              <a:t> : bombas</a:t>
            </a:r>
          </a:p>
          <a:p>
            <a:pPr>
              <a:lnSpc>
                <a:spcPct val="80000"/>
              </a:lnSpc>
            </a:pPr>
            <a:r>
              <a:rPr lang="es-ES_tradnl" b="1"/>
              <a:t>R</a:t>
            </a:r>
            <a:r>
              <a:rPr lang="es-ES_tradnl"/>
              <a:t> : reactores</a:t>
            </a:r>
          </a:p>
          <a:p>
            <a:pPr>
              <a:lnSpc>
                <a:spcPct val="80000"/>
              </a:lnSpc>
            </a:pPr>
            <a:r>
              <a:rPr lang="es-ES_tradnl" b="1"/>
              <a:t>T</a:t>
            </a:r>
            <a:r>
              <a:rPr lang="es-ES_tradnl"/>
              <a:t> : columnas</a:t>
            </a:r>
          </a:p>
          <a:p>
            <a:pPr>
              <a:lnSpc>
                <a:spcPct val="80000"/>
              </a:lnSpc>
            </a:pPr>
            <a:r>
              <a:rPr lang="es-ES_tradnl" b="1"/>
              <a:t>TK</a:t>
            </a:r>
            <a:r>
              <a:rPr lang="es-ES_tradnl"/>
              <a:t>: estanques de almacenamiento</a:t>
            </a:r>
          </a:p>
          <a:p>
            <a:pPr>
              <a:lnSpc>
                <a:spcPct val="80000"/>
              </a:lnSpc>
            </a:pPr>
            <a:r>
              <a:rPr lang="es-ES_tradnl" b="1"/>
              <a:t>V</a:t>
            </a:r>
            <a:r>
              <a:rPr lang="es-ES_tradnl"/>
              <a:t> : estanque de proceso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2" name="Picture 4" descr="fdiagram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0"/>
            <a:ext cx="7956550" cy="4500570"/>
          </a:xfrm>
          <a:noFill/>
          <a:ln/>
        </p:spPr>
      </p:pic>
      <p:graphicFrame>
        <p:nvGraphicFramePr>
          <p:cNvPr id="63588" name="Group 100"/>
          <p:cNvGraphicFramePr>
            <a:graphicFrameLocks noGrp="1"/>
          </p:cNvGraphicFramePr>
          <p:nvPr>
            <p:ph sz="half" idx="2"/>
          </p:nvPr>
        </p:nvGraphicFramePr>
        <p:xfrm>
          <a:off x="0" y="4419600"/>
          <a:ext cx="8143901" cy="2438400"/>
        </p:xfrm>
        <a:graphic>
          <a:graphicData uri="http://schemas.openxmlformats.org/drawingml/2006/table">
            <a:tbl>
              <a:tblPr/>
              <a:tblGrid>
                <a:gridCol w="2196220"/>
                <a:gridCol w="1127923"/>
                <a:gridCol w="1125439"/>
                <a:gridCol w="983827"/>
                <a:gridCol w="1356489"/>
                <a:gridCol w="1354003"/>
              </a:tblGrid>
              <a:tr h="22788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Corriente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8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P1[kg/día]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8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P3 [kg/día]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8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Presion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8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Temperatura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593725" y="255588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s-ES_tradnl" b="1" dirty="0">
                <a:solidFill>
                  <a:schemeClr val="tx2">
                    <a:lumMod val="75000"/>
                  </a:schemeClr>
                </a:solidFill>
              </a:rPr>
              <a:t>Información para las corrientes de flujo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085975"/>
            <a:ext cx="8115328" cy="4114800"/>
          </a:xfrm>
        </p:spPr>
        <p:txBody>
          <a:bodyPr>
            <a:normAutofit fontScale="92500" lnSpcReduction="10000"/>
          </a:bodyPr>
          <a:lstStyle/>
          <a:p>
            <a:r>
              <a:rPr lang="es-ES_tradnl" sz="2400" b="1" dirty="0">
                <a:solidFill>
                  <a:schemeClr val="tx2">
                    <a:lumMod val="75000"/>
                  </a:schemeClr>
                </a:solidFill>
              </a:rPr>
              <a:t>Número de la corriente</a:t>
            </a:r>
          </a:p>
          <a:p>
            <a:r>
              <a:rPr lang="es-ES_tradnl" sz="2400" b="1" dirty="0">
                <a:solidFill>
                  <a:schemeClr val="tx2">
                    <a:lumMod val="75000"/>
                  </a:schemeClr>
                </a:solidFill>
              </a:rPr>
              <a:t>Temperatura (ºC)</a:t>
            </a:r>
          </a:p>
          <a:p>
            <a:r>
              <a:rPr lang="es-ES_tradnl" sz="2400" b="1" dirty="0">
                <a:solidFill>
                  <a:schemeClr val="tx2">
                    <a:lumMod val="75000"/>
                  </a:schemeClr>
                </a:solidFill>
              </a:rPr>
              <a:t>Presión (bar)</a:t>
            </a:r>
          </a:p>
          <a:p>
            <a:r>
              <a:rPr lang="es-ES_tradnl" sz="2400" b="1" dirty="0">
                <a:solidFill>
                  <a:schemeClr val="tx2">
                    <a:lumMod val="75000"/>
                  </a:schemeClr>
                </a:solidFill>
              </a:rPr>
              <a:t>Fracción de vapor</a:t>
            </a:r>
          </a:p>
          <a:p>
            <a:r>
              <a:rPr lang="es-ES_tradnl" sz="2400" b="1" dirty="0">
                <a:solidFill>
                  <a:schemeClr val="tx2">
                    <a:lumMod val="75000"/>
                  </a:schemeClr>
                </a:solidFill>
              </a:rPr>
              <a:t>Flujo total másico (kg/h)</a:t>
            </a:r>
          </a:p>
          <a:p>
            <a:r>
              <a:rPr lang="es-ES_tradnl" sz="2400" b="1" dirty="0">
                <a:solidFill>
                  <a:schemeClr val="tx2">
                    <a:lumMod val="75000"/>
                  </a:schemeClr>
                </a:solidFill>
              </a:rPr>
              <a:t>Flujo molar total (</a:t>
            </a:r>
            <a:r>
              <a:rPr lang="es-ES_tradnl" sz="2400" b="1" dirty="0" err="1">
                <a:solidFill>
                  <a:schemeClr val="tx2">
                    <a:lumMod val="75000"/>
                  </a:schemeClr>
                </a:solidFill>
              </a:rPr>
              <a:t>kmol</a:t>
            </a:r>
            <a:r>
              <a:rPr lang="es-ES_tradnl" sz="2400" b="1" dirty="0">
                <a:solidFill>
                  <a:schemeClr val="tx2">
                    <a:lumMod val="75000"/>
                  </a:schemeClr>
                </a:solidFill>
              </a:rPr>
              <a:t>/h)</a:t>
            </a:r>
          </a:p>
          <a:p>
            <a:r>
              <a:rPr lang="es-ES_tradnl" sz="2400" b="1" dirty="0">
                <a:solidFill>
                  <a:schemeClr val="tx2">
                    <a:lumMod val="75000"/>
                  </a:schemeClr>
                </a:solidFill>
              </a:rPr>
              <a:t>Flujo molar para cada componente </a:t>
            </a:r>
            <a:r>
              <a:rPr lang="es-ES_tradnl" sz="2400" b="1" dirty="0" err="1" smtClean="0">
                <a:solidFill>
                  <a:schemeClr val="tx2">
                    <a:lumMod val="75000"/>
                  </a:schemeClr>
                </a:solidFill>
              </a:rPr>
              <a:t>kmol</a:t>
            </a:r>
            <a: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  <a:t>/h)</a:t>
            </a:r>
          </a:p>
          <a:p>
            <a:pPr algn="ctr">
              <a:buNone/>
            </a:pPr>
            <a:endParaRPr lang="es-ES_tradnl" sz="3200" b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s-ES_tradnl" sz="3200" b="1" u="sng" dirty="0" smtClean="0">
                <a:solidFill>
                  <a:schemeClr val="tx2">
                    <a:lumMod val="75000"/>
                  </a:schemeClr>
                </a:solidFill>
              </a:rPr>
              <a:t>Para determinar estos flujos se requieren los balances de masa</a:t>
            </a:r>
            <a:endParaRPr lang="es-ES_tradnl" sz="24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925513" y="1546225"/>
            <a:ext cx="19591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ES_tradnl" b="1" dirty="0">
                <a:solidFill>
                  <a:schemeClr val="tx2">
                    <a:lumMod val="75000"/>
                  </a:schemeClr>
                </a:solidFill>
              </a:rPr>
              <a:t>Como mínimo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9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696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34975" y="152400"/>
            <a:ext cx="8286750" cy="1143000"/>
          </a:xfrm>
        </p:spPr>
        <p:txBody>
          <a:bodyPr>
            <a:normAutofit fontScale="90000"/>
          </a:bodyPr>
          <a:lstStyle/>
          <a:p>
            <a:r>
              <a:rPr lang="es-ES_tradnl" sz="4000" b="1" dirty="0">
                <a:solidFill>
                  <a:schemeClr val="tx2">
                    <a:lumMod val="75000"/>
                  </a:schemeClr>
                </a:solidFill>
              </a:rPr>
              <a:t>Convenciones para la identificación de las corrientes en los diagramas</a:t>
            </a:r>
          </a:p>
        </p:txBody>
      </p:sp>
      <p:pic>
        <p:nvPicPr>
          <p:cNvPr id="71683" name="Picture 3" descr="nomenclatu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9325" y="1609725"/>
            <a:ext cx="3910013" cy="5248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2" name="Picture 4" descr="fdiagram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0"/>
            <a:ext cx="7956550" cy="4500570"/>
          </a:xfrm>
          <a:noFill/>
          <a:ln/>
        </p:spPr>
      </p:pic>
      <p:graphicFrame>
        <p:nvGraphicFramePr>
          <p:cNvPr id="63588" name="Group 100"/>
          <p:cNvGraphicFramePr>
            <a:graphicFrameLocks noGrp="1"/>
          </p:cNvGraphicFramePr>
          <p:nvPr>
            <p:ph sz="half" idx="2"/>
          </p:nvPr>
        </p:nvGraphicFramePr>
        <p:xfrm>
          <a:off x="0" y="4419600"/>
          <a:ext cx="8143901" cy="2438400"/>
        </p:xfrm>
        <a:graphic>
          <a:graphicData uri="http://schemas.openxmlformats.org/drawingml/2006/table">
            <a:tbl>
              <a:tblPr/>
              <a:tblGrid>
                <a:gridCol w="2196220"/>
                <a:gridCol w="1127923"/>
                <a:gridCol w="1125439"/>
                <a:gridCol w="983827"/>
                <a:gridCol w="1356489"/>
                <a:gridCol w="1354003"/>
              </a:tblGrid>
              <a:tr h="22788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Corriente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8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P1[kg/día]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8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P3 [kg/día]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8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Presion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8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Temperatura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-793750" y="0"/>
            <a:ext cx="9367838" cy="6989763"/>
          </a:xfrm>
          <a:ln/>
        </p:spPr>
      </p:pic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611188" y="2924175"/>
            <a:ext cx="72739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b="1" dirty="0">
                <a:solidFill>
                  <a:schemeClr val="tx2">
                    <a:lumMod val="75000"/>
                  </a:schemeClr>
                </a:solidFill>
              </a:rPr>
              <a:t>Diagrama de Flujo Planta Tratamiento de </a:t>
            </a:r>
            <a:r>
              <a:rPr lang="es-CL" b="1" dirty="0" err="1">
                <a:solidFill>
                  <a:schemeClr val="tx2">
                    <a:lumMod val="75000"/>
                  </a:schemeClr>
                </a:solidFill>
              </a:rPr>
              <a:t>RILes</a:t>
            </a:r>
            <a:endParaRPr lang="es-CL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algn="ctr">
              <a:buNone/>
            </a:pPr>
            <a:r>
              <a:rPr lang="es-ES" sz="4000" dirty="0" smtClean="0">
                <a:solidFill>
                  <a:srgbClr val="FF0000"/>
                </a:solidFill>
              </a:rPr>
              <a:t>Taller computacional sobre uso de software para realizar diagramas de flujos</a:t>
            </a:r>
          </a:p>
          <a:p>
            <a:r>
              <a:rPr lang="es-ES" dirty="0" smtClean="0"/>
              <a:t>Martes 24 de Mayo 2011</a:t>
            </a:r>
          </a:p>
          <a:p>
            <a:r>
              <a:rPr lang="es-ES" dirty="0" smtClean="0"/>
              <a:t>Sala por definir</a:t>
            </a:r>
          </a:p>
          <a:p>
            <a:r>
              <a:rPr lang="es-ES" dirty="0" smtClean="0"/>
              <a:t>Traer el concepto del Diagrama de Flujo de su proceso</a:t>
            </a:r>
            <a:endParaRPr lang="es-E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Text Box 2"/>
          <p:cNvSpPr txBox="1">
            <a:spLocks noChangeArrowheads="1"/>
          </p:cNvSpPr>
          <p:nvPr/>
        </p:nvSpPr>
        <p:spPr bwMode="auto">
          <a:xfrm>
            <a:off x="685800" y="0"/>
            <a:ext cx="7772400" cy="7635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Diagrama de entrada y Salida</a:t>
            </a:r>
          </a:p>
          <a:p>
            <a:pPr algn="ctr">
              <a:spcBef>
                <a:spcPct val="50000"/>
              </a:spcBef>
            </a:pPr>
            <a:endParaRPr lang="es-ES" sz="800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142343" name="Text Box 7"/>
          <p:cNvSpPr txBox="1">
            <a:spLocks noChangeArrowheads="1"/>
          </p:cNvSpPr>
          <p:nvPr/>
        </p:nvSpPr>
        <p:spPr bwMode="auto">
          <a:xfrm>
            <a:off x="381000" y="1676400"/>
            <a:ext cx="1524000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Nutrientes</a:t>
            </a:r>
          </a:p>
          <a:p>
            <a:pPr>
              <a:spcBef>
                <a:spcPct val="50000"/>
              </a:spcBef>
            </a:pPr>
            <a:endParaRPr lang="es-ES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Energía</a:t>
            </a:r>
          </a:p>
          <a:p>
            <a:pPr>
              <a:spcBef>
                <a:spcPct val="50000"/>
              </a:spcBef>
            </a:pPr>
            <a:endParaRPr lang="es-ES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es-ES" dirty="0" err="1">
                <a:solidFill>
                  <a:schemeClr val="tx2">
                    <a:lumMod val="75000"/>
                  </a:schemeClr>
                </a:solidFill>
              </a:rPr>
              <a:t>m.o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2345" name="Text Box 9"/>
          <p:cNvSpPr txBox="1">
            <a:spLocks noChangeArrowheads="1"/>
          </p:cNvSpPr>
          <p:nvPr/>
        </p:nvSpPr>
        <p:spPr bwMode="auto">
          <a:xfrm>
            <a:off x="6929454" y="2362200"/>
            <a:ext cx="221454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Biocombustible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s-ES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es-ES" dirty="0" err="1">
                <a:solidFill>
                  <a:schemeClr val="tx2">
                    <a:lumMod val="75000"/>
                  </a:schemeClr>
                </a:solidFill>
              </a:rPr>
              <a:t>m.o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s-ES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Subproducto</a:t>
            </a: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CO</a:t>
            </a:r>
            <a:r>
              <a:rPr lang="es-ES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endParaRPr lang="es-ES" baseline="-25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2346" name="Text Box 10"/>
          <p:cNvSpPr txBox="1">
            <a:spLocks noChangeArrowheads="1"/>
          </p:cNvSpPr>
          <p:nvPr/>
        </p:nvSpPr>
        <p:spPr bwMode="auto">
          <a:xfrm>
            <a:off x="3200400" y="4419600"/>
            <a:ext cx="3048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>
                <a:solidFill>
                  <a:schemeClr val="tx2">
                    <a:lumMod val="75000"/>
                  </a:schemeClr>
                </a:solidFill>
              </a:rPr>
              <a:t>Energía</a:t>
            </a:r>
          </a:p>
        </p:txBody>
      </p:sp>
      <p:sp>
        <p:nvSpPr>
          <p:cNvPr id="142347" name="Text Box 11"/>
          <p:cNvSpPr txBox="1">
            <a:spLocks noChangeArrowheads="1"/>
          </p:cNvSpPr>
          <p:nvPr/>
        </p:nvSpPr>
        <p:spPr bwMode="auto">
          <a:xfrm>
            <a:off x="3429000" y="1143000"/>
            <a:ext cx="3048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Emisiones</a:t>
            </a:r>
            <a:r>
              <a:rPr lang="es-ES" dirty="0"/>
              <a:t>	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676400" y="2362200"/>
            <a:ext cx="5334000" cy="1981200"/>
            <a:chOff x="1056" y="1488"/>
            <a:chExt cx="3360" cy="1248"/>
          </a:xfrm>
        </p:grpSpPr>
        <p:sp>
          <p:nvSpPr>
            <p:cNvPr id="142340" name="Text Box 4"/>
            <p:cNvSpPr txBox="1">
              <a:spLocks noChangeArrowheads="1"/>
            </p:cNvSpPr>
            <p:nvPr/>
          </p:nvSpPr>
          <p:spPr bwMode="auto">
            <a:xfrm>
              <a:off x="2016" y="1488"/>
              <a:ext cx="1968" cy="765"/>
            </a:xfrm>
            <a:prstGeom prst="rect">
              <a:avLst/>
            </a:prstGeom>
            <a:noFill/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s-ES" sz="100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s-ES" sz="320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Proceso </a:t>
              </a:r>
            </a:p>
            <a:p>
              <a:pPr algn="ctr">
                <a:spcBef>
                  <a:spcPct val="50000"/>
                </a:spcBef>
              </a:pPr>
              <a:endParaRPr lang="es-ES" sz="100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sp>
          <p:nvSpPr>
            <p:cNvPr id="142341" name="AutoShape 5"/>
            <p:cNvSpPr>
              <a:spLocks noChangeArrowheads="1"/>
            </p:cNvSpPr>
            <p:nvPr/>
          </p:nvSpPr>
          <p:spPr bwMode="auto">
            <a:xfrm>
              <a:off x="1056" y="1872"/>
              <a:ext cx="720" cy="192"/>
            </a:xfrm>
            <a:prstGeom prst="rightArrow">
              <a:avLst>
                <a:gd name="adj1" fmla="val 50000"/>
                <a:gd name="adj2" fmla="val 93750"/>
              </a:avLst>
            </a:prstGeom>
            <a:solidFill>
              <a:schemeClr val="tx2">
                <a:lumMod val="75000"/>
              </a:schemeClr>
            </a:solidFill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142342" name="AutoShape 6"/>
            <p:cNvSpPr>
              <a:spLocks noChangeArrowheads="1"/>
            </p:cNvSpPr>
            <p:nvPr/>
          </p:nvSpPr>
          <p:spPr bwMode="auto">
            <a:xfrm>
              <a:off x="4128" y="1776"/>
              <a:ext cx="288" cy="192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chemeClr val="tx2">
                <a:lumMod val="75000"/>
              </a:schemeClr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42348" name="AutoShape 12"/>
            <p:cNvSpPr>
              <a:spLocks noChangeArrowheads="1"/>
            </p:cNvSpPr>
            <p:nvPr/>
          </p:nvSpPr>
          <p:spPr bwMode="auto">
            <a:xfrm>
              <a:off x="2880" y="2304"/>
              <a:ext cx="240" cy="432"/>
            </a:xfrm>
            <a:prstGeom prst="downArrow">
              <a:avLst>
                <a:gd name="adj1" fmla="val 50000"/>
                <a:gd name="adj2" fmla="val 45000"/>
              </a:avLst>
            </a:prstGeom>
            <a:solidFill>
              <a:schemeClr val="tx2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142349" name="AutoShape 13"/>
          <p:cNvSpPr>
            <a:spLocks noChangeArrowheads="1"/>
          </p:cNvSpPr>
          <p:nvPr/>
        </p:nvSpPr>
        <p:spPr bwMode="auto">
          <a:xfrm>
            <a:off x="4714876" y="1714488"/>
            <a:ext cx="228600" cy="609600"/>
          </a:xfrm>
          <a:prstGeom prst="upArrow">
            <a:avLst>
              <a:gd name="adj1" fmla="val 50000"/>
              <a:gd name="adj2" fmla="val 66667"/>
            </a:avLst>
          </a:prstGeom>
          <a:solidFill>
            <a:schemeClr val="tx2">
              <a:lumMod val="75000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Text Box 2"/>
          <p:cNvSpPr txBox="1">
            <a:spLocks noChangeArrowheads="1"/>
          </p:cNvSpPr>
          <p:nvPr/>
        </p:nvSpPr>
        <p:spPr bwMode="auto">
          <a:xfrm>
            <a:off x="304800" y="0"/>
            <a:ext cx="8610600" cy="67095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BALANCES DE MASA EN ESTADO </a:t>
            </a:r>
            <a:r>
              <a:rPr lang="es-ES" sz="32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ESTACIONARIO</a:t>
            </a:r>
          </a:p>
          <a:p>
            <a:pPr algn="ctr">
              <a:spcBef>
                <a:spcPct val="50000"/>
              </a:spcBef>
            </a:pPr>
            <a:endParaRPr lang="es-ES" sz="3200" u="sng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just">
              <a:spcBef>
                <a:spcPct val="50000"/>
              </a:spcBef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En base a la ley de conservación de la materia de Lavoisier</a:t>
            </a:r>
          </a:p>
          <a:p>
            <a:pPr algn="just">
              <a:spcBef>
                <a:spcPct val="50000"/>
              </a:spcBef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“ La cantidad de materia antes y después  de un experimento sigue siendo la misma”</a:t>
            </a:r>
          </a:p>
          <a:p>
            <a:pPr algn="just">
              <a:spcBef>
                <a:spcPct val="50000"/>
              </a:spcBef>
            </a:pPr>
            <a:endParaRPr lang="es-ES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just">
              <a:spcBef>
                <a:spcPct val="50000"/>
              </a:spcBef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Considerando estado estacionario</a:t>
            </a:r>
          </a:p>
          <a:p>
            <a:pPr algn="just">
              <a:spcBef>
                <a:spcPct val="50000"/>
              </a:spcBef>
            </a:pPr>
            <a:endParaRPr lang="es-ES" sz="24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s-ES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MASA QUE ENTRA = MASA QUE SALE</a:t>
            </a:r>
          </a:p>
          <a:p>
            <a:pPr algn="ctr">
              <a:spcBef>
                <a:spcPct val="50000"/>
              </a:spcBef>
            </a:pPr>
            <a:endParaRPr lang="es-ES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just">
              <a:spcBef>
                <a:spcPct val="50000"/>
              </a:spcBef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Esta ecuación permite determinar los flujos y composiciones de cada corriente en un proceso.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s-ES_tradnl" sz="4000" b="1">
                <a:latin typeface="Comic Sans MS" pitchFamily="66" charset="0"/>
              </a:rPr>
              <a:t>Balance de masa</a:t>
            </a:r>
            <a:endParaRPr lang="es-ES" sz="4000" b="1">
              <a:latin typeface="Comic Sans MS" pitchFamily="66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_tradnl" sz="2800" b="1" dirty="0">
                <a:latin typeface="Comic Sans MS" pitchFamily="66" charset="0"/>
                <a:cs typeface="Times New Roman" pitchFamily="18" charset="0"/>
              </a:rPr>
              <a:t>El balance de masa se puede aplicar a:</a:t>
            </a:r>
            <a:endParaRPr lang="en-US" sz="2800" b="1" dirty="0">
              <a:latin typeface="Comic Sans MS" pitchFamily="66" charset="0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</a:pPr>
            <a:r>
              <a:rPr lang="es-ES_tradnl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la masa total</a:t>
            </a:r>
            <a:r>
              <a:rPr lang="es-ES_tradnl" b="1" dirty="0">
                <a:latin typeface="Comic Sans MS" pitchFamily="66" charset="0"/>
                <a:cs typeface="Times New Roman" pitchFamily="18" charset="0"/>
              </a:rPr>
              <a:t>					</a:t>
            </a:r>
          </a:p>
          <a:p>
            <a:pPr lvl="1" algn="just">
              <a:lnSpc>
                <a:spcPct val="90000"/>
              </a:lnSpc>
            </a:pPr>
            <a:r>
              <a:rPr lang="es-ES_tradnl" b="1" dirty="0">
                <a:latin typeface="Comic Sans MS" pitchFamily="66" charset="0"/>
                <a:cs typeface="Times New Roman" pitchFamily="18" charset="0"/>
              </a:rPr>
              <a:t>los moles totales</a:t>
            </a:r>
            <a:endParaRPr lang="en-US" b="1" dirty="0">
              <a:latin typeface="Comic Sans MS" pitchFamily="66" charset="0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</a:pPr>
            <a:r>
              <a:rPr lang="es-ES_tradnl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la masa de cada compuesto químico (especies)</a:t>
            </a:r>
          </a:p>
          <a:p>
            <a:pPr lvl="1" algn="just">
              <a:lnSpc>
                <a:spcPct val="90000"/>
              </a:lnSpc>
            </a:pPr>
            <a:r>
              <a:rPr lang="es-ES_tradnl" b="1" dirty="0">
                <a:latin typeface="Comic Sans MS" pitchFamily="66" charset="0"/>
                <a:cs typeface="Times New Roman" pitchFamily="18" charset="0"/>
              </a:rPr>
              <a:t>los moles de especies</a:t>
            </a:r>
            <a:endParaRPr lang="en-US" b="1" dirty="0">
              <a:latin typeface="Comic Sans MS" pitchFamily="66" charset="0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</a:pPr>
            <a:r>
              <a:rPr lang="es-ES_tradnl" b="1" dirty="0">
                <a:latin typeface="Comic Sans MS" pitchFamily="66" charset="0"/>
                <a:cs typeface="Times New Roman" pitchFamily="18" charset="0"/>
              </a:rPr>
              <a:t>la masa de átomos (elementos)	</a:t>
            </a:r>
          </a:p>
          <a:p>
            <a:pPr lvl="1" algn="just">
              <a:lnSpc>
                <a:spcPct val="90000"/>
              </a:lnSpc>
            </a:pPr>
            <a:r>
              <a:rPr lang="es-ES_tradnl" b="1" dirty="0">
                <a:latin typeface="Comic Sans MS" pitchFamily="66" charset="0"/>
                <a:cs typeface="Times New Roman" pitchFamily="18" charset="0"/>
              </a:rPr>
              <a:t>los moles de átomos</a:t>
            </a:r>
            <a:endParaRPr lang="en-US" b="1" dirty="0">
              <a:latin typeface="Comic Sans MS" pitchFamily="66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ES_tradnl" sz="2800" b="1" dirty="0" smtClean="0">
                <a:latin typeface="Comic Sans MS" pitchFamily="66" charset="0"/>
                <a:cs typeface="Times New Roman" pitchFamily="18" charset="0"/>
              </a:rPr>
              <a:t>Para </a:t>
            </a:r>
            <a:r>
              <a:rPr lang="es-ES_tradnl" sz="2800" b="1" dirty="0">
                <a:latin typeface="Comic Sans MS" pitchFamily="66" charset="0"/>
                <a:cs typeface="Times New Roman" pitchFamily="18" charset="0"/>
              </a:rPr>
              <a:t>una operación unitaria o un equipo</a:t>
            </a:r>
            <a:endParaRPr lang="en-US" sz="2800" b="1" dirty="0">
              <a:latin typeface="Comic Sans MS" pitchFamily="66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ES_tradnl" sz="2800" b="1" dirty="0" smtClean="0">
                <a:latin typeface="Comic Sans MS" pitchFamily="66" charset="0"/>
                <a:cs typeface="Times New Roman" pitchFamily="18" charset="0"/>
              </a:rPr>
              <a:t>Para </a:t>
            </a:r>
            <a:r>
              <a:rPr lang="es-ES_tradnl" sz="2800" b="1" dirty="0">
                <a:latin typeface="Comic Sans MS" pitchFamily="66" charset="0"/>
                <a:cs typeface="Times New Roman" pitchFamily="18" charset="0"/>
              </a:rPr>
              <a:t>un proceso (conjunto de equipos)</a:t>
            </a:r>
            <a:endParaRPr lang="es-ES_tradnl" sz="28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Text Box 2"/>
          <p:cNvSpPr txBox="1">
            <a:spLocks noChangeArrowheads="1"/>
          </p:cNvSpPr>
          <p:nvPr/>
        </p:nvSpPr>
        <p:spPr bwMode="auto">
          <a:xfrm>
            <a:off x="304800" y="0"/>
            <a:ext cx="8610600" cy="71127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s-ES" sz="3200" u="sng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s-ES" sz="32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Operaciones unitarias sin reacción química</a:t>
            </a:r>
            <a:endParaRPr lang="es-ES" sz="3200" u="sng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just">
              <a:spcBef>
                <a:spcPct val="50000"/>
              </a:spcBef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Es una unidad en la cual se lleva a cabo un solo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cambio físico de la materia:</a:t>
            </a:r>
          </a:p>
          <a:p>
            <a:pPr algn="just">
              <a:spcBef>
                <a:spcPct val="50000"/>
              </a:spcBef>
            </a:pPr>
            <a:endParaRPr lang="es-ES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lvl="1" algn="just">
              <a:lnSpc>
                <a:spcPct val="85000"/>
              </a:lnSpc>
              <a:spcBef>
                <a:spcPct val="50000"/>
              </a:spcBef>
              <a:buFontTx/>
              <a:buChar char="•"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Filtros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,</a:t>
            </a:r>
          </a:p>
          <a:p>
            <a:pPr lvl="1" algn="just">
              <a:lnSpc>
                <a:spcPct val="85000"/>
              </a:lnSpc>
              <a:spcBef>
                <a:spcPct val="50000"/>
              </a:spcBef>
              <a:buFontTx/>
              <a:buChar char="•"/>
            </a:pPr>
            <a:r>
              <a:rPr lang="es-ES" sz="24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Microfiltros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  <a:p>
            <a:pPr lvl="1" algn="just">
              <a:lnSpc>
                <a:spcPct val="85000"/>
              </a:lnSpc>
              <a:spcBef>
                <a:spcPct val="50000"/>
              </a:spcBef>
              <a:buFontTx/>
              <a:buChar char="•"/>
            </a:pPr>
            <a:r>
              <a:rPr lang="es-ES" sz="24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Ultrafiltros</a:t>
            </a:r>
            <a:endParaRPr lang="es-ES" sz="24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lvl="1" algn="just">
              <a:lnSpc>
                <a:spcPct val="85000"/>
              </a:lnSpc>
              <a:spcBef>
                <a:spcPct val="50000"/>
              </a:spcBef>
              <a:buFontTx/>
              <a:buChar char="•"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Columnas de adsorción </a:t>
            </a:r>
          </a:p>
          <a:p>
            <a:pPr lvl="1" algn="just">
              <a:lnSpc>
                <a:spcPct val="85000"/>
              </a:lnSpc>
              <a:spcBef>
                <a:spcPct val="50000"/>
              </a:spcBef>
              <a:buFontTx/>
              <a:buChar char="•"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Destilación</a:t>
            </a:r>
          </a:p>
          <a:p>
            <a:pPr lvl="1" algn="just">
              <a:lnSpc>
                <a:spcPct val="85000"/>
              </a:lnSpc>
              <a:spcBef>
                <a:spcPct val="50000"/>
              </a:spcBef>
              <a:buFontTx/>
              <a:buChar char="•"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Calentamiento</a:t>
            </a:r>
          </a:p>
          <a:p>
            <a:pPr lvl="1" algn="just">
              <a:lnSpc>
                <a:spcPct val="85000"/>
              </a:lnSpc>
              <a:spcBef>
                <a:spcPct val="50000"/>
              </a:spcBef>
              <a:buFontTx/>
              <a:buChar char="•"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Enfriamiento</a:t>
            </a:r>
          </a:p>
          <a:p>
            <a:pPr lvl="1" algn="just">
              <a:lnSpc>
                <a:spcPct val="85000"/>
              </a:lnSpc>
              <a:spcBef>
                <a:spcPct val="50000"/>
              </a:spcBef>
              <a:buFontTx/>
              <a:buChar char="•"/>
            </a:pPr>
            <a:r>
              <a:rPr lang="es-ES" sz="24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etc</a:t>
            </a:r>
            <a:endParaRPr lang="es-E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endParaRPr lang="es-ES" sz="2000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382000" cy="1143000"/>
          </a:xfrm>
          <a:ln>
            <a:solidFill>
              <a:schemeClr val="tx2">
                <a:lumMod val="90000"/>
              </a:schemeClr>
            </a:solidFill>
          </a:ln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S_tradnl" sz="3600" b="1" dirty="0" smtClean="0">
                <a:solidFill>
                  <a:schemeClr val="tx2">
                    <a:lumMod val="75000"/>
                  </a:schemeClr>
                </a:solidFill>
              </a:rPr>
              <a:t>Procedimiento para Desarrollar Balances de Masa</a:t>
            </a:r>
            <a:endParaRPr lang="es-ES_tradnl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42910" y="1643051"/>
            <a:ext cx="8143932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s-ES_tradnl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1- Comenzar especificando el nivel de producción de requerido (ton/año).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s-ES_tradnl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2- Por medio información</a:t>
            </a:r>
            <a:r>
              <a:rPr kumimoji="0" lang="es-ES_tradnl" sz="2400" b="0" i="0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especifica (parámetros) de la operación se realizan los balances para cada una de las especies.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lang="es-ES_tradnl" sz="2400" baseline="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	Ejemplo de Parámetros</a:t>
            </a:r>
            <a:r>
              <a:rPr lang="es-ES_tradnl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 operación</a:t>
            </a:r>
          </a:p>
          <a:p>
            <a:pPr lvl="3" algn="just" eaLnBrk="0" hangingPunct="0">
              <a:buFont typeface="Arial" pitchFamily="34" charset="0"/>
              <a:buChar char="•"/>
              <a:tabLst>
                <a:tab pos="-457200" algn="l"/>
              </a:tabLst>
            </a:pPr>
            <a:r>
              <a:rPr lang="es-ES_tradnl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Eficiencia</a:t>
            </a:r>
          </a:p>
          <a:p>
            <a:pPr lvl="3" algn="just" eaLnBrk="0" hangingPunct="0">
              <a:buFont typeface="Arial" pitchFamily="34" charset="0"/>
              <a:buChar char="•"/>
              <a:tabLst>
                <a:tab pos="-457200" algn="l"/>
              </a:tabLst>
            </a:pPr>
            <a:r>
              <a:rPr lang="es-ES_tradnl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% Retención</a:t>
            </a:r>
          </a:p>
          <a:p>
            <a:pPr lvl="3" algn="just" eaLnBrk="0" hangingPunct="0">
              <a:buFont typeface="Arial" pitchFamily="34" charset="0"/>
              <a:buChar char="•"/>
              <a:tabLst>
                <a:tab pos="-457200" algn="l"/>
              </a:tabLst>
            </a:pPr>
            <a:r>
              <a:rPr lang="es-ES_tradnl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% Adsorción</a:t>
            </a:r>
          </a:p>
          <a:p>
            <a:pPr lvl="3" algn="just" eaLnBrk="0" hangingPunct="0">
              <a:buFont typeface="Arial" pitchFamily="34" charset="0"/>
              <a:buChar char="•"/>
              <a:tabLst>
                <a:tab pos="-457200" algn="l"/>
              </a:tabLst>
            </a:pPr>
            <a:r>
              <a:rPr lang="es-ES_tradnl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% </a:t>
            </a:r>
            <a:r>
              <a:rPr lang="es-ES_tradnl" sz="24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Desorción</a:t>
            </a:r>
            <a:endParaRPr lang="es-ES_tradnl" sz="24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3" algn="just" eaLnBrk="0" hangingPunct="0">
              <a:buFont typeface="Arial" pitchFamily="34" charset="0"/>
              <a:buChar char="•"/>
              <a:tabLst>
                <a:tab pos="-457200" algn="l"/>
              </a:tabLst>
            </a:pPr>
            <a:r>
              <a:rPr lang="es-ES_tradnl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% Separación</a:t>
            </a:r>
          </a:p>
          <a:p>
            <a:pPr>
              <a:buFontTx/>
              <a:buNone/>
            </a:pPr>
            <a:endParaRPr lang="en-US" sz="2400" b="1" dirty="0" smtClean="0">
              <a:latin typeface="Comic Sans MS" pitchFamily="66" charset="0"/>
              <a:cs typeface="Times New Roman" pitchFamily="18" charset="0"/>
            </a:endParaRPr>
          </a:p>
          <a:p>
            <a:pPr lvl="3" algn="just" eaLnBrk="0" hangingPunct="0">
              <a:buFont typeface="Arial" pitchFamily="34" charset="0"/>
              <a:buChar char="•"/>
              <a:tabLst>
                <a:tab pos="-457200" algn="l"/>
              </a:tabLst>
            </a:pP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928926" y="357166"/>
            <a:ext cx="3490938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0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200" dirty="0"/>
              <a:t> </a:t>
            </a:r>
            <a:r>
              <a:rPr lang="es-CL" sz="4300" b="1" dirty="0">
                <a:solidFill>
                  <a:schemeClr val="tx2">
                    <a:lumMod val="75000"/>
                  </a:schemeClr>
                </a:solidFill>
              </a:rPr>
              <a:t> MOTIVACION</a:t>
            </a:r>
            <a:endParaRPr lang="es-ES" sz="33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 Título"/>
          <p:cNvSpPr txBox="1">
            <a:spLocks/>
          </p:cNvSpPr>
          <p:nvPr/>
        </p:nvSpPr>
        <p:spPr>
          <a:xfrm>
            <a:off x="428596" y="1142984"/>
            <a:ext cx="5000660" cy="7143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3600" dirty="0">
                <a:solidFill>
                  <a:schemeClr val="tx1"/>
                </a:solidFill>
              </a:rPr>
              <a:t> </a:t>
            </a:r>
            <a:r>
              <a:rPr lang="es-MX" sz="3300" dirty="0">
                <a:solidFill>
                  <a:schemeClr val="tx1"/>
                </a:solidFill>
              </a:rPr>
              <a:t>Objetivo General del Taller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8200" name="22 Rectángulo"/>
          <p:cNvSpPr>
            <a:spLocks noChangeArrowheads="1"/>
          </p:cNvSpPr>
          <p:nvPr/>
        </p:nvSpPr>
        <p:spPr bwMode="auto">
          <a:xfrm>
            <a:off x="928688" y="2214563"/>
            <a:ext cx="7643812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4000"/>
              <a:t>Realizar el diseño conceptual de plantas productoras de biocombustibles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382000" cy="1143000"/>
          </a:xfrm>
          <a:ln>
            <a:solidFill>
              <a:schemeClr val="tx2">
                <a:lumMod val="9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  <a:t>Procedimiento para Desarrollar Balances de Masa</a:t>
            </a:r>
            <a:endParaRPr lang="es-ES_tradnl" sz="3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42910" y="1643051"/>
            <a:ext cx="8143932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3.- Balance general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buFontTx/>
              <a:buNone/>
            </a:pPr>
            <a:r>
              <a:rPr lang="es-ES_tradnl" sz="2000" b="1" dirty="0" smtClean="0">
                <a:latin typeface="Comic Sans MS" pitchFamily="66" charset="0"/>
                <a:cs typeface="Times New Roman" pitchFamily="18" charset="0"/>
              </a:rPr>
              <a:t>[Acumulación en el sistema] = </a:t>
            </a:r>
          </a:p>
          <a:p>
            <a:pPr>
              <a:buFontTx/>
              <a:buNone/>
            </a:pPr>
            <a:r>
              <a:rPr lang="es-ES_tradnl" sz="2000" b="1" dirty="0" smtClean="0">
                <a:latin typeface="Comic Sans MS" pitchFamily="66" charset="0"/>
                <a:cs typeface="Times New Roman" pitchFamily="18" charset="0"/>
              </a:rPr>
              <a:t>[Lo que entra al sistema] - [Lo que sale del sistema] + [Generación en el sistema] - [Consumo en el sistema]</a:t>
            </a:r>
          </a:p>
          <a:p>
            <a:pPr>
              <a:buFontTx/>
              <a:buNone/>
            </a:pPr>
            <a:endParaRPr lang="es-ES_tradnl" sz="2000" b="1" dirty="0" smtClean="0">
              <a:latin typeface="Comic Sans MS" pitchFamily="66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lang="es-ES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Supuestos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lang="es-ES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No hay acumulación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lang="es-ES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No hay ni generación , no consumo de ninguna especie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endParaRPr lang="es-ES" sz="24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</a:pPr>
            <a:r>
              <a:rPr lang="es-ES_tradnl" sz="2400" b="1" dirty="0" smtClean="0">
                <a:latin typeface="Comic Sans MS" pitchFamily="66" charset="0"/>
                <a:cs typeface="Times New Roman" pitchFamily="18" charset="0"/>
              </a:rPr>
              <a:t>[Lo que entra al sistema] = [Lo que sale del sistema]</a:t>
            </a:r>
          </a:p>
          <a:p>
            <a:pPr>
              <a:buFontTx/>
              <a:buNone/>
            </a:pPr>
            <a:endParaRPr lang="en-US" sz="2400" b="1" dirty="0" smtClean="0"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676400" y="1295400"/>
            <a:ext cx="5334000" cy="1981200"/>
            <a:chOff x="1056" y="1488"/>
            <a:chExt cx="3360" cy="1248"/>
          </a:xfrm>
        </p:grpSpPr>
        <p:sp>
          <p:nvSpPr>
            <p:cNvPr id="172035" name="Text Box 3"/>
            <p:cNvSpPr txBox="1">
              <a:spLocks noChangeArrowheads="1"/>
            </p:cNvSpPr>
            <p:nvPr/>
          </p:nvSpPr>
          <p:spPr bwMode="auto">
            <a:xfrm>
              <a:off x="2016" y="1488"/>
              <a:ext cx="1968" cy="765"/>
            </a:xfrm>
            <a:prstGeom prst="rect">
              <a:avLst/>
            </a:prstGeom>
            <a:noFill/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s-ES" sz="1000" dirty="0">
                <a:solidFill>
                  <a:srgbClr val="A50021"/>
                </a:solidFill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s-ES" sz="3200" dirty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Filtro</a:t>
              </a:r>
              <a:r>
                <a:rPr lang="es-ES" sz="3200" dirty="0">
                  <a:solidFill>
                    <a:srgbClr val="A50021"/>
                  </a:solidFill>
                  <a:latin typeface="Comic Sans MS" pitchFamily="66" charset="0"/>
                </a:rPr>
                <a:t> </a:t>
              </a:r>
            </a:p>
            <a:p>
              <a:pPr algn="ctr">
                <a:spcBef>
                  <a:spcPct val="50000"/>
                </a:spcBef>
              </a:pPr>
              <a:endParaRPr lang="es-ES" sz="1000" dirty="0">
                <a:solidFill>
                  <a:srgbClr val="A50021"/>
                </a:solidFill>
                <a:latin typeface="Comic Sans MS" pitchFamily="66" charset="0"/>
              </a:endParaRPr>
            </a:p>
          </p:txBody>
        </p:sp>
        <p:sp>
          <p:nvSpPr>
            <p:cNvPr id="172036" name="AutoShape 4"/>
            <p:cNvSpPr>
              <a:spLocks noChangeArrowheads="1"/>
            </p:cNvSpPr>
            <p:nvPr/>
          </p:nvSpPr>
          <p:spPr bwMode="auto">
            <a:xfrm>
              <a:off x="1056" y="1872"/>
              <a:ext cx="720" cy="192"/>
            </a:xfrm>
            <a:prstGeom prst="rightArrow">
              <a:avLst>
                <a:gd name="adj1" fmla="val 50000"/>
                <a:gd name="adj2" fmla="val 93750"/>
              </a:avLst>
            </a:prstGeom>
            <a:solidFill>
              <a:schemeClr val="tx2">
                <a:lumMod val="75000"/>
              </a:schemeClr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2037" name="AutoShape 5"/>
            <p:cNvSpPr>
              <a:spLocks noChangeArrowheads="1"/>
            </p:cNvSpPr>
            <p:nvPr/>
          </p:nvSpPr>
          <p:spPr bwMode="auto">
            <a:xfrm>
              <a:off x="4128" y="1776"/>
              <a:ext cx="288" cy="192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chemeClr val="tx2">
                <a:lumMod val="75000"/>
              </a:schemeClr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2038" name="AutoShape 6"/>
            <p:cNvSpPr>
              <a:spLocks noChangeArrowheads="1"/>
            </p:cNvSpPr>
            <p:nvPr/>
          </p:nvSpPr>
          <p:spPr bwMode="auto">
            <a:xfrm>
              <a:off x="2880" y="2304"/>
              <a:ext cx="240" cy="432"/>
            </a:xfrm>
            <a:prstGeom prst="downArrow">
              <a:avLst>
                <a:gd name="adj1" fmla="val 50000"/>
                <a:gd name="adj2" fmla="val 45000"/>
              </a:avLst>
            </a:prstGeom>
            <a:solidFill>
              <a:schemeClr val="tx2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72039" name="Text Box 7"/>
          <p:cNvSpPr txBox="1">
            <a:spLocks noChangeArrowheads="1"/>
          </p:cNvSpPr>
          <p:nvPr/>
        </p:nvSpPr>
        <p:spPr bwMode="auto">
          <a:xfrm>
            <a:off x="609600" y="1524000"/>
            <a:ext cx="1371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Entrada</a:t>
            </a:r>
          </a:p>
        </p:txBody>
      </p:sp>
      <p:sp>
        <p:nvSpPr>
          <p:cNvPr id="172040" name="Text Box 8"/>
          <p:cNvSpPr txBox="1">
            <a:spLocks noChangeArrowheads="1"/>
          </p:cNvSpPr>
          <p:nvPr/>
        </p:nvSpPr>
        <p:spPr bwMode="auto">
          <a:xfrm>
            <a:off x="6781800" y="1295400"/>
            <a:ext cx="1371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Salida</a:t>
            </a:r>
          </a:p>
        </p:txBody>
      </p:sp>
      <p:sp>
        <p:nvSpPr>
          <p:cNvPr id="172041" name="Text Box 9"/>
          <p:cNvSpPr txBox="1">
            <a:spLocks noChangeArrowheads="1"/>
          </p:cNvSpPr>
          <p:nvPr/>
        </p:nvSpPr>
        <p:spPr bwMode="auto">
          <a:xfrm>
            <a:off x="5105400" y="2971800"/>
            <a:ext cx="1600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Remanente</a:t>
            </a:r>
          </a:p>
        </p:txBody>
      </p:sp>
      <p:sp>
        <p:nvSpPr>
          <p:cNvPr id="172042" name="Text Box 10"/>
          <p:cNvSpPr txBox="1">
            <a:spLocks noChangeArrowheads="1"/>
          </p:cNvSpPr>
          <p:nvPr/>
        </p:nvSpPr>
        <p:spPr bwMode="auto">
          <a:xfrm>
            <a:off x="304800" y="0"/>
            <a:ext cx="8610600" cy="579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Diagrama de Bloque de un Filtro</a:t>
            </a:r>
            <a:endParaRPr lang="es-ES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72043" name="Text Box 11"/>
          <p:cNvSpPr txBox="1">
            <a:spLocks noChangeArrowheads="1"/>
          </p:cNvSpPr>
          <p:nvPr/>
        </p:nvSpPr>
        <p:spPr bwMode="auto">
          <a:xfrm>
            <a:off x="0" y="3810000"/>
            <a:ext cx="89154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Parámetros de un filtro</a:t>
            </a:r>
          </a:p>
          <a:p>
            <a:pPr algn="ctr"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% 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Retención  Producto = </a:t>
            </a:r>
            <a:r>
              <a:rPr lang="es-ES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Producto en el Remanente 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*100			                 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			Producto 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en la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alimentación</a:t>
            </a:r>
            <a:endParaRPr lang="es-ES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643042" y="1285860"/>
            <a:ext cx="5334000" cy="1981200"/>
            <a:chOff x="1056" y="1488"/>
            <a:chExt cx="3360" cy="1248"/>
          </a:xfrm>
        </p:grpSpPr>
        <p:sp>
          <p:nvSpPr>
            <p:cNvPr id="172035" name="Text Box 3"/>
            <p:cNvSpPr txBox="1">
              <a:spLocks noChangeArrowheads="1"/>
            </p:cNvSpPr>
            <p:nvPr/>
          </p:nvSpPr>
          <p:spPr bwMode="auto">
            <a:xfrm>
              <a:off x="2016" y="1488"/>
              <a:ext cx="1968" cy="765"/>
            </a:xfrm>
            <a:prstGeom prst="rect">
              <a:avLst/>
            </a:prstGeom>
            <a:noFill/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s-ES" sz="1000" dirty="0">
                <a:solidFill>
                  <a:srgbClr val="A50021"/>
                </a:solidFill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s-ES" sz="3200" dirty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Filtro</a:t>
              </a:r>
              <a:r>
                <a:rPr lang="es-ES" sz="3200" dirty="0">
                  <a:solidFill>
                    <a:srgbClr val="A50021"/>
                  </a:solidFill>
                  <a:latin typeface="Comic Sans MS" pitchFamily="66" charset="0"/>
                </a:rPr>
                <a:t> </a:t>
              </a:r>
            </a:p>
            <a:p>
              <a:pPr algn="ctr">
                <a:spcBef>
                  <a:spcPct val="50000"/>
                </a:spcBef>
              </a:pPr>
              <a:endParaRPr lang="es-ES" sz="1000" dirty="0">
                <a:solidFill>
                  <a:srgbClr val="A50021"/>
                </a:solidFill>
                <a:latin typeface="Comic Sans MS" pitchFamily="66" charset="0"/>
              </a:endParaRPr>
            </a:p>
          </p:txBody>
        </p:sp>
        <p:sp>
          <p:nvSpPr>
            <p:cNvPr id="172036" name="AutoShape 4"/>
            <p:cNvSpPr>
              <a:spLocks noChangeArrowheads="1"/>
            </p:cNvSpPr>
            <p:nvPr/>
          </p:nvSpPr>
          <p:spPr bwMode="auto">
            <a:xfrm>
              <a:off x="1056" y="1872"/>
              <a:ext cx="720" cy="192"/>
            </a:xfrm>
            <a:prstGeom prst="rightArrow">
              <a:avLst>
                <a:gd name="adj1" fmla="val 50000"/>
                <a:gd name="adj2" fmla="val 93750"/>
              </a:avLst>
            </a:prstGeom>
            <a:solidFill>
              <a:srgbClr val="A50021"/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2037" name="AutoShape 5"/>
            <p:cNvSpPr>
              <a:spLocks noChangeArrowheads="1"/>
            </p:cNvSpPr>
            <p:nvPr/>
          </p:nvSpPr>
          <p:spPr bwMode="auto">
            <a:xfrm>
              <a:off x="4128" y="1776"/>
              <a:ext cx="288" cy="192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chemeClr val="tx2">
                <a:lumMod val="75000"/>
              </a:schemeClr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2038" name="AutoShape 6"/>
            <p:cNvSpPr>
              <a:spLocks noChangeArrowheads="1"/>
            </p:cNvSpPr>
            <p:nvPr/>
          </p:nvSpPr>
          <p:spPr bwMode="auto">
            <a:xfrm>
              <a:off x="2880" y="2304"/>
              <a:ext cx="240" cy="432"/>
            </a:xfrm>
            <a:prstGeom prst="downArrow">
              <a:avLst>
                <a:gd name="adj1" fmla="val 50000"/>
                <a:gd name="adj2" fmla="val 45000"/>
              </a:avLst>
            </a:prstGeom>
            <a:solidFill>
              <a:schemeClr val="tx2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72039" name="Text Box 7"/>
          <p:cNvSpPr txBox="1">
            <a:spLocks noChangeArrowheads="1"/>
          </p:cNvSpPr>
          <p:nvPr/>
        </p:nvSpPr>
        <p:spPr bwMode="auto">
          <a:xfrm>
            <a:off x="285720" y="1142984"/>
            <a:ext cx="2714644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Entrada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Aceite : 90gr/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</a:rPr>
              <a:t>hr</a:t>
            </a: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Impurezas: 10 gr/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</a:rPr>
              <a:t>hr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2040" name="Text Box 8"/>
          <p:cNvSpPr txBox="1">
            <a:spLocks noChangeArrowheads="1"/>
          </p:cNvSpPr>
          <p:nvPr/>
        </p:nvSpPr>
        <p:spPr bwMode="auto">
          <a:xfrm>
            <a:off x="7072330" y="1214422"/>
            <a:ext cx="158591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Corriente Productos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Aceite:?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Impureza:?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2041" name="Text Box 9"/>
          <p:cNvSpPr txBox="1">
            <a:spLocks noChangeArrowheads="1"/>
          </p:cNvSpPr>
          <p:nvPr/>
        </p:nvSpPr>
        <p:spPr bwMode="auto">
          <a:xfrm>
            <a:off x="5105400" y="2971800"/>
            <a:ext cx="4038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Corriente Remanente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Aceite : ??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Impureza:?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2042" name="Text Box 10"/>
          <p:cNvSpPr txBox="1">
            <a:spLocks noChangeArrowheads="1"/>
          </p:cNvSpPr>
          <p:nvPr/>
        </p:nvSpPr>
        <p:spPr bwMode="auto">
          <a:xfrm>
            <a:off x="304800" y="0"/>
            <a:ext cx="8610600" cy="579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Ejemplo de un Filtro</a:t>
            </a:r>
            <a:endParaRPr lang="es-ES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72043" name="Text Box 11"/>
          <p:cNvSpPr txBox="1">
            <a:spLocks noChangeArrowheads="1"/>
          </p:cNvSpPr>
          <p:nvPr/>
        </p:nvSpPr>
        <p:spPr bwMode="auto">
          <a:xfrm>
            <a:off x="500034" y="4500570"/>
            <a:ext cx="3571900" cy="1785104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Paso 1</a:t>
            </a: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Composición de entrada</a:t>
            </a: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Aceite: 90 gr/</a:t>
            </a:r>
            <a:r>
              <a:rPr lang="es-ES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hr</a:t>
            </a:r>
            <a:endParaRPr lang="es-ES" sz="20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Impureza: 10 gr/</a:t>
            </a:r>
            <a:r>
              <a:rPr lang="es-ES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hr</a:t>
            </a:r>
            <a:endParaRPr lang="es-ES" sz="20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5214942" y="4500570"/>
            <a:ext cx="3929058" cy="1785104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Paso 2</a:t>
            </a: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Parámetros de un filtro</a:t>
            </a: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% </a:t>
            </a:r>
            <a:r>
              <a:rPr lang="es-E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Retención  </a:t>
            </a: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Aceite = 5%</a:t>
            </a:r>
            <a:endParaRPr lang="es-E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% </a:t>
            </a: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Remoción Impurezas = 98%</a:t>
            </a:r>
            <a:endParaRPr lang="es-E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500034" y="610136"/>
            <a:ext cx="8215338" cy="6247864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Parámetros de un filtro</a:t>
            </a: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Aceite</a:t>
            </a: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% </a:t>
            </a:r>
            <a:r>
              <a:rPr lang="es-E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Retención  </a:t>
            </a: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Aceite = 5% = </a:t>
            </a:r>
            <a:r>
              <a:rPr lang="es-ES" sz="20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Aceite en el Remanente </a:t>
            </a: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*100			                    Aceite en la alimentación</a:t>
            </a:r>
            <a:endParaRPr lang="es-E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5% = </a:t>
            </a:r>
            <a:r>
              <a:rPr lang="es-ES" sz="20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Aceite en el Remanente </a:t>
            </a: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*100			                  	           90</a:t>
            </a: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Aceite en el Remanente = 5*90/100 = 4,5 gr</a:t>
            </a:r>
          </a:p>
          <a:p>
            <a:pPr>
              <a:spcBef>
                <a:spcPct val="50000"/>
              </a:spcBef>
            </a:pPr>
            <a:endParaRPr lang="es-ES" sz="20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Impureza</a:t>
            </a: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% Retención  Impureza = 98% = </a:t>
            </a:r>
            <a:r>
              <a:rPr lang="es-ES" sz="20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Impureza en el Remanente  </a:t>
            </a: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*100				 Impureza en la alimentación</a:t>
            </a: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98% = </a:t>
            </a:r>
            <a:r>
              <a:rPr lang="es-ES" sz="20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Impureza en el Remanente  </a:t>
            </a: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*100			                  	           90</a:t>
            </a: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Impureza en el Remanente = 98*10/100 = 9,8 gr</a:t>
            </a:r>
          </a:p>
          <a:p>
            <a:pPr>
              <a:spcBef>
                <a:spcPct val="50000"/>
              </a:spcBef>
            </a:pPr>
            <a:endParaRPr lang="es-E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676400" y="1295400"/>
            <a:ext cx="5334000" cy="1981200"/>
            <a:chOff x="1056" y="1488"/>
            <a:chExt cx="3360" cy="1248"/>
          </a:xfrm>
        </p:grpSpPr>
        <p:sp>
          <p:nvSpPr>
            <p:cNvPr id="172035" name="Text Box 3"/>
            <p:cNvSpPr txBox="1">
              <a:spLocks noChangeArrowheads="1"/>
            </p:cNvSpPr>
            <p:nvPr/>
          </p:nvSpPr>
          <p:spPr bwMode="auto">
            <a:xfrm>
              <a:off x="2016" y="1488"/>
              <a:ext cx="1968" cy="765"/>
            </a:xfrm>
            <a:prstGeom prst="rect">
              <a:avLst/>
            </a:prstGeom>
            <a:noFill/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s-ES" sz="1000" dirty="0">
                <a:solidFill>
                  <a:srgbClr val="A50021"/>
                </a:solidFill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s-ES" sz="3200" dirty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Filtro</a:t>
              </a:r>
              <a:r>
                <a:rPr lang="es-ES" sz="3200" dirty="0">
                  <a:solidFill>
                    <a:srgbClr val="A50021"/>
                  </a:solidFill>
                  <a:latin typeface="Comic Sans MS" pitchFamily="66" charset="0"/>
                </a:rPr>
                <a:t> </a:t>
              </a:r>
            </a:p>
            <a:p>
              <a:pPr algn="ctr">
                <a:spcBef>
                  <a:spcPct val="50000"/>
                </a:spcBef>
              </a:pPr>
              <a:endParaRPr lang="es-ES" sz="1000" dirty="0">
                <a:solidFill>
                  <a:srgbClr val="A50021"/>
                </a:solidFill>
                <a:latin typeface="Comic Sans MS" pitchFamily="66" charset="0"/>
              </a:endParaRPr>
            </a:p>
          </p:txBody>
        </p:sp>
        <p:sp>
          <p:nvSpPr>
            <p:cNvPr id="172036" name="AutoShape 4"/>
            <p:cNvSpPr>
              <a:spLocks noChangeArrowheads="1"/>
            </p:cNvSpPr>
            <p:nvPr/>
          </p:nvSpPr>
          <p:spPr bwMode="auto">
            <a:xfrm>
              <a:off x="1056" y="1872"/>
              <a:ext cx="720" cy="192"/>
            </a:xfrm>
            <a:prstGeom prst="rightArrow">
              <a:avLst>
                <a:gd name="adj1" fmla="val 50000"/>
                <a:gd name="adj2" fmla="val 93750"/>
              </a:avLst>
            </a:prstGeom>
            <a:solidFill>
              <a:srgbClr val="A50021"/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2037" name="AutoShape 5"/>
            <p:cNvSpPr>
              <a:spLocks noChangeArrowheads="1"/>
            </p:cNvSpPr>
            <p:nvPr/>
          </p:nvSpPr>
          <p:spPr bwMode="auto">
            <a:xfrm>
              <a:off x="4128" y="1776"/>
              <a:ext cx="288" cy="192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chemeClr val="tx2">
                <a:lumMod val="75000"/>
              </a:schemeClr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2038" name="AutoShape 6"/>
            <p:cNvSpPr>
              <a:spLocks noChangeArrowheads="1"/>
            </p:cNvSpPr>
            <p:nvPr/>
          </p:nvSpPr>
          <p:spPr bwMode="auto">
            <a:xfrm>
              <a:off x="2880" y="2304"/>
              <a:ext cx="240" cy="432"/>
            </a:xfrm>
            <a:prstGeom prst="downArrow">
              <a:avLst>
                <a:gd name="adj1" fmla="val 50000"/>
                <a:gd name="adj2" fmla="val 45000"/>
              </a:avLst>
            </a:prstGeom>
            <a:solidFill>
              <a:schemeClr val="tx2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72039" name="Text Box 7"/>
          <p:cNvSpPr txBox="1">
            <a:spLocks noChangeArrowheads="1"/>
          </p:cNvSpPr>
          <p:nvPr/>
        </p:nvSpPr>
        <p:spPr bwMode="auto">
          <a:xfrm>
            <a:off x="357158" y="1071546"/>
            <a:ext cx="2714644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Entrada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Aceite : 90gr/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</a:rPr>
              <a:t>hr</a:t>
            </a: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Impurezas: 10 gr/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</a:rPr>
              <a:t>hr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2040" name="Text Box 8"/>
          <p:cNvSpPr txBox="1">
            <a:spLocks noChangeArrowheads="1"/>
          </p:cNvSpPr>
          <p:nvPr/>
        </p:nvSpPr>
        <p:spPr bwMode="auto">
          <a:xfrm>
            <a:off x="7072330" y="1214422"/>
            <a:ext cx="158591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Corriente Productos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Aceite:?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Impureza:?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2041" name="Text Box 9"/>
          <p:cNvSpPr txBox="1">
            <a:spLocks noChangeArrowheads="1"/>
          </p:cNvSpPr>
          <p:nvPr/>
        </p:nvSpPr>
        <p:spPr bwMode="auto">
          <a:xfrm>
            <a:off x="1785918" y="2857496"/>
            <a:ext cx="571504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Corriente Remanente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Aceite : 4,5 gr/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</a:rPr>
              <a:t>hr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 Impureza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: 9,8 gr/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hr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2042" name="Text Box 10"/>
          <p:cNvSpPr txBox="1">
            <a:spLocks noChangeArrowheads="1"/>
          </p:cNvSpPr>
          <p:nvPr/>
        </p:nvSpPr>
        <p:spPr bwMode="auto">
          <a:xfrm>
            <a:off x="304800" y="0"/>
            <a:ext cx="8610600" cy="579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Ejemplo de un Filtro</a:t>
            </a:r>
            <a:endParaRPr lang="es-ES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72043" name="Text Box 11"/>
          <p:cNvSpPr txBox="1">
            <a:spLocks noChangeArrowheads="1"/>
          </p:cNvSpPr>
          <p:nvPr/>
        </p:nvSpPr>
        <p:spPr bwMode="auto">
          <a:xfrm>
            <a:off x="357158" y="3687901"/>
            <a:ext cx="8429684" cy="3170099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Paso 3 </a:t>
            </a: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Balance Aceite</a:t>
            </a:r>
          </a:p>
          <a:p>
            <a:pPr algn="ctr"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Aceite entrada = Aceite producto + Aceite retención</a:t>
            </a:r>
          </a:p>
          <a:p>
            <a:pPr algn="ctr"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90 = X + 4,5 </a:t>
            </a: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 </a:t>
            </a: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Aceite producto  = 85,5 gr/</a:t>
            </a:r>
            <a:r>
              <a:rPr lang="es-ES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hr</a:t>
            </a:r>
            <a:endParaRPr lang="es-ES" sz="20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Balance Impureza</a:t>
            </a:r>
          </a:p>
          <a:p>
            <a:pPr algn="ctr"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Impureza entrada = Impureza  producto + Impureza  retención</a:t>
            </a:r>
          </a:p>
          <a:p>
            <a:pPr algn="ctr"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10 = Y + 9,8 </a:t>
            </a: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sym typeface="Wingdings" pitchFamily="2" charset="2"/>
              </a:rPr>
              <a:t> </a:t>
            </a: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Impureza  producto = 0,2 gr/</a:t>
            </a:r>
            <a:r>
              <a:rPr lang="es-ES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hr</a:t>
            </a:r>
            <a:endParaRPr lang="es-ES" sz="2000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71604" y="1214422"/>
            <a:ext cx="5334000" cy="2062163"/>
            <a:chOff x="1056" y="1437"/>
            <a:chExt cx="3360" cy="1299"/>
          </a:xfrm>
        </p:grpSpPr>
        <p:sp>
          <p:nvSpPr>
            <p:cNvPr id="172035" name="Text Box 3"/>
            <p:cNvSpPr txBox="1">
              <a:spLocks noChangeArrowheads="1"/>
            </p:cNvSpPr>
            <p:nvPr/>
          </p:nvSpPr>
          <p:spPr bwMode="auto">
            <a:xfrm>
              <a:off x="1980" y="1437"/>
              <a:ext cx="1968" cy="765"/>
            </a:xfrm>
            <a:prstGeom prst="rect">
              <a:avLst/>
            </a:prstGeom>
            <a:noFill/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s-ES" sz="1000" dirty="0">
                <a:solidFill>
                  <a:srgbClr val="A50021"/>
                </a:solidFill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s-ES" sz="3200" dirty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Filtro</a:t>
              </a:r>
              <a:r>
                <a:rPr lang="es-ES" sz="3200" dirty="0">
                  <a:solidFill>
                    <a:srgbClr val="A50021"/>
                  </a:solidFill>
                  <a:latin typeface="Comic Sans MS" pitchFamily="66" charset="0"/>
                </a:rPr>
                <a:t> </a:t>
              </a:r>
            </a:p>
            <a:p>
              <a:pPr algn="ctr">
                <a:spcBef>
                  <a:spcPct val="50000"/>
                </a:spcBef>
              </a:pPr>
              <a:endParaRPr lang="es-ES" sz="1000" dirty="0">
                <a:solidFill>
                  <a:srgbClr val="A50021"/>
                </a:solidFill>
                <a:latin typeface="Comic Sans MS" pitchFamily="66" charset="0"/>
              </a:endParaRPr>
            </a:p>
          </p:txBody>
        </p:sp>
        <p:sp>
          <p:nvSpPr>
            <p:cNvPr id="172036" name="AutoShape 4"/>
            <p:cNvSpPr>
              <a:spLocks noChangeArrowheads="1"/>
            </p:cNvSpPr>
            <p:nvPr/>
          </p:nvSpPr>
          <p:spPr bwMode="auto">
            <a:xfrm>
              <a:off x="1056" y="1872"/>
              <a:ext cx="720" cy="192"/>
            </a:xfrm>
            <a:prstGeom prst="rightArrow">
              <a:avLst>
                <a:gd name="adj1" fmla="val 50000"/>
                <a:gd name="adj2" fmla="val 93750"/>
              </a:avLst>
            </a:prstGeom>
            <a:solidFill>
              <a:srgbClr val="A50021"/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2037" name="AutoShape 5"/>
            <p:cNvSpPr>
              <a:spLocks noChangeArrowheads="1"/>
            </p:cNvSpPr>
            <p:nvPr/>
          </p:nvSpPr>
          <p:spPr bwMode="auto">
            <a:xfrm>
              <a:off x="4128" y="1776"/>
              <a:ext cx="288" cy="192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rgbClr val="A50021"/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2038" name="AutoShape 6"/>
            <p:cNvSpPr>
              <a:spLocks noChangeArrowheads="1"/>
            </p:cNvSpPr>
            <p:nvPr/>
          </p:nvSpPr>
          <p:spPr bwMode="auto">
            <a:xfrm>
              <a:off x="2880" y="2304"/>
              <a:ext cx="240" cy="432"/>
            </a:xfrm>
            <a:prstGeom prst="downArrow">
              <a:avLst>
                <a:gd name="adj1" fmla="val 50000"/>
                <a:gd name="adj2" fmla="val 45000"/>
              </a:avLst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72039" name="Text Box 7"/>
          <p:cNvSpPr txBox="1">
            <a:spLocks noChangeArrowheads="1"/>
          </p:cNvSpPr>
          <p:nvPr/>
        </p:nvSpPr>
        <p:spPr bwMode="auto">
          <a:xfrm>
            <a:off x="357158" y="1071546"/>
            <a:ext cx="2714644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Entrada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Aceite : 90gr/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</a:rPr>
              <a:t>hr</a:t>
            </a: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Impurezas: 10 gr/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</a:rPr>
              <a:t>hr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2040" name="Text Box 8"/>
          <p:cNvSpPr txBox="1">
            <a:spLocks noChangeArrowheads="1"/>
          </p:cNvSpPr>
          <p:nvPr/>
        </p:nvSpPr>
        <p:spPr bwMode="auto">
          <a:xfrm>
            <a:off x="6572264" y="1142984"/>
            <a:ext cx="25717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Corriente Productos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Aceite: 85,5 gr/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</a:rPr>
              <a:t>hr</a:t>
            </a: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Impureza: 0,2 gr/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</a:rPr>
              <a:t>hr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2041" name="Text Box 9"/>
          <p:cNvSpPr txBox="1">
            <a:spLocks noChangeArrowheads="1"/>
          </p:cNvSpPr>
          <p:nvPr/>
        </p:nvSpPr>
        <p:spPr bwMode="auto">
          <a:xfrm>
            <a:off x="1857356" y="3000372"/>
            <a:ext cx="571504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Corriente Remanente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Aceite : 4,5 gr/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</a:rPr>
              <a:t>hr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 Impureza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: 9,8 gr/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hr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2042" name="Text Box 10"/>
          <p:cNvSpPr txBox="1">
            <a:spLocks noChangeArrowheads="1"/>
          </p:cNvSpPr>
          <p:nvPr/>
        </p:nvSpPr>
        <p:spPr bwMode="auto">
          <a:xfrm>
            <a:off x="304800" y="0"/>
            <a:ext cx="8610600" cy="579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Ejemplo de un Filtro</a:t>
            </a:r>
            <a:endParaRPr lang="es-ES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357158" y="4143380"/>
          <a:ext cx="8072496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16"/>
                <a:gridCol w="1750232"/>
                <a:gridCol w="2018124"/>
                <a:gridCol w="2018124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Especie</a:t>
                      </a:r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Entrada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Producto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Remanente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Aceite gr/</a:t>
                      </a:r>
                      <a:r>
                        <a:rPr lang="es-ES" dirty="0" err="1" smtClean="0"/>
                        <a:t>hr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90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85,5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4,5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Impureza gr/</a:t>
                      </a:r>
                      <a:r>
                        <a:rPr lang="es-ES" dirty="0" err="1" smtClean="0"/>
                        <a:t>hr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0,2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9,8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Masa Total gr/</a:t>
                      </a:r>
                      <a:r>
                        <a:rPr lang="es-ES" dirty="0" err="1" smtClean="0"/>
                        <a:t>hr</a:t>
                      </a:r>
                      <a:endParaRPr lang="es-E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100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85,7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14,3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Temperatura</a:t>
                      </a:r>
                      <a:r>
                        <a:rPr lang="es-ES" baseline="0" dirty="0" smtClean="0"/>
                        <a:t> ºC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25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Presión</a:t>
                      </a:r>
                      <a:r>
                        <a:rPr lang="es-ES" baseline="0" dirty="0" smtClean="0"/>
                        <a:t> Atm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mtClean="0"/>
                        <a:t>1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88" y="857250"/>
            <a:ext cx="8229600" cy="11398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S" dirty="0" smtClean="0"/>
              <a:t>Ejemplo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sz="2800" dirty="0" smtClean="0"/>
              <a:t>Realice los balances de masa de a lo menos 2 operaciones de su proceso. </a:t>
            </a:r>
            <a:endParaRPr lang="es-ES" dirty="0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785786" y="2857496"/>
            <a:ext cx="3143272" cy="1428760"/>
            <a:chOff x="1056" y="1488"/>
            <a:chExt cx="3360" cy="1248"/>
          </a:xfrm>
        </p:grpSpPr>
        <p:sp>
          <p:nvSpPr>
            <p:cNvPr id="4" name="Text Box 3"/>
            <p:cNvSpPr txBox="1">
              <a:spLocks noChangeArrowheads="1"/>
            </p:cNvSpPr>
            <p:nvPr/>
          </p:nvSpPr>
          <p:spPr bwMode="auto">
            <a:xfrm>
              <a:off x="2016" y="1488"/>
              <a:ext cx="1968" cy="820"/>
            </a:xfrm>
            <a:prstGeom prst="rect">
              <a:avLst/>
            </a:prstGeom>
            <a:noFill/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s-ES" sz="1000" dirty="0">
                <a:solidFill>
                  <a:srgbClr val="A50021"/>
                </a:solidFill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s-ES" sz="2000" dirty="0" smtClean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Operación 1</a:t>
              </a:r>
              <a:r>
                <a:rPr lang="es-ES" sz="2000" dirty="0" smtClean="0">
                  <a:solidFill>
                    <a:srgbClr val="A50021"/>
                  </a:solidFill>
                  <a:latin typeface="Comic Sans MS" pitchFamily="66" charset="0"/>
                </a:rPr>
                <a:t> </a:t>
              </a:r>
              <a:endParaRPr lang="es-ES" sz="2000" dirty="0">
                <a:solidFill>
                  <a:srgbClr val="A50021"/>
                </a:solidFill>
                <a:latin typeface="Comic Sans MS" pitchFamily="66" charset="0"/>
              </a:endParaRPr>
            </a:p>
            <a:p>
              <a:pPr algn="ctr">
                <a:spcBef>
                  <a:spcPct val="50000"/>
                </a:spcBef>
              </a:pPr>
              <a:endParaRPr lang="es-ES" sz="1000" dirty="0">
                <a:solidFill>
                  <a:srgbClr val="A50021"/>
                </a:solidFill>
                <a:latin typeface="Comic Sans MS" pitchFamily="66" charset="0"/>
              </a:endParaRPr>
            </a:p>
          </p:txBody>
        </p:sp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1056" y="1872"/>
              <a:ext cx="720" cy="192"/>
            </a:xfrm>
            <a:prstGeom prst="rightArrow">
              <a:avLst>
                <a:gd name="adj1" fmla="val 50000"/>
                <a:gd name="adj2" fmla="val 93750"/>
              </a:avLst>
            </a:prstGeom>
            <a:solidFill>
              <a:schemeClr val="tx2">
                <a:lumMod val="75000"/>
              </a:schemeClr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auto">
            <a:xfrm>
              <a:off x="4128" y="1776"/>
              <a:ext cx="288" cy="192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chemeClr val="tx2">
                <a:lumMod val="75000"/>
              </a:schemeClr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2880" y="2304"/>
              <a:ext cx="240" cy="432"/>
            </a:xfrm>
            <a:prstGeom prst="downArrow">
              <a:avLst>
                <a:gd name="adj1" fmla="val 50000"/>
                <a:gd name="adj2" fmla="val 45000"/>
              </a:avLst>
            </a:prstGeom>
            <a:solidFill>
              <a:schemeClr val="tx2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6041582" y="4357694"/>
            <a:ext cx="1841059" cy="938769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s-ES" sz="1000" dirty="0">
              <a:solidFill>
                <a:srgbClr val="A50021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s-ES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Operación 2</a:t>
            </a:r>
            <a:r>
              <a:rPr lang="es-ES" sz="2000" dirty="0" smtClean="0">
                <a:solidFill>
                  <a:srgbClr val="A50021"/>
                </a:solidFill>
                <a:latin typeface="Comic Sans MS" pitchFamily="66" charset="0"/>
              </a:rPr>
              <a:t> </a:t>
            </a:r>
            <a:endParaRPr lang="es-ES" sz="2000" dirty="0">
              <a:solidFill>
                <a:srgbClr val="A50021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s-ES" sz="1000" dirty="0">
              <a:solidFill>
                <a:srgbClr val="A50021"/>
              </a:solidFill>
              <a:latin typeface="Comic Sans MS" pitchFamily="66" charset="0"/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5143504" y="4797312"/>
            <a:ext cx="673558" cy="219809"/>
          </a:xfrm>
          <a:prstGeom prst="rightArrow">
            <a:avLst>
              <a:gd name="adj1" fmla="val 50000"/>
              <a:gd name="adj2" fmla="val 93750"/>
            </a:avLst>
          </a:prstGeom>
          <a:solidFill>
            <a:schemeClr val="tx2">
              <a:lumMod val="75000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8017353" y="4687408"/>
            <a:ext cx="269423" cy="219809"/>
          </a:xfrm>
          <a:prstGeom prst="rightArrow">
            <a:avLst>
              <a:gd name="adj1" fmla="val 50000"/>
              <a:gd name="adj2" fmla="val 37500"/>
            </a:avLst>
          </a:prstGeom>
          <a:solidFill>
            <a:schemeClr val="tx2">
              <a:lumMod val="75000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6849852" y="5291883"/>
            <a:ext cx="224519" cy="494571"/>
          </a:xfrm>
          <a:prstGeom prst="downArrow">
            <a:avLst>
              <a:gd name="adj1" fmla="val 50000"/>
              <a:gd name="adj2" fmla="val 45000"/>
            </a:avLst>
          </a:prstGeom>
          <a:solidFill>
            <a:schemeClr val="tx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5143504" y="4429132"/>
            <a:ext cx="673558" cy="219809"/>
          </a:xfrm>
          <a:prstGeom prst="rightArrow">
            <a:avLst>
              <a:gd name="adj1" fmla="val 50000"/>
              <a:gd name="adj2" fmla="val 93750"/>
            </a:avLst>
          </a:prstGeom>
          <a:solidFill>
            <a:schemeClr val="tx2">
              <a:lumMod val="75000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11" name="10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6 Rectángulo"/>
          <p:cNvSpPr/>
          <p:nvPr/>
        </p:nvSpPr>
        <p:spPr>
          <a:xfrm>
            <a:off x="1142976" y="357166"/>
            <a:ext cx="15023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1600" dirty="0" smtClean="0"/>
              <a:t> </a:t>
            </a:r>
            <a:r>
              <a:rPr lang="es-ES" sz="2000" dirty="0" smtClean="0">
                <a:solidFill>
                  <a:schemeClr val="accent1"/>
                </a:solidFill>
                <a:latin typeface="Tahoma" pitchFamily="34" charset="0"/>
              </a:rPr>
              <a:t>Actividades</a:t>
            </a:r>
            <a:endParaRPr lang="es-ES" dirty="0" smtClean="0">
              <a:solidFill>
                <a:schemeClr val="accent1"/>
              </a:solidFill>
              <a:latin typeface="Tahoma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s-ES" sz="1600" dirty="0"/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0" y="857232"/>
          <a:ext cx="6786577" cy="61199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2960"/>
                <a:gridCol w="962960"/>
                <a:gridCol w="4860657"/>
              </a:tblGrid>
              <a:tr h="358636">
                <a:tc>
                  <a:txBody>
                    <a:bodyPr/>
                    <a:lstStyle/>
                    <a:p>
                      <a:r>
                        <a:rPr lang="es-ES" dirty="0" smtClean="0"/>
                        <a:t>Semana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Fecha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Actividad</a:t>
                      </a:r>
                      <a:endParaRPr lang="es-ES" dirty="0"/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8-Marzo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1"/>
                          </a:solidFill>
                        </a:rPr>
                        <a:t>Introducción-Formación de grupos-Presentaciones (</a:t>
                      </a:r>
                      <a:r>
                        <a:rPr lang="es-ES" sz="1400" dirty="0" err="1" smtClean="0">
                          <a:solidFill>
                            <a:schemeClr val="accent1"/>
                          </a:solidFill>
                        </a:rPr>
                        <a:t>mel</a:t>
                      </a:r>
                      <a:r>
                        <a:rPr lang="es-ES" sz="1400" dirty="0" smtClean="0">
                          <a:solidFill>
                            <a:schemeClr val="accent1"/>
                          </a:solidFill>
                        </a:rPr>
                        <a:t>)</a:t>
                      </a:r>
                      <a:endParaRPr lang="es-ES" sz="14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2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15-Marzo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1"/>
                          </a:solidFill>
                        </a:rPr>
                        <a:t>Concepto</a:t>
                      </a:r>
                      <a:r>
                        <a:rPr lang="es-ES" sz="1400" baseline="0" dirty="0" smtClean="0">
                          <a:solidFill>
                            <a:schemeClr val="accent1"/>
                          </a:solidFill>
                        </a:rPr>
                        <a:t> de Biomasa-Presentaciones (os)</a:t>
                      </a:r>
                      <a:endParaRPr lang="es-ES" sz="14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3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22-Marzo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solidFill>
                            <a:schemeClr val="accent1"/>
                          </a:solidFill>
                        </a:rPr>
                        <a:t>-</a:t>
                      </a:r>
                      <a:endParaRPr lang="es-ES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4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29-Marzo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1"/>
                          </a:solidFill>
                        </a:rPr>
                        <a:t>Biodiesel y Biogás (os)</a:t>
                      </a:r>
                      <a:endParaRPr lang="es-ES" sz="14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5-Abril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1"/>
                          </a:solidFill>
                        </a:rPr>
                        <a:t>Bioetanol y </a:t>
                      </a:r>
                      <a:r>
                        <a:rPr lang="es-ES" sz="1400" dirty="0" err="1" smtClean="0">
                          <a:solidFill>
                            <a:schemeClr val="accent1"/>
                          </a:solidFill>
                        </a:rPr>
                        <a:t>Biobutanol</a:t>
                      </a:r>
                      <a:r>
                        <a:rPr lang="es-ES" sz="1400" dirty="0" smtClean="0">
                          <a:solidFill>
                            <a:schemeClr val="accent1"/>
                          </a:solidFill>
                        </a:rPr>
                        <a:t> – Selección del Tema (os)</a:t>
                      </a:r>
                      <a:endParaRPr lang="es-ES" sz="14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12-Abril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Elaboración de Informes (</a:t>
                      </a:r>
                      <a:r>
                        <a:rPr lang="es-ES" sz="1400" kern="1200" dirty="0" err="1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mel</a:t>
                      </a:r>
                      <a:r>
                        <a:rPr lang="es-ES" sz="1400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s-ES" sz="1400" kern="120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19-Abril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Informe 1-Descripcion del Biocombustible y Presentaciones (equipo)</a:t>
                      </a:r>
                      <a:endParaRPr lang="es-ES" sz="1400" kern="120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26-Abril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Introducción al Diseño conceptual de Procesos (</a:t>
                      </a:r>
                      <a:r>
                        <a:rPr lang="es-ES" sz="1400" kern="1200" dirty="0" err="1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mel</a:t>
                      </a:r>
                      <a:r>
                        <a:rPr lang="es-ES" sz="1400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s-ES" sz="1400" kern="120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3-Mayo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Elaboración de diagramas de entrada y salida </a:t>
                      </a:r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 y Balances de masa sin reacción química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10-Mayo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Balance</a:t>
                      </a:r>
                      <a:r>
                        <a:rPr lang="es-ES" sz="1400" baseline="0" dirty="0" smtClean="0">
                          <a:solidFill>
                            <a:schemeClr val="accent2"/>
                          </a:solidFill>
                        </a:rPr>
                        <a:t> de Masa sin y  con reacción Química (</a:t>
                      </a:r>
                      <a:r>
                        <a:rPr lang="es-ES" sz="1400" baseline="0" dirty="0" err="1" smtClean="0">
                          <a:solidFill>
                            <a:schemeClr val="accent2"/>
                          </a:solidFill>
                        </a:rPr>
                        <a:t>mel</a:t>
                      </a:r>
                      <a:r>
                        <a:rPr lang="es-ES" sz="1400" baseline="0" dirty="0" smtClean="0">
                          <a:solidFill>
                            <a:schemeClr val="accent2"/>
                          </a:solidFill>
                        </a:rPr>
                        <a:t>)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24-Mayo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Taller sobre elaboración de </a:t>
                      </a:r>
                      <a:r>
                        <a:rPr lang="es-ES" sz="1400" dirty="0" err="1" smtClean="0">
                          <a:solidFill>
                            <a:schemeClr val="accent2"/>
                          </a:solidFill>
                        </a:rPr>
                        <a:t>Flowsheet</a:t>
                      </a:r>
                      <a:endParaRPr lang="es-ES" sz="1400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31-Mayo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Informe 2-Descripcion</a:t>
                      </a:r>
                      <a:r>
                        <a:rPr lang="es-ES" sz="1400" baseline="0" dirty="0" smtClean="0">
                          <a:solidFill>
                            <a:schemeClr val="accent2"/>
                          </a:solidFill>
                        </a:rPr>
                        <a:t> del Proceso  </a:t>
                      </a: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y Presentaciones (equipo)</a:t>
                      </a: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7-Junio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Laboratorio (os</a:t>
                      </a: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)/ Calculo</a:t>
                      </a:r>
                      <a:r>
                        <a:rPr lang="es-ES" sz="1400" baseline="0" dirty="0" smtClean="0">
                          <a:solidFill>
                            <a:schemeClr val="accent2"/>
                          </a:solidFill>
                        </a:rPr>
                        <a:t> Economía Potencia (</a:t>
                      </a:r>
                      <a:r>
                        <a:rPr lang="es-ES" sz="1400" baseline="0" dirty="0" err="1" smtClean="0">
                          <a:solidFill>
                            <a:schemeClr val="accent2"/>
                          </a:solidFill>
                        </a:rPr>
                        <a:t>mel</a:t>
                      </a:r>
                      <a:r>
                        <a:rPr lang="es-ES" sz="1400" baseline="0" dirty="0" smtClean="0">
                          <a:solidFill>
                            <a:schemeClr val="accent2"/>
                          </a:solidFill>
                        </a:rPr>
                        <a:t>)</a:t>
                      </a:r>
                      <a:endParaRPr lang="es-ES" sz="1400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14-Junio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aseline="0" dirty="0" smtClean="0">
                          <a:solidFill>
                            <a:schemeClr val="accent2"/>
                          </a:solidFill>
                        </a:rPr>
                        <a:t>Laboratorio (os)/</a:t>
                      </a: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 Calculo</a:t>
                      </a:r>
                      <a:r>
                        <a:rPr lang="es-ES" sz="1400" baseline="0" dirty="0" smtClean="0">
                          <a:solidFill>
                            <a:schemeClr val="accent2"/>
                          </a:solidFill>
                        </a:rPr>
                        <a:t> Economía Potencia (</a:t>
                      </a:r>
                      <a:r>
                        <a:rPr lang="es-ES" sz="1400" baseline="0" dirty="0" err="1" smtClean="0">
                          <a:solidFill>
                            <a:schemeClr val="accent2"/>
                          </a:solidFill>
                        </a:rPr>
                        <a:t>mel</a:t>
                      </a:r>
                      <a:r>
                        <a:rPr lang="es-ES" sz="1400" baseline="0" dirty="0" smtClean="0">
                          <a:solidFill>
                            <a:schemeClr val="accent2"/>
                          </a:solidFill>
                        </a:rPr>
                        <a:t>)</a:t>
                      </a:r>
                      <a:endParaRPr lang="es-ES" sz="1400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21-Julio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aseline="0" dirty="0" smtClean="0">
                          <a:solidFill>
                            <a:schemeClr val="accent2"/>
                          </a:solidFill>
                        </a:rPr>
                        <a:t>Laboratorio (os)</a:t>
                      </a:r>
                      <a:endParaRPr lang="es-ES" sz="1400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400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Examen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Presentaciones (</a:t>
                      </a:r>
                      <a:r>
                        <a:rPr lang="es-ES" sz="1400" dirty="0" err="1" smtClean="0">
                          <a:solidFill>
                            <a:schemeClr val="accent2"/>
                          </a:solidFill>
                        </a:rPr>
                        <a:t>mel</a:t>
                      </a: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-os)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42844" y="142851"/>
            <a:ext cx="678661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		</a:t>
            </a:r>
            <a:endParaRPr lang="es-ES" sz="2800" b="1" dirty="0">
              <a:solidFill>
                <a:schemeClr val="tx1">
                  <a:lumMod val="75000"/>
                </a:schemeClr>
              </a:solidFill>
            </a:endParaRPr>
          </a:p>
          <a:p>
            <a:pPr algn="ctr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ctr"/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¿Preguntas?</a:t>
            </a:r>
          </a:p>
          <a:p>
            <a:pPr algn="ctr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457200" indent="-457200" algn="just"/>
            <a:endParaRPr lang="es-CL" sz="20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>
              <a:buFont typeface="Courier New" pitchFamily="49" charset="0"/>
              <a:buChar char="o"/>
            </a:pPr>
            <a:endParaRPr lang="es-CL" sz="2000" dirty="0" smtClean="0">
              <a:solidFill>
                <a:schemeClr val="tx1">
                  <a:lumMod val="9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endParaRPr lang="es-CL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1200" dirty="0" smtClean="0"/>
              <a:t>Diseño de procesos para la producción de Biocombustibles - 2011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</a:t>
            </a:r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pic>
        <p:nvPicPr>
          <p:cNvPr id="8" name="Picture 2" descr="C:\Users\Cami\Documents\II SEMESTRE\BT 4551- Energía Renovable a partir de Biomasas\Proyecto B\biodiesel_pump_with_flow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428868"/>
            <a:ext cx="4929222" cy="38447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785794"/>
            <a:ext cx="333375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638570"/>
            <a:ext cx="32385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43050"/>
          <a:ext cx="8401080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428596" y="714356"/>
            <a:ext cx="4000528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3600" dirty="0">
                <a:solidFill>
                  <a:schemeClr val="tx1"/>
                </a:solidFill>
              </a:rPr>
              <a:t> </a:t>
            </a:r>
            <a:r>
              <a:rPr lang="es-MX" sz="3300" dirty="0">
                <a:solidFill>
                  <a:schemeClr val="tx1"/>
                </a:solidFill>
              </a:rPr>
              <a:t>Objetivos Específicos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428596" y="571480"/>
            <a:ext cx="6143668" cy="7143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3600" dirty="0">
                <a:solidFill>
                  <a:schemeClr val="tx1"/>
                </a:solidFill>
              </a:rPr>
              <a:t>Metodología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52400" y="1785926"/>
            <a:ext cx="2705100" cy="3395674"/>
            <a:chOff x="96" y="2352"/>
            <a:chExt cx="1968" cy="816"/>
          </a:xfrm>
        </p:grpSpPr>
        <p:sp>
          <p:nvSpPr>
            <p:cNvPr id="7179" name="Text Box 7"/>
            <p:cNvSpPr txBox="1">
              <a:spLocks noChangeArrowheads="1"/>
            </p:cNvSpPr>
            <p:nvPr/>
          </p:nvSpPr>
          <p:spPr bwMode="auto">
            <a:xfrm>
              <a:off x="1392" y="2497"/>
              <a:ext cx="672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s-ES_tradnl" sz="1100" dirty="0">
                  <a:solidFill>
                    <a:schemeClr val="tx2">
                      <a:lumMod val="75000"/>
                    </a:schemeClr>
                  </a:solidFill>
                </a:rPr>
                <a:t>Productos</a:t>
              </a:r>
              <a:endParaRPr lang="es-ES_tradnl" sz="1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144" y="2497"/>
              <a:ext cx="1776" cy="575"/>
              <a:chOff x="144" y="2497"/>
              <a:chExt cx="1776" cy="575"/>
            </a:xfrm>
          </p:grpSpPr>
          <p:sp>
            <p:nvSpPr>
              <p:cNvPr id="7182" name="Oval 9"/>
              <p:cNvSpPr>
                <a:spLocks noChangeArrowheads="1"/>
              </p:cNvSpPr>
              <p:nvPr/>
            </p:nvSpPr>
            <p:spPr bwMode="auto">
              <a:xfrm>
                <a:off x="672" y="2544"/>
                <a:ext cx="720" cy="528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183" name="Line 10"/>
              <p:cNvSpPr>
                <a:spLocks noChangeShapeType="1"/>
              </p:cNvSpPr>
              <p:nvPr/>
            </p:nvSpPr>
            <p:spPr bwMode="auto">
              <a:xfrm>
                <a:off x="146" y="2784"/>
                <a:ext cx="52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184" name="Line 11"/>
              <p:cNvSpPr>
                <a:spLocks noChangeShapeType="1"/>
              </p:cNvSpPr>
              <p:nvPr/>
            </p:nvSpPr>
            <p:spPr bwMode="auto">
              <a:xfrm>
                <a:off x="1392" y="2784"/>
                <a:ext cx="52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185" name="Text Box 12"/>
              <p:cNvSpPr txBox="1">
                <a:spLocks noChangeArrowheads="1"/>
              </p:cNvSpPr>
              <p:nvPr/>
            </p:nvSpPr>
            <p:spPr bwMode="auto">
              <a:xfrm>
                <a:off x="146" y="2497"/>
                <a:ext cx="576" cy="1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s-ES_tradnl" sz="1100" dirty="0">
                    <a:solidFill>
                      <a:schemeClr val="tx2">
                        <a:lumMod val="75000"/>
                      </a:schemeClr>
                    </a:solidFill>
                  </a:rPr>
                  <a:t>insumos</a:t>
                </a:r>
                <a:endParaRPr lang="es-ES_tradnl" sz="14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186" name="Text Box 13"/>
              <p:cNvSpPr txBox="1">
                <a:spLocks noChangeArrowheads="1"/>
              </p:cNvSpPr>
              <p:nvPr/>
            </p:nvSpPr>
            <p:spPr bwMode="auto">
              <a:xfrm>
                <a:off x="672" y="2689"/>
                <a:ext cx="720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s-ES_tradnl" sz="1200" dirty="0">
                    <a:solidFill>
                      <a:schemeClr val="tx2">
                        <a:lumMod val="75000"/>
                      </a:schemeClr>
                    </a:solidFill>
                  </a:rPr>
                  <a:t>PROCESO</a:t>
                </a:r>
                <a:endParaRPr lang="es-ES_tradnl" sz="16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7181" name="Rectangle 14"/>
            <p:cNvSpPr>
              <a:spLocks noChangeArrowheads="1"/>
            </p:cNvSpPr>
            <p:nvPr/>
          </p:nvSpPr>
          <p:spPr bwMode="auto">
            <a:xfrm>
              <a:off x="96" y="2352"/>
              <a:ext cx="1919" cy="81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s-ES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8" name="17 Grupo"/>
          <p:cNvGrpSpPr/>
          <p:nvPr/>
        </p:nvGrpSpPr>
        <p:grpSpPr>
          <a:xfrm>
            <a:off x="5715000" y="1785926"/>
            <a:ext cx="3200400" cy="4310074"/>
            <a:chOff x="5715000" y="3276600"/>
            <a:chExt cx="3200400" cy="2819400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2">
              <a:grayscl/>
              <a:biLevel thresh="50000"/>
            </a:blip>
            <a:srcRect/>
            <a:stretch>
              <a:fillRect/>
            </a:stretch>
          </p:blipFill>
          <p:spPr bwMode="auto">
            <a:xfrm>
              <a:off x="5943600" y="3352800"/>
              <a:ext cx="2933700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4" name="Rectangle 15"/>
            <p:cNvSpPr>
              <a:spLocks noChangeArrowheads="1"/>
            </p:cNvSpPr>
            <p:nvPr/>
          </p:nvSpPr>
          <p:spPr bwMode="auto">
            <a:xfrm>
              <a:off x="5715000" y="3276600"/>
              <a:ext cx="3200400" cy="2819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7176" name="Text Box 16"/>
          <p:cNvSpPr txBox="1">
            <a:spLocks noChangeArrowheads="1"/>
          </p:cNvSpPr>
          <p:nvPr/>
        </p:nvSpPr>
        <p:spPr bwMode="auto">
          <a:xfrm>
            <a:off x="228600" y="5257800"/>
            <a:ext cx="2819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  <a:t>Entrada-Salida</a:t>
            </a:r>
          </a:p>
          <a:p>
            <a:pPr algn="ctr">
              <a:spcBef>
                <a:spcPct val="50000"/>
              </a:spcBef>
              <a:defRPr/>
            </a:pPr>
            <a:r>
              <a:rPr lang="es-ES_tradnl" sz="2400" b="1" dirty="0" smtClean="0">
                <a:solidFill>
                  <a:srgbClr val="FF0000"/>
                </a:solidFill>
              </a:rPr>
              <a:t>OK</a:t>
            </a:r>
            <a:endParaRPr lang="es-ES_tradnl" sz="2400" b="1" dirty="0">
              <a:solidFill>
                <a:srgbClr val="FF0000"/>
              </a:solidFill>
            </a:endParaRPr>
          </a:p>
        </p:txBody>
      </p:sp>
      <p:sp>
        <p:nvSpPr>
          <p:cNvPr id="7177" name="Text Box 17"/>
          <p:cNvSpPr txBox="1">
            <a:spLocks noChangeArrowheads="1"/>
          </p:cNvSpPr>
          <p:nvPr/>
        </p:nvSpPr>
        <p:spPr bwMode="auto">
          <a:xfrm>
            <a:off x="3571875" y="6215063"/>
            <a:ext cx="1524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b="1" dirty="0">
                <a:solidFill>
                  <a:schemeClr val="tx2">
                    <a:lumMod val="75000"/>
                  </a:schemeClr>
                </a:solidFill>
              </a:rPr>
              <a:t>Bloques</a:t>
            </a:r>
          </a:p>
        </p:txBody>
      </p:sp>
      <p:sp>
        <p:nvSpPr>
          <p:cNvPr id="7178" name="Text Box 18"/>
          <p:cNvSpPr txBox="1">
            <a:spLocks noChangeArrowheads="1"/>
          </p:cNvSpPr>
          <p:nvPr/>
        </p:nvSpPr>
        <p:spPr bwMode="auto">
          <a:xfrm>
            <a:off x="6019800" y="6172200"/>
            <a:ext cx="2819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_tradnl" b="1" dirty="0">
                <a:solidFill>
                  <a:schemeClr val="tx2">
                    <a:lumMod val="75000"/>
                  </a:schemeClr>
                </a:solidFill>
              </a:rPr>
              <a:t>Diagrama de Flujos</a:t>
            </a:r>
          </a:p>
        </p:txBody>
      </p:sp>
      <p:pic>
        <p:nvPicPr>
          <p:cNvPr id="20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38" y="1571612"/>
            <a:ext cx="2571750" cy="450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214546" y="571480"/>
            <a:ext cx="51091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DIAGRAMAS </a:t>
            </a:r>
            <a:r>
              <a:rPr kumimoji="0" lang="es-MX" sz="1800" b="0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EN INGENIERIA  CONCEPTUAL</a:t>
            </a:r>
            <a:endParaRPr kumimoji="0" lang="es-MX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Diagrama de Bloques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4486"/>
          </a:xfrm>
        </p:spPr>
        <p:txBody>
          <a:bodyPr/>
          <a:lstStyle/>
          <a:p>
            <a:pPr algn="just"/>
            <a:r>
              <a:rPr lang="es-ES" b="1" dirty="0" smtClean="0">
                <a:latin typeface="Comic Sans MS" pitchFamily="66" charset="0"/>
              </a:rPr>
              <a:t>Esquema simplificado del proceso donde se representan las principales etapas.</a:t>
            </a:r>
          </a:p>
          <a:p>
            <a:endParaRPr lang="es-ES" dirty="0"/>
          </a:p>
        </p:txBody>
      </p:sp>
      <p:pic>
        <p:nvPicPr>
          <p:cNvPr id="1433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29000"/>
            <a:ext cx="8696325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827088" y="0"/>
            <a:ext cx="7772400" cy="1143000"/>
          </a:xfrm>
          <a:noFill/>
          <a:ln/>
        </p:spPr>
        <p:txBody>
          <a:bodyPr/>
          <a:lstStyle/>
          <a:p>
            <a:r>
              <a:rPr lang="es-CL"/>
              <a:t>DIAGRAMAS DE BLOQUES</a:t>
            </a:r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79400" y="1306513"/>
            <a:ext cx="8078814" cy="4114800"/>
          </a:xfrm>
          <a:noFill/>
          <a:ln/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s-ES_tradnl" sz="3600" b="1" u="sng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Convenciones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s-ES_tradnl" sz="2000" b="1" u="sng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es-ES_tradnl" sz="2800" dirty="0">
                <a:solidFill>
                  <a:schemeClr val="tx2">
                    <a:lumMod val="50000"/>
                  </a:schemeClr>
                </a:solidFill>
              </a:rPr>
              <a:t>Cada operación se representa por un bloque</a:t>
            </a:r>
          </a:p>
          <a:p>
            <a:pPr algn="just">
              <a:lnSpc>
                <a:spcPct val="80000"/>
              </a:lnSpc>
            </a:pPr>
            <a:r>
              <a:rPr lang="es-ES_tradnl" sz="2800" dirty="0">
                <a:solidFill>
                  <a:schemeClr val="tx2">
                    <a:lumMod val="50000"/>
                  </a:schemeClr>
                </a:solidFill>
              </a:rPr>
              <a:t>Las corrientes de flujo principal se representan por líneas flechadas en la dirección del flujo.</a:t>
            </a:r>
          </a:p>
          <a:p>
            <a:pPr>
              <a:lnSpc>
                <a:spcPct val="80000"/>
              </a:lnSpc>
            </a:pPr>
            <a:r>
              <a:rPr lang="es-ES_tradnl" sz="2800" dirty="0">
                <a:solidFill>
                  <a:schemeClr val="tx2">
                    <a:lumMod val="50000"/>
                  </a:schemeClr>
                </a:solidFill>
              </a:rPr>
              <a:t>Los flujos van desde la izquierda a la derecha del diagrama.</a:t>
            </a:r>
          </a:p>
          <a:p>
            <a:pPr>
              <a:lnSpc>
                <a:spcPct val="80000"/>
              </a:lnSpc>
            </a:pPr>
            <a:r>
              <a:rPr lang="es-ES_tradnl" sz="2800" dirty="0">
                <a:solidFill>
                  <a:schemeClr val="tx2">
                    <a:lumMod val="50000"/>
                  </a:schemeClr>
                </a:solidFill>
              </a:rPr>
              <a:t>Se incluye la información crítica para entender el procesos</a:t>
            </a:r>
            <a:r>
              <a:rPr lang="es-ES_tradnl" sz="2800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5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53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 build="p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</TotalTime>
  <Words>1482</Words>
  <Application>Microsoft Office PowerPoint</Application>
  <PresentationFormat>Presentación en pantalla (4:3)</PresentationFormat>
  <Paragraphs>387</Paragraphs>
  <Slides>39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39</vt:i4>
      </vt:variant>
    </vt:vector>
  </HeadingPairs>
  <TitlesOfParts>
    <vt:vector size="42" baseType="lpstr">
      <vt:lpstr>Tema de Office</vt:lpstr>
      <vt:lpstr>Imagen de mapa de bits</vt:lpstr>
      <vt:lpstr>Documento</vt:lpstr>
      <vt:lpstr>“Diseño de procesos para la producción de Biocombustibles” Balances de Masa</vt:lpstr>
      <vt:lpstr>Diapositiva 2</vt:lpstr>
      <vt:lpstr>Diapositiva 3</vt:lpstr>
      <vt:lpstr>Diapositiva 4</vt:lpstr>
      <vt:lpstr>Diapositiva 5</vt:lpstr>
      <vt:lpstr>Diapositiva 6</vt:lpstr>
      <vt:lpstr>Diapositiva 7</vt:lpstr>
      <vt:lpstr>Diagrama de Bloques</vt:lpstr>
      <vt:lpstr>DIAGRAMAS DE BLOQUES</vt:lpstr>
      <vt:lpstr>Diapositiva 10</vt:lpstr>
      <vt:lpstr>Ejemplo</vt:lpstr>
      <vt:lpstr>DIAGRAMAS DE FLUJO</vt:lpstr>
      <vt:lpstr>Diagrama de flujos (flowsheet)</vt:lpstr>
      <vt:lpstr>DIAGRAMAS DE FLUJO</vt:lpstr>
      <vt:lpstr>Diapositiva 15</vt:lpstr>
      <vt:lpstr>Convenciones para la identificación de equipos</vt:lpstr>
      <vt:lpstr>Diapositiva 17</vt:lpstr>
      <vt:lpstr>Información para las corrientes de flujo</vt:lpstr>
      <vt:lpstr>Convenciones para la identificación de las corrientes en los diagramas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Balance de masa</vt:lpstr>
      <vt:lpstr>Diapositiva 27</vt:lpstr>
      <vt:lpstr>Diapositiva 28</vt:lpstr>
      <vt:lpstr>Procedimiento para Desarrollar Balances de Masa</vt:lpstr>
      <vt:lpstr>Procedimiento para Desarrollar Balances de Masa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Ejemplo  Realice los balances de masa de a lo menos 2 operaciones de su proceso. </vt:lpstr>
      <vt:lpstr>Diapositiva 38</vt:lpstr>
      <vt:lpstr>Diapositiva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 de Verano 2011 Energías Renovables I</dc:title>
  <dc:creator>Cami</dc:creator>
  <cp:lastModifiedBy>marilen</cp:lastModifiedBy>
  <cp:revision>45</cp:revision>
  <dcterms:created xsi:type="dcterms:W3CDTF">2011-01-03T15:23:32Z</dcterms:created>
  <dcterms:modified xsi:type="dcterms:W3CDTF">2011-05-02T01:56:36Z</dcterms:modified>
</cp:coreProperties>
</file>