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Default Extension="png" ContentType="image/png"/>
  <Default Extension="bin" ContentType="application/vnd.openxmlformats-officedocument.oleObject"/>
  <Override PartName="/ppt/diagrams/quickStyle5.xml" ContentType="application/vnd.openxmlformats-officedocument.drawingml.diagramStyl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Default Extension="vml" ContentType="application/vnd.openxmlformats-officedocument.vmlDrawing"/>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336" r:id="rId2"/>
    <p:sldId id="376" r:id="rId3"/>
    <p:sldId id="377" r:id="rId4"/>
    <p:sldId id="378" r:id="rId5"/>
    <p:sldId id="379" r:id="rId6"/>
    <p:sldId id="380" r:id="rId7"/>
    <p:sldId id="381" r:id="rId8"/>
    <p:sldId id="382" r:id="rId9"/>
    <p:sldId id="383" r:id="rId10"/>
    <p:sldId id="384" r:id="rId11"/>
    <p:sldId id="385" r:id="rId12"/>
    <p:sldId id="386" r:id="rId13"/>
    <p:sldId id="387" r:id="rId14"/>
    <p:sldId id="388" r:id="rId15"/>
    <p:sldId id="389" r:id="rId16"/>
    <p:sldId id="390" r:id="rId17"/>
    <p:sldId id="391" r:id="rId18"/>
    <p:sldId id="392" r:id="rId19"/>
    <p:sldId id="393" r:id="rId20"/>
    <p:sldId id="394" r:id="rId21"/>
    <p:sldId id="395" r:id="rId22"/>
    <p:sldId id="396" r:id="rId23"/>
    <p:sldId id="397" r:id="rId24"/>
    <p:sldId id="398" r:id="rId25"/>
    <p:sldId id="399" r:id="rId26"/>
    <p:sldId id="400" r:id="rId27"/>
    <p:sldId id="401" r:id="rId28"/>
    <p:sldId id="402" r:id="rId29"/>
    <p:sldId id="403" r:id="rId30"/>
    <p:sldId id="404" r:id="rId31"/>
    <p:sldId id="405" r:id="rId32"/>
    <p:sldId id="406" r:id="rId33"/>
    <p:sldId id="407" r:id="rId34"/>
    <p:sldId id="408" r:id="rId35"/>
    <p:sldId id="409" r:id="rId36"/>
    <p:sldId id="410" r:id="rId37"/>
    <p:sldId id="411" r:id="rId38"/>
    <p:sldId id="412" r:id="rId39"/>
    <p:sldId id="424" r:id="rId40"/>
    <p:sldId id="413" r:id="rId41"/>
    <p:sldId id="301" r:id="rId42"/>
    <p:sldId id="416" r:id="rId43"/>
    <p:sldId id="418" r:id="rId44"/>
    <p:sldId id="419" r:id="rId45"/>
    <p:sldId id="420" r:id="rId46"/>
    <p:sldId id="421" r:id="rId47"/>
    <p:sldId id="276" r:id="rId48"/>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snapVertSplitter="1" vertBarState="minimized" horzBarState="maximized">
    <p:restoredLeft sz="15620"/>
    <p:restoredTop sz="91356" autoAdjust="0"/>
  </p:normalViewPr>
  <p:slideViewPr>
    <p:cSldViewPr>
      <p:cViewPr>
        <p:scale>
          <a:sx n="66" d="100"/>
          <a:sy n="66" d="100"/>
        </p:scale>
        <p:origin x="-1104" y="49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14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dgm:spPr>
        <a:solidFill>
          <a:srgbClr val="FF0000"/>
        </a:solidFill>
      </dgm:spPr>
      <dgm:t>
        <a:bodyPr/>
        <a:lstStyle/>
        <a:p>
          <a:r>
            <a:rPr lang="en-US" dirty="0" smtClean="0"/>
            <a:t>Balances de </a:t>
          </a:r>
          <a:r>
            <a:rPr lang="en-US" dirty="0" err="1" smtClean="0"/>
            <a:t>Masa</a:t>
          </a:r>
          <a:r>
            <a:rPr lang="en-US" dirty="0" smtClean="0"/>
            <a:t>  con </a:t>
          </a:r>
          <a:r>
            <a:rPr lang="en-US" dirty="0" err="1" smtClean="0"/>
            <a:t>reacción</a:t>
          </a:r>
          <a:endParaRPr lang="en-US" dirty="0"/>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dgm:spPr>
        <a:solidFill>
          <a:srgbClr val="00B011"/>
        </a:solidFill>
      </dgm:spPr>
      <dgm:t>
        <a:bodyPr/>
        <a:lstStyle/>
        <a:p>
          <a:r>
            <a:rPr lang="en-US" dirty="0" err="1" smtClean="0"/>
            <a:t>Ejemplo</a:t>
          </a:r>
          <a:endParaRPr lang="en-US" dirty="0"/>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7661B3CE-5A9D-482E-B3FD-37BF1E708469}">
      <dgm:prSet phldrT="[Texto]"/>
      <dgm:spPr>
        <a:solidFill>
          <a:srgbClr val="0070C0"/>
        </a:solidFill>
      </dgm:spPr>
      <dgm:t>
        <a:bodyPr/>
        <a:lstStyle/>
        <a:p>
          <a:r>
            <a:rPr lang="en-US" dirty="0" err="1" smtClean="0"/>
            <a:t>Contenido</a:t>
          </a:r>
          <a:r>
            <a:rPr lang="en-US" dirty="0" smtClean="0"/>
            <a:t> </a:t>
          </a:r>
          <a:r>
            <a:rPr lang="en-US" dirty="0" err="1" smtClean="0"/>
            <a:t>Informe</a:t>
          </a:r>
          <a:r>
            <a:rPr lang="en-US" dirty="0" smtClean="0"/>
            <a:t> 2</a:t>
          </a:r>
          <a:endParaRPr lang="en-US" dirty="0"/>
        </a:p>
      </dgm:t>
    </dgm:pt>
    <dgm:pt modelId="{0A741E34-C803-467A-82B6-E8286F8BEA4F}" type="parTrans" cxnId="{ECE02234-F24B-49BF-B46F-43CB277B6268}">
      <dgm:prSet/>
      <dgm:spPr/>
      <dgm:t>
        <a:bodyPr/>
        <a:lstStyle/>
        <a:p>
          <a:endParaRPr lang="en-US"/>
        </a:p>
      </dgm:t>
    </dgm:pt>
    <dgm:pt modelId="{5A1CD035-702F-48A9-A0D0-261DA972537A}" type="sibTrans" cxnId="{ECE02234-F24B-49BF-B46F-43CB277B6268}">
      <dgm:prSet/>
      <dgm:spPr/>
      <dgm:t>
        <a:bodyPr/>
        <a:lstStyle/>
        <a:p>
          <a:endParaRPr lang="en-US"/>
        </a:p>
      </dgm:t>
    </dgm:pt>
    <dgm:pt modelId="{045912C5-8AA7-4E3C-B82E-F87BEACE8875}">
      <dgm:prSet phldrT="[Texto]" custT="1"/>
      <dgm:spPr>
        <a:solidFill>
          <a:srgbClr val="FF0000"/>
        </a:solidFill>
      </dgm:spPr>
      <dgm:t>
        <a:bodyPr/>
        <a:lstStyle/>
        <a:p>
          <a:r>
            <a:rPr lang="en-US" sz="3600" dirty="0" err="1" smtClean="0"/>
            <a:t>Motivación</a:t>
          </a:r>
          <a:endParaRPr lang="en-US" sz="3600" dirty="0"/>
        </a:p>
      </dgm:t>
    </dgm:pt>
    <dgm:pt modelId="{DFE1F690-F314-49A9-AEFA-58B3FD2FCE9E}" type="parTrans" cxnId="{EFA4BA37-BC03-4D20-8087-00982176A0B5}">
      <dgm:prSet/>
      <dgm:spPr/>
      <dgm:t>
        <a:bodyPr/>
        <a:lstStyle/>
        <a:p>
          <a:endParaRPr lang="es-ES"/>
        </a:p>
      </dgm:t>
    </dgm:pt>
    <dgm:pt modelId="{D7E0C458-5E26-4C23-A58A-38BA81A5090E}" type="sibTrans" cxnId="{EFA4BA37-BC03-4D20-8087-00982176A0B5}">
      <dgm:prSet/>
      <dgm:spPr/>
      <dgm:t>
        <a:bodyPr/>
        <a:lstStyle/>
        <a:p>
          <a:endParaRPr lang="es-ES"/>
        </a:p>
      </dgm:t>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338378F2-3F07-4C76-8325-712093384F29}" type="pres">
      <dgm:prSet presAssocID="{045912C5-8AA7-4E3C-B82E-F87BEACE8875}" presName="parentLin" presStyleCnt="0"/>
      <dgm:spPr/>
    </dgm:pt>
    <dgm:pt modelId="{43C7CF87-AF2E-4208-94A2-63D5EE84BEA7}" type="pres">
      <dgm:prSet presAssocID="{045912C5-8AA7-4E3C-B82E-F87BEACE8875}" presName="parentLeftMargin" presStyleLbl="node1" presStyleIdx="0" presStyleCnt="4"/>
      <dgm:spPr/>
      <dgm:t>
        <a:bodyPr/>
        <a:lstStyle/>
        <a:p>
          <a:endParaRPr lang="es-ES"/>
        </a:p>
      </dgm:t>
    </dgm:pt>
    <dgm:pt modelId="{9DC3BC3B-E98C-4902-ACA6-928C56D6317F}" type="pres">
      <dgm:prSet presAssocID="{045912C5-8AA7-4E3C-B82E-F87BEACE8875}" presName="parentText" presStyleLbl="node1" presStyleIdx="0" presStyleCnt="4">
        <dgm:presLayoutVars>
          <dgm:chMax val="0"/>
          <dgm:bulletEnabled val="1"/>
        </dgm:presLayoutVars>
      </dgm:prSet>
      <dgm:spPr/>
      <dgm:t>
        <a:bodyPr/>
        <a:lstStyle/>
        <a:p>
          <a:endParaRPr lang="es-ES"/>
        </a:p>
      </dgm:t>
    </dgm:pt>
    <dgm:pt modelId="{0A21EB00-7662-4444-AA77-6E3FB7F6E31E}" type="pres">
      <dgm:prSet presAssocID="{045912C5-8AA7-4E3C-B82E-F87BEACE8875}" presName="negativeSpace" presStyleCnt="0"/>
      <dgm:spPr/>
    </dgm:pt>
    <dgm:pt modelId="{7C0B25DC-BB94-470B-94A2-5BD955EA4075}" type="pres">
      <dgm:prSet presAssocID="{045912C5-8AA7-4E3C-B82E-F87BEACE8875}" presName="childText" presStyleLbl="conFgAcc1" presStyleIdx="0" presStyleCnt="4">
        <dgm:presLayoutVars>
          <dgm:bulletEnabled val="1"/>
        </dgm:presLayoutVars>
      </dgm:prSet>
      <dgm:spPr/>
    </dgm:pt>
    <dgm:pt modelId="{18CC29A5-8904-43E2-B3DE-B988A1DA4A62}" type="pres">
      <dgm:prSet presAssocID="{D7E0C458-5E26-4C23-A58A-38BA81A5090E}" presName="spaceBetweenRectangles" presStyleCnt="0"/>
      <dgm:spPr/>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4"/>
      <dgm:spPr/>
      <dgm:t>
        <a:bodyPr/>
        <a:lstStyle/>
        <a:p>
          <a:endParaRPr lang="en-US"/>
        </a:p>
      </dgm:t>
    </dgm:pt>
    <dgm:pt modelId="{B50B94C8-CC2E-4F0C-BABF-96BD4F95C4F8}" type="pres">
      <dgm:prSet presAssocID="{5FAEECA9-EB04-426F-ADBA-A8F0FFE14CCC}" presName="parentText" presStyleLbl="node1" presStyleIdx="1" presStyleCnt="4">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1" presStyleCnt="4">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1" presStyleCnt="4"/>
      <dgm:spPr/>
      <dgm:t>
        <a:bodyPr/>
        <a:lstStyle/>
        <a:p>
          <a:endParaRPr lang="en-US"/>
        </a:p>
      </dgm:t>
    </dgm:pt>
    <dgm:pt modelId="{8C0C9D8F-5C5F-49E9-A64E-B3516BF99316}" type="pres">
      <dgm:prSet presAssocID="{985038F1-91AC-418E-85E5-C1B78F1B20B1}" presName="parentText" presStyleLbl="node1" presStyleIdx="2" presStyleCnt="4">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2" presStyleCnt="4">
        <dgm:presLayoutVars>
          <dgm:bulletEnabled val="1"/>
        </dgm:presLayoutVars>
      </dgm:prSet>
      <dgm:spPr/>
      <dgm:t>
        <a:bodyPr/>
        <a:lstStyle/>
        <a:p>
          <a:endParaRPr lang="en-US"/>
        </a:p>
      </dgm:t>
    </dgm:pt>
    <dgm:pt modelId="{19686284-5374-4D33-9A37-17903D06164F}" type="pres">
      <dgm:prSet presAssocID="{E51746DA-BEED-4596-92C9-7D38C6086302}" presName="spaceBetweenRectangles" presStyleCnt="0"/>
      <dgm:spPr/>
      <dgm:t>
        <a:bodyPr/>
        <a:lstStyle/>
        <a:p>
          <a:endParaRPr lang="en-US"/>
        </a:p>
      </dgm:t>
    </dgm:pt>
    <dgm:pt modelId="{44F43D77-A598-4500-B265-ACE39282EEE6}" type="pres">
      <dgm:prSet presAssocID="{7661B3CE-5A9D-482E-B3FD-37BF1E708469}" presName="parentLin" presStyleCnt="0"/>
      <dgm:spPr/>
      <dgm:t>
        <a:bodyPr/>
        <a:lstStyle/>
        <a:p>
          <a:endParaRPr lang="en-US"/>
        </a:p>
      </dgm:t>
    </dgm:pt>
    <dgm:pt modelId="{56307164-DC3E-4A02-94C1-23CB99397A17}" type="pres">
      <dgm:prSet presAssocID="{7661B3CE-5A9D-482E-B3FD-37BF1E708469}" presName="parentLeftMargin" presStyleLbl="node1" presStyleIdx="2" presStyleCnt="4"/>
      <dgm:spPr/>
      <dgm:t>
        <a:bodyPr/>
        <a:lstStyle/>
        <a:p>
          <a:endParaRPr lang="en-US"/>
        </a:p>
      </dgm:t>
    </dgm:pt>
    <dgm:pt modelId="{0893E421-0749-4DD0-925D-88B0362FD542}" type="pres">
      <dgm:prSet presAssocID="{7661B3CE-5A9D-482E-B3FD-37BF1E708469}" presName="parentText" presStyleLbl="node1" presStyleIdx="3" presStyleCnt="4" custLinFactNeighborY="8234">
        <dgm:presLayoutVars>
          <dgm:chMax val="0"/>
          <dgm:bulletEnabled val="1"/>
        </dgm:presLayoutVars>
      </dgm:prSet>
      <dgm:spPr/>
      <dgm:t>
        <a:bodyPr/>
        <a:lstStyle/>
        <a:p>
          <a:endParaRPr lang="en-US"/>
        </a:p>
      </dgm:t>
    </dgm:pt>
    <dgm:pt modelId="{B788DC23-BD02-4A44-9229-D50AAE2C8E2B}" type="pres">
      <dgm:prSet presAssocID="{7661B3CE-5A9D-482E-B3FD-37BF1E708469}" presName="negativeSpace" presStyleCnt="0"/>
      <dgm:spPr/>
      <dgm:t>
        <a:bodyPr/>
        <a:lstStyle/>
        <a:p>
          <a:endParaRPr lang="en-US"/>
        </a:p>
      </dgm:t>
    </dgm:pt>
    <dgm:pt modelId="{0E896D5D-A3E9-4B3D-A486-48EBD23886E1}" type="pres">
      <dgm:prSet presAssocID="{7661B3CE-5A9D-482E-B3FD-37BF1E708469}" presName="childText" presStyleLbl="conFgAcc1" presStyleIdx="3" presStyleCnt="4">
        <dgm:presLayoutVars>
          <dgm:bulletEnabled val="1"/>
        </dgm:presLayoutVars>
      </dgm:prSet>
      <dgm:spPr/>
      <dgm:t>
        <a:bodyPr/>
        <a:lstStyle/>
        <a:p>
          <a:endParaRPr lang="en-US"/>
        </a:p>
      </dgm:t>
    </dgm:pt>
  </dgm:ptLst>
  <dgm:cxnLst>
    <dgm:cxn modelId="{1F9D2007-9557-4D08-AC08-6233C4C6311A}" type="presOf" srcId="{045912C5-8AA7-4E3C-B82E-F87BEACE8875}" destId="{43C7CF87-AF2E-4208-94A2-63D5EE84BEA7}" srcOrd="0" destOrd="0" presId="urn:microsoft.com/office/officeart/2005/8/layout/list1"/>
    <dgm:cxn modelId="{ECE02234-F24B-49BF-B46F-43CB277B6268}" srcId="{482EE62F-7750-42A8-8674-8A77405848CA}" destId="{7661B3CE-5A9D-482E-B3FD-37BF1E708469}" srcOrd="3" destOrd="0" parTransId="{0A741E34-C803-467A-82B6-E8286F8BEA4F}" sibTransId="{5A1CD035-702F-48A9-A0D0-261DA972537A}"/>
    <dgm:cxn modelId="{472E4988-F02D-4CAF-A502-96956210C666}" type="presOf" srcId="{5FAEECA9-EB04-426F-ADBA-A8F0FFE14CCC}" destId="{B50B94C8-CC2E-4F0C-BABF-96BD4F95C4F8}" srcOrd="1" destOrd="0" presId="urn:microsoft.com/office/officeart/2005/8/layout/list1"/>
    <dgm:cxn modelId="{8B3AE3CF-7E43-4B20-99FF-13DAEB84B864}" type="presOf" srcId="{985038F1-91AC-418E-85E5-C1B78F1B20B1}" destId="{B5460F4B-7654-46CC-B024-88894442C2C7}" srcOrd="0" destOrd="0" presId="urn:microsoft.com/office/officeart/2005/8/layout/list1"/>
    <dgm:cxn modelId="{7E04B92E-4101-4330-8122-9A1A3CA3B1E8}" type="presOf" srcId="{045912C5-8AA7-4E3C-B82E-F87BEACE8875}" destId="{9DC3BC3B-E98C-4902-ACA6-928C56D6317F}" srcOrd="1" destOrd="0" presId="urn:microsoft.com/office/officeart/2005/8/layout/list1"/>
    <dgm:cxn modelId="{9429AEFA-F818-4C74-93B2-D3783A51A718}" type="presOf" srcId="{482EE62F-7750-42A8-8674-8A77405848CA}" destId="{0596F00E-2A48-44DE-98EB-0A723D874D0A}" srcOrd="0" destOrd="0" presId="urn:microsoft.com/office/officeart/2005/8/layout/list1"/>
    <dgm:cxn modelId="{2F47BA8F-E97A-49AA-AFA4-0A379525B4AD}" type="presOf" srcId="{7661B3CE-5A9D-482E-B3FD-37BF1E708469}" destId="{56307164-DC3E-4A02-94C1-23CB99397A17}" srcOrd="0" destOrd="0" presId="urn:microsoft.com/office/officeart/2005/8/layout/list1"/>
    <dgm:cxn modelId="{84DC088C-75EF-4ADF-992C-37372EF7BBD3}" srcId="{482EE62F-7750-42A8-8674-8A77405848CA}" destId="{5FAEECA9-EB04-426F-ADBA-A8F0FFE14CCC}" srcOrd="1" destOrd="0" parTransId="{FD72C153-4A15-4BF7-AF71-D694A0265398}" sibTransId="{AE729EA9-4055-428F-A525-B6EE8C66F19C}"/>
    <dgm:cxn modelId="{3CC82E2A-A173-432F-A45A-74BF415916BC}" type="presOf" srcId="{5FAEECA9-EB04-426F-ADBA-A8F0FFE14CCC}" destId="{79C83E4F-8043-4924-8F8B-51F17B3569CA}" srcOrd="0" destOrd="0" presId="urn:microsoft.com/office/officeart/2005/8/layout/list1"/>
    <dgm:cxn modelId="{2E5666CA-E0B1-40F8-8C73-E7C9DF631BF4}" type="presOf" srcId="{7661B3CE-5A9D-482E-B3FD-37BF1E708469}" destId="{0893E421-0749-4DD0-925D-88B0362FD542}" srcOrd="1" destOrd="0" presId="urn:microsoft.com/office/officeart/2005/8/layout/list1"/>
    <dgm:cxn modelId="{6E9D2B3A-7D02-42DD-BFEF-E6EB042A1CB9}" srcId="{482EE62F-7750-42A8-8674-8A77405848CA}" destId="{985038F1-91AC-418E-85E5-C1B78F1B20B1}" srcOrd="2" destOrd="0" parTransId="{ED8BBA47-5CA0-4A90-9478-3D5A7F085B7C}" sibTransId="{E51746DA-BEED-4596-92C9-7D38C6086302}"/>
    <dgm:cxn modelId="{D482B85A-E282-4901-B175-42C53F507018}" type="presOf" srcId="{985038F1-91AC-418E-85E5-C1B78F1B20B1}" destId="{8C0C9D8F-5C5F-49E9-A64E-B3516BF99316}" srcOrd="1" destOrd="0" presId="urn:microsoft.com/office/officeart/2005/8/layout/list1"/>
    <dgm:cxn modelId="{EFA4BA37-BC03-4D20-8087-00982176A0B5}" srcId="{482EE62F-7750-42A8-8674-8A77405848CA}" destId="{045912C5-8AA7-4E3C-B82E-F87BEACE8875}" srcOrd="0" destOrd="0" parTransId="{DFE1F690-F314-49A9-AEFA-58B3FD2FCE9E}" sibTransId="{D7E0C458-5E26-4C23-A58A-38BA81A5090E}"/>
    <dgm:cxn modelId="{DD60C7D4-4310-4CC2-B248-E8DE889B1E09}" type="presParOf" srcId="{0596F00E-2A48-44DE-98EB-0A723D874D0A}" destId="{338378F2-3F07-4C76-8325-712093384F29}" srcOrd="0" destOrd="0" presId="urn:microsoft.com/office/officeart/2005/8/layout/list1"/>
    <dgm:cxn modelId="{492B1028-593A-4C7B-A898-30EC439D6CDE}" type="presParOf" srcId="{338378F2-3F07-4C76-8325-712093384F29}" destId="{43C7CF87-AF2E-4208-94A2-63D5EE84BEA7}" srcOrd="0" destOrd="0" presId="urn:microsoft.com/office/officeart/2005/8/layout/list1"/>
    <dgm:cxn modelId="{EF805FFE-7B90-4FBF-A1BC-1C2C59BEA90D}" type="presParOf" srcId="{338378F2-3F07-4C76-8325-712093384F29}" destId="{9DC3BC3B-E98C-4902-ACA6-928C56D6317F}" srcOrd="1" destOrd="0" presId="urn:microsoft.com/office/officeart/2005/8/layout/list1"/>
    <dgm:cxn modelId="{136941E2-1241-4795-9F2C-9F4197782FD5}" type="presParOf" srcId="{0596F00E-2A48-44DE-98EB-0A723D874D0A}" destId="{0A21EB00-7662-4444-AA77-6E3FB7F6E31E}" srcOrd="1" destOrd="0" presId="urn:microsoft.com/office/officeart/2005/8/layout/list1"/>
    <dgm:cxn modelId="{DC0533FA-D9F2-4B04-B2B0-3E01AFA2DA54}" type="presParOf" srcId="{0596F00E-2A48-44DE-98EB-0A723D874D0A}" destId="{7C0B25DC-BB94-470B-94A2-5BD955EA4075}" srcOrd="2" destOrd="0" presId="urn:microsoft.com/office/officeart/2005/8/layout/list1"/>
    <dgm:cxn modelId="{C9543E4B-FB4F-43F9-AB0E-3651F296F97E}" type="presParOf" srcId="{0596F00E-2A48-44DE-98EB-0A723D874D0A}" destId="{18CC29A5-8904-43E2-B3DE-B988A1DA4A62}" srcOrd="3" destOrd="0" presId="urn:microsoft.com/office/officeart/2005/8/layout/list1"/>
    <dgm:cxn modelId="{27683E0B-1A8E-4E5E-BC02-11CA4FD8F86F}" type="presParOf" srcId="{0596F00E-2A48-44DE-98EB-0A723D874D0A}" destId="{7B3A7450-D912-48FD-B435-457155C84D11}" srcOrd="4" destOrd="0" presId="urn:microsoft.com/office/officeart/2005/8/layout/list1"/>
    <dgm:cxn modelId="{33F1EC9A-078B-4457-ACA0-0FF66A0893DF}" type="presParOf" srcId="{7B3A7450-D912-48FD-B435-457155C84D11}" destId="{79C83E4F-8043-4924-8F8B-51F17B3569CA}" srcOrd="0" destOrd="0" presId="urn:microsoft.com/office/officeart/2005/8/layout/list1"/>
    <dgm:cxn modelId="{7F03A949-B7EC-4436-86FD-8288E417877F}" type="presParOf" srcId="{7B3A7450-D912-48FD-B435-457155C84D11}" destId="{B50B94C8-CC2E-4F0C-BABF-96BD4F95C4F8}" srcOrd="1" destOrd="0" presId="urn:microsoft.com/office/officeart/2005/8/layout/list1"/>
    <dgm:cxn modelId="{78FB7212-F6F7-4CB8-A65D-763436577624}" type="presParOf" srcId="{0596F00E-2A48-44DE-98EB-0A723D874D0A}" destId="{CD04B0FD-1E70-4BFD-B4DD-7E099719A2F6}" srcOrd="5" destOrd="0" presId="urn:microsoft.com/office/officeart/2005/8/layout/list1"/>
    <dgm:cxn modelId="{E1DF2E9A-BEAA-4E48-A1E9-40E0648DECEC}" type="presParOf" srcId="{0596F00E-2A48-44DE-98EB-0A723D874D0A}" destId="{E93C7938-1995-4611-A050-091AF9CD50AD}" srcOrd="6" destOrd="0" presId="urn:microsoft.com/office/officeart/2005/8/layout/list1"/>
    <dgm:cxn modelId="{3BAFED88-85AC-452C-AC5E-2956D3FC00F0}" type="presParOf" srcId="{0596F00E-2A48-44DE-98EB-0A723D874D0A}" destId="{9114B799-3CDF-4C97-ABA6-20A2FC175A71}" srcOrd="7" destOrd="0" presId="urn:microsoft.com/office/officeart/2005/8/layout/list1"/>
    <dgm:cxn modelId="{68C5E5C4-425F-4579-8AF7-F36022E43C1B}" type="presParOf" srcId="{0596F00E-2A48-44DE-98EB-0A723D874D0A}" destId="{D99D3F45-0FF6-47D1-A43B-076397C8B382}" srcOrd="8" destOrd="0" presId="urn:microsoft.com/office/officeart/2005/8/layout/list1"/>
    <dgm:cxn modelId="{32A5DA26-192A-4D53-8D41-DD0059933BFB}" type="presParOf" srcId="{D99D3F45-0FF6-47D1-A43B-076397C8B382}" destId="{B5460F4B-7654-46CC-B024-88894442C2C7}" srcOrd="0" destOrd="0" presId="urn:microsoft.com/office/officeart/2005/8/layout/list1"/>
    <dgm:cxn modelId="{E42CCE1E-2D79-4EE8-8009-C2235220631A}" type="presParOf" srcId="{D99D3F45-0FF6-47D1-A43B-076397C8B382}" destId="{8C0C9D8F-5C5F-49E9-A64E-B3516BF99316}" srcOrd="1" destOrd="0" presId="urn:microsoft.com/office/officeart/2005/8/layout/list1"/>
    <dgm:cxn modelId="{56239BBE-4AE9-4521-A1E8-C1E1AAAF4E2D}" type="presParOf" srcId="{0596F00E-2A48-44DE-98EB-0A723D874D0A}" destId="{B6CBAAFD-2D1A-4BF0-8724-7887DB83FE83}" srcOrd="9" destOrd="0" presId="urn:microsoft.com/office/officeart/2005/8/layout/list1"/>
    <dgm:cxn modelId="{34F25FD2-F204-4A22-9BE7-855AC0AB2347}" type="presParOf" srcId="{0596F00E-2A48-44DE-98EB-0A723D874D0A}" destId="{2A95DB59-74B0-4B0F-AC73-06D29DC0B973}" srcOrd="10" destOrd="0" presId="urn:microsoft.com/office/officeart/2005/8/layout/list1"/>
    <dgm:cxn modelId="{DA500C7D-903E-4685-B433-85F993EB804A}" type="presParOf" srcId="{0596F00E-2A48-44DE-98EB-0A723D874D0A}" destId="{19686284-5374-4D33-9A37-17903D06164F}" srcOrd="11" destOrd="0" presId="urn:microsoft.com/office/officeart/2005/8/layout/list1"/>
    <dgm:cxn modelId="{E94F0F74-C705-4FA1-B4E7-B41134464256}" type="presParOf" srcId="{0596F00E-2A48-44DE-98EB-0A723D874D0A}" destId="{44F43D77-A598-4500-B265-ACE39282EEE6}" srcOrd="12" destOrd="0" presId="urn:microsoft.com/office/officeart/2005/8/layout/list1"/>
    <dgm:cxn modelId="{FC22538B-92F7-48E1-BA99-81DF96C8C6BA}" type="presParOf" srcId="{44F43D77-A598-4500-B265-ACE39282EEE6}" destId="{56307164-DC3E-4A02-94C1-23CB99397A17}" srcOrd="0" destOrd="0" presId="urn:microsoft.com/office/officeart/2005/8/layout/list1"/>
    <dgm:cxn modelId="{BC3AA8AA-77A8-4364-A0E6-2848C465E363}" type="presParOf" srcId="{44F43D77-A598-4500-B265-ACE39282EEE6}" destId="{0893E421-0749-4DD0-925D-88B0362FD542}" srcOrd="1" destOrd="0" presId="urn:microsoft.com/office/officeart/2005/8/layout/list1"/>
    <dgm:cxn modelId="{AE5F0B23-22A2-4966-A5F5-674F3B517BC7}" type="presParOf" srcId="{0596F00E-2A48-44DE-98EB-0A723D874D0A}" destId="{B788DC23-BD02-4A44-9229-D50AAE2C8E2B}" srcOrd="13" destOrd="0" presId="urn:microsoft.com/office/officeart/2005/8/layout/list1"/>
    <dgm:cxn modelId="{951A3A39-619D-4741-B1F5-7B1D3472106F}" type="presParOf" srcId="{0596F00E-2A48-44DE-98EB-0A723D874D0A}" destId="{0E896D5D-A3E9-4B3D-A486-48EBD23886E1}" srcOrd="14"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90330501-3B3D-42FB-9113-113DCE9DC1F8}" type="doc">
      <dgm:prSet loTypeId="urn:microsoft.com/office/officeart/2005/8/layout/vList4" loCatId="list" qsTypeId="urn:microsoft.com/office/officeart/2005/8/quickstyle/3d1" qsCatId="3D" csTypeId="urn:microsoft.com/office/officeart/2005/8/colors/accent1_2" csCatId="accent1" phldr="1"/>
      <dgm:spPr/>
      <dgm:t>
        <a:bodyPr/>
        <a:lstStyle/>
        <a:p>
          <a:endParaRPr lang="es-CL"/>
        </a:p>
      </dgm:t>
    </dgm:pt>
    <dgm:pt modelId="{0C5E47DD-6847-4FEE-882A-BCC8658B5A95}">
      <dgm:prSet phldrT="[Texto]" custT="1"/>
      <dgm:spPr/>
      <dgm:t>
        <a:bodyPr/>
        <a:lstStyle/>
        <a:p>
          <a:r>
            <a:rPr lang="es-ES" sz="2600" dirty="0" smtClean="0"/>
            <a:t>Comprender la utilidad, ventajas y desventajas de los combustibles a partir de biomasa. </a:t>
          </a:r>
          <a:r>
            <a:rPr lang="es-ES" sz="4000" b="1" dirty="0" smtClean="0">
              <a:solidFill>
                <a:schemeClr val="tx2">
                  <a:lumMod val="75000"/>
                </a:schemeClr>
              </a:solidFill>
            </a:rPr>
            <a:t>OK</a:t>
          </a:r>
          <a:endParaRPr lang="es-CL" sz="2600" b="1" dirty="0">
            <a:solidFill>
              <a:schemeClr val="tx2">
                <a:lumMod val="75000"/>
              </a:schemeClr>
            </a:solidFill>
          </a:endParaRPr>
        </a:p>
      </dgm:t>
    </dgm:pt>
    <dgm:pt modelId="{9A3A558F-92BE-42D5-A533-E8D69EE33F74}" type="parTrans" cxnId="{A9275384-0FFD-41EF-B769-4FA85F9C1DAF}">
      <dgm:prSet/>
      <dgm:spPr/>
      <dgm:t>
        <a:bodyPr/>
        <a:lstStyle/>
        <a:p>
          <a:endParaRPr lang="es-CL"/>
        </a:p>
      </dgm:t>
    </dgm:pt>
    <dgm:pt modelId="{C4A00F7F-1D69-4368-9432-B90937DE6A15}" type="sibTrans" cxnId="{A9275384-0FFD-41EF-B769-4FA85F9C1DAF}">
      <dgm:prSet/>
      <dgm:spPr/>
      <dgm:t>
        <a:bodyPr/>
        <a:lstStyle/>
        <a:p>
          <a:endParaRPr lang="es-CL"/>
        </a:p>
      </dgm:t>
    </dgm:pt>
    <dgm:pt modelId="{A05B5A76-9EE4-4438-8251-229D64ECBC60}">
      <dgm:prSet phldrT="[Texto]"/>
      <dgm:spPr/>
      <dgm:t>
        <a:bodyPr/>
        <a:lstStyle/>
        <a:p>
          <a:r>
            <a:rPr lang="es-ES" dirty="0" smtClean="0"/>
            <a:t>Comprender los procesos de producción de Biocombustibles. </a:t>
          </a:r>
          <a:r>
            <a:rPr lang="es-ES" b="1" dirty="0" smtClean="0">
              <a:solidFill>
                <a:schemeClr val="tx2">
                  <a:lumMod val="75000"/>
                </a:schemeClr>
              </a:solidFill>
            </a:rPr>
            <a:t>OK </a:t>
          </a:r>
          <a:endParaRPr lang="es-CL" b="1" dirty="0">
            <a:solidFill>
              <a:schemeClr val="tx2">
                <a:lumMod val="75000"/>
              </a:schemeClr>
            </a:solidFill>
          </a:endParaRPr>
        </a:p>
      </dgm:t>
    </dgm:pt>
    <dgm:pt modelId="{B6158F87-898C-4641-8462-2FE9BC705B61}" type="parTrans" cxnId="{C1CC4D35-24ED-43F8-A1CB-D86811D7AACC}">
      <dgm:prSet/>
      <dgm:spPr/>
      <dgm:t>
        <a:bodyPr/>
        <a:lstStyle/>
        <a:p>
          <a:endParaRPr lang="es-CL"/>
        </a:p>
      </dgm:t>
    </dgm:pt>
    <dgm:pt modelId="{6E6970B4-634A-4DD7-88AE-9A523E292F7A}" type="sibTrans" cxnId="{C1CC4D35-24ED-43F8-A1CB-D86811D7AACC}">
      <dgm:prSet/>
      <dgm:spPr/>
      <dgm:t>
        <a:bodyPr/>
        <a:lstStyle/>
        <a:p>
          <a:endParaRPr lang="es-CL"/>
        </a:p>
      </dgm:t>
    </dgm:pt>
    <dgm:pt modelId="{556DFCDF-C6C4-483C-9883-6ABF914A4269}">
      <dgm:prSet phldrT="[Texto]" custT="1"/>
      <dgm:spPr/>
      <dgm:t>
        <a:bodyPr/>
        <a:lstStyle/>
        <a:p>
          <a:r>
            <a:rPr lang="es-ES" sz="3100" dirty="0" smtClean="0"/>
            <a:t>Diseñar en forma conceptual un proceso de producción de biocombustibles. </a:t>
          </a:r>
          <a:r>
            <a:rPr lang="es-ES" sz="2000" b="1" dirty="0" smtClean="0">
              <a:solidFill>
                <a:schemeClr val="tx2">
                  <a:lumMod val="75000"/>
                </a:schemeClr>
              </a:solidFill>
            </a:rPr>
            <a:t>OK</a:t>
          </a:r>
          <a:endParaRPr lang="es-CL" sz="3100" dirty="0"/>
        </a:p>
      </dgm:t>
    </dgm:pt>
    <dgm:pt modelId="{D9CC2422-EDCD-4456-BB89-0DDA0166D92C}" type="parTrans" cxnId="{BA72102F-73C9-42E2-8EA3-86234083AF23}">
      <dgm:prSet/>
      <dgm:spPr/>
      <dgm:t>
        <a:bodyPr/>
        <a:lstStyle/>
        <a:p>
          <a:endParaRPr lang="es-CL"/>
        </a:p>
      </dgm:t>
    </dgm:pt>
    <dgm:pt modelId="{B0F9D4AD-D320-4E9E-AC70-0FF72503F160}" type="sibTrans" cxnId="{BA72102F-73C9-42E2-8EA3-86234083AF23}">
      <dgm:prSet/>
      <dgm:spPr/>
      <dgm:t>
        <a:bodyPr/>
        <a:lstStyle/>
        <a:p>
          <a:endParaRPr lang="es-CL"/>
        </a:p>
      </dgm:t>
    </dgm:pt>
    <dgm:pt modelId="{F44BEC74-2A40-4071-BD2A-7859D1E63835}" type="pres">
      <dgm:prSet presAssocID="{90330501-3B3D-42FB-9113-113DCE9DC1F8}" presName="linear" presStyleCnt="0">
        <dgm:presLayoutVars>
          <dgm:dir/>
          <dgm:resizeHandles val="exact"/>
        </dgm:presLayoutVars>
      </dgm:prSet>
      <dgm:spPr/>
      <dgm:t>
        <a:bodyPr/>
        <a:lstStyle/>
        <a:p>
          <a:endParaRPr lang="es-ES"/>
        </a:p>
      </dgm:t>
    </dgm:pt>
    <dgm:pt modelId="{2CF3783F-C93F-4B74-AF45-36735E1A2C7E}" type="pres">
      <dgm:prSet presAssocID="{0C5E47DD-6847-4FEE-882A-BCC8658B5A95}" presName="comp" presStyleCnt="0"/>
      <dgm:spPr/>
      <dgm:t>
        <a:bodyPr/>
        <a:lstStyle/>
        <a:p>
          <a:endParaRPr lang="es-ES"/>
        </a:p>
      </dgm:t>
    </dgm:pt>
    <dgm:pt modelId="{CF962269-6BE2-4C16-93E3-0814DBF8DDDB}" type="pres">
      <dgm:prSet presAssocID="{0C5E47DD-6847-4FEE-882A-BCC8658B5A95}" presName="box" presStyleLbl="node1" presStyleIdx="0" presStyleCnt="3"/>
      <dgm:spPr/>
      <dgm:t>
        <a:bodyPr/>
        <a:lstStyle/>
        <a:p>
          <a:endParaRPr lang="es-CL"/>
        </a:p>
      </dgm:t>
    </dgm:pt>
    <dgm:pt modelId="{88C69C93-A647-497C-B781-D7A21FDDE718}" type="pres">
      <dgm:prSet presAssocID="{0C5E47DD-6847-4FEE-882A-BCC8658B5A95}" presName="img" presStyleLbl="fgImgPlace1" presStyleIdx="0" presStyleCnt="3"/>
      <dgm:spPr>
        <a:blipFill rotWithShape="0">
          <a:blip xmlns:r="http://schemas.openxmlformats.org/officeDocument/2006/relationships" r:embed="rId1"/>
          <a:stretch>
            <a:fillRect/>
          </a:stretch>
        </a:blipFill>
      </dgm:spPr>
      <dgm:t>
        <a:bodyPr/>
        <a:lstStyle/>
        <a:p>
          <a:endParaRPr lang="es-ES"/>
        </a:p>
      </dgm:t>
    </dgm:pt>
    <dgm:pt modelId="{76332EB9-D4C5-4EAA-BAEB-CF12E422AF17}" type="pres">
      <dgm:prSet presAssocID="{0C5E47DD-6847-4FEE-882A-BCC8658B5A95}" presName="text" presStyleLbl="node1" presStyleIdx="0" presStyleCnt="3">
        <dgm:presLayoutVars>
          <dgm:bulletEnabled val="1"/>
        </dgm:presLayoutVars>
      </dgm:prSet>
      <dgm:spPr/>
      <dgm:t>
        <a:bodyPr/>
        <a:lstStyle/>
        <a:p>
          <a:endParaRPr lang="es-CL"/>
        </a:p>
      </dgm:t>
    </dgm:pt>
    <dgm:pt modelId="{9FC7B1E4-8087-4B4D-9CEE-3EFFD4150B9E}" type="pres">
      <dgm:prSet presAssocID="{C4A00F7F-1D69-4368-9432-B90937DE6A15}" presName="spacer" presStyleCnt="0"/>
      <dgm:spPr/>
      <dgm:t>
        <a:bodyPr/>
        <a:lstStyle/>
        <a:p>
          <a:endParaRPr lang="es-ES"/>
        </a:p>
      </dgm:t>
    </dgm:pt>
    <dgm:pt modelId="{20F5BDC9-3578-40EF-B039-C56D9D5CCD36}" type="pres">
      <dgm:prSet presAssocID="{A05B5A76-9EE4-4438-8251-229D64ECBC60}" presName="comp" presStyleCnt="0"/>
      <dgm:spPr/>
      <dgm:t>
        <a:bodyPr/>
        <a:lstStyle/>
        <a:p>
          <a:endParaRPr lang="es-ES"/>
        </a:p>
      </dgm:t>
    </dgm:pt>
    <dgm:pt modelId="{F7177FCF-C508-49FD-A904-E75C614AD3EB}" type="pres">
      <dgm:prSet presAssocID="{A05B5A76-9EE4-4438-8251-229D64ECBC60}" presName="box" presStyleLbl="node1" presStyleIdx="1" presStyleCnt="3"/>
      <dgm:spPr/>
      <dgm:t>
        <a:bodyPr/>
        <a:lstStyle/>
        <a:p>
          <a:endParaRPr lang="es-CL"/>
        </a:p>
      </dgm:t>
    </dgm:pt>
    <dgm:pt modelId="{01A77BA3-D101-46C4-A485-E7F9066AF56C}" type="pres">
      <dgm:prSet presAssocID="{A05B5A76-9EE4-4438-8251-229D64ECBC60}" presName="img" presStyleLbl="fgImgPlace1" presStyleIdx="1" presStyleCnt="3"/>
      <dgm:spPr>
        <a:blipFill rotWithShape="0">
          <a:blip xmlns:r="http://schemas.openxmlformats.org/officeDocument/2006/relationships" r:embed="rId2"/>
          <a:stretch>
            <a:fillRect/>
          </a:stretch>
        </a:blipFill>
      </dgm:spPr>
      <dgm:t>
        <a:bodyPr/>
        <a:lstStyle/>
        <a:p>
          <a:endParaRPr lang="es-ES"/>
        </a:p>
      </dgm:t>
    </dgm:pt>
    <dgm:pt modelId="{0B081A34-5FE3-444B-B5C9-248220AAA59C}" type="pres">
      <dgm:prSet presAssocID="{A05B5A76-9EE4-4438-8251-229D64ECBC60}" presName="text" presStyleLbl="node1" presStyleIdx="1" presStyleCnt="3">
        <dgm:presLayoutVars>
          <dgm:bulletEnabled val="1"/>
        </dgm:presLayoutVars>
      </dgm:prSet>
      <dgm:spPr/>
      <dgm:t>
        <a:bodyPr/>
        <a:lstStyle/>
        <a:p>
          <a:endParaRPr lang="es-CL"/>
        </a:p>
      </dgm:t>
    </dgm:pt>
    <dgm:pt modelId="{A714F771-792C-43BC-A296-9C958AF2CEC5}" type="pres">
      <dgm:prSet presAssocID="{6E6970B4-634A-4DD7-88AE-9A523E292F7A}" presName="spacer" presStyleCnt="0"/>
      <dgm:spPr/>
      <dgm:t>
        <a:bodyPr/>
        <a:lstStyle/>
        <a:p>
          <a:endParaRPr lang="es-ES"/>
        </a:p>
      </dgm:t>
    </dgm:pt>
    <dgm:pt modelId="{D17BEAAB-44E1-4F86-87F4-E0D958E5AA1A}" type="pres">
      <dgm:prSet presAssocID="{556DFCDF-C6C4-483C-9883-6ABF914A4269}" presName="comp" presStyleCnt="0"/>
      <dgm:spPr/>
      <dgm:t>
        <a:bodyPr/>
        <a:lstStyle/>
        <a:p>
          <a:endParaRPr lang="es-ES"/>
        </a:p>
      </dgm:t>
    </dgm:pt>
    <dgm:pt modelId="{4765CF66-4C7D-4EB4-BC46-43D8108D7D79}" type="pres">
      <dgm:prSet presAssocID="{556DFCDF-C6C4-483C-9883-6ABF914A4269}" presName="box" presStyleLbl="node1" presStyleIdx="2" presStyleCnt="3"/>
      <dgm:spPr/>
      <dgm:t>
        <a:bodyPr/>
        <a:lstStyle/>
        <a:p>
          <a:endParaRPr lang="es-CL"/>
        </a:p>
      </dgm:t>
    </dgm:pt>
    <dgm:pt modelId="{2380885B-13D3-49F5-B5A8-8CBA21B01426}" type="pres">
      <dgm:prSet presAssocID="{556DFCDF-C6C4-483C-9883-6ABF914A4269}" presName="img" presStyleLbl="fgImgPlace1" presStyleIdx="2" presStyleCnt="3"/>
      <dgm:spPr>
        <a:blipFill rotWithShape="0">
          <a:blip xmlns:r="http://schemas.openxmlformats.org/officeDocument/2006/relationships" r:embed="rId3"/>
          <a:stretch>
            <a:fillRect/>
          </a:stretch>
        </a:blipFill>
      </dgm:spPr>
      <dgm:t>
        <a:bodyPr/>
        <a:lstStyle/>
        <a:p>
          <a:endParaRPr lang="es-ES"/>
        </a:p>
      </dgm:t>
    </dgm:pt>
    <dgm:pt modelId="{429A548E-893D-42D1-A9BC-D5B3B50CE297}" type="pres">
      <dgm:prSet presAssocID="{556DFCDF-C6C4-483C-9883-6ABF914A4269}" presName="text" presStyleLbl="node1" presStyleIdx="2" presStyleCnt="3">
        <dgm:presLayoutVars>
          <dgm:bulletEnabled val="1"/>
        </dgm:presLayoutVars>
      </dgm:prSet>
      <dgm:spPr/>
      <dgm:t>
        <a:bodyPr/>
        <a:lstStyle/>
        <a:p>
          <a:endParaRPr lang="es-CL"/>
        </a:p>
      </dgm:t>
    </dgm:pt>
  </dgm:ptLst>
  <dgm:cxnLst>
    <dgm:cxn modelId="{44BC6CDC-B7B1-41FD-B004-92125A711091}" type="presOf" srcId="{A05B5A76-9EE4-4438-8251-229D64ECBC60}" destId="{F7177FCF-C508-49FD-A904-E75C614AD3EB}" srcOrd="0" destOrd="0" presId="urn:microsoft.com/office/officeart/2005/8/layout/vList4"/>
    <dgm:cxn modelId="{85E14AA6-EE9E-4FFE-929D-7FE74370E3FF}" type="presOf" srcId="{90330501-3B3D-42FB-9113-113DCE9DC1F8}" destId="{F44BEC74-2A40-4071-BD2A-7859D1E63835}" srcOrd="0" destOrd="0" presId="urn:microsoft.com/office/officeart/2005/8/layout/vList4"/>
    <dgm:cxn modelId="{BA72102F-73C9-42E2-8EA3-86234083AF23}" srcId="{90330501-3B3D-42FB-9113-113DCE9DC1F8}" destId="{556DFCDF-C6C4-483C-9883-6ABF914A4269}" srcOrd="2" destOrd="0" parTransId="{D9CC2422-EDCD-4456-BB89-0DDA0166D92C}" sibTransId="{B0F9D4AD-D320-4E9E-AC70-0FF72503F160}"/>
    <dgm:cxn modelId="{9512EC0A-BE64-4D04-94D2-697A928F05D0}" type="presOf" srcId="{A05B5A76-9EE4-4438-8251-229D64ECBC60}" destId="{0B081A34-5FE3-444B-B5C9-248220AAA59C}" srcOrd="1" destOrd="0" presId="urn:microsoft.com/office/officeart/2005/8/layout/vList4"/>
    <dgm:cxn modelId="{A9275384-0FFD-41EF-B769-4FA85F9C1DAF}" srcId="{90330501-3B3D-42FB-9113-113DCE9DC1F8}" destId="{0C5E47DD-6847-4FEE-882A-BCC8658B5A95}" srcOrd="0" destOrd="0" parTransId="{9A3A558F-92BE-42D5-A533-E8D69EE33F74}" sibTransId="{C4A00F7F-1D69-4368-9432-B90937DE6A15}"/>
    <dgm:cxn modelId="{633CE133-36AA-44F1-94AB-25336E3363E8}" type="presOf" srcId="{556DFCDF-C6C4-483C-9883-6ABF914A4269}" destId="{4765CF66-4C7D-4EB4-BC46-43D8108D7D79}" srcOrd="0" destOrd="0" presId="urn:microsoft.com/office/officeart/2005/8/layout/vList4"/>
    <dgm:cxn modelId="{6E0D493F-9B82-44CC-8D24-3E92B8ED64CA}" type="presOf" srcId="{0C5E47DD-6847-4FEE-882A-BCC8658B5A95}" destId="{CF962269-6BE2-4C16-93E3-0814DBF8DDDB}" srcOrd="0" destOrd="0" presId="urn:microsoft.com/office/officeart/2005/8/layout/vList4"/>
    <dgm:cxn modelId="{51EA81A4-1FD1-4E03-BA76-D983E5162B08}" type="presOf" srcId="{0C5E47DD-6847-4FEE-882A-BCC8658B5A95}" destId="{76332EB9-D4C5-4EAA-BAEB-CF12E422AF17}" srcOrd="1" destOrd="0" presId="urn:microsoft.com/office/officeart/2005/8/layout/vList4"/>
    <dgm:cxn modelId="{C1CC4D35-24ED-43F8-A1CB-D86811D7AACC}" srcId="{90330501-3B3D-42FB-9113-113DCE9DC1F8}" destId="{A05B5A76-9EE4-4438-8251-229D64ECBC60}" srcOrd="1" destOrd="0" parTransId="{B6158F87-898C-4641-8462-2FE9BC705B61}" sibTransId="{6E6970B4-634A-4DD7-88AE-9A523E292F7A}"/>
    <dgm:cxn modelId="{25A0DCA3-25C0-45B1-98E0-F8FF43FFD45C}" type="presOf" srcId="{556DFCDF-C6C4-483C-9883-6ABF914A4269}" destId="{429A548E-893D-42D1-A9BC-D5B3B50CE297}" srcOrd="1" destOrd="0" presId="urn:microsoft.com/office/officeart/2005/8/layout/vList4"/>
    <dgm:cxn modelId="{1739C7A7-3FE8-4836-BED4-74DF87F2167A}" type="presParOf" srcId="{F44BEC74-2A40-4071-BD2A-7859D1E63835}" destId="{2CF3783F-C93F-4B74-AF45-36735E1A2C7E}" srcOrd="0" destOrd="0" presId="urn:microsoft.com/office/officeart/2005/8/layout/vList4"/>
    <dgm:cxn modelId="{2BCB9B2B-DAB1-47F1-8751-8A4F90C32F8E}" type="presParOf" srcId="{2CF3783F-C93F-4B74-AF45-36735E1A2C7E}" destId="{CF962269-6BE2-4C16-93E3-0814DBF8DDDB}" srcOrd="0" destOrd="0" presId="urn:microsoft.com/office/officeart/2005/8/layout/vList4"/>
    <dgm:cxn modelId="{CEA2414E-2C6A-4540-91AD-BDF798712A6D}" type="presParOf" srcId="{2CF3783F-C93F-4B74-AF45-36735E1A2C7E}" destId="{88C69C93-A647-497C-B781-D7A21FDDE718}" srcOrd="1" destOrd="0" presId="urn:microsoft.com/office/officeart/2005/8/layout/vList4"/>
    <dgm:cxn modelId="{DB171165-9017-4D30-BC3B-2E9D6916F364}" type="presParOf" srcId="{2CF3783F-C93F-4B74-AF45-36735E1A2C7E}" destId="{76332EB9-D4C5-4EAA-BAEB-CF12E422AF17}" srcOrd="2" destOrd="0" presId="urn:microsoft.com/office/officeart/2005/8/layout/vList4"/>
    <dgm:cxn modelId="{F6A991A2-33FA-4E11-BFE8-19775CC1B446}" type="presParOf" srcId="{F44BEC74-2A40-4071-BD2A-7859D1E63835}" destId="{9FC7B1E4-8087-4B4D-9CEE-3EFFD4150B9E}" srcOrd="1" destOrd="0" presId="urn:microsoft.com/office/officeart/2005/8/layout/vList4"/>
    <dgm:cxn modelId="{CFE310F9-020A-4600-AA42-5C8782408331}" type="presParOf" srcId="{F44BEC74-2A40-4071-BD2A-7859D1E63835}" destId="{20F5BDC9-3578-40EF-B039-C56D9D5CCD36}" srcOrd="2" destOrd="0" presId="urn:microsoft.com/office/officeart/2005/8/layout/vList4"/>
    <dgm:cxn modelId="{1FEE2F43-A27B-40E7-8CBA-3C1D65462791}" type="presParOf" srcId="{20F5BDC9-3578-40EF-B039-C56D9D5CCD36}" destId="{F7177FCF-C508-49FD-A904-E75C614AD3EB}" srcOrd="0" destOrd="0" presId="urn:microsoft.com/office/officeart/2005/8/layout/vList4"/>
    <dgm:cxn modelId="{CD118E34-9696-45AA-AC49-3472DD3B5A85}" type="presParOf" srcId="{20F5BDC9-3578-40EF-B039-C56D9D5CCD36}" destId="{01A77BA3-D101-46C4-A485-E7F9066AF56C}" srcOrd="1" destOrd="0" presId="urn:microsoft.com/office/officeart/2005/8/layout/vList4"/>
    <dgm:cxn modelId="{6A314950-A44D-4B54-B0A5-1AC3FCB42757}" type="presParOf" srcId="{20F5BDC9-3578-40EF-B039-C56D9D5CCD36}" destId="{0B081A34-5FE3-444B-B5C9-248220AAA59C}" srcOrd="2" destOrd="0" presId="urn:microsoft.com/office/officeart/2005/8/layout/vList4"/>
    <dgm:cxn modelId="{232869AB-F4B2-4C51-A9CC-9834AFFDF7B7}" type="presParOf" srcId="{F44BEC74-2A40-4071-BD2A-7859D1E63835}" destId="{A714F771-792C-43BC-A296-9C958AF2CEC5}" srcOrd="3" destOrd="0" presId="urn:microsoft.com/office/officeart/2005/8/layout/vList4"/>
    <dgm:cxn modelId="{186A1A8B-BE63-4583-9640-2720A8865FCF}" type="presParOf" srcId="{F44BEC74-2A40-4071-BD2A-7859D1E63835}" destId="{D17BEAAB-44E1-4F86-87F4-E0D958E5AA1A}" srcOrd="4" destOrd="0" presId="urn:microsoft.com/office/officeart/2005/8/layout/vList4"/>
    <dgm:cxn modelId="{CD4E7EFE-3D81-4C73-9204-0F4453B752E6}" type="presParOf" srcId="{D17BEAAB-44E1-4F86-87F4-E0D958E5AA1A}" destId="{4765CF66-4C7D-4EB4-BC46-43D8108D7D79}" srcOrd="0" destOrd="0" presId="urn:microsoft.com/office/officeart/2005/8/layout/vList4"/>
    <dgm:cxn modelId="{F3FD3CB2-3EAD-4C26-97C7-B9340D299207}" type="presParOf" srcId="{D17BEAAB-44E1-4F86-87F4-E0D958E5AA1A}" destId="{2380885B-13D3-49F5-B5A8-8CBA21B01426}" srcOrd="1" destOrd="0" presId="urn:microsoft.com/office/officeart/2005/8/layout/vList4"/>
    <dgm:cxn modelId="{A9889A56-6B99-4A5F-9875-E0273B514DA6}" type="presParOf" srcId="{D17BEAAB-44E1-4F86-87F4-E0D958E5AA1A}" destId="{429A548E-893D-42D1-A9BC-D5B3B50CE297}" srcOrd="2" destOrd="0" presId="urn:microsoft.com/office/officeart/2005/8/layout/vList4"/>
  </dgm:cxnLst>
  <dgm:bg/>
  <dgm:whole/>
</dgm:dataModel>
</file>

<file path=ppt/diagrams/data3.xml><?xml version="1.0" encoding="utf-8"?>
<dgm:dataModel xmlns:dgm="http://schemas.openxmlformats.org/drawingml/2006/diagram" xmlns:a="http://schemas.openxmlformats.org/drawingml/2006/main">
  <dgm:ptLst>
    <dgm:pt modelId="{70702619-FE76-41B2-8645-8481AB09D479}" type="doc">
      <dgm:prSet loTypeId="urn:microsoft.com/office/officeart/2005/8/layout/chevron2" loCatId="list" qsTypeId="urn:microsoft.com/office/officeart/2005/8/quickstyle/3d3" qsCatId="3D" csTypeId="urn:microsoft.com/office/officeart/2005/8/colors/accent1_2" csCatId="accent1" phldr="1"/>
      <dgm:spPr/>
      <dgm:t>
        <a:bodyPr/>
        <a:lstStyle/>
        <a:p>
          <a:endParaRPr lang="en-US"/>
        </a:p>
      </dgm:t>
    </dgm:pt>
    <dgm:pt modelId="{90E8A267-3E14-4D38-9457-4E634132B8AF}">
      <dgm:prSet phldrT="[Texto]"/>
      <dgm:spPr>
        <a:solidFill>
          <a:srgbClr val="FF0000"/>
        </a:solidFill>
      </dgm:spPr>
      <dgm:t>
        <a:bodyPr/>
        <a:lstStyle/>
        <a:p>
          <a:r>
            <a:rPr lang="es-MX" dirty="0" smtClean="0"/>
            <a:t>Información</a:t>
          </a:r>
          <a:endParaRPr lang="en-US" dirty="0"/>
        </a:p>
      </dgm:t>
    </dgm:pt>
    <dgm:pt modelId="{F2EB44D5-CD04-47D1-9CE5-01AF146D7DD4}" type="parTrans" cxnId="{AE2CB810-AC05-4BDE-B953-1BAAFCCC26F8}">
      <dgm:prSet/>
      <dgm:spPr/>
      <dgm:t>
        <a:bodyPr/>
        <a:lstStyle/>
        <a:p>
          <a:endParaRPr lang="en-US"/>
        </a:p>
      </dgm:t>
    </dgm:pt>
    <dgm:pt modelId="{B11FA84B-2C49-4F4C-8197-9B551ADBA268}" type="sibTrans" cxnId="{AE2CB810-AC05-4BDE-B953-1BAAFCCC26F8}">
      <dgm:prSet/>
      <dgm:spPr/>
      <dgm:t>
        <a:bodyPr/>
        <a:lstStyle/>
        <a:p>
          <a:endParaRPr lang="en-US"/>
        </a:p>
      </dgm:t>
    </dgm:pt>
    <dgm:pt modelId="{7617B826-797D-42CD-BCAD-CFEBC00EDF47}">
      <dgm:prSet phldrT="[Texto]" custT="1"/>
      <dgm:spPr/>
      <dgm:t>
        <a:bodyPr/>
        <a:lstStyle/>
        <a:p>
          <a:r>
            <a:rPr lang="es-MX" sz="1900" dirty="0" smtClean="0"/>
            <a:t>Búsqueda bibliográfica.</a:t>
          </a:r>
          <a:r>
            <a:rPr lang="es-MX" sz="1900" dirty="0" smtClean="0">
              <a:solidFill>
                <a:srgbClr val="FF0000"/>
              </a:solidFill>
            </a:rPr>
            <a:t> </a:t>
          </a:r>
          <a:r>
            <a:rPr lang="es-MX" sz="2800" b="1" dirty="0" smtClean="0">
              <a:solidFill>
                <a:srgbClr val="FF0000"/>
              </a:solidFill>
            </a:rPr>
            <a:t>OK</a:t>
          </a:r>
          <a:endParaRPr lang="en-US" sz="1900" b="1" dirty="0">
            <a:solidFill>
              <a:srgbClr val="FF0000"/>
            </a:solidFill>
          </a:endParaRPr>
        </a:p>
      </dgm:t>
    </dgm:pt>
    <dgm:pt modelId="{2B7ED3FB-F64C-4B4E-AFA2-13613B7C2ABB}" type="parTrans" cxnId="{88D9D72F-75BB-450F-A738-AA5270086D95}">
      <dgm:prSet/>
      <dgm:spPr/>
      <dgm:t>
        <a:bodyPr/>
        <a:lstStyle/>
        <a:p>
          <a:endParaRPr lang="en-US"/>
        </a:p>
      </dgm:t>
    </dgm:pt>
    <dgm:pt modelId="{EFB1D8BD-E31C-4E08-8321-C266C0C72EAF}" type="sibTrans" cxnId="{88D9D72F-75BB-450F-A738-AA5270086D95}">
      <dgm:prSet/>
      <dgm:spPr/>
      <dgm:t>
        <a:bodyPr/>
        <a:lstStyle/>
        <a:p>
          <a:endParaRPr lang="en-US"/>
        </a:p>
      </dgm:t>
    </dgm:pt>
    <dgm:pt modelId="{47E80B10-8700-4834-A636-E5A5DE515253}">
      <dgm:prSet phldrT="[Texto]"/>
      <dgm:spPr>
        <a:solidFill>
          <a:srgbClr val="00B011"/>
        </a:solidFill>
      </dgm:spPr>
      <dgm:t>
        <a:bodyPr/>
        <a:lstStyle/>
        <a:p>
          <a:r>
            <a:rPr lang="es-MX" dirty="0" smtClean="0"/>
            <a:t>Analizar</a:t>
          </a:r>
          <a:endParaRPr lang="en-US" dirty="0"/>
        </a:p>
      </dgm:t>
    </dgm:pt>
    <dgm:pt modelId="{37367758-DCFD-4B3A-BC6B-77167771EBC0}" type="parTrans" cxnId="{F3F64AC7-1ECE-4452-A1DC-DDA77A31F87B}">
      <dgm:prSet/>
      <dgm:spPr/>
      <dgm:t>
        <a:bodyPr/>
        <a:lstStyle/>
        <a:p>
          <a:endParaRPr lang="en-US"/>
        </a:p>
      </dgm:t>
    </dgm:pt>
    <dgm:pt modelId="{5D06009A-EBB6-4BD4-AB2A-728A8061EA08}" type="sibTrans" cxnId="{F3F64AC7-1ECE-4452-A1DC-DDA77A31F87B}">
      <dgm:prSet/>
      <dgm:spPr/>
      <dgm:t>
        <a:bodyPr/>
        <a:lstStyle/>
        <a:p>
          <a:endParaRPr lang="en-US"/>
        </a:p>
      </dgm:t>
    </dgm:pt>
    <dgm:pt modelId="{7036982D-FC8E-4198-A70E-B556BE02EC68}">
      <dgm:prSet phldrT="[Texto]"/>
      <dgm:spPr>
        <a:solidFill>
          <a:srgbClr val="0070C0"/>
        </a:solidFill>
      </dgm:spPr>
      <dgm:t>
        <a:bodyPr/>
        <a:lstStyle/>
        <a:p>
          <a:r>
            <a:rPr lang="es-MX" dirty="0" smtClean="0"/>
            <a:t>Desarrollo</a:t>
          </a:r>
          <a:endParaRPr lang="en-US" dirty="0"/>
        </a:p>
      </dgm:t>
    </dgm:pt>
    <dgm:pt modelId="{8AF83E36-8761-4C32-9924-2A9FC9EF1FF2}" type="parTrans" cxnId="{C76E9633-513C-49EB-B264-ADF385D6EDF4}">
      <dgm:prSet/>
      <dgm:spPr/>
      <dgm:t>
        <a:bodyPr/>
        <a:lstStyle/>
        <a:p>
          <a:endParaRPr lang="en-US"/>
        </a:p>
      </dgm:t>
    </dgm:pt>
    <dgm:pt modelId="{3F308149-14EF-488C-923A-16812C1A5247}" type="sibTrans" cxnId="{C76E9633-513C-49EB-B264-ADF385D6EDF4}">
      <dgm:prSet/>
      <dgm:spPr/>
      <dgm:t>
        <a:bodyPr/>
        <a:lstStyle/>
        <a:p>
          <a:endParaRPr lang="en-US"/>
        </a:p>
      </dgm:t>
    </dgm:pt>
    <dgm:pt modelId="{87DA44BE-E59B-491E-B1A5-34C2B8639924}">
      <dgm:prSet phldrT="[Texto]"/>
      <dgm:spPr/>
      <dgm:t>
        <a:bodyPr/>
        <a:lstStyle/>
        <a:p>
          <a:r>
            <a:rPr lang="es-MX" dirty="0" smtClean="0"/>
            <a:t>Técnico (Materia prima, Diseño Planta, Productos derivados). </a:t>
          </a:r>
          <a:r>
            <a:rPr lang="es-MX" b="1" dirty="0" smtClean="0">
              <a:solidFill>
                <a:srgbClr val="FF0000"/>
              </a:solidFill>
            </a:rPr>
            <a:t>OK</a:t>
          </a:r>
          <a:endParaRPr lang="en-US" dirty="0"/>
        </a:p>
      </dgm:t>
    </dgm:pt>
    <dgm:pt modelId="{9F554D39-447E-4BAF-983F-C7143DE9D51A}" type="parTrans" cxnId="{4D183BA1-C5FE-4732-900E-AE10ADCA2694}">
      <dgm:prSet/>
      <dgm:spPr/>
      <dgm:t>
        <a:bodyPr/>
        <a:lstStyle/>
        <a:p>
          <a:endParaRPr lang="en-US"/>
        </a:p>
      </dgm:t>
    </dgm:pt>
    <dgm:pt modelId="{CB0BCB97-976B-48FC-9386-0171104AA461}" type="sibTrans" cxnId="{4D183BA1-C5FE-4732-900E-AE10ADCA2694}">
      <dgm:prSet/>
      <dgm:spPr/>
      <dgm:t>
        <a:bodyPr/>
        <a:lstStyle/>
        <a:p>
          <a:endParaRPr lang="en-US"/>
        </a:p>
      </dgm:t>
    </dgm:pt>
    <dgm:pt modelId="{CAA2EF17-26F2-431F-886C-297C63F08B05}">
      <dgm:prSet phldrT="[Texto]"/>
      <dgm:spPr/>
      <dgm:t>
        <a:bodyPr/>
        <a:lstStyle/>
        <a:p>
          <a:r>
            <a:rPr lang="es-MX" dirty="0" smtClean="0"/>
            <a:t>Económicos (Economía Potencial)</a:t>
          </a:r>
          <a:endParaRPr lang="en-US" dirty="0"/>
        </a:p>
      </dgm:t>
    </dgm:pt>
    <dgm:pt modelId="{1E4B61F4-21E8-4EE6-93EA-DBF8D7A07761}" type="parTrans" cxnId="{74B7AA87-1AB1-4F46-B377-93A83EF9BBFC}">
      <dgm:prSet/>
      <dgm:spPr/>
      <dgm:t>
        <a:bodyPr/>
        <a:lstStyle/>
        <a:p>
          <a:endParaRPr lang="en-US"/>
        </a:p>
      </dgm:t>
    </dgm:pt>
    <dgm:pt modelId="{4DE8DAFD-5E79-43A3-B455-BA71120FE59B}" type="sibTrans" cxnId="{74B7AA87-1AB1-4F46-B377-93A83EF9BBFC}">
      <dgm:prSet/>
      <dgm:spPr/>
      <dgm:t>
        <a:bodyPr/>
        <a:lstStyle/>
        <a:p>
          <a:endParaRPr lang="en-US"/>
        </a:p>
      </dgm:t>
    </dgm:pt>
    <dgm:pt modelId="{529C04D5-4334-47D0-A13E-89268324ACC4}">
      <dgm:prSet phldrT="[Texto]" custT="1"/>
      <dgm:spPr/>
      <dgm:t>
        <a:bodyPr/>
        <a:lstStyle/>
        <a:p>
          <a:r>
            <a:rPr lang="es-MX" sz="1900" dirty="0" smtClean="0"/>
            <a:t>Visitas a plantas afines, seminarios y charlas. </a:t>
          </a:r>
          <a:r>
            <a:rPr lang="es-MX" sz="2800" b="1" dirty="0" smtClean="0">
              <a:solidFill>
                <a:srgbClr val="FF0000"/>
              </a:solidFill>
            </a:rPr>
            <a:t>OK</a:t>
          </a:r>
          <a:r>
            <a:rPr lang="es-MX" sz="1900" dirty="0" smtClean="0"/>
            <a:t> </a:t>
          </a:r>
          <a:endParaRPr lang="en-US" sz="1900" dirty="0"/>
        </a:p>
      </dgm:t>
    </dgm:pt>
    <dgm:pt modelId="{442EA06C-66DB-4F04-92E5-5498E470A088}" type="parTrans" cxnId="{4CCCCFCD-CDB3-4673-A944-5395CEE8EE30}">
      <dgm:prSet/>
      <dgm:spPr/>
      <dgm:t>
        <a:bodyPr/>
        <a:lstStyle/>
        <a:p>
          <a:endParaRPr lang="en-US"/>
        </a:p>
      </dgm:t>
    </dgm:pt>
    <dgm:pt modelId="{8C7094F9-6479-4B5B-A62F-AEFB44E3EAD3}" type="sibTrans" cxnId="{4CCCCFCD-CDB3-4673-A944-5395CEE8EE30}">
      <dgm:prSet/>
      <dgm:spPr/>
      <dgm:t>
        <a:bodyPr/>
        <a:lstStyle/>
        <a:p>
          <a:endParaRPr lang="en-US"/>
        </a:p>
      </dgm:t>
    </dgm:pt>
    <dgm:pt modelId="{581C79BC-8E26-445F-B57D-34ABA8F0BE94}">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2000" dirty="0" smtClean="0"/>
            <a:t>Selección minuciosa de la información. </a:t>
          </a:r>
          <a:r>
            <a:rPr lang="es-MX" sz="2400" b="1" dirty="0" smtClean="0">
              <a:solidFill>
                <a:srgbClr val="FF0000"/>
              </a:solidFill>
            </a:rPr>
            <a:t>OK</a:t>
          </a:r>
          <a:endParaRPr lang="en-US" sz="2000" dirty="0"/>
        </a:p>
      </dgm:t>
    </dgm:pt>
    <dgm:pt modelId="{46F72C22-394C-425D-8C51-FC10CB2617A4}" type="parTrans" cxnId="{93C2E762-4BE3-4592-AB6A-EE8A1D5D60B8}">
      <dgm:prSet/>
      <dgm:spPr/>
      <dgm:t>
        <a:bodyPr/>
        <a:lstStyle/>
        <a:p>
          <a:endParaRPr lang="en-US"/>
        </a:p>
      </dgm:t>
    </dgm:pt>
    <dgm:pt modelId="{D6BD1A3A-DCDB-4665-ABAF-20AD30EBE978}" type="sibTrans" cxnId="{93C2E762-4BE3-4592-AB6A-EE8A1D5D60B8}">
      <dgm:prSet/>
      <dgm:spPr/>
      <dgm:t>
        <a:bodyPr/>
        <a:lstStyle/>
        <a:p>
          <a:endParaRPr lang="en-US"/>
        </a:p>
      </dgm:t>
    </dgm:pt>
    <dgm:pt modelId="{5D593ECC-5B2B-40F1-982D-F6953E41861E}">
      <dgm:prSet phldrT="[Texto]"/>
      <dgm:spPr/>
      <dgm:t>
        <a:bodyPr/>
        <a:lstStyle/>
        <a:p>
          <a:r>
            <a:rPr lang="es-MX" sz="1900" dirty="0" smtClean="0"/>
            <a:t>Reuniones y contactos externos.</a:t>
          </a:r>
          <a:endParaRPr lang="en-US" sz="1900" dirty="0"/>
        </a:p>
      </dgm:t>
    </dgm:pt>
    <dgm:pt modelId="{2B95F4FB-9ADF-4B16-91BC-2F44B38151ED}" type="parTrans" cxnId="{52DB74E9-AF07-49C3-9082-0FAB84D7C756}">
      <dgm:prSet/>
      <dgm:spPr/>
      <dgm:t>
        <a:bodyPr/>
        <a:lstStyle/>
        <a:p>
          <a:endParaRPr lang="es-ES"/>
        </a:p>
      </dgm:t>
    </dgm:pt>
    <dgm:pt modelId="{B32CE768-360E-4FCF-AF8A-7D7B7ABBC792}" type="sibTrans" cxnId="{52DB74E9-AF07-49C3-9082-0FAB84D7C756}">
      <dgm:prSet/>
      <dgm:spPr/>
      <dgm:t>
        <a:bodyPr/>
        <a:lstStyle/>
        <a:p>
          <a:endParaRPr lang="es-ES"/>
        </a:p>
      </dgm:t>
    </dgm:pt>
    <dgm:pt modelId="{7D647504-FB65-4402-8AF2-FD8A0DCB104A}">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2000" dirty="0" smtClean="0"/>
            <a:t>Descarte de información.</a:t>
          </a:r>
          <a:endParaRPr lang="en-US" sz="2000" dirty="0"/>
        </a:p>
      </dgm:t>
    </dgm:pt>
    <dgm:pt modelId="{C8F7EF15-1291-403D-9763-14B246C5207D}" type="parTrans" cxnId="{97640144-E630-4F68-B805-22646543BDFB}">
      <dgm:prSet/>
      <dgm:spPr/>
      <dgm:t>
        <a:bodyPr/>
        <a:lstStyle/>
        <a:p>
          <a:endParaRPr lang="es-ES"/>
        </a:p>
      </dgm:t>
    </dgm:pt>
    <dgm:pt modelId="{2CB697BD-7D8C-4E89-A214-D0A9CD203096}" type="sibTrans" cxnId="{97640144-E630-4F68-B805-22646543BDFB}">
      <dgm:prSet/>
      <dgm:spPr/>
      <dgm:t>
        <a:bodyPr/>
        <a:lstStyle/>
        <a:p>
          <a:endParaRPr lang="es-ES"/>
        </a:p>
      </dgm:t>
    </dgm:pt>
    <dgm:pt modelId="{43C9F32A-598B-4C72-AB51-DDCCB7900497}" type="pres">
      <dgm:prSet presAssocID="{70702619-FE76-41B2-8645-8481AB09D479}" presName="linearFlow" presStyleCnt="0">
        <dgm:presLayoutVars>
          <dgm:dir/>
          <dgm:animLvl val="lvl"/>
          <dgm:resizeHandles val="exact"/>
        </dgm:presLayoutVars>
      </dgm:prSet>
      <dgm:spPr/>
      <dgm:t>
        <a:bodyPr/>
        <a:lstStyle/>
        <a:p>
          <a:endParaRPr lang="es-CL"/>
        </a:p>
      </dgm:t>
    </dgm:pt>
    <dgm:pt modelId="{F54E3A28-4803-4457-AE96-6606F749C31C}" type="pres">
      <dgm:prSet presAssocID="{90E8A267-3E14-4D38-9457-4E634132B8AF}" presName="composite" presStyleCnt="0"/>
      <dgm:spPr/>
    </dgm:pt>
    <dgm:pt modelId="{98611D12-68FB-4911-8469-BBC943DF0D30}" type="pres">
      <dgm:prSet presAssocID="{90E8A267-3E14-4D38-9457-4E634132B8AF}" presName="parentText" presStyleLbl="alignNode1" presStyleIdx="0" presStyleCnt="3">
        <dgm:presLayoutVars>
          <dgm:chMax val="1"/>
          <dgm:bulletEnabled val="1"/>
        </dgm:presLayoutVars>
      </dgm:prSet>
      <dgm:spPr/>
      <dgm:t>
        <a:bodyPr/>
        <a:lstStyle/>
        <a:p>
          <a:endParaRPr lang="en-US"/>
        </a:p>
      </dgm:t>
    </dgm:pt>
    <dgm:pt modelId="{F684CAF9-330C-45CF-9741-C07849E7ACDC}" type="pres">
      <dgm:prSet presAssocID="{90E8A267-3E14-4D38-9457-4E634132B8AF}" presName="descendantText" presStyleLbl="alignAcc1" presStyleIdx="0" presStyleCnt="3" custScaleY="112172">
        <dgm:presLayoutVars>
          <dgm:bulletEnabled val="1"/>
        </dgm:presLayoutVars>
      </dgm:prSet>
      <dgm:spPr/>
      <dgm:t>
        <a:bodyPr/>
        <a:lstStyle/>
        <a:p>
          <a:endParaRPr lang="en-US"/>
        </a:p>
      </dgm:t>
    </dgm:pt>
    <dgm:pt modelId="{8A54B530-129A-4FFA-94FF-B73797965377}" type="pres">
      <dgm:prSet presAssocID="{B11FA84B-2C49-4F4C-8197-9B551ADBA268}" presName="sp" presStyleCnt="0"/>
      <dgm:spPr/>
    </dgm:pt>
    <dgm:pt modelId="{A7A53390-0324-4DCA-BCBA-DCF4E195E4F1}" type="pres">
      <dgm:prSet presAssocID="{47E80B10-8700-4834-A636-E5A5DE515253}" presName="composite" presStyleCnt="0"/>
      <dgm:spPr/>
    </dgm:pt>
    <dgm:pt modelId="{B992788D-BF84-4462-A4C8-77E21D470412}" type="pres">
      <dgm:prSet presAssocID="{47E80B10-8700-4834-A636-E5A5DE515253}" presName="parentText" presStyleLbl="alignNode1" presStyleIdx="1" presStyleCnt="3">
        <dgm:presLayoutVars>
          <dgm:chMax val="1"/>
          <dgm:bulletEnabled val="1"/>
        </dgm:presLayoutVars>
      </dgm:prSet>
      <dgm:spPr/>
      <dgm:t>
        <a:bodyPr/>
        <a:lstStyle/>
        <a:p>
          <a:endParaRPr lang="en-US"/>
        </a:p>
      </dgm:t>
    </dgm:pt>
    <dgm:pt modelId="{956A3D00-EFB5-48FC-A79D-470744077365}" type="pres">
      <dgm:prSet presAssocID="{47E80B10-8700-4834-A636-E5A5DE515253}" presName="descendantText" presStyleLbl="alignAcc1" presStyleIdx="1" presStyleCnt="3">
        <dgm:presLayoutVars>
          <dgm:bulletEnabled val="1"/>
        </dgm:presLayoutVars>
      </dgm:prSet>
      <dgm:spPr/>
      <dgm:t>
        <a:bodyPr/>
        <a:lstStyle/>
        <a:p>
          <a:endParaRPr lang="en-US"/>
        </a:p>
      </dgm:t>
    </dgm:pt>
    <dgm:pt modelId="{D6992FE3-4A2A-4BF4-9ED6-03796C76E9F7}" type="pres">
      <dgm:prSet presAssocID="{5D06009A-EBB6-4BD4-AB2A-728A8061EA08}" presName="sp" presStyleCnt="0"/>
      <dgm:spPr/>
    </dgm:pt>
    <dgm:pt modelId="{5D081868-A820-4088-8A0B-E34260534AB9}" type="pres">
      <dgm:prSet presAssocID="{7036982D-FC8E-4198-A70E-B556BE02EC68}" presName="composite" presStyleCnt="0"/>
      <dgm:spPr/>
    </dgm:pt>
    <dgm:pt modelId="{F88304E2-0C66-4F90-9C80-D3665E591ABF}" type="pres">
      <dgm:prSet presAssocID="{7036982D-FC8E-4198-A70E-B556BE02EC68}" presName="parentText" presStyleLbl="alignNode1" presStyleIdx="2" presStyleCnt="3">
        <dgm:presLayoutVars>
          <dgm:chMax val="1"/>
          <dgm:bulletEnabled val="1"/>
        </dgm:presLayoutVars>
      </dgm:prSet>
      <dgm:spPr/>
      <dgm:t>
        <a:bodyPr/>
        <a:lstStyle/>
        <a:p>
          <a:endParaRPr lang="en-US"/>
        </a:p>
      </dgm:t>
    </dgm:pt>
    <dgm:pt modelId="{2C6ECD3D-6F05-4D2F-B3EB-EAD7AB601630}" type="pres">
      <dgm:prSet presAssocID="{7036982D-FC8E-4198-A70E-B556BE02EC68}" presName="descendantText" presStyleLbl="alignAcc1" presStyleIdx="2" presStyleCnt="3">
        <dgm:presLayoutVars>
          <dgm:bulletEnabled val="1"/>
        </dgm:presLayoutVars>
      </dgm:prSet>
      <dgm:spPr/>
      <dgm:t>
        <a:bodyPr/>
        <a:lstStyle/>
        <a:p>
          <a:endParaRPr lang="en-US"/>
        </a:p>
      </dgm:t>
    </dgm:pt>
  </dgm:ptLst>
  <dgm:cxnLst>
    <dgm:cxn modelId="{637C178A-868F-46C6-B083-21865F1C6675}" type="presOf" srcId="{CAA2EF17-26F2-431F-886C-297C63F08B05}" destId="{2C6ECD3D-6F05-4D2F-B3EB-EAD7AB601630}" srcOrd="0" destOrd="1" presId="urn:microsoft.com/office/officeart/2005/8/layout/chevron2"/>
    <dgm:cxn modelId="{52DB74E9-AF07-49C3-9082-0FAB84D7C756}" srcId="{90E8A267-3E14-4D38-9457-4E634132B8AF}" destId="{5D593ECC-5B2B-40F1-982D-F6953E41861E}" srcOrd="2" destOrd="0" parTransId="{2B95F4FB-9ADF-4B16-91BC-2F44B38151ED}" sibTransId="{B32CE768-360E-4FCF-AF8A-7D7B7ABBC792}"/>
    <dgm:cxn modelId="{23770CDB-4F84-49BB-B9BD-DF020ACB42E2}" type="presOf" srcId="{90E8A267-3E14-4D38-9457-4E634132B8AF}" destId="{98611D12-68FB-4911-8469-BBC943DF0D30}" srcOrd="0" destOrd="0" presId="urn:microsoft.com/office/officeart/2005/8/layout/chevron2"/>
    <dgm:cxn modelId="{518FCE6A-891A-4DF5-AA0D-3B335A5AC4FC}" type="presOf" srcId="{7D647504-FB65-4402-8AF2-FD8A0DCB104A}" destId="{956A3D00-EFB5-48FC-A79D-470744077365}" srcOrd="0" destOrd="1" presId="urn:microsoft.com/office/officeart/2005/8/layout/chevron2"/>
    <dgm:cxn modelId="{93C2E762-4BE3-4592-AB6A-EE8A1D5D60B8}" srcId="{47E80B10-8700-4834-A636-E5A5DE515253}" destId="{581C79BC-8E26-445F-B57D-34ABA8F0BE94}" srcOrd="0" destOrd="0" parTransId="{46F72C22-394C-425D-8C51-FC10CB2617A4}" sibTransId="{D6BD1A3A-DCDB-4665-ABAF-20AD30EBE978}"/>
    <dgm:cxn modelId="{74B7AA87-1AB1-4F46-B377-93A83EF9BBFC}" srcId="{7036982D-FC8E-4198-A70E-B556BE02EC68}" destId="{CAA2EF17-26F2-431F-886C-297C63F08B05}" srcOrd="1" destOrd="0" parTransId="{1E4B61F4-21E8-4EE6-93EA-DBF8D7A07761}" sibTransId="{4DE8DAFD-5E79-43A3-B455-BA71120FE59B}"/>
    <dgm:cxn modelId="{B47F87B9-1817-4804-8554-4A9B4803DB94}" type="presOf" srcId="{47E80B10-8700-4834-A636-E5A5DE515253}" destId="{B992788D-BF84-4462-A4C8-77E21D470412}" srcOrd="0" destOrd="0" presId="urn:microsoft.com/office/officeart/2005/8/layout/chevron2"/>
    <dgm:cxn modelId="{AE2CB810-AC05-4BDE-B953-1BAAFCCC26F8}" srcId="{70702619-FE76-41B2-8645-8481AB09D479}" destId="{90E8A267-3E14-4D38-9457-4E634132B8AF}" srcOrd="0" destOrd="0" parTransId="{F2EB44D5-CD04-47D1-9CE5-01AF146D7DD4}" sibTransId="{B11FA84B-2C49-4F4C-8197-9B551ADBA268}"/>
    <dgm:cxn modelId="{7CF90B04-8BE7-4B64-BD05-5A8A0230D4DD}" type="presOf" srcId="{581C79BC-8E26-445F-B57D-34ABA8F0BE94}" destId="{956A3D00-EFB5-48FC-A79D-470744077365}" srcOrd="0" destOrd="0" presId="urn:microsoft.com/office/officeart/2005/8/layout/chevron2"/>
    <dgm:cxn modelId="{27F1E56D-608C-4DDC-B980-341F983382F2}" type="presOf" srcId="{7617B826-797D-42CD-BCAD-CFEBC00EDF47}" destId="{F684CAF9-330C-45CF-9741-C07849E7ACDC}" srcOrd="0" destOrd="0" presId="urn:microsoft.com/office/officeart/2005/8/layout/chevron2"/>
    <dgm:cxn modelId="{B3C557F6-CD19-4896-84DC-F54428B1E4AF}" type="presOf" srcId="{70702619-FE76-41B2-8645-8481AB09D479}" destId="{43C9F32A-598B-4C72-AB51-DDCCB7900497}" srcOrd="0" destOrd="0" presId="urn:microsoft.com/office/officeart/2005/8/layout/chevron2"/>
    <dgm:cxn modelId="{F31CC89B-425E-4149-B490-AF176D7B2C1C}" type="presOf" srcId="{5D593ECC-5B2B-40F1-982D-F6953E41861E}" destId="{F684CAF9-330C-45CF-9741-C07849E7ACDC}" srcOrd="0" destOrd="2" presId="urn:microsoft.com/office/officeart/2005/8/layout/chevron2"/>
    <dgm:cxn modelId="{4CCCCFCD-CDB3-4673-A944-5395CEE8EE30}" srcId="{90E8A267-3E14-4D38-9457-4E634132B8AF}" destId="{529C04D5-4334-47D0-A13E-89268324ACC4}" srcOrd="1" destOrd="0" parTransId="{442EA06C-66DB-4F04-92E5-5498E470A088}" sibTransId="{8C7094F9-6479-4B5B-A62F-AEFB44E3EAD3}"/>
    <dgm:cxn modelId="{97640144-E630-4F68-B805-22646543BDFB}" srcId="{47E80B10-8700-4834-A636-E5A5DE515253}" destId="{7D647504-FB65-4402-8AF2-FD8A0DCB104A}" srcOrd="1" destOrd="0" parTransId="{C8F7EF15-1291-403D-9763-14B246C5207D}" sibTransId="{2CB697BD-7D8C-4E89-A214-D0A9CD203096}"/>
    <dgm:cxn modelId="{F3F64AC7-1ECE-4452-A1DC-DDA77A31F87B}" srcId="{70702619-FE76-41B2-8645-8481AB09D479}" destId="{47E80B10-8700-4834-A636-E5A5DE515253}" srcOrd="1" destOrd="0" parTransId="{37367758-DCFD-4B3A-BC6B-77167771EBC0}" sibTransId="{5D06009A-EBB6-4BD4-AB2A-728A8061EA08}"/>
    <dgm:cxn modelId="{AC8B68D7-53F8-4A02-BA86-EDA5E09B738E}" type="presOf" srcId="{87DA44BE-E59B-491E-B1A5-34C2B8639924}" destId="{2C6ECD3D-6F05-4D2F-B3EB-EAD7AB601630}" srcOrd="0" destOrd="0" presId="urn:microsoft.com/office/officeart/2005/8/layout/chevron2"/>
    <dgm:cxn modelId="{C76E9633-513C-49EB-B264-ADF385D6EDF4}" srcId="{70702619-FE76-41B2-8645-8481AB09D479}" destId="{7036982D-FC8E-4198-A70E-B556BE02EC68}" srcOrd="2" destOrd="0" parTransId="{8AF83E36-8761-4C32-9924-2A9FC9EF1FF2}" sibTransId="{3F308149-14EF-488C-923A-16812C1A5247}"/>
    <dgm:cxn modelId="{FFA449B9-DE4A-46C6-97F7-306440A0C68D}" type="presOf" srcId="{7036982D-FC8E-4198-A70E-B556BE02EC68}" destId="{F88304E2-0C66-4F90-9C80-D3665E591ABF}" srcOrd="0" destOrd="0" presId="urn:microsoft.com/office/officeart/2005/8/layout/chevron2"/>
    <dgm:cxn modelId="{4D183BA1-C5FE-4732-900E-AE10ADCA2694}" srcId="{7036982D-FC8E-4198-A70E-B556BE02EC68}" destId="{87DA44BE-E59B-491E-B1A5-34C2B8639924}" srcOrd="0" destOrd="0" parTransId="{9F554D39-447E-4BAF-983F-C7143DE9D51A}" sibTransId="{CB0BCB97-976B-48FC-9386-0171104AA461}"/>
    <dgm:cxn modelId="{88D9D72F-75BB-450F-A738-AA5270086D95}" srcId="{90E8A267-3E14-4D38-9457-4E634132B8AF}" destId="{7617B826-797D-42CD-BCAD-CFEBC00EDF47}" srcOrd="0" destOrd="0" parTransId="{2B7ED3FB-F64C-4B4E-AFA2-13613B7C2ABB}" sibTransId="{EFB1D8BD-E31C-4E08-8321-C266C0C72EAF}"/>
    <dgm:cxn modelId="{C9AA6133-E190-4E69-8DAF-8D485B281841}" type="presOf" srcId="{529C04D5-4334-47D0-A13E-89268324ACC4}" destId="{F684CAF9-330C-45CF-9741-C07849E7ACDC}" srcOrd="0" destOrd="1" presId="urn:microsoft.com/office/officeart/2005/8/layout/chevron2"/>
    <dgm:cxn modelId="{7846D474-9AB4-4909-A4B5-E0EF00B3369F}" type="presParOf" srcId="{43C9F32A-598B-4C72-AB51-DDCCB7900497}" destId="{F54E3A28-4803-4457-AE96-6606F749C31C}" srcOrd="0" destOrd="0" presId="urn:microsoft.com/office/officeart/2005/8/layout/chevron2"/>
    <dgm:cxn modelId="{85BA36C4-E7FC-4FDE-B40A-934EF50945CE}" type="presParOf" srcId="{F54E3A28-4803-4457-AE96-6606F749C31C}" destId="{98611D12-68FB-4911-8469-BBC943DF0D30}" srcOrd="0" destOrd="0" presId="urn:microsoft.com/office/officeart/2005/8/layout/chevron2"/>
    <dgm:cxn modelId="{490013D1-84BE-4567-A45E-6EC83557FFB3}" type="presParOf" srcId="{F54E3A28-4803-4457-AE96-6606F749C31C}" destId="{F684CAF9-330C-45CF-9741-C07849E7ACDC}" srcOrd="1" destOrd="0" presId="urn:microsoft.com/office/officeart/2005/8/layout/chevron2"/>
    <dgm:cxn modelId="{D45D410A-AAC0-435B-BEBD-722980258A31}" type="presParOf" srcId="{43C9F32A-598B-4C72-AB51-DDCCB7900497}" destId="{8A54B530-129A-4FFA-94FF-B73797965377}" srcOrd="1" destOrd="0" presId="urn:microsoft.com/office/officeart/2005/8/layout/chevron2"/>
    <dgm:cxn modelId="{4ED73FF9-FFA2-451B-A503-DBD0323BDDDD}" type="presParOf" srcId="{43C9F32A-598B-4C72-AB51-DDCCB7900497}" destId="{A7A53390-0324-4DCA-BCBA-DCF4E195E4F1}" srcOrd="2" destOrd="0" presId="urn:microsoft.com/office/officeart/2005/8/layout/chevron2"/>
    <dgm:cxn modelId="{39D1CAD9-B65B-49BF-BF7A-636C85C22C71}" type="presParOf" srcId="{A7A53390-0324-4DCA-BCBA-DCF4E195E4F1}" destId="{B992788D-BF84-4462-A4C8-77E21D470412}" srcOrd="0" destOrd="0" presId="urn:microsoft.com/office/officeart/2005/8/layout/chevron2"/>
    <dgm:cxn modelId="{6FECBF97-9614-413A-A6B7-C422019FBC87}" type="presParOf" srcId="{A7A53390-0324-4DCA-BCBA-DCF4E195E4F1}" destId="{956A3D00-EFB5-48FC-A79D-470744077365}" srcOrd="1" destOrd="0" presId="urn:microsoft.com/office/officeart/2005/8/layout/chevron2"/>
    <dgm:cxn modelId="{D366616C-753E-468C-9684-CBB501A23BAC}" type="presParOf" srcId="{43C9F32A-598B-4C72-AB51-DDCCB7900497}" destId="{D6992FE3-4A2A-4BF4-9ED6-03796C76E9F7}" srcOrd="3" destOrd="0" presId="urn:microsoft.com/office/officeart/2005/8/layout/chevron2"/>
    <dgm:cxn modelId="{6BDB8A58-71B9-4069-AA2D-5B6CE682D782}" type="presParOf" srcId="{43C9F32A-598B-4C72-AB51-DDCCB7900497}" destId="{5D081868-A820-4088-8A0B-E34260534AB9}" srcOrd="4" destOrd="0" presId="urn:microsoft.com/office/officeart/2005/8/layout/chevron2"/>
    <dgm:cxn modelId="{761C1FB2-8F91-4B25-86E5-90F0F6B268BF}" type="presParOf" srcId="{5D081868-A820-4088-8A0B-E34260534AB9}" destId="{F88304E2-0C66-4F90-9C80-D3665E591ABF}" srcOrd="0" destOrd="0" presId="urn:microsoft.com/office/officeart/2005/8/layout/chevron2"/>
    <dgm:cxn modelId="{8FE2DCD5-E4EF-4CAF-8070-D44B866DC21B}" type="presParOf" srcId="{5D081868-A820-4088-8A0B-E34260534AB9}" destId="{2C6ECD3D-6F05-4D2F-B3EB-EAD7AB601630}" srcOrd="1" destOrd="0" presId="urn:microsoft.com/office/officeart/2005/8/layout/chevron2"/>
  </dgm:cxnLst>
  <dgm:bg/>
  <dgm:whole/>
</dgm:dataModel>
</file>

<file path=ppt/diagrams/data4.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dgm:spPr>
        <a:solidFill>
          <a:srgbClr val="FF0000"/>
        </a:solidFill>
      </dgm:spPr>
      <dgm:t>
        <a:bodyPr/>
        <a:lstStyle/>
        <a:p>
          <a:r>
            <a:rPr lang="en-US" dirty="0" smtClean="0"/>
            <a:t>Balances de </a:t>
          </a:r>
          <a:r>
            <a:rPr lang="en-US" dirty="0" err="1" smtClean="0"/>
            <a:t>Masa</a:t>
          </a:r>
          <a:r>
            <a:rPr lang="en-US" dirty="0" smtClean="0"/>
            <a:t>  con </a:t>
          </a:r>
          <a:r>
            <a:rPr lang="en-US" dirty="0" err="1" smtClean="0"/>
            <a:t>reacción</a:t>
          </a:r>
          <a:endParaRPr lang="en-US" dirty="0"/>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dgm:spPr>
        <a:solidFill>
          <a:srgbClr val="00B011"/>
        </a:solidFill>
      </dgm:spPr>
      <dgm:t>
        <a:bodyPr/>
        <a:lstStyle/>
        <a:p>
          <a:r>
            <a:rPr lang="en-US" dirty="0" err="1" smtClean="0"/>
            <a:t>Ejemplo</a:t>
          </a:r>
          <a:endParaRPr lang="en-US" dirty="0"/>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7661B3CE-5A9D-482E-B3FD-37BF1E708469}">
      <dgm:prSet phldrT="[Texto]"/>
      <dgm:spPr>
        <a:solidFill>
          <a:srgbClr val="0070C0"/>
        </a:solidFill>
      </dgm:spPr>
      <dgm:t>
        <a:bodyPr/>
        <a:lstStyle/>
        <a:p>
          <a:r>
            <a:rPr lang="en-US" dirty="0" err="1" smtClean="0"/>
            <a:t>Contenido</a:t>
          </a:r>
          <a:r>
            <a:rPr lang="en-US" dirty="0" smtClean="0"/>
            <a:t> </a:t>
          </a:r>
          <a:r>
            <a:rPr lang="en-US" dirty="0" err="1" smtClean="0"/>
            <a:t>Informe</a:t>
          </a:r>
          <a:r>
            <a:rPr lang="en-US" dirty="0" smtClean="0"/>
            <a:t> 2</a:t>
          </a:r>
          <a:endParaRPr lang="en-US" dirty="0"/>
        </a:p>
      </dgm:t>
    </dgm:pt>
    <dgm:pt modelId="{0A741E34-C803-467A-82B6-E8286F8BEA4F}" type="parTrans" cxnId="{ECE02234-F24B-49BF-B46F-43CB277B6268}">
      <dgm:prSet/>
      <dgm:spPr/>
      <dgm:t>
        <a:bodyPr/>
        <a:lstStyle/>
        <a:p>
          <a:endParaRPr lang="en-US"/>
        </a:p>
      </dgm:t>
    </dgm:pt>
    <dgm:pt modelId="{5A1CD035-702F-48A9-A0D0-261DA972537A}" type="sibTrans" cxnId="{ECE02234-F24B-49BF-B46F-43CB277B6268}">
      <dgm:prSet/>
      <dgm:spPr/>
      <dgm:t>
        <a:bodyPr/>
        <a:lstStyle/>
        <a:p>
          <a:endParaRPr lang="en-US"/>
        </a:p>
      </dgm:t>
    </dgm:pt>
    <dgm:pt modelId="{045912C5-8AA7-4E3C-B82E-F87BEACE8875}">
      <dgm:prSet phldrT="[Texto]" custT="1"/>
      <dgm:spPr>
        <a:solidFill>
          <a:srgbClr val="FF0000"/>
        </a:solidFill>
      </dgm:spPr>
      <dgm:t>
        <a:bodyPr/>
        <a:lstStyle/>
        <a:p>
          <a:r>
            <a:rPr lang="en-US" sz="3600" dirty="0" err="1" smtClean="0"/>
            <a:t>Motivación</a:t>
          </a:r>
          <a:endParaRPr lang="en-US" sz="3600" dirty="0"/>
        </a:p>
      </dgm:t>
    </dgm:pt>
    <dgm:pt modelId="{DFE1F690-F314-49A9-AEFA-58B3FD2FCE9E}" type="parTrans" cxnId="{EFA4BA37-BC03-4D20-8087-00982176A0B5}">
      <dgm:prSet/>
      <dgm:spPr/>
      <dgm:t>
        <a:bodyPr/>
        <a:lstStyle/>
        <a:p>
          <a:endParaRPr lang="es-ES"/>
        </a:p>
      </dgm:t>
    </dgm:pt>
    <dgm:pt modelId="{D7E0C458-5E26-4C23-A58A-38BA81A5090E}" type="sibTrans" cxnId="{EFA4BA37-BC03-4D20-8087-00982176A0B5}">
      <dgm:prSet/>
      <dgm:spPr/>
      <dgm:t>
        <a:bodyPr/>
        <a:lstStyle/>
        <a:p>
          <a:endParaRPr lang="es-ES"/>
        </a:p>
      </dgm:t>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338378F2-3F07-4C76-8325-712093384F29}" type="pres">
      <dgm:prSet presAssocID="{045912C5-8AA7-4E3C-B82E-F87BEACE8875}" presName="parentLin" presStyleCnt="0"/>
      <dgm:spPr/>
    </dgm:pt>
    <dgm:pt modelId="{43C7CF87-AF2E-4208-94A2-63D5EE84BEA7}" type="pres">
      <dgm:prSet presAssocID="{045912C5-8AA7-4E3C-B82E-F87BEACE8875}" presName="parentLeftMargin" presStyleLbl="node1" presStyleIdx="0" presStyleCnt="4"/>
      <dgm:spPr/>
      <dgm:t>
        <a:bodyPr/>
        <a:lstStyle/>
        <a:p>
          <a:endParaRPr lang="es-ES"/>
        </a:p>
      </dgm:t>
    </dgm:pt>
    <dgm:pt modelId="{9DC3BC3B-E98C-4902-ACA6-928C56D6317F}" type="pres">
      <dgm:prSet presAssocID="{045912C5-8AA7-4E3C-B82E-F87BEACE8875}" presName="parentText" presStyleLbl="node1" presStyleIdx="0" presStyleCnt="4">
        <dgm:presLayoutVars>
          <dgm:chMax val="0"/>
          <dgm:bulletEnabled val="1"/>
        </dgm:presLayoutVars>
      </dgm:prSet>
      <dgm:spPr/>
      <dgm:t>
        <a:bodyPr/>
        <a:lstStyle/>
        <a:p>
          <a:endParaRPr lang="es-ES"/>
        </a:p>
      </dgm:t>
    </dgm:pt>
    <dgm:pt modelId="{0A21EB00-7662-4444-AA77-6E3FB7F6E31E}" type="pres">
      <dgm:prSet presAssocID="{045912C5-8AA7-4E3C-B82E-F87BEACE8875}" presName="negativeSpace" presStyleCnt="0"/>
      <dgm:spPr/>
    </dgm:pt>
    <dgm:pt modelId="{7C0B25DC-BB94-470B-94A2-5BD955EA4075}" type="pres">
      <dgm:prSet presAssocID="{045912C5-8AA7-4E3C-B82E-F87BEACE8875}" presName="childText" presStyleLbl="conFgAcc1" presStyleIdx="0" presStyleCnt="4">
        <dgm:presLayoutVars>
          <dgm:bulletEnabled val="1"/>
        </dgm:presLayoutVars>
      </dgm:prSet>
      <dgm:spPr/>
    </dgm:pt>
    <dgm:pt modelId="{18CC29A5-8904-43E2-B3DE-B988A1DA4A62}" type="pres">
      <dgm:prSet presAssocID="{D7E0C458-5E26-4C23-A58A-38BA81A5090E}" presName="spaceBetweenRectangles" presStyleCnt="0"/>
      <dgm:spPr/>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4"/>
      <dgm:spPr/>
      <dgm:t>
        <a:bodyPr/>
        <a:lstStyle/>
        <a:p>
          <a:endParaRPr lang="en-US"/>
        </a:p>
      </dgm:t>
    </dgm:pt>
    <dgm:pt modelId="{B50B94C8-CC2E-4F0C-BABF-96BD4F95C4F8}" type="pres">
      <dgm:prSet presAssocID="{5FAEECA9-EB04-426F-ADBA-A8F0FFE14CCC}" presName="parentText" presStyleLbl="node1" presStyleIdx="1" presStyleCnt="4">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1" presStyleCnt="4">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1" presStyleCnt="4"/>
      <dgm:spPr/>
      <dgm:t>
        <a:bodyPr/>
        <a:lstStyle/>
        <a:p>
          <a:endParaRPr lang="en-US"/>
        </a:p>
      </dgm:t>
    </dgm:pt>
    <dgm:pt modelId="{8C0C9D8F-5C5F-49E9-A64E-B3516BF99316}" type="pres">
      <dgm:prSet presAssocID="{985038F1-91AC-418E-85E5-C1B78F1B20B1}" presName="parentText" presStyleLbl="node1" presStyleIdx="2" presStyleCnt="4">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2" presStyleCnt="4">
        <dgm:presLayoutVars>
          <dgm:bulletEnabled val="1"/>
        </dgm:presLayoutVars>
      </dgm:prSet>
      <dgm:spPr/>
      <dgm:t>
        <a:bodyPr/>
        <a:lstStyle/>
        <a:p>
          <a:endParaRPr lang="en-US"/>
        </a:p>
      </dgm:t>
    </dgm:pt>
    <dgm:pt modelId="{19686284-5374-4D33-9A37-17903D06164F}" type="pres">
      <dgm:prSet presAssocID="{E51746DA-BEED-4596-92C9-7D38C6086302}" presName="spaceBetweenRectangles" presStyleCnt="0"/>
      <dgm:spPr/>
      <dgm:t>
        <a:bodyPr/>
        <a:lstStyle/>
        <a:p>
          <a:endParaRPr lang="en-US"/>
        </a:p>
      </dgm:t>
    </dgm:pt>
    <dgm:pt modelId="{44F43D77-A598-4500-B265-ACE39282EEE6}" type="pres">
      <dgm:prSet presAssocID="{7661B3CE-5A9D-482E-B3FD-37BF1E708469}" presName="parentLin" presStyleCnt="0"/>
      <dgm:spPr/>
      <dgm:t>
        <a:bodyPr/>
        <a:lstStyle/>
        <a:p>
          <a:endParaRPr lang="en-US"/>
        </a:p>
      </dgm:t>
    </dgm:pt>
    <dgm:pt modelId="{56307164-DC3E-4A02-94C1-23CB99397A17}" type="pres">
      <dgm:prSet presAssocID="{7661B3CE-5A9D-482E-B3FD-37BF1E708469}" presName="parentLeftMargin" presStyleLbl="node1" presStyleIdx="2" presStyleCnt="4"/>
      <dgm:spPr/>
      <dgm:t>
        <a:bodyPr/>
        <a:lstStyle/>
        <a:p>
          <a:endParaRPr lang="en-US"/>
        </a:p>
      </dgm:t>
    </dgm:pt>
    <dgm:pt modelId="{0893E421-0749-4DD0-925D-88B0362FD542}" type="pres">
      <dgm:prSet presAssocID="{7661B3CE-5A9D-482E-B3FD-37BF1E708469}" presName="parentText" presStyleLbl="node1" presStyleIdx="3" presStyleCnt="4" custLinFactNeighborY="8234">
        <dgm:presLayoutVars>
          <dgm:chMax val="0"/>
          <dgm:bulletEnabled val="1"/>
        </dgm:presLayoutVars>
      </dgm:prSet>
      <dgm:spPr/>
      <dgm:t>
        <a:bodyPr/>
        <a:lstStyle/>
        <a:p>
          <a:endParaRPr lang="en-US"/>
        </a:p>
      </dgm:t>
    </dgm:pt>
    <dgm:pt modelId="{B788DC23-BD02-4A44-9229-D50AAE2C8E2B}" type="pres">
      <dgm:prSet presAssocID="{7661B3CE-5A9D-482E-B3FD-37BF1E708469}" presName="negativeSpace" presStyleCnt="0"/>
      <dgm:spPr/>
      <dgm:t>
        <a:bodyPr/>
        <a:lstStyle/>
        <a:p>
          <a:endParaRPr lang="en-US"/>
        </a:p>
      </dgm:t>
    </dgm:pt>
    <dgm:pt modelId="{0E896D5D-A3E9-4B3D-A486-48EBD23886E1}" type="pres">
      <dgm:prSet presAssocID="{7661B3CE-5A9D-482E-B3FD-37BF1E708469}" presName="childText" presStyleLbl="conFgAcc1" presStyleIdx="3" presStyleCnt="4">
        <dgm:presLayoutVars>
          <dgm:bulletEnabled val="1"/>
        </dgm:presLayoutVars>
      </dgm:prSet>
      <dgm:spPr/>
      <dgm:t>
        <a:bodyPr/>
        <a:lstStyle/>
        <a:p>
          <a:endParaRPr lang="en-US"/>
        </a:p>
      </dgm:t>
    </dgm:pt>
  </dgm:ptLst>
  <dgm:cxnLst>
    <dgm:cxn modelId="{ECE02234-F24B-49BF-B46F-43CB277B6268}" srcId="{482EE62F-7750-42A8-8674-8A77405848CA}" destId="{7661B3CE-5A9D-482E-B3FD-37BF1E708469}" srcOrd="3" destOrd="0" parTransId="{0A741E34-C803-467A-82B6-E8286F8BEA4F}" sibTransId="{5A1CD035-702F-48A9-A0D0-261DA972537A}"/>
    <dgm:cxn modelId="{CDBEDBAB-CDE2-46CE-936E-1F642B50F4D3}" type="presOf" srcId="{7661B3CE-5A9D-482E-B3FD-37BF1E708469}" destId="{0893E421-0749-4DD0-925D-88B0362FD542}" srcOrd="1" destOrd="0" presId="urn:microsoft.com/office/officeart/2005/8/layout/list1"/>
    <dgm:cxn modelId="{56EF7BBF-7303-42DA-9316-645733DBA567}" type="presOf" srcId="{985038F1-91AC-418E-85E5-C1B78F1B20B1}" destId="{B5460F4B-7654-46CC-B024-88894442C2C7}" srcOrd="0" destOrd="0" presId="urn:microsoft.com/office/officeart/2005/8/layout/list1"/>
    <dgm:cxn modelId="{67DA57F9-F86D-40A8-AA60-33574562CA12}" type="presOf" srcId="{5FAEECA9-EB04-426F-ADBA-A8F0FFE14CCC}" destId="{B50B94C8-CC2E-4F0C-BABF-96BD4F95C4F8}" srcOrd="1" destOrd="0" presId="urn:microsoft.com/office/officeart/2005/8/layout/list1"/>
    <dgm:cxn modelId="{93439C8E-9F09-48E4-9972-9EFAC0E07C47}" type="presOf" srcId="{045912C5-8AA7-4E3C-B82E-F87BEACE8875}" destId="{9DC3BC3B-E98C-4902-ACA6-928C56D6317F}" srcOrd="1" destOrd="0" presId="urn:microsoft.com/office/officeart/2005/8/layout/list1"/>
    <dgm:cxn modelId="{84DC088C-75EF-4ADF-992C-37372EF7BBD3}" srcId="{482EE62F-7750-42A8-8674-8A77405848CA}" destId="{5FAEECA9-EB04-426F-ADBA-A8F0FFE14CCC}" srcOrd="1" destOrd="0" parTransId="{FD72C153-4A15-4BF7-AF71-D694A0265398}" sibTransId="{AE729EA9-4055-428F-A525-B6EE8C66F19C}"/>
    <dgm:cxn modelId="{2FC1BC3F-D033-4F18-82D6-6055E399444B}" type="presOf" srcId="{045912C5-8AA7-4E3C-B82E-F87BEACE8875}" destId="{43C7CF87-AF2E-4208-94A2-63D5EE84BEA7}" srcOrd="0" destOrd="0" presId="urn:microsoft.com/office/officeart/2005/8/layout/list1"/>
    <dgm:cxn modelId="{A6B8214E-794F-47F7-8665-4C35F7AF6DBC}" type="presOf" srcId="{7661B3CE-5A9D-482E-B3FD-37BF1E708469}" destId="{56307164-DC3E-4A02-94C1-23CB99397A17}" srcOrd="0" destOrd="0" presId="urn:microsoft.com/office/officeart/2005/8/layout/list1"/>
    <dgm:cxn modelId="{AEF198EE-5303-40AF-86D0-EC3FCC48006A}" type="presOf" srcId="{482EE62F-7750-42A8-8674-8A77405848CA}" destId="{0596F00E-2A48-44DE-98EB-0A723D874D0A}" srcOrd="0" destOrd="0" presId="urn:microsoft.com/office/officeart/2005/8/layout/list1"/>
    <dgm:cxn modelId="{752D20B6-7FAC-4CA2-BE1E-FFCCB667A4D7}" type="presOf" srcId="{5FAEECA9-EB04-426F-ADBA-A8F0FFE14CCC}" destId="{79C83E4F-8043-4924-8F8B-51F17B3569CA}" srcOrd="0" destOrd="0" presId="urn:microsoft.com/office/officeart/2005/8/layout/list1"/>
    <dgm:cxn modelId="{A29658AB-34A7-4D19-A1B6-7D77512389FA}" type="presOf" srcId="{985038F1-91AC-418E-85E5-C1B78F1B20B1}" destId="{8C0C9D8F-5C5F-49E9-A64E-B3516BF99316}" srcOrd="1" destOrd="0" presId="urn:microsoft.com/office/officeart/2005/8/layout/list1"/>
    <dgm:cxn modelId="{6E9D2B3A-7D02-42DD-BFEF-E6EB042A1CB9}" srcId="{482EE62F-7750-42A8-8674-8A77405848CA}" destId="{985038F1-91AC-418E-85E5-C1B78F1B20B1}" srcOrd="2" destOrd="0" parTransId="{ED8BBA47-5CA0-4A90-9478-3D5A7F085B7C}" sibTransId="{E51746DA-BEED-4596-92C9-7D38C6086302}"/>
    <dgm:cxn modelId="{EFA4BA37-BC03-4D20-8087-00982176A0B5}" srcId="{482EE62F-7750-42A8-8674-8A77405848CA}" destId="{045912C5-8AA7-4E3C-B82E-F87BEACE8875}" srcOrd="0" destOrd="0" parTransId="{DFE1F690-F314-49A9-AEFA-58B3FD2FCE9E}" sibTransId="{D7E0C458-5E26-4C23-A58A-38BA81A5090E}"/>
    <dgm:cxn modelId="{3C35B036-DA09-4344-8B18-3959CFAFB152}" type="presParOf" srcId="{0596F00E-2A48-44DE-98EB-0A723D874D0A}" destId="{338378F2-3F07-4C76-8325-712093384F29}" srcOrd="0" destOrd="0" presId="urn:microsoft.com/office/officeart/2005/8/layout/list1"/>
    <dgm:cxn modelId="{6294C6CE-B91C-4DD0-B1A2-7818A5C7611E}" type="presParOf" srcId="{338378F2-3F07-4C76-8325-712093384F29}" destId="{43C7CF87-AF2E-4208-94A2-63D5EE84BEA7}" srcOrd="0" destOrd="0" presId="urn:microsoft.com/office/officeart/2005/8/layout/list1"/>
    <dgm:cxn modelId="{CB3CF7F4-A7FA-4406-8C77-27B0AAE0C3D3}" type="presParOf" srcId="{338378F2-3F07-4C76-8325-712093384F29}" destId="{9DC3BC3B-E98C-4902-ACA6-928C56D6317F}" srcOrd="1" destOrd="0" presId="urn:microsoft.com/office/officeart/2005/8/layout/list1"/>
    <dgm:cxn modelId="{87395536-802A-4D7F-AF67-6279F9F0B12C}" type="presParOf" srcId="{0596F00E-2A48-44DE-98EB-0A723D874D0A}" destId="{0A21EB00-7662-4444-AA77-6E3FB7F6E31E}" srcOrd="1" destOrd="0" presId="urn:microsoft.com/office/officeart/2005/8/layout/list1"/>
    <dgm:cxn modelId="{7004D65B-7FE0-4F11-8EF9-E0C37F9FD068}" type="presParOf" srcId="{0596F00E-2A48-44DE-98EB-0A723D874D0A}" destId="{7C0B25DC-BB94-470B-94A2-5BD955EA4075}" srcOrd="2" destOrd="0" presId="urn:microsoft.com/office/officeart/2005/8/layout/list1"/>
    <dgm:cxn modelId="{F474FCAA-EC68-4BA1-B365-9A9B4EC97765}" type="presParOf" srcId="{0596F00E-2A48-44DE-98EB-0A723D874D0A}" destId="{18CC29A5-8904-43E2-B3DE-B988A1DA4A62}" srcOrd="3" destOrd="0" presId="urn:microsoft.com/office/officeart/2005/8/layout/list1"/>
    <dgm:cxn modelId="{CB85C786-33A9-44C0-AFFB-7687A946D1FA}" type="presParOf" srcId="{0596F00E-2A48-44DE-98EB-0A723D874D0A}" destId="{7B3A7450-D912-48FD-B435-457155C84D11}" srcOrd="4" destOrd="0" presId="urn:microsoft.com/office/officeart/2005/8/layout/list1"/>
    <dgm:cxn modelId="{EA80BA38-CB21-4D62-AE69-AFE75B7D7499}" type="presParOf" srcId="{7B3A7450-D912-48FD-B435-457155C84D11}" destId="{79C83E4F-8043-4924-8F8B-51F17B3569CA}" srcOrd="0" destOrd="0" presId="urn:microsoft.com/office/officeart/2005/8/layout/list1"/>
    <dgm:cxn modelId="{2543DEC0-60F4-49A3-BED7-5A8F08CA846B}" type="presParOf" srcId="{7B3A7450-D912-48FD-B435-457155C84D11}" destId="{B50B94C8-CC2E-4F0C-BABF-96BD4F95C4F8}" srcOrd="1" destOrd="0" presId="urn:microsoft.com/office/officeart/2005/8/layout/list1"/>
    <dgm:cxn modelId="{54B2B1EC-9D0D-4933-80DE-F1B95F9C31B4}" type="presParOf" srcId="{0596F00E-2A48-44DE-98EB-0A723D874D0A}" destId="{CD04B0FD-1E70-4BFD-B4DD-7E099719A2F6}" srcOrd="5" destOrd="0" presId="urn:microsoft.com/office/officeart/2005/8/layout/list1"/>
    <dgm:cxn modelId="{9B9C78F3-FB6A-4060-8DBC-1C11F6AFA9B8}" type="presParOf" srcId="{0596F00E-2A48-44DE-98EB-0A723D874D0A}" destId="{E93C7938-1995-4611-A050-091AF9CD50AD}" srcOrd="6" destOrd="0" presId="urn:microsoft.com/office/officeart/2005/8/layout/list1"/>
    <dgm:cxn modelId="{E724EADF-0C6E-44F6-B5C1-EDEAEC3E9BA9}" type="presParOf" srcId="{0596F00E-2A48-44DE-98EB-0A723D874D0A}" destId="{9114B799-3CDF-4C97-ABA6-20A2FC175A71}" srcOrd="7" destOrd="0" presId="urn:microsoft.com/office/officeart/2005/8/layout/list1"/>
    <dgm:cxn modelId="{813C555E-C605-405F-B901-7F2AECF890C7}" type="presParOf" srcId="{0596F00E-2A48-44DE-98EB-0A723D874D0A}" destId="{D99D3F45-0FF6-47D1-A43B-076397C8B382}" srcOrd="8" destOrd="0" presId="urn:microsoft.com/office/officeart/2005/8/layout/list1"/>
    <dgm:cxn modelId="{E9E2AE81-0166-46A9-A29C-0F15F7A5C773}" type="presParOf" srcId="{D99D3F45-0FF6-47D1-A43B-076397C8B382}" destId="{B5460F4B-7654-46CC-B024-88894442C2C7}" srcOrd="0" destOrd="0" presId="urn:microsoft.com/office/officeart/2005/8/layout/list1"/>
    <dgm:cxn modelId="{DD2936CF-E575-4F0E-907A-60F3602721F3}" type="presParOf" srcId="{D99D3F45-0FF6-47D1-A43B-076397C8B382}" destId="{8C0C9D8F-5C5F-49E9-A64E-B3516BF99316}" srcOrd="1" destOrd="0" presId="urn:microsoft.com/office/officeart/2005/8/layout/list1"/>
    <dgm:cxn modelId="{97DA8AD7-971C-470C-9C61-2F63F0DE884A}" type="presParOf" srcId="{0596F00E-2A48-44DE-98EB-0A723D874D0A}" destId="{B6CBAAFD-2D1A-4BF0-8724-7887DB83FE83}" srcOrd="9" destOrd="0" presId="urn:microsoft.com/office/officeart/2005/8/layout/list1"/>
    <dgm:cxn modelId="{71675258-A95A-4AEE-9D6E-AE87824D2A92}" type="presParOf" srcId="{0596F00E-2A48-44DE-98EB-0A723D874D0A}" destId="{2A95DB59-74B0-4B0F-AC73-06D29DC0B973}" srcOrd="10" destOrd="0" presId="urn:microsoft.com/office/officeart/2005/8/layout/list1"/>
    <dgm:cxn modelId="{0D6D1721-033C-4767-AE1C-A03F35041589}" type="presParOf" srcId="{0596F00E-2A48-44DE-98EB-0A723D874D0A}" destId="{19686284-5374-4D33-9A37-17903D06164F}" srcOrd="11" destOrd="0" presId="urn:microsoft.com/office/officeart/2005/8/layout/list1"/>
    <dgm:cxn modelId="{556BE280-A200-4212-B0BB-35AE6902BDC9}" type="presParOf" srcId="{0596F00E-2A48-44DE-98EB-0A723D874D0A}" destId="{44F43D77-A598-4500-B265-ACE39282EEE6}" srcOrd="12" destOrd="0" presId="urn:microsoft.com/office/officeart/2005/8/layout/list1"/>
    <dgm:cxn modelId="{57D801CC-1F8A-4FA4-9E5D-9F10F80F5050}" type="presParOf" srcId="{44F43D77-A598-4500-B265-ACE39282EEE6}" destId="{56307164-DC3E-4A02-94C1-23CB99397A17}" srcOrd="0" destOrd="0" presId="urn:microsoft.com/office/officeart/2005/8/layout/list1"/>
    <dgm:cxn modelId="{AD02C704-9676-4802-9B89-4F8D643EBE9E}" type="presParOf" srcId="{44F43D77-A598-4500-B265-ACE39282EEE6}" destId="{0893E421-0749-4DD0-925D-88B0362FD542}" srcOrd="1" destOrd="0" presId="urn:microsoft.com/office/officeart/2005/8/layout/list1"/>
    <dgm:cxn modelId="{99A87CB0-7BC6-47FA-8B36-2B7B8F0FB0C4}" type="presParOf" srcId="{0596F00E-2A48-44DE-98EB-0A723D874D0A}" destId="{B788DC23-BD02-4A44-9229-D50AAE2C8E2B}" srcOrd="13" destOrd="0" presId="urn:microsoft.com/office/officeart/2005/8/layout/list1"/>
    <dgm:cxn modelId="{8A0325FE-0CC0-472F-B5CB-949DE3EA3B56}" type="presParOf" srcId="{0596F00E-2A48-44DE-98EB-0A723D874D0A}" destId="{0E896D5D-A3E9-4B3D-A486-48EBD23886E1}" srcOrd="14" destOrd="0" presId="urn:microsoft.com/office/officeart/2005/8/layout/list1"/>
  </dgm:cxnLst>
  <dgm:bg/>
  <dgm:whole/>
</dgm:dataModel>
</file>

<file path=ppt/diagrams/data5.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custT="1"/>
      <dgm:spPr>
        <a:solidFill>
          <a:srgbClr val="FF0000"/>
        </a:solidFill>
      </dgm:spPr>
      <dgm:t>
        <a:bodyPr/>
        <a:lstStyle/>
        <a:p>
          <a:r>
            <a:rPr lang="en-US" sz="2000" dirty="0" smtClean="0"/>
            <a:t>Balances de </a:t>
          </a:r>
          <a:r>
            <a:rPr lang="en-US" sz="2000" dirty="0" err="1" smtClean="0"/>
            <a:t>Masa</a:t>
          </a:r>
          <a:r>
            <a:rPr lang="en-US" sz="2000" dirty="0" smtClean="0"/>
            <a:t>  con </a:t>
          </a:r>
          <a:r>
            <a:rPr lang="en-US" sz="2000" dirty="0" err="1" smtClean="0"/>
            <a:t>reacción</a:t>
          </a:r>
          <a:endParaRPr lang="en-US" sz="2000" dirty="0"/>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custT="1"/>
      <dgm:spPr>
        <a:solidFill>
          <a:srgbClr val="00B011"/>
        </a:solidFill>
      </dgm:spPr>
      <dgm:t>
        <a:bodyPr/>
        <a:lstStyle/>
        <a:p>
          <a:r>
            <a:rPr lang="en-US" sz="3600" dirty="0" err="1" smtClean="0"/>
            <a:t>Ejemplo</a:t>
          </a:r>
          <a:endParaRPr lang="en-US" sz="3600" dirty="0"/>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7661B3CE-5A9D-482E-B3FD-37BF1E708469}">
      <dgm:prSet phldrT="[Texto]"/>
      <dgm:spPr>
        <a:solidFill>
          <a:srgbClr val="0070C0"/>
        </a:solidFill>
      </dgm:spPr>
      <dgm:t>
        <a:bodyPr/>
        <a:lstStyle/>
        <a:p>
          <a:r>
            <a:rPr lang="en-US" dirty="0" err="1" smtClean="0"/>
            <a:t>Contenido</a:t>
          </a:r>
          <a:r>
            <a:rPr lang="en-US" dirty="0" smtClean="0"/>
            <a:t> </a:t>
          </a:r>
          <a:r>
            <a:rPr lang="en-US" dirty="0" err="1" smtClean="0"/>
            <a:t>Informe</a:t>
          </a:r>
          <a:r>
            <a:rPr lang="en-US" dirty="0" smtClean="0"/>
            <a:t> 2</a:t>
          </a:r>
          <a:endParaRPr lang="en-US" dirty="0"/>
        </a:p>
      </dgm:t>
    </dgm:pt>
    <dgm:pt modelId="{0A741E34-C803-467A-82B6-E8286F8BEA4F}" type="parTrans" cxnId="{ECE02234-F24B-49BF-B46F-43CB277B6268}">
      <dgm:prSet/>
      <dgm:spPr/>
      <dgm:t>
        <a:bodyPr/>
        <a:lstStyle/>
        <a:p>
          <a:endParaRPr lang="en-US"/>
        </a:p>
      </dgm:t>
    </dgm:pt>
    <dgm:pt modelId="{5A1CD035-702F-48A9-A0D0-261DA972537A}" type="sibTrans" cxnId="{ECE02234-F24B-49BF-B46F-43CB277B6268}">
      <dgm:prSet/>
      <dgm:spPr/>
      <dgm:t>
        <a:bodyPr/>
        <a:lstStyle/>
        <a:p>
          <a:endParaRPr lang="en-US"/>
        </a:p>
      </dgm:t>
    </dgm:pt>
    <dgm:pt modelId="{045912C5-8AA7-4E3C-B82E-F87BEACE8875}">
      <dgm:prSet phldrT="[Texto]" custT="1"/>
      <dgm:spPr>
        <a:solidFill>
          <a:srgbClr val="FF0000"/>
        </a:solidFill>
      </dgm:spPr>
      <dgm:t>
        <a:bodyPr/>
        <a:lstStyle/>
        <a:p>
          <a:r>
            <a:rPr lang="en-US" sz="2400" dirty="0" err="1" smtClean="0"/>
            <a:t>Motivación</a:t>
          </a:r>
          <a:endParaRPr lang="en-US" sz="2400" dirty="0"/>
        </a:p>
      </dgm:t>
    </dgm:pt>
    <dgm:pt modelId="{DFE1F690-F314-49A9-AEFA-58B3FD2FCE9E}" type="parTrans" cxnId="{EFA4BA37-BC03-4D20-8087-00982176A0B5}">
      <dgm:prSet/>
      <dgm:spPr/>
      <dgm:t>
        <a:bodyPr/>
        <a:lstStyle/>
        <a:p>
          <a:endParaRPr lang="es-ES"/>
        </a:p>
      </dgm:t>
    </dgm:pt>
    <dgm:pt modelId="{D7E0C458-5E26-4C23-A58A-38BA81A5090E}" type="sibTrans" cxnId="{EFA4BA37-BC03-4D20-8087-00982176A0B5}">
      <dgm:prSet/>
      <dgm:spPr/>
      <dgm:t>
        <a:bodyPr/>
        <a:lstStyle/>
        <a:p>
          <a:endParaRPr lang="es-ES"/>
        </a:p>
      </dgm:t>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338378F2-3F07-4C76-8325-712093384F29}" type="pres">
      <dgm:prSet presAssocID="{045912C5-8AA7-4E3C-B82E-F87BEACE8875}" presName="parentLin" presStyleCnt="0"/>
      <dgm:spPr/>
    </dgm:pt>
    <dgm:pt modelId="{43C7CF87-AF2E-4208-94A2-63D5EE84BEA7}" type="pres">
      <dgm:prSet presAssocID="{045912C5-8AA7-4E3C-B82E-F87BEACE8875}" presName="parentLeftMargin" presStyleLbl="node1" presStyleIdx="0" presStyleCnt="4"/>
      <dgm:spPr/>
      <dgm:t>
        <a:bodyPr/>
        <a:lstStyle/>
        <a:p>
          <a:endParaRPr lang="es-ES"/>
        </a:p>
      </dgm:t>
    </dgm:pt>
    <dgm:pt modelId="{9DC3BC3B-E98C-4902-ACA6-928C56D6317F}" type="pres">
      <dgm:prSet presAssocID="{045912C5-8AA7-4E3C-B82E-F87BEACE8875}" presName="parentText" presStyleLbl="node1" presStyleIdx="0" presStyleCnt="4">
        <dgm:presLayoutVars>
          <dgm:chMax val="0"/>
          <dgm:bulletEnabled val="1"/>
        </dgm:presLayoutVars>
      </dgm:prSet>
      <dgm:spPr/>
      <dgm:t>
        <a:bodyPr/>
        <a:lstStyle/>
        <a:p>
          <a:endParaRPr lang="es-ES"/>
        </a:p>
      </dgm:t>
    </dgm:pt>
    <dgm:pt modelId="{0A21EB00-7662-4444-AA77-6E3FB7F6E31E}" type="pres">
      <dgm:prSet presAssocID="{045912C5-8AA7-4E3C-B82E-F87BEACE8875}" presName="negativeSpace" presStyleCnt="0"/>
      <dgm:spPr/>
    </dgm:pt>
    <dgm:pt modelId="{7C0B25DC-BB94-470B-94A2-5BD955EA4075}" type="pres">
      <dgm:prSet presAssocID="{045912C5-8AA7-4E3C-B82E-F87BEACE8875}" presName="childText" presStyleLbl="conFgAcc1" presStyleIdx="0" presStyleCnt="4">
        <dgm:presLayoutVars>
          <dgm:bulletEnabled val="1"/>
        </dgm:presLayoutVars>
      </dgm:prSet>
      <dgm:spPr/>
    </dgm:pt>
    <dgm:pt modelId="{18CC29A5-8904-43E2-B3DE-B988A1DA4A62}" type="pres">
      <dgm:prSet presAssocID="{D7E0C458-5E26-4C23-A58A-38BA81A5090E}" presName="spaceBetweenRectangles" presStyleCnt="0"/>
      <dgm:spPr/>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4"/>
      <dgm:spPr/>
      <dgm:t>
        <a:bodyPr/>
        <a:lstStyle/>
        <a:p>
          <a:endParaRPr lang="en-US"/>
        </a:p>
      </dgm:t>
    </dgm:pt>
    <dgm:pt modelId="{B50B94C8-CC2E-4F0C-BABF-96BD4F95C4F8}" type="pres">
      <dgm:prSet presAssocID="{5FAEECA9-EB04-426F-ADBA-A8F0FFE14CCC}" presName="parentText" presStyleLbl="node1" presStyleIdx="1" presStyleCnt="4">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1" presStyleCnt="4">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1" presStyleCnt="4"/>
      <dgm:spPr/>
      <dgm:t>
        <a:bodyPr/>
        <a:lstStyle/>
        <a:p>
          <a:endParaRPr lang="en-US"/>
        </a:p>
      </dgm:t>
    </dgm:pt>
    <dgm:pt modelId="{8C0C9D8F-5C5F-49E9-A64E-B3516BF99316}" type="pres">
      <dgm:prSet presAssocID="{985038F1-91AC-418E-85E5-C1B78F1B20B1}" presName="parentText" presStyleLbl="node1" presStyleIdx="2" presStyleCnt="4">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2" presStyleCnt="4">
        <dgm:presLayoutVars>
          <dgm:bulletEnabled val="1"/>
        </dgm:presLayoutVars>
      </dgm:prSet>
      <dgm:spPr/>
      <dgm:t>
        <a:bodyPr/>
        <a:lstStyle/>
        <a:p>
          <a:endParaRPr lang="en-US"/>
        </a:p>
      </dgm:t>
    </dgm:pt>
    <dgm:pt modelId="{19686284-5374-4D33-9A37-17903D06164F}" type="pres">
      <dgm:prSet presAssocID="{E51746DA-BEED-4596-92C9-7D38C6086302}" presName="spaceBetweenRectangles" presStyleCnt="0"/>
      <dgm:spPr/>
      <dgm:t>
        <a:bodyPr/>
        <a:lstStyle/>
        <a:p>
          <a:endParaRPr lang="en-US"/>
        </a:p>
      </dgm:t>
    </dgm:pt>
    <dgm:pt modelId="{44F43D77-A598-4500-B265-ACE39282EEE6}" type="pres">
      <dgm:prSet presAssocID="{7661B3CE-5A9D-482E-B3FD-37BF1E708469}" presName="parentLin" presStyleCnt="0"/>
      <dgm:spPr/>
      <dgm:t>
        <a:bodyPr/>
        <a:lstStyle/>
        <a:p>
          <a:endParaRPr lang="en-US"/>
        </a:p>
      </dgm:t>
    </dgm:pt>
    <dgm:pt modelId="{56307164-DC3E-4A02-94C1-23CB99397A17}" type="pres">
      <dgm:prSet presAssocID="{7661B3CE-5A9D-482E-B3FD-37BF1E708469}" presName="parentLeftMargin" presStyleLbl="node1" presStyleIdx="2" presStyleCnt="4"/>
      <dgm:spPr/>
      <dgm:t>
        <a:bodyPr/>
        <a:lstStyle/>
        <a:p>
          <a:endParaRPr lang="en-US"/>
        </a:p>
      </dgm:t>
    </dgm:pt>
    <dgm:pt modelId="{0893E421-0749-4DD0-925D-88B0362FD542}" type="pres">
      <dgm:prSet presAssocID="{7661B3CE-5A9D-482E-B3FD-37BF1E708469}" presName="parentText" presStyleLbl="node1" presStyleIdx="3" presStyleCnt="4" custLinFactNeighborY="8234">
        <dgm:presLayoutVars>
          <dgm:chMax val="0"/>
          <dgm:bulletEnabled val="1"/>
        </dgm:presLayoutVars>
      </dgm:prSet>
      <dgm:spPr/>
      <dgm:t>
        <a:bodyPr/>
        <a:lstStyle/>
        <a:p>
          <a:endParaRPr lang="en-US"/>
        </a:p>
      </dgm:t>
    </dgm:pt>
    <dgm:pt modelId="{B788DC23-BD02-4A44-9229-D50AAE2C8E2B}" type="pres">
      <dgm:prSet presAssocID="{7661B3CE-5A9D-482E-B3FD-37BF1E708469}" presName="negativeSpace" presStyleCnt="0"/>
      <dgm:spPr/>
      <dgm:t>
        <a:bodyPr/>
        <a:lstStyle/>
        <a:p>
          <a:endParaRPr lang="en-US"/>
        </a:p>
      </dgm:t>
    </dgm:pt>
    <dgm:pt modelId="{0E896D5D-A3E9-4B3D-A486-48EBD23886E1}" type="pres">
      <dgm:prSet presAssocID="{7661B3CE-5A9D-482E-B3FD-37BF1E708469}" presName="childText" presStyleLbl="conFgAcc1" presStyleIdx="3" presStyleCnt="4">
        <dgm:presLayoutVars>
          <dgm:bulletEnabled val="1"/>
        </dgm:presLayoutVars>
      </dgm:prSet>
      <dgm:spPr/>
      <dgm:t>
        <a:bodyPr/>
        <a:lstStyle/>
        <a:p>
          <a:endParaRPr lang="en-US"/>
        </a:p>
      </dgm:t>
    </dgm:pt>
  </dgm:ptLst>
  <dgm:cxnLst>
    <dgm:cxn modelId="{ECE02234-F24B-49BF-B46F-43CB277B6268}" srcId="{482EE62F-7750-42A8-8674-8A77405848CA}" destId="{7661B3CE-5A9D-482E-B3FD-37BF1E708469}" srcOrd="3" destOrd="0" parTransId="{0A741E34-C803-467A-82B6-E8286F8BEA4F}" sibTransId="{5A1CD035-702F-48A9-A0D0-261DA972537A}"/>
    <dgm:cxn modelId="{24991733-EB83-4932-B13C-953D3F64F506}" type="presOf" srcId="{5FAEECA9-EB04-426F-ADBA-A8F0FFE14CCC}" destId="{B50B94C8-CC2E-4F0C-BABF-96BD4F95C4F8}" srcOrd="1" destOrd="0" presId="urn:microsoft.com/office/officeart/2005/8/layout/list1"/>
    <dgm:cxn modelId="{434FE74F-E672-4275-B5D5-A6CDA378EACD}" type="presOf" srcId="{5FAEECA9-EB04-426F-ADBA-A8F0FFE14CCC}" destId="{79C83E4F-8043-4924-8F8B-51F17B3569CA}" srcOrd="0" destOrd="0" presId="urn:microsoft.com/office/officeart/2005/8/layout/list1"/>
    <dgm:cxn modelId="{F1FD490F-B0AF-4E19-9F40-FA2DAF0A5997}" type="presOf" srcId="{045912C5-8AA7-4E3C-B82E-F87BEACE8875}" destId="{43C7CF87-AF2E-4208-94A2-63D5EE84BEA7}" srcOrd="0" destOrd="0" presId="urn:microsoft.com/office/officeart/2005/8/layout/list1"/>
    <dgm:cxn modelId="{76F57CE0-3DA7-416B-9892-96F1CB72E81D}" type="presOf" srcId="{7661B3CE-5A9D-482E-B3FD-37BF1E708469}" destId="{0893E421-0749-4DD0-925D-88B0362FD542}" srcOrd="1" destOrd="0" presId="urn:microsoft.com/office/officeart/2005/8/layout/list1"/>
    <dgm:cxn modelId="{9E039BE8-11DA-4CA2-8785-8C456381F057}" type="presOf" srcId="{985038F1-91AC-418E-85E5-C1B78F1B20B1}" destId="{B5460F4B-7654-46CC-B024-88894442C2C7}" srcOrd="0" destOrd="0" presId="urn:microsoft.com/office/officeart/2005/8/layout/list1"/>
    <dgm:cxn modelId="{84DC088C-75EF-4ADF-992C-37372EF7BBD3}" srcId="{482EE62F-7750-42A8-8674-8A77405848CA}" destId="{5FAEECA9-EB04-426F-ADBA-A8F0FFE14CCC}" srcOrd="1" destOrd="0" parTransId="{FD72C153-4A15-4BF7-AF71-D694A0265398}" sibTransId="{AE729EA9-4055-428F-A525-B6EE8C66F19C}"/>
    <dgm:cxn modelId="{8919D45F-63DF-4B25-ADBF-5B251F579645}" type="presOf" srcId="{7661B3CE-5A9D-482E-B3FD-37BF1E708469}" destId="{56307164-DC3E-4A02-94C1-23CB99397A17}" srcOrd="0" destOrd="0" presId="urn:microsoft.com/office/officeart/2005/8/layout/list1"/>
    <dgm:cxn modelId="{6B005150-11C8-4BFD-80B7-A52EB9F0A84A}" type="presOf" srcId="{985038F1-91AC-418E-85E5-C1B78F1B20B1}" destId="{8C0C9D8F-5C5F-49E9-A64E-B3516BF99316}" srcOrd="1" destOrd="0" presId="urn:microsoft.com/office/officeart/2005/8/layout/list1"/>
    <dgm:cxn modelId="{0EBCC11B-2D00-4D34-A4D2-D0457E25357A}" type="presOf" srcId="{482EE62F-7750-42A8-8674-8A77405848CA}" destId="{0596F00E-2A48-44DE-98EB-0A723D874D0A}" srcOrd="0" destOrd="0" presId="urn:microsoft.com/office/officeart/2005/8/layout/list1"/>
    <dgm:cxn modelId="{6E9D2B3A-7D02-42DD-BFEF-E6EB042A1CB9}" srcId="{482EE62F-7750-42A8-8674-8A77405848CA}" destId="{985038F1-91AC-418E-85E5-C1B78F1B20B1}" srcOrd="2" destOrd="0" parTransId="{ED8BBA47-5CA0-4A90-9478-3D5A7F085B7C}" sibTransId="{E51746DA-BEED-4596-92C9-7D38C6086302}"/>
    <dgm:cxn modelId="{EFA4BA37-BC03-4D20-8087-00982176A0B5}" srcId="{482EE62F-7750-42A8-8674-8A77405848CA}" destId="{045912C5-8AA7-4E3C-B82E-F87BEACE8875}" srcOrd="0" destOrd="0" parTransId="{DFE1F690-F314-49A9-AEFA-58B3FD2FCE9E}" sibTransId="{D7E0C458-5E26-4C23-A58A-38BA81A5090E}"/>
    <dgm:cxn modelId="{6E5352BD-0EAA-47C6-AAA7-F659F325D269}" type="presOf" srcId="{045912C5-8AA7-4E3C-B82E-F87BEACE8875}" destId="{9DC3BC3B-E98C-4902-ACA6-928C56D6317F}" srcOrd="1" destOrd="0" presId="urn:microsoft.com/office/officeart/2005/8/layout/list1"/>
    <dgm:cxn modelId="{17151CF4-4907-4A64-AE94-05638CDEA551}" type="presParOf" srcId="{0596F00E-2A48-44DE-98EB-0A723D874D0A}" destId="{338378F2-3F07-4C76-8325-712093384F29}" srcOrd="0" destOrd="0" presId="urn:microsoft.com/office/officeart/2005/8/layout/list1"/>
    <dgm:cxn modelId="{22CDB858-FB0F-400C-8A20-3ABFDF4D137B}" type="presParOf" srcId="{338378F2-3F07-4C76-8325-712093384F29}" destId="{43C7CF87-AF2E-4208-94A2-63D5EE84BEA7}" srcOrd="0" destOrd="0" presId="urn:microsoft.com/office/officeart/2005/8/layout/list1"/>
    <dgm:cxn modelId="{93F5C6A3-A2A7-4E66-9223-6F2C4E4DCB9A}" type="presParOf" srcId="{338378F2-3F07-4C76-8325-712093384F29}" destId="{9DC3BC3B-E98C-4902-ACA6-928C56D6317F}" srcOrd="1" destOrd="0" presId="urn:microsoft.com/office/officeart/2005/8/layout/list1"/>
    <dgm:cxn modelId="{EB611687-83A4-4F55-A33B-6277B9731052}" type="presParOf" srcId="{0596F00E-2A48-44DE-98EB-0A723D874D0A}" destId="{0A21EB00-7662-4444-AA77-6E3FB7F6E31E}" srcOrd="1" destOrd="0" presId="urn:microsoft.com/office/officeart/2005/8/layout/list1"/>
    <dgm:cxn modelId="{F4C5B3FA-61D1-416A-B18A-F859FA102D26}" type="presParOf" srcId="{0596F00E-2A48-44DE-98EB-0A723D874D0A}" destId="{7C0B25DC-BB94-470B-94A2-5BD955EA4075}" srcOrd="2" destOrd="0" presId="urn:microsoft.com/office/officeart/2005/8/layout/list1"/>
    <dgm:cxn modelId="{411E4802-196B-4575-9B01-90F07ACBE6A3}" type="presParOf" srcId="{0596F00E-2A48-44DE-98EB-0A723D874D0A}" destId="{18CC29A5-8904-43E2-B3DE-B988A1DA4A62}" srcOrd="3" destOrd="0" presId="urn:microsoft.com/office/officeart/2005/8/layout/list1"/>
    <dgm:cxn modelId="{323F2786-23DB-44B7-BBD9-6A73CC8354A9}" type="presParOf" srcId="{0596F00E-2A48-44DE-98EB-0A723D874D0A}" destId="{7B3A7450-D912-48FD-B435-457155C84D11}" srcOrd="4" destOrd="0" presId="urn:microsoft.com/office/officeart/2005/8/layout/list1"/>
    <dgm:cxn modelId="{E39A9454-E1EA-4077-AFF5-1F6F481EEF39}" type="presParOf" srcId="{7B3A7450-D912-48FD-B435-457155C84D11}" destId="{79C83E4F-8043-4924-8F8B-51F17B3569CA}" srcOrd="0" destOrd="0" presId="urn:microsoft.com/office/officeart/2005/8/layout/list1"/>
    <dgm:cxn modelId="{2A2370FE-CB56-4D09-A0C5-8998DDE7F459}" type="presParOf" srcId="{7B3A7450-D912-48FD-B435-457155C84D11}" destId="{B50B94C8-CC2E-4F0C-BABF-96BD4F95C4F8}" srcOrd="1" destOrd="0" presId="urn:microsoft.com/office/officeart/2005/8/layout/list1"/>
    <dgm:cxn modelId="{4FAF153F-4F8F-4B8E-8497-95ED1253A769}" type="presParOf" srcId="{0596F00E-2A48-44DE-98EB-0A723D874D0A}" destId="{CD04B0FD-1E70-4BFD-B4DD-7E099719A2F6}" srcOrd="5" destOrd="0" presId="urn:microsoft.com/office/officeart/2005/8/layout/list1"/>
    <dgm:cxn modelId="{F8EE7C36-4099-4E4C-B997-757E36F43CA9}" type="presParOf" srcId="{0596F00E-2A48-44DE-98EB-0A723D874D0A}" destId="{E93C7938-1995-4611-A050-091AF9CD50AD}" srcOrd="6" destOrd="0" presId="urn:microsoft.com/office/officeart/2005/8/layout/list1"/>
    <dgm:cxn modelId="{FE28F961-868B-473B-A03B-67A41FA2DE6C}" type="presParOf" srcId="{0596F00E-2A48-44DE-98EB-0A723D874D0A}" destId="{9114B799-3CDF-4C97-ABA6-20A2FC175A71}" srcOrd="7" destOrd="0" presId="urn:microsoft.com/office/officeart/2005/8/layout/list1"/>
    <dgm:cxn modelId="{3AD5B185-5BDD-4A76-AAB7-09BC0C5E543B}" type="presParOf" srcId="{0596F00E-2A48-44DE-98EB-0A723D874D0A}" destId="{D99D3F45-0FF6-47D1-A43B-076397C8B382}" srcOrd="8" destOrd="0" presId="urn:microsoft.com/office/officeart/2005/8/layout/list1"/>
    <dgm:cxn modelId="{92405720-56F7-48C6-8AD2-D0482F5B86D6}" type="presParOf" srcId="{D99D3F45-0FF6-47D1-A43B-076397C8B382}" destId="{B5460F4B-7654-46CC-B024-88894442C2C7}" srcOrd="0" destOrd="0" presId="urn:microsoft.com/office/officeart/2005/8/layout/list1"/>
    <dgm:cxn modelId="{BA7BF7E5-C747-482E-99C5-1F847A24DA7E}" type="presParOf" srcId="{D99D3F45-0FF6-47D1-A43B-076397C8B382}" destId="{8C0C9D8F-5C5F-49E9-A64E-B3516BF99316}" srcOrd="1" destOrd="0" presId="urn:microsoft.com/office/officeart/2005/8/layout/list1"/>
    <dgm:cxn modelId="{A8ABA5CE-8520-4721-A183-2E9113F8AA43}" type="presParOf" srcId="{0596F00E-2A48-44DE-98EB-0A723D874D0A}" destId="{B6CBAAFD-2D1A-4BF0-8724-7887DB83FE83}" srcOrd="9" destOrd="0" presId="urn:microsoft.com/office/officeart/2005/8/layout/list1"/>
    <dgm:cxn modelId="{969641DA-0503-468F-A7F2-F391A588CB0B}" type="presParOf" srcId="{0596F00E-2A48-44DE-98EB-0A723D874D0A}" destId="{2A95DB59-74B0-4B0F-AC73-06D29DC0B973}" srcOrd="10" destOrd="0" presId="urn:microsoft.com/office/officeart/2005/8/layout/list1"/>
    <dgm:cxn modelId="{DA9CA3A4-000B-4C42-8720-AAC58FC56A9F}" type="presParOf" srcId="{0596F00E-2A48-44DE-98EB-0A723D874D0A}" destId="{19686284-5374-4D33-9A37-17903D06164F}" srcOrd="11" destOrd="0" presId="urn:microsoft.com/office/officeart/2005/8/layout/list1"/>
    <dgm:cxn modelId="{099B1E14-72BB-4D15-B4DA-C8332F5E0D9C}" type="presParOf" srcId="{0596F00E-2A48-44DE-98EB-0A723D874D0A}" destId="{44F43D77-A598-4500-B265-ACE39282EEE6}" srcOrd="12" destOrd="0" presId="urn:microsoft.com/office/officeart/2005/8/layout/list1"/>
    <dgm:cxn modelId="{06BD2FBA-7942-418F-9AD9-E4BAB145ED73}" type="presParOf" srcId="{44F43D77-A598-4500-B265-ACE39282EEE6}" destId="{56307164-DC3E-4A02-94C1-23CB99397A17}" srcOrd="0" destOrd="0" presId="urn:microsoft.com/office/officeart/2005/8/layout/list1"/>
    <dgm:cxn modelId="{20DBF559-DD07-4A75-BD07-09726D0C6F70}" type="presParOf" srcId="{44F43D77-A598-4500-B265-ACE39282EEE6}" destId="{0893E421-0749-4DD0-925D-88B0362FD542}" srcOrd="1" destOrd="0" presId="urn:microsoft.com/office/officeart/2005/8/layout/list1"/>
    <dgm:cxn modelId="{18EE1697-5C8B-4431-B00D-D596B6298AE5}" type="presParOf" srcId="{0596F00E-2A48-44DE-98EB-0A723D874D0A}" destId="{B788DC23-BD02-4A44-9229-D50AAE2C8E2B}" srcOrd="13" destOrd="0" presId="urn:microsoft.com/office/officeart/2005/8/layout/list1"/>
    <dgm:cxn modelId="{46509BDC-359E-429C-8D41-A1B84F48F619}" type="presParOf" srcId="{0596F00E-2A48-44DE-98EB-0A723D874D0A}" destId="{0E896D5D-A3E9-4B3D-A486-48EBD23886E1}" srcOrd="14" destOrd="0" presId="urn:microsoft.com/office/officeart/2005/8/layout/list1"/>
  </dgm:cxnLst>
  <dgm:bg/>
  <dgm:whole/>
</dgm:dataModel>
</file>

<file path=ppt/diagrams/data6.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custT="1"/>
      <dgm:spPr>
        <a:solidFill>
          <a:srgbClr val="FF0000"/>
        </a:solidFill>
      </dgm:spPr>
      <dgm:t>
        <a:bodyPr/>
        <a:lstStyle/>
        <a:p>
          <a:r>
            <a:rPr lang="en-US" sz="1600" dirty="0" smtClean="0"/>
            <a:t>Balances de </a:t>
          </a:r>
          <a:r>
            <a:rPr lang="en-US" sz="1600" dirty="0" err="1" smtClean="0"/>
            <a:t>Masa</a:t>
          </a:r>
          <a:r>
            <a:rPr lang="en-US" sz="1600" dirty="0" smtClean="0"/>
            <a:t>  con </a:t>
          </a:r>
          <a:r>
            <a:rPr lang="en-US" sz="1600" dirty="0" err="1" smtClean="0"/>
            <a:t>reacción</a:t>
          </a:r>
          <a:endParaRPr lang="en-US" sz="1600" dirty="0"/>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custT="1"/>
      <dgm:spPr>
        <a:solidFill>
          <a:srgbClr val="00B011"/>
        </a:solidFill>
      </dgm:spPr>
      <dgm:t>
        <a:bodyPr/>
        <a:lstStyle/>
        <a:p>
          <a:r>
            <a:rPr lang="en-US" sz="1800" dirty="0" err="1" smtClean="0"/>
            <a:t>Ejemplo</a:t>
          </a:r>
          <a:endParaRPr lang="en-US" sz="1800" dirty="0"/>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7661B3CE-5A9D-482E-B3FD-37BF1E708469}">
      <dgm:prSet phldrT="[Texto]"/>
      <dgm:spPr>
        <a:solidFill>
          <a:srgbClr val="0070C0"/>
        </a:solidFill>
      </dgm:spPr>
      <dgm:t>
        <a:bodyPr/>
        <a:lstStyle/>
        <a:p>
          <a:r>
            <a:rPr lang="en-US" dirty="0" err="1" smtClean="0"/>
            <a:t>Contenido</a:t>
          </a:r>
          <a:r>
            <a:rPr lang="en-US" dirty="0" smtClean="0"/>
            <a:t> </a:t>
          </a:r>
          <a:r>
            <a:rPr lang="en-US" dirty="0" err="1" smtClean="0"/>
            <a:t>Informe</a:t>
          </a:r>
          <a:r>
            <a:rPr lang="en-US" dirty="0" smtClean="0"/>
            <a:t> 2</a:t>
          </a:r>
          <a:endParaRPr lang="en-US" dirty="0"/>
        </a:p>
      </dgm:t>
    </dgm:pt>
    <dgm:pt modelId="{0A741E34-C803-467A-82B6-E8286F8BEA4F}" type="parTrans" cxnId="{ECE02234-F24B-49BF-B46F-43CB277B6268}">
      <dgm:prSet/>
      <dgm:spPr/>
      <dgm:t>
        <a:bodyPr/>
        <a:lstStyle/>
        <a:p>
          <a:endParaRPr lang="en-US"/>
        </a:p>
      </dgm:t>
    </dgm:pt>
    <dgm:pt modelId="{5A1CD035-702F-48A9-A0D0-261DA972537A}" type="sibTrans" cxnId="{ECE02234-F24B-49BF-B46F-43CB277B6268}">
      <dgm:prSet/>
      <dgm:spPr/>
      <dgm:t>
        <a:bodyPr/>
        <a:lstStyle/>
        <a:p>
          <a:endParaRPr lang="en-US"/>
        </a:p>
      </dgm:t>
    </dgm:pt>
    <dgm:pt modelId="{045912C5-8AA7-4E3C-B82E-F87BEACE8875}">
      <dgm:prSet phldrT="[Texto]" custT="1"/>
      <dgm:spPr>
        <a:solidFill>
          <a:srgbClr val="FF0000"/>
        </a:solidFill>
      </dgm:spPr>
      <dgm:t>
        <a:bodyPr/>
        <a:lstStyle/>
        <a:p>
          <a:r>
            <a:rPr lang="en-US" sz="2000" dirty="0" err="1" smtClean="0"/>
            <a:t>Motivación</a:t>
          </a:r>
          <a:endParaRPr lang="en-US" sz="2000" dirty="0"/>
        </a:p>
      </dgm:t>
    </dgm:pt>
    <dgm:pt modelId="{DFE1F690-F314-49A9-AEFA-58B3FD2FCE9E}" type="parTrans" cxnId="{EFA4BA37-BC03-4D20-8087-00982176A0B5}">
      <dgm:prSet/>
      <dgm:spPr/>
      <dgm:t>
        <a:bodyPr/>
        <a:lstStyle/>
        <a:p>
          <a:endParaRPr lang="es-ES"/>
        </a:p>
      </dgm:t>
    </dgm:pt>
    <dgm:pt modelId="{D7E0C458-5E26-4C23-A58A-38BA81A5090E}" type="sibTrans" cxnId="{EFA4BA37-BC03-4D20-8087-00982176A0B5}">
      <dgm:prSet/>
      <dgm:spPr/>
      <dgm:t>
        <a:bodyPr/>
        <a:lstStyle/>
        <a:p>
          <a:endParaRPr lang="es-ES"/>
        </a:p>
      </dgm:t>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338378F2-3F07-4C76-8325-712093384F29}" type="pres">
      <dgm:prSet presAssocID="{045912C5-8AA7-4E3C-B82E-F87BEACE8875}" presName="parentLin" presStyleCnt="0"/>
      <dgm:spPr/>
    </dgm:pt>
    <dgm:pt modelId="{43C7CF87-AF2E-4208-94A2-63D5EE84BEA7}" type="pres">
      <dgm:prSet presAssocID="{045912C5-8AA7-4E3C-B82E-F87BEACE8875}" presName="parentLeftMargin" presStyleLbl="node1" presStyleIdx="0" presStyleCnt="4"/>
      <dgm:spPr/>
      <dgm:t>
        <a:bodyPr/>
        <a:lstStyle/>
        <a:p>
          <a:endParaRPr lang="es-ES"/>
        </a:p>
      </dgm:t>
    </dgm:pt>
    <dgm:pt modelId="{9DC3BC3B-E98C-4902-ACA6-928C56D6317F}" type="pres">
      <dgm:prSet presAssocID="{045912C5-8AA7-4E3C-B82E-F87BEACE8875}" presName="parentText" presStyleLbl="node1" presStyleIdx="0" presStyleCnt="4">
        <dgm:presLayoutVars>
          <dgm:chMax val="0"/>
          <dgm:bulletEnabled val="1"/>
        </dgm:presLayoutVars>
      </dgm:prSet>
      <dgm:spPr/>
      <dgm:t>
        <a:bodyPr/>
        <a:lstStyle/>
        <a:p>
          <a:endParaRPr lang="es-ES"/>
        </a:p>
      </dgm:t>
    </dgm:pt>
    <dgm:pt modelId="{0A21EB00-7662-4444-AA77-6E3FB7F6E31E}" type="pres">
      <dgm:prSet presAssocID="{045912C5-8AA7-4E3C-B82E-F87BEACE8875}" presName="negativeSpace" presStyleCnt="0"/>
      <dgm:spPr/>
    </dgm:pt>
    <dgm:pt modelId="{7C0B25DC-BB94-470B-94A2-5BD955EA4075}" type="pres">
      <dgm:prSet presAssocID="{045912C5-8AA7-4E3C-B82E-F87BEACE8875}" presName="childText" presStyleLbl="conFgAcc1" presStyleIdx="0" presStyleCnt="4">
        <dgm:presLayoutVars>
          <dgm:bulletEnabled val="1"/>
        </dgm:presLayoutVars>
      </dgm:prSet>
      <dgm:spPr/>
    </dgm:pt>
    <dgm:pt modelId="{18CC29A5-8904-43E2-B3DE-B988A1DA4A62}" type="pres">
      <dgm:prSet presAssocID="{D7E0C458-5E26-4C23-A58A-38BA81A5090E}" presName="spaceBetweenRectangles" presStyleCnt="0"/>
      <dgm:spPr/>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4"/>
      <dgm:spPr/>
      <dgm:t>
        <a:bodyPr/>
        <a:lstStyle/>
        <a:p>
          <a:endParaRPr lang="en-US"/>
        </a:p>
      </dgm:t>
    </dgm:pt>
    <dgm:pt modelId="{B50B94C8-CC2E-4F0C-BABF-96BD4F95C4F8}" type="pres">
      <dgm:prSet presAssocID="{5FAEECA9-EB04-426F-ADBA-A8F0FFE14CCC}" presName="parentText" presStyleLbl="node1" presStyleIdx="1" presStyleCnt="4">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1" presStyleCnt="4">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1" presStyleCnt="4"/>
      <dgm:spPr/>
      <dgm:t>
        <a:bodyPr/>
        <a:lstStyle/>
        <a:p>
          <a:endParaRPr lang="en-US"/>
        </a:p>
      </dgm:t>
    </dgm:pt>
    <dgm:pt modelId="{8C0C9D8F-5C5F-49E9-A64E-B3516BF99316}" type="pres">
      <dgm:prSet presAssocID="{985038F1-91AC-418E-85E5-C1B78F1B20B1}" presName="parentText" presStyleLbl="node1" presStyleIdx="2" presStyleCnt="4">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2" presStyleCnt="4">
        <dgm:presLayoutVars>
          <dgm:bulletEnabled val="1"/>
        </dgm:presLayoutVars>
      </dgm:prSet>
      <dgm:spPr/>
      <dgm:t>
        <a:bodyPr/>
        <a:lstStyle/>
        <a:p>
          <a:endParaRPr lang="en-US"/>
        </a:p>
      </dgm:t>
    </dgm:pt>
    <dgm:pt modelId="{19686284-5374-4D33-9A37-17903D06164F}" type="pres">
      <dgm:prSet presAssocID="{E51746DA-BEED-4596-92C9-7D38C6086302}" presName="spaceBetweenRectangles" presStyleCnt="0"/>
      <dgm:spPr/>
      <dgm:t>
        <a:bodyPr/>
        <a:lstStyle/>
        <a:p>
          <a:endParaRPr lang="en-US"/>
        </a:p>
      </dgm:t>
    </dgm:pt>
    <dgm:pt modelId="{44F43D77-A598-4500-B265-ACE39282EEE6}" type="pres">
      <dgm:prSet presAssocID="{7661B3CE-5A9D-482E-B3FD-37BF1E708469}" presName="parentLin" presStyleCnt="0"/>
      <dgm:spPr/>
      <dgm:t>
        <a:bodyPr/>
        <a:lstStyle/>
        <a:p>
          <a:endParaRPr lang="en-US"/>
        </a:p>
      </dgm:t>
    </dgm:pt>
    <dgm:pt modelId="{56307164-DC3E-4A02-94C1-23CB99397A17}" type="pres">
      <dgm:prSet presAssocID="{7661B3CE-5A9D-482E-B3FD-37BF1E708469}" presName="parentLeftMargin" presStyleLbl="node1" presStyleIdx="2" presStyleCnt="4"/>
      <dgm:spPr/>
      <dgm:t>
        <a:bodyPr/>
        <a:lstStyle/>
        <a:p>
          <a:endParaRPr lang="en-US"/>
        </a:p>
      </dgm:t>
    </dgm:pt>
    <dgm:pt modelId="{0893E421-0749-4DD0-925D-88B0362FD542}" type="pres">
      <dgm:prSet presAssocID="{7661B3CE-5A9D-482E-B3FD-37BF1E708469}" presName="parentText" presStyleLbl="node1" presStyleIdx="3" presStyleCnt="4" custLinFactNeighborY="8234">
        <dgm:presLayoutVars>
          <dgm:chMax val="0"/>
          <dgm:bulletEnabled val="1"/>
        </dgm:presLayoutVars>
      </dgm:prSet>
      <dgm:spPr/>
      <dgm:t>
        <a:bodyPr/>
        <a:lstStyle/>
        <a:p>
          <a:endParaRPr lang="en-US"/>
        </a:p>
      </dgm:t>
    </dgm:pt>
    <dgm:pt modelId="{B788DC23-BD02-4A44-9229-D50AAE2C8E2B}" type="pres">
      <dgm:prSet presAssocID="{7661B3CE-5A9D-482E-B3FD-37BF1E708469}" presName="negativeSpace" presStyleCnt="0"/>
      <dgm:spPr/>
      <dgm:t>
        <a:bodyPr/>
        <a:lstStyle/>
        <a:p>
          <a:endParaRPr lang="en-US"/>
        </a:p>
      </dgm:t>
    </dgm:pt>
    <dgm:pt modelId="{0E896D5D-A3E9-4B3D-A486-48EBD23886E1}" type="pres">
      <dgm:prSet presAssocID="{7661B3CE-5A9D-482E-B3FD-37BF1E708469}" presName="childText" presStyleLbl="conFgAcc1" presStyleIdx="3" presStyleCnt="4">
        <dgm:presLayoutVars>
          <dgm:bulletEnabled val="1"/>
        </dgm:presLayoutVars>
      </dgm:prSet>
      <dgm:spPr/>
      <dgm:t>
        <a:bodyPr/>
        <a:lstStyle/>
        <a:p>
          <a:endParaRPr lang="en-US"/>
        </a:p>
      </dgm:t>
    </dgm:pt>
  </dgm:ptLst>
  <dgm:cxnLst>
    <dgm:cxn modelId="{ECE02234-F24B-49BF-B46F-43CB277B6268}" srcId="{482EE62F-7750-42A8-8674-8A77405848CA}" destId="{7661B3CE-5A9D-482E-B3FD-37BF1E708469}" srcOrd="3" destOrd="0" parTransId="{0A741E34-C803-467A-82B6-E8286F8BEA4F}" sibTransId="{5A1CD035-702F-48A9-A0D0-261DA972537A}"/>
    <dgm:cxn modelId="{4AE8DD66-FF8D-455C-AA89-553F486E75C8}" type="presOf" srcId="{482EE62F-7750-42A8-8674-8A77405848CA}" destId="{0596F00E-2A48-44DE-98EB-0A723D874D0A}" srcOrd="0" destOrd="0" presId="urn:microsoft.com/office/officeart/2005/8/layout/list1"/>
    <dgm:cxn modelId="{5917CCC3-18A0-489D-9E4A-600D4644522C}" type="presOf" srcId="{5FAEECA9-EB04-426F-ADBA-A8F0FFE14CCC}" destId="{B50B94C8-CC2E-4F0C-BABF-96BD4F95C4F8}" srcOrd="1" destOrd="0" presId="urn:microsoft.com/office/officeart/2005/8/layout/list1"/>
    <dgm:cxn modelId="{84DC088C-75EF-4ADF-992C-37372EF7BBD3}" srcId="{482EE62F-7750-42A8-8674-8A77405848CA}" destId="{5FAEECA9-EB04-426F-ADBA-A8F0FFE14CCC}" srcOrd="1" destOrd="0" parTransId="{FD72C153-4A15-4BF7-AF71-D694A0265398}" sibTransId="{AE729EA9-4055-428F-A525-B6EE8C66F19C}"/>
    <dgm:cxn modelId="{64875FA5-4457-4F8B-8172-8C617F2EA2D3}" type="presOf" srcId="{045912C5-8AA7-4E3C-B82E-F87BEACE8875}" destId="{43C7CF87-AF2E-4208-94A2-63D5EE84BEA7}" srcOrd="0" destOrd="0" presId="urn:microsoft.com/office/officeart/2005/8/layout/list1"/>
    <dgm:cxn modelId="{7F576466-D0CA-45F5-820F-815592E25E9A}" type="presOf" srcId="{985038F1-91AC-418E-85E5-C1B78F1B20B1}" destId="{8C0C9D8F-5C5F-49E9-A64E-B3516BF99316}" srcOrd="1" destOrd="0" presId="urn:microsoft.com/office/officeart/2005/8/layout/list1"/>
    <dgm:cxn modelId="{785537F9-4B3A-424C-B229-C54B397D607E}" type="presOf" srcId="{7661B3CE-5A9D-482E-B3FD-37BF1E708469}" destId="{0893E421-0749-4DD0-925D-88B0362FD542}" srcOrd="1" destOrd="0" presId="urn:microsoft.com/office/officeart/2005/8/layout/list1"/>
    <dgm:cxn modelId="{7CA47D74-C8CB-495B-BE3B-EA243096472D}" type="presOf" srcId="{7661B3CE-5A9D-482E-B3FD-37BF1E708469}" destId="{56307164-DC3E-4A02-94C1-23CB99397A17}" srcOrd="0" destOrd="0" presId="urn:microsoft.com/office/officeart/2005/8/layout/list1"/>
    <dgm:cxn modelId="{6E9D2B3A-7D02-42DD-BFEF-E6EB042A1CB9}" srcId="{482EE62F-7750-42A8-8674-8A77405848CA}" destId="{985038F1-91AC-418E-85E5-C1B78F1B20B1}" srcOrd="2" destOrd="0" parTransId="{ED8BBA47-5CA0-4A90-9478-3D5A7F085B7C}" sibTransId="{E51746DA-BEED-4596-92C9-7D38C6086302}"/>
    <dgm:cxn modelId="{BC78F246-11C1-492E-B17E-DEE30E2C44CE}" type="presOf" srcId="{045912C5-8AA7-4E3C-B82E-F87BEACE8875}" destId="{9DC3BC3B-E98C-4902-ACA6-928C56D6317F}" srcOrd="1" destOrd="0" presId="urn:microsoft.com/office/officeart/2005/8/layout/list1"/>
    <dgm:cxn modelId="{628FEDF8-2DC6-42D5-95EB-32020F56CE32}" type="presOf" srcId="{5FAEECA9-EB04-426F-ADBA-A8F0FFE14CCC}" destId="{79C83E4F-8043-4924-8F8B-51F17B3569CA}" srcOrd="0" destOrd="0" presId="urn:microsoft.com/office/officeart/2005/8/layout/list1"/>
    <dgm:cxn modelId="{EFA4BA37-BC03-4D20-8087-00982176A0B5}" srcId="{482EE62F-7750-42A8-8674-8A77405848CA}" destId="{045912C5-8AA7-4E3C-B82E-F87BEACE8875}" srcOrd="0" destOrd="0" parTransId="{DFE1F690-F314-49A9-AEFA-58B3FD2FCE9E}" sibTransId="{D7E0C458-5E26-4C23-A58A-38BA81A5090E}"/>
    <dgm:cxn modelId="{F9CE7AE6-F477-41A5-9E25-9E194396C8F4}" type="presOf" srcId="{985038F1-91AC-418E-85E5-C1B78F1B20B1}" destId="{B5460F4B-7654-46CC-B024-88894442C2C7}" srcOrd="0" destOrd="0" presId="urn:microsoft.com/office/officeart/2005/8/layout/list1"/>
    <dgm:cxn modelId="{736AE293-FC55-4174-8C0F-D59D389917AC}" type="presParOf" srcId="{0596F00E-2A48-44DE-98EB-0A723D874D0A}" destId="{338378F2-3F07-4C76-8325-712093384F29}" srcOrd="0" destOrd="0" presId="urn:microsoft.com/office/officeart/2005/8/layout/list1"/>
    <dgm:cxn modelId="{A79A8EE3-ED1F-48FC-9859-EAB928ED6C69}" type="presParOf" srcId="{338378F2-3F07-4C76-8325-712093384F29}" destId="{43C7CF87-AF2E-4208-94A2-63D5EE84BEA7}" srcOrd="0" destOrd="0" presId="urn:microsoft.com/office/officeart/2005/8/layout/list1"/>
    <dgm:cxn modelId="{902CF71A-D253-4351-A39B-ACB5B57EEF77}" type="presParOf" srcId="{338378F2-3F07-4C76-8325-712093384F29}" destId="{9DC3BC3B-E98C-4902-ACA6-928C56D6317F}" srcOrd="1" destOrd="0" presId="urn:microsoft.com/office/officeart/2005/8/layout/list1"/>
    <dgm:cxn modelId="{CE18844D-EFE2-4238-9202-F2618A505C61}" type="presParOf" srcId="{0596F00E-2A48-44DE-98EB-0A723D874D0A}" destId="{0A21EB00-7662-4444-AA77-6E3FB7F6E31E}" srcOrd="1" destOrd="0" presId="urn:microsoft.com/office/officeart/2005/8/layout/list1"/>
    <dgm:cxn modelId="{721DC913-70F9-4A64-8941-AAB2D6EAA9B6}" type="presParOf" srcId="{0596F00E-2A48-44DE-98EB-0A723D874D0A}" destId="{7C0B25DC-BB94-470B-94A2-5BD955EA4075}" srcOrd="2" destOrd="0" presId="urn:microsoft.com/office/officeart/2005/8/layout/list1"/>
    <dgm:cxn modelId="{CB8A451B-4C2B-4ED5-A508-1C5E997D85BF}" type="presParOf" srcId="{0596F00E-2A48-44DE-98EB-0A723D874D0A}" destId="{18CC29A5-8904-43E2-B3DE-B988A1DA4A62}" srcOrd="3" destOrd="0" presId="urn:microsoft.com/office/officeart/2005/8/layout/list1"/>
    <dgm:cxn modelId="{8B075AB5-67E3-4015-A8C8-20057EE98A7F}" type="presParOf" srcId="{0596F00E-2A48-44DE-98EB-0A723D874D0A}" destId="{7B3A7450-D912-48FD-B435-457155C84D11}" srcOrd="4" destOrd="0" presId="urn:microsoft.com/office/officeart/2005/8/layout/list1"/>
    <dgm:cxn modelId="{5AEAB802-B0F8-4BC8-A2BD-8A7C9D422B60}" type="presParOf" srcId="{7B3A7450-D912-48FD-B435-457155C84D11}" destId="{79C83E4F-8043-4924-8F8B-51F17B3569CA}" srcOrd="0" destOrd="0" presId="urn:microsoft.com/office/officeart/2005/8/layout/list1"/>
    <dgm:cxn modelId="{F0BB3242-FCD2-4E0F-AE96-D372CF7EF926}" type="presParOf" srcId="{7B3A7450-D912-48FD-B435-457155C84D11}" destId="{B50B94C8-CC2E-4F0C-BABF-96BD4F95C4F8}" srcOrd="1" destOrd="0" presId="urn:microsoft.com/office/officeart/2005/8/layout/list1"/>
    <dgm:cxn modelId="{8AE8F306-17DF-4F7C-A50D-5C7525ED428D}" type="presParOf" srcId="{0596F00E-2A48-44DE-98EB-0A723D874D0A}" destId="{CD04B0FD-1E70-4BFD-B4DD-7E099719A2F6}" srcOrd="5" destOrd="0" presId="urn:microsoft.com/office/officeart/2005/8/layout/list1"/>
    <dgm:cxn modelId="{0728B1F6-56A5-4037-9B50-043D70F9CD91}" type="presParOf" srcId="{0596F00E-2A48-44DE-98EB-0A723D874D0A}" destId="{E93C7938-1995-4611-A050-091AF9CD50AD}" srcOrd="6" destOrd="0" presId="urn:microsoft.com/office/officeart/2005/8/layout/list1"/>
    <dgm:cxn modelId="{082514F9-CB80-4CAE-B370-74E5FE39DAC6}" type="presParOf" srcId="{0596F00E-2A48-44DE-98EB-0A723D874D0A}" destId="{9114B799-3CDF-4C97-ABA6-20A2FC175A71}" srcOrd="7" destOrd="0" presId="urn:microsoft.com/office/officeart/2005/8/layout/list1"/>
    <dgm:cxn modelId="{178302DF-67BC-4229-82EA-E92977CAD5B7}" type="presParOf" srcId="{0596F00E-2A48-44DE-98EB-0A723D874D0A}" destId="{D99D3F45-0FF6-47D1-A43B-076397C8B382}" srcOrd="8" destOrd="0" presId="urn:microsoft.com/office/officeart/2005/8/layout/list1"/>
    <dgm:cxn modelId="{4D80C1DF-89E1-4BC0-83AD-7DDEB9F91F2A}" type="presParOf" srcId="{D99D3F45-0FF6-47D1-A43B-076397C8B382}" destId="{B5460F4B-7654-46CC-B024-88894442C2C7}" srcOrd="0" destOrd="0" presId="urn:microsoft.com/office/officeart/2005/8/layout/list1"/>
    <dgm:cxn modelId="{ED980195-1C5D-41CB-A581-5DD5C8F0F438}" type="presParOf" srcId="{D99D3F45-0FF6-47D1-A43B-076397C8B382}" destId="{8C0C9D8F-5C5F-49E9-A64E-B3516BF99316}" srcOrd="1" destOrd="0" presId="urn:microsoft.com/office/officeart/2005/8/layout/list1"/>
    <dgm:cxn modelId="{D3F10951-F26B-4750-90C4-52CD732E78A3}" type="presParOf" srcId="{0596F00E-2A48-44DE-98EB-0A723D874D0A}" destId="{B6CBAAFD-2D1A-4BF0-8724-7887DB83FE83}" srcOrd="9" destOrd="0" presId="urn:microsoft.com/office/officeart/2005/8/layout/list1"/>
    <dgm:cxn modelId="{2A2E1022-0731-4263-83DE-4D8AF85853E8}" type="presParOf" srcId="{0596F00E-2A48-44DE-98EB-0A723D874D0A}" destId="{2A95DB59-74B0-4B0F-AC73-06D29DC0B973}" srcOrd="10" destOrd="0" presId="urn:microsoft.com/office/officeart/2005/8/layout/list1"/>
    <dgm:cxn modelId="{F84EDE27-130A-42E8-8359-660812F57584}" type="presParOf" srcId="{0596F00E-2A48-44DE-98EB-0A723D874D0A}" destId="{19686284-5374-4D33-9A37-17903D06164F}" srcOrd="11" destOrd="0" presId="urn:microsoft.com/office/officeart/2005/8/layout/list1"/>
    <dgm:cxn modelId="{6CEFAA69-46E9-44D4-816C-6BFADC7783D6}" type="presParOf" srcId="{0596F00E-2A48-44DE-98EB-0A723D874D0A}" destId="{44F43D77-A598-4500-B265-ACE39282EEE6}" srcOrd="12" destOrd="0" presId="urn:microsoft.com/office/officeart/2005/8/layout/list1"/>
    <dgm:cxn modelId="{69DE726B-98C3-4A64-AC0C-5D05F4F19447}" type="presParOf" srcId="{44F43D77-A598-4500-B265-ACE39282EEE6}" destId="{56307164-DC3E-4A02-94C1-23CB99397A17}" srcOrd="0" destOrd="0" presId="urn:microsoft.com/office/officeart/2005/8/layout/list1"/>
    <dgm:cxn modelId="{62B862C3-BF66-43FB-BB01-B4E477084C01}" type="presParOf" srcId="{44F43D77-A598-4500-B265-ACE39282EEE6}" destId="{0893E421-0749-4DD0-925D-88B0362FD542}" srcOrd="1" destOrd="0" presId="urn:microsoft.com/office/officeart/2005/8/layout/list1"/>
    <dgm:cxn modelId="{7C47781F-B214-4776-ADED-48FA55D1D604}" type="presParOf" srcId="{0596F00E-2A48-44DE-98EB-0A723D874D0A}" destId="{B788DC23-BD02-4A44-9229-D50AAE2C8E2B}" srcOrd="13" destOrd="0" presId="urn:microsoft.com/office/officeart/2005/8/layout/list1"/>
    <dgm:cxn modelId="{810A9F6D-EB95-489C-8C0A-E4B672829FBE}" type="presParOf" srcId="{0596F00E-2A48-44DE-98EB-0A723D874D0A}" destId="{0E896D5D-A3E9-4B3D-A486-48EBD23886E1}" srcOrd="14" destOrd="0" presId="urn:microsoft.com/office/officeart/2005/8/layout/list1"/>
  </dgm:cxnLst>
  <dgm:bg/>
  <dgm:whole/>
</dgm:dataModel>
</file>

<file path=ppt/diagrams/data7.xml><?xml version="1.0" encoding="utf-8"?>
<dgm:dataModel xmlns:dgm="http://schemas.openxmlformats.org/drawingml/2006/diagram" xmlns:a="http://schemas.openxmlformats.org/drawingml/2006/main">
  <dgm:ptLst>
    <dgm:pt modelId="{C1CF935D-73DE-4A82-9F6E-549D878A253D}" type="doc">
      <dgm:prSet loTypeId="urn:microsoft.com/office/officeart/2005/8/layout/list1" loCatId="list" qsTypeId="urn:microsoft.com/office/officeart/2005/8/quickstyle/simple4" qsCatId="simple" csTypeId="urn:microsoft.com/office/officeart/2005/8/colors/colorful5" csCatId="colorful" phldr="1"/>
      <dgm:spPr/>
      <dgm:t>
        <a:bodyPr/>
        <a:lstStyle/>
        <a:p>
          <a:endParaRPr lang="es-CL"/>
        </a:p>
      </dgm:t>
    </dgm:pt>
    <dgm:pt modelId="{5BDF89B5-3D64-4AD3-B303-F95A1182E5DB}">
      <dgm:prSet phldrT="[Texto]" custT="1"/>
      <dgm:spPr/>
      <dgm:t>
        <a:bodyPr/>
        <a:lstStyle/>
        <a:p>
          <a:r>
            <a:rPr lang="es-ES" sz="1200" dirty="0" smtClean="0"/>
            <a:t>Introducción</a:t>
          </a:r>
          <a:endParaRPr lang="es-CL" sz="1200" dirty="0"/>
        </a:p>
      </dgm:t>
    </dgm:pt>
    <dgm:pt modelId="{08FEA124-8DDA-43D5-91C8-7724FC44AE48}" type="parTrans" cxnId="{05E9E39A-09DD-4864-8784-454A5FD57D0B}">
      <dgm:prSet/>
      <dgm:spPr/>
      <dgm:t>
        <a:bodyPr/>
        <a:lstStyle/>
        <a:p>
          <a:endParaRPr lang="es-CL" sz="2000"/>
        </a:p>
      </dgm:t>
    </dgm:pt>
    <dgm:pt modelId="{A3B519D5-79CC-4772-854E-EFDDED830519}" type="sibTrans" cxnId="{05E9E39A-09DD-4864-8784-454A5FD57D0B}">
      <dgm:prSet/>
      <dgm:spPr/>
      <dgm:t>
        <a:bodyPr/>
        <a:lstStyle/>
        <a:p>
          <a:endParaRPr lang="es-CL" sz="2000"/>
        </a:p>
      </dgm:t>
    </dgm:pt>
    <dgm:pt modelId="{96654F84-FD0A-4039-A607-40F88DD5E553}">
      <dgm:prSet phldrT="[Texto]" custT="1"/>
      <dgm:spPr/>
      <dgm:t>
        <a:bodyPr/>
        <a:lstStyle/>
        <a:p>
          <a:r>
            <a:rPr lang="es-ES" sz="1200" dirty="0" smtClean="0"/>
            <a:t>Objetivos del taller</a:t>
          </a:r>
        </a:p>
      </dgm:t>
    </dgm:pt>
    <dgm:pt modelId="{AB1E9E91-AE73-44A2-A909-5528D0D594F1}" type="parTrans" cxnId="{A07D09D3-CBF5-4B87-93C7-05C6CF58C1F1}">
      <dgm:prSet/>
      <dgm:spPr/>
      <dgm:t>
        <a:bodyPr/>
        <a:lstStyle/>
        <a:p>
          <a:endParaRPr lang="es-CL" sz="2000"/>
        </a:p>
      </dgm:t>
    </dgm:pt>
    <dgm:pt modelId="{9DAFEFA5-3351-43ED-8D03-4BAA30D49488}" type="sibTrans" cxnId="{A07D09D3-CBF5-4B87-93C7-05C6CF58C1F1}">
      <dgm:prSet/>
      <dgm:spPr/>
      <dgm:t>
        <a:bodyPr/>
        <a:lstStyle/>
        <a:p>
          <a:endParaRPr lang="es-CL" sz="2000"/>
        </a:p>
      </dgm:t>
    </dgm:pt>
    <dgm:pt modelId="{344D547C-FE2D-404A-A85F-7DAED2816B41}">
      <dgm:prSet phldrT="[Texto]" custT="1"/>
      <dgm:spPr/>
      <dgm:t>
        <a:bodyPr/>
        <a:lstStyle/>
        <a:p>
          <a:r>
            <a:rPr lang="es-MX" sz="1200" dirty="0" smtClean="0">
              <a:solidFill>
                <a:srgbClr val="FF0000"/>
              </a:solidFill>
            </a:rPr>
            <a:t>ACTIVIDADES-CARTA GANTT</a:t>
          </a:r>
          <a:endParaRPr lang="es-CL" sz="1200" dirty="0"/>
        </a:p>
      </dgm:t>
    </dgm:pt>
    <dgm:pt modelId="{A025BF9F-6AEE-4482-A736-6FF87BA08A96}" type="parTrans" cxnId="{625D7B5D-A90B-4887-BCA0-63DB79BA85DB}">
      <dgm:prSet/>
      <dgm:spPr/>
      <dgm:t>
        <a:bodyPr/>
        <a:lstStyle/>
        <a:p>
          <a:endParaRPr lang="es-CL" sz="2000"/>
        </a:p>
      </dgm:t>
    </dgm:pt>
    <dgm:pt modelId="{AFA31057-03E1-43F6-9423-7996D5825528}" type="sibTrans" cxnId="{625D7B5D-A90B-4887-BCA0-63DB79BA85DB}">
      <dgm:prSet/>
      <dgm:spPr/>
      <dgm:t>
        <a:bodyPr/>
        <a:lstStyle/>
        <a:p>
          <a:endParaRPr lang="es-CL" sz="2000"/>
        </a:p>
      </dgm:t>
    </dgm:pt>
    <dgm:pt modelId="{B677A647-9531-4E0F-882D-A515FB186F6C}">
      <dgm:prSet phldrT="[Texto]" custT="1"/>
      <dgm:spPr/>
      <dgm:t>
        <a:bodyPr/>
        <a:lstStyle/>
        <a:p>
          <a:r>
            <a:rPr lang="es-MX" sz="1200" dirty="0" smtClean="0"/>
            <a:t>METODOLOGIA</a:t>
          </a:r>
          <a:endParaRPr lang="es-CL" sz="1200" dirty="0"/>
        </a:p>
      </dgm:t>
    </dgm:pt>
    <dgm:pt modelId="{7DAB80DE-4531-43B8-96B2-2F20204DED85}" type="parTrans" cxnId="{0F33CAE3-AC06-4EAE-8641-754C6445F9B0}">
      <dgm:prSet/>
      <dgm:spPr/>
      <dgm:t>
        <a:bodyPr/>
        <a:lstStyle/>
        <a:p>
          <a:endParaRPr lang="es-ES"/>
        </a:p>
      </dgm:t>
    </dgm:pt>
    <dgm:pt modelId="{07B804BD-EDF2-4E0E-A324-F7AB992D2587}" type="sibTrans" cxnId="{0F33CAE3-AC06-4EAE-8641-754C6445F9B0}">
      <dgm:prSet/>
      <dgm:spPr/>
      <dgm:t>
        <a:bodyPr/>
        <a:lstStyle/>
        <a:p>
          <a:endParaRPr lang="es-ES"/>
        </a:p>
      </dgm:t>
    </dgm:pt>
    <dgm:pt modelId="{584C2D1F-31B2-4EC7-A3DD-9170586DDFE1}">
      <dgm:prSet phldrT="[Texto]" custT="1"/>
      <dgm:spPr/>
      <dgm:t>
        <a:bodyPr/>
        <a:lstStyle/>
        <a:p>
          <a:r>
            <a:rPr lang="es-CL" sz="1200" dirty="0" smtClean="0"/>
            <a:t>Formación de grupos y presentaciones</a:t>
          </a:r>
          <a:endParaRPr lang="es-CL" sz="1200" dirty="0"/>
        </a:p>
      </dgm:t>
    </dgm:pt>
    <dgm:pt modelId="{548975CE-2DBC-4B0D-876D-6B4328A36528}" type="parTrans" cxnId="{D9925B47-F403-4B30-BEB0-32ED31841A7E}">
      <dgm:prSet/>
      <dgm:spPr/>
      <dgm:t>
        <a:bodyPr/>
        <a:lstStyle/>
        <a:p>
          <a:endParaRPr lang="es-ES"/>
        </a:p>
      </dgm:t>
    </dgm:pt>
    <dgm:pt modelId="{02FC12EF-E6B5-4C71-B12C-0832D448F408}" type="sibTrans" cxnId="{D9925B47-F403-4B30-BEB0-32ED31841A7E}">
      <dgm:prSet/>
      <dgm:spPr/>
      <dgm:t>
        <a:bodyPr/>
        <a:lstStyle/>
        <a:p>
          <a:endParaRPr lang="es-ES"/>
        </a:p>
      </dgm:t>
    </dgm:pt>
    <dgm:pt modelId="{D89C6509-8B2F-4C5F-AA99-EC6195239835}" type="pres">
      <dgm:prSet presAssocID="{C1CF935D-73DE-4A82-9F6E-549D878A253D}" presName="linear" presStyleCnt="0">
        <dgm:presLayoutVars>
          <dgm:dir/>
          <dgm:animLvl val="lvl"/>
          <dgm:resizeHandles val="exact"/>
        </dgm:presLayoutVars>
      </dgm:prSet>
      <dgm:spPr/>
      <dgm:t>
        <a:bodyPr/>
        <a:lstStyle/>
        <a:p>
          <a:endParaRPr lang="es-CL"/>
        </a:p>
      </dgm:t>
    </dgm:pt>
    <dgm:pt modelId="{E76D02C9-6A96-4E1D-AEB4-D216374E906C}" type="pres">
      <dgm:prSet presAssocID="{5BDF89B5-3D64-4AD3-B303-F95A1182E5DB}" presName="parentLin" presStyleCnt="0"/>
      <dgm:spPr/>
      <dgm:t>
        <a:bodyPr/>
        <a:lstStyle/>
        <a:p>
          <a:endParaRPr lang="es-CL"/>
        </a:p>
      </dgm:t>
    </dgm:pt>
    <dgm:pt modelId="{C610B5D5-5A71-4970-BA76-956E05E5CC5F}" type="pres">
      <dgm:prSet presAssocID="{5BDF89B5-3D64-4AD3-B303-F95A1182E5DB}" presName="parentLeftMargin" presStyleLbl="node1" presStyleIdx="0" presStyleCnt="5"/>
      <dgm:spPr/>
      <dgm:t>
        <a:bodyPr/>
        <a:lstStyle/>
        <a:p>
          <a:endParaRPr lang="es-CL"/>
        </a:p>
      </dgm:t>
    </dgm:pt>
    <dgm:pt modelId="{1EBB76BD-A9FF-4F59-9B1D-5722402C07C7}" type="pres">
      <dgm:prSet presAssocID="{5BDF89B5-3D64-4AD3-B303-F95A1182E5DB}" presName="parentText" presStyleLbl="node1" presStyleIdx="0" presStyleCnt="5" custLinFactNeighborX="33337" custLinFactNeighborY="6819">
        <dgm:presLayoutVars>
          <dgm:chMax val="0"/>
          <dgm:bulletEnabled val="1"/>
        </dgm:presLayoutVars>
      </dgm:prSet>
      <dgm:spPr>
        <a:prstGeom prst="roundRect">
          <a:avLst/>
        </a:prstGeom>
      </dgm:spPr>
      <dgm:t>
        <a:bodyPr/>
        <a:lstStyle/>
        <a:p>
          <a:endParaRPr lang="es-CL"/>
        </a:p>
      </dgm:t>
    </dgm:pt>
    <dgm:pt modelId="{2B096E8C-069F-4384-A652-376FCC11F1A5}" type="pres">
      <dgm:prSet presAssocID="{5BDF89B5-3D64-4AD3-B303-F95A1182E5DB}" presName="negativeSpace" presStyleCnt="0"/>
      <dgm:spPr/>
      <dgm:t>
        <a:bodyPr/>
        <a:lstStyle/>
        <a:p>
          <a:endParaRPr lang="es-CL"/>
        </a:p>
      </dgm:t>
    </dgm:pt>
    <dgm:pt modelId="{656D2653-D397-4363-9948-1BF5912F58F6}" type="pres">
      <dgm:prSet presAssocID="{5BDF89B5-3D64-4AD3-B303-F95A1182E5DB}" presName="childText" presStyleLbl="conFgAcc1" presStyleIdx="0" presStyleCnt="5">
        <dgm:presLayoutVars>
          <dgm:bulletEnabled val="1"/>
        </dgm:presLayoutVars>
      </dgm:prSet>
      <dgm:spPr>
        <a:prstGeom prst="roundRect">
          <a:avLst/>
        </a:prstGeom>
      </dgm:spPr>
      <dgm:t>
        <a:bodyPr/>
        <a:lstStyle/>
        <a:p>
          <a:endParaRPr lang="es-CL"/>
        </a:p>
      </dgm:t>
    </dgm:pt>
    <dgm:pt modelId="{425E6B9B-8D2C-43A9-9AD7-E9CEFCB026E0}" type="pres">
      <dgm:prSet presAssocID="{A3B519D5-79CC-4772-854E-EFDDED830519}" presName="spaceBetweenRectangles" presStyleCnt="0"/>
      <dgm:spPr/>
      <dgm:t>
        <a:bodyPr/>
        <a:lstStyle/>
        <a:p>
          <a:endParaRPr lang="es-CL"/>
        </a:p>
      </dgm:t>
    </dgm:pt>
    <dgm:pt modelId="{95757B4E-A614-4586-9CC1-3E74D5B079F0}" type="pres">
      <dgm:prSet presAssocID="{96654F84-FD0A-4039-A607-40F88DD5E553}" presName="parentLin" presStyleCnt="0"/>
      <dgm:spPr/>
      <dgm:t>
        <a:bodyPr/>
        <a:lstStyle/>
        <a:p>
          <a:endParaRPr lang="es-CL"/>
        </a:p>
      </dgm:t>
    </dgm:pt>
    <dgm:pt modelId="{802A95F7-58EB-4883-81BB-28AE48F89C62}" type="pres">
      <dgm:prSet presAssocID="{96654F84-FD0A-4039-A607-40F88DD5E553}" presName="parentLeftMargin" presStyleLbl="node1" presStyleIdx="0" presStyleCnt="5"/>
      <dgm:spPr/>
      <dgm:t>
        <a:bodyPr/>
        <a:lstStyle/>
        <a:p>
          <a:endParaRPr lang="es-CL"/>
        </a:p>
      </dgm:t>
    </dgm:pt>
    <dgm:pt modelId="{A85F5C87-DB2E-4CFF-95AA-B002F3C06BCB}" type="pres">
      <dgm:prSet presAssocID="{96654F84-FD0A-4039-A607-40F88DD5E553}" presName="parentText" presStyleLbl="node1" presStyleIdx="1" presStyleCnt="5">
        <dgm:presLayoutVars>
          <dgm:chMax val="0"/>
          <dgm:bulletEnabled val="1"/>
        </dgm:presLayoutVars>
      </dgm:prSet>
      <dgm:spPr>
        <a:prstGeom prst="roundRect">
          <a:avLst/>
        </a:prstGeom>
      </dgm:spPr>
      <dgm:t>
        <a:bodyPr/>
        <a:lstStyle/>
        <a:p>
          <a:endParaRPr lang="es-CL"/>
        </a:p>
      </dgm:t>
    </dgm:pt>
    <dgm:pt modelId="{9261C5E6-300D-48E1-B812-D11F61340807}" type="pres">
      <dgm:prSet presAssocID="{96654F84-FD0A-4039-A607-40F88DD5E553}" presName="negativeSpace" presStyleCnt="0"/>
      <dgm:spPr/>
      <dgm:t>
        <a:bodyPr/>
        <a:lstStyle/>
        <a:p>
          <a:endParaRPr lang="es-CL"/>
        </a:p>
      </dgm:t>
    </dgm:pt>
    <dgm:pt modelId="{E8039DC9-3940-4717-9FC2-E0FB2B845D40}" type="pres">
      <dgm:prSet presAssocID="{96654F84-FD0A-4039-A607-40F88DD5E553}" presName="childText" presStyleLbl="conFgAcc1" presStyleIdx="1" presStyleCnt="5">
        <dgm:presLayoutVars>
          <dgm:bulletEnabled val="1"/>
        </dgm:presLayoutVars>
      </dgm:prSet>
      <dgm:spPr/>
      <dgm:t>
        <a:bodyPr/>
        <a:lstStyle/>
        <a:p>
          <a:endParaRPr lang="es-CL"/>
        </a:p>
      </dgm:t>
    </dgm:pt>
    <dgm:pt modelId="{AC3DD5B4-A211-4DB4-B32D-D3155674C6DB}" type="pres">
      <dgm:prSet presAssocID="{9DAFEFA5-3351-43ED-8D03-4BAA30D49488}" presName="spaceBetweenRectangles" presStyleCnt="0"/>
      <dgm:spPr/>
      <dgm:t>
        <a:bodyPr/>
        <a:lstStyle/>
        <a:p>
          <a:endParaRPr lang="es-CL"/>
        </a:p>
      </dgm:t>
    </dgm:pt>
    <dgm:pt modelId="{2657AC2C-B22E-4C06-82CB-A6C3DDC16AE3}" type="pres">
      <dgm:prSet presAssocID="{B677A647-9531-4E0F-882D-A515FB186F6C}" presName="parentLin" presStyleCnt="0"/>
      <dgm:spPr/>
    </dgm:pt>
    <dgm:pt modelId="{45557956-9896-4DCA-9BEE-B0C6FC70B56D}" type="pres">
      <dgm:prSet presAssocID="{B677A647-9531-4E0F-882D-A515FB186F6C}" presName="parentLeftMargin" presStyleLbl="node1" presStyleIdx="1" presStyleCnt="5"/>
      <dgm:spPr/>
      <dgm:t>
        <a:bodyPr/>
        <a:lstStyle/>
        <a:p>
          <a:endParaRPr lang="es-CL"/>
        </a:p>
      </dgm:t>
    </dgm:pt>
    <dgm:pt modelId="{3298FBA7-6F48-4FED-885A-86A286FBAF26}" type="pres">
      <dgm:prSet presAssocID="{B677A647-9531-4E0F-882D-A515FB186F6C}" presName="parentText" presStyleLbl="node1" presStyleIdx="2" presStyleCnt="5">
        <dgm:presLayoutVars>
          <dgm:chMax val="0"/>
          <dgm:bulletEnabled val="1"/>
        </dgm:presLayoutVars>
      </dgm:prSet>
      <dgm:spPr>
        <a:prstGeom prst="roundRect">
          <a:avLst/>
        </a:prstGeom>
      </dgm:spPr>
      <dgm:t>
        <a:bodyPr/>
        <a:lstStyle/>
        <a:p>
          <a:endParaRPr lang="es-CL"/>
        </a:p>
      </dgm:t>
    </dgm:pt>
    <dgm:pt modelId="{3719F7A0-0ABE-4D6F-8AF7-C5219DAF767B}" type="pres">
      <dgm:prSet presAssocID="{B677A647-9531-4E0F-882D-A515FB186F6C}" presName="negativeSpace" presStyleCnt="0"/>
      <dgm:spPr/>
    </dgm:pt>
    <dgm:pt modelId="{7281E192-0F65-48D7-B735-F7D840E37B27}" type="pres">
      <dgm:prSet presAssocID="{B677A647-9531-4E0F-882D-A515FB186F6C}" presName="childText" presStyleLbl="conFgAcc1" presStyleIdx="2" presStyleCnt="5">
        <dgm:presLayoutVars>
          <dgm:bulletEnabled val="1"/>
        </dgm:presLayoutVars>
      </dgm:prSet>
      <dgm:spPr/>
      <dgm:t>
        <a:bodyPr/>
        <a:lstStyle/>
        <a:p>
          <a:endParaRPr lang="es-CL"/>
        </a:p>
      </dgm:t>
    </dgm:pt>
    <dgm:pt modelId="{16332E3B-C480-4558-B382-F0503CC2D578}" type="pres">
      <dgm:prSet presAssocID="{07B804BD-EDF2-4E0E-A324-F7AB992D2587}" presName="spaceBetweenRectangles" presStyleCnt="0"/>
      <dgm:spPr/>
    </dgm:pt>
    <dgm:pt modelId="{99A3F9E4-9179-468B-961F-215EE7AE5C81}" type="pres">
      <dgm:prSet presAssocID="{344D547C-FE2D-404A-A85F-7DAED2816B41}" presName="parentLin" presStyleCnt="0"/>
      <dgm:spPr/>
      <dgm:t>
        <a:bodyPr/>
        <a:lstStyle/>
        <a:p>
          <a:endParaRPr lang="es-CL"/>
        </a:p>
      </dgm:t>
    </dgm:pt>
    <dgm:pt modelId="{64F2B568-1126-40FF-9D9B-0AECD4FA2BE3}" type="pres">
      <dgm:prSet presAssocID="{344D547C-FE2D-404A-A85F-7DAED2816B41}" presName="parentLeftMargin" presStyleLbl="node1" presStyleIdx="2" presStyleCnt="5"/>
      <dgm:spPr/>
      <dgm:t>
        <a:bodyPr/>
        <a:lstStyle/>
        <a:p>
          <a:endParaRPr lang="es-CL"/>
        </a:p>
      </dgm:t>
    </dgm:pt>
    <dgm:pt modelId="{0FA045A1-6953-4E60-BD87-ACE0A14EEA4F}" type="pres">
      <dgm:prSet presAssocID="{344D547C-FE2D-404A-A85F-7DAED2816B41}" presName="parentText" presStyleLbl="node1" presStyleIdx="3" presStyleCnt="5">
        <dgm:presLayoutVars>
          <dgm:chMax val="0"/>
          <dgm:bulletEnabled val="1"/>
        </dgm:presLayoutVars>
      </dgm:prSet>
      <dgm:spPr>
        <a:prstGeom prst="rightArrow">
          <a:avLst/>
        </a:prstGeom>
      </dgm:spPr>
      <dgm:t>
        <a:bodyPr/>
        <a:lstStyle/>
        <a:p>
          <a:endParaRPr lang="es-CL"/>
        </a:p>
      </dgm:t>
    </dgm:pt>
    <dgm:pt modelId="{00716204-C7AB-433E-B0DD-980B4EA82CB4}" type="pres">
      <dgm:prSet presAssocID="{344D547C-FE2D-404A-A85F-7DAED2816B41}" presName="negativeSpace" presStyleCnt="0"/>
      <dgm:spPr/>
      <dgm:t>
        <a:bodyPr/>
        <a:lstStyle/>
        <a:p>
          <a:endParaRPr lang="es-CL"/>
        </a:p>
      </dgm:t>
    </dgm:pt>
    <dgm:pt modelId="{884D1FB8-A23E-4EB8-A036-14BEF0BB7993}" type="pres">
      <dgm:prSet presAssocID="{344D547C-FE2D-404A-A85F-7DAED2816B41}" presName="childText" presStyleLbl="conFgAcc1" presStyleIdx="3" presStyleCnt="5">
        <dgm:presLayoutVars>
          <dgm:bulletEnabled val="1"/>
        </dgm:presLayoutVars>
      </dgm:prSet>
      <dgm:spPr/>
      <dgm:t>
        <a:bodyPr/>
        <a:lstStyle/>
        <a:p>
          <a:endParaRPr lang="es-CL"/>
        </a:p>
      </dgm:t>
    </dgm:pt>
    <dgm:pt modelId="{DE301283-5C2A-4C56-88CD-0770A3A88B55}" type="pres">
      <dgm:prSet presAssocID="{AFA31057-03E1-43F6-9423-7996D5825528}" presName="spaceBetweenRectangles" presStyleCnt="0"/>
      <dgm:spPr/>
    </dgm:pt>
    <dgm:pt modelId="{3A57D0F8-9548-4D3F-B9DE-15DE6FFA950F}" type="pres">
      <dgm:prSet presAssocID="{584C2D1F-31B2-4EC7-A3DD-9170586DDFE1}" presName="parentLin" presStyleCnt="0"/>
      <dgm:spPr/>
    </dgm:pt>
    <dgm:pt modelId="{267BCAEB-2871-4E74-A09C-7DFD9A79CF3D}" type="pres">
      <dgm:prSet presAssocID="{584C2D1F-31B2-4EC7-A3DD-9170586DDFE1}" presName="parentLeftMargin" presStyleLbl="node1" presStyleIdx="3" presStyleCnt="5"/>
      <dgm:spPr/>
      <dgm:t>
        <a:bodyPr/>
        <a:lstStyle/>
        <a:p>
          <a:endParaRPr lang="es-ES"/>
        </a:p>
      </dgm:t>
    </dgm:pt>
    <dgm:pt modelId="{964B9393-B860-4BC1-B51C-9494762B94F6}" type="pres">
      <dgm:prSet presAssocID="{584C2D1F-31B2-4EC7-A3DD-9170586DDFE1}" presName="parentText" presStyleLbl="node1" presStyleIdx="4" presStyleCnt="5">
        <dgm:presLayoutVars>
          <dgm:chMax val="0"/>
          <dgm:bulletEnabled val="1"/>
        </dgm:presLayoutVars>
      </dgm:prSet>
      <dgm:spPr/>
      <dgm:t>
        <a:bodyPr/>
        <a:lstStyle/>
        <a:p>
          <a:endParaRPr lang="es-ES"/>
        </a:p>
      </dgm:t>
    </dgm:pt>
    <dgm:pt modelId="{246DDA5B-09B1-42E3-9605-89F12F5DB5C0}" type="pres">
      <dgm:prSet presAssocID="{584C2D1F-31B2-4EC7-A3DD-9170586DDFE1}" presName="negativeSpace" presStyleCnt="0"/>
      <dgm:spPr/>
    </dgm:pt>
    <dgm:pt modelId="{BC938ECA-64E7-4B9F-B4F7-29B8BAE76BC5}" type="pres">
      <dgm:prSet presAssocID="{584C2D1F-31B2-4EC7-A3DD-9170586DDFE1}" presName="childText" presStyleLbl="conFgAcc1" presStyleIdx="4" presStyleCnt="5">
        <dgm:presLayoutVars>
          <dgm:bulletEnabled val="1"/>
        </dgm:presLayoutVars>
      </dgm:prSet>
      <dgm:spPr/>
    </dgm:pt>
  </dgm:ptLst>
  <dgm:cxnLst>
    <dgm:cxn modelId="{0F33CAE3-AC06-4EAE-8641-754C6445F9B0}" srcId="{C1CF935D-73DE-4A82-9F6E-549D878A253D}" destId="{B677A647-9531-4E0F-882D-A515FB186F6C}" srcOrd="2" destOrd="0" parTransId="{7DAB80DE-4531-43B8-96B2-2F20204DED85}" sibTransId="{07B804BD-EDF2-4E0E-A324-F7AB992D2587}"/>
    <dgm:cxn modelId="{05DB5EAB-E24F-436E-ABD8-2759840B519E}" type="presOf" srcId="{5BDF89B5-3D64-4AD3-B303-F95A1182E5DB}" destId="{C610B5D5-5A71-4970-BA76-956E05E5CC5F}" srcOrd="0" destOrd="0" presId="urn:microsoft.com/office/officeart/2005/8/layout/list1"/>
    <dgm:cxn modelId="{2446C939-19E7-4BE2-A357-90571668FBB7}" type="presOf" srcId="{B677A647-9531-4E0F-882D-A515FB186F6C}" destId="{3298FBA7-6F48-4FED-885A-86A286FBAF26}" srcOrd="1" destOrd="0" presId="urn:microsoft.com/office/officeart/2005/8/layout/list1"/>
    <dgm:cxn modelId="{6382E7FE-32A6-4F7A-BF58-56B1BBFBF124}" type="presOf" srcId="{C1CF935D-73DE-4A82-9F6E-549D878A253D}" destId="{D89C6509-8B2F-4C5F-AA99-EC6195239835}" srcOrd="0" destOrd="0" presId="urn:microsoft.com/office/officeart/2005/8/layout/list1"/>
    <dgm:cxn modelId="{6296B00D-36EC-4F37-B7A4-C64ED691DBC1}" type="presOf" srcId="{344D547C-FE2D-404A-A85F-7DAED2816B41}" destId="{64F2B568-1126-40FF-9D9B-0AECD4FA2BE3}" srcOrd="0" destOrd="0" presId="urn:microsoft.com/office/officeart/2005/8/layout/list1"/>
    <dgm:cxn modelId="{625D7B5D-A90B-4887-BCA0-63DB79BA85DB}" srcId="{C1CF935D-73DE-4A82-9F6E-549D878A253D}" destId="{344D547C-FE2D-404A-A85F-7DAED2816B41}" srcOrd="3" destOrd="0" parTransId="{A025BF9F-6AEE-4482-A736-6FF87BA08A96}" sibTransId="{AFA31057-03E1-43F6-9423-7996D5825528}"/>
    <dgm:cxn modelId="{05E9E39A-09DD-4864-8784-454A5FD57D0B}" srcId="{C1CF935D-73DE-4A82-9F6E-549D878A253D}" destId="{5BDF89B5-3D64-4AD3-B303-F95A1182E5DB}" srcOrd="0" destOrd="0" parTransId="{08FEA124-8DDA-43D5-91C8-7724FC44AE48}" sibTransId="{A3B519D5-79CC-4772-854E-EFDDED830519}"/>
    <dgm:cxn modelId="{CE499D6C-5B5A-48E1-9000-B1011113EAA6}" type="presOf" srcId="{96654F84-FD0A-4039-A607-40F88DD5E553}" destId="{A85F5C87-DB2E-4CFF-95AA-B002F3C06BCB}" srcOrd="1" destOrd="0" presId="urn:microsoft.com/office/officeart/2005/8/layout/list1"/>
    <dgm:cxn modelId="{788FBFD7-8649-47BA-AB81-125AED65DA5B}" type="presOf" srcId="{5BDF89B5-3D64-4AD3-B303-F95A1182E5DB}" destId="{1EBB76BD-A9FF-4F59-9B1D-5722402C07C7}" srcOrd="1" destOrd="0" presId="urn:microsoft.com/office/officeart/2005/8/layout/list1"/>
    <dgm:cxn modelId="{D882021F-C815-4575-9690-A582F8336D03}" type="presOf" srcId="{584C2D1F-31B2-4EC7-A3DD-9170586DDFE1}" destId="{964B9393-B860-4BC1-B51C-9494762B94F6}" srcOrd="1" destOrd="0" presId="urn:microsoft.com/office/officeart/2005/8/layout/list1"/>
    <dgm:cxn modelId="{7BF90DD3-D238-4B0D-B879-9C05B997BD7D}" type="presOf" srcId="{96654F84-FD0A-4039-A607-40F88DD5E553}" destId="{802A95F7-58EB-4883-81BB-28AE48F89C62}" srcOrd="0" destOrd="0" presId="urn:microsoft.com/office/officeart/2005/8/layout/list1"/>
    <dgm:cxn modelId="{A07D09D3-CBF5-4B87-93C7-05C6CF58C1F1}" srcId="{C1CF935D-73DE-4A82-9F6E-549D878A253D}" destId="{96654F84-FD0A-4039-A607-40F88DD5E553}" srcOrd="1" destOrd="0" parTransId="{AB1E9E91-AE73-44A2-A909-5528D0D594F1}" sibTransId="{9DAFEFA5-3351-43ED-8D03-4BAA30D49488}"/>
    <dgm:cxn modelId="{67579646-7847-40D1-AA41-1F9DE54C42C4}" type="presOf" srcId="{584C2D1F-31B2-4EC7-A3DD-9170586DDFE1}" destId="{267BCAEB-2871-4E74-A09C-7DFD9A79CF3D}" srcOrd="0" destOrd="0" presId="urn:microsoft.com/office/officeart/2005/8/layout/list1"/>
    <dgm:cxn modelId="{D9925B47-F403-4B30-BEB0-32ED31841A7E}" srcId="{C1CF935D-73DE-4A82-9F6E-549D878A253D}" destId="{584C2D1F-31B2-4EC7-A3DD-9170586DDFE1}" srcOrd="4" destOrd="0" parTransId="{548975CE-2DBC-4B0D-876D-6B4328A36528}" sibTransId="{02FC12EF-E6B5-4C71-B12C-0832D448F408}"/>
    <dgm:cxn modelId="{914552C8-ACBA-4C17-9EA1-9EECE178E9A9}" type="presOf" srcId="{B677A647-9531-4E0F-882D-A515FB186F6C}" destId="{45557956-9896-4DCA-9BEE-B0C6FC70B56D}" srcOrd="0" destOrd="0" presId="urn:microsoft.com/office/officeart/2005/8/layout/list1"/>
    <dgm:cxn modelId="{756F9799-F965-4BCA-95FA-460D6D285619}" type="presOf" srcId="{344D547C-FE2D-404A-A85F-7DAED2816B41}" destId="{0FA045A1-6953-4E60-BD87-ACE0A14EEA4F}" srcOrd="1" destOrd="0" presId="urn:microsoft.com/office/officeart/2005/8/layout/list1"/>
    <dgm:cxn modelId="{5797DB49-8302-4F9E-A636-2B4AA4D70922}" type="presParOf" srcId="{D89C6509-8B2F-4C5F-AA99-EC6195239835}" destId="{E76D02C9-6A96-4E1D-AEB4-D216374E906C}" srcOrd="0" destOrd="0" presId="urn:microsoft.com/office/officeart/2005/8/layout/list1"/>
    <dgm:cxn modelId="{11D3A699-D10B-4BBF-B0F1-56092FCB3C08}" type="presParOf" srcId="{E76D02C9-6A96-4E1D-AEB4-D216374E906C}" destId="{C610B5D5-5A71-4970-BA76-956E05E5CC5F}" srcOrd="0" destOrd="0" presId="urn:microsoft.com/office/officeart/2005/8/layout/list1"/>
    <dgm:cxn modelId="{11545ABB-3317-4EE6-9DA0-A1B6D2076C3B}" type="presParOf" srcId="{E76D02C9-6A96-4E1D-AEB4-D216374E906C}" destId="{1EBB76BD-A9FF-4F59-9B1D-5722402C07C7}" srcOrd="1" destOrd="0" presId="urn:microsoft.com/office/officeart/2005/8/layout/list1"/>
    <dgm:cxn modelId="{01A5B275-AC7B-4789-8C5A-418FA89C0FE9}" type="presParOf" srcId="{D89C6509-8B2F-4C5F-AA99-EC6195239835}" destId="{2B096E8C-069F-4384-A652-376FCC11F1A5}" srcOrd="1" destOrd="0" presId="urn:microsoft.com/office/officeart/2005/8/layout/list1"/>
    <dgm:cxn modelId="{50261155-5480-472D-8144-243A43FE5E08}" type="presParOf" srcId="{D89C6509-8B2F-4C5F-AA99-EC6195239835}" destId="{656D2653-D397-4363-9948-1BF5912F58F6}" srcOrd="2" destOrd="0" presId="urn:microsoft.com/office/officeart/2005/8/layout/list1"/>
    <dgm:cxn modelId="{B2F146A4-54CE-4CB7-B4AC-7F5FF3831F81}" type="presParOf" srcId="{D89C6509-8B2F-4C5F-AA99-EC6195239835}" destId="{425E6B9B-8D2C-43A9-9AD7-E9CEFCB026E0}" srcOrd="3" destOrd="0" presId="urn:microsoft.com/office/officeart/2005/8/layout/list1"/>
    <dgm:cxn modelId="{DE791AFB-8DA0-4371-96A1-B45E17779EA9}" type="presParOf" srcId="{D89C6509-8B2F-4C5F-AA99-EC6195239835}" destId="{95757B4E-A614-4586-9CC1-3E74D5B079F0}" srcOrd="4" destOrd="0" presId="urn:microsoft.com/office/officeart/2005/8/layout/list1"/>
    <dgm:cxn modelId="{542CB17F-6290-404E-8D52-01C582334071}" type="presParOf" srcId="{95757B4E-A614-4586-9CC1-3E74D5B079F0}" destId="{802A95F7-58EB-4883-81BB-28AE48F89C62}" srcOrd="0" destOrd="0" presId="urn:microsoft.com/office/officeart/2005/8/layout/list1"/>
    <dgm:cxn modelId="{DD515497-F172-4E24-B7D3-E1CA4C089052}" type="presParOf" srcId="{95757B4E-A614-4586-9CC1-3E74D5B079F0}" destId="{A85F5C87-DB2E-4CFF-95AA-B002F3C06BCB}" srcOrd="1" destOrd="0" presId="urn:microsoft.com/office/officeart/2005/8/layout/list1"/>
    <dgm:cxn modelId="{2DD7B26C-C6F5-40BA-B168-6F7A4CE559A6}" type="presParOf" srcId="{D89C6509-8B2F-4C5F-AA99-EC6195239835}" destId="{9261C5E6-300D-48E1-B812-D11F61340807}" srcOrd="5" destOrd="0" presId="urn:microsoft.com/office/officeart/2005/8/layout/list1"/>
    <dgm:cxn modelId="{90873D00-3CA1-4957-A53E-228A511664D9}" type="presParOf" srcId="{D89C6509-8B2F-4C5F-AA99-EC6195239835}" destId="{E8039DC9-3940-4717-9FC2-E0FB2B845D40}" srcOrd="6" destOrd="0" presId="urn:microsoft.com/office/officeart/2005/8/layout/list1"/>
    <dgm:cxn modelId="{E83626D9-6A2B-4E20-9BB7-D920307640C0}" type="presParOf" srcId="{D89C6509-8B2F-4C5F-AA99-EC6195239835}" destId="{AC3DD5B4-A211-4DB4-B32D-D3155674C6DB}" srcOrd="7" destOrd="0" presId="urn:microsoft.com/office/officeart/2005/8/layout/list1"/>
    <dgm:cxn modelId="{64C910BA-53E7-43E5-B107-175C5495B994}" type="presParOf" srcId="{D89C6509-8B2F-4C5F-AA99-EC6195239835}" destId="{2657AC2C-B22E-4C06-82CB-A6C3DDC16AE3}" srcOrd="8" destOrd="0" presId="urn:microsoft.com/office/officeart/2005/8/layout/list1"/>
    <dgm:cxn modelId="{A97A4DA9-44A4-496C-BFD6-61B0DAC20568}" type="presParOf" srcId="{2657AC2C-B22E-4C06-82CB-A6C3DDC16AE3}" destId="{45557956-9896-4DCA-9BEE-B0C6FC70B56D}" srcOrd="0" destOrd="0" presId="urn:microsoft.com/office/officeart/2005/8/layout/list1"/>
    <dgm:cxn modelId="{2DC7D313-F4A9-449D-A187-007762B95E9A}" type="presParOf" srcId="{2657AC2C-B22E-4C06-82CB-A6C3DDC16AE3}" destId="{3298FBA7-6F48-4FED-885A-86A286FBAF26}" srcOrd="1" destOrd="0" presId="urn:microsoft.com/office/officeart/2005/8/layout/list1"/>
    <dgm:cxn modelId="{E120BAEC-F7E9-489A-9890-0956E4998739}" type="presParOf" srcId="{D89C6509-8B2F-4C5F-AA99-EC6195239835}" destId="{3719F7A0-0ABE-4D6F-8AF7-C5219DAF767B}" srcOrd="9" destOrd="0" presId="urn:microsoft.com/office/officeart/2005/8/layout/list1"/>
    <dgm:cxn modelId="{427A3253-C8A2-497B-8859-65F46254B78B}" type="presParOf" srcId="{D89C6509-8B2F-4C5F-AA99-EC6195239835}" destId="{7281E192-0F65-48D7-B735-F7D840E37B27}" srcOrd="10" destOrd="0" presId="urn:microsoft.com/office/officeart/2005/8/layout/list1"/>
    <dgm:cxn modelId="{847B21F5-35BB-46D3-A840-918525456CBB}" type="presParOf" srcId="{D89C6509-8B2F-4C5F-AA99-EC6195239835}" destId="{16332E3B-C480-4558-B382-F0503CC2D578}" srcOrd="11" destOrd="0" presId="urn:microsoft.com/office/officeart/2005/8/layout/list1"/>
    <dgm:cxn modelId="{6D672BFE-DC8F-4E1F-897F-9275AC31C50F}" type="presParOf" srcId="{D89C6509-8B2F-4C5F-AA99-EC6195239835}" destId="{99A3F9E4-9179-468B-961F-215EE7AE5C81}" srcOrd="12" destOrd="0" presId="urn:microsoft.com/office/officeart/2005/8/layout/list1"/>
    <dgm:cxn modelId="{E2189CEE-6A4E-4D75-B57E-0A8BCAAFEEE6}" type="presParOf" srcId="{99A3F9E4-9179-468B-961F-215EE7AE5C81}" destId="{64F2B568-1126-40FF-9D9B-0AECD4FA2BE3}" srcOrd="0" destOrd="0" presId="urn:microsoft.com/office/officeart/2005/8/layout/list1"/>
    <dgm:cxn modelId="{14DB557B-29E0-49DE-9C0C-B60D97AC586D}" type="presParOf" srcId="{99A3F9E4-9179-468B-961F-215EE7AE5C81}" destId="{0FA045A1-6953-4E60-BD87-ACE0A14EEA4F}" srcOrd="1" destOrd="0" presId="urn:microsoft.com/office/officeart/2005/8/layout/list1"/>
    <dgm:cxn modelId="{8408A3E4-927D-429E-AF10-FBCD1EB9386B}" type="presParOf" srcId="{D89C6509-8B2F-4C5F-AA99-EC6195239835}" destId="{00716204-C7AB-433E-B0DD-980B4EA82CB4}" srcOrd="13" destOrd="0" presId="urn:microsoft.com/office/officeart/2005/8/layout/list1"/>
    <dgm:cxn modelId="{B2110B09-C17F-4F33-897B-C5C2D8253634}" type="presParOf" srcId="{D89C6509-8B2F-4C5F-AA99-EC6195239835}" destId="{884D1FB8-A23E-4EB8-A036-14BEF0BB7993}" srcOrd="14" destOrd="0" presId="urn:microsoft.com/office/officeart/2005/8/layout/list1"/>
    <dgm:cxn modelId="{527402AD-DC1F-4233-B9C6-8922FF516079}" type="presParOf" srcId="{D89C6509-8B2F-4C5F-AA99-EC6195239835}" destId="{DE301283-5C2A-4C56-88CD-0770A3A88B55}" srcOrd="15" destOrd="0" presId="urn:microsoft.com/office/officeart/2005/8/layout/list1"/>
    <dgm:cxn modelId="{A056F2B2-BA41-432E-836F-CB166B69C4E9}" type="presParOf" srcId="{D89C6509-8B2F-4C5F-AA99-EC6195239835}" destId="{3A57D0F8-9548-4D3F-B9DE-15DE6FFA950F}" srcOrd="16" destOrd="0" presId="urn:microsoft.com/office/officeart/2005/8/layout/list1"/>
    <dgm:cxn modelId="{F6E774A4-C116-483C-A8A7-6A7DEA65F8CA}" type="presParOf" srcId="{3A57D0F8-9548-4D3F-B9DE-15DE6FFA950F}" destId="{267BCAEB-2871-4E74-A09C-7DFD9A79CF3D}" srcOrd="0" destOrd="0" presId="urn:microsoft.com/office/officeart/2005/8/layout/list1"/>
    <dgm:cxn modelId="{F02A4248-73AC-4BE1-B05C-1AC25778B168}" type="presParOf" srcId="{3A57D0F8-9548-4D3F-B9DE-15DE6FFA950F}" destId="{964B9393-B860-4BC1-B51C-9494762B94F6}" srcOrd="1" destOrd="0" presId="urn:microsoft.com/office/officeart/2005/8/layout/list1"/>
    <dgm:cxn modelId="{EFD0331D-7B0C-4C0C-87C9-BA6BC3348940}" type="presParOf" srcId="{D89C6509-8B2F-4C5F-AA99-EC6195239835}" destId="{246DDA5B-09B1-42E3-9605-89F12F5DB5C0}" srcOrd="17" destOrd="0" presId="urn:microsoft.com/office/officeart/2005/8/layout/list1"/>
    <dgm:cxn modelId="{B7FA9C0A-3754-4DE5-A864-A0513248E72E}" type="presParOf" srcId="{D89C6509-8B2F-4C5F-AA99-EC6195239835}" destId="{BC938ECA-64E7-4B9F-B4F7-29B8BAE76BC5}" srcOrd="18"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08A180-043A-4E8B-9249-BB27FC48D125}" type="datetimeFigureOut">
              <a:rPr lang="es-ES" smtClean="0"/>
              <a:pPr/>
              <a:t>08/05/2011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A63853-A445-464A-BBD8-B4C1584E4335}"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07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r>
              <a:rPr lang="es-MX" smtClean="0"/>
              <a:t> El proceso en estudio, abarcara desde la recolección de la materia prima (residuo agrícola) hasta la producción de Bioetanol, Pasando por la logística del transporte y el diseño de la planta, que servirá para procesar la materia prima.</a:t>
            </a:r>
          </a:p>
          <a:p>
            <a:pPr eaLnBrk="1" hangingPunct="1">
              <a:spcBef>
                <a:spcPct val="0"/>
              </a:spcBef>
              <a:buFontTx/>
              <a:buChar char="•"/>
            </a:pPr>
            <a:endParaRPr lang="es-MX" smtClean="0"/>
          </a:p>
          <a:p>
            <a:pPr eaLnBrk="1" hangingPunct="1">
              <a:spcBef>
                <a:spcPct val="0"/>
              </a:spcBef>
              <a:buFontTx/>
              <a:buChar char="•"/>
            </a:pPr>
            <a:r>
              <a:rPr lang="es-MX" smtClean="0"/>
              <a:t>Pero este único proceso no es suficiente para hacer sustentable el negocio, ya que al producir solamente bioetanol, esto implicaría que el negocio no fuese rentable.</a:t>
            </a:r>
          </a:p>
          <a:p>
            <a:pPr eaLnBrk="1" hangingPunct="1">
              <a:spcBef>
                <a:spcPct val="0"/>
              </a:spcBef>
              <a:buFontTx/>
              <a:buChar char="•"/>
            </a:pPr>
            <a:endParaRPr lang="es-MX" smtClean="0"/>
          </a:p>
          <a:p>
            <a:pPr eaLnBrk="1" hangingPunct="1">
              <a:spcBef>
                <a:spcPct val="0"/>
              </a:spcBef>
              <a:buFontTx/>
              <a:buChar char="•"/>
            </a:pPr>
            <a:r>
              <a:rPr lang="es-MX" smtClean="0"/>
              <a:t>Es por esto que es necesario estudiar posibles productos secundarios, los cuales permitan que el negocio pueda ser rentable ante la atenta mirada de un inversionista.</a:t>
            </a:r>
            <a:endParaRPr lang="es-CL" smtClean="0"/>
          </a:p>
        </p:txBody>
      </p:sp>
      <p:sp>
        <p:nvSpPr>
          <p:cNvPr id="307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A3E828-72FA-4330-A40B-C5F6B27F9A36}" type="slidenum">
              <a:rPr lang="es-ES" smtClean="0"/>
              <a:pPr/>
              <a:t>3</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17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r>
              <a:rPr lang="es-MX" smtClean="0"/>
              <a:t> Aquí se muestran los objetivos específicos que abarcara el estudio realizado (Memoria).</a:t>
            </a:r>
            <a:endParaRPr lang="es-CL" smtClean="0"/>
          </a:p>
        </p:txBody>
      </p:sp>
      <p:sp>
        <p:nvSpPr>
          <p:cNvPr id="317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DBAAD90-C429-4269-982E-8461E6825B1E}" type="slidenum">
              <a:rPr lang="es-ES" smtClean="0"/>
              <a:pPr/>
              <a:t>4</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AA63853-A445-464A-BBD8-B4C1584E4335}" type="slidenum">
              <a:rPr lang="es-ES" smtClean="0"/>
              <a:pPr/>
              <a:t>41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AFBA0440-AD26-47F8-B808-9A80EF655E44}" type="datetime1">
              <a:rPr lang="es-CL" smtClean="0"/>
              <a:t>08-05-2011</a:t>
            </a:fld>
            <a:endParaRPr lang="es-CL"/>
          </a:p>
        </p:txBody>
      </p:sp>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6" name="5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507BDF1A-3A98-4D76-917B-4FB2F24FA7AB}" type="datetime1">
              <a:rPr lang="es-CL" smtClean="0"/>
              <a:t>08-05-2011</a:t>
            </a:fld>
            <a:endParaRPr lang="es-CL"/>
          </a:p>
        </p:txBody>
      </p:sp>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6" name="5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CEBDA99D-E4DC-44BE-8E94-8D1884D2E9E4}" type="datetime1">
              <a:rPr lang="es-CL" smtClean="0"/>
              <a:t>08-05-2011</a:t>
            </a:fld>
            <a:endParaRPr lang="es-CL"/>
          </a:p>
        </p:txBody>
      </p:sp>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6" name="5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F8F1ACEB-5F2F-441E-BDB2-70C1C8B2FB07}" type="datetime1">
              <a:rPr lang="es-CL" smtClean="0"/>
              <a:t>08-05-2011</a:t>
            </a:fld>
            <a:endParaRPr lang="es-CL"/>
          </a:p>
        </p:txBody>
      </p:sp>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6" name="5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78D867B-488C-45C0-B558-AA5E8147F4F5}" type="datetime1">
              <a:rPr lang="es-CL" smtClean="0"/>
              <a:t>08-05-2011</a:t>
            </a:fld>
            <a:endParaRPr lang="es-CL"/>
          </a:p>
        </p:txBody>
      </p:sp>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6" name="5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F49844BF-2C76-477F-A7FE-9867AD2216DD}" type="datetime1">
              <a:rPr lang="es-CL" smtClean="0"/>
              <a:t>08-05-2011</a:t>
            </a:fld>
            <a:endParaRPr lang="es-CL"/>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7" name="6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5275C9CB-23C8-4455-8CC0-5801A0303350}" type="datetime1">
              <a:rPr lang="es-CL" smtClean="0"/>
              <a:t>08-05-2011</a:t>
            </a:fld>
            <a:endParaRPr lang="es-CL"/>
          </a:p>
        </p:txBody>
      </p:sp>
      <p:sp>
        <p:nvSpPr>
          <p:cNvPr id="8" name="7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9" name="8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B6F42B99-EA74-465F-9C54-1E9B73299B9D}" type="datetime1">
              <a:rPr lang="es-CL" smtClean="0"/>
              <a:t>08-05-2011</a:t>
            </a:fld>
            <a:endParaRPr lang="es-CL"/>
          </a:p>
        </p:txBody>
      </p:sp>
      <p:sp>
        <p:nvSpPr>
          <p:cNvPr id="4" name="3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5" name="4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482AA01-A407-4BA9-81B2-BBD6323F1C70}" type="datetime1">
              <a:rPr lang="es-CL" smtClean="0"/>
              <a:t>08-05-2011</a:t>
            </a:fld>
            <a:endParaRPr lang="es-CL"/>
          </a:p>
        </p:txBody>
      </p:sp>
      <p:sp>
        <p:nvSpPr>
          <p:cNvPr id="3" name="2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4" name="3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FDEF7A0-58FF-475C-840B-C1FFD73C9548}" type="datetime1">
              <a:rPr lang="es-CL" smtClean="0"/>
              <a:t>08-05-2011</a:t>
            </a:fld>
            <a:endParaRPr lang="es-CL"/>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7" name="6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48381A7-7879-44A9-BDEE-FD969A36F333}" type="datetime1">
              <a:rPr lang="es-CL" smtClean="0"/>
              <a:t>08-05-2011</a:t>
            </a:fld>
            <a:endParaRPr lang="es-CL"/>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
        <p:nvSpPr>
          <p:cNvPr id="7" name="6 Marcador de número de diapositiva"/>
          <p:cNvSpPr>
            <a:spLocks noGrp="1"/>
          </p:cNvSpPr>
          <p:nvPr>
            <p:ph type="sldNum" sz="quarter" idx="12"/>
          </p:nvPr>
        </p:nvSpPr>
        <p:spPr/>
        <p:txBody>
          <a:bodyPr/>
          <a:lstStyle/>
          <a:p>
            <a:fld id="{319D36D7-6529-4F41-BDE1-B2497B933CAA}"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7F75A7-01FB-45B7-9BDB-DD569EB8445D}" type="datetime1">
              <a:rPr lang="es-CL" smtClean="0"/>
              <a:t>08-05-2011</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smtClean="0"/>
              <a:t>Derechos Reservados©Taller de proyectos - U. Chile 2010</a:t>
            </a:r>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9D36D7-6529-4F41-BDE1-B2497B933CAA}"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1714488"/>
            <a:ext cx="7772400" cy="1254001"/>
          </a:xfrm>
        </p:spPr>
        <p:txBody>
          <a:bodyPr>
            <a:noAutofit/>
          </a:bodyPr>
          <a:lstStyle/>
          <a:p>
            <a:r>
              <a:rPr lang="es-ES" sz="2000" dirty="0" smtClean="0"/>
              <a:t>“Diseño de procesos para la producción de Biocombustibles”</a:t>
            </a:r>
            <a:r>
              <a:rPr lang="es-ES" dirty="0" smtClean="0"/>
              <a:t/>
            </a:r>
            <a:br>
              <a:rPr lang="es-ES" dirty="0" smtClean="0"/>
            </a:br>
            <a:r>
              <a:rPr lang="es-ES" dirty="0" smtClean="0"/>
              <a:t>Balances de </a:t>
            </a:r>
            <a:r>
              <a:rPr lang="es-ES" dirty="0" smtClean="0"/>
              <a:t>Masa con Reacción  (</a:t>
            </a:r>
            <a:r>
              <a:rPr lang="es-ES" dirty="0" err="1" smtClean="0"/>
              <a:t>Bio</a:t>
            </a:r>
            <a:r>
              <a:rPr lang="es-ES" dirty="0" smtClean="0"/>
              <a:t>) Química</a:t>
            </a:r>
            <a:endParaRPr lang="es-CL" dirty="0"/>
          </a:p>
        </p:txBody>
      </p:sp>
      <p:pic>
        <p:nvPicPr>
          <p:cNvPr id="8" name="Picture 4" descr="C:\Documents and Settings\Administrador\Application Data\SSH\temp\Logo1_Transparente.gif"/>
          <p:cNvPicPr>
            <a:picLocks noChangeAspect="1" noChangeArrowheads="1"/>
          </p:cNvPicPr>
          <p:nvPr/>
        </p:nvPicPr>
        <p:blipFill>
          <a:blip r:embed="rId2" cstate="print"/>
          <a:srcRect r="42500"/>
          <a:stretch>
            <a:fillRect/>
          </a:stretch>
        </p:blipFill>
        <p:spPr bwMode="auto">
          <a:xfrm>
            <a:off x="0" y="142852"/>
            <a:ext cx="1572206" cy="884960"/>
          </a:xfrm>
          <a:prstGeom prst="rect">
            <a:avLst/>
          </a:prstGeom>
          <a:noFill/>
        </p:spPr>
      </p:pic>
      <p:pic>
        <p:nvPicPr>
          <p:cNvPr id="5" name="Picture 3"/>
          <p:cNvPicPr>
            <a:picLocks noChangeAspect="1" noChangeArrowheads="1"/>
          </p:cNvPicPr>
          <p:nvPr/>
        </p:nvPicPr>
        <p:blipFill>
          <a:blip r:embed="rId3" cstate="print"/>
          <a:srcRect/>
          <a:stretch>
            <a:fillRect/>
          </a:stretch>
        </p:blipFill>
        <p:spPr bwMode="auto">
          <a:xfrm>
            <a:off x="7315221" y="5500702"/>
            <a:ext cx="1828779" cy="1085725"/>
          </a:xfrm>
          <a:prstGeom prst="rect">
            <a:avLst/>
          </a:prstGeom>
          <a:noFill/>
          <a:ln w="9525">
            <a:noFill/>
            <a:miter lim="800000"/>
            <a:headEnd/>
            <a:tailEnd/>
          </a:ln>
          <a:effectLst/>
        </p:spPr>
      </p:pic>
      <p:sp>
        <p:nvSpPr>
          <p:cNvPr id="11" name="10 Rectángulo"/>
          <p:cNvSpPr/>
          <p:nvPr/>
        </p:nvSpPr>
        <p:spPr>
          <a:xfrm>
            <a:off x="928662" y="4000504"/>
            <a:ext cx="7000924" cy="1569660"/>
          </a:xfrm>
          <a:prstGeom prst="rect">
            <a:avLst/>
          </a:prstGeom>
        </p:spPr>
        <p:txBody>
          <a:bodyPr wrap="square">
            <a:spAutoFit/>
          </a:bodyPr>
          <a:lstStyle/>
          <a:p>
            <a:pPr algn="ctr">
              <a:defRPr/>
            </a:pPr>
            <a:r>
              <a:rPr lang="es-ES" sz="2400" dirty="0" err="1" smtClean="0">
                <a:solidFill>
                  <a:schemeClr val="tx2"/>
                </a:solidFill>
              </a:rPr>
              <a:t>Profs</a:t>
            </a:r>
            <a:r>
              <a:rPr lang="es-ES" sz="2400" dirty="0" smtClean="0">
                <a:solidFill>
                  <a:schemeClr val="tx2"/>
                </a:solidFill>
              </a:rPr>
              <a:t>. </a:t>
            </a:r>
            <a:r>
              <a:rPr lang="es-ES" sz="2400" dirty="0" err="1" smtClean="0">
                <a:solidFill>
                  <a:schemeClr val="tx2"/>
                </a:solidFill>
              </a:rPr>
              <a:t>M.Elena</a:t>
            </a:r>
            <a:r>
              <a:rPr lang="es-ES" sz="2400" dirty="0" smtClean="0">
                <a:solidFill>
                  <a:schemeClr val="tx2"/>
                </a:solidFill>
              </a:rPr>
              <a:t> Lienqueo y Oriana Salazar</a:t>
            </a:r>
          </a:p>
          <a:p>
            <a:pPr algn="ctr">
              <a:defRPr/>
            </a:pPr>
            <a:r>
              <a:rPr lang="es-ES" dirty="0" smtClean="0">
                <a:solidFill>
                  <a:schemeClr val="tx2"/>
                </a:solidFill>
              </a:rPr>
              <a:t>Centro de Ing. Bioquímica y Biotecnología</a:t>
            </a:r>
          </a:p>
          <a:p>
            <a:pPr algn="ctr">
              <a:defRPr/>
            </a:pPr>
            <a:r>
              <a:rPr lang="es-ES" dirty="0" smtClean="0">
                <a:solidFill>
                  <a:schemeClr val="tx2"/>
                </a:solidFill>
              </a:rPr>
              <a:t>Facultad de Ciencias. Físicas y Matemáticas</a:t>
            </a:r>
          </a:p>
          <a:p>
            <a:pPr algn="ctr">
              <a:defRPr/>
            </a:pPr>
            <a:r>
              <a:rPr lang="es-ES" dirty="0" smtClean="0">
                <a:solidFill>
                  <a:schemeClr val="tx2"/>
                </a:solidFill>
              </a:rPr>
              <a:t>Universidad de Chile</a:t>
            </a:r>
          </a:p>
          <a:p>
            <a:pPr algn="ctr">
              <a:defRPr/>
            </a:pPr>
            <a:r>
              <a:rPr lang="es-ES" dirty="0" smtClean="0">
                <a:solidFill>
                  <a:schemeClr val="tx2"/>
                </a:solidFill>
              </a:rPr>
              <a:t>Plaza </a:t>
            </a:r>
            <a:r>
              <a:rPr lang="es-ES" dirty="0" err="1" smtClean="0">
                <a:solidFill>
                  <a:schemeClr val="tx2"/>
                </a:solidFill>
              </a:rPr>
              <a:t>Ercilla</a:t>
            </a:r>
            <a:r>
              <a:rPr lang="es-ES" dirty="0" smtClean="0">
                <a:solidFill>
                  <a:schemeClr val="tx2"/>
                </a:solidFill>
              </a:rPr>
              <a:t> 847</a:t>
            </a:r>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00063"/>
            <a:ext cx="7772400" cy="5856287"/>
          </a:xfrm>
        </p:spPr>
        <p:txBody>
          <a:bodyPr/>
          <a:lstStyle/>
          <a:p>
            <a:pPr eaLnBrk="1" hangingPunct="1"/>
            <a:r>
              <a:rPr lang="en-US" dirty="0" err="1" smtClean="0"/>
              <a:t>Biomasa</a:t>
            </a:r>
            <a:r>
              <a:rPr lang="en-US" dirty="0" smtClean="0"/>
              <a:t> = CH</a:t>
            </a:r>
            <a:r>
              <a:rPr lang="el-GR" baseline="-25000" dirty="0" smtClean="0"/>
              <a:t>α</a:t>
            </a:r>
            <a:r>
              <a:rPr lang="en-US" dirty="0" smtClean="0"/>
              <a:t>O</a:t>
            </a:r>
            <a:r>
              <a:rPr lang="el-GR" baseline="-25000" dirty="0" smtClean="0"/>
              <a:t>β</a:t>
            </a:r>
            <a:r>
              <a:rPr lang="en-US" dirty="0" smtClean="0"/>
              <a:t>N</a:t>
            </a:r>
            <a:r>
              <a:rPr lang="el-GR" baseline="-25000" dirty="0" smtClean="0"/>
              <a:t>γ</a:t>
            </a:r>
            <a:r>
              <a:rPr lang="en-US" dirty="0" smtClean="0"/>
              <a:t> </a:t>
            </a:r>
          </a:p>
          <a:p>
            <a:pPr eaLnBrk="1" hangingPunct="1"/>
            <a:r>
              <a:rPr lang="en-US" dirty="0" smtClean="0"/>
              <a:t>En </a:t>
            </a:r>
            <a:r>
              <a:rPr lang="en-US" i="1" dirty="0" err="1" smtClean="0"/>
              <a:t>E.coli</a:t>
            </a:r>
            <a:r>
              <a:rPr lang="en-US" dirty="0" smtClean="0"/>
              <a:t> = 90-95 % </a:t>
            </a:r>
            <a:r>
              <a:rPr lang="en-US" dirty="0" err="1" smtClean="0"/>
              <a:t>biomasa</a:t>
            </a:r>
            <a:r>
              <a:rPr lang="en-US" dirty="0" smtClean="0"/>
              <a:t> </a:t>
            </a:r>
            <a:r>
              <a:rPr lang="en-US" dirty="0" err="1" smtClean="0"/>
              <a:t>consiste</a:t>
            </a:r>
            <a:r>
              <a:rPr lang="en-US" dirty="0" smtClean="0"/>
              <a:t> de C, H, O y N (</a:t>
            </a:r>
            <a:r>
              <a:rPr lang="en-US" dirty="0" err="1" smtClean="0"/>
              <a:t>Ver</a:t>
            </a:r>
            <a:r>
              <a:rPr lang="en-US" dirty="0" smtClean="0"/>
              <a:t> </a:t>
            </a:r>
            <a:r>
              <a:rPr lang="en-US" dirty="0" err="1" smtClean="0"/>
              <a:t>Tabla</a:t>
            </a:r>
            <a:r>
              <a:rPr lang="en-US" dirty="0" smtClean="0"/>
              <a:t>)</a:t>
            </a:r>
          </a:p>
          <a:p>
            <a:pPr eaLnBrk="1" hangingPunct="1">
              <a:buFont typeface="Wingdings" pitchFamily="2" charset="2"/>
              <a:buNone/>
            </a:pPr>
            <a:endParaRPr lang="ms-MY" dirty="0" smtClean="0"/>
          </a:p>
        </p:txBody>
      </p:sp>
      <p:pic>
        <p:nvPicPr>
          <p:cNvPr id="52226" name="Picture 2" descr="C:\Users\User\Desktop\Untitled-2.jpg"/>
          <p:cNvPicPr>
            <a:picLocks noChangeAspect="1" noChangeArrowheads="1"/>
          </p:cNvPicPr>
          <p:nvPr/>
        </p:nvPicPr>
        <p:blipFill>
          <a:blip r:embed="rId2" cstate="print"/>
          <a:srcRect/>
          <a:stretch>
            <a:fillRect/>
          </a:stretch>
        </p:blipFill>
        <p:spPr bwMode="auto">
          <a:xfrm>
            <a:off x="2428875" y="2197967"/>
            <a:ext cx="4286265" cy="4452071"/>
          </a:xfrm>
          <a:prstGeom prst="rect">
            <a:avLst/>
          </a:prstGeom>
          <a:noFill/>
          <a:ln w="9525">
            <a:noFill/>
            <a:miter lim="800000"/>
            <a:headEnd/>
            <a:tailEnd/>
          </a:ln>
        </p:spPr>
      </p:pic>
      <p:sp>
        <p:nvSpPr>
          <p:cNvPr id="4" name="TextBox 3"/>
          <p:cNvSpPr txBox="1"/>
          <p:nvPr/>
        </p:nvSpPr>
        <p:spPr>
          <a:xfrm>
            <a:off x="0" y="6611938"/>
            <a:ext cx="9144000" cy="254000"/>
          </a:xfrm>
          <a:prstGeom prst="rect">
            <a:avLst/>
          </a:prstGeom>
          <a:noFill/>
        </p:spPr>
        <p:txBody>
          <a:bodyPr>
            <a:spAutoFit/>
          </a:bodyPr>
          <a:lstStyle/>
          <a:p>
            <a:pPr>
              <a:defRPr/>
            </a:pPr>
            <a:r>
              <a:rPr lang="en-US" sz="1050" dirty="0"/>
              <a:t>* </a:t>
            </a:r>
            <a:r>
              <a:rPr lang="en-US" sz="1050" dirty="0" err="1" smtClean="0"/>
              <a:t>Bioprocessing</a:t>
            </a:r>
            <a:r>
              <a:rPr lang="en-US" sz="1050" dirty="0" smtClean="0"/>
              <a:t> </a:t>
            </a:r>
            <a:r>
              <a:rPr lang="en-US" sz="1050" dirty="0"/>
              <a:t>Engineering Principles’ by Pauline M. Doran </a:t>
            </a:r>
            <a:r>
              <a:rPr lang="en-US" sz="1050" dirty="0" smtClean="0"/>
              <a:t>1995.</a:t>
            </a:r>
            <a:endParaRPr lang="en-US" sz="1050" dirty="0"/>
          </a:p>
        </p:txBody>
      </p:sp>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fade">
                                      <p:cBhvr>
                                        <p:cTn id="7" dur="2000"/>
                                        <p:tgtEl>
                                          <p:spTgt spid="5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descr="C:\Users\User\Desktop\Untitled-6.jpg"/>
          <p:cNvPicPr>
            <a:picLocks noChangeAspect="1" noChangeArrowheads="1"/>
          </p:cNvPicPr>
          <p:nvPr/>
        </p:nvPicPr>
        <p:blipFill>
          <a:blip r:embed="rId2" cstate="print"/>
          <a:srcRect/>
          <a:stretch>
            <a:fillRect/>
          </a:stretch>
        </p:blipFill>
        <p:spPr bwMode="auto">
          <a:xfrm>
            <a:off x="0" y="897414"/>
            <a:ext cx="8572528" cy="5960586"/>
          </a:xfrm>
          <a:prstGeom prst="rect">
            <a:avLst/>
          </a:prstGeom>
          <a:noFill/>
          <a:ln w="9525">
            <a:noFill/>
            <a:miter lim="800000"/>
            <a:headEnd/>
            <a:tailEnd/>
          </a:ln>
        </p:spPr>
      </p:pic>
      <p:sp>
        <p:nvSpPr>
          <p:cNvPr id="4" name="TextBox 4"/>
          <p:cNvSpPr txBox="1"/>
          <p:nvPr/>
        </p:nvSpPr>
        <p:spPr>
          <a:xfrm>
            <a:off x="0" y="142852"/>
            <a:ext cx="9144000" cy="523220"/>
          </a:xfrm>
          <a:prstGeom prst="rect">
            <a:avLst/>
          </a:prstGeom>
          <a:noFill/>
        </p:spPr>
        <p:txBody>
          <a:bodyPr>
            <a:spAutoFit/>
          </a:bodyPr>
          <a:lstStyle/>
          <a:p>
            <a:pPr algn="ctr">
              <a:defRPr/>
            </a:pPr>
            <a:r>
              <a:rPr lang="en-US" sz="2800" dirty="0" err="1" smtClean="0"/>
              <a:t>Fórmula</a:t>
            </a:r>
            <a:r>
              <a:rPr lang="en-US" sz="2800" dirty="0" smtClean="0"/>
              <a:t> </a:t>
            </a:r>
            <a:r>
              <a:rPr lang="en-US" sz="2800" dirty="0" smtClean="0"/>
              <a:t>de </a:t>
            </a:r>
            <a:r>
              <a:rPr lang="en-US" sz="2800" dirty="0" err="1" smtClean="0"/>
              <a:t>diferentes</a:t>
            </a:r>
            <a:r>
              <a:rPr lang="en-US" sz="2800" dirty="0" smtClean="0"/>
              <a:t> </a:t>
            </a:r>
            <a:r>
              <a:rPr lang="en-US" sz="2800" dirty="0" err="1" smtClean="0"/>
              <a:t>m.o</a:t>
            </a:r>
            <a:endParaRPr lang="en-US" sz="2000" dirty="0"/>
          </a:p>
        </p:txBody>
      </p:sp>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Users\User\Desktop\Untitled-4.jpg"/>
          <p:cNvPicPr>
            <a:picLocks noChangeAspect="1" noChangeArrowheads="1"/>
          </p:cNvPicPr>
          <p:nvPr/>
        </p:nvPicPr>
        <p:blipFill>
          <a:blip r:embed="rId2" cstate="print"/>
          <a:srcRect/>
          <a:stretch>
            <a:fillRect/>
          </a:stretch>
        </p:blipFill>
        <p:spPr bwMode="auto">
          <a:xfrm>
            <a:off x="1928794" y="2000240"/>
            <a:ext cx="5335581" cy="3249767"/>
          </a:xfrm>
          <a:prstGeom prst="rect">
            <a:avLst/>
          </a:prstGeom>
          <a:noFill/>
          <a:ln w="9525">
            <a:noFill/>
            <a:miter lim="800000"/>
            <a:headEnd/>
            <a:tailEnd/>
          </a:ln>
        </p:spPr>
      </p:pic>
      <p:pic>
        <p:nvPicPr>
          <p:cNvPr id="34819" name="Picture 2" descr="C:\Users\User\Desktop\Untitled-1.jpg"/>
          <p:cNvPicPr>
            <a:picLocks noChangeAspect="1" noChangeArrowheads="1"/>
          </p:cNvPicPr>
          <p:nvPr/>
        </p:nvPicPr>
        <p:blipFill>
          <a:blip r:embed="rId3" cstate="print"/>
          <a:srcRect/>
          <a:stretch>
            <a:fillRect/>
          </a:stretch>
        </p:blipFill>
        <p:spPr bwMode="auto">
          <a:xfrm>
            <a:off x="1000100" y="857232"/>
            <a:ext cx="7227887" cy="949325"/>
          </a:xfrm>
          <a:prstGeom prst="rect">
            <a:avLst/>
          </a:prstGeom>
          <a:noFill/>
          <a:ln w="9525">
            <a:noFill/>
            <a:miter lim="800000"/>
            <a:headEnd/>
            <a:tailEnd/>
          </a:ln>
        </p:spPr>
      </p:pic>
      <p:sp>
        <p:nvSpPr>
          <p:cNvPr id="34820" name="TextBox 5"/>
          <p:cNvSpPr txBox="1">
            <a:spLocks noChangeArrowheads="1"/>
          </p:cNvSpPr>
          <p:nvPr/>
        </p:nvSpPr>
        <p:spPr bwMode="auto">
          <a:xfrm>
            <a:off x="1000101" y="500063"/>
            <a:ext cx="2270150" cy="369887"/>
          </a:xfrm>
          <a:prstGeom prst="rect">
            <a:avLst/>
          </a:prstGeom>
          <a:noFill/>
          <a:ln w="9525">
            <a:noFill/>
            <a:miter lim="800000"/>
            <a:headEnd/>
            <a:tailEnd/>
          </a:ln>
        </p:spPr>
        <p:txBody>
          <a:bodyPr wrap="square">
            <a:spAutoFit/>
          </a:bodyPr>
          <a:lstStyle/>
          <a:p>
            <a:r>
              <a:rPr lang="en-US" dirty="0" err="1" smtClean="0">
                <a:latin typeface="Calibri" pitchFamily="34" charset="0"/>
              </a:rPr>
              <a:t>Ejemplo</a:t>
            </a:r>
            <a:r>
              <a:rPr lang="en-US" dirty="0" smtClean="0">
                <a:latin typeface="Calibri" pitchFamily="34" charset="0"/>
              </a:rPr>
              <a:t> de </a:t>
            </a:r>
            <a:r>
              <a:rPr lang="en-US" dirty="0" err="1" smtClean="0">
                <a:latin typeface="Calibri" pitchFamily="34" charset="0"/>
              </a:rPr>
              <a:t>Cálculos</a:t>
            </a:r>
            <a:endParaRPr lang="ms-MY" dirty="0">
              <a:latin typeface="Calibri" pitchFamily="34" charset="0"/>
            </a:endParaRPr>
          </a:p>
        </p:txBody>
      </p:sp>
      <p:sp>
        <p:nvSpPr>
          <p:cNvPr id="6" name="TextBox 5"/>
          <p:cNvSpPr txBox="1">
            <a:spLocks noChangeArrowheads="1"/>
          </p:cNvSpPr>
          <p:nvPr/>
        </p:nvSpPr>
        <p:spPr bwMode="auto">
          <a:xfrm>
            <a:off x="571472" y="5500702"/>
            <a:ext cx="7715304" cy="646331"/>
          </a:xfrm>
          <a:prstGeom prst="rect">
            <a:avLst/>
          </a:prstGeom>
          <a:noFill/>
          <a:ln w="9525">
            <a:noFill/>
            <a:miter lim="800000"/>
            <a:headEnd/>
            <a:tailEnd/>
          </a:ln>
        </p:spPr>
        <p:txBody>
          <a:bodyPr wrap="square">
            <a:spAutoFit/>
          </a:bodyPr>
          <a:lstStyle/>
          <a:p>
            <a:r>
              <a:rPr lang="en-US" dirty="0" smtClean="0">
                <a:latin typeface="Calibri" pitchFamily="34" charset="0"/>
              </a:rPr>
              <a:t>Las </a:t>
            </a:r>
            <a:r>
              <a:rPr lang="en-US" dirty="0" err="1" smtClean="0">
                <a:latin typeface="Calibri" pitchFamily="34" charset="0"/>
              </a:rPr>
              <a:t>incognitas</a:t>
            </a:r>
            <a:r>
              <a:rPr lang="en-US" dirty="0" smtClean="0">
                <a:latin typeface="Calibri" pitchFamily="34" charset="0"/>
              </a:rPr>
              <a:t> son 5 (</a:t>
            </a:r>
            <a:r>
              <a:rPr lang="en-US" dirty="0" err="1" smtClean="0">
                <a:latin typeface="Calibri" pitchFamily="34" charset="0"/>
              </a:rPr>
              <a:t>a,b,c,d,y,e</a:t>
            </a:r>
            <a:r>
              <a:rPr lang="en-US" dirty="0" smtClean="0">
                <a:latin typeface="Calibri" pitchFamily="34" charset="0"/>
              </a:rPr>
              <a:t>). (</a:t>
            </a:r>
            <a:r>
              <a:rPr lang="en-US" dirty="0" err="1" smtClean="0">
                <a:latin typeface="Calibri" pitchFamily="34" charset="0"/>
              </a:rPr>
              <a:t>Puede</a:t>
            </a:r>
            <a:r>
              <a:rPr lang="en-US" dirty="0" smtClean="0">
                <a:latin typeface="Calibri" pitchFamily="34" charset="0"/>
              </a:rPr>
              <a:t> </a:t>
            </a:r>
            <a:r>
              <a:rPr lang="en-US" dirty="0" err="1" smtClean="0">
                <a:latin typeface="Calibri" pitchFamily="34" charset="0"/>
              </a:rPr>
              <a:t>existir</a:t>
            </a:r>
            <a:r>
              <a:rPr lang="en-US" dirty="0" smtClean="0">
                <a:latin typeface="Calibri" pitchFamily="34" charset="0"/>
              </a:rPr>
              <a:t> </a:t>
            </a:r>
            <a:r>
              <a:rPr lang="en-US" dirty="0" err="1" smtClean="0">
                <a:latin typeface="Calibri" pitchFamily="34" charset="0"/>
              </a:rPr>
              <a:t>algun</a:t>
            </a:r>
            <a:r>
              <a:rPr lang="en-US" dirty="0" smtClean="0">
                <a:latin typeface="Calibri" pitchFamily="34" charset="0"/>
              </a:rPr>
              <a:t> </a:t>
            </a:r>
            <a:r>
              <a:rPr lang="en-US" dirty="0" err="1" smtClean="0">
                <a:latin typeface="Calibri" pitchFamily="34" charset="0"/>
              </a:rPr>
              <a:t>producto</a:t>
            </a:r>
            <a:r>
              <a:rPr lang="en-US" dirty="0" smtClean="0">
                <a:latin typeface="Calibri" pitchFamily="34" charset="0"/>
              </a:rPr>
              <a:t> con </a:t>
            </a:r>
            <a:r>
              <a:rPr lang="en-US" dirty="0" err="1" smtClean="0">
                <a:latin typeface="Calibri" pitchFamily="34" charset="0"/>
              </a:rPr>
              <a:t>eficiente</a:t>
            </a:r>
            <a:r>
              <a:rPr lang="en-US" dirty="0" smtClean="0">
                <a:latin typeface="Calibri" pitchFamily="34" charset="0"/>
              </a:rPr>
              <a:t> f). </a:t>
            </a:r>
            <a:r>
              <a:rPr lang="en-US" dirty="0" err="1" smtClean="0">
                <a:latin typeface="Calibri" pitchFamily="34" charset="0"/>
              </a:rPr>
              <a:t>Luego</a:t>
            </a:r>
            <a:r>
              <a:rPr lang="en-US" dirty="0" smtClean="0">
                <a:latin typeface="Calibri" pitchFamily="34" charset="0"/>
              </a:rPr>
              <a:t> se </a:t>
            </a:r>
            <a:r>
              <a:rPr lang="en-US" dirty="0" err="1" smtClean="0">
                <a:latin typeface="Calibri" pitchFamily="34" charset="0"/>
              </a:rPr>
              <a:t>requiere</a:t>
            </a:r>
            <a:r>
              <a:rPr lang="en-US" dirty="0" smtClean="0">
                <a:latin typeface="Calibri" pitchFamily="34" charset="0"/>
              </a:rPr>
              <a:t> a lo </a:t>
            </a:r>
            <a:r>
              <a:rPr lang="en-US" dirty="0" err="1" smtClean="0">
                <a:latin typeface="Calibri" pitchFamily="34" charset="0"/>
              </a:rPr>
              <a:t>menos</a:t>
            </a:r>
            <a:r>
              <a:rPr lang="en-US" dirty="0" smtClean="0">
                <a:latin typeface="Calibri" pitchFamily="34" charset="0"/>
              </a:rPr>
              <a:t> de </a:t>
            </a:r>
            <a:r>
              <a:rPr lang="en-US" dirty="0" err="1" smtClean="0">
                <a:latin typeface="Calibri" pitchFamily="34" charset="0"/>
              </a:rPr>
              <a:t>una</a:t>
            </a:r>
            <a:r>
              <a:rPr lang="en-US" dirty="0" smtClean="0">
                <a:latin typeface="Calibri" pitchFamily="34" charset="0"/>
              </a:rPr>
              <a:t> </a:t>
            </a:r>
            <a:r>
              <a:rPr lang="en-US" dirty="0" err="1" smtClean="0">
                <a:latin typeface="Calibri" pitchFamily="34" charset="0"/>
              </a:rPr>
              <a:t>ecuación</a:t>
            </a:r>
            <a:r>
              <a:rPr lang="en-US" dirty="0" smtClean="0">
                <a:latin typeface="Calibri" pitchFamily="34" charset="0"/>
              </a:rPr>
              <a:t> </a:t>
            </a:r>
            <a:r>
              <a:rPr lang="en-US" dirty="0" err="1" smtClean="0">
                <a:latin typeface="Calibri" pitchFamily="34" charset="0"/>
              </a:rPr>
              <a:t>más</a:t>
            </a:r>
            <a:r>
              <a:rPr lang="en-US" dirty="0" smtClean="0">
                <a:latin typeface="Calibri" pitchFamily="34" charset="0"/>
              </a:rPr>
              <a:t>.</a:t>
            </a:r>
            <a:endParaRPr lang="ms-MY" dirty="0">
              <a:latin typeface="Calibri" pitchFamily="34" charset="0"/>
            </a:endParaRPr>
          </a:p>
        </p:txBody>
      </p:sp>
      <p:sp>
        <p:nvSpPr>
          <p:cNvPr id="7" name="6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0100" y="214291"/>
            <a:ext cx="7772400" cy="1071570"/>
          </a:xfrm>
        </p:spPr>
        <p:txBody>
          <a:bodyPr/>
          <a:lstStyle/>
          <a:p>
            <a:pPr eaLnBrk="1" hangingPunct="1"/>
            <a:r>
              <a:rPr lang="en-US" sz="2800" dirty="0" err="1" smtClean="0"/>
              <a:t>Generalmente</a:t>
            </a:r>
            <a:r>
              <a:rPr lang="en-US" sz="2800" dirty="0" smtClean="0"/>
              <a:t> se </a:t>
            </a:r>
            <a:r>
              <a:rPr lang="en-US" sz="2800" dirty="0" err="1" smtClean="0"/>
              <a:t>ultiliza</a:t>
            </a:r>
            <a:r>
              <a:rPr lang="en-US" sz="2800" dirty="0" smtClean="0"/>
              <a:t> </a:t>
            </a:r>
            <a:r>
              <a:rPr lang="en-US" sz="2800" dirty="0" err="1" smtClean="0"/>
              <a:t>una</a:t>
            </a:r>
            <a:r>
              <a:rPr lang="en-US" sz="2800" dirty="0" smtClean="0"/>
              <a:t> </a:t>
            </a:r>
            <a:r>
              <a:rPr lang="en-US" sz="2800" dirty="0" err="1" smtClean="0"/>
              <a:t>razón</a:t>
            </a:r>
            <a:r>
              <a:rPr lang="en-US" sz="2800" dirty="0" smtClean="0"/>
              <a:t> de </a:t>
            </a:r>
            <a:r>
              <a:rPr lang="en-US" sz="2800" dirty="0" err="1" smtClean="0"/>
              <a:t>respiración</a:t>
            </a:r>
            <a:r>
              <a:rPr lang="en-US" sz="2800" dirty="0" smtClean="0"/>
              <a:t>, RQ.</a:t>
            </a:r>
            <a:endParaRPr lang="ms-MY" dirty="0" smtClean="0"/>
          </a:p>
        </p:txBody>
      </p:sp>
      <p:pic>
        <p:nvPicPr>
          <p:cNvPr id="35843" name="Picture 2" descr="C:\Users\User\Desktop\Untitled-5.jpg"/>
          <p:cNvPicPr>
            <a:picLocks noChangeAspect="1" noChangeArrowheads="1"/>
          </p:cNvPicPr>
          <p:nvPr/>
        </p:nvPicPr>
        <p:blipFill>
          <a:blip r:embed="rId3" cstate="print"/>
          <a:srcRect/>
          <a:stretch>
            <a:fillRect/>
          </a:stretch>
        </p:blipFill>
        <p:spPr bwMode="auto">
          <a:xfrm>
            <a:off x="2214546" y="1214422"/>
            <a:ext cx="5429250" cy="1420812"/>
          </a:xfrm>
          <a:prstGeom prst="rect">
            <a:avLst/>
          </a:prstGeom>
          <a:noFill/>
          <a:ln w="9525">
            <a:noFill/>
            <a:miter lim="800000"/>
            <a:headEnd/>
            <a:tailEnd/>
          </a:ln>
        </p:spPr>
      </p:pic>
      <p:sp>
        <p:nvSpPr>
          <p:cNvPr id="5" name="Content Placeholder 2"/>
          <p:cNvSpPr txBox="1">
            <a:spLocks/>
          </p:cNvSpPr>
          <p:nvPr/>
        </p:nvSpPr>
        <p:spPr bwMode="auto">
          <a:xfrm>
            <a:off x="928662" y="3286124"/>
            <a:ext cx="7772400" cy="10715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u"/>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En</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ea typeface="+mn-ea"/>
                <a:cs typeface="+mn-cs"/>
              </a:rPr>
              <a:t> el </a:t>
            </a:r>
            <a:r>
              <a:rPr kumimoji="0" lang="en-US" sz="2800" b="0" i="0" u="none" strike="noStrike" kern="0" cap="none" spc="0" normalizeH="0" noProof="0" dirty="0" err="1" smtClean="0">
                <a:ln>
                  <a:noFill/>
                </a:ln>
                <a:solidFill>
                  <a:schemeClr val="tx1"/>
                </a:solidFill>
                <a:effectLst>
                  <a:outerShdw blurRad="38100" dist="38100" dir="2700000" algn="tl">
                    <a:srgbClr val="000000"/>
                  </a:outerShdw>
                </a:effectLst>
                <a:uLnTx/>
                <a:uFillTx/>
                <a:latin typeface="+mn-lt"/>
                <a:ea typeface="+mn-ea"/>
                <a:cs typeface="+mn-cs"/>
              </a:rPr>
              <a:t>caso</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ea typeface="+mn-ea"/>
                <a:cs typeface="+mn-cs"/>
              </a:rPr>
              <a:t> de </a:t>
            </a:r>
            <a:r>
              <a:rPr kumimoji="0" lang="en-US" sz="2800" b="0" i="0" u="none" strike="noStrike" kern="0" cap="none" spc="0" normalizeH="0" noProof="0" dirty="0" err="1" smtClean="0">
                <a:ln>
                  <a:noFill/>
                </a:ln>
                <a:solidFill>
                  <a:schemeClr val="tx1"/>
                </a:solidFill>
                <a:effectLst>
                  <a:outerShdw blurRad="38100" dist="38100" dir="2700000" algn="tl">
                    <a:srgbClr val="000000"/>
                  </a:outerShdw>
                </a:effectLst>
                <a:uLnTx/>
                <a:uFillTx/>
                <a:latin typeface="+mn-lt"/>
                <a:ea typeface="+mn-ea"/>
                <a:cs typeface="+mn-cs"/>
              </a:rPr>
              <a:t>generarse</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en-US" sz="2800" b="0" i="0" u="none" strike="noStrike" kern="0" cap="none" spc="0" normalizeH="0" noProof="0" dirty="0" err="1" smtClean="0">
                <a:ln>
                  <a:noFill/>
                </a:ln>
                <a:solidFill>
                  <a:schemeClr val="tx1"/>
                </a:solidFill>
                <a:effectLst>
                  <a:outerShdw blurRad="38100" dist="38100" dir="2700000" algn="tl">
                    <a:srgbClr val="000000"/>
                  </a:outerShdw>
                </a:effectLst>
                <a:uLnTx/>
                <a:uFillTx/>
                <a:latin typeface="+mn-lt"/>
                <a:ea typeface="+mn-ea"/>
                <a:cs typeface="+mn-cs"/>
              </a:rPr>
              <a:t>algún</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en-US" sz="2800" b="0" i="0" u="none" strike="noStrike" kern="0" cap="none" spc="0" normalizeH="0" noProof="0" dirty="0" err="1" smtClean="0">
                <a:ln>
                  <a:noFill/>
                </a:ln>
                <a:solidFill>
                  <a:schemeClr val="tx1"/>
                </a:solidFill>
                <a:effectLst>
                  <a:outerShdw blurRad="38100" dist="38100" dir="2700000" algn="tl">
                    <a:srgbClr val="000000"/>
                  </a:outerShdw>
                </a:effectLst>
                <a:uLnTx/>
                <a:uFillTx/>
                <a:latin typeface="+mn-lt"/>
                <a:ea typeface="+mn-ea"/>
                <a:cs typeface="+mn-cs"/>
              </a:rPr>
              <a:t>producto</a:t>
            </a:r>
            <a:r>
              <a:rPr lang="en-US" sz="2800" kern="0" dirty="0" smtClean="0">
                <a:effectLst>
                  <a:outerShdw blurRad="38100" dist="38100" dir="2700000" algn="tl">
                    <a:srgbClr val="000000"/>
                  </a:outerShdw>
                </a:effectLst>
                <a:latin typeface="+mn-lt"/>
              </a:rPr>
              <a:t>, </a:t>
            </a:r>
            <a:r>
              <a:rPr lang="en-US" sz="2800" kern="0" dirty="0" err="1" smtClean="0">
                <a:effectLst>
                  <a:outerShdw blurRad="38100" dist="38100" dir="2700000" algn="tl">
                    <a:srgbClr val="000000"/>
                  </a:outerShdw>
                </a:effectLst>
                <a:latin typeface="+mn-lt"/>
              </a:rPr>
              <a:t>razón</a:t>
            </a:r>
            <a:r>
              <a:rPr lang="en-US" sz="2800" kern="0" dirty="0" smtClean="0">
                <a:effectLst>
                  <a:outerShdw blurRad="38100" dist="38100" dir="2700000" algn="tl">
                    <a:srgbClr val="000000"/>
                  </a:outerShdw>
                </a:effectLst>
                <a:latin typeface="+mn-lt"/>
              </a:rPr>
              <a:t> </a:t>
            </a:r>
            <a:r>
              <a:rPr lang="en-US" sz="2800" kern="0" dirty="0" err="1" smtClean="0">
                <a:effectLst>
                  <a:outerShdw blurRad="38100" dist="38100" dir="2700000" algn="tl">
                    <a:srgbClr val="000000"/>
                  </a:outerShdw>
                </a:effectLst>
                <a:latin typeface="+mn-lt"/>
              </a:rPr>
              <a:t>sustrato</a:t>
            </a:r>
            <a:r>
              <a:rPr lang="en-US" sz="2800" kern="0" dirty="0" smtClean="0">
                <a:effectLst>
                  <a:outerShdw blurRad="38100" dist="38100" dir="2700000" algn="tl">
                    <a:srgbClr val="000000"/>
                  </a:outerShdw>
                </a:effectLst>
                <a:latin typeface="+mn-lt"/>
              </a:rPr>
              <a:t> </a:t>
            </a:r>
            <a:r>
              <a:rPr lang="en-US" sz="2800" kern="0" dirty="0" err="1" smtClean="0">
                <a:effectLst>
                  <a:outerShdw blurRad="38100" dist="38100" dir="2700000" algn="tl">
                    <a:srgbClr val="000000"/>
                  </a:outerShdw>
                </a:effectLst>
                <a:latin typeface="+mn-lt"/>
              </a:rPr>
              <a:t>producto</a:t>
            </a:r>
            <a:r>
              <a:rPr lang="en-US" sz="2800" kern="0" dirty="0" smtClean="0">
                <a:effectLst>
                  <a:outerShdw blurRad="38100" dist="38100" dir="2700000" algn="tl">
                    <a:srgbClr val="000000"/>
                  </a:outerShdw>
                </a:effectLst>
                <a:latin typeface="+mn-lt"/>
              </a:rPr>
              <a:t>.</a:t>
            </a:r>
            <a:endParaRPr kumimoji="0" lang="ms-MY"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p:txBody>
      </p:sp>
      <p:graphicFrame>
        <p:nvGraphicFramePr>
          <p:cNvPr id="149506" name="Object 9"/>
          <p:cNvGraphicFramePr>
            <a:graphicFrameLocks noChangeAspect="1"/>
          </p:cNvGraphicFramePr>
          <p:nvPr/>
        </p:nvGraphicFramePr>
        <p:xfrm>
          <a:off x="1149350" y="4643438"/>
          <a:ext cx="6135688" cy="652462"/>
        </p:xfrm>
        <a:graphic>
          <a:graphicData uri="http://schemas.openxmlformats.org/presentationml/2006/ole">
            <p:oleObj spid="_x0000_s30722" name="Ecuación" r:id="rId4" imgW="3365280" imgH="355320" progId="Equation.3">
              <p:embed/>
            </p:oleObj>
          </a:graphicData>
        </a:graphic>
      </p:graphicFrame>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Ejemplo Coeficientes estequiométricos para el crecimiento celular</a:t>
            </a:r>
            <a:endParaRPr lang="es-ES" sz="2800" dirty="0"/>
          </a:p>
        </p:txBody>
      </p:sp>
      <p:sp>
        <p:nvSpPr>
          <p:cNvPr id="3" name="2 Marcador de contenido"/>
          <p:cNvSpPr>
            <a:spLocks noGrp="1"/>
          </p:cNvSpPr>
          <p:nvPr>
            <p:ph idx="1"/>
          </p:nvPr>
        </p:nvSpPr>
        <p:spPr>
          <a:xfrm>
            <a:off x="285720" y="1600200"/>
            <a:ext cx="8572560" cy="4530725"/>
          </a:xfrm>
        </p:spPr>
        <p:txBody>
          <a:bodyPr/>
          <a:lstStyle/>
          <a:p>
            <a:pPr>
              <a:buNone/>
            </a:pPr>
            <a:r>
              <a:rPr lang="es-ES" sz="2800" dirty="0" smtClean="0">
                <a:solidFill>
                  <a:schemeClr val="tx2"/>
                </a:solidFill>
                <a:latin typeface="+mj-lt"/>
                <a:ea typeface="+mj-ea"/>
                <a:cs typeface="+mj-cs"/>
              </a:rPr>
              <a:t>La producción de proteína de seres  unicelulares a partir de </a:t>
            </a:r>
            <a:r>
              <a:rPr lang="es-ES" sz="2800" dirty="0" err="1" smtClean="0">
                <a:solidFill>
                  <a:schemeClr val="tx2"/>
                </a:solidFill>
                <a:latin typeface="+mj-lt"/>
                <a:ea typeface="+mj-ea"/>
                <a:cs typeface="+mj-cs"/>
              </a:rPr>
              <a:t>hexadecano</a:t>
            </a:r>
            <a:r>
              <a:rPr lang="es-ES" sz="2800" dirty="0" smtClean="0">
                <a:solidFill>
                  <a:schemeClr val="tx2"/>
                </a:solidFill>
                <a:latin typeface="+mj-lt"/>
                <a:ea typeface="+mj-ea"/>
                <a:cs typeface="+mj-cs"/>
              </a:rPr>
              <a:t> se describe mediante la siguiente ecuación:</a:t>
            </a:r>
          </a:p>
          <a:p>
            <a:pPr>
              <a:buNone/>
            </a:pPr>
            <a:r>
              <a:rPr lang="es-ES" dirty="0" smtClean="0"/>
              <a:t>C</a:t>
            </a:r>
            <a:r>
              <a:rPr lang="es-ES" baseline="-25000" dirty="0" smtClean="0"/>
              <a:t>16</a:t>
            </a:r>
            <a:r>
              <a:rPr lang="es-ES" dirty="0" smtClean="0"/>
              <a:t>H</a:t>
            </a:r>
            <a:r>
              <a:rPr lang="es-ES" baseline="-25000" dirty="0" smtClean="0"/>
              <a:t>34 </a:t>
            </a:r>
            <a:r>
              <a:rPr lang="es-ES" dirty="0" smtClean="0"/>
              <a:t>+ aO</a:t>
            </a:r>
            <a:r>
              <a:rPr lang="es-ES" baseline="-25000" dirty="0" smtClean="0"/>
              <a:t>2</a:t>
            </a:r>
            <a:r>
              <a:rPr lang="es-ES" dirty="0" smtClean="0"/>
              <a:t> + bNH</a:t>
            </a:r>
            <a:r>
              <a:rPr lang="es-ES" baseline="-25000" dirty="0" smtClean="0"/>
              <a:t>3</a:t>
            </a:r>
            <a:r>
              <a:rPr lang="es-ES" dirty="0" smtClean="0"/>
              <a:t> </a:t>
            </a:r>
            <a:r>
              <a:rPr lang="es-ES" dirty="0" smtClean="0">
                <a:sym typeface="Wingdings" pitchFamily="2" charset="2"/>
              </a:rPr>
              <a:t> </a:t>
            </a:r>
          </a:p>
          <a:p>
            <a:pPr>
              <a:buNone/>
            </a:pPr>
            <a:r>
              <a:rPr lang="es-ES" dirty="0" smtClean="0">
                <a:sym typeface="Wingdings" pitchFamily="2" charset="2"/>
              </a:rPr>
              <a:t>		c CH</a:t>
            </a:r>
            <a:r>
              <a:rPr lang="es-ES" baseline="-25000" dirty="0" smtClean="0">
                <a:sym typeface="Wingdings" pitchFamily="2" charset="2"/>
              </a:rPr>
              <a:t>1.66</a:t>
            </a:r>
            <a:r>
              <a:rPr lang="es-ES" dirty="0" smtClean="0">
                <a:sym typeface="Wingdings" pitchFamily="2" charset="2"/>
              </a:rPr>
              <a:t>O </a:t>
            </a:r>
            <a:r>
              <a:rPr lang="es-ES" baseline="-25000" dirty="0" smtClean="0">
                <a:sym typeface="Wingdings" pitchFamily="2" charset="2"/>
              </a:rPr>
              <a:t>0.27</a:t>
            </a:r>
            <a:r>
              <a:rPr lang="es-ES" dirty="0" smtClean="0">
                <a:sym typeface="Wingdings" pitchFamily="2" charset="2"/>
              </a:rPr>
              <a:t>N</a:t>
            </a:r>
            <a:r>
              <a:rPr lang="es-ES" baseline="-25000" dirty="0" smtClean="0">
                <a:sym typeface="Wingdings" pitchFamily="2" charset="2"/>
              </a:rPr>
              <a:t>0.20</a:t>
            </a:r>
            <a:r>
              <a:rPr lang="es-ES" dirty="0" smtClean="0">
                <a:sym typeface="Wingdings" pitchFamily="2" charset="2"/>
              </a:rPr>
              <a:t> + d CO</a:t>
            </a:r>
            <a:r>
              <a:rPr lang="es-ES" baseline="-25000" dirty="0" smtClean="0">
                <a:sym typeface="Wingdings" pitchFamily="2" charset="2"/>
              </a:rPr>
              <a:t>2</a:t>
            </a:r>
            <a:r>
              <a:rPr lang="es-ES" dirty="0" smtClean="0">
                <a:sym typeface="Wingdings" pitchFamily="2" charset="2"/>
              </a:rPr>
              <a:t> + eH</a:t>
            </a:r>
            <a:r>
              <a:rPr lang="es-ES" baseline="-25000" dirty="0" smtClean="0">
                <a:sym typeface="Wingdings" pitchFamily="2" charset="2"/>
              </a:rPr>
              <a:t>2</a:t>
            </a:r>
            <a:r>
              <a:rPr lang="es-ES" dirty="0" smtClean="0">
                <a:sym typeface="Wingdings" pitchFamily="2" charset="2"/>
              </a:rPr>
              <a:t>O</a:t>
            </a:r>
          </a:p>
          <a:p>
            <a:pPr>
              <a:buNone/>
            </a:pPr>
            <a:endParaRPr lang="es-ES" dirty="0" smtClean="0">
              <a:sym typeface="Wingdings" pitchFamily="2" charset="2"/>
            </a:endParaRPr>
          </a:p>
          <a:p>
            <a:pPr>
              <a:buNone/>
            </a:pPr>
            <a:r>
              <a:rPr lang="es-ES" sz="2400" dirty="0" smtClean="0">
                <a:sym typeface="Wingdings" pitchFamily="2" charset="2"/>
              </a:rPr>
              <a:t>Donde CH</a:t>
            </a:r>
            <a:r>
              <a:rPr lang="es-ES" sz="2400" baseline="-25000" dirty="0" smtClean="0">
                <a:sym typeface="Wingdings" pitchFamily="2" charset="2"/>
              </a:rPr>
              <a:t>1.66</a:t>
            </a:r>
            <a:r>
              <a:rPr lang="es-ES" sz="2400" dirty="0" smtClean="0">
                <a:sym typeface="Wingdings" pitchFamily="2" charset="2"/>
              </a:rPr>
              <a:t>O </a:t>
            </a:r>
            <a:r>
              <a:rPr lang="es-ES" sz="2400" baseline="-25000" dirty="0" smtClean="0">
                <a:sym typeface="Wingdings" pitchFamily="2" charset="2"/>
              </a:rPr>
              <a:t>0.27</a:t>
            </a:r>
            <a:r>
              <a:rPr lang="es-ES" sz="2400" dirty="0" smtClean="0">
                <a:sym typeface="Wingdings" pitchFamily="2" charset="2"/>
              </a:rPr>
              <a:t>N</a:t>
            </a:r>
            <a:r>
              <a:rPr lang="es-ES" sz="2400" baseline="-25000" dirty="0" smtClean="0">
                <a:sym typeface="Wingdings" pitchFamily="2" charset="2"/>
              </a:rPr>
              <a:t>0.20</a:t>
            </a:r>
            <a:r>
              <a:rPr lang="es-ES" sz="2400" dirty="0" smtClean="0">
                <a:sym typeface="Wingdings" pitchFamily="2" charset="2"/>
              </a:rPr>
              <a:t> es la biomasa</a:t>
            </a:r>
          </a:p>
          <a:p>
            <a:pPr>
              <a:buNone/>
            </a:pPr>
            <a:endParaRPr lang="es-ES" sz="2400" dirty="0" smtClean="0">
              <a:sym typeface="Wingdings" pitchFamily="2" charset="2"/>
            </a:endParaRPr>
          </a:p>
          <a:p>
            <a:pPr>
              <a:buNone/>
            </a:pPr>
            <a:r>
              <a:rPr lang="es-ES" sz="2400" dirty="0" smtClean="0">
                <a:sym typeface="Wingdings" pitchFamily="2" charset="2"/>
              </a:rPr>
              <a:t>Si RQ = 0.43, determine los coeficientes </a:t>
            </a:r>
            <a:r>
              <a:rPr lang="es-ES" sz="2400" dirty="0" smtClean="0">
                <a:sym typeface="Wingdings" pitchFamily="2" charset="2"/>
              </a:rPr>
              <a:t> </a:t>
            </a:r>
            <a:r>
              <a:rPr lang="es-ES" sz="2400" dirty="0" err="1" smtClean="0">
                <a:sym typeface="Wingdings" pitchFamily="2" charset="2"/>
              </a:rPr>
              <a:t>estequimetricos</a:t>
            </a:r>
            <a:endParaRPr lang="es-ES" sz="2400" dirty="0" smtClean="0">
              <a:sym typeface="Wingdings" pitchFamily="2" charset="2"/>
            </a:endParaRPr>
          </a:p>
          <a:p>
            <a:pPr>
              <a:buNone/>
            </a:pPr>
            <a:endParaRPr lang="es-ES" dirty="0"/>
          </a:p>
        </p:txBody>
      </p:sp>
      <p:sp>
        <p:nvSpPr>
          <p:cNvPr id="4" name="3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User\Desktop\Untitled-4.jpg"/>
          <p:cNvPicPr>
            <a:picLocks noChangeAspect="1" noChangeArrowheads="1"/>
          </p:cNvPicPr>
          <p:nvPr/>
        </p:nvPicPr>
        <p:blipFill>
          <a:blip r:embed="rId2" cstate="print"/>
          <a:srcRect/>
          <a:stretch>
            <a:fillRect/>
          </a:stretch>
        </p:blipFill>
        <p:spPr bwMode="auto">
          <a:xfrm>
            <a:off x="1785918" y="1036489"/>
            <a:ext cx="5335581" cy="3249767"/>
          </a:xfrm>
          <a:prstGeom prst="rect">
            <a:avLst/>
          </a:prstGeom>
          <a:noFill/>
          <a:ln w="9525">
            <a:noFill/>
            <a:miter lim="800000"/>
            <a:headEnd/>
            <a:tailEnd/>
          </a:ln>
        </p:spPr>
      </p:pic>
      <p:pic>
        <p:nvPicPr>
          <p:cNvPr id="4" name="Picture 2" descr="C:\Users\User\Desktop\Untitled-5.jpg"/>
          <p:cNvPicPr>
            <a:picLocks noChangeAspect="1" noChangeArrowheads="1"/>
          </p:cNvPicPr>
          <p:nvPr/>
        </p:nvPicPr>
        <p:blipFill>
          <a:blip r:embed="rId3" cstate="print"/>
          <a:srcRect/>
          <a:stretch>
            <a:fillRect/>
          </a:stretch>
        </p:blipFill>
        <p:spPr bwMode="auto">
          <a:xfrm>
            <a:off x="1714480" y="4786322"/>
            <a:ext cx="5429250" cy="1420812"/>
          </a:xfrm>
          <a:prstGeom prst="rect">
            <a:avLst/>
          </a:prstGeom>
          <a:noFill/>
          <a:ln w="9525">
            <a:noFill/>
            <a:miter lim="800000"/>
            <a:headEnd/>
            <a:tailEnd/>
          </a:ln>
        </p:spPr>
      </p:pic>
      <p:sp>
        <p:nvSpPr>
          <p:cNvPr id="6" name="TextBox 7"/>
          <p:cNvSpPr txBox="1">
            <a:spLocks noChangeArrowheads="1"/>
          </p:cNvSpPr>
          <p:nvPr/>
        </p:nvSpPr>
        <p:spPr bwMode="auto">
          <a:xfrm>
            <a:off x="357188" y="357188"/>
            <a:ext cx="3071804" cy="369332"/>
          </a:xfrm>
          <a:prstGeom prst="rect">
            <a:avLst/>
          </a:prstGeom>
          <a:noFill/>
          <a:ln w="9525">
            <a:noFill/>
            <a:miter lim="800000"/>
            <a:headEnd/>
            <a:tailEnd/>
          </a:ln>
        </p:spPr>
        <p:txBody>
          <a:bodyPr wrap="square">
            <a:spAutoFit/>
          </a:bodyPr>
          <a:lstStyle/>
          <a:p>
            <a:r>
              <a:rPr lang="en-US" dirty="0" smtClean="0">
                <a:latin typeface="Calibri" pitchFamily="34" charset="0"/>
              </a:rPr>
              <a:t>Se </a:t>
            </a:r>
            <a:r>
              <a:rPr lang="en-US" dirty="0" err="1" smtClean="0">
                <a:latin typeface="Calibri" pitchFamily="34" charset="0"/>
              </a:rPr>
              <a:t>plantea</a:t>
            </a:r>
            <a:r>
              <a:rPr lang="en-US" dirty="0" smtClean="0">
                <a:latin typeface="Calibri" pitchFamily="34" charset="0"/>
              </a:rPr>
              <a:t> el </a:t>
            </a:r>
            <a:r>
              <a:rPr lang="en-US" dirty="0" err="1" smtClean="0">
                <a:latin typeface="Calibri" pitchFamily="34" charset="0"/>
              </a:rPr>
              <a:t>sistema</a:t>
            </a:r>
            <a:endParaRPr lang="ms-MY" dirty="0">
              <a:latin typeface="Calibri" pitchFamily="34" charset="0"/>
            </a:endParaRPr>
          </a:p>
        </p:txBody>
      </p:sp>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C:\Users\User\Desktop\Untitled-2.jpg"/>
          <p:cNvPicPr>
            <a:picLocks noChangeAspect="1" noChangeArrowheads="1"/>
          </p:cNvPicPr>
          <p:nvPr/>
        </p:nvPicPr>
        <p:blipFill>
          <a:blip r:embed="rId2" cstate="print"/>
          <a:srcRect/>
          <a:stretch>
            <a:fillRect/>
          </a:stretch>
        </p:blipFill>
        <p:spPr bwMode="auto">
          <a:xfrm>
            <a:off x="0" y="3857628"/>
            <a:ext cx="8921750" cy="544512"/>
          </a:xfrm>
          <a:prstGeom prst="rect">
            <a:avLst/>
          </a:prstGeom>
          <a:noFill/>
          <a:ln w="9525">
            <a:noFill/>
            <a:miter lim="800000"/>
            <a:headEnd/>
            <a:tailEnd/>
          </a:ln>
        </p:spPr>
      </p:pic>
      <p:pic>
        <p:nvPicPr>
          <p:cNvPr id="55299" name="Picture 3" descr="C:\Users\User\Desktop\Untitled-1.jpg"/>
          <p:cNvPicPr>
            <a:picLocks noChangeAspect="1" noChangeArrowheads="1"/>
          </p:cNvPicPr>
          <p:nvPr/>
        </p:nvPicPr>
        <p:blipFill>
          <a:blip r:embed="rId3" cstate="print"/>
          <a:srcRect/>
          <a:stretch>
            <a:fillRect/>
          </a:stretch>
        </p:blipFill>
        <p:spPr bwMode="auto">
          <a:xfrm>
            <a:off x="2714612" y="1071546"/>
            <a:ext cx="2071687" cy="2120900"/>
          </a:xfrm>
          <a:prstGeom prst="rect">
            <a:avLst/>
          </a:prstGeom>
          <a:noFill/>
          <a:ln w="9525">
            <a:noFill/>
            <a:miter lim="800000"/>
            <a:headEnd/>
            <a:tailEnd/>
          </a:ln>
        </p:spPr>
      </p:pic>
      <p:sp>
        <p:nvSpPr>
          <p:cNvPr id="37893" name="TextBox 7"/>
          <p:cNvSpPr txBox="1">
            <a:spLocks noChangeArrowheads="1"/>
          </p:cNvSpPr>
          <p:nvPr/>
        </p:nvSpPr>
        <p:spPr bwMode="auto">
          <a:xfrm>
            <a:off x="357188" y="357188"/>
            <a:ext cx="1714500" cy="369887"/>
          </a:xfrm>
          <a:prstGeom prst="rect">
            <a:avLst/>
          </a:prstGeom>
          <a:noFill/>
          <a:ln w="9525">
            <a:noFill/>
            <a:miter lim="800000"/>
            <a:headEnd/>
            <a:tailEnd/>
          </a:ln>
        </p:spPr>
        <p:txBody>
          <a:bodyPr>
            <a:spAutoFit/>
          </a:bodyPr>
          <a:lstStyle/>
          <a:p>
            <a:r>
              <a:rPr lang="en-US" b="1" dirty="0" err="1" smtClean="0">
                <a:latin typeface="Calibri" pitchFamily="34" charset="0"/>
              </a:rPr>
              <a:t>Resolviendo</a:t>
            </a:r>
            <a:endParaRPr lang="ms-MY" b="1" dirty="0">
              <a:latin typeface="Calibri" pitchFamily="34" charset="0"/>
            </a:endParaRPr>
          </a:p>
        </p:txBody>
      </p:sp>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5299"/>
                                        </p:tgtEl>
                                        <p:attrNameLst>
                                          <p:attrName>style.visibility</p:attrName>
                                        </p:attrNameLst>
                                      </p:cBhvr>
                                      <p:to>
                                        <p:strVal val="visible"/>
                                      </p:to>
                                    </p:set>
                                    <p:anim calcmode="lin" valueType="num">
                                      <p:cBhvr additive="base">
                                        <p:cTn id="7" dur="500" fill="hold"/>
                                        <p:tgtEl>
                                          <p:spTgt spid="55299"/>
                                        </p:tgtEl>
                                        <p:attrNameLst>
                                          <p:attrName>ppt_x</p:attrName>
                                        </p:attrNameLst>
                                      </p:cBhvr>
                                      <p:tavLst>
                                        <p:tav tm="0">
                                          <p:val>
                                            <p:strVal val="#ppt_x"/>
                                          </p:val>
                                        </p:tav>
                                        <p:tav tm="100000">
                                          <p:val>
                                            <p:strVal val="#ppt_x"/>
                                          </p:val>
                                        </p:tav>
                                      </p:tavLst>
                                    </p:anim>
                                    <p:anim calcmode="lin" valueType="num">
                                      <p:cBhvr additive="base">
                                        <p:cTn id="8" dur="500" fill="hold"/>
                                        <p:tgtEl>
                                          <p:spTgt spid="552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55298"/>
                                        </p:tgtEl>
                                        <p:attrNameLst>
                                          <p:attrName>style.visibility</p:attrName>
                                        </p:attrNameLst>
                                      </p:cBhvr>
                                      <p:to>
                                        <p:strVal val="visible"/>
                                      </p:to>
                                    </p:set>
                                    <p:animEffect transition="in" filter="wipe(down)">
                                      <p:cBhvr>
                                        <p:cTn id="13" dur="5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304800" y="0"/>
            <a:ext cx="8610600" cy="6170920"/>
          </a:xfrm>
          <a:prstGeom prst="rect">
            <a:avLst/>
          </a:prstGeom>
          <a:solidFill>
            <a:schemeClr val="bg1"/>
          </a:solidFill>
          <a:ln w="9525">
            <a:noFill/>
            <a:miter lim="800000"/>
            <a:headEnd/>
            <a:tailEnd/>
          </a:ln>
          <a:effectLst/>
        </p:spPr>
        <p:txBody>
          <a:bodyPr wrap="square">
            <a:spAutoFit/>
          </a:bodyPr>
          <a:lstStyle/>
          <a:p>
            <a:pPr algn="ctr">
              <a:spcBef>
                <a:spcPct val="50000"/>
              </a:spcBef>
            </a:pPr>
            <a:r>
              <a:rPr lang="es-ES" sz="3200" u="sng" dirty="0" smtClean="0">
                <a:solidFill>
                  <a:schemeClr val="tx2">
                    <a:lumMod val="75000"/>
                  </a:schemeClr>
                </a:solidFill>
                <a:latin typeface="Comic Sans MS" pitchFamily="66" charset="0"/>
              </a:rPr>
              <a:t>Parámetros</a:t>
            </a:r>
            <a:endParaRPr lang="es-ES" sz="3200" u="sng" dirty="0">
              <a:solidFill>
                <a:schemeClr val="tx2">
                  <a:lumMod val="75000"/>
                </a:schemeClr>
              </a:solidFill>
              <a:latin typeface="Comic Sans MS" pitchFamily="66" charset="0"/>
            </a:endParaRPr>
          </a:p>
          <a:p>
            <a:pPr algn="just">
              <a:spcBef>
                <a:spcPct val="50000"/>
              </a:spcBef>
            </a:pPr>
            <a:r>
              <a:rPr lang="es-ES" sz="2400" dirty="0" smtClean="0">
                <a:solidFill>
                  <a:schemeClr val="tx2">
                    <a:lumMod val="75000"/>
                  </a:schemeClr>
                </a:solidFill>
                <a:latin typeface="Comic Sans MS" pitchFamily="66" charset="0"/>
              </a:rPr>
              <a:t>En este tipo de operaciones unitarias hay involucrados:</a:t>
            </a:r>
          </a:p>
          <a:p>
            <a:pPr lvl="1" algn="just">
              <a:spcBef>
                <a:spcPct val="50000"/>
              </a:spcBef>
              <a:buFont typeface="Arial" pitchFamily="34" charset="0"/>
              <a:buChar char="•"/>
            </a:pPr>
            <a:r>
              <a:rPr lang="es-ES" sz="1400" dirty="0" smtClean="0">
                <a:solidFill>
                  <a:schemeClr val="tx2">
                    <a:lumMod val="75000"/>
                  </a:schemeClr>
                </a:solidFill>
                <a:latin typeface="Comic Sans MS" pitchFamily="66" charset="0"/>
              </a:rPr>
              <a:t>Estequiometria</a:t>
            </a:r>
          </a:p>
          <a:p>
            <a:pPr lvl="1" algn="just">
              <a:spcBef>
                <a:spcPct val="50000"/>
              </a:spcBef>
              <a:buFont typeface="Arial" pitchFamily="34" charset="0"/>
              <a:buChar char="•"/>
            </a:pPr>
            <a:r>
              <a:rPr lang="es-ES" sz="1400" dirty="0" smtClean="0">
                <a:solidFill>
                  <a:schemeClr val="tx2">
                    <a:lumMod val="75000"/>
                  </a:schemeClr>
                </a:solidFill>
                <a:latin typeface="Comic Sans MS" pitchFamily="66" charset="0"/>
              </a:rPr>
              <a:t>Equilibrio</a:t>
            </a:r>
          </a:p>
          <a:p>
            <a:pPr lvl="1" algn="just">
              <a:spcBef>
                <a:spcPct val="50000"/>
              </a:spcBef>
              <a:buFont typeface="Arial" pitchFamily="34" charset="0"/>
              <a:buChar char="•"/>
            </a:pPr>
            <a:r>
              <a:rPr lang="es-ES" sz="2400" dirty="0" smtClean="0">
                <a:solidFill>
                  <a:schemeClr val="accent2"/>
                </a:solidFill>
                <a:latin typeface="Comic Sans MS" pitchFamily="66" charset="0"/>
              </a:rPr>
              <a:t>Conversión del reactivo limite (</a:t>
            </a:r>
            <a:r>
              <a:rPr lang="es-ES" sz="2400" dirty="0" smtClean="0">
                <a:solidFill>
                  <a:schemeClr val="accent2"/>
                </a:solidFill>
                <a:latin typeface="Symbol" pitchFamily="18" charset="2"/>
              </a:rPr>
              <a:t>a)</a:t>
            </a:r>
          </a:p>
          <a:p>
            <a:pPr lvl="1" algn="just">
              <a:spcBef>
                <a:spcPct val="50000"/>
              </a:spcBef>
              <a:buFont typeface="Symbol"/>
              <a:buChar char="a"/>
            </a:pPr>
            <a:r>
              <a:rPr lang="es-ES" sz="2400" dirty="0" smtClean="0">
                <a:solidFill>
                  <a:schemeClr val="accent2"/>
                </a:solidFill>
                <a:latin typeface="Symbol" pitchFamily="18" charset="2"/>
              </a:rPr>
              <a:t>= </a:t>
            </a:r>
            <a:r>
              <a:rPr lang="es-ES" sz="2000" u="sng" dirty="0" smtClean="0">
                <a:solidFill>
                  <a:schemeClr val="accent2"/>
                </a:solidFill>
              </a:rPr>
              <a:t>Masa Inicial reactivo limite -</a:t>
            </a:r>
            <a:r>
              <a:rPr lang="es-ES" sz="2000" u="sng" dirty="0" smtClean="0">
                <a:solidFill>
                  <a:schemeClr val="accent2"/>
                </a:solidFill>
                <a:latin typeface="+mj-lt"/>
              </a:rPr>
              <a:t>Masa Final reactivo límite</a:t>
            </a:r>
          </a:p>
          <a:p>
            <a:pPr lvl="1" algn="ctr">
              <a:spcBef>
                <a:spcPct val="50000"/>
              </a:spcBef>
            </a:pPr>
            <a:r>
              <a:rPr lang="es-ES" sz="2000" dirty="0" smtClean="0">
                <a:solidFill>
                  <a:schemeClr val="accent2"/>
                </a:solidFill>
              </a:rPr>
              <a:t>Masa Inicial reactivo limite</a:t>
            </a:r>
            <a:endParaRPr lang="es-ES" sz="2000" dirty="0" smtClean="0">
              <a:solidFill>
                <a:schemeClr val="accent2"/>
              </a:solidFill>
              <a:latin typeface="Comic Sans MS" pitchFamily="66" charset="0"/>
            </a:endParaRPr>
          </a:p>
          <a:p>
            <a:pPr lvl="1" algn="just">
              <a:spcBef>
                <a:spcPct val="50000"/>
              </a:spcBef>
              <a:buFont typeface="Arial" pitchFamily="34" charset="0"/>
              <a:buChar char="•"/>
            </a:pPr>
            <a:r>
              <a:rPr lang="es-ES" sz="2400" dirty="0" smtClean="0">
                <a:solidFill>
                  <a:schemeClr val="accent2"/>
                </a:solidFill>
                <a:latin typeface="Comic Sans MS" pitchFamily="66" charset="0"/>
              </a:rPr>
              <a:t>Exceso de uno de las reactantes (% exceso)</a:t>
            </a:r>
          </a:p>
          <a:p>
            <a:pPr lvl="1" algn="just">
              <a:spcBef>
                <a:spcPct val="50000"/>
              </a:spcBef>
            </a:pPr>
            <a:r>
              <a:rPr lang="es-ES" sz="2400" dirty="0" smtClean="0">
                <a:solidFill>
                  <a:schemeClr val="accent2"/>
                </a:solidFill>
                <a:latin typeface="Comic Sans MS" pitchFamily="66" charset="0"/>
              </a:rPr>
              <a:t>% exceso= </a:t>
            </a:r>
            <a:r>
              <a:rPr lang="es-ES" sz="2000" u="sng" dirty="0" smtClean="0">
                <a:solidFill>
                  <a:schemeClr val="accent2"/>
                </a:solidFill>
                <a:latin typeface="Comic Sans MS" pitchFamily="66" charset="0"/>
              </a:rPr>
              <a:t>Masa reactivo exceso-Masa reactivo </a:t>
            </a:r>
            <a:r>
              <a:rPr lang="es-ES" sz="2000" u="sng" dirty="0" err="1" smtClean="0">
                <a:solidFill>
                  <a:schemeClr val="accent2"/>
                </a:solidFill>
                <a:latin typeface="Comic Sans MS" pitchFamily="66" charset="0"/>
              </a:rPr>
              <a:t>estequiométrico</a:t>
            </a:r>
            <a:endParaRPr lang="es-ES" sz="2400" u="sng" dirty="0" smtClean="0">
              <a:solidFill>
                <a:schemeClr val="accent2"/>
              </a:solidFill>
              <a:latin typeface="Comic Sans MS" pitchFamily="66" charset="0"/>
            </a:endParaRPr>
          </a:p>
          <a:p>
            <a:pPr lvl="2" algn="ctr">
              <a:lnSpc>
                <a:spcPct val="85000"/>
              </a:lnSpc>
              <a:spcBef>
                <a:spcPct val="50000"/>
              </a:spcBef>
            </a:pPr>
            <a:r>
              <a:rPr lang="es-ES" sz="2000" dirty="0" smtClean="0">
                <a:solidFill>
                  <a:schemeClr val="accent2"/>
                </a:solidFill>
                <a:latin typeface="Comic Sans MS" pitchFamily="66" charset="0"/>
              </a:rPr>
              <a:t>Masa reactivo </a:t>
            </a:r>
            <a:r>
              <a:rPr lang="es-ES" sz="2000" dirty="0" err="1" smtClean="0">
                <a:solidFill>
                  <a:schemeClr val="accent2"/>
                </a:solidFill>
                <a:latin typeface="Comic Sans MS" pitchFamily="66" charset="0"/>
              </a:rPr>
              <a:t>estequiométrico</a:t>
            </a:r>
            <a:endParaRPr lang="es-ES" sz="2000" dirty="0" smtClean="0">
              <a:solidFill>
                <a:schemeClr val="accent2"/>
              </a:solidFill>
              <a:latin typeface="Comic Sans MS" pitchFamily="66" charset="0"/>
            </a:endParaRPr>
          </a:p>
          <a:p>
            <a:pPr lvl="1" algn="just">
              <a:spcBef>
                <a:spcPct val="50000"/>
              </a:spcBef>
              <a:buFont typeface="Arial" pitchFamily="34" charset="0"/>
              <a:buChar char="•"/>
            </a:pPr>
            <a:r>
              <a:rPr lang="es-ES" dirty="0" smtClean="0">
                <a:solidFill>
                  <a:schemeClr val="tx2">
                    <a:lumMod val="75000"/>
                  </a:schemeClr>
                </a:solidFill>
                <a:latin typeface="Comic Sans MS" pitchFamily="66" charset="0"/>
              </a:rPr>
              <a:t>Conversión sustrato biomasa, </a:t>
            </a:r>
            <a:r>
              <a:rPr lang="es-ES" dirty="0" err="1" smtClean="0">
                <a:solidFill>
                  <a:schemeClr val="tx2">
                    <a:lumMod val="75000"/>
                  </a:schemeClr>
                </a:solidFill>
                <a:latin typeface="Comic Sans MS" pitchFamily="66" charset="0"/>
              </a:rPr>
              <a:t>Yx</a:t>
            </a:r>
            <a:r>
              <a:rPr lang="es-ES" dirty="0" smtClean="0">
                <a:solidFill>
                  <a:schemeClr val="tx2">
                    <a:lumMod val="75000"/>
                  </a:schemeClr>
                </a:solidFill>
                <a:latin typeface="Comic Sans MS" pitchFamily="66" charset="0"/>
              </a:rPr>
              <a:t>/s (Fermentación)</a:t>
            </a:r>
          </a:p>
          <a:p>
            <a:pPr lvl="1" algn="just">
              <a:spcBef>
                <a:spcPct val="50000"/>
              </a:spcBef>
              <a:buFont typeface="Arial" pitchFamily="34" charset="0"/>
              <a:buChar char="•"/>
            </a:pPr>
            <a:r>
              <a:rPr lang="es-ES" dirty="0" smtClean="0">
                <a:solidFill>
                  <a:schemeClr val="tx2">
                    <a:lumMod val="75000"/>
                  </a:schemeClr>
                </a:solidFill>
                <a:latin typeface="Comic Sans MS" pitchFamily="66" charset="0"/>
              </a:rPr>
              <a:t>Conversión  sustrato producto, </a:t>
            </a:r>
            <a:r>
              <a:rPr lang="es-ES" dirty="0" err="1" smtClean="0">
                <a:solidFill>
                  <a:schemeClr val="tx2">
                    <a:lumMod val="75000"/>
                  </a:schemeClr>
                </a:solidFill>
                <a:latin typeface="Comic Sans MS" pitchFamily="66" charset="0"/>
              </a:rPr>
              <a:t>Yp</a:t>
            </a:r>
            <a:r>
              <a:rPr lang="es-ES" dirty="0" smtClean="0">
                <a:solidFill>
                  <a:schemeClr val="tx2">
                    <a:lumMod val="75000"/>
                  </a:schemeClr>
                </a:solidFill>
                <a:latin typeface="Comic Sans MS" pitchFamily="66" charset="0"/>
              </a:rPr>
              <a:t>/s (Fermentación)</a:t>
            </a:r>
            <a:endParaRPr lang="es-ES" sz="2000" dirty="0" smtClean="0">
              <a:solidFill>
                <a:schemeClr val="tx2">
                  <a:lumMod val="75000"/>
                </a:schemeClr>
              </a:solidFill>
              <a:latin typeface="Comic Sans MS" pitchFamily="66" charset="0"/>
            </a:endParaRPr>
          </a:p>
          <a:p>
            <a:pPr lvl="2" algn="ctr">
              <a:lnSpc>
                <a:spcPct val="85000"/>
              </a:lnSpc>
              <a:spcBef>
                <a:spcPct val="50000"/>
              </a:spcBef>
            </a:pPr>
            <a:endParaRPr lang="es-ES" sz="2000" dirty="0">
              <a:solidFill>
                <a:schemeClr val="tx2">
                  <a:lumMod val="75000"/>
                </a:schemeClr>
              </a:solidFill>
              <a:latin typeface="Comic Sans MS" pitchFamily="66" charset="0"/>
            </a:endParaRPr>
          </a:p>
        </p:txBody>
      </p:sp>
      <p:sp>
        <p:nvSpPr>
          <p:cNvPr id="3" name="2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285720" y="214290"/>
            <a:ext cx="8610600" cy="6586418"/>
          </a:xfrm>
          <a:prstGeom prst="rect">
            <a:avLst/>
          </a:prstGeom>
          <a:solidFill>
            <a:schemeClr val="bg1"/>
          </a:solidFill>
          <a:ln w="9525">
            <a:noFill/>
            <a:miter lim="800000"/>
            <a:headEnd/>
            <a:tailEnd/>
          </a:ln>
          <a:effectLst/>
        </p:spPr>
        <p:txBody>
          <a:bodyPr wrap="square">
            <a:spAutoFit/>
          </a:bodyPr>
          <a:lstStyle/>
          <a:p>
            <a:pPr algn="ctr">
              <a:spcBef>
                <a:spcPct val="50000"/>
              </a:spcBef>
            </a:pPr>
            <a:r>
              <a:rPr lang="es-ES" sz="3200" u="sng" dirty="0" smtClean="0">
                <a:solidFill>
                  <a:schemeClr val="tx2">
                    <a:lumMod val="75000"/>
                  </a:schemeClr>
                </a:solidFill>
                <a:latin typeface="Comic Sans MS" pitchFamily="66" charset="0"/>
              </a:rPr>
              <a:t>Parámetros</a:t>
            </a:r>
            <a:endParaRPr lang="es-ES" sz="3200" u="sng" dirty="0">
              <a:solidFill>
                <a:schemeClr val="tx2">
                  <a:lumMod val="75000"/>
                </a:schemeClr>
              </a:solidFill>
              <a:latin typeface="Comic Sans MS" pitchFamily="66" charset="0"/>
            </a:endParaRPr>
          </a:p>
          <a:p>
            <a:pPr algn="just">
              <a:spcBef>
                <a:spcPct val="50000"/>
              </a:spcBef>
            </a:pPr>
            <a:r>
              <a:rPr lang="es-ES" sz="2400" dirty="0" smtClean="0">
                <a:solidFill>
                  <a:schemeClr val="tx2">
                    <a:lumMod val="75000"/>
                  </a:schemeClr>
                </a:solidFill>
                <a:latin typeface="Comic Sans MS" pitchFamily="66" charset="0"/>
              </a:rPr>
              <a:t>En este tipo de operaciones unitarias hay involucrados:</a:t>
            </a:r>
          </a:p>
          <a:p>
            <a:pPr lvl="1" algn="just">
              <a:spcBef>
                <a:spcPct val="50000"/>
              </a:spcBef>
              <a:buFont typeface="Arial" pitchFamily="34" charset="0"/>
              <a:buChar char="•"/>
            </a:pPr>
            <a:r>
              <a:rPr lang="es-ES" sz="1200" dirty="0" smtClean="0">
                <a:solidFill>
                  <a:schemeClr val="tx2">
                    <a:lumMod val="75000"/>
                  </a:schemeClr>
                </a:solidFill>
                <a:latin typeface="Comic Sans MS" pitchFamily="66" charset="0"/>
              </a:rPr>
              <a:t>Estequiometria</a:t>
            </a:r>
          </a:p>
          <a:p>
            <a:pPr lvl="1" algn="just">
              <a:spcBef>
                <a:spcPct val="50000"/>
              </a:spcBef>
              <a:buFont typeface="Arial" pitchFamily="34" charset="0"/>
              <a:buChar char="•"/>
            </a:pPr>
            <a:r>
              <a:rPr lang="es-ES" sz="1200" dirty="0" smtClean="0">
                <a:solidFill>
                  <a:schemeClr val="tx2">
                    <a:lumMod val="75000"/>
                  </a:schemeClr>
                </a:solidFill>
                <a:latin typeface="Comic Sans MS" pitchFamily="66" charset="0"/>
              </a:rPr>
              <a:t>Equilibrio</a:t>
            </a:r>
          </a:p>
          <a:p>
            <a:pPr lvl="1" algn="just">
              <a:spcBef>
                <a:spcPct val="50000"/>
              </a:spcBef>
              <a:buFont typeface="Arial" pitchFamily="34" charset="0"/>
              <a:buChar char="•"/>
            </a:pPr>
            <a:r>
              <a:rPr lang="es-ES" sz="1200" dirty="0" smtClean="0">
                <a:solidFill>
                  <a:schemeClr val="tx2">
                    <a:lumMod val="75000"/>
                  </a:schemeClr>
                </a:solidFill>
                <a:latin typeface="Comic Sans MS" pitchFamily="66" charset="0"/>
              </a:rPr>
              <a:t>Conversión del reactante limitante</a:t>
            </a:r>
          </a:p>
          <a:p>
            <a:pPr lvl="1" algn="just">
              <a:spcBef>
                <a:spcPct val="50000"/>
              </a:spcBef>
              <a:buFont typeface="Arial" pitchFamily="34" charset="0"/>
              <a:buChar char="•"/>
            </a:pPr>
            <a:r>
              <a:rPr lang="es-ES" sz="1200" dirty="0" smtClean="0">
                <a:solidFill>
                  <a:schemeClr val="tx2">
                    <a:lumMod val="75000"/>
                  </a:schemeClr>
                </a:solidFill>
                <a:latin typeface="Comic Sans MS" pitchFamily="66" charset="0"/>
              </a:rPr>
              <a:t>Exceso de uno de las reactante</a:t>
            </a:r>
          </a:p>
          <a:p>
            <a:pPr lvl="1" algn="just">
              <a:spcBef>
                <a:spcPct val="50000"/>
              </a:spcBef>
              <a:buFont typeface="Arial" pitchFamily="34" charset="0"/>
              <a:buChar char="•"/>
            </a:pPr>
            <a:endParaRPr lang="es-ES" sz="800" dirty="0" smtClean="0">
              <a:solidFill>
                <a:schemeClr val="tx2">
                  <a:lumMod val="75000"/>
                </a:schemeClr>
              </a:solidFill>
              <a:latin typeface="Comic Sans MS" pitchFamily="66" charset="0"/>
            </a:endParaRPr>
          </a:p>
          <a:p>
            <a:pPr lvl="1" algn="just">
              <a:spcBef>
                <a:spcPct val="50000"/>
              </a:spcBef>
              <a:buFont typeface="Arial" pitchFamily="34" charset="0"/>
              <a:buChar char="•"/>
            </a:pPr>
            <a:r>
              <a:rPr lang="es-ES" dirty="0" smtClean="0">
                <a:solidFill>
                  <a:schemeClr val="accent2"/>
                </a:solidFill>
                <a:latin typeface="Comic Sans MS" pitchFamily="66" charset="0"/>
              </a:rPr>
              <a:t>Conversión sustrato biomasa, </a:t>
            </a:r>
            <a:r>
              <a:rPr lang="es-ES" dirty="0" err="1" smtClean="0">
                <a:solidFill>
                  <a:schemeClr val="accent2"/>
                </a:solidFill>
                <a:latin typeface="Comic Sans MS" pitchFamily="66" charset="0"/>
              </a:rPr>
              <a:t>Yx</a:t>
            </a:r>
            <a:r>
              <a:rPr lang="es-ES" dirty="0" smtClean="0">
                <a:solidFill>
                  <a:schemeClr val="accent2"/>
                </a:solidFill>
                <a:latin typeface="Comic Sans MS" pitchFamily="66" charset="0"/>
              </a:rPr>
              <a:t>/s (Fermentación)</a:t>
            </a:r>
          </a:p>
          <a:p>
            <a:pPr lvl="1" algn="just">
              <a:spcBef>
                <a:spcPct val="50000"/>
              </a:spcBef>
            </a:pPr>
            <a:r>
              <a:rPr lang="es-ES" dirty="0" err="1" smtClean="0">
                <a:solidFill>
                  <a:schemeClr val="accent2"/>
                </a:solidFill>
                <a:latin typeface="Comic Sans MS" pitchFamily="66" charset="0"/>
              </a:rPr>
              <a:t>Yx</a:t>
            </a:r>
            <a:r>
              <a:rPr lang="es-ES" dirty="0" smtClean="0">
                <a:solidFill>
                  <a:schemeClr val="accent2"/>
                </a:solidFill>
                <a:latin typeface="Comic Sans MS" pitchFamily="66" charset="0"/>
              </a:rPr>
              <a:t>/s = </a:t>
            </a:r>
            <a:r>
              <a:rPr lang="es-ES" u="sng" dirty="0" smtClean="0">
                <a:solidFill>
                  <a:schemeClr val="accent2"/>
                </a:solidFill>
                <a:latin typeface="Comic Sans MS" pitchFamily="66" charset="0"/>
              </a:rPr>
              <a:t>Masa de Biomasa producida</a:t>
            </a:r>
          </a:p>
          <a:p>
            <a:pPr lvl="1" algn="just">
              <a:spcBef>
                <a:spcPct val="50000"/>
              </a:spcBef>
            </a:pPr>
            <a:r>
              <a:rPr lang="es-ES" dirty="0" smtClean="0">
                <a:solidFill>
                  <a:schemeClr val="accent2"/>
                </a:solidFill>
                <a:latin typeface="Comic Sans MS" pitchFamily="66" charset="0"/>
              </a:rPr>
              <a:t>           Masa de Sustrato consumido</a:t>
            </a:r>
          </a:p>
          <a:p>
            <a:pPr lvl="1" algn="just">
              <a:spcBef>
                <a:spcPct val="50000"/>
              </a:spcBef>
            </a:pPr>
            <a:r>
              <a:rPr lang="es-ES" dirty="0" smtClean="0">
                <a:solidFill>
                  <a:schemeClr val="accent2"/>
                </a:solidFill>
                <a:latin typeface="Comic Sans MS" pitchFamily="66" charset="0"/>
              </a:rPr>
              <a:t>Valores en tablas ver Doran,1996</a:t>
            </a:r>
          </a:p>
          <a:p>
            <a:pPr lvl="1" algn="just">
              <a:spcBef>
                <a:spcPct val="50000"/>
              </a:spcBef>
            </a:pPr>
            <a:endParaRPr lang="es-ES" dirty="0" smtClean="0">
              <a:solidFill>
                <a:schemeClr val="accent2"/>
              </a:solidFill>
              <a:latin typeface="Comic Sans MS" pitchFamily="66" charset="0"/>
            </a:endParaRPr>
          </a:p>
          <a:p>
            <a:pPr lvl="1" algn="just">
              <a:spcBef>
                <a:spcPct val="50000"/>
              </a:spcBef>
              <a:buFont typeface="Arial" pitchFamily="34" charset="0"/>
              <a:buChar char="•"/>
            </a:pPr>
            <a:r>
              <a:rPr lang="es-ES" dirty="0" smtClean="0">
                <a:solidFill>
                  <a:schemeClr val="accent2"/>
                </a:solidFill>
                <a:latin typeface="Comic Sans MS" pitchFamily="66" charset="0"/>
              </a:rPr>
              <a:t>Conversión  sustrato producto, </a:t>
            </a:r>
            <a:r>
              <a:rPr lang="es-ES" dirty="0" err="1" smtClean="0">
                <a:solidFill>
                  <a:schemeClr val="accent2"/>
                </a:solidFill>
                <a:latin typeface="Comic Sans MS" pitchFamily="66" charset="0"/>
              </a:rPr>
              <a:t>Yp</a:t>
            </a:r>
            <a:r>
              <a:rPr lang="es-ES" dirty="0" smtClean="0">
                <a:solidFill>
                  <a:schemeClr val="accent2"/>
                </a:solidFill>
                <a:latin typeface="Comic Sans MS" pitchFamily="66" charset="0"/>
              </a:rPr>
              <a:t>/s (Fermentación)</a:t>
            </a:r>
          </a:p>
          <a:p>
            <a:pPr lvl="1" algn="just">
              <a:spcBef>
                <a:spcPct val="50000"/>
              </a:spcBef>
            </a:pPr>
            <a:r>
              <a:rPr lang="es-ES" dirty="0" err="1" smtClean="0">
                <a:solidFill>
                  <a:schemeClr val="accent2"/>
                </a:solidFill>
                <a:latin typeface="Comic Sans MS" pitchFamily="66" charset="0"/>
              </a:rPr>
              <a:t>Yp</a:t>
            </a:r>
            <a:r>
              <a:rPr lang="es-ES" dirty="0" smtClean="0">
                <a:solidFill>
                  <a:schemeClr val="accent2"/>
                </a:solidFill>
                <a:latin typeface="Comic Sans MS" pitchFamily="66" charset="0"/>
              </a:rPr>
              <a:t>/s = </a:t>
            </a:r>
            <a:r>
              <a:rPr lang="es-ES" u="sng" dirty="0" smtClean="0">
                <a:solidFill>
                  <a:schemeClr val="accent2"/>
                </a:solidFill>
                <a:latin typeface="Comic Sans MS" pitchFamily="66" charset="0"/>
              </a:rPr>
              <a:t>Masa de Producto producido</a:t>
            </a:r>
          </a:p>
          <a:p>
            <a:pPr lvl="1" algn="just">
              <a:spcBef>
                <a:spcPct val="50000"/>
              </a:spcBef>
            </a:pPr>
            <a:r>
              <a:rPr lang="es-ES" dirty="0" smtClean="0">
                <a:solidFill>
                  <a:schemeClr val="accent2"/>
                </a:solidFill>
                <a:latin typeface="Comic Sans MS" pitchFamily="66" charset="0"/>
              </a:rPr>
              <a:t>           Masa de Sustrato consumido</a:t>
            </a:r>
          </a:p>
          <a:p>
            <a:pPr lvl="1" algn="just">
              <a:spcBef>
                <a:spcPct val="50000"/>
              </a:spcBef>
            </a:pPr>
            <a:r>
              <a:rPr lang="es-ES" dirty="0" smtClean="0">
                <a:solidFill>
                  <a:schemeClr val="accent2"/>
                </a:solidFill>
                <a:latin typeface="Comic Sans MS" pitchFamily="66" charset="0"/>
              </a:rPr>
              <a:t>Valores en tablas ver Doran,1996</a:t>
            </a:r>
          </a:p>
          <a:p>
            <a:pPr lvl="1" algn="just">
              <a:spcBef>
                <a:spcPct val="50000"/>
              </a:spcBef>
              <a:buFont typeface="Arial" pitchFamily="34" charset="0"/>
              <a:buChar char="•"/>
            </a:pPr>
            <a:endParaRPr lang="es-ES" dirty="0" smtClean="0">
              <a:solidFill>
                <a:schemeClr val="tx2">
                  <a:lumMod val="75000"/>
                </a:schemeClr>
              </a:solidFill>
              <a:latin typeface="Comic Sans MS" pitchFamily="66" charset="0"/>
            </a:endParaRPr>
          </a:p>
        </p:txBody>
      </p:sp>
      <p:sp>
        <p:nvSpPr>
          <p:cNvPr id="3" name="2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85720" y="571480"/>
            <a:ext cx="1928826"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lnSpcReduction="10000"/>
          </a:bodyPr>
          <a:lstStyle/>
          <a:p>
            <a:pPr fontAlgn="auto">
              <a:spcAft>
                <a:spcPts val="0"/>
              </a:spcAft>
              <a:defRPr/>
            </a:pPr>
            <a:r>
              <a:rPr lang="es-CL" sz="3600" dirty="0"/>
              <a:t> </a:t>
            </a:r>
            <a:r>
              <a:rPr lang="es-CL" sz="3600" dirty="0">
                <a:solidFill>
                  <a:schemeClr val="tx1"/>
                </a:solidFill>
              </a:rPr>
              <a:t> </a:t>
            </a:r>
            <a:r>
              <a:rPr lang="es-CL" sz="3300" dirty="0">
                <a:solidFill>
                  <a:schemeClr val="tx1"/>
                </a:solidFill>
              </a:rPr>
              <a:t>Agenda</a:t>
            </a:r>
            <a:endParaRPr lang="es-ES" sz="3300" dirty="0">
              <a:solidFill>
                <a:schemeClr val="tx1"/>
              </a:solidFill>
            </a:endParaRPr>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85720" y="571480"/>
            <a:ext cx="1928826"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lnSpcReduction="10000"/>
          </a:bodyPr>
          <a:lstStyle/>
          <a:p>
            <a:pPr fontAlgn="auto">
              <a:spcAft>
                <a:spcPts val="0"/>
              </a:spcAft>
              <a:defRPr/>
            </a:pPr>
            <a:r>
              <a:rPr lang="es-CL" sz="3600" dirty="0"/>
              <a:t> </a:t>
            </a:r>
            <a:r>
              <a:rPr lang="es-CL" sz="3600" dirty="0">
                <a:solidFill>
                  <a:schemeClr val="tx1"/>
                </a:solidFill>
              </a:rPr>
              <a:t> </a:t>
            </a:r>
            <a:r>
              <a:rPr lang="es-CL" sz="3300" dirty="0">
                <a:solidFill>
                  <a:schemeClr val="tx1"/>
                </a:solidFill>
              </a:rPr>
              <a:t>Agenda</a:t>
            </a:r>
            <a:endParaRPr lang="es-ES" sz="3300" dirty="0">
              <a:solidFill>
                <a:schemeClr val="tx1"/>
              </a:solidFill>
            </a:endParaRPr>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ext Box 2"/>
          <p:cNvSpPr txBox="1">
            <a:spLocks noChangeArrowheads="1"/>
          </p:cNvSpPr>
          <p:nvPr/>
        </p:nvSpPr>
        <p:spPr bwMode="auto">
          <a:xfrm>
            <a:off x="304800" y="0"/>
            <a:ext cx="8610600" cy="6709529"/>
          </a:xfrm>
          <a:prstGeom prst="rect">
            <a:avLst/>
          </a:prstGeom>
          <a:solidFill>
            <a:schemeClr val="bg1"/>
          </a:solidFill>
          <a:ln w="9525">
            <a:noFill/>
            <a:miter lim="800000"/>
            <a:headEnd/>
            <a:tailEnd/>
          </a:ln>
          <a:effectLst/>
        </p:spPr>
        <p:txBody>
          <a:bodyPr>
            <a:spAutoFit/>
          </a:bodyPr>
          <a:lstStyle/>
          <a:p>
            <a:pPr algn="ctr">
              <a:spcBef>
                <a:spcPct val="50000"/>
              </a:spcBef>
            </a:pPr>
            <a:r>
              <a:rPr lang="es-ES" sz="3200" u="sng" dirty="0">
                <a:solidFill>
                  <a:schemeClr val="tx2">
                    <a:lumMod val="75000"/>
                  </a:schemeClr>
                </a:solidFill>
                <a:latin typeface="Comic Sans MS" pitchFamily="66" charset="0"/>
              </a:rPr>
              <a:t>BALANCES DE MASA EN ESTADO </a:t>
            </a:r>
            <a:r>
              <a:rPr lang="es-ES" sz="3200" u="sng" dirty="0" smtClean="0">
                <a:solidFill>
                  <a:schemeClr val="tx2">
                    <a:lumMod val="75000"/>
                  </a:schemeClr>
                </a:solidFill>
                <a:latin typeface="Comic Sans MS" pitchFamily="66" charset="0"/>
              </a:rPr>
              <a:t>ESTACIONARIO</a:t>
            </a:r>
          </a:p>
          <a:p>
            <a:pPr algn="ctr">
              <a:spcBef>
                <a:spcPct val="50000"/>
              </a:spcBef>
            </a:pPr>
            <a:endParaRPr lang="es-ES" sz="3200" u="sng" dirty="0">
              <a:solidFill>
                <a:schemeClr val="tx2">
                  <a:lumMod val="75000"/>
                </a:schemeClr>
              </a:solidFill>
              <a:latin typeface="Comic Sans MS" pitchFamily="66" charset="0"/>
            </a:endParaRPr>
          </a:p>
          <a:p>
            <a:pPr algn="just">
              <a:spcBef>
                <a:spcPct val="50000"/>
              </a:spcBef>
            </a:pPr>
            <a:r>
              <a:rPr lang="es-ES" sz="2400" dirty="0">
                <a:solidFill>
                  <a:schemeClr val="tx2">
                    <a:lumMod val="75000"/>
                  </a:schemeClr>
                </a:solidFill>
                <a:latin typeface="Comic Sans MS" pitchFamily="66" charset="0"/>
              </a:rPr>
              <a:t>En base a la ley de conservación de la materia de Lavoisier</a:t>
            </a:r>
          </a:p>
          <a:p>
            <a:pPr algn="just">
              <a:spcBef>
                <a:spcPct val="50000"/>
              </a:spcBef>
            </a:pPr>
            <a:r>
              <a:rPr lang="es-ES" sz="2400" dirty="0">
                <a:solidFill>
                  <a:schemeClr val="tx2">
                    <a:lumMod val="75000"/>
                  </a:schemeClr>
                </a:solidFill>
                <a:latin typeface="Comic Sans MS" pitchFamily="66" charset="0"/>
              </a:rPr>
              <a:t>“ La cantidad de materia antes y después  de un experimento sigue siendo la misma”</a:t>
            </a:r>
          </a:p>
          <a:p>
            <a:pPr algn="just">
              <a:spcBef>
                <a:spcPct val="50000"/>
              </a:spcBef>
            </a:pPr>
            <a:endParaRPr lang="es-ES" dirty="0">
              <a:solidFill>
                <a:schemeClr val="tx2">
                  <a:lumMod val="75000"/>
                </a:schemeClr>
              </a:solidFill>
              <a:latin typeface="Comic Sans MS" pitchFamily="66" charset="0"/>
            </a:endParaRPr>
          </a:p>
          <a:p>
            <a:pPr algn="just">
              <a:spcBef>
                <a:spcPct val="50000"/>
              </a:spcBef>
            </a:pPr>
            <a:r>
              <a:rPr lang="es-ES" sz="2400" dirty="0">
                <a:solidFill>
                  <a:schemeClr val="tx2">
                    <a:lumMod val="75000"/>
                  </a:schemeClr>
                </a:solidFill>
                <a:latin typeface="Comic Sans MS" pitchFamily="66" charset="0"/>
              </a:rPr>
              <a:t>Considerando estado estacionario</a:t>
            </a:r>
          </a:p>
          <a:p>
            <a:pPr algn="just">
              <a:spcBef>
                <a:spcPct val="50000"/>
              </a:spcBef>
            </a:pPr>
            <a:endParaRPr lang="es-ES" sz="2400" b="1" dirty="0">
              <a:solidFill>
                <a:srgbClr val="FF0000"/>
              </a:solidFill>
              <a:latin typeface="Comic Sans MS" pitchFamily="66" charset="0"/>
            </a:endParaRPr>
          </a:p>
          <a:p>
            <a:pPr algn="ctr">
              <a:spcBef>
                <a:spcPct val="50000"/>
              </a:spcBef>
            </a:pPr>
            <a:r>
              <a:rPr lang="es-ES" sz="2400" b="1" dirty="0">
                <a:solidFill>
                  <a:schemeClr val="tx2">
                    <a:lumMod val="75000"/>
                  </a:schemeClr>
                </a:solidFill>
                <a:latin typeface="Comic Sans MS" pitchFamily="66" charset="0"/>
              </a:rPr>
              <a:t>MASA QUE ENTRA = MASA QUE SALE</a:t>
            </a:r>
          </a:p>
          <a:p>
            <a:pPr algn="ctr">
              <a:spcBef>
                <a:spcPct val="50000"/>
              </a:spcBef>
            </a:pPr>
            <a:endParaRPr lang="es-ES" dirty="0">
              <a:solidFill>
                <a:schemeClr val="tx2">
                  <a:lumMod val="75000"/>
                </a:schemeClr>
              </a:solidFill>
              <a:latin typeface="Comic Sans MS" pitchFamily="66" charset="0"/>
            </a:endParaRPr>
          </a:p>
          <a:p>
            <a:pPr algn="just">
              <a:spcBef>
                <a:spcPct val="50000"/>
              </a:spcBef>
            </a:pPr>
            <a:r>
              <a:rPr lang="es-ES" sz="2400" dirty="0">
                <a:solidFill>
                  <a:schemeClr val="tx2">
                    <a:lumMod val="75000"/>
                  </a:schemeClr>
                </a:solidFill>
                <a:latin typeface="Comic Sans MS" pitchFamily="66" charset="0"/>
              </a:rPr>
              <a:t>Esta ecuación permite determinar los flujos y composiciones de cada corriente en un proceso.</a:t>
            </a:r>
          </a:p>
        </p:txBody>
      </p:sp>
      <p:sp>
        <p:nvSpPr>
          <p:cNvPr id="3" name="2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609600"/>
            <a:ext cx="7772400" cy="685800"/>
          </a:xfrm>
        </p:spPr>
        <p:txBody>
          <a:bodyPr>
            <a:normAutofit fontScale="90000"/>
          </a:bodyPr>
          <a:lstStyle/>
          <a:p>
            <a:r>
              <a:rPr lang="es-ES_tradnl" sz="4000" b="1">
                <a:latin typeface="Comic Sans MS" pitchFamily="66" charset="0"/>
              </a:rPr>
              <a:t>Balance de masa</a:t>
            </a:r>
            <a:endParaRPr lang="es-ES" sz="4000" b="1">
              <a:latin typeface="Comic Sans MS" pitchFamily="66" charset="0"/>
            </a:endParaRPr>
          </a:p>
        </p:txBody>
      </p:sp>
      <p:sp>
        <p:nvSpPr>
          <p:cNvPr id="8195" name="Rectangle 3"/>
          <p:cNvSpPr>
            <a:spLocks noGrp="1" noChangeArrowheads="1"/>
          </p:cNvSpPr>
          <p:nvPr>
            <p:ph type="body" idx="1"/>
          </p:nvPr>
        </p:nvSpPr>
        <p:spPr>
          <a:xfrm>
            <a:off x="685800" y="1447800"/>
            <a:ext cx="7772400" cy="4648200"/>
          </a:xfrm>
        </p:spPr>
        <p:txBody>
          <a:bodyPr/>
          <a:lstStyle/>
          <a:p>
            <a:pPr algn="just">
              <a:lnSpc>
                <a:spcPct val="90000"/>
              </a:lnSpc>
            </a:pPr>
            <a:r>
              <a:rPr lang="es-ES_tradnl" sz="2800" b="1" dirty="0">
                <a:latin typeface="Comic Sans MS" pitchFamily="66" charset="0"/>
                <a:cs typeface="Times New Roman" pitchFamily="18" charset="0"/>
              </a:rPr>
              <a:t>El balance de masa se puede aplicar a:</a:t>
            </a:r>
            <a:endParaRPr lang="en-US" sz="2800" b="1" dirty="0">
              <a:latin typeface="Comic Sans MS" pitchFamily="66" charset="0"/>
              <a:cs typeface="Times New Roman" pitchFamily="18" charset="0"/>
            </a:endParaRPr>
          </a:p>
          <a:p>
            <a:pPr lvl="1" algn="just">
              <a:lnSpc>
                <a:spcPct val="90000"/>
              </a:lnSpc>
            </a:pPr>
            <a:r>
              <a:rPr lang="es-ES_tradnl" b="1" dirty="0">
                <a:solidFill>
                  <a:schemeClr val="tx2">
                    <a:lumMod val="50000"/>
                  </a:schemeClr>
                </a:solidFill>
                <a:latin typeface="Comic Sans MS" pitchFamily="66" charset="0"/>
                <a:cs typeface="Times New Roman" pitchFamily="18" charset="0"/>
              </a:rPr>
              <a:t>la masa total</a:t>
            </a:r>
            <a:r>
              <a:rPr lang="es-ES_tradnl" b="1" dirty="0">
                <a:latin typeface="Comic Sans MS" pitchFamily="66" charset="0"/>
                <a:cs typeface="Times New Roman" pitchFamily="18" charset="0"/>
              </a:rPr>
              <a:t>					</a:t>
            </a:r>
          </a:p>
          <a:p>
            <a:pPr lvl="1" algn="just">
              <a:lnSpc>
                <a:spcPct val="90000"/>
              </a:lnSpc>
            </a:pPr>
            <a:r>
              <a:rPr lang="es-ES_tradnl" b="1" dirty="0">
                <a:latin typeface="Comic Sans MS" pitchFamily="66" charset="0"/>
                <a:cs typeface="Times New Roman" pitchFamily="18" charset="0"/>
              </a:rPr>
              <a:t>los moles totales</a:t>
            </a:r>
            <a:endParaRPr lang="en-US" b="1" dirty="0">
              <a:latin typeface="Comic Sans MS" pitchFamily="66" charset="0"/>
              <a:cs typeface="Times New Roman" pitchFamily="18" charset="0"/>
            </a:endParaRPr>
          </a:p>
          <a:p>
            <a:pPr lvl="1" algn="just">
              <a:lnSpc>
                <a:spcPct val="90000"/>
              </a:lnSpc>
            </a:pPr>
            <a:r>
              <a:rPr lang="es-ES_tradnl" b="1" dirty="0">
                <a:solidFill>
                  <a:schemeClr val="tx2">
                    <a:lumMod val="50000"/>
                  </a:schemeClr>
                </a:solidFill>
                <a:latin typeface="Comic Sans MS" pitchFamily="66" charset="0"/>
                <a:cs typeface="Times New Roman" pitchFamily="18" charset="0"/>
              </a:rPr>
              <a:t>la masa de cada compuesto químico (especies)</a:t>
            </a:r>
          </a:p>
          <a:p>
            <a:pPr lvl="1" algn="just">
              <a:lnSpc>
                <a:spcPct val="90000"/>
              </a:lnSpc>
            </a:pPr>
            <a:r>
              <a:rPr lang="es-ES_tradnl" b="1" dirty="0">
                <a:latin typeface="Comic Sans MS" pitchFamily="66" charset="0"/>
                <a:cs typeface="Times New Roman" pitchFamily="18" charset="0"/>
              </a:rPr>
              <a:t>los moles de especies</a:t>
            </a:r>
            <a:endParaRPr lang="en-US" b="1" dirty="0">
              <a:latin typeface="Comic Sans MS" pitchFamily="66" charset="0"/>
              <a:cs typeface="Times New Roman" pitchFamily="18" charset="0"/>
            </a:endParaRPr>
          </a:p>
          <a:p>
            <a:pPr lvl="1" algn="just">
              <a:lnSpc>
                <a:spcPct val="90000"/>
              </a:lnSpc>
            </a:pPr>
            <a:r>
              <a:rPr lang="es-ES_tradnl" b="1" dirty="0">
                <a:latin typeface="Comic Sans MS" pitchFamily="66" charset="0"/>
                <a:cs typeface="Times New Roman" pitchFamily="18" charset="0"/>
              </a:rPr>
              <a:t>la masa de átomos (elementos)	</a:t>
            </a:r>
          </a:p>
          <a:p>
            <a:pPr lvl="1" algn="just">
              <a:lnSpc>
                <a:spcPct val="90000"/>
              </a:lnSpc>
            </a:pPr>
            <a:r>
              <a:rPr lang="es-ES_tradnl" b="1" dirty="0">
                <a:latin typeface="Comic Sans MS" pitchFamily="66" charset="0"/>
                <a:cs typeface="Times New Roman" pitchFamily="18" charset="0"/>
              </a:rPr>
              <a:t>los moles de átomos</a:t>
            </a:r>
            <a:endParaRPr lang="en-US" b="1" dirty="0">
              <a:latin typeface="Comic Sans MS" pitchFamily="66" charset="0"/>
              <a:cs typeface="Times New Roman" pitchFamily="18" charset="0"/>
            </a:endParaRPr>
          </a:p>
          <a:p>
            <a:pPr algn="just">
              <a:lnSpc>
                <a:spcPct val="90000"/>
              </a:lnSpc>
            </a:pPr>
            <a:r>
              <a:rPr lang="es-ES_tradnl" sz="2800" b="1" dirty="0" smtClean="0">
                <a:latin typeface="Comic Sans MS" pitchFamily="66" charset="0"/>
                <a:cs typeface="Times New Roman" pitchFamily="18" charset="0"/>
              </a:rPr>
              <a:t>Para </a:t>
            </a:r>
            <a:r>
              <a:rPr lang="es-ES_tradnl" sz="2800" b="1" dirty="0">
                <a:latin typeface="Comic Sans MS" pitchFamily="66" charset="0"/>
                <a:cs typeface="Times New Roman" pitchFamily="18" charset="0"/>
              </a:rPr>
              <a:t>una operación unitaria o un equipo</a:t>
            </a:r>
            <a:endParaRPr lang="en-US" sz="2800" b="1" dirty="0">
              <a:latin typeface="Comic Sans MS" pitchFamily="66" charset="0"/>
              <a:cs typeface="Times New Roman" pitchFamily="18" charset="0"/>
            </a:endParaRPr>
          </a:p>
          <a:p>
            <a:pPr algn="just">
              <a:lnSpc>
                <a:spcPct val="90000"/>
              </a:lnSpc>
            </a:pPr>
            <a:r>
              <a:rPr lang="es-ES_tradnl" sz="2800" b="1" dirty="0" smtClean="0">
                <a:latin typeface="Comic Sans MS" pitchFamily="66" charset="0"/>
                <a:cs typeface="Times New Roman" pitchFamily="18" charset="0"/>
              </a:rPr>
              <a:t>Para </a:t>
            </a:r>
            <a:r>
              <a:rPr lang="es-ES_tradnl" sz="2800" b="1" dirty="0">
                <a:latin typeface="Comic Sans MS" pitchFamily="66" charset="0"/>
                <a:cs typeface="Times New Roman" pitchFamily="18" charset="0"/>
              </a:rPr>
              <a:t>un proceso (conjunto de equipos)</a:t>
            </a:r>
            <a:endParaRPr lang="es-ES_tradnl" sz="2800" b="1" dirty="0">
              <a:latin typeface="Comic Sans MS" pitchFamily="66" charset="0"/>
            </a:endParaRPr>
          </a:p>
        </p:txBody>
      </p:sp>
      <p:sp>
        <p:nvSpPr>
          <p:cNvPr id="4" name="3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381000" y="0"/>
            <a:ext cx="8382000" cy="1143000"/>
          </a:xfrm>
          <a:ln>
            <a:solidFill>
              <a:schemeClr val="tx2">
                <a:lumMod val="90000"/>
              </a:schemeClr>
            </a:solidFill>
          </a:ln>
        </p:spPr>
        <p:txBody>
          <a:bodyPr>
            <a:normAutofit fontScale="90000"/>
          </a:bodyPr>
          <a:lstStyle/>
          <a:p>
            <a:pPr>
              <a:defRPr/>
            </a:pPr>
            <a:r>
              <a:rPr lang="es-ES_tradnl" sz="3600" b="1" dirty="0" smtClean="0">
                <a:solidFill>
                  <a:schemeClr val="tx2">
                    <a:lumMod val="75000"/>
                  </a:schemeClr>
                </a:solidFill>
              </a:rPr>
              <a:t>Procedimiento para Desarrollar Balances de Masa</a:t>
            </a:r>
            <a:endParaRPr lang="es-ES_tradnl" dirty="0" smtClean="0">
              <a:solidFill>
                <a:schemeClr val="tx2">
                  <a:lumMod val="75000"/>
                </a:schemeClr>
              </a:solidFill>
            </a:endParaRPr>
          </a:p>
        </p:txBody>
      </p:sp>
      <p:sp>
        <p:nvSpPr>
          <p:cNvPr id="1028" name="Rectangle 4"/>
          <p:cNvSpPr>
            <a:spLocks noChangeArrowheads="1"/>
          </p:cNvSpPr>
          <p:nvPr/>
        </p:nvSpPr>
        <p:spPr bwMode="auto">
          <a:xfrm>
            <a:off x="642910" y="1643051"/>
            <a:ext cx="8143932" cy="25237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s-ES_tradnl" sz="2400" b="0" i="0" u="none" strike="noStrike" cap="none" normalizeH="0" baseline="0" dirty="0" smtClean="0">
                <a:ln>
                  <a:noFill/>
                </a:ln>
                <a:solidFill>
                  <a:schemeClr val="tx2">
                    <a:lumMod val="50000"/>
                  </a:schemeClr>
                </a:solidFill>
                <a:effectLst/>
                <a:latin typeface="Arial" pitchFamily="34" charset="0"/>
                <a:ea typeface="Times New Roman" pitchFamily="18" charset="0"/>
                <a:cs typeface="Arial" pitchFamily="34" charset="0"/>
              </a:rPr>
              <a:t>1- Comenzar especificando el nivel de producción de requerido (gr/</a:t>
            </a:r>
            <a:r>
              <a:rPr kumimoji="0" lang="es-ES_tradnl" sz="2400" b="0" i="0" u="none" strike="noStrike" cap="none" normalizeH="0" baseline="0" dirty="0" err="1" smtClean="0">
                <a:ln>
                  <a:noFill/>
                </a:ln>
                <a:solidFill>
                  <a:schemeClr val="tx2">
                    <a:lumMod val="50000"/>
                  </a:schemeClr>
                </a:solidFill>
                <a:effectLst/>
                <a:latin typeface="Arial" pitchFamily="34" charset="0"/>
                <a:ea typeface="Times New Roman" pitchFamily="18" charset="0"/>
                <a:cs typeface="Arial" pitchFamily="34" charset="0"/>
              </a:rPr>
              <a:t>hr</a:t>
            </a:r>
            <a:r>
              <a:rPr kumimoji="0" lang="es-ES_tradnl" sz="2400" b="0" i="0" u="none" strike="noStrike" cap="none" normalizeH="0" baseline="0" dirty="0" smtClean="0">
                <a:ln>
                  <a:noFill/>
                </a:ln>
                <a:solidFill>
                  <a:schemeClr val="tx2">
                    <a:lumMod val="50000"/>
                  </a:schemeClr>
                </a:solidFill>
                <a:effectLst/>
                <a:latin typeface="Arial" pitchFamily="34" charset="0"/>
                <a:ea typeface="Times New Roman" pitchFamily="18" charset="0"/>
                <a:cs typeface="Arial" pitchFamily="34" charset="0"/>
              </a:rPr>
              <a:t>).</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es-ES" sz="1400" b="0" i="0" u="none" strike="noStrike" cap="none" normalizeH="0" baseline="0" dirty="0" smtClean="0">
              <a:ln>
                <a:noFill/>
              </a:ln>
              <a:solidFill>
                <a:schemeClr val="tx2">
                  <a:lumMod val="50000"/>
                </a:schemeClr>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s-ES_tradnl" sz="2400" b="0" i="0" u="none" strike="noStrike" cap="none" normalizeH="0" baseline="0" dirty="0" smtClean="0">
                <a:ln>
                  <a:noFill/>
                </a:ln>
                <a:solidFill>
                  <a:schemeClr val="tx2">
                    <a:lumMod val="50000"/>
                  </a:schemeClr>
                </a:solidFill>
                <a:effectLst/>
                <a:latin typeface="Arial" pitchFamily="34" charset="0"/>
                <a:ea typeface="Times New Roman" pitchFamily="18" charset="0"/>
                <a:cs typeface="Arial" pitchFamily="34" charset="0"/>
              </a:rPr>
              <a:t>2- Por medio de la estequiometría y la cinética de las reacciones, es posible determinar los flujo de subproductos y los requerimientos de materias primas (en términos de las variables de diseño).</a:t>
            </a:r>
            <a:endParaRPr kumimoji="0" lang="es-ES" sz="1400" b="0" i="0" u="none" strike="noStrike" cap="none" normalizeH="0" baseline="0" dirty="0" smtClean="0">
              <a:ln>
                <a:noFill/>
              </a:ln>
              <a:solidFill>
                <a:schemeClr val="tx2">
                  <a:lumMod val="50000"/>
                </a:schemeClr>
              </a:solidFill>
              <a:effectLst/>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381000" y="0"/>
            <a:ext cx="8382000" cy="1143000"/>
          </a:xfrm>
          <a:ln>
            <a:solidFill>
              <a:schemeClr val="tx2">
                <a:lumMod val="90000"/>
              </a:schemeClr>
            </a:solidFill>
          </a:ln>
        </p:spPr>
        <p:txBody>
          <a:bodyPr>
            <a:normAutofit fontScale="90000"/>
          </a:bodyPr>
          <a:lstStyle/>
          <a:p>
            <a:pPr>
              <a:defRPr/>
            </a:pPr>
            <a:r>
              <a:rPr lang="es-ES_tradnl" sz="3600" b="1" dirty="0" smtClean="0">
                <a:solidFill>
                  <a:schemeClr val="tx2">
                    <a:lumMod val="75000"/>
                  </a:schemeClr>
                </a:solidFill>
              </a:rPr>
              <a:t>Procedimiento para Desarrollar Balances de Masa</a:t>
            </a:r>
            <a:endParaRPr lang="es-ES_tradnl" dirty="0" smtClean="0">
              <a:solidFill>
                <a:schemeClr val="tx2">
                  <a:lumMod val="75000"/>
                </a:schemeClr>
              </a:solidFill>
            </a:endParaRPr>
          </a:p>
        </p:txBody>
      </p:sp>
      <p:sp>
        <p:nvSpPr>
          <p:cNvPr id="1028" name="Rectangle 4"/>
          <p:cNvSpPr>
            <a:spLocks noChangeArrowheads="1"/>
          </p:cNvSpPr>
          <p:nvPr/>
        </p:nvSpPr>
        <p:spPr bwMode="auto">
          <a:xfrm>
            <a:off x="642910" y="1643051"/>
            <a:ext cx="8143932" cy="32624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s-ES_tradnl" sz="2400" b="0" i="0" u="none" strike="noStrike" cap="none" normalizeH="0" baseline="0" dirty="0" smtClean="0">
                <a:ln>
                  <a:noFill/>
                </a:ln>
                <a:solidFill>
                  <a:schemeClr val="tx2">
                    <a:lumMod val="50000"/>
                  </a:schemeClr>
                </a:solidFill>
                <a:effectLst/>
                <a:latin typeface="Arial" pitchFamily="34" charset="0"/>
                <a:ea typeface="Times New Roman" pitchFamily="18" charset="0"/>
                <a:cs typeface="Arial" pitchFamily="34" charset="0"/>
              </a:rPr>
              <a:t>3- Calcular los flujos de impurezas que entran y salen del proceso.</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es-ES" sz="1400" b="0" i="0" u="none" strike="noStrike" cap="none" normalizeH="0" baseline="0" dirty="0" smtClean="0">
              <a:ln>
                <a:noFill/>
              </a:ln>
              <a:solidFill>
                <a:schemeClr val="tx2">
                  <a:lumMod val="50000"/>
                </a:schemeClr>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s-ES_tradnl" sz="2400" b="0" i="0" u="none" strike="noStrike" cap="none" normalizeH="0" baseline="0" dirty="0" smtClean="0">
                <a:ln>
                  <a:noFill/>
                </a:ln>
                <a:solidFill>
                  <a:schemeClr val="tx2">
                    <a:lumMod val="50000"/>
                  </a:schemeClr>
                </a:solidFill>
                <a:effectLst/>
                <a:latin typeface="Arial" pitchFamily="34" charset="0"/>
                <a:ea typeface="Times New Roman" pitchFamily="18" charset="0"/>
                <a:cs typeface="Arial" pitchFamily="34" charset="0"/>
              </a:rPr>
              <a:t>4- Calcular los flujos de salida de los reactantes en términos de una cantidad específica de exceso (sobre los requerimientos estequiométricos), en el caso de corrientes donde los reactantes no son completamente consumidos o </a:t>
            </a:r>
            <a:r>
              <a:rPr kumimoji="0" lang="es-ES_tradnl" sz="2400" b="0" i="0" u="none" strike="noStrike" cap="none" normalizeH="0" baseline="0" dirty="0" err="1" smtClean="0">
                <a:ln>
                  <a:noFill/>
                </a:ln>
                <a:solidFill>
                  <a:schemeClr val="tx2">
                    <a:lumMod val="50000"/>
                  </a:schemeClr>
                </a:solidFill>
                <a:effectLst/>
                <a:latin typeface="Arial" pitchFamily="34" charset="0"/>
                <a:ea typeface="Times New Roman" pitchFamily="18" charset="0"/>
                <a:cs typeface="Arial" pitchFamily="34" charset="0"/>
              </a:rPr>
              <a:t>recirculados</a:t>
            </a:r>
            <a:r>
              <a:rPr kumimoji="0" lang="es-ES_tradnl" sz="2400" b="0" i="0" u="none" strike="noStrike" cap="none" normalizeH="0" baseline="0" dirty="0" smtClean="0">
                <a:ln>
                  <a:noFill/>
                </a:ln>
                <a:solidFill>
                  <a:schemeClr val="tx2">
                    <a:lumMod val="50000"/>
                  </a:schemeClr>
                </a:solidFill>
                <a:effectLst/>
                <a:latin typeface="Arial" pitchFamily="34" charset="0"/>
                <a:ea typeface="Times New Roman" pitchFamily="18" charset="0"/>
                <a:cs typeface="Arial" pitchFamily="34" charset="0"/>
              </a:rPr>
              <a:t> (sistemas de reciclo con purga ó procesos que utilizan aire y/o agua).</a:t>
            </a:r>
            <a:r>
              <a:rPr kumimoji="0" lang="es-ES" sz="1400" b="0" i="0" u="none" strike="noStrike" cap="none" normalizeH="0" baseline="0" dirty="0" smtClean="0">
                <a:ln>
                  <a:noFill/>
                </a:ln>
                <a:solidFill>
                  <a:schemeClr val="tx2">
                    <a:lumMod val="50000"/>
                  </a:schemeClr>
                </a:solidFill>
                <a:effectLst/>
                <a:latin typeface="Arial" pitchFamily="34" charset="0"/>
                <a:cs typeface="Arial" pitchFamily="34" charset="0"/>
              </a:rPr>
              <a:t> </a:t>
            </a:r>
            <a:endParaRPr kumimoji="0" lang="es-ES" sz="2400" b="0" i="0" u="none" strike="noStrike" cap="none" normalizeH="0" baseline="0" dirty="0" smtClean="0">
              <a:ln>
                <a:noFill/>
              </a:ln>
              <a:solidFill>
                <a:schemeClr val="tx2">
                  <a:lumMod val="50000"/>
                </a:schemeClr>
              </a:solidFill>
              <a:effectLst/>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p:cNvSpPr txBox="1">
            <a:spLocks noChangeArrowheads="1"/>
          </p:cNvSpPr>
          <p:nvPr/>
        </p:nvSpPr>
        <p:spPr bwMode="auto">
          <a:xfrm>
            <a:off x="304800" y="0"/>
            <a:ext cx="8610600" cy="579438"/>
          </a:xfrm>
          <a:prstGeom prst="rect">
            <a:avLst/>
          </a:prstGeom>
          <a:solidFill>
            <a:schemeClr val="bg1"/>
          </a:solidFill>
          <a:ln w="9525">
            <a:noFill/>
            <a:miter lim="800000"/>
            <a:headEnd/>
            <a:tailEnd/>
          </a:ln>
          <a:effectLst/>
        </p:spPr>
        <p:txBody>
          <a:bodyPr>
            <a:spAutoFit/>
          </a:bodyPr>
          <a:lstStyle/>
          <a:p>
            <a:pPr algn="ctr">
              <a:spcBef>
                <a:spcPct val="50000"/>
              </a:spcBef>
            </a:pPr>
            <a:r>
              <a:rPr lang="es-ES" sz="3200" u="sng" dirty="0">
                <a:solidFill>
                  <a:schemeClr val="tx2">
                    <a:lumMod val="75000"/>
                  </a:schemeClr>
                </a:solidFill>
                <a:latin typeface="Comic Sans MS" pitchFamily="66" charset="0"/>
              </a:rPr>
              <a:t>Diseño de Fermentadores</a:t>
            </a:r>
            <a:endParaRPr lang="es-ES" dirty="0">
              <a:solidFill>
                <a:schemeClr val="tx2">
                  <a:lumMod val="75000"/>
                </a:schemeClr>
              </a:solidFill>
              <a:latin typeface="Comic Sans MS" pitchFamily="66" charset="0"/>
            </a:endParaRPr>
          </a:p>
        </p:txBody>
      </p:sp>
      <p:grpSp>
        <p:nvGrpSpPr>
          <p:cNvPr id="2" name="Group 3"/>
          <p:cNvGrpSpPr>
            <a:grpSpLocks/>
          </p:cNvGrpSpPr>
          <p:nvPr/>
        </p:nvGrpSpPr>
        <p:grpSpPr bwMode="auto">
          <a:xfrm>
            <a:off x="0" y="1600200"/>
            <a:ext cx="9144000" cy="3505200"/>
            <a:chOff x="144" y="1776"/>
            <a:chExt cx="5760" cy="2208"/>
          </a:xfrm>
        </p:grpSpPr>
        <p:sp>
          <p:nvSpPr>
            <p:cNvPr id="189444" name="Text Box 4"/>
            <p:cNvSpPr txBox="1">
              <a:spLocks noChangeArrowheads="1"/>
            </p:cNvSpPr>
            <p:nvPr/>
          </p:nvSpPr>
          <p:spPr bwMode="auto">
            <a:xfrm>
              <a:off x="192" y="1776"/>
              <a:ext cx="1920" cy="808"/>
            </a:xfrm>
            <a:prstGeom prst="rect">
              <a:avLst/>
            </a:prstGeom>
            <a:noFill/>
            <a:ln w="9525">
              <a:noFill/>
              <a:miter lim="800000"/>
              <a:headEnd/>
              <a:tailEnd/>
            </a:ln>
            <a:effectLst/>
          </p:spPr>
          <p:txBody>
            <a:bodyPr>
              <a:spAutoFit/>
            </a:bodyPr>
            <a:lstStyle/>
            <a:p>
              <a:pPr>
                <a:lnSpc>
                  <a:spcPct val="70000"/>
                </a:lnSpc>
                <a:spcBef>
                  <a:spcPct val="50000"/>
                </a:spcBef>
              </a:pPr>
              <a:r>
                <a:rPr lang="es-ES" dirty="0">
                  <a:solidFill>
                    <a:schemeClr val="tx2">
                      <a:lumMod val="50000"/>
                    </a:schemeClr>
                  </a:solidFill>
                  <a:latin typeface="Comic Sans MS" pitchFamily="66" charset="0"/>
                </a:rPr>
                <a:t>Sustrato  </a:t>
              </a:r>
              <a:r>
                <a:rPr lang="es-ES" dirty="0" err="1">
                  <a:solidFill>
                    <a:schemeClr val="tx2">
                      <a:lumMod val="50000"/>
                    </a:schemeClr>
                  </a:solidFill>
                  <a:latin typeface="Comic Sans MS" pitchFamily="66" charset="0"/>
                </a:rPr>
                <a:t>C</a:t>
              </a:r>
              <a:r>
                <a:rPr lang="es-ES" baseline="-25000" dirty="0" err="1">
                  <a:solidFill>
                    <a:schemeClr val="tx2">
                      <a:lumMod val="50000"/>
                    </a:schemeClr>
                  </a:solidFill>
                  <a:latin typeface="Comic Sans MS" pitchFamily="66" charset="0"/>
                </a:rPr>
                <a:t>w</a:t>
              </a:r>
              <a:r>
                <a:rPr lang="es-ES" dirty="0" err="1">
                  <a:solidFill>
                    <a:schemeClr val="tx2">
                      <a:lumMod val="50000"/>
                    </a:schemeClr>
                  </a:solidFill>
                  <a:latin typeface="Comic Sans MS" pitchFamily="66" charset="0"/>
                </a:rPr>
                <a:t>H</a:t>
              </a:r>
              <a:r>
                <a:rPr lang="es-ES" baseline="-25000" dirty="0" err="1">
                  <a:solidFill>
                    <a:schemeClr val="tx2">
                      <a:lumMod val="50000"/>
                    </a:schemeClr>
                  </a:solidFill>
                  <a:latin typeface="Comic Sans MS" pitchFamily="66" charset="0"/>
                </a:rPr>
                <a:t>x</a:t>
              </a:r>
              <a:r>
                <a:rPr lang="es-ES" dirty="0" err="1">
                  <a:solidFill>
                    <a:schemeClr val="tx2">
                      <a:lumMod val="50000"/>
                    </a:schemeClr>
                  </a:solidFill>
                  <a:latin typeface="Comic Sans MS" pitchFamily="66" charset="0"/>
                </a:rPr>
                <a:t>O</a:t>
              </a:r>
              <a:r>
                <a:rPr lang="es-ES" baseline="-25000" dirty="0" err="1">
                  <a:solidFill>
                    <a:schemeClr val="tx2">
                      <a:lumMod val="50000"/>
                    </a:schemeClr>
                  </a:solidFill>
                  <a:latin typeface="Comic Sans MS" pitchFamily="66" charset="0"/>
                </a:rPr>
                <a:t>y</a:t>
              </a:r>
              <a:r>
                <a:rPr lang="es-ES" dirty="0" err="1">
                  <a:solidFill>
                    <a:schemeClr val="tx2">
                      <a:lumMod val="50000"/>
                    </a:schemeClr>
                  </a:solidFill>
                  <a:latin typeface="Comic Sans MS" pitchFamily="66" charset="0"/>
                </a:rPr>
                <a:t>N</a:t>
              </a:r>
              <a:r>
                <a:rPr lang="es-ES" baseline="-25000" dirty="0" err="1">
                  <a:solidFill>
                    <a:schemeClr val="tx2">
                      <a:lumMod val="50000"/>
                    </a:schemeClr>
                  </a:solidFill>
                  <a:latin typeface="Comic Sans MS" pitchFamily="66" charset="0"/>
                </a:rPr>
                <a:t>Z</a:t>
              </a:r>
              <a:endParaRPr lang="es-ES" dirty="0">
                <a:solidFill>
                  <a:schemeClr val="tx2">
                    <a:lumMod val="50000"/>
                  </a:schemeClr>
                </a:solidFill>
                <a:latin typeface="Comic Sans MS" pitchFamily="66" charset="0"/>
              </a:endParaRPr>
            </a:p>
            <a:p>
              <a:pPr lvl="1">
                <a:lnSpc>
                  <a:spcPct val="70000"/>
                </a:lnSpc>
                <a:spcBef>
                  <a:spcPct val="50000"/>
                </a:spcBef>
                <a:buFontTx/>
                <a:buChar char="•"/>
              </a:pPr>
              <a:r>
                <a:rPr lang="es-ES" dirty="0">
                  <a:solidFill>
                    <a:schemeClr val="tx2">
                      <a:lumMod val="50000"/>
                    </a:schemeClr>
                  </a:solidFill>
                  <a:latin typeface="Comic Sans MS" pitchFamily="66" charset="0"/>
                </a:rPr>
                <a:t>Glucosa</a:t>
              </a:r>
            </a:p>
            <a:p>
              <a:pPr lvl="1">
                <a:lnSpc>
                  <a:spcPct val="70000"/>
                </a:lnSpc>
                <a:spcBef>
                  <a:spcPct val="50000"/>
                </a:spcBef>
                <a:buFontTx/>
                <a:buChar char="•"/>
              </a:pPr>
              <a:r>
                <a:rPr lang="es-ES" dirty="0">
                  <a:solidFill>
                    <a:schemeClr val="tx2">
                      <a:lumMod val="50000"/>
                    </a:schemeClr>
                  </a:solidFill>
                  <a:latin typeface="Comic Sans MS" pitchFamily="66" charset="0"/>
                </a:rPr>
                <a:t>Melaza</a:t>
              </a:r>
            </a:p>
            <a:p>
              <a:pPr lvl="1">
                <a:lnSpc>
                  <a:spcPct val="70000"/>
                </a:lnSpc>
                <a:spcBef>
                  <a:spcPct val="50000"/>
                </a:spcBef>
                <a:buFontTx/>
                <a:buChar char="•"/>
              </a:pPr>
              <a:r>
                <a:rPr lang="es-ES" dirty="0">
                  <a:solidFill>
                    <a:schemeClr val="tx2">
                      <a:lumMod val="50000"/>
                    </a:schemeClr>
                  </a:solidFill>
                  <a:latin typeface="Comic Sans MS" pitchFamily="66" charset="0"/>
                </a:rPr>
                <a:t>Etanol</a:t>
              </a:r>
            </a:p>
          </p:txBody>
        </p:sp>
        <p:sp>
          <p:nvSpPr>
            <p:cNvPr id="189445" name="Text Box 5"/>
            <p:cNvSpPr txBox="1">
              <a:spLocks noChangeArrowheads="1"/>
            </p:cNvSpPr>
            <p:nvPr/>
          </p:nvSpPr>
          <p:spPr bwMode="auto">
            <a:xfrm>
              <a:off x="144" y="3120"/>
              <a:ext cx="2064" cy="649"/>
            </a:xfrm>
            <a:prstGeom prst="rect">
              <a:avLst/>
            </a:prstGeom>
            <a:noFill/>
            <a:ln w="9525">
              <a:noFill/>
              <a:miter lim="800000"/>
              <a:headEnd/>
              <a:tailEnd/>
            </a:ln>
            <a:effectLst/>
          </p:spPr>
          <p:txBody>
            <a:bodyPr>
              <a:spAutoFit/>
            </a:bodyPr>
            <a:lstStyle/>
            <a:p>
              <a:pPr>
                <a:lnSpc>
                  <a:spcPct val="95000"/>
                </a:lnSpc>
                <a:spcBef>
                  <a:spcPct val="50000"/>
                </a:spcBef>
              </a:pPr>
              <a:r>
                <a:rPr lang="es-ES" dirty="0">
                  <a:solidFill>
                    <a:schemeClr val="tx2">
                      <a:lumMod val="50000"/>
                    </a:schemeClr>
                  </a:solidFill>
                  <a:latin typeface="Comic Sans MS" pitchFamily="66" charset="0"/>
                </a:rPr>
                <a:t>Fuente de Nitrógeno</a:t>
              </a:r>
            </a:p>
            <a:p>
              <a:pPr lvl="1">
                <a:lnSpc>
                  <a:spcPct val="70000"/>
                </a:lnSpc>
                <a:spcBef>
                  <a:spcPct val="50000"/>
                </a:spcBef>
                <a:buFontTx/>
                <a:buChar char="•"/>
              </a:pPr>
              <a:r>
                <a:rPr lang="es-ES" dirty="0">
                  <a:solidFill>
                    <a:schemeClr val="tx2">
                      <a:lumMod val="50000"/>
                    </a:schemeClr>
                  </a:solidFill>
                  <a:latin typeface="Comic Sans MS" pitchFamily="66" charset="0"/>
                </a:rPr>
                <a:t>Amoniaco</a:t>
              </a:r>
            </a:p>
            <a:p>
              <a:pPr lvl="1">
                <a:lnSpc>
                  <a:spcPct val="70000"/>
                </a:lnSpc>
                <a:spcBef>
                  <a:spcPct val="50000"/>
                </a:spcBef>
                <a:buFontTx/>
                <a:buChar char="•"/>
              </a:pPr>
              <a:r>
                <a:rPr lang="es-ES" dirty="0">
                  <a:solidFill>
                    <a:schemeClr val="tx2">
                      <a:lumMod val="50000"/>
                    </a:schemeClr>
                  </a:solidFill>
                  <a:latin typeface="Comic Sans MS" pitchFamily="66" charset="0"/>
                </a:rPr>
                <a:t>Urea</a:t>
              </a:r>
            </a:p>
          </p:txBody>
        </p:sp>
        <p:graphicFrame>
          <p:nvGraphicFramePr>
            <p:cNvPr id="189446" name="Object 6"/>
            <p:cNvGraphicFramePr>
              <a:graphicFrameLocks noChangeAspect="1"/>
            </p:cNvGraphicFramePr>
            <p:nvPr/>
          </p:nvGraphicFramePr>
          <p:xfrm>
            <a:off x="2784" y="2352"/>
            <a:ext cx="1056" cy="1056"/>
          </p:xfrm>
          <a:graphic>
            <a:graphicData uri="http://schemas.openxmlformats.org/presentationml/2006/ole">
              <p:oleObj spid="_x0000_s31746" name="Fotografía de Photo Editor" r:id="rId3" imgW="7621064" imgH="7621064" progId="">
                <p:embed/>
              </p:oleObj>
            </a:graphicData>
          </a:graphic>
        </p:graphicFrame>
        <p:sp>
          <p:nvSpPr>
            <p:cNvPr id="189447" name="Text Box 7"/>
            <p:cNvSpPr txBox="1">
              <a:spLocks noChangeArrowheads="1"/>
            </p:cNvSpPr>
            <p:nvPr/>
          </p:nvSpPr>
          <p:spPr bwMode="auto">
            <a:xfrm>
              <a:off x="2688" y="3744"/>
              <a:ext cx="432" cy="224"/>
            </a:xfrm>
            <a:prstGeom prst="rect">
              <a:avLst/>
            </a:prstGeom>
            <a:noFill/>
            <a:ln w="9525">
              <a:noFill/>
              <a:miter lim="800000"/>
              <a:headEnd/>
              <a:tailEnd/>
            </a:ln>
            <a:effectLst/>
          </p:spPr>
          <p:txBody>
            <a:bodyPr>
              <a:spAutoFit/>
            </a:bodyPr>
            <a:lstStyle/>
            <a:p>
              <a:pPr>
                <a:lnSpc>
                  <a:spcPct val="95000"/>
                </a:lnSpc>
                <a:spcBef>
                  <a:spcPct val="50000"/>
                </a:spcBef>
              </a:pPr>
              <a:r>
                <a:rPr lang="es-ES" dirty="0">
                  <a:solidFill>
                    <a:schemeClr val="tx2">
                      <a:lumMod val="50000"/>
                    </a:schemeClr>
                  </a:solidFill>
                  <a:latin typeface="Comic Sans MS" pitchFamily="66" charset="0"/>
                </a:rPr>
                <a:t>O</a:t>
              </a:r>
              <a:r>
                <a:rPr lang="es-ES" baseline="-25000" dirty="0">
                  <a:solidFill>
                    <a:schemeClr val="tx2">
                      <a:lumMod val="50000"/>
                    </a:schemeClr>
                  </a:solidFill>
                  <a:latin typeface="Comic Sans MS" pitchFamily="66" charset="0"/>
                </a:rPr>
                <a:t>2</a:t>
              </a:r>
              <a:endParaRPr lang="es-ES" dirty="0">
                <a:solidFill>
                  <a:schemeClr val="tx2">
                    <a:lumMod val="50000"/>
                  </a:schemeClr>
                </a:solidFill>
                <a:latin typeface="Comic Sans MS" pitchFamily="66" charset="0"/>
              </a:endParaRPr>
            </a:p>
          </p:txBody>
        </p:sp>
        <p:sp>
          <p:nvSpPr>
            <p:cNvPr id="189448" name="Line 8"/>
            <p:cNvSpPr>
              <a:spLocks noChangeShapeType="1"/>
            </p:cNvSpPr>
            <p:nvPr/>
          </p:nvSpPr>
          <p:spPr bwMode="auto">
            <a:xfrm>
              <a:off x="1632" y="2160"/>
              <a:ext cx="960" cy="336"/>
            </a:xfrm>
            <a:prstGeom prst="line">
              <a:avLst/>
            </a:prstGeom>
            <a:noFill/>
            <a:ln w="76200">
              <a:solidFill>
                <a:schemeClr val="tx2">
                  <a:lumMod val="75000"/>
                </a:schemeClr>
              </a:solidFill>
              <a:round/>
              <a:headEnd/>
              <a:tailEnd type="triangle" w="med" len="med"/>
            </a:ln>
            <a:effectLst/>
          </p:spPr>
          <p:txBody>
            <a:bodyPr/>
            <a:lstStyle/>
            <a:p>
              <a:endParaRPr lang="es-ES" dirty="0">
                <a:solidFill>
                  <a:srgbClr val="FFFF66"/>
                </a:solidFill>
              </a:endParaRPr>
            </a:p>
          </p:txBody>
        </p:sp>
        <p:sp>
          <p:nvSpPr>
            <p:cNvPr id="189449" name="Line 9"/>
            <p:cNvSpPr>
              <a:spLocks noChangeShapeType="1"/>
            </p:cNvSpPr>
            <p:nvPr/>
          </p:nvSpPr>
          <p:spPr bwMode="auto">
            <a:xfrm flipV="1">
              <a:off x="1968" y="3072"/>
              <a:ext cx="576" cy="576"/>
            </a:xfrm>
            <a:prstGeom prst="line">
              <a:avLst/>
            </a:prstGeom>
            <a:noFill/>
            <a:ln w="76200">
              <a:solidFill>
                <a:schemeClr val="tx2">
                  <a:lumMod val="75000"/>
                </a:schemeClr>
              </a:solidFill>
              <a:round/>
              <a:headEnd/>
              <a:tailEnd type="triangle" w="med" len="med"/>
            </a:ln>
            <a:effectLst/>
          </p:spPr>
          <p:txBody>
            <a:bodyPr/>
            <a:lstStyle/>
            <a:p>
              <a:endParaRPr lang="es-ES"/>
            </a:p>
          </p:txBody>
        </p:sp>
        <p:sp>
          <p:nvSpPr>
            <p:cNvPr id="189450" name="Line 10"/>
            <p:cNvSpPr>
              <a:spLocks noChangeShapeType="1"/>
            </p:cNvSpPr>
            <p:nvPr/>
          </p:nvSpPr>
          <p:spPr bwMode="auto">
            <a:xfrm flipV="1">
              <a:off x="3072" y="3552"/>
              <a:ext cx="240" cy="432"/>
            </a:xfrm>
            <a:prstGeom prst="line">
              <a:avLst/>
            </a:prstGeom>
            <a:noFill/>
            <a:ln w="76200">
              <a:solidFill>
                <a:schemeClr val="tx2">
                  <a:lumMod val="75000"/>
                </a:schemeClr>
              </a:solidFill>
              <a:round/>
              <a:headEnd/>
              <a:tailEnd type="triangle" w="med" len="med"/>
            </a:ln>
            <a:effectLst/>
          </p:spPr>
          <p:txBody>
            <a:bodyPr/>
            <a:lstStyle/>
            <a:p>
              <a:endParaRPr lang="es-ES"/>
            </a:p>
          </p:txBody>
        </p:sp>
        <p:sp>
          <p:nvSpPr>
            <p:cNvPr id="189451" name="Line 11"/>
            <p:cNvSpPr>
              <a:spLocks noChangeShapeType="1"/>
            </p:cNvSpPr>
            <p:nvPr/>
          </p:nvSpPr>
          <p:spPr bwMode="auto">
            <a:xfrm flipV="1">
              <a:off x="4032" y="2400"/>
              <a:ext cx="528" cy="288"/>
            </a:xfrm>
            <a:prstGeom prst="line">
              <a:avLst/>
            </a:prstGeom>
            <a:noFill/>
            <a:ln w="76200">
              <a:solidFill>
                <a:schemeClr val="tx2">
                  <a:lumMod val="75000"/>
                </a:schemeClr>
              </a:solidFill>
              <a:round/>
              <a:headEnd/>
              <a:tailEnd type="triangle" w="med" len="med"/>
            </a:ln>
            <a:effectLst/>
          </p:spPr>
          <p:txBody>
            <a:bodyPr/>
            <a:lstStyle/>
            <a:p>
              <a:endParaRPr lang="es-ES"/>
            </a:p>
          </p:txBody>
        </p:sp>
        <p:sp>
          <p:nvSpPr>
            <p:cNvPr id="189452" name="Line 12"/>
            <p:cNvSpPr>
              <a:spLocks noChangeShapeType="1"/>
            </p:cNvSpPr>
            <p:nvPr/>
          </p:nvSpPr>
          <p:spPr bwMode="auto">
            <a:xfrm flipV="1">
              <a:off x="4128" y="2784"/>
              <a:ext cx="528" cy="0"/>
            </a:xfrm>
            <a:prstGeom prst="line">
              <a:avLst/>
            </a:prstGeom>
            <a:noFill/>
            <a:ln w="76200">
              <a:solidFill>
                <a:schemeClr val="tx2">
                  <a:lumMod val="75000"/>
                </a:schemeClr>
              </a:solidFill>
              <a:round/>
              <a:headEnd/>
              <a:tailEnd type="triangle" w="med" len="med"/>
            </a:ln>
            <a:effectLst/>
          </p:spPr>
          <p:txBody>
            <a:bodyPr/>
            <a:lstStyle/>
            <a:p>
              <a:endParaRPr lang="es-ES"/>
            </a:p>
          </p:txBody>
        </p:sp>
        <p:sp>
          <p:nvSpPr>
            <p:cNvPr id="189453" name="Line 13"/>
            <p:cNvSpPr>
              <a:spLocks noChangeShapeType="1"/>
            </p:cNvSpPr>
            <p:nvPr/>
          </p:nvSpPr>
          <p:spPr bwMode="auto">
            <a:xfrm>
              <a:off x="4176" y="2976"/>
              <a:ext cx="576" cy="96"/>
            </a:xfrm>
            <a:prstGeom prst="line">
              <a:avLst/>
            </a:prstGeom>
            <a:noFill/>
            <a:ln w="76200">
              <a:solidFill>
                <a:schemeClr val="tx2">
                  <a:lumMod val="75000"/>
                </a:schemeClr>
              </a:solidFill>
              <a:round/>
              <a:headEnd/>
              <a:tailEnd type="triangle" w="med" len="med"/>
            </a:ln>
            <a:effectLst/>
          </p:spPr>
          <p:txBody>
            <a:bodyPr/>
            <a:lstStyle/>
            <a:p>
              <a:endParaRPr lang="es-ES"/>
            </a:p>
          </p:txBody>
        </p:sp>
        <p:sp>
          <p:nvSpPr>
            <p:cNvPr id="189454" name="Text Box 14"/>
            <p:cNvSpPr txBox="1">
              <a:spLocks noChangeArrowheads="1"/>
            </p:cNvSpPr>
            <p:nvPr/>
          </p:nvSpPr>
          <p:spPr bwMode="auto">
            <a:xfrm>
              <a:off x="4734" y="2112"/>
              <a:ext cx="1170" cy="1755"/>
            </a:xfrm>
            <a:prstGeom prst="rect">
              <a:avLst/>
            </a:prstGeom>
            <a:noFill/>
            <a:ln w="9525">
              <a:noFill/>
              <a:miter lim="800000"/>
              <a:headEnd/>
              <a:tailEnd/>
            </a:ln>
            <a:effectLst/>
          </p:spPr>
          <p:txBody>
            <a:bodyPr wrap="square">
              <a:spAutoFit/>
            </a:bodyPr>
            <a:lstStyle/>
            <a:p>
              <a:pPr>
                <a:lnSpc>
                  <a:spcPct val="70000"/>
                </a:lnSpc>
                <a:spcBef>
                  <a:spcPct val="50000"/>
                </a:spcBef>
              </a:pPr>
              <a:r>
                <a:rPr lang="es-ES" dirty="0">
                  <a:solidFill>
                    <a:schemeClr val="tx2">
                      <a:lumMod val="50000"/>
                    </a:schemeClr>
                  </a:solidFill>
                  <a:latin typeface="Comic Sans MS" pitchFamily="66" charset="0"/>
                </a:rPr>
                <a:t>Biomasa</a:t>
              </a:r>
            </a:p>
            <a:p>
              <a:pPr>
                <a:lnSpc>
                  <a:spcPct val="70000"/>
                </a:lnSpc>
                <a:spcBef>
                  <a:spcPct val="50000"/>
                </a:spcBef>
              </a:pPr>
              <a:endParaRPr lang="es-ES" dirty="0">
                <a:solidFill>
                  <a:srgbClr val="A50021"/>
                </a:solidFill>
                <a:latin typeface="Comic Sans MS" pitchFamily="66" charset="0"/>
              </a:endParaRPr>
            </a:p>
            <a:p>
              <a:pPr>
                <a:lnSpc>
                  <a:spcPct val="70000"/>
                </a:lnSpc>
                <a:spcBef>
                  <a:spcPct val="50000"/>
                </a:spcBef>
              </a:pPr>
              <a:r>
                <a:rPr lang="es-ES" dirty="0">
                  <a:solidFill>
                    <a:schemeClr val="tx2">
                      <a:lumMod val="50000"/>
                    </a:schemeClr>
                  </a:solidFill>
                  <a:latin typeface="Comic Sans MS" pitchFamily="66" charset="0"/>
                </a:rPr>
                <a:t>CO</a:t>
              </a:r>
              <a:r>
                <a:rPr lang="es-ES" baseline="-25000" dirty="0">
                  <a:solidFill>
                    <a:schemeClr val="tx2">
                      <a:lumMod val="50000"/>
                    </a:schemeClr>
                  </a:solidFill>
                  <a:latin typeface="Comic Sans MS" pitchFamily="66" charset="0"/>
                </a:rPr>
                <a:t>2</a:t>
              </a:r>
              <a:endParaRPr lang="es-ES" dirty="0">
                <a:solidFill>
                  <a:schemeClr val="tx2">
                    <a:lumMod val="50000"/>
                  </a:schemeClr>
                </a:solidFill>
                <a:latin typeface="Comic Sans MS" pitchFamily="66" charset="0"/>
              </a:endParaRPr>
            </a:p>
            <a:p>
              <a:pPr>
                <a:lnSpc>
                  <a:spcPct val="70000"/>
                </a:lnSpc>
                <a:spcBef>
                  <a:spcPct val="50000"/>
                </a:spcBef>
              </a:pPr>
              <a:endParaRPr lang="es-ES" dirty="0">
                <a:solidFill>
                  <a:srgbClr val="A50021"/>
                </a:solidFill>
                <a:latin typeface="Comic Sans MS" pitchFamily="66" charset="0"/>
              </a:endParaRPr>
            </a:p>
            <a:p>
              <a:pPr>
                <a:lnSpc>
                  <a:spcPct val="70000"/>
                </a:lnSpc>
                <a:spcBef>
                  <a:spcPct val="50000"/>
                </a:spcBef>
              </a:pPr>
              <a:r>
                <a:rPr lang="es-ES" dirty="0" smtClean="0">
                  <a:solidFill>
                    <a:schemeClr val="tx2">
                      <a:lumMod val="50000"/>
                    </a:schemeClr>
                  </a:solidFill>
                  <a:latin typeface="Comic Sans MS" pitchFamily="66" charset="0"/>
                </a:rPr>
                <a:t>H</a:t>
              </a:r>
              <a:r>
                <a:rPr lang="es-ES" baseline="-25000" dirty="0" smtClean="0">
                  <a:solidFill>
                    <a:schemeClr val="tx2">
                      <a:lumMod val="50000"/>
                    </a:schemeClr>
                  </a:solidFill>
                  <a:latin typeface="Comic Sans MS" pitchFamily="66" charset="0"/>
                </a:rPr>
                <a:t>2</a:t>
              </a:r>
              <a:r>
                <a:rPr lang="es-ES" dirty="0" smtClean="0">
                  <a:solidFill>
                    <a:schemeClr val="tx2">
                      <a:lumMod val="50000"/>
                    </a:schemeClr>
                  </a:solidFill>
                  <a:latin typeface="Comic Sans MS" pitchFamily="66" charset="0"/>
                </a:rPr>
                <a:t>O</a:t>
              </a:r>
            </a:p>
            <a:p>
              <a:pPr>
                <a:lnSpc>
                  <a:spcPct val="70000"/>
                </a:lnSpc>
                <a:spcBef>
                  <a:spcPct val="50000"/>
                </a:spcBef>
              </a:pPr>
              <a:endParaRPr lang="es-ES" dirty="0" smtClean="0">
                <a:solidFill>
                  <a:srgbClr val="A50021"/>
                </a:solidFill>
                <a:latin typeface="Comic Sans MS" pitchFamily="66" charset="0"/>
              </a:endParaRPr>
            </a:p>
            <a:p>
              <a:pPr>
                <a:lnSpc>
                  <a:spcPct val="70000"/>
                </a:lnSpc>
                <a:spcBef>
                  <a:spcPct val="50000"/>
                </a:spcBef>
              </a:pPr>
              <a:endParaRPr lang="es-ES" dirty="0">
                <a:solidFill>
                  <a:srgbClr val="A50021"/>
                </a:solidFill>
                <a:latin typeface="Comic Sans MS" pitchFamily="66" charset="0"/>
              </a:endParaRPr>
            </a:p>
            <a:p>
              <a:pPr>
                <a:lnSpc>
                  <a:spcPct val="70000"/>
                </a:lnSpc>
                <a:spcBef>
                  <a:spcPct val="50000"/>
                </a:spcBef>
              </a:pPr>
              <a:r>
                <a:rPr lang="es-ES" dirty="0" smtClean="0">
                  <a:solidFill>
                    <a:schemeClr val="tx2">
                      <a:lumMod val="50000"/>
                    </a:schemeClr>
                  </a:solidFill>
                  <a:latin typeface="Comic Sans MS" pitchFamily="66" charset="0"/>
                </a:rPr>
                <a:t>Producto </a:t>
              </a:r>
              <a:r>
                <a:rPr lang="es-ES" sz="1600" dirty="0" smtClean="0">
                  <a:solidFill>
                    <a:schemeClr val="tx2">
                      <a:lumMod val="50000"/>
                    </a:schemeClr>
                  </a:solidFill>
                  <a:latin typeface="Comic Sans MS" pitchFamily="66" charset="0"/>
                </a:rPr>
                <a:t>(Biocombustible)</a:t>
              </a:r>
              <a:endParaRPr lang="es-ES" dirty="0">
                <a:solidFill>
                  <a:schemeClr val="tx2">
                    <a:lumMod val="50000"/>
                  </a:schemeClr>
                </a:solidFill>
                <a:latin typeface="Comic Sans MS" pitchFamily="66" charset="0"/>
              </a:endParaRPr>
            </a:p>
          </p:txBody>
        </p:sp>
        <p:sp>
          <p:nvSpPr>
            <p:cNvPr id="189455" name="Line 15"/>
            <p:cNvSpPr>
              <a:spLocks noChangeShapeType="1"/>
            </p:cNvSpPr>
            <p:nvPr/>
          </p:nvSpPr>
          <p:spPr bwMode="auto">
            <a:xfrm>
              <a:off x="3984" y="3168"/>
              <a:ext cx="720" cy="624"/>
            </a:xfrm>
            <a:prstGeom prst="line">
              <a:avLst/>
            </a:prstGeom>
            <a:noFill/>
            <a:ln w="76200">
              <a:solidFill>
                <a:schemeClr val="tx2">
                  <a:lumMod val="75000"/>
                </a:schemeClr>
              </a:solidFill>
              <a:round/>
              <a:headEnd/>
              <a:tailEnd type="triangle" w="med" len="med"/>
            </a:ln>
            <a:effectLst/>
          </p:spPr>
          <p:txBody>
            <a:bodyPr/>
            <a:lstStyle/>
            <a:p>
              <a:endParaRPr lang="es-ES"/>
            </a:p>
          </p:txBody>
        </p:sp>
      </p:grpSp>
      <p:sp>
        <p:nvSpPr>
          <p:cNvPr id="16" name="15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Text Box 2"/>
          <p:cNvSpPr txBox="1">
            <a:spLocks noChangeArrowheads="1"/>
          </p:cNvSpPr>
          <p:nvPr/>
        </p:nvSpPr>
        <p:spPr bwMode="auto">
          <a:xfrm>
            <a:off x="228600" y="533400"/>
            <a:ext cx="8686800" cy="5036763"/>
          </a:xfrm>
          <a:prstGeom prst="rect">
            <a:avLst/>
          </a:prstGeom>
          <a:noFill/>
          <a:ln w="9525">
            <a:noFill/>
            <a:miter lim="800000"/>
            <a:headEnd/>
            <a:tailEnd/>
          </a:ln>
          <a:effectLst/>
        </p:spPr>
        <p:txBody>
          <a:bodyPr wrap="square">
            <a:spAutoFit/>
          </a:bodyPr>
          <a:lstStyle/>
          <a:p>
            <a:pPr algn="just">
              <a:spcBef>
                <a:spcPct val="50000"/>
              </a:spcBef>
            </a:pPr>
            <a:r>
              <a:rPr lang="es-ES" dirty="0">
                <a:solidFill>
                  <a:schemeClr val="tx2">
                    <a:lumMod val="75000"/>
                  </a:schemeClr>
                </a:solidFill>
                <a:latin typeface="Comic Sans MS" pitchFamily="66" charset="0"/>
              </a:rPr>
              <a:t>Implican una reacción </a:t>
            </a:r>
            <a:r>
              <a:rPr lang="es-ES" dirty="0" smtClean="0">
                <a:solidFill>
                  <a:schemeClr val="tx2">
                    <a:lumMod val="75000"/>
                  </a:schemeClr>
                </a:solidFill>
                <a:latin typeface="Comic Sans MS" pitchFamily="66" charset="0"/>
              </a:rPr>
              <a:t>(</a:t>
            </a:r>
            <a:r>
              <a:rPr lang="es-ES" dirty="0" err="1" smtClean="0">
                <a:solidFill>
                  <a:schemeClr val="tx2">
                    <a:lumMod val="75000"/>
                  </a:schemeClr>
                </a:solidFill>
                <a:latin typeface="Comic Sans MS" pitchFamily="66" charset="0"/>
              </a:rPr>
              <a:t>Bio</a:t>
            </a:r>
            <a:r>
              <a:rPr lang="es-ES" dirty="0" smtClean="0">
                <a:solidFill>
                  <a:schemeClr val="tx2">
                    <a:lumMod val="75000"/>
                  </a:schemeClr>
                </a:solidFill>
                <a:latin typeface="Comic Sans MS" pitchFamily="66" charset="0"/>
              </a:rPr>
              <a:t>)Química</a:t>
            </a:r>
            <a:endParaRPr lang="es-ES" dirty="0">
              <a:solidFill>
                <a:schemeClr val="tx2">
                  <a:lumMod val="75000"/>
                </a:schemeClr>
              </a:solidFill>
              <a:latin typeface="Comic Sans MS" pitchFamily="66" charset="0"/>
            </a:endParaRPr>
          </a:p>
          <a:p>
            <a:pPr algn="just">
              <a:spcBef>
                <a:spcPct val="50000"/>
              </a:spcBef>
            </a:pPr>
            <a:r>
              <a:rPr lang="es-ES" u="sng" dirty="0" err="1" smtClean="0">
                <a:solidFill>
                  <a:schemeClr val="tx2">
                    <a:lumMod val="75000"/>
                  </a:schemeClr>
                </a:solidFill>
                <a:latin typeface="Comic Sans MS" pitchFamily="66" charset="0"/>
              </a:rPr>
              <a:t>Estequiometría</a:t>
            </a:r>
            <a:endParaRPr lang="es-ES" u="sng" dirty="0" smtClean="0">
              <a:solidFill>
                <a:schemeClr val="tx2">
                  <a:lumMod val="75000"/>
                </a:schemeClr>
              </a:solidFill>
              <a:latin typeface="Comic Sans MS" pitchFamily="66" charset="0"/>
            </a:endParaRPr>
          </a:p>
          <a:p>
            <a:pPr algn="just">
              <a:spcBef>
                <a:spcPct val="50000"/>
              </a:spcBef>
            </a:pPr>
            <a:endParaRPr lang="es-ES" u="sng" dirty="0">
              <a:solidFill>
                <a:schemeClr val="tx2">
                  <a:lumMod val="75000"/>
                </a:schemeClr>
              </a:solidFill>
              <a:latin typeface="Comic Sans MS" pitchFamily="66" charset="0"/>
            </a:endParaRPr>
          </a:p>
          <a:p>
            <a:pPr algn="just">
              <a:spcBef>
                <a:spcPct val="50000"/>
              </a:spcBef>
            </a:pPr>
            <a:r>
              <a:rPr lang="es-ES" dirty="0">
                <a:solidFill>
                  <a:schemeClr val="tx2">
                    <a:lumMod val="75000"/>
                  </a:schemeClr>
                </a:solidFill>
                <a:latin typeface="Comic Sans MS" pitchFamily="66" charset="0"/>
              </a:rPr>
              <a:t>a sustrato + b O</a:t>
            </a:r>
            <a:r>
              <a:rPr lang="es-ES" baseline="-25000" dirty="0">
                <a:solidFill>
                  <a:schemeClr val="tx2">
                    <a:lumMod val="75000"/>
                  </a:schemeClr>
                </a:solidFill>
                <a:latin typeface="Comic Sans MS" pitchFamily="66" charset="0"/>
              </a:rPr>
              <a:t>2</a:t>
            </a:r>
            <a:r>
              <a:rPr lang="es-ES" dirty="0">
                <a:solidFill>
                  <a:schemeClr val="tx2">
                    <a:lumMod val="75000"/>
                  </a:schemeClr>
                </a:solidFill>
                <a:latin typeface="Comic Sans MS" pitchFamily="66" charset="0"/>
              </a:rPr>
              <a:t> + c Fuente de Nitrógeno   --</a:t>
            </a:r>
            <a:r>
              <a:rPr lang="es-ES" dirty="0">
                <a:solidFill>
                  <a:schemeClr val="tx2">
                    <a:lumMod val="75000"/>
                  </a:schemeClr>
                </a:solidFill>
                <a:latin typeface="Comic Sans MS" pitchFamily="66" charset="0"/>
                <a:sym typeface="Wingdings" pitchFamily="2" charset="2"/>
              </a:rPr>
              <a:t></a:t>
            </a:r>
            <a:endParaRPr lang="es-ES" dirty="0">
              <a:solidFill>
                <a:schemeClr val="tx2">
                  <a:lumMod val="75000"/>
                </a:schemeClr>
              </a:solidFill>
              <a:latin typeface="Comic Sans MS" pitchFamily="66" charset="0"/>
            </a:endParaRPr>
          </a:p>
          <a:p>
            <a:pPr algn="just">
              <a:lnSpc>
                <a:spcPct val="85000"/>
              </a:lnSpc>
              <a:spcBef>
                <a:spcPct val="50000"/>
              </a:spcBef>
            </a:pPr>
            <a:r>
              <a:rPr lang="es-ES" dirty="0">
                <a:solidFill>
                  <a:schemeClr val="tx2">
                    <a:lumMod val="75000"/>
                  </a:schemeClr>
                </a:solidFill>
                <a:latin typeface="Comic Sans MS" pitchFamily="66" charset="0"/>
              </a:rPr>
              <a:t>			d Producto +e Biomasa + f CO</a:t>
            </a:r>
            <a:r>
              <a:rPr lang="es-ES" baseline="-25000" dirty="0">
                <a:solidFill>
                  <a:schemeClr val="tx2">
                    <a:lumMod val="75000"/>
                  </a:schemeClr>
                </a:solidFill>
                <a:latin typeface="Comic Sans MS" pitchFamily="66" charset="0"/>
              </a:rPr>
              <a:t>2</a:t>
            </a:r>
            <a:r>
              <a:rPr lang="es-ES" dirty="0">
                <a:solidFill>
                  <a:schemeClr val="tx2">
                    <a:lumMod val="75000"/>
                  </a:schemeClr>
                </a:solidFill>
                <a:latin typeface="Comic Sans MS" pitchFamily="66" charset="0"/>
              </a:rPr>
              <a:t> + g H</a:t>
            </a:r>
            <a:r>
              <a:rPr lang="es-ES" baseline="-25000" dirty="0">
                <a:solidFill>
                  <a:schemeClr val="tx2">
                    <a:lumMod val="75000"/>
                  </a:schemeClr>
                </a:solidFill>
                <a:latin typeface="Comic Sans MS" pitchFamily="66" charset="0"/>
              </a:rPr>
              <a:t>2</a:t>
            </a:r>
            <a:r>
              <a:rPr lang="es-ES" dirty="0">
                <a:solidFill>
                  <a:schemeClr val="tx2">
                    <a:lumMod val="75000"/>
                  </a:schemeClr>
                </a:solidFill>
                <a:latin typeface="Comic Sans MS" pitchFamily="66" charset="0"/>
              </a:rPr>
              <a:t>O</a:t>
            </a:r>
          </a:p>
          <a:p>
            <a:pPr algn="just">
              <a:lnSpc>
                <a:spcPct val="85000"/>
              </a:lnSpc>
              <a:spcBef>
                <a:spcPct val="50000"/>
              </a:spcBef>
            </a:pPr>
            <a:endParaRPr lang="es-ES" dirty="0">
              <a:solidFill>
                <a:schemeClr val="tx2">
                  <a:lumMod val="75000"/>
                </a:schemeClr>
              </a:solidFill>
              <a:latin typeface="Comic Sans MS" pitchFamily="66" charset="0"/>
            </a:endParaRPr>
          </a:p>
          <a:p>
            <a:pPr algn="just">
              <a:lnSpc>
                <a:spcPct val="85000"/>
              </a:lnSpc>
              <a:spcBef>
                <a:spcPct val="50000"/>
              </a:spcBef>
            </a:pPr>
            <a:r>
              <a:rPr lang="es-ES" dirty="0">
                <a:solidFill>
                  <a:schemeClr val="tx2">
                    <a:lumMod val="75000"/>
                  </a:schemeClr>
                </a:solidFill>
                <a:latin typeface="Comic Sans MS" pitchFamily="66" charset="0"/>
              </a:rPr>
              <a:t>Si el producto es Intracelular d =0</a:t>
            </a:r>
          </a:p>
          <a:p>
            <a:pPr algn="just">
              <a:lnSpc>
                <a:spcPct val="85000"/>
              </a:lnSpc>
              <a:spcBef>
                <a:spcPct val="50000"/>
              </a:spcBef>
            </a:pPr>
            <a:endParaRPr lang="es-ES" sz="800" dirty="0">
              <a:solidFill>
                <a:schemeClr val="tx2">
                  <a:lumMod val="75000"/>
                </a:schemeClr>
              </a:solidFill>
              <a:latin typeface="Comic Sans MS" pitchFamily="66" charset="0"/>
            </a:endParaRPr>
          </a:p>
          <a:p>
            <a:pPr algn="just">
              <a:spcBef>
                <a:spcPct val="50000"/>
              </a:spcBef>
            </a:pPr>
            <a:r>
              <a:rPr lang="es-ES" dirty="0">
                <a:solidFill>
                  <a:schemeClr val="tx2">
                    <a:lumMod val="75000"/>
                  </a:schemeClr>
                </a:solidFill>
                <a:latin typeface="Comic Sans MS" pitchFamily="66" charset="0"/>
              </a:rPr>
              <a:t>a sustrato + b O</a:t>
            </a:r>
            <a:r>
              <a:rPr lang="es-ES" baseline="-25000" dirty="0">
                <a:solidFill>
                  <a:schemeClr val="tx2">
                    <a:lumMod val="75000"/>
                  </a:schemeClr>
                </a:solidFill>
                <a:latin typeface="Comic Sans MS" pitchFamily="66" charset="0"/>
              </a:rPr>
              <a:t>2</a:t>
            </a:r>
            <a:r>
              <a:rPr lang="es-ES" dirty="0">
                <a:solidFill>
                  <a:schemeClr val="tx2">
                    <a:lumMod val="75000"/>
                  </a:schemeClr>
                </a:solidFill>
                <a:latin typeface="Comic Sans MS" pitchFamily="66" charset="0"/>
              </a:rPr>
              <a:t> + c Fuente de Nitrógeno   --</a:t>
            </a:r>
            <a:r>
              <a:rPr lang="es-ES" dirty="0">
                <a:solidFill>
                  <a:schemeClr val="tx2">
                    <a:lumMod val="75000"/>
                  </a:schemeClr>
                </a:solidFill>
                <a:latin typeface="Comic Sans MS" pitchFamily="66" charset="0"/>
                <a:sym typeface="Wingdings" pitchFamily="2" charset="2"/>
              </a:rPr>
              <a:t></a:t>
            </a:r>
            <a:endParaRPr lang="es-ES" dirty="0">
              <a:solidFill>
                <a:schemeClr val="tx2">
                  <a:lumMod val="75000"/>
                </a:schemeClr>
              </a:solidFill>
              <a:latin typeface="Comic Sans MS" pitchFamily="66" charset="0"/>
            </a:endParaRPr>
          </a:p>
          <a:p>
            <a:pPr algn="just">
              <a:lnSpc>
                <a:spcPct val="85000"/>
              </a:lnSpc>
              <a:spcBef>
                <a:spcPct val="50000"/>
              </a:spcBef>
            </a:pPr>
            <a:r>
              <a:rPr lang="es-ES" dirty="0">
                <a:solidFill>
                  <a:schemeClr val="tx2">
                    <a:lumMod val="75000"/>
                  </a:schemeClr>
                </a:solidFill>
                <a:latin typeface="Comic Sans MS" pitchFamily="66" charset="0"/>
              </a:rPr>
              <a:t>				e Biomasa + f CO</a:t>
            </a:r>
            <a:r>
              <a:rPr lang="es-ES" baseline="-25000" dirty="0">
                <a:solidFill>
                  <a:schemeClr val="tx2">
                    <a:lumMod val="75000"/>
                  </a:schemeClr>
                </a:solidFill>
                <a:latin typeface="Comic Sans MS" pitchFamily="66" charset="0"/>
              </a:rPr>
              <a:t>2</a:t>
            </a:r>
            <a:r>
              <a:rPr lang="es-ES" dirty="0">
                <a:solidFill>
                  <a:schemeClr val="tx2">
                    <a:lumMod val="75000"/>
                  </a:schemeClr>
                </a:solidFill>
                <a:latin typeface="Comic Sans MS" pitchFamily="66" charset="0"/>
              </a:rPr>
              <a:t> + g </a:t>
            </a:r>
            <a:r>
              <a:rPr lang="es-ES" dirty="0" smtClean="0">
                <a:solidFill>
                  <a:schemeClr val="tx2">
                    <a:lumMod val="75000"/>
                  </a:schemeClr>
                </a:solidFill>
                <a:latin typeface="Comic Sans MS" pitchFamily="66" charset="0"/>
              </a:rPr>
              <a:t>H</a:t>
            </a:r>
            <a:r>
              <a:rPr lang="es-ES" baseline="-25000" dirty="0" smtClean="0">
                <a:solidFill>
                  <a:schemeClr val="tx2">
                    <a:lumMod val="75000"/>
                  </a:schemeClr>
                </a:solidFill>
                <a:latin typeface="Comic Sans MS" pitchFamily="66" charset="0"/>
              </a:rPr>
              <a:t>2</a:t>
            </a:r>
            <a:r>
              <a:rPr lang="es-ES" dirty="0" smtClean="0">
                <a:solidFill>
                  <a:schemeClr val="tx2">
                    <a:lumMod val="75000"/>
                  </a:schemeClr>
                </a:solidFill>
                <a:latin typeface="Comic Sans MS" pitchFamily="66" charset="0"/>
              </a:rPr>
              <a:t>O</a:t>
            </a:r>
          </a:p>
          <a:p>
            <a:pPr algn="just">
              <a:lnSpc>
                <a:spcPct val="85000"/>
              </a:lnSpc>
              <a:spcBef>
                <a:spcPct val="50000"/>
              </a:spcBef>
            </a:pPr>
            <a:endParaRPr lang="es-ES" dirty="0" smtClean="0">
              <a:solidFill>
                <a:schemeClr val="tx2">
                  <a:lumMod val="75000"/>
                </a:schemeClr>
              </a:solidFill>
              <a:latin typeface="Comic Sans MS" pitchFamily="66" charset="0"/>
            </a:endParaRPr>
          </a:p>
          <a:p>
            <a:pPr algn="just">
              <a:lnSpc>
                <a:spcPct val="150000"/>
              </a:lnSpc>
              <a:spcBef>
                <a:spcPct val="50000"/>
              </a:spcBef>
            </a:pPr>
            <a:r>
              <a:rPr lang="es-ES" dirty="0" smtClean="0">
                <a:solidFill>
                  <a:schemeClr val="tx2">
                    <a:lumMod val="75000"/>
                  </a:schemeClr>
                </a:solidFill>
                <a:latin typeface="Comic Sans MS" pitchFamily="66" charset="0"/>
              </a:rPr>
              <a:t>Si  no se tienen los coeficientes </a:t>
            </a:r>
            <a:r>
              <a:rPr lang="es-ES" dirty="0" smtClean="0">
                <a:solidFill>
                  <a:schemeClr val="tx2">
                    <a:lumMod val="75000"/>
                  </a:schemeClr>
                </a:solidFill>
                <a:latin typeface="Comic Sans MS" pitchFamily="66" charset="0"/>
              </a:rPr>
              <a:t>estequiométricos </a:t>
            </a:r>
            <a:r>
              <a:rPr lang="es-ES" dirty="0" smtClean="0">
                <a:solidFill>
                  <a:schemeClr val="tx2">
                    <a:lumMod val="75000"/>
                  </a:schemeClr>
                </a:solidFill>
                <a:latin typeface="Comic Sans MS" pitchFamily="66" charset="0"/>
              </a:rPr>
              <a:t>se pueden determinar por un sistema de ecuaciones (Ver Doran,1996)</a:t>
            </a:r>
            <a:endParaRPr lang="es-ES" dirty="0">
              <a:solidFill>
                <a:schemeClr val="tx2">
                  <a:lumMod val="75000"/>
                </a:schemeClr>
              </a:solidFill>
              <a:latin typeface="Comic Sans MS" pitchFamily="66" charset="0"/>
            </a:endParaRPr>
          </a:p>
        </p:txBody>
      </p:sp>
      <p:sp>
        <p:nvSpPr>
          <p:cNvPr id="3" name="2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85720" y="571480"/>
            <a:ext cx="1928826"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lnSpcReduction="10000"/>
          </a:bodyPr>
          <a:lstStyle/>
          <a:p>
            <a:pPr fontAlgn="auto">
              <a:spcAft>
                <a:spcPts val="0"/>
              </a:spcAft>
              <a:defRPr/>
            </a:pPr>
            <a:r>
              <a:rPr lang="es-CL" sz="3600" dirty="0"/>
              <a:t> </a:t>
            </a:r>
            <a:r>
              <a:rPr lang="es-CL" sz="3600" dirty="0">
                <a:solidFill>
                  <a:schemeClr val="tx1"/>
                </a:solidFill>
              </a:rPr>
              <a:t> </a:t>
            </a:r>
            <a:r>
              <a:rPr lang="es-CL" sz="3300" dirty="0">
                <a:solidFill>
                  <a:schemeClr val="tx1"/>
                </a:solidFill>
              </a:rPr>
              <a:t>Agenda</a:t>
            </a:r>
            <a:endParaRPr lang="es-ES" sz="3300" dirty="0">
              <a:solidFill>
                <a:schemeClr val="tx1"/>
              </a:solidFill>
            </a:endParaRPr>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285728"/>
            <a:ext cx="8229600" cy="4530725"/>
          </a:xfrm>
        </p:spPr>
        <p:txBody>
          <a:bodyPr>
            <a:normAutofit fontScale="92500" lnSpcReduction="20000"/>
          </a:bodyPr>
          <a:lstStyle/>
          <a:p>
            <a:pPr algn="just">
              <a:buNone/>
            </a:pPr>
            <a:r>
              <a:rPr lang="es-CL" sz="2000" dirty="0" smtClean="0"/>
              <a:t>Ejemplo:  Producción de Goma</a:t>
            </a:r>
          </a:p>
          <a:p>
            <a:pPr algn="just">
              <a:buNone/>
            </a:pPr>
            <a:r>
              <a:rPr lang="es-CL" sz="2000" dirty="0" smtClean="0"/>
              <a:t>La goma </a:t>
            </a:r>
            <a:r>
              <a:rPr lang="es-CL" sz="2000" dirty="0" err="1" smtClean="0"/>
              <a:t>xantano</a:t>
            </a:r>
            <a:r>
              <a:rPr lang="es-CL" sz="2000" dirty="0" smtClean="0"/>
              <a:t> se produce utilizando </a:t>
            </a:r>
            <a:r>
              <a:rPr lang="es-CL" sz="2000" i="1" dirty="0" err="1" smtClean="0"/>
              <a:t>Xanthomonas</a:t>
            </a:r>
            <a:r>
              <a:rPr lang="es-CL" sz="2000" i="1" dirty="0" smtClean="0"/>
              <a:t> </a:t>
            </a:r>
            <a:r>
              <a:rPr lang="es-CL" sz="2000" i="1" dirty="0" err="1" smtClean="0"/>
              <a:t>campestris</a:t>
            </a:r>
            <a:r>
              <a:rPr lang="es-CL" sz="2000" i="1" dirty="0" smtClean="0"/>
              <a:t>. </a:t>
            </a:r>
            <a:r>
              <a:rPr lang="es-CL" sz="2000" dirty="0" smtClean="0"/>
              <a:t>Los experimentos de laboratorio han mostrado que se forman por cada gramo de glucosa utilizado por la bacteria se consumen 0.23 g de O</a:t>
            </a:r>
            <a:r>
              <a:rPr lang="es-CL" sz="2000" baseline="-25000" dirty="0" smtClean="0"/>
              <a:t>2 </a:t>
            </a:r>
            <a:r>
              <a:rPr lang="es-CL" sz="2000" dirty="0" smtClean="0"/>
              <a:t>y 0.01 g de amoníaco (NH</a:t>
            </a:r>
            <a:r>
              <a:rPr lang="es-CL" sz="2000" baseline="-25000" dirty="0" smtClean="0"/>
              <a:t>3</a:t>
            </a:r>
            <a:r>
              <a:rPr lang="es-CL" sz="2000" dirty="0" smtClean="0"/>
              <a:t>), mientras que se forman 0.75 g de goma. 0.09 g de células, 0.27 g de CO</a:t>
            </a:r>
            <a:r>
              <a:rPr lang="es-CL" sz="2000" baseline="-25000" dirty="0" smtClean="0"/>
              <a:t>2</a:t>
            </a:r>
            <a:r>
              <a:rPr lang="es-CL" sz="2000" dirty="0" smtClean="0"/>
              <a:t> y 0.13 g de H</a:t>
            </a:r>
            <a:r>
              <a:rPr lang="es-CL" sz="2000" baseline="-25000" dirty="0" smtClean="0"/>
              <a:t>2</a:t>
            </a:r>
            <a:r>
              <a:rPr lang="es-CL" sz="2000" dirty="0" smtClean="0"/>
              <a:t>O. Un medio que contiene glucosa y amoníaco disuelto en 20.000 Kg de agua se bombea al fermentador y se inocula con </a:t>
            </a:r>
            <a:r>
              <a:rPr lang="es-CL" sz="2000" i="1" dirty="0" smtClean="0"/>
              <a:t>X. </a:t>
            </a:r>
            <a:r>
              <a:rPr lang="es-CL" sz="2000" i="1" dirty="0" err="1" smtClean="0"/>
              <a:t>campestris</a:t>
            </a:r>
            <a:r>
              <a:rPr lang="es-CL" sz="2000" i="1" dirty="0" smtClean="0"/>
              <a:t>. Se inyecta aire ( 23.3%p/p O</a:t>
            </a:r>
            <a:r>
              <a:rPr lang="es-CL" sz="2000" i="1" baseline="-25000" dirty="0" smtClean="0"/>
              <a:t>2</a:t>
            </a:r>
            <a:r>
              <a:rPr lang="es-CL" sz="2000" i="1" dirty="0" smtClean="0"/>
              <a:t> y  76.7%p/p N</a:t>
            </a:r>
            <a:r>
              <a:rPr lang="es-CL" sz="2000" i="1" baseline="-25000" dirty="0" smtClean="0"/>
              <a:t>2</a:t>
            </a:r>
            <a:r>
              <a:rPr lang="es-CL" sz="2000" i="1" dirty="0" smtClean="0"/>
              <a:t>) al fermentador. La cantidad total de gas a la salida recogido durante el proceso es de 1250 Kg. Teniendo en cuenta la elevada viscosidad y dificultad de manejo de las disoluciones de goma </a:t>
            </a:r>
            <a:r>
              <a:rPr lang="es-CL" sz="2000" i="1" dirty="0" err="1" smtClean="0"/>
              <a:t>xantano</a:t>
            </a:r>
            <a:r>
              <a:rPr lang="es-CL" sz="2000" i="1" dirty="0" smtClean="0"/>
              <a:t>, la concentración final de goma no debe ser superior al 3.5%.</a:t>
            </a:r>
          </a:p>
          <a:p>
            <a:pPr algn="just">
              <a:buNone/>
            </a:pPr>
            <a:endParaRPr lang="es-CL" sz="2000" i="1" dirty="0" smtClean="0"/>
          </a:p>
          <a:p>
            <a:pPr marL="457200" indent="-457200" algn="just">
              <a:buAutoNum type="alphaLcParenR"/>
            </a:pPr>
            <a:r>
              <a:rPr lang="es-CL" sz="2000" i="1" dirty="0" smtClean="0"/>
              <a:t>¿Cuánta glucosa y amoníaco se necesitan?</a:t>
            </a:r>
          </a:p>
          <a:p>
            <a:pPr marL="457200" indent="-457200" algn="just">
              <a:buAutoNum type="alphaLcParenR"/>
            </a:pPr>
            <a:r>
              <a:rPr lang="es-CL" sz="2000" i="1" dirty="0" smtClean="0"/>
              <a:t>¿Qué porcentaje de aire en exceso es suministrado?</a:t>
            </a:r>
          </a:p>
          <a:p>
            <a:pPr marL="457200" indent="-457200" algn="just">
              <a:buNone/>
            </a:pPr>
            <a:r>
              <a:rPr lang="es-CL" sz="2000" i="1" dirty="0" smtClean="0"/>
              <a:t>Nota: Suponga una conversión del 100% de glucosa y amoniaco</a:t>
            </a:r>
            <a:endParaRPr lang="es-CL" sz="2000" i="1" dirty="0"/>
          </a:p>
        </p:txBody>
      </p:sp>
      <p:sp>
        <p:nvSpPr>
          <p:cNvPr id="4" name="3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6 Grupo"/>
          <p:cNvGrpSpPr/>
          <p:nvPr/>
        </p:nvGrpSpPr>
        <p:grpSpPr>
          <a:xfrm>
            <a:off x="357158" y="1571612"/>
            <a:ext cx="7924803" cy="3161979"/>
            <a:chOff x="357158" y="1565047"/>
            <a:chExt cx="7924803" cy="3161979"/>
          </a:xfrm>
        </p:grpSpPr>
        <p:grpSp>
          <p:nvGrpSpPr>
            <p:cNvPr id="3" name="Group 22"/>
            <p:cNvGrpSpPr>
              <a:grpSpLocks/>
            </p:cNvGrpSpPr>
            <p:nvPr/>
          </p:nvGrpSpPr>
          <p:grpSpPr bwMode="auto">
            <a:xfrm>
              <a:off x="357158" y="2214554"/>
              <a:ext cx="7924803" cy="2078040"/>
              <a:chOff x="432" y="1728"/>
              <a:chExt cx="4992" cy="1309"/>
            </a:xfrm>
          </p:grpSpPr>
          <p:sp>
            <p:nvSpPr>
              <p:cNvPr id="5"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6"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8"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10" name="Line 8"/>
              <p:cNvSpPr>
                <a:spLocks noChangeShapeType="1"/>
              </p:cNvSpPr>
              <p:nvPr/>
            </p:nvSpPr>
            <p:spPr bwMode="auto">
              <a:xfrm flipV="1">
                <a:off x="2727" y="2653"/>
                <a:ext cx="0" cy="384"/>
              </a:xfrm>
              <a:prstGeom prst="line">
                <a:avLst/>
              </a:prstGeom>
              <a:noFill/>
              <a:ln w="38100">
                <a:solidFill>
                  <a:schemeClr val="tx1"/>
                </a:solidFill>
                <a:round/>
                <a:headEnd/>
                <a:tailEnd type="triangle"/>
              </a:ln>
            </p:spPr>
            <p:txBody>
              <a:bodyPr wrap="none" anchor="ctr"/>
              <a:lstStyle/>
              <a:p>
                <a:endParaRPr lang="es-ES"/>
              </a:p>
            </p:txBody>
          </p:sp>
          <p:sp>
            <p:nvSpPr>
              <p:cNvPr id="16" name="Text Box 14"/>
              <p:cNvSpPr txBox="1">
                <a:spLocks noChangeArrowheads="1"/>
              </p:cNvSpPr>
              <p:nvPr/>
            </p:nvSpPr>
            <p:spPr bwMode="auto">
              <a:xfrm>
                <a:off x="432" y="1753"/>
                <a:ext cx="1389" cy="756"/>
              </a:xfrm>
              <a:prstGeom prst="rect">
                <a:avLst/>
              </a:prstGeom>
              <a:noFill/>
              <a:ln w="9525">
                <a:noFill/>
                <a:miter lim="800000"/>
                <a:headEnd/>
                <a:tailEnd/>
              </a:ln>
            </p:spPr>
            <p:txBody>
              <a:bodyPr wrap="none" anchor="ctr">
                <a:spAutoFit/>
              </a:bodyPr>
              <a:lstStyle/>
              <a:p>
                <a:pPr>
                  <a:spcBef>
                    <a:spcPct val="50000"/>
                  </a:spcBef>
                </a:pPr>
                <a:r>
                  <a:rPr lang="es-ES_tradnl" b="1" dirty="0" smtClean="0"/>
                  <a:t>Alimentación; F</a:t>
                </a:r>
              </a:p>
              <a:p>
                <a:pPr>
                  <a:spcBef>
                    <a:spcPct val="50000"/>
                  </a:spcBef>
                </a:pPr>
                <a:endParaRPr lang="es-ES_tradnl" dirty="0" smtClean="0"/>
              </a:p>
              <a:p>
                <a:pPr>
                  <a:spcBef>
                    <a:spcPct val="50000"/>
                  </a:spcBef>
                </a:pPr>
                <a:endParaRPr lang="es-ES_tradnl" dirty="0"/>
              </a:p>
            </p:txBody>
          </p:sp>
          <p:sp>
            <p:nvSpPr>
              <p:cNvPr id="18" name="Text Box 16"/>
              <p:cNvSpPr txBox="1">
                <a:spLocks noChangeArrowheads="1"/>
              </p:cNvSpPr>
              <p:nvPr/>
            </p:nvSpPr>
            <p:spPr bwMode="auto">
              <a:xfrm>
                <a:off x="4032" y="2150"/>
                <a:ext cx="1070" cy="233"/>
              </a:xfrm>
              <a:prstGeom prst="rect">
                <a:avLst/>
              </a:prstGeom>
              <a:noFill/>
              <a:ln w="9525">
                <a:noFill/>
                <a:miter lim="800000"/>
                <a:headEnd/>
                <a:tailEnd/>
              </a:ln>
            </p:spPr>
            <p:txBody>
              <a:bodyPr wrap="none" anchor="ctr">
                <a:spAutoFit/>
              </a:bodyPr>
              <a:lstStyle/>
              <a:p>
                <a:pPr>
                  <a:spcBef>
                    <a:spcPct val="50000"/>
                  </a:spcBef>
                </a:pPr>
                <a:r>
                  <a:rPr lang="es-ES_tradnl" b="1" dirty="0" smtClean="0"/>
                  <a:t>Producto; P</a:t>
                </a:r>
              </a:p>
            </p:txBody>
          </p:sp>
          <p:sp>
            <p:nvSpPr>
              <p:cNvPr id="19" name="Text Box 17"/>
              <p:cNvSpPr txBox="1">
                <a:spLocks noChangeArrowheads="1"/>
              </p:cNvSpPr>
              <p:nvPr/>
            </p:nvSpPr>
            <p:spPr bwMode="auto">
              <a:xfrm>
                <a:off x="3792" y="2668"/>
                <a:ext cx="1632" cy="233"/>
              </a:xfrm>
              <a:prstGeom prst="rect">
                <a:avLst/>
              </a:prstGeom>
              <a:noFill/>
              <a:ln w="9525">
                <a:noFill/>
                <a:miter lim="800000"/>
                <a:headEnd/>
                <a:tailEnd/>
              </a:ln>
            </p:spPr>
            <p:txBody>
              <a:bodyPr anchor="ctr">
                <a:spAutoFit/>
              </a:bodyPr>
              <a:lstStyle/>
              <a:p>
                <a:pPr>
                  <a:spcBef>
                    <a:spcPct val="50000"/>
                  </a:spcBef>
                </a:pPr>
                <a:endParaRPr lang="es-ES_tradnl" dirty="0"/>
              </a:p>
            </p:txBody>
          </p:sp>
          <p:sp>
            <p:nvSpPr>
              <p:cNvPr id="22" name="Text Box 21"/>
              <p:cNvSpPr txBox="1">
                <a:spLocks noChangeArrowheads="1"/>
              </p:cNvSpPr>
              <p:nvPr/>
            </p:nvSpPr>
            <p:spPr bwMode="auto">
              <a:xfrm>
                <a:off x="2016" y="2024"/>
                <a:ext cx="1488" cy="233"/>
              </a:xfrm>
              <a:prstGeom prst="rect">
                <a:avLst/>
              </a:prstGeom>
              <a:noFill/>
              <a:ln w="9525">
                <a:noFill/>
                <a:miter lim="800000"/>
                <a:headEnd/>
                <a:tailEnd/>
              </a:ln>
            </p:spPr>
            <p:txBody>
              <a:bodyPr anchor="ctr">
                <a:spAutoFit/>
              </a:bodyPr>
              <a:lstStyle/>
              <a:p>
                <a:pPr algn="ctr">
                  <a:spcBef>
                    <a:spcPct val="50000"/>
                  </a:spcBef>
                </a:pPr>
                <a:r>
                  <a:rPr lang="es-ES_tradnl" b="1" dirty="0" smtClean="0">
                    <a:solidFill>
                      <a:schemeClr val="tx2">
                        <a:lumMod val="50000"/>
                      </a:schemeClr>
                    </a:solidFill>
                  </a:rPr>
                  <a:t>Fermentador</a:t>
                </a:r>
                <a:endParaRPr lang="es-ES_tradnl" dirty="0">
                  <a:solidFill>
                    <a:schemeClr val="tx2">
                      <a:lumMod val="50000"/>
                    </a:schemeClr>
                  </a:solidFill>
                </a:endParaRPr>
              </a:p>
            </p:txBody>
          </p:sp>
        </p:grpSp>
        <p:sp>
          <p:nvSpPr>
            <p:cNvPr id="24" name="Line 8"/>
            <p:cNvSpPr>
              <a:spLocks noChangeShapeType="1"/>
            </p:cNvSpPr>
            <p:nvPr/>
          </p:nvSpPr>
          <p:spPr bwMode="auto">
            <a:xfrm flipV="1">
              <a:off x="4000496" y="1571612"/>
              <a:ext cx="0" cy="609600"/>
            </a:xfrm>
            <a:prstGeom prst="line">
              <a:avLst/>
            </a:prstGeom>
            <a:noFill/>
            <a:ln w="38100">
              <a:solidFill>
                <a:schemeClr val="tx1"/>
              </a:solidFill>
              <a:round/>
              <a:headEnd/>
              <a:tailEnd type="triangle"/>
            </a:ln>
          </p:spPr>
          <p:txBody>
            <a:bodyPr wrap="none" anchor="ctr"/>
            <a:lstStyle/>
            <a:p>
              <a:endParaRPr lang="es-ES"/>
            </a:p>
          </p:txBody>
        </p:sp>
        <p:sp>
          <p:nvSpPr>
            <p:cNvPr id="25" name="Text Box 16"/>
            <p:cNvSpPr txBox="1">
              <a:spLocks noChangeArrowheads="1"/>
            </p:cNvSpPr>
            <p:nvPr/>
          </p:nvSpPr>
          <p:spPr bwMode="auto">
            <a:xfrm>
              <a:off x="4357686" y="1565047"/>
              <a:ext cx="2799164" cy="369332"/>
            </a:xfrm>
            <a:prstGeom prst="rect">
              <a:avLst/>
            </a:prstGeom>
            <a:noFill/>
            <a:ln w="9525">
              <a:noFill/>
              <a:miter lim="800000"/>
              <a:headEnd/>
              <a:tailEnd/>
            </a:ln>
          </p:spPr>
          <p:txBody>
            <a:bodyPr wrap="none" anchor="ctr">
              <a:spAutoFit/>
            </a:bodyPr>
            <a:lstStyle/>
            <a:p>
              <a:pPr>
                <a:spcBef>
                  <a:spcPct val="50000"/>
                </a:spcBef>
              </a:pPr>
              <a:r>
                <a:rPr lang="es-ES_tradnl" b="1" dirty="0" smtClean="0"/>
                <a:t>Gas salida; 1.250 kg</a:t>
              </a:r>
            </a:p>
          </p:txBody>
        </p:sp>
        <p:sp>
          <p:nvSpPr>
            <p:cNvPr id="26" name="Text Box 17"/>
            <p:cNvSpPr txBox="1">
              <a:spLocks noChangeArrowheads="1"/>
            </p:cNvSpPr>
            <p:nvPr/>
          </p:nvSpPr>
          <p:spPr bwMode="auto">
            <a:xfrm>
              <a:off x="2643174" y="4357694"/>
              <a:ext cx="2590800" cy="369332"/>
            </a:xfrm>
            <a:prstGeom prst="rect">
              <a:avLst/>
            </a:prstGeom>
            <a:noFill/>
            <a:ln w="9525">
              <a:noFill/>
              <a:miter lim="800000"/>
              <a:headEnd/>
              <a:tailEnd/>
            </a:ln>
          </p:spPr>
          <p:txBody>
            <a:bodyPr anchor="ctr">
              <a:spAutoFit/>
            </a:bodyPr>
            <a:lstStyle/>
            <a:p>
              <a:pPr algn="ctr">
                <a:spcBef>
                  <a:spcPct val="50000"/>
                </a:spcBef>
              </a:pPr>
              <a:r>
                <a:rPr lang="es-ES_tradnl" b="1" dirty="0" smtClean="0"/>
                <a:t>Aire; A</a:t>
              </a:r>
            </a:p>
          </p:txBody>
        </p:sp>
      </p:grpSp>
      <p:sp>
        <p:nvSpPr>
          <p:cNvPr id="28" name="27 CuadroTexto"/>
          <p:cNvSpPr txBox="1"/>
          <p:nvPr/>
        </p:nvSpPr>
        <p:spPr>
          <a:xfrm>
            <a:off x="1214414" y="428604"/>
            <a:ext cx="4022255" cy="523220"/>
          </a:xfrm>
          <a:prstGeom prst="rect">
            <a:avLst/>
          </a:prstGeom>
          <a:noFill/>
        </p:spPr>
        <p:txBody>
          <a:bodyPr wrap="none" rtlCol="0">
            <a:spAutoFit/>
          </a:bodyPr>
          <a:lstStyle/>
          <a:p>
            <a:r>
              <a:rPr lang="es-ES" sz="2800" dirty="0" smtClean="0"/>
              <a:t>Esquema del proceso</a:t>
            </a:r>
            <a:endParaRPr lang="es-ES" sz="2800" dirty="0"/>
          </a:p>
        </p:txBody>
      </p:sp>
      <p:sp>
        <p:nvSpPr>
          <p:cNvPr id="17" name="16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6 Grupo"/>
          <p:cNvGrpSpPr/>
          <p:nvPr/>
        </p:nvGrpSpPr>
        <p:grpSpPr>
          <a:xfrm>
            <a:off x="214282" y="1214422"/>
            <a:ext cx="8677278" cy="4754723"/>
            <a:chOff x="214283" y="1357298"/>
            <a:chExt cx="8677278" cy="4754723"/>
          </a:xfrm>
        </p:grpSpPr>
        <p:grpSp>
          <p:nvGrpSpPr>
            <p:cNvPr id="3" name="Group 22"/>
            <p:cNvGrpSpPr>
              <a:grpSpLocks/>
            </p:cNvGrpSpPr>
            <p:nvPr/>
          </p:nvGrpSpPr>
          <p:grpSpPr bwMode="auto">
            <a:xfrm>
              <a:off x="214283" y="1441441"/>
              <a:ext cx="8677278" cy="4005268"/>
              <a:chOff x="342" y="1241"/>
              <a:chExt cx="5466" cy="2523"/>
            </a:xfrm>
          </p:grpSpPr>
          <p:sp>
            <p:nvSpPr>
              <p:cNvPr id="5"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6"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8"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10" name="Line 8"/>
              <p:cNvSpPr>
                <a:spLocks noChangeShapeType="1"/>
              </p:cNvSpPr>
              <p:nvPr/>
            </p:nvSpPr>
            <p:spPr bwMode="auto">
              <a:xfrm flipV="1">
                <a:off x="2727" y="2653"/>
                <a:ext cx="0" cy="384"/>
              </a:xfrm>
              <a:prstGeom prst="line">
                <a:avLst/>
              </a:prstGeom>
              <a:noFill/>
              <a:ln w="38100">
                <a:solidFill>
                  <a:schemeClr val="tx1"/>
                </a:solidFill>
                <a:round/>
                <a:headEnd/>
                <a:tailEnd type="triangle"/>
              </a:ln>
            </p:spPr>
            <p:txBody>
              <a:bodyPr wrap="none" anchor="ctr"/>
              <a:lstStyle/>
              <a:p>
                <a:endParaRPr lang="es-ES"/>
              </a:p>
            </p:txBody>
          </p:sp>
          <p:sp>
            <p:nvSpPr>
              <p:cNvPr id="16" name="Text Box 14"/>
              <p:cNvSpPr txBox="1">
                <a:spLocks noChangeArrowheads="1"/>
              </p:cNvSpPr>
              <p:nvPr/>
            </p:nvSpPr>
            <p:spPr bwMode="auto">
              <a:xfrm>
                <a:off x="342" y="1241"/>
                <a:ext cx="1573" cy="1803"/>
              </a:xfrm>
              <a:prstGeom prst="rect">
                <a:avLst/>
              </a:prstGeom>
              <a:noFill/>
              <a:ln w="9525">
                <a:noFill/>
                <a:miter lim="800000"/>
                <a:headEnd/>
                <a:tailEnd/>
              </a:ln>
            </p:spPr>
            <p:txBody>
              <a:bodyPr wrap="none" anchor="ctr">
                <a:spAutoFit/>
              </a:bodyPr>
              <a:lstStyle/>
              <a:p>
                <a:pPr>
                  <a:spcBef>
                    <a:spcPct val="50000"/>
                  </a:spcBef>
                </a:pPr>
                <a:r>
                  <a:rPr lang="es-ES_tradnl" b="1" dirty="0" smtClean="0"/>
                  <a:t>Alimentación, F</a:t>
                </a:r>
              </a:p>
              <a:p>
                <a:pPr>
                  <a:spcBef>
                    <a:spcPct val="50000"/>
                  </a:spcBef>
                </a:pPr>
                <a:r>
                  <a:rPr lang="es-ES_tradnl" b="1" dirty="0" smtClean="0"/>
                  <a:t>Donde:</a:t>
                </a:r>
              </a:p>
              <a:p>
                <a:pPr>
                  <a:spcBef>
                    <a:spcPct val="50000"/>
                  </a:spcBef>
                </a:pPr>
                <a:endParaRPr lang="es-ES_tradnl" b="1" dirty="0" smtClean="0"/>
              </a:p>
              <a:p>
                <a:pPr>
                  <a:spcBef>
                    <a:spcPct val="50000"/>
                  </a:spcBef>
                </a:pPr>
                <a:r>
                  <a:rPr lang="es-ES_tradnl" b="1" dirty="0" smtClean="0"/>
                  <a:t>20.000 kg agua</a:t>
                </a:r>
              </a:p>
              <a:p>
                <a:pPr>
                  <a:spcBef>
                    <a:spcPct val="50000"/>
                  </a:spcBef>
                </a:pPr>
                <a:r>
                  <a:rPr lang="es-ES_tradnl" b="1" dirty="0" smtClean="0"/>
                  <a:t>G kg de glucosa</a:t>
                </a:r>
              </a:p>
              <a:p>
                <a:pPr>
                  <a:spcBef>
                    <a:spcPct val="50000"/>
                  </a:spcBef>
                </a:pPr>
                <a:r>
                  <a:rPr lang="es-ES_tradnl" b="1" dirty="0" smtClean="0"/>
                  <a:t>N kg de amoniaco</a:t>
                </a:r>
              </a:p>
              <a:p>
                <a:pPr>
                  <a:spcBef>
                    <a:spcPct val="50000"/>
                  </a:spcBef>
                </a:pPr>
                <a:endParaRPr lang="es-ES_tradnl" dirty="0"/>
              </a:p>
            </p:txBody>
          </p:sp>
          <p:sp>
            <p:nvSpPr>
              <p:cNvPr id="18" name="Text Box 16"/>
              <p:cNvSpPr txBox="1">
                <a:spLocks noChangeArrowheads="1"/>
              </p:cNvSpPr>
              <p:nvPr/>
            </p:nvSpPr>
            <p:spPr bwMode="auto">
              <a:xfrm>
                <a:off x="4032" y="2223"/>
                <a:ext cx="1776" cy="1541"/>
              </a:xfrm>
              <a:prstGeom prst="rect">
                <a:avLst/>
              </a:prstGeom>
              <a:noFill/>
              <a:ln w="9525">
                <a:noFill/>
                <a:miter lim="800000"/>
                <a:headEnd/>
                <a:tailEnd/>
              </a:ln>
            </p:spPr>
            <p:txBody>
              <a:bodyPr wrap="none" anchor="ctr">
                <a:spAutoFit/>
              </a:bodyPr>
              <a:lstStyle/>
              <a:p>
                <a:pPr>
                  <a:spcBef>
                    <a:spcPct val="50000"/>
                  </a:spcBef>
                </a:pPr>
                <a:r>
                  <a:rPr lang="es-ES_tradnl" b="1" dirty="0" smtClean="0"/>
                  <a:t>Producto, P Kg</a:t>
                </a:r>
              </a:p>
              <a:p>
                <a:pPr>
                  <a:spcBef>
                    <a:spcPct val="50000"/>
                  </a:spcBef>
                </a:pPr>
                <a:r>
                  <a:rPr lang="es-ES_tradnl" b="1" dirty="0" smtClean="0"/>
                  <a:t>Donde:</a:t>
                </a:r>
              </a:p>
              <a:p>
                <a:pPr>
                  <a:spcBef>
                    <a:spcPct val="50000"/>
                  </a:spcBef>
                </a:pPr>
                <a:r>
                  <a:rPr lang="es-ES_tradnl" b="1" dirty="0" smtClean="0"/>
                  <a:t> X kg de goma</a:t>
                </a:r>
              </a:p>
              <a:p>
                <a:pPr>
                  <a:spcBef>
                    <a:spcPct val="50000"/>
                  </a:spcBef>
                </a:pPr>
                <a:r>
                  <a:rPr lang="es-ES_tradnl" b="1" dirty="0" smtClean="0"/>
                  <a:t>3.5% goma </a:t>
                </a:r>
                <a:r>
                  <a:rPr lang="es-ES_tradnl" b="1" dirty="0" err="1" smtClean="0"/>
                  <a:t>xantano</a:t>
                </a:r>
                <a:endParaRPr lang="es-ES_tradnl" b="1" dirty="0" smtClean="0"/>
              </a:p>
              <a:p>
                <a:pPr>
                  <a:spcBef>
                    <a:spcPct val="50000"/>
                  </a:spcBef>
                </a:pPr>
                <a:r>
                  <a:rPr lang="es-ES_tradnl" b="1" dirty="0" smtClean="0"/>
                  <a:t>H kg de agua</a:t>
                </a:r>
              </a:p>
              <a:p>
                <a:pPr>
                  <a:spcBef>
                    <a:spcPct val="50000"/>
                  </a:spcBef>
                </a:pPr>
                <a:r>
                  <a:rPr lang="es-ES_tradnl" b="1" dirty="0" smtClean="0"/>
                  <a:t>C kg de células</a:t>
                </a:r>
                <a:endParaRPr lang="es-ES_tradnl" dirty="0"/>
              </a:p>
            </p:txBody>
          </p:sp>
          <p:sp>
            <p:nvSpPr>
              <p:cNvPr id="22" name="Text Box 21"/>
              <p:cNvSpPr txBox="1">
                <a:spLocks noChangeArrowheads="1"/>
              </p:cNvSpPr>
              <p:nvPr/>
            </p:nvSpPr>
            <p:spPr bwMode="auto">
              <a:xfrm>
                <a:off x="2016" y="2024"/>
                <a:ext cx="1488" cy="233"/>
              </a:xfrm>
              <a:prstGeom prst="rect">
                <a:avLst/>
              </a:prstGeom>
              <a:noFill/>
              <a:ln w="9525">
                <a:noFill/>
                <a:miter lim="800000"/>
                <a:headEnd/>
                <a:tailEnd/>
              </a:ln>
            </p:spPr>
            <p:txBody>
              <a:bodyPr anchor="ctr">
                <a:spAutoFit/>
              </a:bodyPr>
              <a:lstStyle/>
              <a:p>
                <a:pPr algn="ctr">
                  <a:spcBef>
                    <a:spcPct val="50000"/>
                  </a:spcBef>
                </a:pPr>
                <a:r>
                  <a:rPr lang="es-ES_tradnl" b="1" dirty="0" smtClean="0">
                    <a:solidFill>
                      <a:schemeClr val="tx2">
                        <a:lumMod val="50000"/>
                      </a:schemeClr>
                    </a:solidFill>
                  </a:rPr>
                  <a:t>Fermentador</a:t>
                </a:r>
                <a:endParaRPr lang="es-ES_tradnl" dirty="0">
                  <a:solidFill>
                    <a:schemeClr val="tx2">
                      <a:lumMod val="50000"/>
                    </a:schemeClr>
                  </a:solidFill>
                </a:endParaRPr>
              </a:p>
            </p:txBody>
          </p:sp>
        </p:grpSp>
        <p:sp>
          <p:nvSpPr>
            <p:cNvPr id="24" name="Line 8"/>
            <p:cNvSpPr>
              <a:spLocks noChangeShapeType="1"/>
            </p:cNvSpPr>
            <p:nvPr/>
          </p:nvSpPr>
          <p:spPr bwMode="auto">
            <a:xfrm flipV="1">
              <a:off x="4000496" y="1571612"/>
              <a:ext cx="0" cy="609600"/>
            </a:xfrm>
            <a:prstGeom prst="line">
              <a:avLst/>
            </a:prstGeom>
            <a:noFill/>
            <a:ln w="38100">
              <a:solidFill>
                <a:schemeClr val="tx1"/>
              </a:solidFill>
              <a:round/>
              <a:headEnd/>
              <a:tailEnd type="triangle"/>
            </a:ln>
          </p:spPr>
          <p:txBody>
            <a:bodyPr wrap="none" anchor="ctr"/>
            <a:lstStyle/>
            <a:p>
              <a:endParaRPr lang="es-ES"/>
            </a:p>
          </p:txBody>
        </p:sp>
        <p:sp>
          <p:nvSpPr>
            <p:cNvPr id="25" name="Text Box 16"/>
            <p:cNvSpPr txBox="1">
              <a:spLocks noChangeArrowheads="1"/>
            </p:cNvSpPr>
            <p:nvPr/>
          </p:nvSpPr>
          <p:spPr bwMode="auto">
            <a:xfrm>
              <a:off x="4357686" y="1357298"/>
              <a:ext cx="3427541" cy="784830"/>
            </a:xfrm>
            <a:prstGeom prst="rect">
              <a:avLst/>
            </a:prstGeom>
            <a:noFill/>
            <a:ln w="9525">
              <a:noFill/>
              <a:miter lim="800000"/>
              <a:headEnd/>
              <a:tailEnd/>
            </a:ln>
          </p:spPr>
          <p:txBody>
            <a:bodyPr wrap="none" anchor="ctr">
              <a:spAutoFit/>
            </a:bodyPr>
            <a:lstStyle/>
            <a:p>
              <a:pPr>
                <a:spcBef>
                  <a:spcPct val="50000"/>
                </a:spcBef>
              </a:pPr>
              <a:r>
                <a:rPr lang="es-ES_tradnl" b="1" dirty="0" smtClean="0"/>
                <a:t>Gas salida (CO</a:t>
              </a:r>
              <a:r>
                <a:rPr lang="es-ES_tradnl" b="1" baseline="-25000" dirty="0" smtClean="0"/>
                <a:t>2</a:t>
              </a:r>
              <a:r>
                <a:rPr lang="es-ES_tradnl" b="1" dirty="0" smtClean="0"/>
                <a:t>, O</a:t>
              </a:r>
              <a:r>
                <a:rPr lang="es-ES_tradnl" b="1" baseline="-25000" dirty="0" smtClean="0"/>
                <a:t>2</a:t>
              </a:r>
              <a:r>
                <a:rPr lang="es-ES_tradnl" b="1" dirty="0" smtClean="0"/>
                <a:t>, N</a:t>
              </a:r>
              <a:r>
                <a:rPr lang="es-ES_tradnl" b="1" baseline="-25000" dirty="0" smtClean="0"/>
                <a:t>2</a:t>
              </a:r>
              <a:r>
                <a:rPr lang="es-ES_tradnl" b="1" dirty="0" smtClean="0"/>
                <a:t>)</a:t>
              </a:r>
            </a:p>
            <a:p>
              <a:pPr>
                <a:spcBef>
                  <a:spcPct val="50000"/>
                </a:spcBef>
              </a:pPr>
              <a:r>
                <a:rPr lang="es-ES_tradnl" b="1" dirty="0" smtClean="0">
                  <a:solidFill>
                    <a:schemeClr val="tx2">
                      <a:lumMod val="50000"/>
                    </a:schemeClr>
                  </a:solidFill>
                </a:rPr>
                <a:t>1.250 kg Base de Cálculo</a:t>
              </a:r>
              <a:endParaRPr lang="es-ES_tradnl" dirty="0">
                <a:solidFill>
                  <a:schemeClr val="tx2">
                    <a:lumMod val="50000"/>
                  </a:schemeClr>
                </a:solidFill>
              </a:endParaRPr>
            </a:p>
          </p:txBody>
        </p:sp>
        <p:sp>
          <p:nvSpPr>
            <p:cNvPr id="26" name="Text Box 17"/>
            <p:cNvSpPr txBox="1">
              <a:spLocks noChangeArrowheads="1"/>
            </p:cNvSpPr>
            <p:nvPr/>
          </p:nvSpPr>
          <p:spPr bwMode="auto">
            <a:xfrm>
              <a:off x="1857357" y="4219195"/>
              <a:ext cx="3786213" cy="1892826"/>
            </a:xfrm>
            <a:prstGeom prst="rect">
              <a:avLst/>
            </a:prstGeom>
            <a:noFill/>
            <a:ln w="9525">
              <a:noFill/>
              <a:miter lim="800000"/>
              <a:headEnd/>
              <a:tailEnd/>
            </a:ln>
          </p:spPr>
          <p:txBody>
            <a:bodyPr wrap="square" anchor="ctr">
              <a:spAutoFit/>
            </a:bodyPr>
            <a:lstStyle/>
            <a:p>
              <a:pPr algn="ctr">
                <a:spcBef>
                  <a:spcPct val="50000"/>
                </a:spcBef>
              </a:pPr>
              <a:r>
                <a:rPr lang="es-ES_tradnl" b="1" dirty="0" smtClean="0"/>
                <a:t>Aire, A kg</a:t>
              </a:r>
            </a:p>
            <a:p>
              <a:pPr algn="ctr">
                <a:spcBef>
                  <a:spcPct val="50000"/>
                </a:spcBef>
              </a:pPr>
              <a:r>
                <a:rPr lang="es-ES_tradnl" b="1" dirty="0" smtClean="0"/>
                <a:t>Donde: </a:t>
              </a:r>
            </a:p>
            <a:p>
              <a:pPr algn="ctr">
                <a:spcBef>
                  <a:spcPct val="50000"/>
                </a:spcBef>
              </a:pPr>
              <a:r>
                <a:rPr lang="es-ES_tradnl" b="1" dirty="0" smtClean="0"/>
                <a:t>23.3 % O</a:t>
              </a:r>
              <a:r>
                <a:rPr lang="es-ES_tradnl" b="1" baseline="-25000" dirty="0" smtClean="0"/>
                <a:t>2</a:t>
              </a:r>
            </a:p>
            <a:p>
              <a:pPr algn="ctr">
                <a:spcBef>
                  <a:spcPct val="50000"/>
                </a:spcBef>
              </a:pPr>
              <a:r>
                <a:rPr lang="es-ES_tradnl" b="1" dirty="0" smtClean="0"/>
                <a:t>76.7% N</a:t>
              </a:r>
              <a:r>
                <a:rPr lang="es-ES_tradnl" b="1" baseline="-25000" dirty="0" smtClean="0"/>
                <a:t>2</a:t>
              </a:r>
              <a:r>
                <a:rPr lang="es-ES_tradnl" b="1" dirty="0" smtClean="0"/>
                <a:t> (Inerte, No reacciona)</a:t>
              </a:r>
              <a:endParaRPr lang="es-ES_tradnl" baseline="-25000" dirty="0"/>
            </a:p>
          </p:txBody>
        </p:sp>
      </p:grpSp>
      <p:sp>
        <p:nvSpPr>
          <p:cNvPr id="28" name="27 CuadroTexto"/>
          <p:cNvSpPr txBox="1"/>
          <p:nvPr/>
        </p:nvSpPr>
        <p:spPr>
          <a:xfrm>
            <a:off x="1214414" y="428604"/>
            <a:ext cx="4022255" cy="523220"/>
          </a:xfrm>
          <a:prstGeom prst="rect">
            <a:avLst/>
          </a:prstGeom>
          <a:noFill/>
        </p:spPr>
        <p:txBody>
          <a:bodyPr wrap="none" rtlCol="0">
            <a:spAutoFit/>
          </a:bodyPr>
          <a:lstStyle/>
          <a:p>
            <a:r>
              <a:rPr lang="es-ES" sz="2800" dirty="0" smtClean="0"/>
              <a:t>Esquema del proceso</a:t>
            </a:r>
            <a:endParaRPr lang="es-ES" sz="2800" dirty="0"/>
          </a:p>
        </p:txBody>
      </p:sp>
      <p:sp>
        <p:nvSpPr>
          <p:cNvPr id="15" name="14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2928926" y="357166"/>
            <a:ext cx="3490938"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0000" lnSpcReduction="20000"/>
          </a:bodyPr>
          <a:lstStyle/>
          <a:p>
            <a:pPr fontAlgn="auto">
              <a:spcAft>
                <a:spcPts val="0"/>
              </a:spcAft>
              <a:defRPr/>
            </a:pPr>
            <a:r>
              <a:rPr lang="es-CL" sz="3200" dirty="0"/>
              <a:t> </a:t>
            </a:r>
            <a:r>
              <a:rPr lang="es-CL" sz="4300" b="1" dirty="0">
                <a:solidFill>
                  <a:schemeClr val="tx2">
                    <a:lumMod val="75000"/>
                  </a:schemeClr>
                </a:solidFill>
              </a:rPr>
              <a:t> MOTIVACION</a:t>
            </a:r>
            <a:endParaRPr lang="es-ES" sz="3300" b="1" dirty="0">
              <a:solidFill>
                <a:schemeClr val="tx2">
                  <a:lumMod val="75000"/>
                </a:schemeClr>
              </a:solidFill>
            </a:endParaRPr>
          </a:p>
        </p:txBody>
      </p:sp>
      <p:sp>
        <p:nvSpPr>
          <p:cNvPr id="17" name="1 Título"/>
          <p:cNvSpPr txBox="1">
            <a:spLocks/>
          </p:cNvSpPr>
          <p:nvPr/>
        </p:nvSpPr>
        <p:spPr>
          <a:xfrm>
            <a:off x="428596" y="1142984"/>
            <a:ext cx="5000660" cy="714380"/>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fontAlgn="auto">
              <a:spcAft>
                <a:spcPts val="0"/>
              </a:spcAft>
              <a:defRPr/>
            </a:pPr>
            <a:r>
              <a:rPr lang="es-MX" sz="3600" dirty="0">
                <a:solidFill>
                  <a:schemeClr val="tx1"/>
                </a:solidFill>
              </a:rPr>
              <a:t> </a:t>
            </a:r>
            <a:r>
              <a:rPr lang="es-MX" sz="3300" dirty="0">
                <a:solidFill>
                  <a:schemeClr val="tx1"/>
                </a:solidFill>
              </a:rPr>
              <a:t>Objetivo General del Taller</a:t>
            </a:r>
            <a:endParaRPr lang="es-ES" sz="3300" dirty="0">
              <a:solidFill>
                <a:schemeClr val="tx1"/>
              </a:solidFill>
            </a:endParaRPr>
          </a:p>
        </p:txBody>
      </p:sp>
      <p:sp>
        <p:nvSpPr>
          <p:cNvPr id="8200" name="22 Rectángulo"/>
          <p:cNvSpPr>
            <a:spLocks noChangeArrowheads="1"/>
          </p:cNvSpPr>
          <p:nvPr/>
        </p:nvSpPr>
        <p:spPr bwMode="auto">
          <a:xfrm>
            <a:off x="928688" y="2214563"/>
            <a:ext cx="7643812" cy="1938337"/>
          </a:xfrm>
          <a:prstGeom prst="rect">
            <a:avLst/>
          </a:prstGeom>
          <a:noFill/>
          <a:ln w="9525">
            <a:noFill/>
            <a:miter lim="800000"/>
            <a:headEnd/>
            <a:tailEnd/>
          </a:ln>
        </p:spPr>
        <p:txBody>
          <a:bodyPr>
            <a:spAutoFit/>
          </a:bodyPr>
          <a:lstStyle/>
          <a:p>
            <a:pPr algn="just"/>
            <a:r>
              <a:rPr lang="es-ES" sz="4000"/>
              <a:t>Realizar el diseño conceptual de plantas productoras de biocombustibles</a:t>
            </a:r>
          </a:p>
        </p:txBody>
      </p:sp>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xit" presetSubtype="16" fill="hold" nodeType="withEffect">
                                  <p:stCondLst>
                                    <p:cond delay="0"/>
                                  </p:stCondLst>
                                  <p:childTnLst>
                                    <p:animEffect transition="out" filter="box(i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4" presetClass="entr" presetSubtype="16"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ox(in)">
                                      <p:cBhvr>
                                        <p:cTn id="1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p:cNvSpPr/>
          <p:nvPr/>
        </p:nvSpPr>
        <p:spPr>
          <a:xfrm>
            <a:off x="500034" y="25360"/>
            <a:ext cx="8215370" cy="2862322"/>
          </a:xfrm>
          <a:prstGeom prst="rect">
            <a:avLst/>
          </a:prstGeom>
        </p:spPr>
        <p:txBody>
          <a:bodyPr wrap="square">
            <a:spAutoFit/>
          </a:bodyPr>
          <a:lstStyle/>
          <a:p>
            <a:pPr algn="just">
              <a:spcBef>
                <a:spcPct val="50000"/>
              </a:spcBef>
            </a:pPr>
            <a:endParaRPr lang="es-ES" dirty="0" smtClean="0">
              <a:solidFill>
                <a:schemeClr val="tx2">
                  <a:lumMod val="75000"/>
                </a:schemeClr>
              </a:solidFill>
              <a:latin typeface="Comic Sans MS" pitchFamily="66" charset="0"/>
              <a:sym typeface="Wingdings" pitchFamily="2" charset="2"/>
            </a:endParaRPr>
          </a:p>
          <a:p>
            <a:pPr algn="just">
              <a:spcBef>
                <a:spcPct val="50000"/>
              </a:spcBef>
            </a:pPr>
            <a:r>
              <a:rPr lang="es-ES" dirty="0" smtClean="0">
                <a:solidFill>
                  <a:schemeClr val="tx2">
                    <a:lumMod val="75000"/>
                  </a:schemeClr>
                </a:solidFill>
                <a:latin typeface="Comic Sans MS" pitchFamily="66" charset="0"/>
                <a:sym typeface="Wingdings" pitchFamily="2" charset="2"/>
              </a:rPr>
              <a:t>Balances de masa</a:t>
            </a:r>
          </a:p>
          <a:p>
            <a:pPr algn="just">
              <a:spcBef>
                <a:spcPct val="50000"/>
              </a:spcBef>
            </a:pPr>
            <a:r>
              <a:rPr lang="es-ES" dirty="0" smtClean="0">
                <a:solidFill>
                  <a:schemeClr val="tx2">
                    <a:lumMod val="75000"/>
                  </a:schemeClr>
                </a:solidFill>
                <a:latin typeface="Comic Sans MS" pitchFamily="66" charset="0"/>
                <a:sym typeface="Wingdings" pitchFamily="2" charset="2"/>
              </a:rPr>
              <a:t>Se puede plantear un balance por cada especie y uno global</a:t>
            </a:r>
          </a:p>
          <a:p>
            <a:pPr algn="just">
              <a:spcBef>
                <a:spcPct val="50000"/>
              </a:spcBef>
            </a:pPr>
            <a:endParaRPr lang="es-ES" dirty="0" smtClean="0">
              <a:solidFill>
                <a:schemeClr val="tx2">
                  <a:lumMod val="75000"/>
                </a:schemeClr>
              </a:solidFill>
              <a:latin typeface="Comic Sans MS" pitchFamily="66" charset="0"/>
              <a:sym typeface="Wingdings" pitchFamily="2" charset="2"/>
            </a:endParaRPr>
          </a:p>
          <a:p>
            <a:pPr algn="just">
              <a:spcBef>
                <a:spcPct val="50000"/>
              </a:spcBef>
            </a:pPr>
            <a:r>
              <a:rPr lang="es-ES" dirty="0" smtClean="0">
                <a:solidFill>
                  <a:schemeClr val="tx2">
                    <a:lumMod val="75000"/>
                  </a:schemeClr>
                </a:solidFill>
                <a:latin typeface="Comic Sans MS" pitchFamily="66" charset="0"/>
                <a:sym typeface="Wingdings" pitchFamily="2" charset="2"/>
              </a:rPr>
              <a:t>Especies</a:t>
            </a:r>
          </a:p>
          <a:p>
            <a:pPr algn="just">
              <a:spcBef>
                <a:spcPct val="50000"/>
              </a:spcBef>
            </a:pPr>
            <a:endParaRPr lang="es-ES" dirty="0" smtClean="0">
              <a:solidFill>
                <a:schemeClr val="tx2">
                  <a:lumMod val="75000"/>
                </a:schemeClr>
              </a:solidFill>
              <a:latin typeface="Comic Sans MS" pitchFamily="66" charset="0"/>
              <a:sym typeface="Wingdings" pitchFamily="2" charset="2"/>
            </a:endParaRPr>
          </a:p>
          <a:p>
            <a:pPr marL="342900" indent="-342900" algn="just">
              <a:spcBef>
                <a:spcPct val="50000"/>
              </a:spcBef>
            </a:pPr>
            <a:endParaRPr lang="es-ES" dirty="0" smtClean="0">
              <a:solidFill>
                <a:schemeClr val="tx2">
                  <a:lumMod val="75000"/>
                </a:schemeClr>
              </a:solidFill>
              <a:latin typeface="Comic Sans MS" pitchFamily="66" charset="0"/>
              <a:sym typeface="Wingdings" pitchFamily="2" charset="2"/>
            </a:endParaRPr>
          </a:p>
        </p:txBody>
      </p:sp>
      <p:graphicFrame>
        <p:nvGraphicFramePr>
          <p:cNvPr id="15" name="14 Tabla"/>
          <p:cNvGraphicFramePr>
            <a:graphicFrameLocks noGrp="1"/>
          </p:cNvGraphicFramePr>
          <p:nvPr/>
        </p:nvGraphicFramePr>
        <p:xfrm>
          <a:off x="928662" y="2214554"/>
          <a:ext cx="6096000" cy="1112520"/>
        </p:xfrm>
        <a:graphic>
          <a:graphicData uri="http://schemas.openxmlformats.org/drawingml/2006/table">
            <a:tbl>
              <a:tblPr firstRow="1" bandRow="1">
                <a:tableStyleId>{F2DE63D5-997A-4646-A377-4702673A728D}</a:tableStyleId>
              </a:tblPr>
              <a:tblGrid>
                <a:gridCol w="2032000"/>
                <a:gridCol w="2032000"/>
                <a:gridCol w="2032000"/>
              </a:tblGrid>
              <a:tr h="370840">
                <a:tc>
                  <a:txBody>
                    <a:bodyPr/>
                    <a:lstStyle/>
                    <a:p>
                      <a:pPr marL="342900" indent="-342900">
                        <a:buFont typeface="+mj-lt"/>
                        <a:buNone/>
                      </a:pPr>
                      <a:r>
                        <a:rPr lang="es-ES" dirty="0" smtClean="0">
                          <a:sym typeface="Wingdings" pitchFamily="2" charset="2"/>
                        </a:rPr>
                        <a:t>Glucosa</a:t>
                      </a:r>
                      <a:endParaRPr lang="es-ES" dirty="0">
                        <a:solidFill>
                          <a:srgbClr val="FF0000"/>
                        </a:solidFill>
                      </a:endParaRPr>
                    </a:p>
                  </a:txBody>
                  <a:tcPr/>
                </a:tc>
                <a:tc>
                  <a:txBody>
                    <a:bodyPr/>
                    <a:lstStyle/>
                    <a:p>
                      <a:pPr marL="342900" marR="0" indent="-342900" algn="l" defTabSz="914400" rtl="0" eaLnBrk="1" fontAlgn="auto" latinLnBrk="0" hangingPunct="1">
                        <a:lnSpc>
                          <a:spcPct val="100000"/>
                        </a:lnSpc>
                        <a:spcBef>
                          <a:spcPts val="0"/>
                        </a:spcBef>
                        <a:spcAft>
                          <a:spcPts val="0"/>
                        </a:spcAft>
                        <a:buClrTx/>
                        <a:buSzTx/>
                        <a:buFont typeface="+mj-lt"/>
                        <a:buNone/>
                        <a:tabLst/>
                        <a:defRPr/>
                      </a:pPr>
                      <a:r>
                        <a:rPr lang="es-ES" dirty="0" smtClean="0">
                          <a:sym typeface="Wingdings" pitchFamily="2" charset="2"/>
                        </a:rPr>
                        <a:t>Goma</a:t>
                      </a:r>
                      <a:endParaRPr lang="es-ES" dirty="0">
                        <a:solidFill>
                          <a:srgbClr val="FF0000"/>
                        </a:solidFill>
                      </a:endParaRPr>
                    </a:p>
                  </a:txBody>
                  <a:tcPr/>
                </a:tc>
                <a:tc>
                  <a:txBody>
                    <a:bodyPr/>
                    <a:lstStyle/>
                    <a:p>
                      <a:pPr marL="342900" marR="0" indent="-342900" algn="l" defTabSz="914400" rtl="0" eaLnBrk="1" fontAlgn="auto" latinLnBrk="0" hangingPunct="1">
                        <a:lnSpc>
                          <a:spcPct val="100000"/>
                        </a:lnSpc>
                        <a:spcBef>
                          <a:spcPts val="0"/>
                        </a:spcBef>
                        <a:spcAft>
                          <a:spcPts val="0"/>
                        </a:spcAft>
                        <a:buClrTx/>
                        <a:buSzTx/>
                        <a:buFont typeface="+mj-lt"/>
                        <a:buNone/>
                        <a:tabLst/>
                        <a:defRPr/>
                      </a:pPr>
                      <a:r>
                        <a:rPr lang="es-ES" dirty="0" smtClean="0">
                          <a:sym typeface="Wingdings" pitchFamily="2" charset="2"/>
                        </a:rPr>
                        <a:t>H</a:t>
                      </a:r>
                      <a:r>
                        <a:rPr lang="es-ES" baseline="-25000" dirty="0" smtClean="0">
                          <a:sym typeface="Wingdings" pitchFamily="2" charset="2"/>
                        </a:rPr>
                        <a:t>2</a:t>
                      </a:r>
                      <a:r>
                        <a:rPr lang="es-ES" dirty="0" smtClean="0">
                          <a:sym typeface="Wingdings" pitchFamily="2" charset="2"/>
                        </a:rPr>
                        <a:t>O</a:t>
                      </a:r>
                      <a:endParaRPr lang="es-ES" dirty="0" smtClean="0">
                        <a:solidFill>
                          <a:srgbClr val="FF0000"/>
                        </a:solidFill>
                        <a:latin typeface="Comic Sans MS" pitchFamily="66" charset="0"/>
                        <a:sym typeface="Wingdings" pitchFamily="2" charset="2"/>
                      </a:endParaRPr>
                    </a:p>
                  </a:txBody>
                  <a:tcPr/>
                </a:tc>
              </a:tr>
              <a:tr h="370840">
                <a:tc>
                  <a:txBody>
                    <a:bodyPr/>
                    <a:lstStyle/>
                    <a:p>
                      <a:pPr marL="342900" marR="0" indent="-342900" algn="l" defTabSz="914400" rtl="0" eaLnBrk="1" fontAlgn="auto" latinLnBrk="0" hangingPunct="1">
                        <a:lnSpc>
                          <a:spcPct val="100000"/>
                        </a:lnSpc>
                        <a:spcBef>
                          <a:spcPts val="0"/>
                        </a:spcBef>
                        <a:spcAft>
                          <a:spcPts val="0"/>
                        </a:spcAft>
                        <a:buClrTx/>
                        <a:buSzTx/>
                        <a:buFont typeface="+mj-lt"/>
                        <a:buNone/>
                        <a:tabLst/>
                        <a:defRPr/>
                      </a:pPr>
                      <a:r>
                        <a:rPr lang="es-ES" dirty="0" smtClean="0">
                          <a:sym typeface="Wingdings" pitchFamily="2" charset="2"/>
                        </a:rPr>
                        <a:t>O</a:t>
                      </a:r>
                      <a:r>
                        <a:rPr lang="es-ES" baseline="-25000" dirty="0" smtClean="0">
                          <a:sym typeface="Wingdings" pitchFamily="2" charset="2"/>
                        </a:rPr>
                        <a:t>2</a:t>
                      </a:r>
                      <a:endParaRPr lang="es-ES" baseline="-25000" dirty="0" smtClean="0">
                        <a:solidFill>
                          <a:srgbClr val="FF0000"/>
                        </a:solidFill>
                        <a:latin typeface="Comic Sans MS" pitchFamily="66" charset="0"/>
                        <a:sym typeface="Wingdings" pitchFamily="2" charset="2"/>
                      </a:endParaRPr>
                    </a:p>
                  </a:txBody>
                  <a:tcPr/>
                </a:tc>
                <a:tc>
                  <a:txBody>
                    <a:bodyPr/>
                    <a:lstStyle/>
                    <a:p>
                      <a:pPr marL="342900" marR="0" indent="-342900" algn="l" defTabSz="914400" rtl="0" eaLnBrk="1" fontAlgn="auto" latinLnBrk="0" hangingPunct="1">
                        <a:lnSpc>
                          <a:spcPct val="100000"/>
                        </a:lnSpc>
                        <a:spcBef>
                          <a:spcPts val="0"/>
                        </a:spcBef>
                        <a:spcAft>
                          <a:spcPts val="0"/>
                        </a:spcAft>
                        <a:buClrTx/>
                        <a:buSzTx/>
                        <a:buFont typeface="+mj-lt"/>
                        <a:buNone/>
                        <a:tabLst/>
                        <a:defRPr/>
                      </a:pPr>
                      <a:r>
                        <a:rPr lang="es-ES" dirty="0" smtClean="0">
                          <a:sym typeface="Wingdings" pitchFamily="2" charset="2"/>
                        </a:rPr>
                        <a:t>Células</a:t>
                      </a:r>
                      <a:endParaRPr lang="es-ES" dirty="0" smtClean="0">
                        <a:solidFill>
                          <a:srgbClr val="FF0000"/>
                        </a:solidFill>
                        <a:latin typeface="Comic Sans MS" pitchFamily="66" charset="0"/>
                        <a:sym typeface="Wingdings" pitchFamily="2" charset="2"/>
                      </a:endParaRPr>
                    </a:p>
                  </a:txBody>
                  <a:tcPr/>
                </a:tc>
                <a:tc>
                  <a:txBody>
                    <a:bodyPr/>
                    <a:lstStyle/>
                    <a:p>
                      <a:pPr marL="342900" indent="-342900">
                        <a:buFont typeface="+mj-lt"/>
                        <a:buNone/>
                      </a:pPr>
                      <a:r>
                        <a:rPr lang="es-ES" dirty="0" smtClean="0">
                          <a:sym typeface="Wingdings" pitchFamily="2" charset="2"/>
                        </a:rPr>
                        <a:t>N</a:t>
                      </a:r>
                      <a:r>
                        <a:rPr lang="es-ES" baseline="-25000" dirty="0" smtClean="0">
                          <a:sym typeface="Wingdings" pitchFamily="2" charset="2"/>
                        </a:rPr>
                        <a:t>2  </a:t>
                      </a:r>
                      <a:r>
                        <a:rPr lang="es-ES" dirty="0" smtClean="0">
                          <a:sym typeface="Wingdings" pitchFamily="2" charset="2"/>
                        </a:rPr>
                        <a:t>(Inerte)</a:t>
                      </a:r>
                      <a:endParaRPr lang="es-ES" dirty="0">
                        <a:solidFill>
                          <a:srgbClr val="FF0000"/>
                        </a:solidFill>
                      </a:endParaRPr>
                    </a:p>
                  </a:txBody>
                  <a:tcPr/>
                </a:tc>
              </a:tr>
              <a:tr h="370840">
                <a:tc>
                  <a:txBody>
                    <a:bodyPr/>
                    <a:lstStyle/>
                    <a:p>
                      <a:pPr marL="342900" marR="0" indent="-342900" algn="l" defTabSz="914400" rtl="0" eaLnBrk="1" fontAlgn="auto" latinLnBrk="0" hangingPunct="1">
                        <a:lnSpc>
                          <a:spcPct val="100000"/>
                        </a:lnSpc>
                        <a:spcBef>
                          <a:spcPts val="0"/>
                        </a:spcBef>
                        <a:spcAft>
                          <a:spcPts val="0"/>
                        </a:spcAft>
                        <a:buClrTx/>
                        <a:buSzTx/>
                        <a:buFont typeface="+mj-lt"/>
                        <a:buNone/>
                        <a:tabLst/>
                        <a:defRPr/>
                      </a:pPr>
                      <a:r>
                        <a:rPr lang="es-ES" dirty="0" smtClean="0">
                          <a:sym typeface="Wingdings" pitchFamily="2" charset="2"/>
                        </a:rPr>
                        <a:t>NH</a:t>
                      </a:r>
                      <a:r>
                        <a:rPr lang="es-ES" baseline="-25000" dirty="0" smtClean="0">
                          <a:sym typeface="Wingdings" pitchFamily="2" charset="2"/>
                        </a:rPr>
                        <a:t>3</a:t>
                      </a:r>
                      <a:endParaRPr lang="es-ES" baseline="-25000" dirty="0" smtClean="0">
                        <a:solidFill>
                          <a:srgbClr val="FF0000"/>
                        </a:solidFill>
                        <a:latin typeface="Comic Sans MS" pitchFamily="66" charset="0"/>
                        <a:sym typeface="Wingdings" pitchFamily="2" charset="2"/>
                      </a:endParaRPr>
                    </a:p>
                  </a:txBody>
                  <a:tcPr/>
                </a:tc>
                <a:tc>
                  <a:txBody>
                    <a:bodyPr/>
                    <a:lstStyle/>
                    <a:p>
                      <a:pPr marL="342900" marR="0" indent="-342900" algn="l" defTabSz="914400" rtl="0" eaLnBrk="1" fontAlgn="auto" latinLnBrk="0" hangingPunct="1">
                        <a:lnSpc>
                          <a:spcPct val="100000"/>
                        </a:lnSpc>
                        <a:spcBef>
                          <a:spcPts val="0"/>
                        </a:spcBef>
                        <a:spcAft>
                          <a:spcPts val="0"/>
                        </a:spcAft>
                        <a:buClrTx/>
                        <a:buSzTx/>
                        <a:buFont typeface="+mj-lt"/>
                        <a:buNone/>
                        <a:tabLst/>
                        <a:defRPr/>
                      </a:pPr>
                      <a:r>
                        <a:rPr lang="es-ES" dirty="0" smtClean="0">
                          <a:sym typeface="Wingdings" pitchFamily="2" charset="2"/>
                        </a:rPr>
                        <a:t>CO</a:t>
                      </a:r>
                      <a:r>
                        <a:rPr lang="es-ES" baseline="-25000" dirty="0" smtClean="0">
                          <a:sym typeface="Wingdings" pitchFamily="2" charset="2"/>
                        </a:rPr>
                        <a:t>2</a:t>
                      </a:r>
                      <a:endParaRPr lang="es-ES" baseline="-25000" dirty="0" smtClean="0">
                        <a:solidFill>
                          <a:srgbClr val="FF0000"/>
                        </a:solidFill>
                        <a:latin typeface="Comic Sans MS" pitchFamily="66" charset="0"/>
                        <a:sym typeface="Wingdings" pitchFamily="2" charset="2"/>
                      </a:endParaRPr>
                    </a:p>
                  </a:txBody>
                  <a:tcPr/>
                </a:tc>
                <a:tc>
                  <a:txBody>
                    <a:bodyPr/>
                    <a:lstStyle/>
                    <a:p>
                      <a:pPr marL="342900" indent="-342900">
                        <a:buFont typeface="+mj-lt"/>
                        <a:buNone/>
                      </a:pPr>
                      <a:endParaRPr lang="es-ES" dirty="0">
                        <a:solidFill>
                          <a:srgbClr val="FF0000"/>
                        </a:solidFill>
                      </a:endParaRPr>
                    </a:p>
                  </a:txBody>
                  <a:tcPr/>
                </a:tc>
              </a:tr>
            </a:tbl>
          </a:graphicData>
        </a:graphic>
      </p:graphicFrame>
      <p:sp>
        <p:nvSpPr>
          <p:cNvPr id="4" name="3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p:cNvSpPr/>
          <p:nvPr/>
        </p:nvSpPr>
        <p:spPr>
          <a:xfrm>
            <a:off x="500034" y="285729"/>
            <a:ext cx="8215370" cy="3370153"/>
          </a:xfrm>
          <a:prstGeom prst="rect">
            <a:avLst/>
          </a:prstGeom>
        </p:spPr>
        <p:txBody>
          <a:bodyPr wrap="square">
            <a:spAutoFit/>
          </a:bodyPr>
          <a:lstStyle/>
          <a:p>
            <a:pPr algn="just">
              <a:spcBef>
                <a:spcPct val="50000"/>
              </a:spcBef>
            </a:pPr>
            <a:r>
              <a:rPr lang="es-ES" sz="2400" b="1" dirty="0" smtClean="0">
                <a:solidFill>
                  <a:schemeClr val="tx2">
                    <a:lumMod val="75000"/>
                  </a:schemeClr>
                </a:solidFill>
                <a:latin typeface="Comic Sans MS" pitchFamily="66" charset="0"/>
              </a:rPr>
              <a:t>Balance de Masa global</a:t>
            </a:r>
          </a:p>
          <a:p>
            <a:pPr algn="just">
              <a:spcBef>
                <a:spcPct val="50000"/>
              </a:spcBef>
            </a:pPr>
            <a:r>
              <a:rPr lang="es-ES" dirty="0" smtClean="0">
                <a:solidFill>
                  <a:schemeClr val="tx2">
                    <a:lumMod val="75000"/>
                  </a:schemeClr>
                </a:solidFill>
                <a:latin typeface="Comic Sans MS" pitchFamily="66" charset="0"/>
              </a:rPr>
              <a:t>1.-Masa que entra = Masa que sale</a:t>
            </a:r>
          </a:p>
          <a:p>
            <a:pPr>
              <a:spcBef>
                <a:spcPct val="50000"/>
              </a:spcBef>
            </a:pPr>
            <a:r>
              <a:rPr lang="es-ES" dirty="0" smtClean="0">
                <a:solidFill>
                  <a:schemeClr val="tx2">
                    <a:lumMod val="75000"/>
                  </a:schemeClr>
                </a:solidFill>
                <a:latin typeface="Comic Sans MS" pitchFamily="66" charset="0"/>
              </a:rPr>
              <a:t>(F  +  A) Kg masa entra = (1.250  +  P) Kg masa sale</a:t>
            </a:r>
          </a:p>
          <a:p>
            <a:pPr>
              <a:spcBef>
                <a:spcPct val="50000"/>
              </a:spcBef>
            </a:pPr>
            <a:r>
              <a:rPr lang="es-ES" dirty="0" smtClean="0">
                <a:solidFill>
                  <a:schemeClr val="tx2">
                    <a:lumMod val="75000"/>
                  </a:schemeClr>
                </a:solidFill>
                <a:latin typeface="Comic Sans MS" pitchFamily="66" charset="0"/>
              </a:rPr>
              <a:t>(F  +  A) = (1.250  +  P) 			(1)</a:t>
            </a:r>
          </a:p>
          <a:p>
            <a:pPr>
              <a:spcBef>
                <a:spcPct val="50000"/>
              </a:spcBef>
            </a:pPr>
            <a:endParaRPr lang="es-ES"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p:txBody>
      </p:sp>
      <p:grpSp>
        <p:nvGrpSpPr>
          <p:cNvPr id="2" name="2 Grupo"/>
          <p:cNvGrpSpPr/>
          <p:nvPr/>
        </p:nvGrpSpPr>
        <p:grpSpPr>
          <a:xfrm>
            <a:off x="4576783" y="0"/>
            <a:ext cx="4567217" cy="1679356"/>
            <a:chOff x="357158" y="1571612"/>
            <a:chExt cx="7924803" cy="3101552"/>
          </a:xfrm>
        </p:grpSpPr>
        <p:grpSp>
          <p:nvGrpSpPr>
            <p:cNvPr id="3" name="Group 22"/>
            <p:cNvGrpSpPr>
              <a:grpSpLocks/>
            </p:cNvGrpSpPr>
            <p:nvPr/>
          </p:nvGrpSpPr>
          <p:grpSpPr bwMode="auto">
            <a:xfrm>
              <a:off x="357158" y="2214554"/>
              <a:ext cx="7924803" cy="2078040"/>
              <a:chOff x="432" y="1728"/>
              <a:chExt cx="4992" cy="1309"/>
            </a:xfrm>
          </p:grpSpPr>
          <p:sp>
            <p:nvSpPr>
              <p:cNvPr id="8"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9"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10"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11" name="Line 8"/>
              <p:cNvSpPr>
                <a:spLocks noChangeShapeType="1"/>
              </p:cNvSpPr>
              <p:nvPr/>
            </p:nvSpPr>
            <p:spPr bwMode="auto">
              <a:xfrm flipV="1">
                <a:off x="2727" y="2653"/>
                <a:ext cx="0" cy="384"/>
              </a:xfrm>
              <a:prstGeom prst="line">
                <a:avLst/>
              </a:prstGeom>
              <a:noFill/>
              <a:ln w="38100">
                <a:solidFill>
                  <a:schemeClr val="tx1"/>
                </a:solidFill>
                <a:round/>
                <a:headEnd/>
                <a:tailEnd type="triangle"/>
              </a:ln>
            </p:spPr>
            <p:txBody>
              <a:bodyPr wrap="none" anchor="ctr"/>
              <a:lstStyle/>
              <a:p>
                <a:endParaRPr lang="es-ES"/>
              </a:p>
            </p:txBody>
          </p:sp>
          <p:sp>
            <p:nvSpPr>
              <p:cNvPr id="12" name="Text Box 14"/>
              <p:cNvSpPr txBox="1">
                <a:spLocks noChangeArrowheads="1"/>
              </p:cNvSpPr>
              <p:nvPr/>
            </p:nvSpPr>
            <p:spPr bwMode="auto">
              <a:xfrm>
                <a:off x="432" y="1787"/>
                <a:ext cx="892" cy="688"/>
              </a:xfrm>
              <a:prstGeom prst="rect">
                <a:avLst/>
              </a:prstGeom>
              <a:noFill/>
              <a:ln w="9525">
                <a:noFill/>
                <a:miter lim="800000"/>
                <a:headEnd/>
                <a:tailEnd/>
              </a:ln>
            </p:spPr>
            <p:txBody>
              <a:bodyPr wrap="none" anchor="ctr">
                <a:spAutoFit/>
              </a:bodyPr>
              <a:lstStyle/>
              <a:p>
                <a:pPr>
                  <a:spcBef>
                    <a:spcPct val="50000"/>
                  </a:spcBef>
                </a:pPr>
                <a:r>
                  <a:rPr lang="es-ES_tradnl" sz="1050" b="1" dirty="0" smtClean="0"/>
                  <a:t>Alimentación; F</a:t>
                </a:r>
              </a:p>
              <a:p>
                <a:pPr>
                  <a:spcBef>
                    <a:spcPct val="50000"/>
                  </a:spcBef>
                </a:pPr>
                <a:endParaRPr lang="es-ES_tradnl" dirty="0" smtClean="0"/>
              </a:p>
              <a:p>
                <a:pPr>
                  <a:spcBef>
                    <a:spcPct val="50000"/>
                  </a:spcBef>
                </a:pPr>
                <a:endParaRPr lang="es-ES_tradnl" dirty="0"/>
              </a:p>
            </p:txBody>
          </p:sp>
          <p:sp>
            <p:nvSpPr>
              <p:cNvPr id="13" name="Text Box 16"/>
              <p:cNvSpPr txBox="1">
                <a:spLocks noChangeArrowheads="1"/>
              </p:cNvSpPr>
              <p:nvPr/>
            </p:nvSpPr>
            <p:spPr bwMode="auto">
              <a:xfrm>
                <a:off x="4032" y="2184"/>
                <a:ext cx="696" cy="165"/>
              </a:xfrm>
              <a:prstGeom prst="rect">
                <a:avLst/>
              </a:prstGeom>
              <a:noFill/>
              <a:ln w="9525">
                <a:noFill/>
                <a:miter lim="800000"/>
                <a:headEnd/>
                <a:tailEnd/>
              </a:ln>
            </p:spPr>
            <p:txBody>
              <a:bodyPr wrap="none" anchor="ctr">
                <a:spAutoFit/>
              </a:bodyPr>
              <a:lstStyle/>
              <a:p>
                <a:pPr>
                  <a:spcBef>
                    <a:spcPct val="50000"/>
                  </a:spcBef>
                </a:pPr>
                <a:r>
                  <a:rPr lang="es-ES_tradnl" sz="1100" b="1" dirty="0" smtClean="0"/>
                  <a:t>Producto; P</a:t>
                </a:r>
              </a:p>
            </p:txBody>
          </p:sp>
          <p:sp>
            <p:nvSpPr>
              <p:cNvPr id="14" name="Text Box 17"/>
              <p:cNvSpPr txBox="1">
                <a:spLocks noChangeArrowheads="1"/>
              </p:cNvSpPr>
              <p:nvPr/>
            </p:nvSpPr>
            <p:spPr bwMode="auto">
              <a:xfrm>
                <a:off x="3792" y="2668"/>
                <a:ext cx="1632" cy="233"/>
              </a:xfrm>
              <a:prstGeom prst="rect">
                <a:avLst/>
              </a:prstGeom>
              <a:noFill/>
              <a:ln w="9525">
                <a:noFill/>
                <a:miter lim="800000"/>
                <a:headEnd/>
                <a:tailEnd/>
              </a:ln>
            </p:spPr>
            <p:txBody>
              <a:bodyPr anchor="ctr">
                <a:spAutoFit/>
              </a:bodyPr>
              <a:lstStyle/>
              <a:p>
                <a:pPr>
                  <a:spcBef>
                    <a:spcPct val="50000"/>
                  </a:spcBef>
                </a:pPr>
                <a:endParaRPr lang="es-ES_tradnl" dirty="0"/>
              </a:p>
            </p:txBody>
          </p:sp>
          <p:sp>
            <p:nvSpPr>
              <p:cNvPr id="15" name="Text Box 21"/>
              <p:cNvSpPr txBox="1">
                <a:spLocks noChangeArrowheads="1"/>
              </p:cNvSpPr>
              <p:nvPr/>
            </p:nvSpPr>
            <p:spPr bwMode="auto">
              <a:xfrm>
                <a:off x="2016" y="1979"/>
                <a:ext cx="1488" cy="322"/>
              </a:xfrm>
              <a:prstGeom prst="rect">
                <a:avLst/>
              </a:prstGeom>
              <a:noFill/>
              <a:ln w="9525">
                <a:noFill/>
                <a:miter lim="800000"/>
                <a:headEnd/>
                <a:tailEnd/>
              </a:ln>
            </p:spPr>
            <p:txBody>
              <a:bodyPr anchor="ctr">
                <a:spAutoFit/>
              </a:bodyPr>
              <a:lstStyle/>
              <a:p>
                <a:pPr algn="ctr">
                  <a:spcBef>
                    <a:spcPct val="50000"/>
                  </a:spcBef>
                </a:pPr>
                <a:r>
                  <a:rPr lang="es-ES_tradnl" sz="1200" b="1" dirty="0" smtClean="0">
                    <a:solidFill>
                      <a:schemeClr val="tx2">
                        <a:lumMod val="50000"/>
                      </a:schemeClr>
                    </a:solidFill>
                  </a:rPr>
                  <a:t>Fermentador</a:t>
                </a:r>
                <a:endParaRPr lang="es-ES_tradnl" sz="1200" dirty="0">
                  <a:solidFill>
                    <a:schemeClr val="tx2">
                      <a:lumMod val="50000"/>
                    </a:schemeClr>
                  </a:solidFill>
                </a:endParaRPr>
              </a:p>
            </p:txBody>
          </p:sp>
        </p:grpSp>
        <p:sp>
          <p:nvSpPr>
            <p:cNvPr id="5" name="Line 8"/>
            <p:cNvSpPr>
              <a:spLocks noChangeShapeType="1"/>
            </p:cNvSpPr>
            <p:nvPr/>
          </p:nvSpPr>
          <p:spPr bwMode="auto">
            <a:xfrm flipV="1">
              <a:off x="4000496" y="1571612"/>
              <a:ext cx="0" cy="609600"/>
            </a:xfrm>
            <a:prstGeom prst="line">
              <a:avLst/>
            </a:prstGeom>
            <a:noFill/>
            <a:ln w="38100">
              <a:solidFill>
                <a:schemeClr val="tx1"/>
              </a:solidFill>
              <a:round/>
              <a:headEnd/>
              <a:tailEnd type="triangle"/>
            </a:ln>
          </p:spPr>
          <p:txBody>
            <a:bodyPr wrap="none" anchor="ctr"/>
            <a:lstStyle/>
            <a:p>
              <a:endParaRPr lang="es-ES"/>
            </a:p>
          </p:txBody>
        </p:sp>
        <p:sp>
          <p:nvSpPr>
            <p:cNvPr id="6" name="Text Box 16"/>
            <p:cNvSpPr txBox="1">
              <a:spLocks noChangeArrowheads="1"/>
            </p:cNvSpPr>
            <p:nvPr/>
          </p:nvSpPr>
          <p:spPr bwMode="auto">
            <a:xfrm>
              <a:off x="4357686" y="1618907"/>
              <a:ext cx="1794081" cy="261610"/>
            </a:xfrm>
            <a:prstGeom prst="rect">
              <a:avLst/>
            </a:prstGeom>
            <a:noFill/>
            <a:ln w="9525">
              <a:noFill/>
              <a:miter lim="800000"/>
              <a:headEnd/>
              <a:tailEnd/>
            </a:ln>
          </p:spPr>
          <p:txBody>
            <a:bodyPr wrap="none" anchor="ctr">
              <a:spAutoFit/>
            </a:bodyPr>
            <a:lstStyle/>
            <a:p>
              <a:pPr>
                <a:spcBef>
                  <a:spcPct val="50000"/>
                </a:spcBef>
              </a:pPr>
              <a:r>
                <a:rPr lang="es-ES_tradnl" sz="1100" b="1" dirty="0" smtClean="0"/>
                <a:t>Gas salida; 1.250 kg</a:t>
              </a:r>
            </a:p>
          </p:txBody>
        </p:sp>
        <p:sp>
          <p:nvSpPr>
            <p:cNvPr id="7" name="Text Box 17"/>
            <p:cNvSpPr txBox="1">
              <a:spLocks noChangeArrowheads="1"/>
            </p:cNvSpPr>
            <p:nvPr/>
          </p:nvSpPr>
          <p:spPr bwMode="auto">
            <a:xfrm>
              <a:off x="2643174" y="4411554"/>
              <a:ext cx="2590800" cy="261610"/>
            </a:xfrm>
            <a:prstGeom prst="rect">
              <a:avLst/>
            </a:prstGeom>
            <a:noFill/>
            <a:ln w="9525">
              <a:noFill/>
              <a:miter lim="800000"/>
              <a:headEnd/>
              <a:tailEnd/>
            </a:ln>
          </p:spPr>
          <p:txBody>
            <a:bodyPr anchor="ctr">
              <a:spAutoFit/>
            </a:bodyPr>
            <a:lstStyle/>
            <a:p>
              <a:pPr algn="ctr">
                <a:spcBef>
                  <a:spcPct val="50000"/>
                </a:spcBef>
              </a:pPr>
              <a:r>
                <a:rPr lang="es-ES_tradnl" sz="1100" b="1" dirty="0" smtClean="0"/>
                <a:t>Aire; A</a:t>
              </a:r>
            </a:p>
          </p:txBody>
        </p:sp>
      </p:grpSp>
      <p:sp>
        <p:nvSpPr>
          <p:cNvPr id="16" name="15 CuadroTexto"/>
          <p:cNvSpPr txBox="1"/>
          <p:nvPr/>
        </p:nvSpPr>
        <p:spPr>
          <a:xfrm>
            <a:off x="428596" y="2571744"/>
            <a:ext cx="8715404" cy="3693319"/>
          </a:xfrm>
          <a:prstGeom prst="rect">
            <a:avLst/>
          </a:prstGeom>
          <a:noFill/>
        </p:spPr>
        <p:txBody>
          <a:bodyPr wrap="square" rtlCol="0">
            <a:spAutoFit/>
          </a:bodyPr>
          <a:lstStyle/>
          <a:p>
            <a:pPr>
              <a:spcBef>
                <a:spcPct val="50000"/>
              </a:spcBef>
            </a:pPr>
            <a:r>
              <a:rPr lang="es-ES" dirty="0" smtClean="0">
                <a:solidFill>
                  <a:schemeClr val="tx2">
                    <a:lumMod val="75000"/>
                  </a:schemeClr>
                </a:solidFill>
                <a:latin typeface="Comic Sans MS" pitchFamily="66" charset="0"/>
              </a:rPr>
              <a:t>Balance por Especie</a:t>
            </a:r>
          </a:p>
          <a:p>
            <a:pPr>
              <a:spcBef>
                <a:spcPct val="50000"/>
              </a:spcBef>
            </a:pPr>
            <a:r>
              <a:rPr lang="es-ES" dirty="0" smtClean="0">
                <a:solidFill>
                  <a:schemeClr val="tx2">
                    <a:lumMod val="75000"/>
                  </a:schemeClr>
                </a:solidFill>
                <a:latin typeface="Comic Sans MS" pitchFamily="66" charset="0"/>
              </a:rPr>
              <a:t>Masa que entra + Masa generada = Masa que sale + Masa consumida</a:t>
            </a:r>
          </a:p>
          <a:p>
            <a:pPr>
              <a:spcBef>
                <a:spcPct val="50000"/>
              </a:spcBef>
            </a:pPr>
            <a:endParaRPr lang="es-ES"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2.-Balances para  la goma</a:t>
            </a:r>
          </a:p>
          <a:p>
            <a:pPr>
              <a:spcBef>
                <a:spcPct val="50000"/>
              </a:spcBef>
            </a:pPr>
            <a:r>
              <a:rPr lang="es-ES" sz="1400" dirty="0" smtClean="0">
                <a:solidFill>
                  <a:schemeClr val="tx2">
                    <a:lumMod val="75000"/>
                  </a:schemeClr>
                </a:solidFill>
                <a:latin typeface="Comic Sans MS" pitchFamily="66" charset="0"/>
              </a:rPr>
              <a:t>0 kg goma entran + goma generada = (0.035*P) kg goma sale + O kg goma consumida</a:t>
            </a:r>
          </a:p>
          <a:p>
            <a:pPr>
              <a:spcBef>
                <a:spcPct val="50000"/>
              </a:spcBef>
            </a:pPr>
            <a:r>
              <a:rPr lang="es-ES" dirty="0" smtClean="0">
                <a:solidFill>
                  <a:schemeClr val="tx2">
                    <a:lumMod val="75000"/>
                  </a:schemeClr>
                </a:solidFill>
                <a:latin typeface="Comic Sans MS" pitchFamily="66" charset="0"/>
              </a:rPr>
              <a:t>Goma generada = 0.035*P</a:t>
            </a:r>
            <a:endParaRPr lang="es-ES" dirty="0"/>
          </a:p>
        </p:txBody>
      </p:sp>
      <p:grpSp>
        <p:nvGrpSpPr>
          <p:cNvPr id="4" name="16 Grupo"/>
          <p:cNvGrpSpPr/>
          <p:nvPr/>
        </p:nvGrpSpPr>
        <p:grpSpPr>
          <a:xfrm>
            <a:off x="4286248" y="3500438"/>
            <a:ext cx="4655048" cy="1679356"/>
            <a:chOff x="357158" y="1571612"/>
            <a:chExt cx="8077203" cy="3101552"/>
          </a:xfrm>
        </p:grpSpPr>
        <p:grpSp>
          <p:nvGrpSpPr>
            <p:cNvPr id="17" name="Group 22"/>
            <p:cNvGrpSpPr>
              <a:grpSpLocks/>
            </p:cNvGrpSpPr>
            <p:nvPr/>
          </p:nvGrpSpPr>
          <p:grpSpPr bwMode="auto">
            <a:xfrm>
              <a:off x="357158" y="2214554"/>
              <a:ext cx="8077203" cy="2332041"/>
              <a:chOff x="432" y="1728"/>
              <a:chExt cx="5088" cy="1469"/>
            </a:xfrm>
          </p:grpSpPr>
          <p:sp>
            <p:nvSpPr>
              <p:cNvPr id="22"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24"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5"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6" name="Line 8"/>
              <p:cNvSpPr>
                <a:spLocks noChangeShapeType="1"/>
              </p:cNvSpPr>
              <p:nvPr/>
            </p:nvSpPr>
            <p:spPr bwMode="auto">
              <a:xfrm flipV="1">
                <a:off x="2727" y="2653"/>
                <a:ext cx="0" cy="384"/>
              </a:xfrm>
              <a:prstGeom prst="line">
                <a:avLst/>
              </a:prstGeom>
              <a:noFill/>
              <a:ln w="38100">
                <a:solidFill>
                  <a:schemeClr val="tx1"/>
                </a:solidFill>
                <a:round/>
                <a:headEnd/>
                <a:tailEnd type="triangle"/>
              </a:ln>
            </p:spPr>
            <p:txBody>
              <a:bodyPr wrap="none" anchor="ctr"/>
              <a:lstStyle/>
              <a:p>
                <a:endParaRPr lang="es-ES"/>
              </a:p>
            </p:txBody>
          </p:sp>
          <p:sp>
            <p:nvSpPr>
              <p:cNvPr id="27" name="Text Box 14"/>
              <p:cNvSpPr txBox="1">
                <a:spLocks noChangeArrowheads="1"/>
              </p:cNvSpPr>
              <p:nvPr/>
            </p:nvSpPr>
            <p:spPr bwMode="auto">
              <a:xfrm>
                <a:off x="432" y="1787"/>
                <a:ext cx="892" cy="688"/>
              </a:xfrm>
              <a:prstGeom prst="rect">
                <a:avLst/>
              </a:prstGeom>
              <a:noFill/>
              <a:ln w="9525">
                <a:noFill/>
                <a:miter lim="800000"/>
                <a:headEnd/>
                <a:tailEnd/>
              </a:ln>
            </p:spPr>
            <p:txBody>
              <a:bodyPr wrap="none" anchor="ctr">
                <a:spAutoFit/>
              </a:bodyPr>
              <a:lstStyle/>
              <a:p>
                <a:pPr>
                  <a:spcBef>
                    <a:spcPct val="50000"/>
                  </a:spcBef>
                </a:pPr>
                <a:r>
                  <a:rPr lang="es-ES_tradnl" sz="1050" b="1" dirty="0" smtClean="0"/>
                  <a:t>Alimentación; F</a:t>
                </a:r>
              </a:p>
              <a:p>
                <a:pPr>
                  <a:spcBef>
                    <a:spcPct val="50000"/>
                  </a:spcBef>
                </a:pPr>
                <a:endParaRPr lang="es-ES_tradnl" dirty="0" smtClean="0"/>
              </a:p>
              <a:p>
                <a:pPr>
                  <a:spcBef>
                    <a:spcPct val="50000"/>
                  </a:spcBef>
                </a:pPr>
                <a:endParaRPr lang="es-ES_tradnl" dirty="0"/>
              </a:p>
            </p:txBody>
          </p:sp>
          <p:sp>
            <p:nvSpPr>
              <p:cNvPr id="28" name="Text Box 16"/>
              <p:cNvSpPr txBox="1">
                <a:spLocks noChangeArrowheads="1"/>
              </p:cNvSpPr>
              <p:nvPr/>
            </p:nvSpPr>
            <p:spPr bwMode="auto">
              <a:xfrm>
                <a:off x="3946" y="2302"/>
                <a:ext cx="1574" cy="895"/>
              </a:xfrm>
              <a:prstGeom prst="rect">
                <a:avLst/>
              </a:prstGeom>
              <a:noFill/>
              <a:ln w="9525">
                <a:noFill/>
                <a:miter lim="800000"/>
                <a:headEnd/>
                <a:tailEnd/>
              </a:ln>
            </p:spPr>
            <p:txBody>
              <a:bodyPr wrap="none" anchor="ctr">
                <a:spAutoFit/>
              </a:bodyPr>
              <a:lstStyle/>
              <a:p>
                <a:pPr>
                  <a:spcBef>
                    <a:spcPct val="50000"/>
                  </a:spcBef>
                </a:pPr>
                <a:r>
                  <a:rPr lang="es-ES_tradnl" sz="1100" b="1" dirty="0" smtClean="0"/>
                  <a:t>Producto; P</a:t>
                </a:r>
              </a:p>
              <a:p>
                <a:pPr>
                  <a:spcBef>
                    <a:spcPct val="50000"/>
                  </a:spcBef>
                </a:pPr>
                <a:r>
                  <a:rPr lang="es-ES_tradnl" sz="1100" b="1" dirty="0" smtClean="0"/>
                  <a:t>Goma = 3.5% P</a:t>
                </a:r>
              </a:p>
              <a:p>
                <a:pPr>
                  <a:spcBef>
                    <a:spcPct val="50000"/>
                  </a:spcBef>
                </a:pPr>
                <a:endParaRPr lang="es-ES_tradnl" sz="1100" b="1" dirty="0" smtClean="0"/>
              </a:p>
            </p:txBody>
          </p:sp>
          <p:sp>
            <p:nvSpPr>
              <p:cNvPr id="29" name="Text Box 17"/>
              <p:cNvSpPr txBox="1">
                <a:spLocks noChangeArrowheads="1"/>
              </p:cNvSpPr>
              <p:nvPr/>
            </p:nvSpPr>
            <p:spPr bwMode="auto">
              <a:xfrm>
                <a:off x="3792" y="2668"/>
                <a:ext cx="1632" cy="233"/>
              </a:xfrm>
              <a:prstGeom prst="rect">
                <a:avLst/>
              </a:prstGeom>
              <a:noFill/>
              <a:ln w="9525">
                <a:noFill/>
                <a:miter lim="800000"/>
                <a:headEnd/>
                <a:tailEnd/>
              </a:ln>
            </p:spPr>
            <p:txBody>
              <a:bodyPr anchor="ctr">
                <a:spAutoFit/>
              </a:bodyPr>
              <a:lstStyle/>
              <a:p>
                <a:pPr>
                  <a:spcBef>
                    <a:spcPct val="50000"/>
                  </a:spcBef>
                </a:pPr>
                <a:endParaRPr lang="es-ES_tradnl" dirty="0"/>
              </a:p>
            </p:txBody>
          </p:sp>
          <p:sp>
            <p:nvSpPr>
              <p:cNvPr id="30" name="Text Box 21"/>
              <p:cNvSpPr txBox="1">
                <a:spLocks noChangeArrowheads="1"/>
              </p:cNvSpPr>
              <p:nvPr/>
            </p:nvSpPr>
            <p:spPr bwMode="auto">
              <a:xfrm>
                <a:off x="2016" y="1979"/>
                <a:ext cx="1488" cy="322"/>
              </a:xfrm>
              <a:prstGeom prst="rect">
                <a:avLst/>
              </a:prstGeom>
              <a:noFill/>
              <a:ln w="9525">
                <a:noFill/>
                <a:miter lim="800000"/>
                <a:headEnd/>
                <a:tailEnd/>
              </a:ln>
            </p:spPr>
            <p:txBody>
              <a:bodyPr anchor="ctr">
                <a:spAutoFit/>
              </a:bodyPr>
              <a:lstStyle/>
              <a:p>
                <a:pPr algn="ctr">
                  <a:spcBef>
                    <a:spcPct val="50000"/>
                  </a:spcBef>
                </a:pPr>
                <a:r>
                  <a:rPr lang="es-ES_tradnl" sz="1200" b="1" dirty="0" smtClean="0">
                    <a:solidFill>
                      <a:schemeClr val="tx2">
                        <a:lumMod val="50000"/>
                      </a:schemeClr>
                    </a:solidFill>
                  </a:rPr>
                  <a:t>Fermentador</a:t>
                </a:r>
                <a:endParaRPr lang="es-ES_tradnl" sz="1200" dirty="0">
                  <a:solidFill>
                    <a:schemeClr val="tx2">
                      <a:lumMod val="50000"/>
                    </a:schemeClr>
                  </a:solidFill>
                </a:endParaRPr>
              </a:p>
            </p:txBody>
          </p:sp>
        </p:grpSp>
        <p:sp>
          <p:nvSpPr>
            <p:cNvPr id="19" name="Line 8"/>
            <p:cNvSpPr>
              <a:spLocks noChangeShapeType="1"/>
            </p:cNvSpPr>
            <p:nvPr/>
          </p:nvSpPr>
          <p:spPr bwMode="auto">
            <a:xfrm flipV="1">
              <a:off x="4000496" y="1571612"/>
              <a:ext cx="0" cy="609600"/>
            </a:xfrm>
            <a:prstGeom prst="line">
              <a:avLst/>
            </a:prstGeom>
            <a:noFill/>
            <a:ln w="38100">
              <a:solidFill>
                <a:schemeClr val="tx1"/>
              </a:solidFill>
              <a:round/>
              <a:headEnd/>
              <a:tailEnd type="triangle"/>
            </a:ln>
          </p:spPr>
          <p:txBody>
            <a:bodyPr wrap="none" anchor="ctr"/>
            <a:lstStyle/>
            <a:p>
              <a:endParaRPr lang="es-ES"/>
            </a:p>
          </p:txBody>
        </p:sp>
        <p:sp>
          <p:nvSpPr>
            <p:cNvPr id="20" name="Text Box 16"/>
            <p:cNvSpPr txBox="1">
              <a:spLocks noChangeArrowheads="1"/>
            </p:cNvSpPr>
            <p:nvPr/>
          </p:nvSpPr>
          <p:spPr bwMode="auto">
            <a:xfrm>
              <a:off x="4357686" y="1618907"/>
              <a:ext cx="1794081" cy="261610"/>
            </a:xfrm>
            <a:prstGeom prst="rect">
              <a:avLst/>
            </a:prstGeom>
            <a:noFill/>
            <a:ln w="9525">
              <a:noFill/>
              <a:miter lim="800000"/>
              <a:headEnd/>
              <a:tailEnd/>
            </a:ln>
          </p:spPr>
          <p:txBody>
            <a:bodyPr wrap="none" anchor="ctr">
              <a:spAutoFit/>
            </a:bodyPr>
            <a:lstStyle/>
            <a:p>
              <a:pPr>
                <a:spcBef>
                  <a:spcPct val="50000"/>
                </a:spcBef>
              </a:pPr>
              <a:r>
                <a:rPr lang="es-ES_tradnl" sz="1100" b="1" dirty="0" smtClean="0"/>
                <a:t>Gas salida; 1.250 kg</a:t>
              </a:r>
            </a:p>
          </p:txBody>
        </p:sp>
        <p:sp>
          <p:nvSpPr>
            <p:cNvPr id="21" name="Text Box 17"/>
            <p:cNvSpPr txBox="1">
              <a:spLocks noChangeArrowheads="1"/>
            </p:cNvSpPr>
            <p:nvPr/>
          </p:nvSpPr>
          <p:spPr bwMode="auto">
            <a:xfrm>
              <a:off x="2643174" y="4411554"/>
              <a:ext cx="2590800" cy="261610"/>
            </a:xfrm>
            <a:prstGeom prst="rect">
              <a:avLst/>
            </a:prstGeom>
            <a:noFill/>
            <a:ln w="9525">
              <a:noFill/>
              <a:miter lim="800000"/>
              <a:headEnd/>
              <a:tailEnd/>
            </a:ln>
          </p:spPr>
          <p:txBody>
            <a:bodyPr anchor="ctr">
              <a:spAutoFit/>
            </a:bodyPr>
            <a:lstStyle/>
            <a:p>
              <a:pPr algn="ctr">
                <a:spcBef>
                  <a:spcPct val="50000"/>
                </a:spcBef>
              </a:pPr>
              <a:r>
                <a:rPr lang="es-ES_tradnl" sz="1100" b="1" dirty="0" smtClean="0"/>
                <a:t>Aire; A</a:t>
              </a:r>
            </a:p>
          </p:txBody>
        </p:sp>
      </p:grpSp>
      <p:sp>
        <p:nvSpPr>
          <p:cNvPr id="31" name="30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p:cNvSpPr/>
          <p:nvPr/>
        </p:nvSpPr>
        <p:spPr>
          <a:xfrm>
            <a:off x="500034" y="25360"/>
            <a:ext cx="8215370" cy="7755969"/>
          </a:xfrm>
          <a:prstGeom prst="rect">
            <a:avLst/>
          </a:prstGeom>
        </p:spPr>
        <p:txBody>
          <a:bodyPr wrap="square">
            <a:spAutoFit/>
          </a:bodyPr>
          <a:lstStyle/>
          <a:p>
            <a:pPr algn="just">
              <a:spcBef>
                <a:spcPct val="50000"/>
              </a:spcBef>
            </a:pPr>
            <a:r>
              <a:rPr lang="es-ES" dirty="0" smtClean="0">
                <a:solidFill>
                  <a:schemeClr val="tx2">
                    <a:lumMod val="75000"/>
                  </a:schemeClr>
                </a:solidFill>
                <a:latin typeface="Comic Sans MS" pitchFamily="66" charset="0"/>
              </a:rPr>
              <a:t>Reacción</a:t>
            </a:r>
          </a:p>
          <a:p>
            <a:pPr algn="just">
              <a:spcBef>
                <a:spcPct val="50000"/>
              </a:spcBef>
            </a:pPr>
            <a:r>
              <a:rPr lang="es-ES" sz="1600" dirty="0" smtClean="0">
                <a:solidFill>
                  <a:schemeClr val="tx2">
                    <a:lumMod val="75000"/>
                  </a:schemeClr>
                </a:solidFill>
                <a:latin typeface="Comic Sans MS" pitchFamily="66" charset="0"/>
              </a:rPr>
              <a:t>Relación en </a:t>
            </a:r>
            <a:r>
              <a:rPr lang="es-ES" sz="2400" u="sng" dirty="0" smtClean="0">
                <a:solidFill>
                  <a:schemeClr val="tx2">
                    <a:lumMod val="75000"/>
                  </a:schemeClr>
                </a:solidFill>
                <a:latin typeface="Comic Sans MS" pitchFamily="66" charset="0"/>
              </a:rPr>
              <a:t>masa</a:t>
            </a:r>
            <a:endParaRPr lang="es-ES" sz="1600" u="sng" dirty="0" smtClean="0">
              <a:solidFill>
                <a:schemeClr val="tx2">
                  <a:lumMod val="75000"/>
                </a:schemeClr>
              </a:solidFill>
              <a:latin typeface="Comic Sans MS" pitchFamily="66" charset="0"/>
            </a:endParaRPr>
          </a:p>
          <a:p>
            <a:pPr algn="just">
              <a:spcBef>
                <a:spcPct val="50000"/>
              </a:spcBef>
            </a:pPr>
            <a:r>
              <a:rPr lang="es-ES" sz="1600" dirty="0" smtClean="0">
                <a:solidFill>
                  <a:schemeClr val="tx2">
                    <a:lumMod val="75000"/>
                  </a:schemeClr>
                </a:solidFill>
                <a:latin typeface="Comic Sans MS" pitchFamily="66" charset="0"/>
              </a:rPr>
              <a:t>1 g glucosa + 0.23 g O</a:t>
            </a:r>
            <a:r>
              <a:rPr lang="es-ES" sz="1600" baseline="-25000" dirty="0" smtClean="0">
                <a:solidFill>
                  <a:schemeClr val="tx2">
                    <a:lumMod val="75000"/>
                  </a:schemeClr>
                </a:solidFill>
                <a:latin typeface="Comic Sans MS" pitchFamily="66" charset="0"/>
              </a:rPr>
              <a:t>2</a:t>
            </a:r>
            <a:r>
              <a:rPr lang="es-ES" sz="1600" dirty="0" smtClean="0">
                <a:solidFill>
                  <a:schemeClr val="tx2">
                    <a:lumMod val="75000"/>
                  </a:schemeClr>
                </a:solidFill>
                <a:latin typeface="Comic Sans MS" pitchFamily="66" charset="0"/>
              </a:rPr>
              <a:t> + 0.01 g NH</a:t>
            </a:r>
            <a:r>
              <a:rPr lang="es-ES" sz="1600" baseline="-25000" dirty="0" smtClean="0">
                <a:solidFill>
                  <a:schemeClr val="tx2">
                    <a:lumMod val="75000"/>
                  </a:schemeClr>
                </a:solidFill>
                <a:latin typeface="Comic Sans MS" pitchFamily="66" charset="0"/>
              </a:rPr>
              <a:t>3</a:t>
            </a:r>
            <a:r>
              <a:rPr lang="es-ES" sz="1600" dirty="0" smtClean="0">
                <a:solidFill>
                  <a:schemeClr val="tx2">
                    <a:lumMod val="75000"/>
                  </a:schemeClr>
                </a:solidFill>
                <a:latin typeface="Comic Sans MS" pitchFamily="66" charset="0"/>
              </a:rPr>
              <a:t> (g)</a:t>
            </a:r>
          </a:p>
          <a:p>
            <a:pPr algn="just">
              <a:spcBef>
                <a:spcPct val="50000"/>
              </a:spcBef>
            </a:pPr>
            <a:r>
              <a:rPr lang="es-ES" sz="1600" dirty="0" smtClean="0">
                <a:solidFill>
                  <a:schemeClr val="tx2">
                    <a:lumMod val="75000"/>
                  </a:schemeClr>
                </a:solidFill>
                <a:latin typeface="Comic Sans MS" pitchFamily="66" charset="0"/>
                <a:sym typeface="Wingdings" pitchFamily="2" charset="2"/>
              </a:rPr>
              <a:t>	 0.75 g goma+ 0.09 g células + 0.27 g CO</a:t>
            </a:r>
            <a:r>
              <a:rPr lang="es-ES" sz="1600" baseline="-25000" dirty="0" smtClean="0">
                <a:solidFill>
                  <a:schemeClr val="tx2">
                    <a:lumMod val="75000"/>
                  </a:schemeClr>
                </a:solidFill>
                <a:latin typeface="Comic Sans MS" pitchFamily="66" charset="0"/>
                <a:sym typeface="Wingdings" pitchFamily="2" charset="2"/>
              </a:rPr>
              <a:t>2</a:t>
            </a:r>
            <a:r>
              <a:rPr lang="es-ES" sz="1600" dirty="0" smtClean="0">
                <a:solidFill>
                  <a:schemeClr val="tx2">
                    <a:lumMod val="75000"/>
                  </a:schemeClr>
                </a:solidFill>
                <a:latin typeface="Comic Sans MS" pitchFamily="66" charset="0"/>
                <a:sym typeface="Wingdings" pitchFamily="2" charset="2"/>
              </a:rPr>
              <a:t> (g) + 0.13 g H</a:t>
            </a:r>
            <a:r>
              <a:rPr lang="es-ES" sz="1600" baseline="-25000" dirty="0" smtClean="0">
                <a:solidFill>
                  <a:schemeClr val="tx2">
                    <a:lumMod val="75000"/>
                  </a:schemeClr>
                </a:solidFill>
                <a:latin typeface="Comic Sans MS" pitchFamily="66" charset="0"/>
                <a:sym typeface="Wingdings" pitchFamily="2" charset="2"/>
              </a:rPr>
              <a:t>2</a:t>
            </a:r>
            <a:r>
              <a:rPr lang="es-ES" sz="1600" dirty="0" smtClean="0">
                <a:solidFill>
                  <a:schemeClr val="tx2">
                    <a:lumMod val="75000"/>
                  </a:schemeClr>
                </a:solidFill>
                <a:latin typeface="Comic Sans MS" pitchFamily="66" charset="0"/>
                <a:sym typeface="Wingdings" pitchFamily="2" charset="2"/>
              </a:rPr>
              <a:t>O</a:t>
            </a:r>
          </a:p>
          <a:p>
            <a:pPr algn="just">
              <a:spcBef>
                <a:spcPct val="50000"/>
              </a:spcBef>
            </a:pPr>
            <a:r>
              <a:rPr lang="es-ES" dirty="0" smtClean="0">
                <a:solidFill>
                  <a:schemeClr val="tx2">
                    <a:lumMod val="75000"/>
                  </a:schemeClr>
                </a:solidFill>
                <a:latin typeface="Comic Sans MS" pitchFamily="66" charset="0"/>
                <a:sym typeface="Wingdings" pitchFamily="2" charset="2"/>
              </a:rPr>
              <a:t>Reordenando</a:t>
            </a:r>
          </a:p>
          <a:p>
            <a:pPr algn="just">
              <a:spcBef>
                <a:spcPct val="50000"/>
              </a:spcBef>
            </a:pPr>
            <a:r>
              <a:rPr lang="es-ES" sz="1400" dirty="0" smtClean="0">
                <a:solidFill>
                  <a:schemeClr val="tx2">
                    <a:lumMod val="75000"/>
                  </a:schemeClr>
                </a:solidFill>
                <a:latin typeface="Comic Sans MS" pitchFamily="66" charset="0"/>
              </a:rPr>
              <a:t>(1/0.75) g glucosa + (0.23/0.75) g O</a:t>
            </a:r>
            <a:r>
              <a:rPr lang="es-ES" sz="1400" baseline="-25000" dirty="0" smtClean="0">
                <a:solidFill>
                  <a:schemeClr val="tx2">
                    <a:lumMod val="75000"/>
                  </a:schemeClr>
                </a:solidFill>
                <a:latin typeface="Comic Sans MS" pitchFamily="66" charset="0"/>
              </a:rPr>
              <a:t>2</a:t>
            </a:r>
            <a:r>
              <a:rPr lang="es-ES" sz="1400" dirty="0" smtClean="0">
                <a:solidFill>
                  <a:schemeClr val="tx2">
                    <a:lumMod val="75000"/>
                  </a:schemeClr>
                </a:solidFill>
                <a:latin typeface="Comic Sans MS" pitchFamily="66" charset="0"/>
              </a:rPr>
              <a:t> + (0.01/0.75) g NH</a:t>
            </a:r>
            <a:r>
              <a:rPr lang="es-ES" sz="1400" baseline="-25000" dirty="0" smtClean="0">
                <a:solidFill>
                  <a:schemeClr val="tx2">
                    <a:lumMod val="75000"/>
                  </a:schemeClr>
                </a:solidFill>
                <a:latin typeface="Comic Sans MS" pitchFamily="66" charset="0"/>
              </a:rPr>
              <a:t>3</a:t>
            </a:r>
            <a:r>
              <a:rPr lang="es-ES" sz="1400" dirty="0" smtClean="0">
                <a:solidFill>
                  <a:schemeClr val="tx2">
                    <a:lumMod val="75000"/>
                  </a:schemeClr>
                </a:solidFill>
                <a:latin typeface="Comic Sans MS" pitchFamily="66" charset="0"/>
              </a:rPr>
              <a:t> (g)</a:t>
            </a:r>
          </a:p>
          <a:p>
            <a:pPr algn="just">
              <a:spcBef>
                <a:spcPct val="50000"/>
              </a:spcBef>
            </a:pPr>
            <a:r>
              <a:rPr lang="es-ES" sz="1400" dirty="0" smtClean="0">
                <a:solidFill>
                  <a:schemeClr val="tx2">
                    <a:lumMod val="75000"/>
                  </a:schemeClr>
                </a:solidFill>
                <a:latin typeface="Comic Sans MS" pitchFamily="66" charset="0"/>
                <a:sym typeface="Wingdings" pitchFamily="2" charset="2"/>
              </a:rPr>
              <a:t>	 1 g goma+ (0.09/0.75) g células + (0.27/0.75) g CO</a:t>
            </a:r>
            <a:r>
              <a:rPr lang="es-ES" sz="1400" baseline="-25000" dirty="0" smtClean="0">
                <a:solidFill>
                  <a:schemeClr val="tx2">
                    <a:lumMod val="75000"/>
                  </a:schemeClr>
                </a:solidFill>
                <a:latin typeface="Comic Sans MS" pitchFamily="66" charset="0"/>
                <a:sym typeface="Wingdings" pitchFamily="2" charset="2"/>
              </a:rPr>
              <a:t>2</a:t>
            </a:r>
            <a:r>
              <a:rPr lang="es-ES" sz="1400" dirty="0" smtClean="0">
                <a:solidFill>
                  <a:schemeClr val="tx2">
                    <a:lumMod val="75000"/>
                  </a:schemeClr>
                </a:solidFill>
                <a:latin typeface="Comic Sans MS" pitchFamily="66" charset="0"/>
                <a:sym typeface="Wingdings" pitchFamily="2" charset="2"/>
              </a:rPr>
              <a:t> (g) + (0.13/0.75) g H</a:t>
            </a:r>
            <a:r>
              <a:rPr lang="es-ES" sz="1400" baseline="-25000" dirty="0" smtClean="0">
                <a:solidFill>
                  <a:schemeClr val="tx2">
                    <a:lumMod val="75000"/>
                  </a:schemeClr>
                </a:solidFill>
                <a:latin typeface="Comic Sans MS" pitchFamily="66" charset="0"/>
                <a:sym typeface="Wingdings" pitchFamily="2" charset="2"/>
              </a:rPr>
              <a:t>2</a:t>
            </a:r>
            <a:r>
              <a:rPr lang="es-ES" sz="1400" dirty="0" smtClean="0">
                <a:solidFill>
                  <a:schemeClr val="tx2">
                    <a:lumMod val="75000"/>
                  </a:schemeClr>
                </a:solidFill>
                <a:latin typeface="Comic Sans MS" pitchFamily="66" charset="0"/>
                <a:sym typeface="Wingdings" pitchFamily="2" charset="2"/>
              </a:rPr>
              <a:t>O</a:t>
            </a:r>
          </a:p>
          <a:p>
            <a:pPr algn="just">
              <a:spcBef>
                <a:spcPct val="50000"/>
              </a:spcBef>
            </a:pPr>
            <a:endParaRPr lang="es-ES" dirty="0" smtClean="0">
              <a:solidFill>
                <a:schemeClr val="tx2">
                  <a:lumMod val="75000"/>
                </a:schemeClr>
              </a:solidFill>
              <a:latin typeface="Comic Sans MS" pitchFamily="66" charset="0"/>
              <a:sym typeface="Wingdings" pitchFamily="2" charset="2"/>
            </a:endParaRPr>
          </a:p>
          <a:p>
            <a:pPr algn="just">
              <a:spcBef>
                <a:spcPct val="50000"/>
              </a:spcBef>
            </a:pPr>
            <a:r>
              <a:rPr lang="es-ES" dirty="0" smtClean="0">
                <a:solidFill>
                  <a:schemeClr val="tx2">
                    <a:lumMod val="75000"/>
                  </a:schemeClr>
                </a:solidFill>
                <a:latin typeface="Comic Sans MS" pitchFamily="66" charset="0"/>
                <a:sym typeface="Wingdings" pitchFamily="2" charset="2"/>
              </a:rPr>
              <a:t>De la </a:t>
            </a:r>
            <a:r>
              <a:rPr lang="es-ES" dirty="0" err="1" smtClean="0">
                <a:solidFill>
                  <a:schemeClr val="tx2">
                    <a:lumMod val="75000"/>
                  </a:schemeClr>
                </a:solidFill>
                <a:latin typeface="Comic Sans MS" pitchFamily="66" charset="0"/>
                <a:sym typeface="Wingdings" pitchFamily="2" charset="2"/>
              </a:rPr>
              <a:t>estequiometría</a:t>
            </a:r>
            <a:r>
              <a:rPr lang="es-ES" dirty="0" smtClean="0">
                <a:solidFill>
                  <a:schemeClr val="tx2">
                    <a:lumMod val="75000"/>
                  </a:schemeClr>
                </a:solidFill>
                <a:latin typeface="Comic Sans MS" pitchFamily="66" charset="0"/>
                <a:sym typeface="Wingdings" pitchFamily="2" charset="2"/>
              </a:rPr>
              <a:t> de la reacción , la síntesis de  (0.035*P) kg de goma necesita:</a:t>
            </a:r>
          </a:p>
          <a:p>
            <a:pPr algn="just">
              <a:spcBef>
                <a:spcPct val="50000"/>
              </a:spcBef>
            </a:pPr>
            <a:r>
              <a:rPr lang="es-ES" dirty="0" smtClean="0">
                <a:solidFill>
                  <a:schemeClr val="tx2">
                    <a:lumMod val="75000"/>
                  </a:schemeClr>
                </a:solidFill>
                <a:latin typeface="Comic Sans MS" pitchFamily="66" charset="0"/>
                <a:sym typeface="Wingdings" pitchFamily="2" charset="2"/>
              </a:rPr>
              <a:t>(1/0.75)*(0.035*P) = 0.0467*P de glucosa</a:t>
            </a:r>
          </a:p>
          <a:p>
            <a:pPr algn="just">
              <a:spcBef>
                <a:spcPct val="50000"/>
              </a:spcBef>
            </a:pPr>
            <a:r>
              <a:rPr lang="es-ES" dirty="0" smtClean="0">
                <a:solidFill>
                  <a:schemeClr val="tx2">
                    <a:lumMod val="75000"/>
                  </a:schemeClr>
                </a:solidFill>
                <a:latin typeface="Comic Sans MS" pitchFamily="66" charset="0"/>
                <a:sym typeface="Wingdings" pitchFamily="2" charset="2"/>
              </a:rPr>
              <a:t>(0.23/0.75)*(0.035*P) = 0.0107*P de O</a:t>
            </a:r>
            <a:r>
              <a:rPr lang="es-ES" baseline="-25000" dirty="0" smtClean="0">
                <a:solidFill>
                  <a:schemeClr val="tx2">
                    <a:lumMod val="75000"/>
                  </a:schemeClr>
                </a:solidFill>
                <a:latin typeface="Comic Sans MS" pitchFamily="66" charset="0"/>
                <a:sym typeface="Wingdings" pitchFamily="2" charset="2"/>
              </a:rPr>
              <a:t>2</a:t>
            </a:r>
          </a:p>
          <a:p>
            <a:pPr algn="just">
              <a:spcBef>
                <a:spcPct val="50000"/>
              </a:spcBef>
            </a:pPr>
            <a:r>
              <a:rPr lang="es-ES" dirty="0" smtClean="0">
                <a:solidFill>
                  <a:schemeClr val="tx2">
                    <a:lumMod val="75000"/>
                  </a:schemeClr>
                </a:solidFill>
                <a:latin typeface="Comic Sans MS" pitchFamily="66" charset="0"/>
                <a:sym typeface="Wingdings" pitchFamily="2" charset="2"/>
              </a:rPr>
              <a:t>(0.01/0.75)*(0.035*P) = 0.00047*P de NH</a:t>
            </a:r>
            <a:r>
              <a:rPr lang="es-ES" baseline="-25000" dirty="0" smtClean="0">
                <a:solidFill>
                  <a:schemeClr val="tx2">
                    <a:lumMod val="75000"/>
                  </a:schemeClr>
                </a:solidFill>
                <a:latin typeface="Comic Sans MS" pitchFamily="66" charset="0"/>
                <a:sym typeface="Wingdings" pitchFamily="2" charset="2"/>
              </a:rPr>
              <a:t>3</a:t>
            </a:r>
          </a:p>
          <a:p>
            <a:pPr algn="just">
              <a:spcBef>
                <a:spcPct val="50000"/>
              </a:spcBef>
            </a:pPr>
            <a:r>
              <a:rPr lang="es-ES" dirty="0" smtClean="0">
                <a:solidFill>
                  <a:schemeClr val="tx2">
                    <a:lumMod val="75000"/>
                  </a:schemeClr>
                </a:solidFill>
                <a:latin typeface="Comic Sans MS" pitchFamily="66" charset="0"/>
                <a:sym typeface="Wingdings" pitchFamily="2" charset="2"/>
              </a:rPr>
              <a:t>Produce:</a:t>
            </a:r>
          </a:p>
          <a:p>
            <a:pPr algn="just">
              <a:spcBef>
                <a:spcPct val="50000"/>
              </a:spcBef>
            </a:pPr>
            <a:r>
              <a:rPr lang="es-ES" dirty="0" smtClean="0">
                <a:solidFill>
                  <a:schemeClr val="tx2">
                    <a:lumMod val="75000"/>
                  </a:schemeClr>
                </a:solidFill>
                <a:latin typeface="Comic Sans MS" pitchFamily="66" charset="0"/>
                <a:sym typeface="Wingdings" pitchFamily="2" charset="2"/>
              </a:rPr>
              <a:t>(0.09/0.75)*(0.035*P) = 0.0042*P de células</a:t>
            </a:r>
          </a:p>
          <a:p>
            <a:pPr algn="just">
              <a:spcBef>
                <a:spcPct val="50000"/>
              </a:spcBef>
            </a:pPr>
            <a:r>
              <a:rPr lang="es-ES" dirty="0" smtClean="0">
                <a:solidFill>
                  <a:schemeClr val="tx2">
                    <a:lumMod val="75000"/>
                  </a:schemeClr>
                </a:solidFill>
                <a:latin typeface="Comic Sans MS" pitchFamily="66" charset="0"/>
                <a:sym typeface="Wingdings" pitchFamily="2" charset="2"/>
              </a:rPr>
              <a:t>(0.27/0.75)*(0.035*P) = 0.0126*P de CO</a:t>
            </a:r>
            <a:r>
              <a:rPr lang="es-ES" baseline="-25000" dirty="0" smtClean="0">
                <a:solidFill>
                  <a:schemeClr val="tx2">
                    <a:lumMod val="75000"/>
                  </a:schemeClr>
                </a:solidFill>
                <a:latin typeface="Comic Sans MS" pitchFamily="66" charset="0"/>
                <a:sym typeface="Wingdings" pitchFamily="2" charset="2"/>
              </a:rPr>
              <a:t>2</a:t>
            </a:r>
          </a:p>
          <a:p>
            <a:pPr algn="just">
              <a:spcBef>
                <a:spcPct val="50000"/>
              </a:spcBef>
            </a:pPr>
            <a:r>
              <a:rPr lang="es-ES" dirty="0" smtClean="0">
                <a:solidFill>
                  <a:schemeClr val="tx2">
                    <a:lumMod val="75000"/>
                  </a:schemeClr>
                </a:solidFill>
                <a:latin typeface="Comic Sans MS" pitchFamily="66" charset="0"/>
                <a:sym typeface="Wingdings" pitchFamily="2" charset="2"/>
              </a:rPr>
              <a:t>(0.13/0.75)*(0.035*P) = 0.00607*P de H</a:t>
            </a:r>
            <a:r>
              <a:rPr lang="es-ES" baseline="-25000" dirty="0" smtClean="0">
                <a:solidFill>
                  <a:schemeClr val="tx2">
                    <a:lumMod val="75000"/>
                  </a:schemeClr>
                </a:solidFill>
                <a:latin typeface="Comic Sans MS" pitchFamily="66" charset="0"/>
                <a:sym typeface="Wingdings" pitchFamily="2" charset="2"/>
              </a:rPr>
              <a:t>2</a:t>
            </a:r>
            <a:r>
              <a:rPr lang="es-ES" dirty="0" smtClean="0">
                <a:solidFill>
                  <a:schemeClr val="tx2">
                    <a:lumMod val="75000"/>
                  </a:schemeClr>
                </a:solidFill>
                <a:latin typeface="Comic Sans MS" pitchFamily="66" charset="0"/>
                <a:sym typeface="Wingdings" pitchFamily="2" charset="2"/>
              </a:rPr>
              <a:t>O</a:t>
            </a:r>
            <a:endParaRPr lang="es-ES" baseline="-25000" dirty="0" smtClean="0">
              <a:solidFill>
                <a:schemeClr val="tx2">
                  <a:lumMod val="75000"/>
                </a:schemeClr>
              </a:solidFill>
              <a:latin typeface="Comic Sans MS" pitchFamily="66" charset="0"/>
              <a:sym typeface="Wingdings" pitchFamily="2" charset="2"/>
            </a:endParaRPr>
          </a:p>
          <a:p>
            <a:pPr algn="just">
              <a:spcBef>
                <a:spcPct val="50000"/>
              </a:spcBef>
            </a:pPr>
            <a:endParaRPr lang="es-ES" dirty="0" smtClean="0">
              <a:solidFill>
                <a:schemeClr val="tx2">
                  <a:lumMod val="75000"/>
                </a:schemeClr>
              </a:solidFill>
              <a:latin typeface="Comic Sans MS" pitchFamily="66" charset="0"/>
              <a:sym typeface="Wingdings" pitchFamily="2" charset="2"/>
            </a:endParaRPr>
          </a:p>
          <a:p>
            <a:pPr marL="342900" indent="-342900" algn="just">
              <a:spcBef>
                <a:spcPct val="50000"/>
              </a:spcBef>
            </a:pPr>
            <a:endParaRPr lang="es-ES" dirty="0" smtClean="0">
              <a:solidFill>
                <a:schemeClr val="tx2">
                  <a:lumMod val="75000"/>
                </a:schemeClr>
              </a:solidFill>
              <a:latin typeface="Comic Sans MS" pitchFamily="66" charset="0"/>
              <a:sym typeface="Wingdings" pitchFamily="2" charset="2"/>
            </a:endParaRPr>
          </a:p>
        </p:txBody>
      </p:sp>
      <p:sp>
        <p:nvSpPr>
          <p:cNvPr id="3" name="2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CuadroTexto"/>
          <p:cNvSpPr txBox="1"/>
          <p:nvPr/>
        </p:nvSpPr>
        <p:spPr>
          <a:xfrm>
            <a:off x="428596" y="142852"/>
            <a:ext cx="8715404" cy="7525137"/>
          </a:xfrm>
          <a:prstGeom prst="rect">
            <a:avLst/>
          </a:prstGeom>
          <a:noFill/>
        </p:spPr>
        <p:txBody>
          <a:bodyPr wrap="square" rtlCol="0">
            <a:spAutoFit/>
          </a:bodyPr>
          <a:lstStyle/>
          <a:p>
            <a:pPr>
              <a:spcBef>
                <a:spcPct val="50000"/>
              </a:spcBef>
            </a:pPr>
            <a:r>
              <a:rPr lang="es-ES" dirty="0" smtClean="0">
                <a:solidFill>
                  <a:schemeClr val="tx2">
                    <a:lumMod val="75000"/>
                  </a:schemeClr>
                </a:solidFill>
                <a:latin typeface="Comic Sans MS" pitchFamily="66" charset="0"/>
              </a:rPr>
              <a:t>Balance por Especie</a:t>
            </a:r>
          </a:p>
          <a:p>
            <a:pPr>
              <a:spcBef>
                <a:spcPct val="50000"/>
              </a:spcBef>
            </a:pPr>
            <a:r>
              <a:rPr lang="es-ES" dirty="0" smtClean="0">
                <a:solidFill>
                  <a:schemeClr val="tx2">
                    <a:lumMod val="75000"/>
                  </a:schemeClr>
                </a:solidFill>
                <a:latin typeface="Comic Sans MS" pitchFamily="66" charset="0"/>
              </a:rPr>
              <a:t>Masa que entra + Masa generada </a:t>
            </a:r>
          </a:p>
          <a:p>
            <a:pPr>
              <a:spcBef>
                <a:spcPct val="50000"/>
              </a:spcBef>
            </a:pPr>
            <a:r>
              <a:rPr lang="es-ES" dirty="0" smtClean="0">
                <a:solidFill>
                  <a:schemeClr val="tx2">
                    <a:lumMod val="75000"/>
                  </a:schemeClr>
                </a:solidFill>
                <a:latin typeface="Comic Sans MS" pitchFamily="66" charset="0"/>
              </a:rPr>
              <a:t>	= Masa que sale + Masa consumida</a:t>
            </a:r>
          </a:p>
          <a:p>
            <a:pPr>
              <a:spcBef>
                <a:spcPct val="50000"/>
              </a:spcBef>
            </a:pPr>
            <a:endParaRPr lang="es-ES" dirty="0" smtClean="0">
              <a:solidFill>
                <a:schemeClr val="tx2">
                  <a:lumMod val="75000"/>
                </a:schemeClr>
              </a:solidFill>
              <a:latin typeface="Comic Sans MS" pitchFamily="66" charset="0"/>
            </a:endParaRPr>
          </a:p>
          <a:p>
            <a:pPr>
              <a:spcBef>
                <a:spcPct val="50000"/>
              </a:spcBef>
            </a:pPr>
            <a:r>
              <a:rPr lang="es-ES" u="sng" dirty="0" smtClean="0">
                <a:solidFill>
                  <a:schemeClr val="tx2">
                    <a:lumMod val="75000"/>
                  </a:schemeClr>
                </a:solidFill>
                <a:latin typeface="Comic Sans MS" pitchFamily="66" charset="0"/>
              </a:rPr>
              <a:t>3.- Balances de O</a:t>
            </a:r>
            <a:r>
              <a:rPr lang="es-ES" u="sng" baseline="-25000" dirty="0" smtClean="0">
                <a:solidFill>
                  <a:schemeClr val="tx2">
                    <a:lumMod val="75000"/>
                  </a:schemeClr>
                </a:solidFill>
                <a:latin typeface="Comic Sans MS" pitchFamily="66" charset="0"/>
              </a:rPr>
              <a:t>2</a:t>
            </a:r>
            <a:r>
              <a:rPr lang="es-ES" u="sng" dirty="0" smtClean="0">
                <a:solidFill>
                  <a:schemeClr val="tx2">
                    <a:lumMod val="75000"/>
                  </a:schemeClr>
                </a:solidFill>
                <a:latin typeface="Comic Sans MS" pitchFamily="66" charset="0"/>
              </a:rPr>
              <a:t> </a:t>
            </a:r>
          </a:p>
          <a:p>
            <a:pPr>
              <a:spcBef>
                <a:spcPct val="50000"/>
              </a:spcBef>
            </a:pPr>
            <a:r>
              <a:rPr lang="es-ES" sz="1400" dirty="0" smtClean="0">
                <a:solidFill>
                  <a:schemeClr val="tx2">
                    <a:lumMod val="75000"/>
                  </a:schemeClr>
                </a:solidFill>
                <a:latin typeface="Comic Sans MS" pitchFamily="66" charset="0"/>
              </a:rPr>
              <a:t>0.233*A kg O</a:t>
            </a:r>
            <a:r>
              <a:rPr lang="es-ES" sz="1400" baseline="-25000" dirty="0" smtClean="0">
                <a:solidFill>
                  <a:schemeClr val="tx2">
                    <a:lumMod val="75000"/>
                  </a:schemeClr>
                </a:solidFill>
                <a:latin typeface="Comic Sans MS" pitchFamily="66" charset="0"/>
              </a:rPr>
              <a:t>2</a:t>
            </a:r>
            <a:r>
              <a:rPr lang="es-ES" sz="1400" dirty="0" smtClean="0">
                <a:solidFill>
                  <a:schemeClr val="tx2">
                    <a:lumMod val="75000"/>
                  </a:schemeClr>
                </a:solidFill>
                <a:latin typeface="Comic Sans MS" pitchFamily="66" charset="0"/>
              </a:rPr>
              <a:t> entran + O kg O</a:t>
            </a:r>
            <a:r>
              <a:rPr lang="es-ES" sz="1400" baseline="-25000" dirty="0" smtClean="0">
                <a:solidFill>
                  <a:schemeClr val="tx2">
                    <a:lumMod val="75000"/>
                  </a:schemeClr>
                </a:solidFill>
                <a:latin typeface="Comic Sans MS" pitchFamily="66" charset="0"/>
              </a:rPr>
              <a:t>2</a:t>
            </a:r>
            <a:r>
              <a:rPr lang="es-ES" sz="1400" dirty="0" smtClean="0">
                <a:solidFill>
                  <a:schemeClr val="tx2">
                    <a:lumMod val="75000"/>
                  </a:schemeClr>
                </a:solidFill>
                <a:latin typeface="Comic Sans MS" pitchFamily="66" charset="0"/>
              </a:rPr>
              <a:t> generado = O</a:t>
            </a:r>
            <a:r>
              <a:rPr lang="es-ES" sz="1400" baseline="-25000" dirty="0" smtClean="0">
                <a:solidFill>
                  <a:schemeClr val="tx2">
                    <a:lumMod val="75000"/>
                  </a:schemeClr>
                </a:solidFill>
                <a:latin typeface="Comic Sans MS" pitchFamily="66" charset="0"/>
              </a:rPr>
              <a:t>2 </a:t>
            </a:r>
            <a:r>
              <a:rPr lang="es-ES" sz="1400" dirty="0" smtClean="0">
                <a:solidFill>
                  <a:schemeClr val="tx2">
                    <a:lumMod val="75000"/>
                  </a:schemeClr>
                </a:solidFill>
                <a:latin typeface="Comic Sans MS" pitchFamily="66" charset="0"/>
              </a:rPr>
              <a:t>sale + (</a:t>
            </a:r>
            <a:r>
              <a:rPr lang="es-ES" sz="1400" dirty="0" smtClean="0">
                <a:solidFill>
                  <a:schemeClr val="tx2">
                    <a:lumMod val="75000"/>
                  </a:schemeClr>
                </a:solidFill>
                <a:latin typeface="Comic Sans MS" pitchFamily="66" charset="0"/>
                <a:sym typeface="Wingdings" pitchFamily="2" charset="2"/>
              </a:rPr>
              <a:t>0.0107*P) de O</a:t>
            </a:r>
            <a:r>
              <a:rPr lang="es-ES" sz="1400" baseline="-25000" dirty="0" smtClean="0">
                <a:solidFill>
                  <a:schemeClr val="tx2">
                    <a:lumMod val="75000"/>
                  </a:schemeClr>
                </a:solidFill>
                <a:latin typeface="Comic Sans MS" pitchFamily="66" charset="0"/>
                <a:sym typeface="Wingdings" pitchFamily="2" charset="2"/>
              </a:rPr>
              <a:t>2 </a:t>
            </a:r>
            <a:r>
              <a:rPr lang="es-ES" sz="1400" dirty="0" smtClean="0">
                <a:solidFill>
                  <a:schemeClr val="tx2">
                    <a:lumMod val="75000"/>
                  </a:schemeClr>
                </a:solidFill>
                <a:latin typeface="Comic Sans MS" pitchFamily="66" charset="0"/>
                <a:sym typeface="Wingdings" pitchFamily="2" charset="2"/>
              </a:rPr>
              <a:t>consumido</a:t>
            </a:r>
            <a:endParaRPr lang="es-ES" sz="1400"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O</a:t>
            </a:r>
            <a:r>
              <a:rPr lang="es-ES" baseline="-25000" dirty="0" smtClean="0">
                <a:solidFill>
                  <a:schemeClr val="tx2">
                    <a:lumMod val="75000"/>
                  </a:schemeClr>
                </a:solidFill>
                <a:latin typeface="Comic Sans MS" pitchFamily="66" charset="0"/>
              </a:rPr>
              <a:t>2 </a:t>
            </a:r>
            <a:r>
              <a:rPr lang="es-ES" dirty="0" smtClean="0">
                <a:solidFill>
                  <a:schemeClr val="tx2">
                    <a:lumMod val="75000"/>
                  </a:schemeClr>
                </a:solidFill>
                <a:latin typeface="Comic Sans MS" pitchFamily="66" charset="0"/>
              </a:rPr>
              <a:t>sale  =0.233*A - </a:t>
            </a:r>
            <a:r>
              <a:rPr lang="es-ES" dirty="0" smtClean="0">
                <a:solidFill>
                  <a:schemeClr val="tx2">
                    <a:lumMod val="75000"/>
                  </a:schemeClr>
                </a:solidFill>
                <a:latin typeface="Comic Sans MS" pitchFamily="66" charset="0"/>
                <a:sym typeface="Wingdings" pitchFamily="2" charset="2"/>
              </a:rPr>
              <a:t>0.0107*P</a:t>
            </a:r>
          </a:p>
          <a:p>
            <a:pPr>
              <a:spcBef>
                <a:spcPct val="50000"/>
              </a:spcBef>
            </a:pPr>
            <a:r>
              <a:rPr lang="es-ES" u="sng" dirty="0" smtClean="0">
                <a:solidFill>
                  <a:schemeClr val="tx2">
                    <a:lumMod val="75000"/>
                  </a:schemeClr>
                </a:solidFill>
                <a:latin typeface="Comic Sans MS" pitchFamily="66" charset="0"/>
              </a:rPr>
              <a:t>4.- Balances de N</a:t>
            </a:r>
            <a:r>
              <a:rPr lang="es-ES" u="sng" baseline="-25000" dirty="0" smtClean="0">
                <a:solidFill>
                  <a:schemeClr val="tx2">
                    <a:lumMod val="75000"/>
                  </a:schemeClr>
                </a:solidFill>
                <a:latin typeface="Comic Sans MS" pitchFamily="66" charset="0"/>
              </a:rPr>
              <a:t>2</a:t>
            </a:r>
            <a:r>
              <a:rPr lang="es-ES" u="sng" dirty="0" smtClean="0">
                <a:solidFill>
                  <a:schemeClr val="tx2">
                    <a:lumMod val="75000"/>
                  </a:schemeClr>
                </a:solidFill>
                <a:latin typeface="Comic Sans MS" pitchFamily="66" charset="0"/>
              </a:rPr>
              <a:t> </a:t>
            </a:r>
          </a:p>
          <a:p>
            <a:pPr>
              <a:spcBef>
                <a:spcPct val="50000"/>
              </a:spcBef>
            </a:pPr>
            <a:r>
              <a:rPr lang="es-ES" sz="1400" dirty="0" smtClean="0">
                <a:solidFill>
                  <a:schemeClr val="tx2">
                    <a:lumMod val="75000"/>
                  </a:schemeClr>
                </a:solidFill>
                <a:latin typeface="Comic Sans MS" pitchFamily="66" charset="0"/>
              </a:rPr>
              <a:t>0.767*A kg N</a:t>
            </a:r>
            <a:r>
              <a:rPr lang="es-ES" sz="1400" baseline="-25000" dirty="0" smtClean="0">
                <a:solidFill>
                  <a:schemeClr val="tx2">
                    <a:lumMod val="75000"/>
                  </a:schemeClr>
                </a:solidFill>
                <a:latin typeface="Comic Sans MS" pitchFamily="66" charset="0"/>
              </a:rPr>
              <a:t>2</a:t>
            </a:r>
            <a:r>
              <a:rPr lang="es-ES" sz="1400" dirty="0" smtClean="0">
                <a:solidFill>
                  <a:schemeClr val="tx2">
                    <a:lumMod val="75000"/>
                  </a:schemeClr>
                </a:solidFill>
                <a:latin typeface="Comic Sans MS" pitchFamily="66" charset="0"/>
              </a:rPr>
              <a:t> entran + O kg N</a:t>
            </a:r>
            <a:r>
              <a:rPr lang="es-ES" sz="1400" baseline="-25000" dirty="0" smtClean="0">
                <a:solidFill>
                  <a:schemeClr val="tx2">
                    <a:lumMod val="75000"/>
                  </a:schemeClr>
                </a:solidFill>
                <a:latin typeface="Comic Sans MS" pitchFamily="66" charset="0"/>
              </a:rPr>
              <a:t>2</a:t>
            </a:r>
            <a:r>
              <a:rPr lang="es-ES" sz="1400" dirty="0" smtClean="0">
                <a:solidFill>
                  <a:schemeClr val="tx2">
                    <a:lumMod val="75000"/>
                  </a:schemeClr>
                </a:solidFill>
                <a:latin typeface="Comic Sans MS" pitchFamily="66" charset="0"/>
              </a:rPr>
              <a:t> generado = N</a:t>
            </a:r>
            <a:r>
              <a:rPr lang="es-ES" sz="1400" baseline="-25000" dirty="0" smtClean="0">
                <a:solidFill>
                  <a:schemeClr val="tx2">
                    <a:lumMod val="75000"/>
                  </a:schemeClr>
                </a:solidFill>
                <a:latin typeface="Comic Sans MS" pitchFamily="66" charset="0"/>
              </a:rPr>
              <a:t>2 </a:t>
            </a:r>
            <a:r>
              <a:rPr lang="es-ES" sz="1400" dirty="0" smtClean="0">
                <a:solidFill>
                  <a:schemeClr val="tx2">
                    <a:lumMod val="75000"/>
                  </a:schemeClr>
                </a:solidFill>
                <a:latin typeface="Comic Sans MS" pitchFamily="66" charset="0"/>
              </a:rPr>
              <a:t>sale + 0 Kg </a:t>
            </a:r>
            <a:r>
              <a:rPr lang="es-ES" sz="1400" dirty="0" smtClean="0">
                <a:solidFill>
                  <a:schemeClr val="tx2">
                    <a:lumMod val="75000"/>
                  </a:schemeClr>
                </a:solidFill>
                <a:latin typeface="Comic Sans MS" pitchFamily="66" charset="0"/>
                <a:sym typeface="Wingdings" pitchFamily="2" charset="2"/>
              </a:rPr>
              <a:t>de N</a:t>
            </a:r>
            <a:r>
              <a:rPr lang="es-ES" sz="1400" baseline="-25000" dirty="0" smtClean="0">
                <a:solidFill>
                  <a:schemeClr val="tx2">
                    <a:lumMod val="75000"/>
                  </a:schemeClr>
                </a:solidFill>
                <a:latin typeface="Comic Sans MS" pitchFamily="66" charset="0"/>
                <a:sym typeface="Wingdings" pitchFamily="2" charset="2"/>
              </a:rPr>
              <a:t>2 </a:t>
            </a:r>
            <a:r>
              <a:rPr lang="es-ES" sz="1400" dirty="0" smtClean="0">
                <a:solidFill>
                  <a:schemeClr val="tx2">
                    <a:lumMod val="75000"/>
                  </a:schemeClr>
                </a:solidFill>
                <a:latin typeface="Comic Sans MS" pitchFamily="66" charset="0"/>
                <a:sym typeface="Wingdings" pitchFamily="2" charset="2"/>
              </a:rPr>
              <a:t>consumido</a:t>
            </a:r>
            <a:endParaRPr lang="es-ES" sz="1400"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N</a:t>
            </a:r>
            <a:r>
              <a:rPr lang="es-ES" baseline="-25000" dirty="0" smtClean="0">
                <a:solidFill>
                  <a:schemeClr val="tx2">
                    <a:lumMod val="75000"/>
                  </a:schemeClr>
                </a:solidFill>
                <a:latin typeface="Comic Sans MS" pitchFamily="66" charset="0"/>
              </a:rPr>
              <a:t>2 </a:t>
            </a:r>
            <a:r>
              <a:rPr lang="es-ES" dirty="0" smtClean="0">
                <a:solidFill>
                  <a:schemeClr val="tx2">
                    <a:lumMod val="75000"/>
                  </a:schemeClr>
                </a:solidFill>
                <a:latin typeface="Comic Sans MS" pitchFamily="66" charset="0"/>
              </a:rPr>
              <a:t>sale  =0.767*A</a:t>
            </a:r>
          </a:p>
          <a:p>
            <a:pPr>
              <a:spcBef>
                <a:spcPct val="50000"/>
              </a:spcBef>
            </a:pPr>
            <a:r>
              <a:rPr lang="es-ES" u="sng" dirty="0" smtClean="0">
                <a:solidFill>
                  <a:schemeClr val="tx2">
                    <a:lumMod val="75000"/>
                  </a:schemeClr>
                </a:solidFill>
                <a:latin typeface="Comic Sans MS" pitchFamily="66" charset="0"/>
              </a:rPr>
              <a:t>5.- Balances de CO</a:t>
            </a:r>
            <a:r>
              <a:rPr lang="es-ES" u="sng" baseline="-25000" dirty="0" smtClean="0">
                <a:solidFill>
                  <a:schemeClr val="tx2">
                    <a:lumMod val="75000"/>
                  </a:schemeClr>
                </a:solidFill>
                <a:latin typeface="Comic Sans MS" pitchFamily="66" charset="0"/>
              </a:rPr>
              <a:t>2</a:t>
            </a:r>
            <a:r>
              <a:rPr lang="es-ES" u="sng" dirty="0" smtClean="0">
                <a:solidFill>
                  <a:schemeClr val="tx2">
                    <a:lumMod val="75000"/>
                  </a:schemeClr>
                </a:solidFill>
                <a:latin typeface="Comic Sans MS" pitchFamily="66" charset="0"/>
              </a:rPr>
              <a:t> </a:t>
            </a:r>
          </a:p>
          <a:p>
            <a:pPr>
              <a:spcBef>
                <a:spcPct val="50000"/>
              </a:spcBef>
            </a:pPr>
            <a:r>
              <a:rPr lang="es-ES" sz="1400" dirty="0" smtClean="0">
                <a:solidFill>
                  <a:schemeClr val="tx2">
                    <a:lumMod val="75000"/>
                  </a:schemeClr>
                </a:solidFill>
                <a:latin typeface="Comic Sans MS" pitchFamily="66" charset="0"/>
              </a:rPr>
              <a:t>0.0 kg CO</a:t>
            </a:r>
            <a:r>
              <a:rPr lang="es-ES" sz="1400" baseline="-25000" dirty="0" smtClean="0">
                <a:solidFill>
                  <a:schemeClr val="tx2">
                    <a:lumMod val="75000"/>
                  </a:schemeClr>
                </a:solidFill>
                <a:latin typeface="Comic Sans MS" pitchFamily="66" charset="0"/>
              </a:rPr>
              <a:t>2</a:t>
            </a:r>
            <a:r>
              <a:rPr lang="es-ES" sz="1400" dirty="0" smtClean="0">
                <a:solidFill>
                  <a:schemeClr val="tx2">
                    <a:lumMod val="75000"/>
                  </a:schemeClr>
                </a:solidFill>
                <a:latin typeface="Comic Sans MS" pitchFamily="66" charset="0"/>
              </a:rPr>
              <a:t> entran + O.0126*P kg CO</a:t>
            </a:r>
            <a:r>
              <a:rPr lang="es-ES" sz="1400" baseline="-25000" dirty="0" smtClean="0">
                <a:solidFill>
                  <a:schemeClr val="tx2">
                    <a:lumMod val="75000"/>
                  </a:schemeClr>
                </a:solidFill>
                <a:latin typeface="Comic Sans MS" pitchFamily="66" charset="0"/>
              </a:rPr>
              <a:t>2</a:t>
            </a:r>
            <a:r>
              <a:rPr lang="es-ES" sz="1400" dirty="0" smtClean="0">
                <a:solidFill>
                  <a:schemeClr val="tx2">
                    <a:lumMod val="75000"/>
                  </a:schemeClr>
                </a:solidFill>
                <a:latin typeface="Comic Sans MS" pitchFamily="66" charset="0"/>
              </a:rPr>
              <a:t> generado = CO</a:t>
            </a:r>
            <a:r>
              <a:rPr lang="es-ES" sz="1400" baseline="-25000" dirty="0" smtClean="0">
                <a:solidFill>
                  <a:schemeClr val="tx2">
                    <a:lumMod val="75000"/>
                  </a:schemeClr>
                </a:solidFill>
                <a:latin typeface="Comic Sans MS" pitchFamily="66" charset="0"/>
              </a:rPr>
              <a:t>2 </a:t>
            </a:r>
            <a:r>
              <a:rPr lang="es-ES" sz="1400" dirty="0" smtClean="0">
                <a:solidFill>
                  <a:schemeClr val="tx2">
                    <a:lumMod val="75000"/>
                  </a:schemeClr>
                </a:solidFill>
                <a:latin typeface="Comic Sans MS" pitchFamily="66" charset="0"/>
              </a:rPr>
              <a:t>sale + 0 </a:t>
            </a:r>
            <a:r>
              <a:rPr lang="es-ES" sz="1400" dirty="0" smtClean="0">
                <a:solidFill>
                  <a:schemeClr val="tx2">
                    <a:lumMod val="75000"/>
                  </a:schemeClr>
                </a:solidFill>
                <a:latin typeface="Comic Sans MS" pitchFamily="66" charset="0"/>
                <a:sym typeface="Wingdings" pitchFamily="2" charset="2"/>
              </a:rPr>
              <a:t>de CO</a:t>
            </a:r>
            <a:r>
              <a:rPr lang="es-ES" sz="1400" baseline="-25000" dirty="0" smtClean="0">
                <a:solidFill>
                  <a:schemeClr val="tx2">
                    <a:lumMod val="75000"/>
                  </a:schemeClr>
                </a:solidFill>
                <a:latin typeface="Comic Sans MS" pitchFamily="66" charset="0"/>
                <a:sym typeface="Wingdings" pitchFamily="2" charset="2"/>
              </a:rPr>
              <a:t>2 </a:t>
            </a:r>
            <a:r>
              <a:rPr lang="es-ES" sz="1400" dirty="0" smtClean="0">
                <a:solidFill>
                  <a:schemeClr val="tx2">
                    <a:lumMod val="75000"/>
                  </a:schemeClr>
                </a:solidFill>
                <a:latin typeface="Comic Sans MS" pitchFamily="66" charset="0"/>
                <a:sym typeface="Wingdings" pitchFamily="2" charset="2"/>
              </a:rPr>
              <a:t>consumido</a:t>
            </a:r>
            <a:endParaRPr lang="es-ES" sz="1200"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CO</a:t>
            </a:r>
            <a:r>
              <a:rPr lang="es-ES" baseline="-25000" dirty="0" smtClean="0">
                <a:solidFill>
                  <a:schemeClr val="tx2">
                    <a:lumMod val="75000"/>
                  </a:schemeClr>
                </a:solidFill>
                <a:latin typeface="Comic Sans MS" pitchFamily="66" charset="0"/>
              </a:rPr>
              <a:t>2 </a:t>
            </a:r>
            <a:r>
              <a:rPr lang="es-ES" dirty="0" smtClean="0">
                <a:solidFill>
                  <a:schemeClr val="tx2">
                    <a:lumMod val="75000"/>
                  </a:schemeClr>
                </a:solidFill>
                <a:latin typeface="Comic Sans MS" pitchFamily="66" charset="0"/>
              </a:rPr>
              <a:t>sale  =0.0126*P</a:t>
            </a:r>
          </a:p>
          <a:p>
            <a:pPr>
              <a:spcBef>
                <a:spcPct val="50000"/>
              </a:spcBef>
            </a:pPr>
            <a:r>
              <a:rPr lang="es-ES" u="sng" dirty="0" smtClean="0">
                <a:solidFill>
                  <a:schemeClr val="tx2">
                    <a:lumMod val="75000"/>
                  </a:schemeClr>
                </a:solidFill>
                <a:latin typeface="Comic Sans MS" pitchFamily="66" charset="0"/>
              </a:rPr>
              <a:t>Masa total de gases de salida</a:t>
            </a:r>
          </a:p>
          <a:p>
            <a:pPr>
              <a:spcBef>
                <a:spcPct val="50000"/>
              </a:spcBef>
            </a:pPr>
            <a:r>
              <a:rPr lang="es-ES" dirty="0" smtClean="0">
                <a:solidFill>
                  <a:schemeClr val="tx2">
                    <a:lumMod val="75000"/>
                  </a:schemeClr>
                </a:solidFill>
                <a:latin typeface="Comic Sans MS" pitchFamily="66" charset="0"/>
              </a:rPr>
              <a:t>1.250 = Masa O</a:t>
            </a:r>
            <a:r>
              <a:rPr lang="es-ES" baseline="-25000" dirty="0" smtClean="0">
                <a:solidFill>
                  <a:schemeClr val="tx2">
                    <a:lumMod val="75000"/>
                  </a:schemeClr>
                </a:solidFill>
                <a:latin typeface="Comic Sans MS" pitchFamily="66" charset="0"/>
              </a:rPr>
              <a:t>2</a:t>
            </a:r>
            <a:r>
              <a:rPr lang="es-ES" dirty="0" smtClean="0">
                <a:solidFill>
                  <a:schemeClr val="tx2">
                    <a:lumMod val="75000"/>
                  </a:schemeClr>
                </a:solidFill>
                <a:latin typeface="Comic Sans MS" pitchFamily="66" charset="0"/>
              </a:rPr>
              <a:t>+Masa N</a:t>
            </a:r>
            <a:r>
              <a:rPr lang="es-ES" baseline="-25000" dirty="0" smtClean="0">
                <a:solidFill>
                  <a:schemeClr val="tx2">
                    <a:lumMod val="75000"/>
                  </a:schemeClr>
                </a:solidFill>
                <a:latin typeface="Comic Sans MS" pitchFamily="66" charset="0"/>
              </a:rPr>
              <a:t>2</a:t>
            </a:r>
            <a:r>
              <a:rPr lang="es-ES" dirty="0" smtClean="0">
                <a:solidFill>
                  <a:schemeClr val="tx2">
                    <a:lumMod val="75000"/>
                  </a:schemeClr>
                </a:solidFill>
                <a:latin typeface="Comic Sans MS" pitchFamily="66" charset="0"/>
              </a:rPr>
              <a:t>+Masa CO</a:t>
            </a:r>
            <a:r>
              <a:rPr lang="es-ES" baseline="-25000" dirty="0" smtClean="0">
                <a:solidFill>
                  <a:schemeClr val="tx2">
                    <a:lumMod val="75000"/>
                  </a:schemeClr>
                </a:solidFill>
                <a:latin typeface="Comic Sans MS" pitchFamily="66" charset="0"/>
              </a:rPr>
              <a:t>2</a:t>
            </a:r>
          </a:p>
          <a:p>
            <a:pPr>
              <a:spcBef>
                <a:spcPct val="50000"/>
              </a:spcBef>
            </a:pPr>
            <a:r>
              <a:rPr lang="es-ES" sz="1600" dirty="0" smtClean="0">
                <a:solidFill>
                  <a:schemeClr val="tx2">
                    <a:lumMod val="75000"/>
                  </a:schemeClr>
                </a:solidFill>
                <a:latin typeface="Comic Sans MS" pitchFamily="66" charset="0"/>
              </a:rPr>
              <a:t>1.250 = 0.233*A - </a:t>
            </a:r>
            <a:r>
              <a:rPr lang="es-ES" sz="1600" dirty="0" smtClean="0">
                <a:solidFill>
                  <a:schemeClr val="tx2">
                    <a:lumMod val="75000"/>
                  </a:schemeClr>
                </a:solidFill>
                <a:latin typeface="Comic Sans MS" pitchFamily="66" charset="0"/>
                <a:sym typeface="Wingdings" pitchFamily="2" charset="2"/>
              </a:rPr>
              <a:t>0.0107*P + </a:t>
            </a:r>
            <a:r>
              <a:rPr lang="es-ES" sz="1600" dirty="0" smtClean="0">
                <a:solidFill>
                  <a:schemeClr val="tx2">
                    <a:lumMod val="75000"/>
                  </a:schemeClr>
                </a:solidFill>
                <a:latin typeface="Comic Sans MS" pitchFamily="66" charset="0"/>
              </a:rPr>
              <a:t>0.767*A+ 0.0126*P = A + 0.0019*P</a:t>
            </a:r>
          </a:p>
          <a:p>
            <a:pPr>
              <a:spcBef>
                <a:spcPct val="50000"/>
              </a:spcBef>
            </a:pPr>
            <a:r>
              <a:rPr lang="es-ES" dirty="0" smtClean="0">
                <a:solidFill>
                  <a:schemeClr val="tx2">
                    <a:lumMod val="75000"/>
                  </a:schemeClr>
                </a:solidFill>
                <a:latin typeface="Comic Sans MS" pitchFamily="66" charset="0"/>
              </a:rPr>
              <a:t>A = 1.250-0.0019*P					(2)</a:t>
            </a:r>
          </a:p>
          <a:p>
            <a:pPr>
              <a:spcBef>
                <a:spcPct val="50000"/>
              </a:spcBef>
            </a:pPr>
            <a:endParaRPr lang="es-ES"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p:txBody>
      </p:sp>
      <p:grpSp>
        <p:nvGrpSpPr>
          <p:cNvPr id="2" name="16 Grupo"/>
          <p:cNvGrpSpPr/>
          <p:nvPr/>
        </p:nvGrpSpPr>
        <p:grpSpPr>
          <a:xfrm>
            <a:off x="4714876" y="0"/>
            <a:ext cx="4567217" cy="2412491"/>
            <a:chOff x="357158" y="1175846"/>
            <a:chExt cx="7924803" cy="4455556"/>
          </a:xfrm>
        </p:grpSpPr>
        <p:grpSp>
          <p:nvGrpSpPr>
            <p:cNvPr id="3" name="Group 22"/>
            <p:cNvGrpSpPr>
              <a:grpSpLocks/>
            </p:cNvGrpSpPr>
            <p:nvPr/>
          </p:nvGrpSpPr>
          <p:grpSpPr bwMode="auto">
            <a:xfrm>
              <a:off x="357158" y="2214554"/>
              <a:ext cx="7924803" cy="2228853"/>
              <a:chOff x="432" y="1728"/>
              <a:chExt cx="4992" cy="1404"/>
            </a:xfrm>
          </p:grpSpPr>
          <p:sp>
            <p:nvSpPr>
              <p:cNvPr id="22"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24"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5"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6" name="Line 8"/>
              <p:cNvSpPr>
                <a:spLocks noChangeShapeType="1"/>
              </p:cNvSpPr>
              <p:nvPr/>
            </p:nvSpPr>
            <p:spPr bwMode="auto">
              <a:xfrm flipV="1">
                <a:off x="2727" y="2653"/>
                <a:ext cx="0" cy="384"/>
              </a:xfrm>
              <a:prstGeom prst="line">
                <a:avLst/>
              </a:prstGeom>
              <a:noFill/>
              <a:ln w="38100">
                <a:solidFill>
                  <a:schemeClr val="tx1"/>
                </a:solidFill>
                <a:round/>
                <a:headEnd/>
                <a:tailEnd type="triangle"/>
              </a:ln>
            </p:spPr>
            <p:txBody>
              <a:bodyPr wrap="none" anchor="ctr"/>
              <a:lstStyle/>
              <a:p>
                <a:endParaRPr lang="es-ES"/>
              </a:p>
            </p:txBody>
          </p:sp>
          <p:sp>
            <p:nvSpPr>
              <p:cNvPr id="27" name="Text Box 14"/>
              <p:cNvSpPr txBox="1">
                <a:spLocks noChangeArrowheads="1"/>
              </p:cNvSpPr>
              <p:nvPr/>
            </p:nvSpPr>
            <p:spPr bwMode="auto">
              <a:xfrm>
                <a:off x="432" y="1787"/>
                <a:ext cx="892" cy="688"/>
              </a:xfrm>
              <a:prstGeom prst="rect">
                <a:avLst/>
              </a:prstGeom>
              <a:noFill/>
              <a:ln w="9525">
                <a:noFill/>
                <a:miter lim="800000"/>
                <a:headEnd/>
                <a:tailEnd/>
              </a:ln>
            </p:spPr>
            <p:txBody>
              <a:bodyPr wrap="none" anchor="ctr">
                <a:spAutoFit/>
              </a:bodyPr>
              <a:lstStyle/>
              <a:p>
                <a:pPr>
                  <a:spcBef>
                    <a:spcPct val="50000"/>
                  </a:spcBef>
                </a:pPr>
                <a:r>
                  <a:rPr lang="es-ES_tradnl" sz="1050" b="1" dirty="0" smtClean="0"/>
                  <a:t>Alimentación; F</a:t>
                </a:r>
              </a:p>
              <a:p>
                <a:pPr>
                  <a:spcBef>
                    <a:spcPct val="50000"/>
                  </a:spcBef>
                </a:pPr>
                <a:endParaRPr lang="es-ES_tradnl" dirty="0" smtClean="0"/>
              </a:p>
              <a:p>
                <a:pPr>
                  <a:spcBef>
                    <a:spcPct val="50000"/>
                  </a:spcBef>
                </a:pPr>
                <a:endParaRPr lang="es-ES_tradnl" dirty="0"/>
              </a:p>
            </p:txBody>
          </p:sp>
          <p:sp>
            <p:nvSpPr>
              <p:cNvPr id="28" name="Text Box 16"/>
              <p:cNvSpPr txBox="1">
                <a:spLocks noChangeArrowheads="1"/>
              </p:cNvSpPr>
              <p:nvPr/>
            </p:nvSpPr>
            <p:spPr bwMode="auto">
              <a:xfrm>
                <a:off x="3699" y="2237"/>
                <a:ext cx="1574" cy="895"/>
              </a:xfrm>
              <a:prstGeom prst="rect">
                <a:avLst/>
              </a:prstGeom>
              <a:noFill/>
              <a:ln w="9525">
                <a:noFill/>
                <a:miter lim="800000"/>
                <a:headEnd/>
                <a:tailEnd/>
              </a:ln>
            </p:spPr>
            <p:txBody>
              <a:bodyPr wrap="none" anchor="ctr">
                <a:spAutoFit/>
              </a:bodyPr>
              <a:lstStyle/>
              <a:p>
                <a:pPr>
                  <a:spcBef>
                    <a:spcPct val="50000"/>
                  </a:spcBef>
                </a:pPr>
                <a:r>
                  <a:rPr lang="es-ES_tradnl" sz="1100" b="1" dirty="0" smtClean="0"/>
                  <a:t>Producto; P</a:t>
                </a:r>
              </a:p>
              <a:p>
                <a:pPr>
                  <a:spcBef>
                    <a:spcPct val="50000"/>
                  </a:spcBef>
                </a:pPr>
                <a:r>
                  <a:rPr lang="es-ES_tradnl" sz="1100" b="1" dirty="0" smtClean="0"/>
                  <a:t>Goma = 3.5% P</a:t>
                </a:r>
              </a:p>
              <a:p>
                <a:pPr>
                  <a:spcBef>
                    <a:spcPct val="50000"/>
                  </a:spcBef>
                </a:pPr>
                <a:endParaRPr lang="es-ES_tradnl" sz="1100" b="1" dirty="0" smtClean="0"/>
              </a:p>
            </p:txBody>
          </p:sp>
          <p:sp>
            <p:nvSpPr>
              <p:cNvPr id="29" name="Text Box 17"/>
              <p:cNvSpPr txBox="1">
                <a:spLocks noChangeArrowheads="1"/>
              </p:cNvSpPr>
              <p:nvPr/>
            </p:nvSpPr>
            <p:spPr bwMode="auto">
              <a:xfrm>
                <a:off x="3792" y="2668"/>
                <a:ext cx="1632" cy="233"/>
              </a:xfrm>
              <a:prstGeom prst="rect">
                <a:avLst/>
              </a:prstGeom>
              <a:noFill/>
              <a:ln w="9525">
                <a:noFill/>
                <a:miter lim="800000"/>
                <a:headEnd/>
                <a:tailEnd/>
              </a:ln>
            </p:spPr>
            <p:txBody>
              <a:bodyPr anchor="ctr">
                <a:spAutoFit/>
              </a:bodyPr>
              <a:lstStyle/>
              <a:p>
                <a:pPr>
                  <a:spcBef>
                    <a:spcPct val="50000"/>
                  </a:spcBef>
                </a:pPr>
                <a:endParaRPr lang="es-ES_tradnl" dirty="0"/>
              </a:p>
            </p:txBody>
          </p:sp>
          <p:sp>
            <p:nvSpPr>
              <p:cNvPr id="30" name="Text Box 21"/>
              <p:cNvSpPr txBox="1">
                <a:spLocks noChangeArrowheads="1"/>
              </p:cNvSpPr>
              <p:nvPr/>
            </p:nvSpPr>
            <p:spPr bwMode="auto">
              <a:xfrm>
                <a:off x="2016" y="1979"/>
                <a:ext cx="1488" cy="322"/>
              </a:xfrm>
              <a:prstGeom prst="rect">
                <a:avLst/>
              </a:prstGeom>
              <a:noFill/>
              <a:ln w="9525">
                <a:noFill/>
                <a:miter lim="800000"/>
                <a:headEnd/>
                <a:tailEnd/>
              </a:ln>
            </p:spPr>
            <p:txBody>
              <a:bodyPr anchor="ctr">
                <a:spAutoFit/>
              </a:bodyPr>
              <a:lstStyle/>
              <a:p>
                <a:pPr algn="ctr">
                  <a:spcBef>
                    <a:spcPct val="50000"/>
                  </a:spcBef>
                </a:pPr>
                <a:r>
                  <a:rPr lang="es-ES_tradnl" sz="1200" b="1" dirty="0" smtClean="0">
                    <a:solidFill>
                      <a:schemeClr val="tx2">
                        <a:lumMod val="50000"/>
                      </a:schemeClr>
                    </a:solidFill>
                  </a:rPr>
                  <a:t>Fermentador</a:t>
                </a:r>
                <a:endParaRPr lang="es-ES_tradnl" sz="1200" dirty="0">
                  <a:solidFill>
                    <a:schemeClr val="tx2">
                      <a:lumMod val="50000"/>
                    </a:schemeClr>
                  </a:solidFill>
                </a:endParaRPr>
              </a:p>
            </p:txBody>
          </p:sp>
        </p:grpSp>
        <p:sp>
          <p:nvSpPr>
            <p:cNvPr id="19" name="Line 8"/>
            <p:cNvSpPr>
              <a:spLocks noChangeShapeType="1"/>
            </p:cNvSpPr>
            <p:nvPr/>
          </p:nvSpPr>
          <p:spPr bwMode="auto">
            <a:xfrm flipV="1">
              <a:off x="4000496" y="1571612"/>
              <a:ext cx="0" cy="609600"/>
            </a:xfrm>
            <a:prstGeom prst="line">
              <a:avLst/>
            </a:prstGeom>
            <a:noFill/>
            <a:ln w="38100">
              <a:solidFill>
                <a:schemeClr val="tx1"/>
              </a:solidFill>
              <a:round/>
              <a:headEnd/>
              <a:tailEnd type="triangle"/>
            </a:ln>
          </p:spPr>
          <p:txBody>
            <a:bodyPr wrap="none" anchor="ctr"/>
            <a:lstStyle/>
            <a:p>
              <a:endParaRPr lang="es-ES"/>
            </a:p>
          </p:txBody>
        </p:sp>
        <p:sp>
          <p:nvSpPr>
            <p:cNvPr id="20" name="Text Box 16"/>
            <p:cNvSpPr txBox="1">
              <a:spLocks noChangeArrowheads="1"/>
            </p:cNvSpPr>
            <p:nvPr/>
          </p:nvSpPr>
          <p:spPr bwMode="auto">
            <a:xfrm>
              <a:off x="4323737" y="1175846"/>
              <a:ext cx="3112998" cy="795792"/>
            </a:xfrm>
            <a:prstGeom prst="rect">
              <a:avLst/>
            </a:prstGeom>
            <a:noFill/>
            <a:ln w="9525">
              <a:noFill/>
              <a:miter lim="800000"/>
              <a:headEnd/>
              <a:tailEnd/>
            </a:ln>
          </p:spPr>
          <p:txBody>
            <a:bodyPr wrap="square" anchor="ctr">
              <a:spAutoFit/>
            </a:bodyPr>
            <a:lstStyle/>
            <a:p>
              <a:pPr>
                <a:spcBef>
                  <a:spcPct val="50000"/>
                </a:spcBef>
              </a:pPr>
              <a:r>
                <a:rPr lang="es-ES_tradnl" sz="1100" b="1" dirty="0" smtClean="0"/>
                <a:t>Gas salida; 1.250 kg, CO</a:t>
              </a:r>
              <a:r>
                <a:rPr lang="es-ES_tradnl" sz="1100" b="1" baseline="-25000" dirty="0" smtClean="0"/>
                <a:t>2</a:t>
              </a:r>
              <a:r>
                <a:rPr lang="es-ES_tradnl" sz="1100" b="1" dirty="0" smtClean="0"/>
                <a:t>, O</a:t>
              </a:r>
              <a:r>
                <a:rPr lang="es-ES_tradnl" sz="1100" b="1" baseline="-25000" dirty="0" smtClean="0"/>
                <a:t>2</a:t>
              </a:r>
              <a:r>
                <a:rPr lang="es-ES_tradnl" sz="1100" b="1" dirty="0" smtClean="0"/>
                <a:t>, N</a:t>
              </a:r>
              <a:r>
                <a:rPr lang="es-ES_tradnl" sz="1100" b="1" baseline="-25000" dirty="0" smtClean="0"/>
                <a:t>2</a:t>
              </a:r>
              <a:endParaRPr lang="es-ES_tradnl" sz="1100" b="1" dirty="0" smtClean="0"/>
            </a:p>
          </p:txBody>
        </p:sp>
        <p:sp>
          <p:nvSpPr>
            <p:cNvPr id="21" name="Text Box 17"/>
            <p:cNvSpPr txBox="1">
              <a:spLocks noChangeArrowheads="1"/>
            </p:cNvSpPr>
            <p:nvPr/>
          </p:nvSpPr>
          <p:spPr bwMode="auto">
            <a:xfrm>
              <a:off x="1348803" y="4210345"/>
              <a:ext cx="5578002" cy="1421057"/>
            </a:xfrm>
            <a:prstGeom prst="rect">
              <a:avLst/>
            </a:prstGeom>
            <a:noFill/>
            <a:ln w="9525">
              <a:noFill/>
              <a:miter lim="800000"/>
              <a:headEnd/>
              <a:tailEnd/>
            </a:ln>
          </p:spPr>
          <p:txBody>
            <a:bodyPr wrap="square" anchor="ctr">
              <a:spAutoFit/>
            </a:bodyPr>
            <a:lstStyle/>
            <a:p>
              <a:pPr algn="ctr">
                <a:spcBef>
                  <a:spcPct val="50000"/>
                </a:spcBef>
              </a:pPr>
              <a:r>
                <a:rPr lang="es-ES_tradnl" sz="1100" b="1" dirty="0" smtClean="0"/>
                <a:t>Aire; A</a:t>
              </a:r>
            </a:p>
            <a:p>
              <a:pPr algn="ctr">
                <a:spcBef>
                  <a:spcPct val="50000"/>
                </a:spcBef>
              </a:pPr>
              <a:r>
                <a:rPr lang="es-ES_tradnl" sz="1100" b="1" dirty="0" smtClean="0"/>
                <a:t>0.233*A O</a:t>
              </a:r>
              <a:r>
                <a:rPr lang="es-ES_tradnl" sz="1100" b="1" baseline="-25000" dirty="0" smtClean="0"/>
                <a:t>2, </a:t>
              </a:r>
              <a:r>
                <a:rPr lang="es-ES_tradnl" sz="1100" b="1" dirty="0" smtClean="0"/>
                <a:t>0.767*A N</a:t>
              </a:r>
              <a:r>
                <a:rPr lang="es-ES_tradnl" sz="1100" b="1" baseline="-25000" dirty="0" smtClean="0"/>
                <a:t>2</a:t>
              </a:r>
              <a:endParaRPr lang="es-ES_tradnl" sz="1100" baseline="-25000" dirty="0" smtClean="0"/>
            </a:p>
            <a:p>
              <a:pPr algn="ctr">
                <a:spcBef>
                  <a:spcPct val="50000"/>
                </a:spcBef>
              </a:pPr>
              <a:endParaRPr lang="es-ES_tradnl" sz="1100" b="1" dirty="0" smtClean="0"/>
            </a:p>
          </p:txBody>
        </p:sp>
      </p:grpSp>
      <p:sp>
        <p:nvSpPr>
          <p:cNvPr id="17" name="16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CuadroTexto"/>
          <p:cNvSpPr txBox="1"/>
          <p:nvPr/>
        </p:nvSpPr>
        <p:spPr>
          <a:xfrm>
            <a:off x="428596" y="0"/>
            <a:ext cx="8715404" cy="6417141"/>
          </a:xfrm>
          <a:prstGeom prst="rect">
            <a:avLst/>
          </a:prstGeom>
          <a:noFill/>
        </p:spPr>
        <p:txBody>
          <a:bodyPr wrap="square" rtlCol="0">
            <a:spAutoFit/>
          </a:bodyPr>
          <a:lstStyle/>
          <a:p>
            <a:pPr>
              <a:spcBef>
                <a:spcPct val="50000"/>
              </a:spcBef>
            </a:pPr>
            <a:r>
              <a:rPr lang="es-ES" dirty="0" smtClean="0">
                <a:solidFill>
                  <a:schemeClr val="tx2">
                    <a:lumMod val="75000"/>
                  </a:schemeClr>
                </a:solidFill>
                <a:latin typeface="Comic Sans MS" pitchFamily="66" charset="0"/>
              </a:rPr>
              <a:t>Balance por Especie</a:t>
            </a:r>
            <a:endParaRPr lang="es-ES" i="1"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Masa que entra + Masa generada </a:t>
            </a:r>
          </a:p>
          <a:p>
            <a:pPr>
              <a:spcBef>
                <a:spcPct val="50000"/>
              </a:spcBef>
            </a:pPr>
            <a:r>
              <a:rPr lang="es-ES" dirty="0" smtClean="0">
                <a:solidFill>
                  <a:schemeClr val="tx2">
                    <a:lumMod val="75000"/>
                  </a:schemeClr>
                </a:solidFill>
                <a:latin typeface="Comic Sans MS" pitchFamily="66" charset="0"/>
              </a:rPr>
              <a:t>= Masa que sale + Masa consumida</a:t>
            </a:r>
          </a:p>
          <a:p>
            <a:pPr>
              <a:spcBef>
                <a:spcPct val="50000"/>
              </a:spcBef>
            </a:pPr>
            <a:endParaRPr lang="es-ES" dirty="0" smtClean="0">
              <a:solidFill>
                <a:schemeClr val="tx2">
                  <a:lumMod val="75000"/>
                </a:schemeClr>
              </a:solidFill>
              <a:latin typeface="Comic Sans MS" pitchFamily="66" charset="0"/>
            </a:endParaRPr>
          </a:p>
          <a:p>
            <a:pPr>
              <a:spcBef>
                <a:spcPct val="50000"/>
              </a:spcBef>
            </a:pPr>
            <a:r>
              <a:rPr lang="es-ES" u="sng" dirty="0" smtClean="0">
                <a:solidFill>
                  <a:schemeClr val="tx2">
                    <a:lumMod val="75000"/>
                  </a:schemeClr>
                </a:solidFill>
                <a:latin typeface="Comic Sans MS" pitchFamily="66" charset="0"/>
              </a:rPr>
              <a:t>3.- Balances de Glucosa </a:t>
            </a:r>
          </a:p>
          <a:p>
            <a:pPr>
              <a:spcBef>
                <a:spcPct val="50000"/>
              </a:spcBef>
            </a:pPr>
            <a:r>
              <a:rPr lang="es-ES" sz="1400" dirty="0" smtClean="0">
                <a:solidFill>
                  <a:schemeClr val="tx2">
                    <a:lumMod val="75000"/>
                  </a:schemeClr>
                </a:solidFill>
                <a:latin typeface="Comic Sans MS" pitchFamily="66" charset="0"/>
              </a:rPr>
              <a:t>Glucosa entran + O kg O</a:t>
            </a:r>
            <a:r>
              <a:rPr lang="es-ES" sz="1400" baseline="-25000" dirty="0" smtClean="0">
                <a:solidFill>
                  <a:schemeClr val="tx2">
                    <a:lumMod val="75000"/>
                  </a:schemeClr>
                </a:solidFill>
                <a:latin typeface="Comic Sans MS" pitchFamily="66" charset="0"/>
              </a:rPr>
              <a:t>2</a:t>
            </a:r>
            <a:r>
              <a:rPr lang="es-ES" sz="1400" dirty="0" smtClean="0">
                <a:solidFill>
                  <a:schemeClr val="tx2">
                    <a:lumMod val="75000"/>
                  </a:schemeClr>
                </a:solidFill>
                <a:latin typeface="Comic Sans MS" pitchFamily="66" charset="0"/>
              </a:rPr>
              <a:t> generado = 0 kg glucosa</a:t>
            </a:r>
            <a:r>
              <a:rPr lang="es-ES" sz="1400" baseline="-25000" dirty="0" smtClean="0">
                <a:solidFill>
                  <a:schemeClr val="tx2">
                    <a:lumMod val="75000"/>
                  </a:schemeClr>
                </a:solidFill>
                <a:latin typeface="Comic Sans MS" pitchFamily="66" charset="0"/>
              </a:rPr>
              <a:t> </a:t>
            </a:r>
            <a:r>
              <a:rPr lang="es-ES" sz="1400" dirty="0" smtClean="0">
                <a:solidFill>
                  <a:schemeClr val="tx2">
                    <a:lumMod val="75000"/>
                  </a:schemeClr>
                </a:solidFill>
                <a:latin typeface="Comic Sans MS" pitchFamily="66" charset="0"/>
              </a:rPr>
              <a:t>sale + (</a:t>
            </a:r>
            <a:r>
              <a:rPr lang="es-ES" sz="1400" dirty="0" smtClean="0">
                <a:solidFill>
                  <a:schemeClr val="tx2">
                    <a:lumMod val="75000"/>
                  </a:schemeClr>
                </a:solidFill>
                <a:latin typeface="Comic Sans MS" pitchFamily="66" charset="0"/>
                <a:sym typeface="Wingdings" pitchFamily="2" charset="2"/>
              </a:rPr>
              <a:t>0.0467*P) de glucosa</a:t>
            </a:r>
            <a:r>
              <a:rPr lang="es-ES" sz="1400" baseline="-25000" dirty="0" smtClean="0">
                <a:solidFill>
                  <a:schemeClr val="tx2">
                    <a:lumMod val="75000"/>
                  </a:schemeClr>
                </a:solidFill>
                <a:latin typeface="Comic Sans MS" pitchFamily="66" charset="0"/>
                <a:sym typeface="Wingdings" pitchFamily="2" charset="2"/>
              </a:rPr>
              <a:t> </a:t>
            </a:r>
            <a:r>
              <a:rPr lang="es-ES" sz="1400" dirty="0" smtClean="0">
                <a:solidFill>
                  <a:schemeClr val="tx2">
                    <a:lumMod val="75000"/>
                  </a:schemeClr>
                </a:solidFill>
                <a:latin typeface="Comic Sans MS" pitchFamily="66" charset="0"/>
                <a:sym typeface="Wingdings" pitchFamily="2" charset="2"/>
              </a:rPr>
              <a:t>consumida</a:t>
            </a:r>
            <a:endParaRPr lang="es-ES" sz="1400"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Glucosa entra =0.0467</a:t>
            </a:r>
            <a:r>
              <a:rPr lang="es-ES" dirty="0" smtClean="0">
                <a:solidFill>
                  <a:schemeClr val="tx2">
                    <a:lumMod val="75000"/>
                  </a:schemeClr>
                </a:solidFill>
                <a:latin typeface="Comic Sans MS" pitchFamily="66" charset="0"/>
                <a:sym typeface="Wingdings" pitchFamily="2" charset="2"/>
              </a:rPr>
              <a:t>*P</a:t>
            </a:r>
          </a:p>
          <a:p>
            <a:pPr>
              <a:spcBef>
                <a:spcPct val="50000"/>
              </a:spcBef>
            </a:pPr>
            <a:r>
              <a:rPr lang="es-ES" u="sng" dirty="0" smtClean="0">
                <a:solidFill>
                  <a:schemeClr val="tx2">
                    <a:lumMod val="75000"/>
                  </a:schemeClr>
                </a:solidFill>
                <a:latin typeface="Comic Sans MS" pitchFamily="66" charset="0"/>
              </a:rPr>
              <a:t>4.- Balances de NH</a:t>
            </a:r>
            <a:r>
              <a:rPr lang="es-ES" u="sng" baseline="-25000" dirty="0" smtClean="0">
                <a:solidFill>
                  <a:schemeClr val="tx2">
                    <a:lumMod val="75000"/>
                  </a:schemeClr>
                </a:solidFill>
                <a:latin typeface="Comic Sans MS" pitchFamily="66" charset="0"/>
              </a:rPr>
              <a:t>3</a:t>
            </a:r>
            <a:r>
              <a:rPr lang="es-ES" u="sng" dirty="0" smtClean="0">
                <a:solidFill>
                  <a:schemeClr val="tx2">
                    <a:lumMod val="75000"/>
                  </a:schemeClr>
                </a:solidFill>
                <a:latin typeface="Comic Sans MS" pitchFamily="66" charset="0"/>
              </a:rPr>
              <a:t> </a:t>
            </a:r>
          </a:p>
          <a:p>
            <a:pPr>
              <a:spcBef>
                <a:spcPct val="50000"/>
              </a:spcBef>
            </a:pPr>
            <a:r>
              <a:rPr lang="es-ES" sz="1400" dirty="0" smtClean="0">
                <a:solidFill>
                  <a:schemeClr val="tx2">
                    <a:lumMod val="75000"/>
                  </a:schemeClr>
                </a:solidFill>
                <a:latin typeface="Comic Sans MS" pitchFamily="66" charset="0"/>
              </a:rPr>
              <a:t>NH</a:t>
            </a:r>
            <a:r>
              <a:rPr lang="es-ES" sz="1400" baseline="-25000" dirty="0" smtClean="0">
                <a:solidFill>
                  <a:schemeClr val="tx2">
                    <a:lumMod val="75000"/>
                  </a:schemeClr>
                </a:solidFill>
                <a:latin typeface="Comic Sans MS" pitchFamily="66" charset="0"/>
              </a:rPr>
              <a:t>3</a:t>
            </a:r>
            <a:r>
              <a:rPr lang="es-ES" sz="1400" dirty="0" smtClean="0">
                <a:solidFill>
                  <a:schemeClr val="tx2">
                    <a:lumMod val="75000"/>
                  </a:schemeClr>
                </a:solidFill>
                <a:latin typeface="Comic Sans MS" pitchFamily="66" charset="0"/>
              </a:rPr>
              <a:t> entran + O kg NH</a:t>
            </a:r>
            <a:r>
              <a:rPr lang="es-ES" sz="1400" baseline="-25000" dirty="0" smtClean="0">
                <a:solidFill>
                  <a:schemeClr val="tx2">
                    <a:lumMod val="75000"/>
                  </a:schemeClr>
                </a:solidFill>
                <a:latin typeface="Comic Sans MS" pitchFamily="66" charset="0"/>
              </a:rPr>
              <a:t>3</a:t>
            </a:r>
            <a:r>
              <a:rPr lang="es-ES" sz="1400" dirty="0" smtClean="0">
                <a:solidFill>
                  <a:schemeClr val="tx2">
                    <a:lumMod val="75000"/>
                  </a:schemeClr>
                </a:solidFill>
                <a:latin typeface="Comic Sans MS" pitchFamily="66" charset="0"/>
              </a:rPr>
              <a:t> generado = NH</a:t>
            </a:r>
            <a:r>
              <a:rPr lang="es-ES" sz="1400" baseline="-25000" dirty="0" smtClean="0">
                <a:solidFill>
                  <a:schemeClr val="tx2">
                    <a:lumMod val="75000"/>
                  </a:schemeClr>
                </a:solidFill>
                <a:latin typeface="Comic Sans MS" pitchFamily="66" charset="0"/>
              </a:rPr>
              <a:t>3 </a:t>
            </a:r>
            <a:r>
              <a:rPr lang="es-ES" sz="1400" dirty="0" smtClean="0">
                <a:solidFill>
                  <a:schemeClr val="tx2">
                    <a:lumMod val="75000"/>
                  </a:schemeClr>
                </a:solidFill>
                <a:latin typeface="Comic Sans MS" pitchFamily="66" charset="0"/>
              </a:rPr>
              <a:t>sale + (0.00047*P) Kg </a:t>
            </a:r>
            <a:r>
              <a:rPr lang="es-ES" sz="1400" dirty="0" smtClean="0">
                <a:solidFill>
                  <a:schemeClr val="tx2">
                    <a:lumMod val="75000"/>
                  </a:schemeClr>
                </a:solidFill>
                <a:latin typeface="Comic Sans MS" pitchFamily="66" charset="0"/>
                <a:sym typeface="Wingdings" pitchFamily="2" charset="2"/>
              </a:rPr>
              <a:t>de N</a:t>
            </a:r>
            <a:r>
              <a:rPr lang="es-ES" sz="1400" baseline="-25000" dirty="0" smtClean="0">
                <a:solidFill>
                  <a:schemeClr val="tx2">
                    <a:lumMod val="75000"/>
                  </a:schemeClr>
                </a:solidFill>
                <a:latin typeface="Comic Sans MS" pitchFamily="66" charset="0"/>
                <a:sym typeface="Wingdings" pitchFamily="2" charset="2"/>
              </a:rPr>
              <a:t>2 </a:t>
            </a:r>
            <a:r>
              <a:rPr lang="es-ES" sz="1400" dirty="0" smtClean="0">
                <a:solidFill>
                  <a:schemeClr val="tx2">
                    <a:lumMod val="75000"/>
                  </a:schemeClr>
                </a:solidFill>
                <a:latin typeface="Comic Sans MS" pitchFamily="66" charset="0"/>
                <a:sym typeface="Wingdings" pitchFamily="2" charset="2"/>
              </a:rPr>
              <a:t>consumido</a:t>
            </a:r>
            <a:endParaRPr lang="es-ES" sz="1400"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NH</a:t>
            </a:r>
            <a:r>
              <a:rPr lang="es-ES" baseline="-25000" dirty="0" smtClean="0">
                <a:solidFill>
                  <a:schemeClr val="tx2">
                    <a:lumMod val="75000"/>
                  </a:schemeClr>
                </a:solidFill>
                <a:latin typeface="Comic Sans MS" pitchFamily="66" charset="0"/>
              </a:rPr>
              <a:t>3 </a:t>
            </a:r>
            <a:r>
              <a:rPr lang="es-ES" dirty="0" smtClean="0">
                <a:solidFill>
                  <a:schemeClr val="tx2">
                    <a:lumMod val="75000"/>
                  </a:schemeClr>
                </a:solidFill>
                <a:latin typeface="Comic Sans MS" pitchFamily="66" charset="0"/>
              </a:rPr>
              <a:t>entran  =0.00047*P</a:t>
            </a:r>
          </a:p>
          <a:p>
            <a:pPr>
              <a:spcBef>
                <a:spcPct val="50000"/>
              </a:spcBef>
            </a:pPr>
            <a:endParaRPr lang="es-ES" u="sng" dirty="0" smtClean="0">
              <a:solidFill>
                <a:schemeClr val="tx2">
                  <a:lumMod val="75000"/>
                </a:schemeClr>
              </a:solidFill>
              <a:latin typeface="Comic Sans MS" pitchFamily="66" charset="0"/>
            </a:endParaRPr>
          </a:p>
          <a:p>
            <a:pPr>
              <a:spcBef>
                <a:spcPct val="50000"/>
              </a:spcBef>
            </a:pPr>
            <a:r>
              <a:rPr lang="es-ES" u="sng" dirty="0" smtClean="0">
                <a:solidFill>
                  <a:schemeClr val="tx2">
                    <a:lumMod val="75000"/>
                  </a:schemeClr>
                </a:solidFill>
                <a:latin typeface="Comic Sans MS" pitchFamily="66" charset="0"/>
              </a:rPr>
              <a:t>Masa total de alimentación</a:t>
            </a:r>
          </a:p>
          <a:p>
            <a:pPr>
              <a:spcBef>
                <a:spcPct val="50000"/>
              </a:spcBef>
            </a:pPr>
            <a:r>
              <a:rPr lang="es-ES" dirty="0" smtClean="0">
                <a:solidFill>
                  <a:schemeClr val="tx2">
                    <a:lumMod val="75000"/>
                  </a:schemeClr>
                </a:solidFill>
                <a:latin typeface="Comic Sans MS" pitchFamily="66" charset="0"/>
              </a:rPr>
              <a:t>F = Glucosa entra +NH</a:t>
            </a:r>
            <a:r>
              <a:rPr lang="es-ES" baseline="-25000" dirty="0" smtClean="0">
                <a:solidFill>
                  <a:schemeClr val="tx2">
                    <a:lumMod val="75000"/>
                  </a:schemeClr>
                </a:solidFill>
                <a:latin typeface="Comic Sans MS" pitchFamily="66" charset="0"/>
              </a:rPr>
              <a:t>3 </a:t>
            </a:r>
            <a:r>
              <a:rPr lang="es-ES" dirty="0" smtClean="0">
                <a:solidFill>
                  <a:schemeClr val="tx2">
                    <a:lumMod val="75000"/>
                  </a:schemeClr>
                </a:solidFill>
                <a:latin typeface="Comic Sans MS" pitchFamily="66" charset="0"/>
              </a:rPr>
              <a:t> entra + H</a:t>
            </a:r>
            <a:r>
              <a:rPr lang="es-ES" baseline="-25000" dirty="0" smtClean="0">
                <a:solidFill>
                  <a:schemeClr val="tx2">
                    <a:lumMod val="75000"/>
                  </a:schemeClr>
                </a:solidFill>
                <a:latin typeface="Comic Sans MS" pitchFamily="66" charset="0"/>
              </a:rPr>
              <a:t>2</a:t>
            </a:r>
            <a:r>
              <a:rPr lang="es-ES" dirty="0" smtClean="0">
                <a:solidFill>
                  <a:schemeClr val="tx2">
                    <a:lumMod val="75000"/>
                  </a:schemeClr>
                </a:solidFill>
                <a:latin typeface="Comic Sans MS" pitchFamily="66" charset="0"/>
              </a:rPr>
              <a:t>O entra</a:t>
            </a:r>
            <a:endParaRPr lang="es-ES" baseline="-25000"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F= 0.0467*P + 0.00047*P+20.000 = 20000 +0.0471*P	(3)</a:t>
            </a:r>
          </a:p>
          <a:p>
            <a:pPr>
              <a:spcBef>
                <a:spcPct val="50000"/>
              </a:spcBef>
            </a:pPr>
            <a:endParaRPr lang="es-ES"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p:txBody>
      </p:sp>
      <p:grpSp>
        <p:nvGrpSpPr>
          <p:cNvPr id="2" name="16 Grupo"/>
          <p:cNvGrpSpPr/>
          <p:nvPr/>
        </p:nvGrpSpPr>
        <p:grpSpPr>
          <a:xfrm>
            <a:off x="4714876" y="0"/>
            <a:ext cx="4567217" cy="2412491"/>
            <a:chOff x="357158" y="1175846"/>
            <a:chExt cx="7924803" cy="4455556"/>
          </a:xfrm>
        </p:grpSpPr>
        <p:grpSp>
          <p:nvGrpSpPr>
            <p:cNvPr id="3" name="Group 22"/>
            <p:cNvGrpSpPr>
              <a:grpSpLocks/>
            </p:cNvGrpSpPr>
            <p:nvPr/>
          </p:nvGrpSpPr>
          <p:grpSpPr bwMode="auto">
            <a:xfrm>
              <a:off x="357158" y="1344604"/>
              <a:ext cx="7924803" cy="3475043"/>
              <a:chOff x="432" y="1180"/>
              <a:chExt cx="4992" cy="2189"/>
            </a:xfrm>
          </p:grpSpPr>
          <p:sp>
            <p:nvSpPr>
              <p:cNvPr id="22"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24"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5"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6" name="Line 8"/>
              <p:cNvSpPr>
                <a:spLocks noChangeShapeType="1"/>
              </p:cNvSpPr>
              <p:nvPr/>
            </p:nvSpPr>
            <p:spPr bwMode="auto">
              <a:xfrm flipV="1">
                <a:off x="2727" y="2653"/>
                <a:ext cx="0" cy="384"/>
              </a:xfrm>
              <a:prstGeom prst="line">
                <a:avLst/>
              </a:prstGeom>
              <a:noFill/>
              <a:ln w="38100">
                <a:solidFill>
                  <a:schemeClr val="tx1"/>
                </a:solidFill>
                <a:round/>
                <a:headEnd/>
                <a:tailEnd type="triangle"/>
              </a:ln>
            </p:spPr>
            <p:txBody>
              <a:bodyPr wrap="none" anchor="ctr"/>
              <a:lstStyle/>
              <a:p>
                <a:endParaRPr lang="es-ES"/>
              </a:p>
            </p:txBody>
          </p:sp>
          <p:sp>
            <p:nvSpPr>
              <p:cNvPr id="27" name="Text Box 14"/>
              <p:cNvSpPr txBox="1">
                <a:spLocks noChangeArrowheads="1"/>
              </p:cNvSpPr>
              <p:nvPr/>
            </p:nvSpPr>
            <p:spPr bwMode="auto">
              <a:xfrm>
                <a:off x="432" y="1180"/>
                <a:ext cx="1491" cy="2189"/>
              </a:xfrm>
              <a:prstGeom prst="rect">
                <a:avLst/>
              </a:prstGeom>
              <a:noFill/>
              <a:ln w="9525">
                <a:noFill/>
                <a:miter lim="800000"/>
                <a:headEnd/>
                <a:tailEnd/>
              </a:ln>
            </p:spPr>
            <p:txBody>
              <a:bodyPr wrap="square" anchor="ctr">
                <a:spAutoFit/>
              </a:bodyPr>
              <a:lstStyle/>
              <a:p>
                <a:pPr>
                  <a:spcBef>
                    <a:spcPct val="50000"/>
                  </a:spcBef>
                </a:pPr>
                <a:r>
                  <a:rPr lang="es-ES_tradnl" sz="1050" b="1" dirty="0" smtClean="0"/>
                  <a:t>Alimentación; F</a:t>
                </a:r>
              </a:p>
              <a:p>
                <a:pPr>
                  <a:spcBef>
                    <a:spcPct val="50000"/>
                  </a:spcBef>
                </a:pPr>
                <a:endParaRPr lang="es-ES_tradnl" sz="1050" b="1" dirty="0" smtClean="0"/>
              </a:p>
              <a:p>
                <a:pPr>
                  <a:spcBef>
                    <a:spcPct val="50000"/>
                  </a:spcBef>
                </a:pPr>
                <a:endParaRPr lang="es-ES_tradnl" sz="1050" b="1" dirty="0" smtClean="0"/>
              </a:p>
              <a:p>
                <a:pPr>
                  <a:spcBef>
                    <a:spcPct val="50000"/>
                  </a:spcBef>
                </a:pPr>
                <a:r>
                  <a:rPr lang="es-ES_tradnl" sz="1050" b="1" dirty="0" smtClean="0"/>
                  <a:t>Glucosa</a:t>
                </a:r>
              </a:p>
              <a:p>
                <a:pPr>
                  <a:spcBef>
                    <a:spcPct val="50000"/>
                  </a:spcBef>
                </a:pPr>
                <a:r>
                  <a:rPr lang="es-ES_tradnl" sz="1050" b="1" dirty="0" smtClean="0"/>
                  <a:t>Amoniaco</a:t>
                </a:r>
              </a:p>
              <a:p>
                <a:pPr>
                  <a:spcBef>
                    <a:spcPct val="50000"/>
                  </a:spcBef>
                </a:pPr>
                <a:r>
                  <a:rPr lang="es-ES_tradnl" sz="1050" b="1" dirty="0" smtClean="0"/>
                  <a:t>H</a:t>
                </a:r>
                <a:r>
                  <a:rPr lang="es-ES_tradnl" sz="1050" b="1" baseline="-25000" dirty="0" smtClean="0"/>
                  <a:t>2</a:t>
                </a:r>
                <a:r>
                  <a:rPr lang="es-ES_tradnl" sz="1050" b="1" dirty="0" smtClean="0"/>
                  <a:t>0</a:t>
                </a:r>
              </a:p>
              <a:p>
                <a:pPr>
                  <a:spcBef>
                    <a:spcPct val="50000"/>
                  </a:spcBef>
                </a:pPr>
                <a:endParaRPr lang="es-ES_tradnl" dirty="0"/>
              </a:p>
            </p:txBody>
          </p:sp>
          <p:sp>
            <p:nvSpPr>
              <p:cNvPr id="28" name="Text Box 16"/>
              <p:cNvSpPr txBox="1">
                <a:spLocks noChangeArrowheads="1"/>
              </p:cNvSpPr>
              <p:nvPr/>
            </p:nvSpPr>
            <p:spPr bwMode="auto">
              <a:xfrm>
                <a:off x="3699" y="2089"/>
                <a:ext cx="1574" cy="1191"/>
              </a:xfrm>
              <a:prstGeom prst="rect">
                <a:avLst/>
              </a:prstGeom>
              <a:noFill/>
              <a:ln w="9525">
                <a:noFill/>
                <a:miter lim="800000"/>
                <a:headEnd/>
                <a:tailEnd/>
              </a:ln>
            </p:spPr>
            <p:txBody>
              <a:bodyPr wrap="none" anchor="ctr">
                <a:spAutoFit/>
              </a:bodyPr>
              <a:lstStyle/>
              <a:p>
                <a:pPr>
                  <a:spcBef>
                    <a:spcPct val="50000"/>
                  </a:spcBef>
                </a:pPr>
                <a:r>
                  <a:rPr lang="es-ES_tradnl" sz="1100" b="1" dirty="0" smtClean="0"/>
                  <a:t>Producto; P</a:t>
                </a:r>
              </a:p>
              <a:p>
                <a:pPr>
                  <a:spcBef>
                    <a:spcPct val="50000"/>
                  </a:spcBef>
                </a:pPr>
                <a:r>
                  <a:rPr lang="es-ES_tradnl" sz="1100" b="1" dirty="0" smtClean="0"/>
                  <a:t>Goma = 3.5% P</a:t>
                </a:r>
              </a:p>
              <a:p>
                <a:pPr>
                  <a:spcBef>
                    <a:spcPct val="50000"/>
                  </a:spcBef>
                </a:pPr>
                <a:r>
                  <a:rPr lang="es-ES_tradnl" sz="1100" b="1" dirty="0" smtClean="0"/>
                  <a:t>Células</a:t>
                </a:r>
              </a:p>
              <a:p>
                <a:pPr>
                  <a:spcBef>
                    <a:spcPct val="50000"/>
                  </a:spcBef>
                </a:pPr>
                <a:r>
                  <a:rPr lang="es-ES_tradnl" sz="1100" b="1" dirty="0" smtClean="0"/>
                  <a:t>H</a:t>
                </a:r>
                <a:r>
                  <a:rPr lang="es-ES_tradnl" sz="1100" b="1" baseline="-25000" dirty="0" smtClean="0"/>
                  <a:t>2</a:t>
                </a:r>
                <a:r>
                  <a:rPr lang="es-ES_tradnl" sz="1100" b="1" dirty="0" smtClean="0"/>
                  <a:t>0</a:t>
                </a:r>
              </a:p>
            </p:txBody>
          </p:sp>
          <p:sp>
            <p:nvSpPr>
              <p:cNvPr id="29" name="Text Box 17"/>
              <p:cNvSpPr txBox="1">
                <a:spLocks noChangeArrowheads="1"/>
              </p:cNvSpPr>
              <p:nvPr/>
            </p:nvSpPr>
            <p:spPr bwMode="auto">
              <a:xfrm>
                <a:off x="3792" y="2668"/>
                <a:ext cx="1632" cy="233"/>
              </a:xfrm>
              <a:prstGeom prst="rect">
                <a:avLst/>
              </a:prstGeom>
              <a:noFill/>
              <a:ln w="9525">
                <a:noFill/>
                <a:miter lim="800000"/>
                <a:headEnd/>
                <a:tailEnd/>
              </a:ln>
            </p:spPr>
            <p:txBody>
              <a:bodyPr anchor="ctr">
                <a:spAutoFit/>
              </a:bodyPr>
              <a:lstStyle/>
              <a:p>
                <a:pPr>
                  <a:spcBef>
                    <a:spcPct val="50000"/>
                  </a:spcBef>
                </a:pPr>
                <a:endParaRPr lang="es-ES_tradnl" dirty="0"/>
              </a:p>
            </p:txBody>
          </p:sp>
          <p:sp>
            <p:nvSpPr>
              <p:cNvPr id="30" name="Text Box 21"/>
              <p:cNvSpPr txBox="1">
                <a:spLocks noChangeArrowheads="1"/>
              </p:cNvSpPr>
              <p:nvPr/>
            </p:nvSpPr>
            <p:spPr bwMode="auto">
              <a:xfrm>
                <a:off x="2016" y="1979"/>
                <a:ext cx="1488" cy="322"/>
              </a:xfrm>
              <a:prstGeom prst="rect">
                <a:avLst/>
              </a:prstGeom>
              <a:noFill/>
              <a:ln w="9525">
                <a:noFill/>
                <a:miter lim="800000"/>
                <a:headEnd/>
                <a:tailEnd/>
              </a:ln>
            </p:spPr>
            <p:txBody>
              <a:bodyPr anchor="ctr">
                <a:spAutoFit/>
              </a:bodyPr>
              <a:lstStyle/>
              <a:p>
                <a:pPr algn="ctr">
                  <a:spcBef>
                    <a:spcPct val="50000"/>
                  </a:spcBef>
                </a:pPr>
                <a:r>
                  <a:rPr lang="es-ES_tradnl" sz="1200" b="1" dirty="0" smtClean="0">
                    <a:solidFill>
                      <a:schemeClr val="tx2">
                        <a:lumMod val="50000"/>
                      </a:schemeClr>
                    </a:solidFill>
                  </a:rPr>
                  <a:t>Fermentador</a:t>
                </a:r>
                <a:endParaRPr lang="es-ES_tradnl" sz="1200" dirty="0">
                  <a:solidFill>
                    <a:schemeClr val="tx2">
                      <a:lumMod val="50000"/>
                    </a:schemeClr>
                  </a:solidFill>
                </a:endParaRPr>
              </a:p>
            </p:txBody>
          </p:sp>
        </p:grpSp>
        <p:sp>
          <p:nvSpPr>
            <p:cNvPr id="19" name="Line 8"/>
            <p:cNvSpPr>
              <a:spLocks noChangeShapeType="1"/>
            </p:cNvSpPr>
            <p:nvPr/>
          </p:nvSpPr>
          <p:spPr bwMode="auto">
            <a:xfrm flipV="1">
              <a:off x="4000496" y="1571612"/>
              <a:ext cx="0" cy="609600"/>
            </a:xfrm>
            <a:prstGeom prst="line">
              <a:avLst/>
            </a:prstGeom>
            <a:noFill/>
            <a:ln w="38100">
              <a:solidFill>
                <a:schemeClr val="tx1"/>
              </a:solidFill>
              <a:round/>
              <a:headEnd/>
              <a:tailEnd type="triangle"/>
            </a:ln>
          </p:spPr>
          <p:txBody>
            <a:bodyPr wrap="none" anchor="ctr"/>
            <a:lstStyle/>
            <a:p>
              <a:endParaRPr lang="es-ES"/>
            </a:p>
          </p:txBody>
        </p:sp>
        <p:sp>
          <p:nvSpPr>
            <p:cNvPr id="20" name="Text Box 16"/>
            <p:cNvSpPr txBox="1">
              <a:spLocks noChangeArrowheads="1"/>
            </p:cNvSpPr>
            <p:nvPr/>
          </p:nvSpPr>
          <p:spPr bwMode="auto">
            <a:xfrm>
              <a:off x="4323737" y="1175846"/>
              <a:ext cx="3112998" cy="795792"/>
            </a:xfrm>
            <a:prstGeom prst="rect">
              <a:avLst/>
            </a:prstGeom>
            <a:noFill/>
            <a:ln w="9525">
              <a:noFill/>
              <a:miter lim="800000"/>
              <a:headEnd/>
              <a:tailEnd/>
            </a:ln>
          </p:spPr>
          <p:txBody>
            <a:bodyPr wrap="square" anchor="ctr">
              <a:spAutoFit/>
            </a:bodyPr>
            <a:lstStyle/>
            <a:p>
              <a:pPr>
                <a:spcBef>
                  <a:spcPct val="50000"/>
                </a:spcBef>
              </a:pPr>
              <a:r>
                <a:rPr lang="es-ES_tradnl" sz="1100" b="1" dirty="0" smtClean="0"/>
                <a:t>Gas salida; 1.250 kg, CO</a:t>
              </a:r>
              <a:r>
                <a:rPr lang="es-ES_tradnl" sz="1100" b="1" baseline="-25000" dirty="0" smtClean="0"/>
                <a:t>2</a:t>
              </a:r>
              <a:r>
                <a:rPr lang="es-ES_tradnl" sz="1100" b="1" dirty="0" smtClean="0"/>
                <a:t>, O</a:t>
              </a:r>
              <a:r>
                <a:rPr lang="es-ES_tradnl" sz="1100" b="1" baseline="-25000" dirty="0" smtClean="0"/>
                <a:t>2</a:t>
              </a:r>
              <a:r>
                <a:rPr lang="es-ES_tradnl" sz="1100" b="1" dirty="0" smtClean="0"/>
                <a:t>, N</a:t>
              </a:r>
              <a:r>
                <a:rPr lang="es-ES_tradnl" sz="1100" b="1" baseline="-25000" dirty="0" smtClean="0"/>
                <a:t>2</a:t>
              </a:r>
              <a:endParaRPr lang="es-ES_tradnl" sz="1100" b="1" dirty="0" smtClean="0"/>
            </a:p>
          </p:txBody>
        </p:sp>
        <p:sp>
          <p:nvSpPr>
            <p:cNvPr id="21" name="Text Box 17"/>
            <p:cNvSpPr txBox="1">
              <a:spLocks noChangeArrowheads="1"/>
            </p:cNvSpPr>
            <p:nvPr/>
          </p:nvSpPr>
          <p:spPr bwMode="auto">
            <a:xfrm>
              <a:off x="1348803" y="4210345"/>
              <a:ext cx="5578002" cy="1421057"/>
            </a:xfrm>
            <a:prstGeom prst="rect">
              <a:avLst/>
            </a:prstGeom>
            <a:noFill/>
            <a:ln w="9525">
              <a:noFill/>
              <a:miter lim="800000"/>
              <a:headEnd/>
              <a:tailEnd/>
            </a:ln>
          </p:spPr>
          <p:txBody>
            <a:bodyPr wrap="square" anchor="ctr">
              <a:spAutoFit/>
            </a:bodyPr>
            <a:lstStyle/>
            <a:p>
              <a:pPr algn="ctr">
                <a:spcBef>
                  <a:spcPct val="50000"/>
                </a:spcBef>
              </a:pPr>
              <a:r>
                <a:rPr lang="es-ES_tradnl" sz="1100" b="1" dirty="0" smtClean="0"/>
                <a:t>Aire; A</a:t>
              </a:r>
            </a:p>
            <a:p>
              <a:pPr algn="ctr">
                <a:spcBef>
                  <a:spcPct val="50000"/>
                </a:spcBef>
              </a:pPr>
              <a:r>
                <a:rPr lang="es-ES_tradnl" sz="1100" b="1" dirty="0" smtClean="0"/>
                <a:t>0.233*A O</a:t>
              </a:r>
              <a:r>
                <a:rPr lang="es-ES_tradnl" sz="1100" b="1" baseline="-25000" dirty="0" smtClean="0"/>
                <a:t>2, </a:t>
              </a:r>
              <a:r>
                <a:rPr lang="es-ES_tradnl" sz="1100" b="1" dirty="0" smtClean="0"/>
                <a:t>0.767*A N</a:t>
              </a:r>
              <a:r>
                <a:rPr lang="es-ES_tradnl" sz="1100" b="1" baseline="-25000" dirty="0" smtClean="0"/>
                <a:t>2</a:t>
              </a:r>
              <a:endParaRPr lang="es-ES_tradnl" sz="1100" baseline="-25000" dirty="0" smtClean="0"/>
            </a:p>
            <a:p>
              <a:pPr algn="ctr">
                <a:spcBef>
                  <a:spcPct val="50000"/>
                </a:spcBef>
              </a:pPr>
              <a:endParaRPr lang="es-ES_tradnl" sz="1100" b="1" dirty="0" smtClean="0"/>
            </a:p>
          </p:txBody>
        </p:sp>
      </p:grpSp>
      <p:sp>
        <p:nvSpPr>
          <p:cNvPr id="17" name="16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CuadroTexto"/>
          <p:cNvSpPr txBox="1"/>
          <p:nvPr/>
        </p:nvSpPr>
        <p:spPr>
          <a:xfrm>
            <a:off x="428596" y="190143"/>
            <a:ext cx="8715404" cy="7848302"/>
          </a:xfrm>
          <a:prstGeom prst="rect">
            <a:avLst/>
          </a:prstGeom>
          <a:noFill/>
        </p:spPr>
        <p:txBody>
          <a:bodyPr wrap="square" rtlCol="0">
            <a:spAutoFit/>
          </a:bodyPr>
          <a:lstStyle/>
          <a:p>
            <a:pPr>
              <a:spcBef>
                <a:spcPct val="50000"/>
              </a:spcBef>
            </a:pPr>
            <a:r>
              <a:rPr lang="es-ES" dirty="0" smtClean="0">
                <a:solidFill>
                  <a:schemeClr val="tx2">
                    <a:lumMod val="75000"/>
                  </a:schemeClr>
                </a:solidFill>
                <a:latin typeface="Comic Sans MS" pitchFamily="66" charset="0"/>
              </a:rPr>
              <a:t>Se tiene el sistema</a:t>
            </a:r>
            <a:endParaRPr lang="es-ES" i="1"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(F  +  A) = (1.250  +  P)	(1)</a:t>
            </a:r>
          </a:p>
          <a:p>
            <a:pPr>
              <a:spcBef>
                <a:spcPct val="50000"/>
              </a:spcBef>
            </a:pPr>
            <a:r>
              <a:rPr lang="es-ES" dirty="0" smtClean="0">
                <a:solidFill>
                  <a:schemeClr val="tx2">
                    <a:lumMod val="75000"/>
                  </a:schemeClr>
                </a:solidFill>
                <a:latin typeface="Comic Sans MS" pitchFamily="66" charset="0"/>
              </a:rPr>
              <a:t>A = 1.250-0.0019*P	(2)</a:t>
            </a:r>
          </a:p>
          <a:p>
            <a:pPr>
              <a:spcBef>
                <a:spcPct val="50000"/>
              </a:spcBef>
            </a:pPr>
            <a:r>
              <a:rPr lang="es-ES" dirty="0" smtClean="0">
                <a:solidFill>
                  <a:schemeClr val="tx2">
                    <a:lumMod val="75000"/>
                  </a:schemeClr>
                </a:solidFill>
                <a:latin typeface="Comic Sans MS" pitchFamily="66" charset="0"/>
              </a:rPr>
              <a:t>F= 20000 +0.0471*P	(3)</a:t>
            </a:r>
          </a:p>
          <a:p>
            <a:pPr>
              <a:spcBef>
                <a:spcPct val="50000"/>
              </a:spcBef>
            </a:pPr>
            <a:endParaRPr lang="es-ES"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Resolviendo</a:t>
            </a:r>
          </a:p>
          <a:p>
            <a:pPr>
              <a:spcBef>
                <a:spcPct val="50000"/>
              </a:spcBef>
            </a:pPr>
            <a:r>
              <a:rPr lang="es-ES" dirty="0" smtClean="0">
                <a:solidFill>
                  <a:schemeClr val="tx2">
                    <a:lumMod val="75000"/>
                  </a:schemeClr>
                </a:solidFill>
                <a:latin typeface="Comic Sans MS" pitchFamily="66" charset="0"/>
              </a:rPr>
              <a:t>P = 20948.3 Kg</a:t>
            </a:r>
          </a:p>
          <a:p>
            <a:pPr>
              <a:spcBef>
                <a:spcPct val="50000"/>
              </a:spcBef>
            </a:pPr>
            <a:r>
              <a:rPr lang="es-ES" dirty="0" smtClean="0">
                <a:solidFill>
                  <a:schemeClr val="tx2">
                    <a:lumMod val="75000"/>
                  </a:schemeClr>
                </a:solidFill>
                <a:latin typeface="Comic Sans MS" pitchFamily="66" charset="0"/>
              </a:rPr>
              <a:t>A = 1210.2 Kg</a:t>
            </a:r>
          </a:p>
          <a:p>
            <a:pPr>
              <a:spcBef>
                <a:spcPct val="50000"/>
              </a:spcBef>
            </a:pPr>
            <a:r>
              <a:rPr lang="es-ES" dirty="0" smtClean="0">
                <a:solidFill>
                  <a:schemeClr val="tx2">
                    <a:lumMod val="75000"/>
                  </a:schemeClr>
                </a:solidFill>
                <a:latin typeface="Comic Sans MS" pitchFamily="66" charset="0"/>
              </a:rPr>
              <a:t>F = 20988.1 Kg</a:t>
            </a:r>
          </a:p>
          <a:p>
            <a:pPr>
              <a:spcBef>
                <a:spcPct val="50000"/>
              </a:spcBef>
            </a:pPr>
            <a:endParaRPr lang="es-ES"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a) En Base a estos valores se tiene:</a:t>
            </a:r>
          </a:p>
          <a:p>
            <a:pPr algn="just">
              <a:spcBef>
                <a:spcPct val="50000"/>
              </a:spcBef>
            </a:pPr>
            <a:r>
              <a:rPr lang="es-ES" dirty="0" smtClean="0">
                <a:solidFill>
                  <a:schemeClr val="tx2">
                    <a:lumMod val="75000"/>
                  </a:schemeClr>
                </a:solidFill>
                <a:latin typeface="Comic Sans MS" pitchFamily="66" charset="0"/>
                <a:sym typeface="Wingdings" pitchFamily="2" charset="2"/>
              </a:rPr>
              <a:t>Goma que se genera = (0.035*P)  	= 0.035*20948 	= 733.2 kg</a:t>
            </a:r>
          </a:p>
          <a:p>
            <a:pPr algn="just">
              <a:spcBef>
                <a:spcPct val="50000"/>
              </a:spcBef>
            </a:pPr>
            <a:r>
              <a:rPr lang="es-ES" dirty="0" smtClean="0">
                <a:solidFill>
                  <a:schemeClr val="tx2">
                    <a:lumMod val="75000"/>
                  </a:schemeClr>
                </a:solidFill>
                <a:latin typeface="Comic Sans MS" pitchFamily="66" charset="0"/>
                <a:sym typeface="Wingdings" pitchFamily="2" charset="2"/>
              </a:rPr>
              <a:t>Glucosa entra 	= 0.0467*P	 = 0.0467* 20948 = 978.3 Kg</a:t>
            </a:r>
          </a:p>
          <a:p>
            <a:pPr algn="just">
              <a:spcBef>
                <a:spcPct val="50000"/>
              </a:spcBef>
            </a:pPr>
            <a:r>
              <a:rPr lang="es-ES" dirty="0" smtClean="0">
                <a:solidFill>
                  <a:schemeClr val="tx2">
                    <a:lumMod val="75000"/>
                  </a:schemeClr>
                </a:solidFill>
                <a:latin typeface="Comic Sans MS" pitchFamily="66" charset="0"/>
                <a:sym typeface="Wingdings" pitchFamily="2" charset="2"/>
              </a:rPr>
              <a:t>Amoniaco entra 	= 0.00047*P 	= 0.00047*20948 = 9.8 Kg</a:t>
            </a:r>
            <a:endParaRPr lang="es-ES" baseline="-25000" dirty="0" smtClean="0">
              <a:solidFill>
                <a:schemeClr val="tx2">
                  <a:lumMod val="75000"/>
                </a:schemeClr>
              </a:solidFill>
              <a:latin typeface="Comic Sans MS" pitchFamily="66" charset="0"/>
              <a:sym typeface="Wingdings" pitchFamily="2" charset="2"/>
            </a:endParaRPr>
          </a:p>
          <a:p>
            <a:pPr algn="just">
              <a:spcBef>
                <a:spcPct val="50000"/>
              </a:spcBef>
            </a:pPr>
            <a:r>
              <a:rPr lang="es-ES" dirty="0" smtClean="0">
                <a:solidFill>
                  <a:schemeClr val="tx2">
                    <a:lumMod val="75000"/>
                  </a:schemeClr>
                </a:solidFill>
                <a:latin typeface="Comic Sans MS" pitchFamily="66" charset="0"/>
                <a:sym typeface="Wingdings" pitchFamily="2" charset="2"/>
              </a:rPr>
              <a:t>Células salen	 = 0.0042*P 	= 0.0042* 20948 = 88.0 Kg</a:t>
            </a:r>
          </a:p>
          <a:p>
            <a:pPr algn="just">
              <a:spcBef>
                <a:spcPct val="50000"/>
              </a:spcBef>
            </a:pPr>
            <a:r>
              <a:rPr lang="es-ES" dirty="0" smtClean="0">
                <a:solidFill>
                  <a:schemeClr val="tx2">
                    <a:lumMod val="75000"/>
                  </a:schemeClr>
                </a:solidFill>
                <a:latin typeface="Comic Sans MS" pitchFamily="66" charset="0"/>
                <a:sym typeface="Wingdings" pitchFamily="2" charset="2"/>
              </a:rPr>
              <a:t>C0</a:t>
            </a:r>
            <a:r>
              <a:rPr lang="es-ES" baseline="-25000" dirty="0" smtClean="0">
                <a:solidFill>
                  <a:schemeClr val="tx2">
                    <a:lumMod val="75000"/>
                  </a:schemeClr>
                </a:solidFill>
                <a:latin typeface="Comic Sans MS" pitchFamily="66" charset="0"/>
                <a:sym typeface="Wingdings" pitchFamily="2" charset="2"/>
              </a:rPr>
              <a:t>2</a:t>
            </a:r>
            <a:r>
              <a:rPr lang="es-ES" dirty="0" smtClean="0">
                <a:solidFill>
                  <a:schemeClr val="tx2">
                    <a:lumMod val="75000"/>
                  </a:schemeClr>
                </a:solidFill>
                <a:latin typeface="Comic Sans MS" pitchFamily="66" charset="0"/>
                <a:sym typeface="Wingdings" pitchFamily="2" charset="2"/>
              </a:rPr>
              <a:t> sale 	= 0.0126*P	 = 0.0126* 20948 = 263.9 Kg</a:t>
            </a:r>
            <a:endParaRPr lang="es-ES" baseline="-25000" dirty="0" smtClean="0">
              <a:solidFill>
                <a:schemeClr val="tx2">
                  <a:lumMod val="75000"/>
                </a:schemeClr>
              </a:solidFill>
              <a:latin typeface="Comic Sans MS" pitchFamily="66" charset="0"/>
              <a:sym typeface="Wingdings" pitchFamily="2" charset="2"/>
            </a:endParaRPr>
          </a:p>
          <a:p>
            <a:pPr>
              <a:spcBef>
                <a:spcPct val="50000"/>
              </a:spcBef>
            </a:pPr>
            <a:endParaRPr lang="es-ES"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p:txBody>
      </p:sp>
      <p:grpSp>
        <p:nvGrpSpPr>
          <p:cNvPr id="2" name="16 Grupo"/>
          <p:cNvGrpSpPr/>
          <p:nvPr/>
        </p:nvGrpSpPr>
        <p:grpSpPr>
          <a:xfrm>
            <a:off x="4576783" y="541656"/>
            <a:ext cx="4567217" cy="2696231"/>
            <a:chOff x="357158" y="1120766"/>
            <a:chExt cx="7924803" cy="4979588"/>
          </a:xfrm>
        </p:grpSpPr>
        <p:grpSp>
          <p:nvGrpSpPr>
            <p:cNvPr id="3" name="Group 22"/>
            <p:cNvGrpSpPr>
              <a:grpSpLocks/>
            </p:cNvGrpSpPr>
            <p:nvPr/>
          </p:nvGrpSpPr>
          <p:grpSpPr bwMode="auto">
            <a:xfrm>
              <a:off x="357158" y="1120766"/>
              <a:ext cx="7924803" cy="4025907"/>
              <a:chOff x="432" y="1039"/>
              <a:chExt cx="4992" cy="2536"/>
            </a:xfrm>
          </p:grpSpPr>
          <p:sp>
            <p:nvSpPr>
              <p:cNvPr id="22"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24"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5"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6" name="Line 8"/>
              <p:cNvSpPr>
                <a:spLocks noChangeShapeType="1"/>
              </p:cNvSpPr>
              <p:nvPr/>
            </p:nvSpPr>
            <p:spPr bwMode="auto">
              <a:xfrm flipV="1">
                <a:off x="2727" y="2653"/>
                <a:ext cx="0" cy="384"/>
              </a:xfrm>
              <a:prstGeom prst="line">
                <a:avLst/>
              </a:prstGeom>
              <a:noFill/>
              <a:ln w="38100">
                <a:solidFill>
                  <a:schemeClr val="tx1"/>
                </a:solidFill>
                <a:round/>
                <a:headEnd/>
                <a:tailEnd type="triangle"/>
              </a:ln>
            </p:spPr>
            <p:txBody>
              <a:bodyPr wrap="none" anchor="ctr"/>
              <a:lstStyle/>
              <a:p>
                <a:endParaRPr lang="es-ES"/>
              </a:p>
            </p:txBody>
          </p:sp>
          <p:sp>
            <p:nvSpPr>
              <p:cNvPr id="27" name="Text Box 14"/>
              <p:cNvSpPr txBox="1">
                <a:spLocks noChangeArrowheads="1"/>
              </p:cNvSpPr>
              <p:nvPr/>
            </p:nvSpPr>
            <p:spPr bwMode="auto">
              <a:xfrm>
                <a:off x="432" y="1039"/>
                <a:ext cx="1491" cy="2471"/>
              </a:xfrm>
              <a:prstGeom prst="rect">
                <a:avLst/>
              </a:prstGeom>
              <a:noFill/>
              <a:ln w="9525">
                <a:noFill/>
                <a:miter lim="800000"/>
                <a:headEnd/>
                <a:tailEnd/>
              </a:ln>
            </p:spPr>
            <p:txBody>
              <a:bodyPr wrap="square" anchor="ctr">
                <a:spAutoFit/>
              </a:bodyPr>
              <a:lstStyle/>
              <a:p>
                <a:pPr>
                  <a:spcBef>
                    <a:spcPct val="50000"/>
                  </a:spcBef>
                </a:pPr>
                <a:r>
                  <a:rPr lang="es-ES_tradnl" sz="1050" b="1" dirty="0" smtClean="0"/>
                  <a:t>Alimentación; </a:t>
                </a:r>
              </a:p>
              <a:p>
                <a:pPr>
                  <a:spcBef>
                    <a:spcPct val="50000"/>
                  </a:spcBef>
                </a:pPr>
                <a:r>
                  <a:rPr lang="es-ES_tradnl" sz="1050" b="1" dirty="0" smtClean="0"/>
                  <a:t>F = 20988.1 Kg</a:t>
                </a:r>
              </a:p>
              <a:p>
                <a:pPr>
                  <a:spcBef>
                    <a:spcPct val="50000"/>
                  </a:spcBef>
                </a:pPr>
                <a:endParaRPr lang="es-ES_tradnl" sz="1050" b="1" dirty="0" smtClean="0"/>
              </a:p>
              <a:p>
                <a:pPr>
                  <a:spcBef>
                    <a:spcPct val="50000"/>
                  </a:spcBef>
                </a:pPr>
                <a:endParaRPr lang="es-ES_tradnl" sz="1050" b="1" dirty="0" smtClean="0"/>
              </a:p>
              <a:p>
                <a:pPr>
                  <a:spcBef>
                    <a:spcPct val="50000"/>
                  </a:spcBef>
                </a:pPr>
                <a:r>
                  <a:rPr lang="es-ES_tradnl" sz="1050" b="1" dirty="0" smtClean="0"/>
                  <a:t>Glucosa</a:t>
                </a:r>
              </a:p>
              <a:p>
                <a:pPr>
                  <a:spcBef>
                    <a:spcPct val="50000"/>
                  </a:spcBef>
                </a:pPr>
                <a:r>
                  <a:rPr lang="es-ES_tradnl" sz="1050" b="1" dirty="0" smtClean="0"/>
                  <a:t>Amoniaco</a:t>
                </a:r>
              </a:p>
              <a:p>
                <a:pPr>
                  <a:spcBef>
                    <a:spcPct val="50000"/>
                  </a:spcBef>
                </a:pPr>
                <a:r>
                  <a:rPr lang="es-ES_tradnl" sz="1050" b="1" dirty="0" smtClean="0"/>
                  <a:t>H</a:t>
                </a:r>
                <a:r>
                  <a:rPr lang="es-ES_tradnl" sz="1050" b="1" baseline="-25000" dirty="0" smtClean="0"/>
                  <a:t>2</a:t>
                </a:r>
                <a:r>
                  <a:rPr lang="es-ES_tradnl" sz="1050" b="1" dirty="0" smtClean="0"/>
                  <a:t>0</a:t>
                </a:r>
              </a:p>
              <a:p>
                <a:pPr>
                  <a:spcBef>
                    <a:spcPct val="50000"/>
                  </a:spcBef>
                </a:pPr>
                <a:endParaRPr lang="es-ES_tradnl" dirty="0"/>
              </a:p>
            </p:txBody>
          </p:sp>
          <p:sp>
            <p:nvSpPr>
              <p:cNvPr id="28" name="Text Box 16"/>
              <p:cNvSpPr txBox="1">
                <a:spLocks noChangeArrowheads="1"/>
              </p:cNvSpPr>
              <p:nvPr/>
            </p:nvSpPr>
            <p:spPr bwMode="auto">
              <a:xfrm>
                <a:off x="3699" y="1794"/>
                <a:ext cx="1574" cy="1781"/>
              </a:xfrm>
              <a:prstGeom prst="rect">
                <a:avLst/>
              </a:prstGeom>
              <a:noFill/>
              <a:ln w="9525">
                <a:noFill/>
                <a:miter lim="800000"/>
                <a:headEnd/>
                <a:tailEnd/>
              </a:ln>
            </p:spPr>
            <p:txBody>
              <a:bodyPr wrap="none" anchor="ctr">
                <a:spAutoFit/>
              </a:bodyPr>
              <a:lstStyle/>
              <a:p>
                <a:pPr>
                  <a:spcBef>
                    <a:spcPct val="50000"/>
                  </a:spcBef>
                </a:pPr>
                <a:r>
                  <a:rPr lang="es-ES_tradnl" sz="1100" b="1" dirty="0" smtClean="0"/>
                  <a:t>Producto;</a:t>
                </a:r>
              </a:p>
              <a:p>
                <a:pPr>
                  <a:spcBef>
                    <a:spcPct val="50000"/>
                  </a:spcBef>
                </a:pPr>
                <a:endParaRPr lang="es-ES_tradnl" sz="1100" b="1" dirty="0" smtClean="0"/>
              </a:p>
              <a:p>
                <a:pPr>
                  <a:spcBef>
                    <a:spcPct val="50000"/>
                  </a:spcBef>
                </a:pPr>
                <a:r>
                  <a:rPr lang="es-ES_tradnl" sz="1100" b="1" dirty="0" smtClean="0"/>
                  <a:t>P = 20948.3 Kg</a:t>
                </a:r>
              </a:p>
              <a:p>
                <a:pPr>
                  <a:spcBef>
                    <a:spcPct val="50000"/>
                  </a:spcBef>
                </a:pPr>
                <a:r>
                  <a:rPr lang="es-ES_tradnl" sz="1100" b="1" dirty="0" smtClean="0"/>
                  <a:t>Goma = 3.5% P</a:t>
                </a:r>
              </a:p>
              <a:p>
                <a:pPr>
                  <a:spcBef>
                    <a:spcPct val="50000"/>
                  </a:spcBef>
                </a:pPr>
                <a:r>
                  <a:rPr lang="es-ES_tradnl" sz="1100" b="1" dirty="0" smtClean="0"/>
                  <a:t>Células</a:t>
                </a:r>
              </a:p>
              <a:p>
                <a:pPr>
                  <a:spcBef>
                    <a:spcPct val="50000"/>
                  </a:spcBef>
                </a:pPr>
                <a:r>
                  <a:rPr lang="es-ES_tradnl" sz="1100" b="1" dirty="0" smtClean="0"/>
                  <a:t>H</a:t>
                </a:r>
                <a:r>
                  <a:rPr lang="es-ES_tradnl" sz="1100" b="1" baseline="-25000" dirty="0" smtClean="0"/>
                  <a:t>2</a:t>
                </a:r>
                <a:r>
                  <a:rPr lang="es-ES_tradnl" sz="1100" b="1" dirty="0" smtClean="0"/>
                  <a:t>0</a:t>
                </a:r>
              </a:p>
            </p:txBody>
          </p:sp>
          <p:sp>
            <p:nvSpPr>
              <p:cNvPr id="29" name="Text Box 17"/>
              <p:cNvSpPr txBox="1">
                <a:spLocks noChangeArrowheads="1"/>
              </p:cNvSpPr>
              <p:nvPr/>
            </p:nvSpPr>
            <p:spPr bwMode="auto">
              <a:xfrm>
                <a:off x="3792" y="2668"/>
                <a:ext cx="1632" cy="233"/>
              </a:xfrm>
              <a:prstGeom prst="rect">
                <a:avLst/>
              </a:prstGeom>
              <a:noFill/>
              <a:ln w="9525">
                <a:noFill/>
                <a:miter lim="800000"/>
                <a:headEnd/>
                <a:tailEnd/>
              </a:ln>
            </p:spPr>
            <p:txBody>
              <a:bodyPr anchor="ctr">
                <a:spAutoFit/>
              </a:bodyPr>
              <a:lstStyle/>
              <a:p>
                <a:pPr>
                  <a:spcBef>
                    <a:spcPct val="50000"/>
                  </a:spcBef>
                </a:pPr>
                <a:endParaRPr lang="es-ES_tradnl" dirty="0"/>
              </a:p>
            </p:txBody>
          </p:sp>
          <p:sp>
            <p:nvSpPr>
              <p:cNvPr id="30" name="Text Box 21"/>
              <p:cNvSpPr txBox="1">
                <a:spLocks noChangeArrowheads="1"/>
              </p:cNvSpPr>
              <p:nvPr/>
            </p:nvSpPr>
            <p:spPr bwMode="auto">
              <a:xfrm>
                <a:off x="2016" y="1979"/>
                <a:ext cx="1488" cy="322"/>
              </a:xfrm>
              <a:prstGeom prst="rect">
                <a:avLst/>
              </a:prstGeom>
              <a:noFill/>
              <a:ln w="9525">
                <a:noFill/>
                <a:miter lim="800000"/>
                <a:headEnd/>
                <a:tailEnd/>
              </a:ln>
            </p:spPr>
            <p:txBody>
              <a:bodyPr anchor="ctr">
                <a:spAutoFit/>
              </a:bodyPr>
              <a:lstStyle/>
              <a:p>
                <a:pPr algn="ctr">
                  <a:spcBef>
                    <a:spcPct val="50000"/>
                  </a:spcBef>
                </a:pPr>
                <a:r>
                  <a:rPr lang="es-ES_tradnl" sz="1200" b="1" dirty="0" smtClean="0">
                    <a:solidFill>
                      <a:schemeClr val="tx2">
                        <a:lumMod val="50000"/>
                      </a:schemeClr>
                    </a:solidFill>
                  </a:rPr>
                  <a:t>Fermentador</a:t>
                </a:r>
                <a:endParaRPr lang="es-ES_tradnl" sz="1200" dirty="0">
                  <a:solidFill>
                    <a:schemeClr val="tx2">
                      <a:lumMod val="50000"/>
                    </a:schemeClr>
                  </a:solidFill>
                </a:endParaRPr>
              </a:p>
            </p:txBody>
          </p:sp>
        </p:grpSp>
        <p:sp>
          <p:nvSpPr>
            <p:cNvPr id="19" name="Line 8"/>
            <p:cNvSpPr>
              <a:spLocks noChangeShapeType="1"/>
            </p:cNvSpPr>
            <p:nvPr/>
          </p:nvSpPr>
          <p:spPr bwMode="auto">
            <a:xfrm flipV="1">
              <a:off x="4000496" y="1571612"/>
              <a:ext cx="0" cy="609600"/>
            </a:xfrm>
            <a:prstGeom prst="line">
              <a:avLst/>
            </a:prstGeom>
            <a:noFill/>
            <a:ln w="38100">
              <a:solidFill>
                <a:schemeClr val="tx1"/>
              </a:solidFill>
              <a:round/>
              <a:headEnd/>
              <a:tailEnd type="triangle"/>
            </a:ln>
          </p:spPr>
          <p:txBody>
            <a:bodyPr wrap="none" anchor="ctr"/>
            <a:lstStyle/>
            <a:p>
              <a:endParaRPr lang="es-ES"/>
            </a:p>
          </p:txBody>
        </p:sp>
        <p:sp>
          <p:nvSpPr>
            <p:cNvPr id="20" name="Text Box 16"/>
            <p:cNvSpPr txBox="1">
              <a:spLocks noChangeArrowheads="1"/>
            </p:cNvSpPr>
            <p:nvPr/>
          </p:nvSpPr>
          <p:spPr bwMode="auto">
            <a:xfrm>
              <a:off x="4323737" y="1175846"/>
              <a:ext cx="3112998" cy="795792"/>
            </a:xfrm>
            <a:prstGeom prst="rect">
              <a:avLst/>
            </a:prstGeom>
            <a:noFill/>
            <a:ln w="9525">
              <a:noFill/>
              <a:miter lim="800000"/>
              <a:headEnd/>
              <a:tailEnd/>
            </a:ln>
          </p:spPr>
          <p:txBody>
            <a:bodyPr wrap="square" anchor="ctr">
              <a:spAutoFit/>
            </a:bodyPr>
            <a:lstStyle/>
            <a:p>
              <a:pPr>
                <a:spcBef>
                  <a:spcPct val="50000"/>
                </a:spcBef>
              </a:pPr>
              <a:r>
                <a:rPr lang="es-ES_tradnl" sz="1100" b="1" dirty="0" smtClean="0"/>
                <a:t>Gas salida; 1.250 kg, CO</a:t>
              </a:r>
              <a:r>
                <a:rPr lang="es-ES_tradnl" sz="1100" b="1" baseline="-25000" dirty="0" smtClean="0"/>
                <a:t>2</a:t>
              </a:r>
              <a:r>
                <a:rPr lang="es-ES_tradnl" sz="1100" b="1" dirty="0" smtClean="0"/>
                <a:t>, O</a:t>
              </a:r>
              <a:r>
                <a:rPr lang="es-ES_tradnl" sz="1100" b="1" baseline="-25000" dirty="0" smtClean="0"/>
                <a:t>2</a:t>
              </a:r>
              <a:r>
                <a:rPr lang="es-ES_tradnl" sz="1100" b="1" dirty="0" smtClean="0"/>
                <a:t>, N</a:t>
              </a:r>
              <a:r>
                <a:rPr lang="es-ES_tradnl" sz="1100" b="1" baseline="-25000" dirty="0" smtClean="0"/>
                <a:t>2</a:t>
              </a:r>
              <a:endParaRPr lang="es-ES_tradnl" sz="1100" b="1" dirty="0" smtClean="0"/>
            </a:p>
          </p:txBody>
        </p:sp>
        <p:sp>
          <p:nvSpPr>
            <p:cNvPr id="21" name="Text Box 17"/>
            <p:cNvSpPr txBox="1">
              <a:spLocks noChangeArrowheads="1"/>
            </p:cNvSpPr>
            <p:nvPr/>
          </p:nvSpPr>
          <p:spPr bwMode="auto">
            <a:xfrm>
              <a:off x="1348803" y="3741397"/>
              <a:ext cx="5578002" cy="2358957"/>
            </a:xfrm>
            <a:prstGeom prst="rect">
              <a:avLst/>
            </a:prstGeom>
            <a:noFill/>
            <a:ln w="9525">
              <a:noFill/>
              <a:miter lim="800000"/>
              <a:headEnd/>
              <a:tailEnd/>
            </a:ln>
          </p:spPr>
          <p:txBody>
            <a:bodyPr wrap="square" anchor="ctr">
              <a:spAutoFit/>
            </a:bodyPr>
            <a:lstStyle/>
            <a:p>
              <a:pPr algn="ctr">
                <a:spcBef>
                  <a:spcPct val="50000"/>
                </a:spcBef>
              </a:pPr>
              <a:endParaRPr lang="es-ES_tradnl" sz="1100" b="1" dirty="0" smtClean="0"/>
            </a:p>
            <a:p>
              <a:pPr algn="ctr">
                <a:spcBef>
                  <a:spcPct val="50000"/>
                </a:spcBef>
              </a:pPr>
              <a:r>
                <a:rPr lang="es-ES_tradnl" sz="1100" b="1" dirty="0" smtClean="0"/>
                <a:t>Aire; </a:t>
              </a:r>
            </a:p>
            <a:p>
              <a:pPr algn="ctr">
                <a:spcBef>
                  <a:spcPct val="50000"/>
                </a:spcBef>
              </a:pPr>
              <a:r>
                <a:rPr lang="es-ES_tradnl" sz="1100" b="1" dirty="0" smtClean="0"/>
                <a:t>A = 1210.2 Kg</a:t>
              </a:r>
            </a:p>
            <a:p>
              <a:pPr algn="ctr">
                <a:spcBef>
                  <a:spcPct val="50000"/>
                </a:spcBef>
              </a:pPr>
              <a:r>
                <a:rPr lang="es-ES_tradnl" sz="1100" b="1" dirty="0" smtClean="0"/>
                <a:t>0.233*A O</a:t>
              </a:r>
              <a:r>
                <a:rPr lang="es-ES_tradnl" sz="1100" b="1" baseline="-25000" dirty="0" smtClean="0"/>
                <a:t>2, </a:t>
              </a:r>
              <a:r>
                <a:rPr lang="es-ES_tradnl" sz="1100" b="1" dirty="0" smtClean="0"/>
                <a:t>0.767*A N</a:t>
              </a:r>
              <a:r>
                <a:rPr lang="es-ES_tradnl" sz="1100" b="1" baseline="-25000" dirty="0" smtClean="0"/>
                <a:t>2</a:t>
              </a:r>
              <a:endParaRPr lang="es-ES_tradnl" sz="1100" baseline="-25000" dirty="0" smtClean="0"/>
            </a:p>
            <a:p>
              <a:pPr algn="ctr">
                <a:spcBef>
                  <a:spcPct val="50000"/>
                </a:spcBef>
              </a:pPr>
              <a:endParaRPr lang="es-ES_tradnl" sz="1100" b="1" dirty="0" smtClean="0"/>
            </a:p>
          </p:txBody>
        </p:sp>
      </p:grpSp>
      <p:sp>
        <p:nvSpPr>
          <p:cNvPr id="17" name="16 Rectángulo"/>
          <p:cNvSpPr/>
          <p:nvPr/>
        </p:nvSpPr>
        <p:spPr>
          <a:xfrm>
            <a:off x="357158" y="5072074"/>
            <a:ext cx="7215238" cy="8572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CuadroTexto"/>
          <p:cNvSpPr txBox="1"/>
          <p:nvPr/>
        </p:nvSpPr>
        <p:spPr>
          <a:xfrm>
            <a:off x="428596" y="357166"/>
            <a:ext cx="8715404" cy="4339650"/>
          </a:xfrm>
          <a:prstGeom prst="rect">
            <a:avLst/>
          </a:prstGeom>
          <a:noFill/>
        </p:spPr>
        <p:txBody>
          <a:bodyPr wrap="square" rtlCol="0">
            <a:spAutoFit/>
          </a:bodyPr>
          <a:lstStyle/>
          <a:p>
            <a:pPr>
              <a:spcBef>
                <a:spcPct val="50000"/>
              </a:spcBef>
            </a:pPr>
            <a:r>
              <a:rPr lang="es-ES" dirty="0" smtClean="0">
                <a:solidFill>
                  <a:schemeClr val="tx2">
                    <a:lumMod val="75000"/>
                  </a:schemeClr>
                </a:solidFill>
                <a:latin typeface="Comic Sans MS" pitchFamily="66" charset="0"/>
              </a:rPr>
              <a:t>Resolviendo</a:t>
            </a:r>
          </a:p>
          <a:p>
            <a:pPr>
              <a:spcBef>
                <a:spcPct val="50000"/>
              </a:spcBef>
            </a:pPr>
            <a:r>
              <a:rPr lang="es-ES" dirty="0" smtClean="0">
                <a:solidFill>
                  <a:schemeClr val="tx2">
                    <a:lumMod val="75000"/>
                  </a:schemeClr>
                </a:solidFill>
                <a:latin typeface="Comic Sans MS" pitchFamily="66" charset="0"/>
              </a:rPr>
              <a:t>P = 20948.3 Kg</a:t>
            </a:r>
          </a:p>
          <a:p>
            <a:pPr>
              <a:spcBef>
                <a:spcPct val="50000"/>
              </a:spcBef>
            </a:pPr>
            <a:r>
              <a:rPr lang="es-ES" dirty="0" smtClean="0">
                <a:solidFill>
                  <a:schemeClr val="tx2">
                    <a:lumMod val="75000"/>
                  </a:schemeClr>
                </a:solidFill>
                <a:latin typeface="Comic Sans MS" pitchFamily="66" charset="0"/>
              </a:rPr>
              <a:t>A = 1210.2 Kg</a:t>
            </a:r>
          </a:p>
          <a:p>
            <a:pPr>
              <a:spcBef>
                <a:spcPct val="50000"/>
              </a:spcBef>
            </a:pPr>
            <a:r>
              <a:rPr lang="es-ES" dirty="0" smtClean="0">
                <a:solidFill>
                  <a:schemeClr val="tx2">
                    <a:lumMod val="75000"/>
                  </a:schemeClr>
                </a:solidFill>
                <a:latin typeface="Comic Sans MS" pitchFamily="66" charset="0"/>
              </a:rPr>
              <a:t>F = 20988.1 Kg</a:t>
            </a:r>
          </a:p>
          <a:p>
            <a:pPr>
              <a:spcBef>
                <a:spcPct val="50000"/>
              </a:spcBef>
            </a:pPr>
            <a:endParaRPr lang="es-ES" dirty="0" smtClean="0">
              <a:solidFill>
                <a:schemeClr val="tx2">
                  <a:lumMod val="75000"/>
                </a:schemeClr>
              </a:solidFill>
              <a:latin typeface="Comic Sans MS" pitchFamily="66" charset="0"/>
            </a:endParaRPr>
          </a:p>
          <a:p>
            <a:pPr>
              <a:spcBef>
                <a:spcPct val="50000"/>
              </a:spcBef>
            </a:pPr>
            <a:r>
              <a:rPr lang="es-ES" dirty="0" smtClean="0">
                <a:solidFill>
                  <a:schemeClr val="tx2">
                    <a:lumMod val="75000"/>
                  </a:schemeClr>
                </a:solidFill>
                <a:latin typeface="Comic Sans MS" pitchFamily="66" charset="0"/>
              </a:rPr>
              <a:t>En Base a estos valores se tiene:</a:t>
            </a:r>
          </a:p>
          <a:p>
            <a:pPr algn="just">
              <a:spcBef>
                <a:spcPct val="50000"/>
              </a:spcBef>
            </a:pPr>
            <a:endParaRPr lang="es-ES" dirty="0" smtClean="0">
              <a:solidFill>
                <a:schemeClr val="tx2">
                  <a:lumMod val="75000"/>
                </a:schemeClr>
              </a:solidFill>
              <a:latin typeface="Comic Sans MS" pitchFamily="66" charset="0"/>
              <a:sym typeface="Wingdings" pitchFamily="2" charset="2"/>
            </a:endParaRPr>
          </a:p>
          <a:p>
            <a:pPr algn="just">
              <a:spcBef>
                <a:spcPct val="50000"/>
              </a:spcBef>
            </a:pPr>
            <a:r>
              <a:rPr lang="es-ES" sz="1600" dirty="0" smtClean="0">
                <a:solidFill>
                  <a:schemeClr val="tx2">
                    <a:lumMod val="75000"/>
                  </a:schemeClr>
                </a:solidFill>
                <a:latin typeface="Comic Sans MS" pitchFamily="66" charset="0"/>
                <a:sym typeface="Wingdings" pitchFamily="2" charset="2"/>
              </a:rPr>
              <a:t>O</a:t>
            </a:r>
            <a:r>
              <a:rPr lang="es-ES" sz="1600" baseline="-25000" dirty="0" smtClean="0">
                <a:solidFill>
                  <a:schemeClr val="tx2">
                    <a:lumMod val="75000"/>
                  </a:schemeClr>
                </a:solidFill>
                <a:latin typeface="Comic Sans MS" pitchFamily="66" charset="0"/>
                <a:sym typeface="Wingdings" pitchFamily="2" charset="2"/>
              </a:rPr>
              <a:t>2 </a:t>
            </a:r>
            <a:r>
              <a:rPr lang="es-ES" sz="1600" dirty="0" smtClean="0">
                <a:solidFill>
                  <a:schemeClr val="tx2">
                    <a:lumMod val="75000"/>
                  </a:schemeClr>
                </a:solidFill>
                <a:latin typeface="Comic Sans MS" pitchFamily="66" charset="0"/>
                <a:sym typeface="Wingdings" pitchFamily="2" charset="2"/>
              </a:rPr>
              <a:t>entra = 0.233*A = 0.233* 1210.2 = 282.0 Kg</a:t>
            </a:r>
          </a:p>
          <a:p>
            <a:pPr algn="just">
              <a:spcBef>
                <a:spcPct val="50000"/>
              </a:spcBef>
            </a:pPr>
            <a:r>
              <a:rPr lang="es-ES" sz="1600" dirty="0" smtClean="0">
                <a:solidFill>
                  <a:schemeClr val="tx2">
                    <a:lumMod val="75000"/>
                  </a:schemeClr>
                </a:solidFill>
                <a:latin typeface="Comic Sans MS" pitchFamily="66" charset="0"/>
                <a:sym typeface="Wingdings" pitchFamily="2" charset="2"/>
              </a:rPr>
              <a:t>O</a:t>
            </a:r>
            <a:r>
              <a:rPr lang="es-ES" sz="1600" baseline="-25000" dirty="0" smtClean="0">
                <a:solidFill>
                  <a:schemeClr val="tx2">
                    <a:lumMod val="75000"/>
                  </a:schemeClr>
                </a:solidFill>
                <a:latin typeface="Comic Sans MS" pitchFamily="66" charset="0"/>
                <a:sym typeface="Wingdings" pitchFamily="2" charset="2"/>
              </a:rPr>
              <a:t>2 </a:t>
            </a:r>
            <a:r>
              <a:rPr lang="es-ES" sz="1600" dirty="0" smtClean="0">
                <a:solidFill>
                  <a:schemeClr val="tx2">
                    <a:lumMod val="75000"/>
                  </a:schemeClr>
                </a:solidFill>
                <a:latin typeface="Comic Sans MS" pitchFamily="66" charset="0"/>
                <a:sym typeface="Wingdings" pitchFamily="2" charset="2"/>
              </a:rPr>
              <a:t>sale = </a:t>
            </a:r>
            <a:r>
              <a:rPr lang="es-ES" sz="1600" dirty="0" smtClean="0">
                <a:solidFill>
                  <a:schemeClr val="tx2">
                    <a:lumMod val="75000"/>
                  </a:schemeClr>
                </a:solidFill>
                <a:latin typeface="Comic Sans MS" pitchFamily="66" charset="0"/>
              </a:rPr>
              <a:t>=0.233*A - </a:t>
            </a:r>
            <a:r>
              <a:rPr lang="es-ES" sz="1600" dirty="0" smtClean="0">
                <a:solidFill>
                  <a:schemeClr val="tx2">
                    <a:lumMod val="75000"/>
                  </a:schemeClr>
                </a:solidFill>
                <a:latin typeface="Comic Sans MS" pitchFamily="66" charset="0"/>
                <a:sym typeface="Wingdings" pitchFamily="2" charset="2"/>
              </a:rPr>
              <a:t>0.0107*P = 0.233* 1210.2 -0.0107*20948 = 57.8 Kg</a:t>
            </a:r>
          </a:p>
          <a:p>
            <a:pPr algn="just">
              <a:spcBef>
                <a:spcPct val="50000"/>
              </a:spcBef>
            </a:pPr>
            <a:r>
              <a:rPr lang="es-ES" sz="1600" dirty="0" smtClean="0">
                <a:solidFill>
                  <a:schemeClr val="tx2">
                    <a:lumMod val="75000"/>
                  </a:schemeClr>
                </a:solidFill>
                <a:latin typeface="Comic Sans MS" pitchFamily="66" charset="0"/>
                <a:sym typeface="Wingdings" pitchFamily="2" charset="2"/>
              </a:rPr>
              <a:t>N</a:t>
            </a:r>
            <a:r>
              <a:rPr lang="es-ES" sz="1600" baseline="-25000" dirty="0" smtClean="0">
                <a:solidFill>
                  <a:schemeClr val="tx2">
                    <a:lumMod val="75000"/>
                  </a:schemeClr>
                </a:solidFill>
                <a:latin typeface="Comic Sans MS" pitchFamily="66" charset="0"/>
                <a:sym typeface="Wingdings" pitchFamily="2" charset="2"/>
              </a:rPr>
              <a:t>2 </a:t>
            </a:r>
            <a:r>
              <a:rPr lang="es-ES" sz="1600" dirty="0" smtClean="0">
                <a:solidFill>
                  <a:schemeClr val="tx2">
                    <a:lumMod val="75000"/>
                  </a:schemeClr>
                </a:solidFill>
                <a:latin typeface="Comic Sans MS" pitchFamily="66" charset="0"/>
                <a:sym typeface="Wingdings" pitchFamily="2" charset="2"/>
              </a:rPr>
              <a:t>entra = 0.767*A = 0.767* 1210.2 = 928.2 Kg</a:t>
            </a:r>
          </a:p>
          <a:p>
            <a:pPr algn="just">
              <a:spcBef>
                <a:spcPct val="50000"/>
              </a:spcBef>
            </a:pPr>
            <a:r>
              <a:rPr lang="es-ES" sz="1600" dirty="0" smtClean="0">
                <a:solidFill>
                  <a:schemeClr val="tx2">
                    <a:lumMod val="75000"/>
                  </a:schemeClr>
                </a:solidFill>
                <a:latin typeface="Comic Sans MS" pitchFamily="66" charset="0"/>
                <a:sym typeface="Wingdings" pitchFamily="2" charset="2"/>
              </a:rPr>
              <a:t>N</a:t>
            </a:r>
            <a:r>
              <a:rPr lang="es-ES" sz="1600" baseline="-25000" dirty="0" smtClean="0">
                <a:solidFill>
                  <a:schemeClr val="tx2">
                    <a:lumMod val="75000"/>
                  </a:schemeClr>
                </a:solidFill>
                <a:latin typeface="Comic Sans MS" pitchFamily="66" charset="0"/>
                <a:sym typeface="Wingdings" pitchFamily="2" charset="2"/>
              </a:rPr>
              <a:t>2 </a:t>
            </a:r>
            <a:r>
              <a:rPr lang="es-ES" sz="1600" dirty="0" smtClean="0">
                <a:solidFill>
                  <a:schemeClr val="tx2">
                    <a:lumMod val="75000"/>
                  </a:schemeClr>
                </a:solidFill>
                <a:latin typeface="Comic Sans MS" pitchFamily="66" charset="0"/>
                <a:sym typeface="Wingdings" pitchFamily="2" charset="2"/>
              </a:rPr>
              <a:t>sale = N</a:t>
            </a:r>
            <a:r>
              <a:rPr lang="es-ES" sz="1600" baseline="-25000" dirty="0" smtClean="0">
                <a:solidFill>
                  <a:schemeClr val="tx2">
                    <a:lumMod val="75000"/>
                  </a:schemeClr>
                </a:solidFill>
                <a:latin typeface="Comic Sans MS" pitchFamily="66" charset="0"/>
                <a:sym typeface="Wingdings" pitchFamily="2" charset="2"/>
              </a:rPr>
              <a:t>2 </a:t>
            </a:r>
            <a:r>
              <a:rPr lang="es-ES" sz="1600" dirty="0" smtClean="0">
                <a:solidFill>
                  <a:schemeClr val="tx2">
                    <a:lumMod val="75000"/>
                  </a:schemeClr>
                </a:solidFill>
                <a:latin typeface="Comic Sans MS" pitchFamily="66" charset="0"/>
                <a:sym typeface="Wingdings" pitchFamily="2" charset="2"/>
              </a:rPr>
              <a:t>entra </a:t>
            </a:r>
            <a:r>
              <a:rPr lang="es-ES" sz="1600" dirty="0" smtClean="0">
                <a:solidFill>
                  <a:schemeClr val="tx2">
                    <a:lumMod val="75000"/>
                  </a:schemeClr>
                </a:solidFill>
                <a:latin typeface="Comic Sans MS" pitchFamily="66" charset="0"/>
              </a:rPr>
              <a:t>=</a:t>
            </a:r>
            <a:r>
              <a:rPr lang="es-ES" sz="1600" dirty="0" smtClean="0">
                <a:solidFill>
                  <a:schemeClr val="tx2">
                    <a:lumMod val="75000"/>
                  </a:schemeClr>
                </a:solidFill>
                <a:latin typeface="Comic Sans MS" pitchFamily="66" charset="0"/>
                <a:sym typeface="Wingdings" pitchFamily="2" charset="2"/>
              </a:rPr>
              <a:t> 928.2 Kg</a:t>
            </a:r>
          </a:p>
        </p:txBody>
      </p:sp>
      <p:grpSp>
        <p:nvGrpSpPr>
          <p:cNvPr id="2" name="16 Grupo"/>
          <p:cNvGrpSpPr/>
          <p:nvPr/>
        </p:nvGrpSpPr>
        <p:grpSpPr>
          <a:xfrm>
            <a:off x="4576783" y="541656"/>
            <a:ext cx="4567217" cy="2696231"/>
            <a:chOff x="357158" y="1120766"/>
            <a:chExt cx="7924803" cy="4979588"/>
          </a:xfrm>
        </p:grpSpPr>
        <p:grpSp>
          <p:nvGrpSpPr>
            <p:cNvPr id="3" name="Group 22"/>
            <p:cNvGrpSpPr>
              <a:grpSpLocks/>
            </p:cNvGrpSpPr>
            <p:nvPr/>
          </p:nvGrpSpPr>
          <p:grpSpPr bwMode="auto">
            <a:xfrm>
              <a:off x="357158" y="1120766"/>
              <a:ext cx="7924803" cy="4025907"/>
              <a:chOff x="432" y="1039"/>
              <a:chExt cx="4992" cy="2536"/>
            </a:xfrm>
          </p:grpSpPr>
          <p:sp>
            <p:nvSpPr>
              <p:cNvPr id="22"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24"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5"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6" name="Line 8"/>
              <p:cNvSpPr>
                <a:spLocks noChangeShapeType="1"/>
              </p:cNvSpPr>
              <p:nvPr/>
            </p:nvSpPr>
            <p:spPr bwMode="auto">
              <a:xfrm flipV="1">
                <a:off x="2727" y="2653"/>
                <a:ext cx="0" cy="384"/>
              </a:xfrm>
              <a:prstGeom prst="line">
                <a:avLst/>
              </a:prstGeom>
              <a:noFill/>
              <a:ln w="38100">
                <a:solidFill>
                  <a:schemeClr val="tx1"/>
                </a:solidFill>
                <a:round/>
                <a:headEnd/>
                <a:tailEnd type="triangle"/>
              </a:ln>
            </p:spPr>
            <p:txBody>
              <a:bodyPr wrap="none" anchor="ctr"/>
              <a:lstStyle/>
              <a:p>
                <a:endParaRPr lang="es-ES"/>
              </a:p>
            </p:txBody>
          </p:sp>
          <p:sp>
            <p:nvSpPr>
              <p:cNvPr id="27" name="Text Box 14"/>
              <p:cNvSpPr txBox="1">
                <a:spLocks noChangeArrowheads="1"/>
              </p:cNvSpPr>
              <p:nvPr/>
            </p:nvSpPr>
            <p:spPr bwMode="auto">
              <a:xfrm>
                <a:off x="432" y="1039"/>
                <a:ext cx="1491" cy="2471"/>
              </a:xfrm>
              <a:prstGeom prst="rect">
                <a:avLst/>
              </a:prstGeom>
              <a:noFill/>
              <a:ln w="9525">
                <a:noFill/>
                <a:miter lim="800000"/>
                <a:headEnd/>
                <a:tailEnd/>
              </a:ln>
            </p:spPr>
            <p:txBody>
              <a:bodyPr wrap="square" anchor="ctr">
                <a:spAutoFit/>
              </a:bodyPr>
              <a:lstStyle/>
              <a:p>
                <a:pPr>
                  <a:spcBef>
                    <a:spcPct val="50000"/>
                  </a:spcBef>
                </a:pPr>
                <a:r>
                  <a:rPr lang="es-ES_tradnl" sz="1050" b="1" dirty="0" smtClean="0"/>
                  <a:t>Alimentación; </a:t>
                </a:r>
              </a:p>
              <a:p>
                <a:pPr>
                  <a:spcBef>
                    <a:spcPct val="50000"/>
                  </a:spcBef>
                </a:pPr>
                <a:r>
                  <a:rPr lang="es-ES_tradnl" sz="1050" b="1" dirty="0" smtClean="0"/>
                  <a:t>F = 20988.1 Kg</a:t>
                </a:r>
              </a:p>
              <a:p>
                <a:pPr>
                  <a:spcBef>
                    <a:spcPct val="50000"/>
                  </a:spcBef>
                </a:pPr>
                <a:endParaRPr lang="es-ES_tradnl" sz="1050" b="1" dirty="0" smtClean="0"/>
              </a:p>
              <a:p>
                <a:pPr>
                  <a:spcBef>
                    <a:spcPct val="50000"/>
                  </a:spcBef>
                </a:pPr>
                <a:endParaRPr lang="es-ES_tradnl" sz="1050" b="1" dirty="0" smtClean="0"/>
              </a:p>
              <a:p>
                <a:pPr>
                  <a:spcBef>
                    <a:spcPct val="50000"/>
                  </a:spcBef>
                </a:pPr>
                <a:r>
                  <a:rPr lang="es-ES_tradnl" sz="1050" b="1" dirty="0" smtClean="0"/>
                  <a:t>Glucosa</a:t>
                </a:r>
              </a:p>
              <a:p>
                <a:pPr>
                  <a:spcBef>
                    <a:spcPct val="50000"/>
                  </a:spcBef>
                </a:pPr>
                <a:r>
                  <a:rPr lang="es-ES_tradnl" sz="1050" b="1" dirty="0" smtClean="0"/>
                  <a:t>Amoniaco</a:t>
                </a:r>
              </a:p>
              <a:p>
                <a:pPr>
                  <a:spcBef>
                    <a:spcPct val="50000"/>
                  </a:spcBef>
                </a:pPr>
                <a:r>
                  <a:rPr lang="es-ES_tradnl" sz="1050" b="1" dirty="0" smtClean="0"/>
                  <a:t>H</a:t>
                </a:r>
                <a:r>
                  <a:rPr lang="es-ES_tradnl" sz="1050" b="1" baseline="-25000" dirty="0" smtClean="0"/>
                  <a:t>2</a:t>
                </a:r>
                <a:r>
                  <a:rPr lang="es-ES_tradnl" sz="1050" b="1" dirty="0" smtClean="0"/>
                  <a:t>0</a:t>
                </a:r>
              </a:p>
              <a:p>
                <a:pPr>
                  <a:spcBef>
                    <a:spcPct val="50000"/>
                  </a:spcBef>
                </a:pPr>
                <a:endParaRPr lang="es-ES_tradnl" dirty="0"/>
              </a:p>
            </p:txBody>
          </p:sp>
          <p:sp>
            <p:nvSpPr>
              <p:cNvPr id="28" name="Text Box 16"/>
              <p:cNvSpPr txBox="1">
                <a:spLocks noChangeArrowheads="1"/>
              </p:cNvSpPr>
              <p:nvPr/>
            </p:nvSpPr>
            <p:spPr bwMode="auto">
              <a:xfrm>
                <a:off x="3699" y="1794"/>
                <a:ext cx="1574" cy="1781"/>
              </a:xfrm>
              <a:prstGeom prst="rect">
                <a:avLst/>
              </a:prstGeom>
              <a:noFill/>
              <a:ln w="9525">
                <a:noFill/>
                <a:miter lim="800000"/>
                <a:headEnd/>
                <a:tailEnd/>
              </a:ln>
            </p:spPr>
            <p:txBody>
              <a:bodyPr wrap="none" anchor="ctr">
                <a:spAutoFit/>
              </a:bodyPr>
              <a:lstStyle/>
              <a:p>
                <a:pPr>
                  <a:spcBef>
                    <a:spcPct val="50000"/>
                  </a:spcBef>
                </a:pPr>
                <a:r>
                  <a:rPr lang="es-ES_tradnl" sz="1100" b="1" dirty="0" smtClean="0"/>
                  <a:t>Producto;</a:t>
                </a:r>
              </a:p>
              <a:p>
                <a:pPr>
                  <a:spcBef>
                    <a:spcPct val="50000"/>
                  </a:spcBef>
                </a:pPr>
                <a:endParaRPr lang="es-ES_tradnl" sz="1100" b="1" dirty="0" smtClean="0"/>
              </a:p>
              <a:p>
                <a:pPr>
                  <a:spcBef>
                    <a:spcPct val="50000"/>
                  </a:spcBef>
                </a:pPr>
                <a:r>
                  <a:rPr lang="es-ES_tradnl" sz="1100" b="1" dirty="0" smtClean="0"/>
                  <a:t>P = 20948.3 Kg</a:t>
                </a:r>
              </a:p>
              <a:p>
                <a:pPr>
                  <a:spcBef>
                    <a:spcPct val="50000"/>
                  </a:spcBef>
                </a:pPr>
                <a:r>
                  <a:rPr lang="es-ES_tradnl" sz="1100" b="1" dirty="0" smtClean="0"/>
                  <a:t>Goma = 3.5% P</a:t>
                </a:r>
              </a:p>
              <a:p>
                <a:pPr>
                  <a:spcBef>
                    <a:spcPct val="50000"/>
                  </a:spcBef>
                </a:pPr>
                <a:r>
                  <a:rPr lang="es-ES_tradnl" sz="1100" b="1" dirty="0" smtClean="0"/>
                  <a:t>Células</a:t>
                </a:r>
              </a:p>
              <a:p>
                <a:pPr>
                  <a:spcBef>
                    <a:spcPct val="50000"/>
                  </a:spcBef>
                </a:pPr>
                <a:r>
                  <a:rPr lang="es-ES_tradnl" sz="1100" b="1" dirty="0" smtClean="0"/>
                  <a:t>H</a:t>
                </a:r>
                <a:r>
                  <a:rPr lang="es-ES_tradnl" sz="1100" b="1" baseline="-25000" dirty="0" smtClean="0"/>
                  <a:t>2</a:t>
                </a:r>
                <a:r>
                  <a:rPr lang="es-ES_tradnl" sz="1100" b="1" dirty="0" smtClean="0"/>
                  <a:t>0</a:t>
                </a:r>
              </a:p>
            </p:txBody>
          </p:sp>
          <p:sp>
            <p:nvSpPr>
              <p:cNvPr id="29" name="Text Box 17"/>
              <p:cNvSpPr txBox="1">
                <a:spLocks noChangeArrowheads="1"/>
              </p:cNvSpPr>
              <p:nvPr/>
            </p:nvSpPr>
            <p:spPr bwMode="auto">
              <a:xfrm>
                <a:off x="3792" y="2668"/>
                <a:ext cx="1632" cy="233"/>
              </a:xfrm>
              <a:prstGeom prst="rect">
                <a:avLst/>
              </a:prstGeom>
              <a:noFill/>
              <a:ln w="9525">
                <a:noFill/>
                <a:miter lim="800000"/>
                <a:headEnd/>
                <a:tailEnd/>
              </a:ln>
            </p:spPr>
            <p:txBody>
              <a:bodyPr anchor="ctr">
                <a:spAutoFit/>
              </a:bodyPr>
              <a:lstStyle/>
              <a:p>
                <a:pPr>
                  <a:spcBef>
                    <a:spcPct val="50000"/>
                  </a:spcBef>
                </a:pPr>
                <a:endParaRPr lang="es-ES_tradnl" dirty="0"/>
              </a:p>
            </p:txBody>
          </p:sp>
          <p:sp>
            <p:nvSpPr>
              <p:cNvPr id="30" name="Text Box 21"/>
              <p:cNvSpPr txBox="1">
                <a:spLocks noChangeArrowheads="1"/>
              </p:cNvSpPr>
              <p:nvPr/>
            </p:nvSpPr>
            <p:spPr bwMode="auto">
              <a:xfrm>
                <a:off x="2016" y="1979"/>
                <a:ext cx="1488" cy="322"/>
              </a:xfrm>
              <a:prstGeom prst="rect">
                <a:avLst/>
              </a:prstGeom>
              <a:noFill/>
              <a:ln w="9525">
                <a:noFill/>
                <a:miter lim="800000"/>
                <a:headEnd/>
                <a:tailEnd/>
              </a:ln>
            </p:spPr>
            <p:txBody>
              <a:bodyPr anchor="ctr">
                <a:spAutoFit/>
              </a:bodyPr>
              <a:lstStyle/>
              <a:p>
                <a:pPr algn="ctr">
                  <a:spcBef>
                    <a:spcPct val="50000"/>
                  </a:spcBef>
                </a:pPr>
                <a:r>
                  <a:rPr lang="es-ES_tradnl" sz="1200" b="1" dirty="0" smtClean="0">
                    <a:solidFill>
                      <a:schemeClr val="tx2">
                        <a:lumMod val="50000"/>
                      </a:schemeClr>
                    </a:solidFill>
                  </a:rPr>
                  <a:t>Fermentador</a:t>
                </a:r>
                <a:endParaRPr lang="es-ES_tradnl" sz="1200" dirty="0">
                  <a:solidFill>
                    <a:schemeClr val="tx2">
                      <a:lumMod val="50000"/>
                    </a:schemeClr>
                  </a:solidFill>
                </a:endParaRPr>
              </a:p>
            </p:txBody>
          </p:sp>
        </p:grpSp>
        <p:sp>
          <p:nvSpPr>
            <p:cNvPr id="19" name="Line 8"/>
            <p:cNvSpPr>
              <a:spLocks noChangeShapeType="1"/>
            </p:cNvSpPr>
            <p:nvPr/>
          </p:nvSpPr>
          <p:spPr bwMode="auto">
            <a:xfrm flipV="1">
              <a:off x="4000496" y="1571612"/>
              <a:ext cx="0" cy="609600"/>
            </a:xfrm>
            <a:prstGeom prst="line">
              <a:avLst/>
            </a:prstGeom>
            <a:noFill/>
            <a:ln w="38100">
              <a:solidFill>
                <a:schemeClr val="tx1"/>
              </a:solidFill>
              <a:round/>
              <a:headEnd/>
              <a:tailEnd type="triangle"/>
            </a:ln>
          </p:spPr>
          <p:txBody>
            <a:bodyPr wrap="none" anchor="ctr"/>
            <a:lstStyle/>
            <a:p>
              <a:endParaRPr lang="es-ES"/>
            </a:p>
          </p:txBody>
        </p:sp>
        <p:sp>
          <p:nvSpPr>
            <p:cNvPr id="20" name="Text Box 16"/>
            <p:cNvSpPr txBox="1">
              <a:spLocks noChangeArrowheads="1"/>
            </p:cNvSpPr>
            <p:nvPr/>
          </p:nvSpPr>
          <p:spPr bwMode="auto">
            <a:xfrm>
              <a:off x="4323737" y="1175846"/>
              <a:ext cx="3112998" cy="795792"/>
            </a:xfrm>
            <a:prstGeom prst="rect">
              <a:avLst/>
            </a:prstGeom>
            <a:noFill/>
            <a:ln w="9525">
              <a:noFill/>
              <a:miter lim="800000"/>
              <a:headEnd/>
              <a:tailEnd/>
            </a:ln>
          </p:spPr>
          <p:txBody>
            <a:bodyPr wrap="square" anchor="ctr">
              <a:spAutoFit/>
            </a:bodyPr>
            <a:lstStyle/>
            <a:p>
              <a:pPr>
                <a:spcBef>
                  <a:spcPct val="50000"/>
                </a:spcBef>
              </a:pPr>
              <a:r>
                <a:rPr lang="es-ES_tradnl" sz="1100" b="1" dirty="0" smtClean="0"/>
                <a:t>Gas salida; 1.250 kg, CO</a:t>
              </a:r>
              <a:r>
                <a:rPr lang="es-ES_tradnl" sz="1100" b="1" baseline="-25000" dirty="0" smtClean="0"/>
                <a:t>2</a:t>
              </a:r>
              <a:r>
                <a:rPr lang="es-ES_tradnl" sz="1100" b="1" dirty="0" smtClean="0"/>
                <a:t>, O</a:t>
              </a:r>
              <a:r>
                <a:rPr lang="es-ES_tradnl" sz="1100" b="1" baseline="-25000" dirty="0" smtClean="0"/>
                <a:t>2</a:t>
              </a:r>
              <a:r>
                <a:rPr lang="es-ES_tradnl" sz="1100" b="1" dirty="0" smtClean="0"/>
                <a:t>, N</a:t>
              </a:r>
              <a:r>
                <a:rPr lang="es-ES_tradnl" sz="1100" b="1" baseline="-25000" dirty="0" smtClean="0"/>
                <a:t>2</a:t>
              </a:r>
              <a:endParaRPr lang="es-ES_tradnl" sz="1100" b="1" dirty="0" smtClean="0"/>
            </a:p>
          </p:txBody>
        </p:sp>
        <p:sp>
          <p:nvSpPr>
            <p:cNvPr id="21" name="Text Box 17"/>
            <p:cNvSpPr txBox="1">
              <a:spLocks noChangeArrowheads="1"/>
            </p:cNvSpPr>
            <p:nvPr/>
          </p:nvSpPr>
          <p:spPr bwMode="auto">
            <a:xfrm>
              <a:off x="1348803" y="3741397"/>
              <a:ext cx="5578002" cy="2358957"/>
            </a:xfrm>
            <a:prstGeom prst="rect">
              <a:avLst/>
            </a:prstGeom>
            <a:noFill/>
            <a:ln w="9525">
              <a:noFill/>
              <a:miter lim="800000"/>
              <a:headEnd/>
              <a:tailEnd/>
            </a:ln>
          </p:spPr>
          <p:txBody>
            <a:bodyPr wrap="square" anchor="ctr">
              <a:spAutoFit/>
            </a:bodyPr>
            <a:lstStyle/>
            <a:p>
              <a:pPr algn="ctr">
                <a:spcBef>
                  <a:spcPct val="50000"/>
                </a:spcBef>
              </a:pPr>
              <a:endParaRPr lang="es-ES_tradnl" sz="1100" b="1" dirty="0" smtClean="0"/>
            </a:p>
            <a:p>
              <a:pPr algn="ctr">
                <a:spcBef>
                  <a:spcPct val="50000"/>
                </a:spcBef>
              </a:pPr>
              <a:r>
                <a:rPr lang="es-ES_tradnl" sz="1100" b="1" dirty="0" smtClean="0"/>
                <a:t>Aire; </a:t>
              </a:r>
            </a:p>
            <a:p>
              <a:pPr algn="ctr">
                <a:spcBef>
                  <a:spcPct val="50000"/>
                </a:spcBef>
              </a:pPr>
              <a:r>
                <a:rPr lang="es-ES_tradnl" sz="1100" b="1" dirty="0" smtClean="0"/>
                <a:t>A = 1210.2 Kg</a:t>
              </a:r>
            </a:p>
            <a:p>
              <a:pPr algn="ctr">
                <a:spcBef>
                  <a:spcPct val="50000"/>
                </a:spcBef>
              </a:pPr>
              <a:r>
                <a:rPr lang="es-ES_tradnl" sz="1100" b="1" dirty="0" smtClean="0"/>
                <a:t>0.233*A O</a:t>
              </a:r>
              <a:r>
                <a:rPr lang="es-ES_tradnl" sz="1100" b="1" baseline="-25000" dirty="0" smtClean="0"/>
                <a:t>2, </a:t>
              </a:r>
              <a:r>
                <a:rPr lang="es-ES_tradnl" sz="1100" b="1" dirty="0" smtClean="0"/>
                <a:t>0.767*A N</a:t>
              </a:r>
              <a:r>
                <a:rPr lang="es-ES_tradnl" sz="1100" b="1" baseline="-25000" dirty="0" smtClean="0"/>
                <a:t>2</a:t>
              </a:r>
              <a:endParaRPr lang="es-ES_tradnl" sz="1100" baseline="-25000" dirty="0" smtClean="0"/>
            </a:p>
            <a:p>
              <a:pPr algn="ctr">
                <a:spcBef>
                  <a:spcPct val="50000"/>
                </a:spcBef>
              </a:pPr>
              <a:endParaRPr lang="es-ES_tradnl" sz="1100" b="1" dirty="0" smtClean="0"/>
            </a:p>
          </p:txBody>
        </p:sp>
      </p:grpSp>
      <p:sp>
        <p:nvSpPr>
          <p:cNvPr id="17" name="16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CuadroTexto"/>
          <p:cNvSpPr txBox="1"/>
          <p:nvPr/>
        </p:nvSpPr>
        <p:spPr>
          <a:xfrm>
            <a:off x="428596" y="0"/>
            <a:ext cx="8715404" cy="5786199"/>
          </a:xfrm>
          <a:prstGeom prst="rect">
            <a:avLst/>
          </a:prstGeom>
          <a:noFill/>
        </p:spPr>
        <p:txBody>
          <a:bodyPr wrap="square" rtlCol="0">
            <a:spAutoFit/>
          </a:bodyPr>
          <a:lstStyle/>
          <a:p>
            <a:pPr algn="just">
              <a:spcBef>
                <a:spcPct val="50000"/>
              </a:spcBef>
            </a:pPr>
            <a:r>
              <a:rPr lang="es-ES" dirty="0" smtClean="0">
                <a:solidFill>
                  <a:schemeClr val="tx2">
                    <a:lumMod val="75000"/>
                  </a:schemeClr>
                </a:solidFill>
                <a:latin typeface="Comic Sans MS" pitchFamily="66" charset="0"/>
                <a:sym typeface="Wingdings" pitchFamily="2" charset="2"/>
              </a:rPr>
              <a:t>b) Exceso aire</a:t>
            </a:r>
          </a:p>
          <a:p>
            <a:pPr algn="just">
              <a:spcBef>
                <a:spcPct val="50000"/>
              </a:spcBef>
            </a:pPr>
            <a:endParaRPr lang="es-ES" dirty="0" smtClean="0">
              <a:solidFill>
                <a:schemeClr val="tx2">
                  <a:lumMod val="75000"/>
                </a:schemeClr>
              </a:solidFill>
              <a:latin typeface="Comic Sans MS" pitchFamily="66" charset="0"/>
              <a:sym typeface="Wingdings" pitchFamily="2" charset="2"/>
            </a:endParaRPr>
          </a:p>
          <a:p>
            <a:pPr algn="just">
              <a:spcBef>
                <a:spcPct val="50000"/>
              </a:spcBef>
            </a:pPr>
            <a:r>
              <a:rPr lang="es-ES" sz="1200" dirty="0" smtClean="0">
                <a:solidFill>
                  <a:schemeClr val="tx2">
                    <a:lumMod val="75000"/>
                  </a:schemeClr>
                </a:solidFill>
                <a:latin typeface="Comic Sans MS" pitchFamily="66" charset="0"/>
                <a:sym typeface="Wingdings" pitchFamily="2" charset="2"/>
              </a:rPr>
              <a:t>% exceso aire = </a:t>
            </a:r>
            <a:r>
              <a:rPr lang="es-ES" sz="1200" u="sng" dirty="0" smtClean="0">
                <a:solidFill>
                  <a:schemeClr val="tx2">
                    <a:lumMod val="75000"/>
                  </a:schemeClr>
                </a:solidFill>
                <a:latin typeface="Comic Sans MS" pitchFamily="66" charset="0"/>
                <a:sym typeface="Wingdings" pitchFamily="2" charset="2"/>
              </a:rPr>
              <a:t>Kg O</a:t>
            </a:r>
            <a:r>
              <a:rPr lang="es-ES" sz="1200" u="sng" baseline="-25000" dirty="0" smtClean="0">
                <a:solidFill>
                  <a:schemeClr val="tx2">
                    <a:lumMod val="75000"/>
                  </a:schemeClr>
                </a:solidFill>
                <a:latin typeface="Comic Sans MS" pitchFamily="66" charset="0"/>
                <a:sym typeface="Wingdings" pitchFamily="2" charset="2"/>
              </a:rPr>
              <a:t>2</a:t>
            </a:r>
            <a:r>
              <a:rPr lang="es-ES" sz="1200" u="sng" dirty="0" smtClean="0">
                <a:solidFill>
                  <a:schemeClr val="tx2">
                    <a:lumMod val="75000"/>
                  </a:schemeClr>
                </a:solidFill>
                <a:latin typeface="Comic Sans MS" pitchFamily="66" charset="0"/>
                <a:sym typeface="Wingdings" pitchFamily="2" charset="2"/>
              </a:rPr>
              <a:t> presente –Kg O</a:t>
            </a:r>
            <a:r>
              <a:rPr lang="es-ES" sz="1200" u="sng" baseline="-25000" dirty="0" smtClean="0">
                <a:solidFill>
                  <a:schemeClr val="tx2">
                    <a:lumMod val="75000"/>
                  </a:schemeClr>
                </a:solidFill>
                <a:latin typeface="Comic Sans MS" pitchFamily="66" charset="0"/>
                <a:sym typeface="Wingdings" pitchFamily="2" charset="2"/>
              </a:rPr>
              <a:t>2</a:t>
            </a:r>
            <a:r>
              <a:rPr lang="es-ES" sz="1200" u="sng" dirty="0" smtClean="0">
                <a:solidFill>
                  <a:schemeClr val="tx2">
                    <a:lumMod val="75000"/>
                  </a:schemeClr>
                </a:solidFill>
                <a:latin typeface="Comic Sans MS" pitchFamily="66" charset="0"/>
                <a:sym typeface="Wingdings" pitchFamily="2" charset="2"/>
              </a:rPr>
              <a:t> necesario para reaccionar completamente con el sustrato limitante</a:t>
            </a:r>
            <a:endParaRPr lang="es-ES" u="sng" dirty="0" smtClean="0">
              <a:solidFill>
                <a:schemeClr val="tx2">
                  <a:lumMod val="75000"/>
                </a:schemeClr>
              </a:solidFill>
              <a:latin typeface="Comic Sans MS" pitchFamily="66" charset="0"/>
              <a:sym typeface="Wingdings" pitchFamily="2" charset="2"/>
            </a:endParaRPr>
          </a:p>
          <a:p>
            <a:pPr>
              <a:spcBef>
                <a:spcPct val="50000"/>
              </a:spcBef>
            </a:pPr>
            <a:r>
              <a:rPr lang="es-ES" sz="1200" dirty="0" smtClean="0">
                <a:solidFill>
                  <a:schemeClr val="tx2">
                    <a:lumMod val="75000"/>
                  </a:schemeClr>
                </a:solidFill>
                <a:latin typeface="Comic Sans MS" pitchFamily="66" charset="0"/>
                <a:sym typeface="Wingdings" pitchFamily="2" charset="2"/>
              </a:rPr>
              <a:t>		Kg O</a:t>
            </a:r>
            <a:r>
              <a:rPr lang="es-ES" sz="1200" baseline="-25000" dirty="0" smtClean="0">
                <a:solidFill>
                  <a:schemeClr val="tx2">
                    <a:lumMod val="75000"/>
                  </a:schemeClr>
                </a:solidFill>
                <a:latin typeface="Comic Sans MS" pitchFamily="66" charset="0"/>
                <a:sym typeface="Wingdings" pitchFamily="2" charset="2"/>
              </a:rPr>
              <a:t>2</a:t>
            </a:r>
            <a:r>
              <a:rPr lang="es-ES" sz="1200" dirty="0" smtClean="0">
                <a:solidFill>
                  <a:schemeClr val="tx2">
                    <a:lumMod val="75000"/>
                  </a:schemeClr>
                </a:solidFill>
                <a:latin typeface="Comic Sans MS" pitchFamily="66" charset="0"/>
                <a:sym typeface="Wingdings" pitchFamily="2" charset="2"/>
              </a:rPr>
              <a:t> necesario para reaccionar completamente con el sustrato limitante</a:t>
            </a:r>
          </a:p>
          <a:p>
            <a:pPr>
              <a:spcBef>
                <a:spcPct val="50000"/>
              </a:spcBef>
            </a:pPr>
            <a:endParaRPr lang="es-ES" sz="1200" dirty="0" smtClean="0">
              <a:solidFill>
                <a:schemeClr val="tx2">
                  <a:lumMod val="75000"/>
                </a:schemeClr>
              </a:solidFill>
              <a:latin typeface="Comic Sans MS" pitchFamily="66" charset="0"/>
              <a:sym typeface="Wingdings" pitchFamily="2" charset="2"/>
            </a:endParaRPr>
          </a:p>
          <a:p>
            <a:pPr algn="just">
              <a:spcBef>
                <a:spcPct val="50000"/>
              </a:spcBef>
            </a:pPr>
            <a:r>
              <a:rPr lang="es-ES" dirty="0" smtClean="0">
                <a:solidFill>
                  <a:schemeClr val="tx2">
                    <a:lumMod val="75000"/>
                  </a:schemeClr>
                </a:solidFill>
                <a:latin typeface="Comic Sans MS" pitchFamily="66" charset="0"/>
              </a:rPr>
              <a:t>1 g glucosa + 0.23 g O</a:t>
            </a:r>
            <a:r>
              <a:rPr lang="es-ES" baseline="-25000" dirty="0" smtClean="0">
                <a:solidFill>
                  <a:schemeClr val="tx2">
                    <a:lumMod val="75000"/>
                  </a:schemeClr>
                </a:solidFill>
                <a:latin typeface="Comic Sans MS" pitchFamily="66" charset="0"/>
              </a:rPr>
              <a:t>2</a:t>
            </a:r>
            <a:r>
              <a:rPr lang="es-ES" dirty="0" smtClean="0">
                <a:solidFill>
                  <a:schemeClr val="tx2">
                    <a:lumMod val="75000"/>
                  </a:schemeClr>
                </a:solidFill>
                <a:latin typeface="Comic Sans MS" pitchFamily="66" charset="0"/>
              </a:rPr>
              <a:t> + 0.01 g NH</a:t>
            </a:r>
            <a:r>
              <a:rPr lang="es-ES" baseline="-25000" dirty="0" smtClean="0">
                <a:solidFill>
                  <a:schemeClr val="tx2">
                    <a:lumMod val="75000"/>
                  </a:schemeClr>
                </a:solidFill>
                <a:latin typeface="Comic Sans MS" pitchFamily="66" charset="0"/>
              </a:rPr>
              <a:t>3</a:t>
            </a:r>
            <a:r>
              <a:rPr lang="es-ES" dirty="0" smtClean="0">
                <a:solidFill>
                  <a:schemeClr val="tx2">
                    <a:lumMod val="75000"/>
                  </a:schemeClr>
                </a:solidFill>
                <a:latin typeface="Comic Sans MS" pitchFamily="66" charset="0"/>
              </a:rPr>
              <a:t> (g)</a:t>
            </a:r>
          </a:p>
          <a:p>
            <a:pPr algn="just">
              <a:spcBef>
                <a:spcPct val="50000"/>
              </a:spcBef>
            </a:pPr>
            <a:r>
              <a:rPr lang="es-ES" dirty="0" smtClean="0">
                <a:solidFill>
                  <a:schemeClr val="tx2">
                    <a:lumMod val="75000"/>
                  </a:schemeClr>
                </a:solidFill>
                <a:latin typeface="Comic Sans MS" pitchFamily="66" charset="0"/>
                <a:sym typeface="Wingdings" pitchFamily="2" charset="2"/>
              </a:rPr>
              <a:t>	 0.75 g goma+ 0.09 g células + 0.27 g CO</a:t>
            </a:r>
            <a:r>
              <a:rPr lang="es-ES" baseline="-25000" dirty="0" smtClean="0">
                <a:solidFill>
                  <a:schemeClr val="tx2">
                    <a:lumMod val="75000"/>
                  </a:schemeClr>
                </a:solidFill>
                <a:latin typeface="Comic Sans MS" pitchFamily="66" charset="0"/>
                <a:sym typeface="Wingdings" pitchFamily="2" charset="2"/>
              </a:rPr>
              <a:t>2</a:t>
            </a:r>
            <a:r>
              <a:rPr lang="es-ES" dirty="0" smtClean="0">
                <a:solidFill>
                  <a:schemeClr val="tx2">
                    <a:lumMod val="75000"/>
                  </a:schemeClr>
                </a:solidFill>
                <a:latin typeface="Comic Sans MS" pitchFamily="66" charset="0"/>
                <a:sym typeface="Wingdings" pitchFamily="2" charset="2"/>
              </a:rPr>
              <a:t> (g) + 0.13 g H</a:t>
            </a:r>
            <a:r>
              <a:rPr lang="es-ES" baseline="-25000" dirty="0" smtClean="0">
                <a:solidFill>
                  <a:schemeClr val="tx2">
                    <a:lumMod val="75000"/>
                  </a:schemeClr>
                </a:solidFill>
                <a:latin typeface="Comic Sans MS" pitchFamily="66" charset="0"/>
                <a:sym typeface="Wingdings" pitchFamily="2" charset="2"/>
              </a:rPr>
              <a:t>2</a:t>
            </a:r>
            <a:r>
              <a:rPr lang="es-ES" dirty="0" smtClean="0">
                <a:solidFill>
                  <a:schemeClr val="tx2">
                    <a:lumMod val="75000"/>
                  </a:schemeClr>
                </a:solidFill>
                <a:latin typeface="Comic Sans MS" pitchFamily="66" charset="0"/>
                <a:sym typeface="Wingdings" pitchFamily="2" charset="2"/>
              </a:rPr>
              <a:t>O</a:t>
            </a:r>
          </a:p>
          <a:p>
            <a:pPr>
              <a:spcBef>
                <a:spcPct val="50000"/>
              </a:spcBef>
            </a:pPr>
            <a:endParaRPr lang="es-ES" sz="1200" dirty="0" smtClean="0">
              <a:solidFill>
                <a:schemeClr val="tx2">
                  <a:lumMod val="75000"/>
                </a:schemeClr>
              </a:solidFill>
              <a:latin typeface="Comic Sans MS" pitchFamily="66" charset="0"/>
              <a:sym typeface="Wingdings" pitchFamily="2" charset="2"/>
            </a:endParaRPr>
          </a:p>
          <a:p>
            <a:pPr>
              <a:spcBef>
                <a:spcPct val="50000"/>
              </a:spcBef>
            </a:pPr>
            <a:endParaRPr lang="es-ES" sz="1200" dirty="0" smtClean="0">
              <a:solidFill>
                <a:schemeClr val="tx2">
                  <a:lumMod val="75000"/>
                </a:schemeClr>
              </a:solidFill>
              <a:latin typeface="Comic Sans MS" pitchFamily="66" charset="0"/>
              <a:sym typeface="Wingdings" pitchFamily="2" charset="2"/>
            </a:endParaRPr>
          </a:p>
          <a:p>
            <a:pPr>
              <a:spcBef>
                <a:spcPct val="50000"/>
              </a:spcBef>
            </a:pPr>
            <a:r>
              <a:rPr lang="es-ES" sz="1400" dirty="0" smtClean="0">
                <a:solidFill>
                  <a:schemeClr val="tx2">
                    <a:lumMod val="75000"/>
                  </a:schemeClr>
                </a:solidFill>
                <a:latin typeface="Comic Sans MS" pitchFamily="66" charset="0"/>
                <a:sym typeface="Wingdings" pitchFamily="2" charset="2"/>
              </a:rPr>
              <a:t>Kg O</a:t>
            </a:r>
            <a:r>
              <a:rPr lang="es-ES" sz="1400" baseline="-25000" dirty="0" smtClean="0">
                <a:solidFill>
                  <a:schemeClr val="tx2">
                    <a:lumMod val="75000"/>
                  </a:schemeClr>
                </a:solidFill>
                <a:latin typeface="Comic Sans MS" pitchFamily="66" charset="0"/>
                <a:sym typeface="Wingdings" pitchFamily="2" charset="2"/>
              </a:rPr>
              <a:t>2</a:t>
            </a:r>
            <a:r>
              <a:rPr lang="es-ES" sz="1400" dirty="0" smtClean="0">
                <a:solidFill>
                  <a:schemeClr val="tx2">
                    <a:lumMod val="75000"/>
                  </a:schemeClr>
                </a:solidFill>
                <a:latin typeface="Comic Sans MS" pitchFamily="66" charset="0"/>
                <a:sym typeface="Wingdings" pitchFamily="2" charset="2"/>
              </a:rPr>
              <a:t> necesario para reaccionar completamente con el sustrato limitante = </a:t>
            </a:r>
          </a:p>
          <a:p>
            <a:pPr>
              <a:spcBef>
                <a:spcPct val="50000"/>
              </a:spcBef>
            </a:pPr>
            <a:r>
              <a:rPr lang="es-ES" sz="1400" dirty="0" smtClean="0">
                <a:solidFill>
                  <a:schemeClr val="tx2">
                    <a:lumMod val="75000"/>
                  </a:schemeClr>
                </a:solidFill>
                <a:latin typeface="Comic Sans MS" pitchFamily="66" charset="0"/>
                <a:sym typeface="Wingdings" pitchFamily="2" charset="2"/>
              </a:rPr>
              <a:t>= 0.23*glucosa que entra</a:t>
            </a:r>
            <a:r>
              <a:rPr lang="es-ES" sz="1400" baseline="-25000" dirty="0" smtClean="0">
                <a:solidFill>
                  <a:schemeClr val="tx2">
                    <a:lumMod val="75000"/>
                  </a:schemeClr>
                </a:solidFill>
                <a:latin typeface="Comic Sans MS" pitchFamily="66" charset="0"/>
                <a:sym typeface="Wingdings" pitchFamily="2" charset="2"/>
              </a:rPr>
              <a:t> </a:t>
            </a:r>
            <a:r>
              <a:rPr lang="es-ES" sz="1400" dirty="0" smtClean="0">
                <a:solidFill>
                  <a:schemeClr val="tx2">
                    <a:lumMod val="75000"/>
                  </a:schemeClr>
                </a:solidFill>
                <a:latin typeface="Comic Sans MS" pitchFamily="66" charset="0"/>
                <a:sym typeface="Wingdings" pitchFamily="2" charset="2"/>
              </a:rPr>
              <a:t>= 0.23* 978.3 Kg = 225.0 Kg de O</a:t>
            </a:r>
            <a:r>
              <a:rPr lang="es-ES" sz="1400" baseline="-25000" dirty="0" smtClean="0">
                <a:solidFill>
                  <a:schemeClr val="tx2">
                    <a:lumMod val="75000"/>
                  </a:schemeClr>
                </a:solidFill>
                <a:latin typeface="Comic Sans MS" pitchFamily="66" charset="0"/>
                <a:sym typeface="Wingdings" pitchFamily="2" charset="2"/>
              </a:rPr>
              <a:t>2</a:t>
            </a:r>
          </a:p>
          <a:p>
            <a:pPr>
              <a:spcBef>
                <a:spcPct val="50000"/>
              </a:spcBef>
            </a:pPr>
            <a:endParaRPr lang="es-ES" sz="1400" baseline="-25000" dirty="0" smtClean="0">
              <a:solidFill>
                <a:schemeClr val="tx2">
                  <a:lumMod val="75000"/>
                </a:schemeClr>
              </a:solidFill>
              <a:latin typeface="Comic Sans MS" pitchFamily="66" charset="0"/>
              <a:sym typeface="Wingdings" pitchFamily="2" charset="2"/>
            </a:endParaRPr>
          </a:p>
          <a:p>
            <a:pPr>
              <a:spcBef>
                <a:spcPct val="50000"/>
              </a:spcBef>
            </a:pPr>
            <a:r>
              <a:rPr lang="es-ES" dirty="0" smtClean="0">
                <a:solidFill>
                  <a:schemeClr val="tx2">
                    <a:lumMod val="75000"/>
                  </a:schemeClr>
                </a:solidFill>
                <a:latin typeface="Comic Sans MS" pitchFamily="66" charset="0"/>
                <a:sym typeface="Wingdings" pitchFamily="2" charset="2"/>
              </a:rPr>
              <a:t>% exceso aire = (</a:t>
            </a:r>
            <a:r>
              <a:rPr lang="es-ES" u="sng" dirty="0" smtClean="0">
                <a:solidFill>
                  <a:schemeClr val="tx2">
                    <a:lumMod val="75000"/>
                  </a:schemeClr>
                </a:solidFill>
                <a:latin typeface="Comic Sans MS" pitchFamily="66" charset="0"/>
                <a:sym typeface="Wingdings" pitchFamily="2" charset="2"/>
              </a:rPr>
              <a:t>282.0-225.0)*100 </a:t>
            </a:r>
            <a:r>
              <a:rPr lang="es-ES" dirty="0" smtClean="0">
                <a:solidFill>
                  <a:schemeClr val="tx2">
                    <a:lumMod val="75000"/>
                  </a:schemeClr>
                </a:solidFill>
                <a:latin typeface="Comic Sans MS" pitchFamily="66" charset="0"/>
                <a:sym typeface="Wingdings" pitchFamily="2" charset="2"/>
              </a:rPr>
              <a:t>= 25.3%</a:t>
            </a:r>
          </a:p>
          <a:p>
            <a:pPr>
              <a:spcBef>
                <a:spcPct val="50000"/>
              </a:spcBef>
            </a:pPr>
            <a:r>
              <a:rPr lang="es-ES" baseline="-25000" dirty="0" smtClean="0">
                <a:solidFill>
                  <a:schemeClr val="tx2">
                    <a:lumMod val="75000"/>
                  </a:schemeClr>
                </a:solidFill>
                <a:latin typeface="Comic Sans MS" pitchFamily="66" charset="0"/>
                <a:sym typeface="Wingdings" pitchFamily="2" charset="2"/>
              </a:rPr>
              <a:t>		</a:t>
            </a:r>
            <a:r>
              <a:rPr lang="es-ES" dirty="0" smtClean="0">
                <a:solidFill>
                  <a:schemeClr val="tx2">
                    <a:lumMod val="75000"/>
                  </a:schemeClr>
                </a:solidFill>
                <a:latin typeface="Comic Sans MS" pitchFamily="66" charset="0"/>
                <a:sym typeface="Wingdings" pitchFamily="2" charset="2"/>
              </a:rPr>
              <a:t>           225.0</a:t>
            </a:r>
          </a:p>
          <a:p>
            <a:pPr>
              <a:spcBef>
                <a:spcPct val="50000"/>
              </a:spcBef>
            </a:pPr>
            <a:endParaRPr lang="es-ES" sz="1400" baseline="-25000" dirty="0" smtClean="0">
              <a:solidFill>
                <a:schemeClr val="tx2">
                  <a:lumMod val="75000"/>
                </a:schemeClr>
              </a:solidFill>
              <a:latin typeface="Comic Sans MS" pitchFamily="66" charset="0"/>
              <a:sym typeface="Wingdings" pitchFamily="2" charset="2"/>
            </a:endParaRPr>
          </a:p>
          <a:p>
            <a:pPr>
              <a:spcBef>
                <a:spcPct val="50000"/>
              </a:spcBef>
            </a:pPr>
            <a:endParaRPr lang="es-ES" sz="2000" dirty="0" smtClean="0">
              <a:solidFill>
                <a:schemeClr val="tx2">
                  <a:lumMod val="75000"/>
                </a:schemeClr>
              </a:solidFill>
              <a:latin typeface="Comic Sans MS" pitchFamily="66" charset="0"/>
            </a:endParaRPr>
          </a:p>
          <a:p>
            <a:pPr>
              <a:spcBef>
                <a:spcPct val="50000"/>
              </a:spcBef>
            </a:pPr>
            <a:endParaRPr lang="es-ES" dirty="0" smtClean="0">
              <a:solidFill>
                <a:schemeClr val="tx2">
                  <a:lumMod val="75000"/>
                </a:schemeClr>
              </a:solidFill>
              <a:latin typeface="Comic Sans MS" pitchFamily="66" charset="0"/>
            </a:endParaRPr>
          </a:p>
        </p:txBody>
      </p:sp>
      <p:sp>
        <p:nvSpPr>
          <p:cNvPr id="3" name="2 Rectángulo"/>
          <p:cNvSpPr/>
          <p:nvPr/>
        </p:nvSpPr>
        <p:spPr>
          <a:xfrm>
            <a:off x="357158" y="3786190"/>
            <a:ext cx="5214974" cy="8572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3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
            <a:ext cx="8229600" cy="1000108"/>
          </a:xfrm>
        </p:spPr>
        <p:txBody>
          <a:bodyPr/>
          <a:lstStyle/>
          <a:p>
            <a:r>
              <a:rPr lang="es-ES" sz="2800" dirty="0" smtClean="0"/>
              <a:t>Resumiendo</a:t>
            </a:r>
            <a:endParaRPr lang="es-ES" sz="2800" dirty="0"/>
          </a:p>
        </p:txBody>
      </p:sp>
      <p:graphicFrame>
        <p:nvGraphicFramePr>
          <p:cNvPr id="4" name="3 Marcador de contenido"/>
          <p:cNvGraphicFramePr>
            <a:graphicFrameLocks noGrp="1"/>
          </p:cNvGraphicFramePr>
          <p:nvPr>
            <p:ph idx="1"/>
          </p:nvPr>
        </p:nvGraphicFramePr>
        <p:xfrm>
          <a:off x="500034" y="2714620"/>
          <a:ext cx="8229600" cy="3977640"/>
        </p:xfrm>
        <a:graphic>
          <a:graphicData uri="http://schemas.openxmlformats.org/drawingml/2006/table">
            <a:tbl>
              <a:tblPr firstRow="1" bandRow="1">
                <a:tableStyleId>{5C22544A-7EE6-4342-B048-85BDC9FD1C3A}</a:tableStyleId>
              </a:tblPr>
              <a:tblGrid>
                <a:gridCol w="1828784"/>
                <a:gridCol w="2000264"/>
                <a:gridCol w="1357322"/>
                <a:gridCol w="1397310"/>
                <a:gridCol w="1645920"/>
              </a:tblGrid>
              <a:tr h="370840">
                <a:tc>
                  <a:txBody>
                    <a:bodyPr/>
                    <a:lstStyle/>
                    <a:p>
                      <a:r>
                        <a:rPr lang="es-ES" dirty="0" smtClean="0"/>
                        <a:t>Corriente/Especie</a:t>
                      </a:r>
                      <a:endParaRPr lang="es-ES" dirty="0"/>
                    </a:p>
                  </a:txBody>
                  <a:tcPr/>
                </a:tc>
                <a:tc>
                  <a:txBody>
                    <a:bodyPr/>
                    <a:lstStyle/>
                    <a:p>
                      <a:pPr algn="ctr"/>
                      <a:r>
                        <a:rPr lang="es-ES" dirty="0" smtClean="0"/>
                        <a:t>Alimentación</a:t>
                      </a:r>
                    </a:p>
                    <a:p>
                      <a:pPr algn="ctr"/>
                      <a:r>
                        <a:rPr lang="es-ES" dirty="0" smtClean="0"/>
                        <a:t>F</a:t>
                      </a:r>
                      <a:endParaRPr lang="es-ES" dirty="0"/>
                    </a:p>
                  </a:txBody>
                  <a:tcPr/>
                </a:tc>
                <a:tc>
                  <a:txBody>
                    <a:bodyPr/>
                    <a:lstStyle/>
                    <a:p>
                      <a:pPr algn="ctr"/>
                      <a:r>
                        <a:rPr lang="es-ES" dirty="0" smtClean="0"/>
                        <a:t>Aire</a:t>
                      </a:r>
                    </a:p>
                    <a:p>
                      <a:pPr algn="ctr"/>
                      <a:r>
                        <a:rPr lang="es-ES" dirty="0" smtClean="0"/>
                        <a:t>A</a:t>
                      </a:r>
                      <a:endParaRPr lang="es-ES" dirty="0"/>
                    </a:p>
                  </a:txBody>
                  <a:tcPr/>
                </a:tc>
                <a:tc>
                  <a:txBody>
                    <a:bodyPr/>
                    <a:lstStyle/>
                    <a:p>
                      <a:pPr algn="ctr"/>
                      <a:r>
                        <a:rPr lang="es-ES" dirty="0" smtClean="0"/>
                        <a:t>Gas salida</a:t>
                      </a:r>
                      <a:endParaRPr lang="es-ES" dirty="0"/>
                    </a:p>
                  </a:txBody>
                  <a:tcPr/>
                </a:tc>
                <a:tc>
                  <a:txBody>
                    <a:bodyPr/>
                    <a:lstStyle/>
                    <a:p>
                      <a:pPr algn="ctr"/>
                      <a:r>
                        <a:rPr lang="es-ES" dirty="0" smtClean="0"/>
                        <a:t>Producto</a:t>
                      </a:r>
                    </a:p>
                    <a:p>
                      <a:pPr algn="ctr"/>
                      <a:r>
                        <a:rPr lang="es-ES" dirty="0" smtClean="0"/>
                        <a:t>P</a:t>
                      </a:r>
                      <a:endParaRPr lang="es-ES" dirty="0"/>
                    </a:p>
                  </a:txBody>
                  <a:tcPr/>
                </a:tc>
              </a:tr>
              <a:tr h="370840">
                <a:tc>
                  <a:txBody>
                    <a:bodyPr/>
                    <a:lstStyle/>
                    <a:p>
                      <a:r>
                        <a:rPr lang="es-ES" dirty="0" smtClean="0"/>
                        <a:t>Glucosa (kg)</a:t>
                      </a:r>
                      <a:endParaRPr lang="es-ES" dirty="0"/>
                    </a:p>
                  </a:txBody>
                  <a:tcPr/>
                </a:tc>
                <a:tc>
                  <a:txBody>
                    <a:bodyPr/>
                    <a:lstStyle/>
                    <a:p>
                      <a:pPr algn="ctr"/>
                      <a:r>
                        <a:rPr lang="es-ES" dirty="0" smtClean="0"/>
                        <a:t>978.3</a:t>
                      </a:r>
                      <a:endParaRPr lang="es-ES" dirty="0"/>
                    </a:p>
                  </a:txBody>
                  <a:tcPr/>
                </a:tc>
                <a:tc>
                  <a:txBody>
                    <a:bodyPr/>
                    <a:lstStyle/>
                    <a:p>
                      <a:pPr algn="ctr"/>
                      <a:r>
                        <a:rPr lang="es-ES" dirty="0" smtClean="0"/>
                        <a:t>0</a:t>
                      </a:r>
                      <a:endParaRPr lang="es-ES" dirty="0"/>
                    </a:p>
                  </a:txBody>
                  <a:tcPr/>
                </a:tc>
                <a:tc>
                  <a:txBody>
                    <a:bodyPr/>
                    <a:lstStyle/>
                    <a:p>
                      <a:pPr algn="ctr"/>
                      <a:r>
                        <a:rPr lang="es-ES" dirty="0" smtClean="0"/>
                        <a:t>0</a:t>
                      </a:r>
                      <a:endParaRPr lang="es-ES" dirty="0"/>
                    </a:p>
                  </a:txBody>
                  <a:tcPr/>
                </a:tc>
                <a:tc>
                  <a:txBody>
                    <a:bodyPr/>
                    <a:lstStyle/>
                    <a:p>
                      <a:pPr algn="ctr"/>
                      <a:r>
                        <a:rPr lang="es-ES" dirty="0" smtClean="0"/>
                        <a:t>0</a:t>
                      </a:r>
                      <a:endParaRPr lang="es-ES" dirty="0"/>
                    </a:p>
                  </a:txBody>
                  <a:tcPr/>
                </a:tc>
              </a:tr>
              <a:tr h="370840">
                <a:tc>
                  <a:txBody>
                    <a:bodyPr/>
                    <a:lstStyle/>
                    <a:p>
                      <a:r>
                        <a:rPr lang="es-ES" dirty="0" smtClean="0"/>
                        <a:t>O</a:t>
                      </a:r>
                      <a:r>
                        <a:rPr lang="es-ES" baseline="-25000" dirty="0" smtClean="0"/>
                        <a:t>2</a:t>
                      </a:r>
                      <a:r>
                        <a:rPr lang="es-ES" dirty="0" smtClean="0"/>
                        <a:t> (kg)</a:t>
                      </a:r>
                      <a:endParaRPr lang="es-ES" dirty="0"/>
                    </a:p>
                  </a:txBody>
                  <a:tcPr/>
                </a:tc>
                <a:tc>
                  <a:txBody>
                    <a:bodyPr/>
                    <a:lstStyle/>
                    <a:p>
                      <a:pPr algn="ctr"/>
                      <a:r>
                        <a:rPr lang="es-ES" dirty="0" smtClean="0"/>
                        <a:t>0</a:t>
                      </a:r>
                      <a:endParaRPr lang="es-ES" dirty="0"/>
                    </a:p>
                  </a:txBody>
                  <a:tcPr/>
                </a:tc>
                <a:tc>
                  <a:txBody>
                    <a:bodyPr/>
                    <a:lstStyle/>
                    <a:p>
                      <a:pPr algn="ctr"/>
                      <a:r>
                        <a:rPr lang="es-ES" dirty="0" smtClean="0"/>
                        <a:t>282.0</a:t>
                      </a:r>
                      <a:endParaRPr lang="es-ES" dirty="0"/>
                    </a:p>
                  </a:txBody>
                  <a:tcPr/>
                </a:tc>
                <a:tc>
                  <a:txBody>
                    <a:bodyPr/>
                    <a:lstStyle/>
                    <a:p>
                      <a:pPr algn="ctr"/>
                      <a:r>
                        <a:rPr lang="es-ES" dirty="0" smtClean="0"/>
                        <a:t>57.8</a:t>
                      </a:r>
                      <a:endParaRPr lang="es-ES" dirty="0"/>
                    </a:p>
                  </a:txBody>
                  <a:tcPr/>
                </a:tc>
                <a:tc>
                  <a:txBody>
                    <a:bodyPr/>
                    <a:lstStyle/>
                    <a:p>
                      <a:pPr algn="ctr"/>
                      <a:r>
                        <a:rPr lang="es-ES" dirty="0" smtClean="0"/>
                        <a:t>0</a:t>
                      </a:r>
                      <a:endParaRPr lang="es-ES" dirty="0"/>
                    </a:p>
                  </a:txBody>
                  <a:tcPr/>
                </a:tc>
              </a:tr>
              <a:tr h="370840">
                <a:tc>
                  <a:txBody>
                    <a:bodyPr/>
                    <a:lstStyle/>
                    <a:p>
                      <a:r>
                        <a:rPr lang="es-ES" dirty="0" smtClean="0"/>
                        <a:t>N</a:t>
                      </a:r>
                      <a:r>
                        <a:rPr lang="es-ES" baseline="-25000" dirty="0" smtClean="0"/>
                        <a:t>2 </a:t>
                      </a:r>
                      <a:r>
                        <a:rPr lang="es-ES" dirty="0" smtClean="0"/>
                        <a:t>(kg)</a:t>
                      </a:r>
                      <a:endParaRPr lang="es-ES" dirty="0"/>
                    </a:p>
                  </a:txBody>
                  <a:tcPr/>
                </a:tc>
                <a:tc>
                  <a:txBody>
                    <a:bodyPr/>
                    <a:lstStyle/>
                    <a:p>
                      <a:pPr algn="ctr"/>
                      <a:r>
                        <a:rPr lang="es-ES" dirty="0" smtClean="0"/>
                        <a:t>0</a:t>
                      </a:r>
                      <a:endParaRPr lang="es-ES" dirty="0"/>
                    </a:p>
                  </a:txBody>
                  <a:tcPr/>
                </a:tc>
                <a:tc>
                  <a:txBody>
                    <a:bodyPr/>
                    <a:lstStyle/>
                    <a:p>
                      <a:pPr algn="ctr"/>
                      <a:r>
                        <a:rPr lang="es-ES" dirty="0" smtClean="0"/>
                        <a:t>928.2</a:t>
                      </a:r>
                      <a:endParaRPr lang="es-ES" dirty="0"/>
                    </a:p>
                  </a:txBody>
                  <a:tcPr/>
                </a:tc>
                <a:tc>
                  <a:txBody>
                    <a:bodyPr/>
                    <a:lstStyle/>
                    <a:p>
                      <a:pPr algn="ctr"/>
                      <a:r>
                        <a:rPr lang="es-ES" dirty="0" smtClean="0"/>
                        <a:t>928.2</a:t>
                      </a:r>
                      <a:endParaRPr lang="es-ES" dirty="0"/>
                    </a:p>
                  </a:txBody>
                  <a:tcPr/>
                </a:tc>
                <a:tc>
                  <a:txBody>
                    <a:bodyPr/>
                    <a:lstStyle/>
                    <a:p>
                      <a:pPr algn="ctr"/>
                      <a:r>
                        <a:rPr lang="es-ES" dirty="0" smtClean="0"/>
                        <a:t>0</a:t>
                      </a:r>
                      <a:endParaRPr lang="es-ES" dirty="0"/>
                    </a:p>
                  </a:txBody>
                  <a:tcPr/>
                </a:tc>
              </a:tr>
              <a:tr h="370840">
                <a:tc>
                  <a:txBody>
                    <a:bodyPr/>
                    <a:lstStyle/>
                    <a:p>
                      <a:r>
                        <a:rPr lang="es-ES" dirty="0" smtClean="0"/>
                        <a:t>CO</a:t>
                      </a:r>
                      <a:r>
                        <a:rPr lang="es-ES" baseline="-25000" dirty="0" smtClean="0"/>
                        <a:t>2</a:t>
                      </a:r>
                      <a:r>
                        <a:rPr lang="es-ES" dirty="0" smtClean="0"/>
                        <a:t>(kg)</a:t>
                      </a:r>
                      <a:endParaRPr lang="es-ES" dirty="0"/>
                    </a:p>
                  </a:txBody>
                  <a:tcPr/>
                </a:tc>
                <a:tc>
                  <a:txBody>
                    <a:bodyPr/>
                    <a:lstStyle/>
                    <a:p>
                      <a:pPr algn="ctr"/>
                      <a:r>
                        <a:rPr lang="es-ES" dirty="0" smtClean="0"/>
                        <a:t>0</a:t>
                      </a:r>
                      <a:endParaRPr lang="es-ES" dirty="0"/>
                    </a:p>
                  </a:txBody>
                  <a:tcPr/>
                </a:tc>
                <a:tc>
                  <a:txBody>
                    <a:bodyPr/>
                    <a:lstStyle/>
                    <a:p>
                      <a:pPr algn="ctr"/>
                      <a:r>
                        <a:rPr lang="es-ES" dirty="0" smtClean="0"/>
                        <a:t>0</a:t>
                      </a:r>
                      <a:endParaRPr lang="es-ES" dirty="0"/>
                    </a:p>
                  </a:txBody>
                  <a:tcPr/>
                </a:tc>
                <a:tc>
                  <a:txBody>
                    <a:bodyPr/>
                    <a:lstStyle/>
                    <a:p>
                      <a:pPr algn="ctr"/>
                      <a:r>
                        <a:rPr lang="es-ES" dirty="0" smtClean="0"/>
                        <a:t>263.9</a:t>
                      </a:r>
                      <a:endParaRPr lang="es-ES" dirty="0"/>
                    </a:p>
                  </a:txBody>
                  <a:tcPr/>
                </a:tc>
                <a:tc>
                  <a:txBody>
                    <a:bodyPr/>
                    <a:lstStyle/>
                    <a:p>
                      <a:pPr algn="ctr"/>
                      <a:r>
                        <a:rPr lang="es-ES" dirty="0" smtClean="0"/>
                        <a:t>0</a:t>
                      </a:r>
                      <a:endParaRPr lang="es-ES" dirty="0"/>
                    </a:p>
                  </a:txBody>
                  <a:tcPr/>
                </a:tc>
              </a:tr>
              <a:tr h="370840">
                <a:tc>
                  <a:txBody>
                    <a:bodyPr/>
                    <a:lstStyle/>
                    <a:p>
                      <a:r>
                        <a:rPr lang="es-ES" dirty="0" smtClean="0"/>
                        <a:t>Goma (kg)</a:t>
                      </a:r>
                      <a:endParaRPr lang="es-ES" dirty="0"/>
                    </a:p>
                  </a:txBody>
                  <a:tcPr/>
                </a:tc>
                <a:tc>
                  <a:txBody>
                    <a:bodyPr/>
                    <a:lstStyle/>
                    <a:p>
                      <a:pPr algn="ctr"/>
                      <a:r>
                        <a:rPr lang="es-ES" dirty="0" smtClean="0"/>
                        <a:t>0</a:t>
                      </a:r>
                      <a:endParaRPr lang="es-ES" dirty="0"/>
                    </a:p>
                  </a:txBody>
                  <a:tcPr/>
                </a:tc>
                <a:tc>
                  <a:txBody>
                    <a:bodyPr/>
                    <a:lstStyle/>
                    <a:p>
                      <a:pPr algn="ctr"/>
                      <a:r>
                        <a:rPr lang="es-ES" dirty="0" smtClean="0"/>
                        <a:t>0</a:t>
                      </a:r>
                      <a:endParaRPr lang="es-ES" dirty="0"/>
                    </a:p>
                  </a:txBody>
                  <a:tcPr/>
                </a:tc>
                <a:tc>
                  <a:txBody>
                    <a:bodyPr/>
                    <a:lstStyle/>
                    <a:p>
                      <a:pPr algn="ctr"/>
                      <a:r>
                        <a:rPr lang="es-ES" dirty="0" smtClean="0"/>
                        <a:t>0</a:t>
                      </a:r>
                      <a:endParaRPr lang="es-ES" dirty="0"/>
                    </a:p>
                  </a:txBody>
                  <a:tcPr/>
                </a:tc>
                <a:tc>
                  <a:txBody>
                    <a:bodyPr/>
                    <a:lstStyle/>
                    <a:p>
                      <a:pPr algn="ctr"/>
                      <a:r>
                        <a:rPr lang="es-ES" dirty="0" smtClean="0"/>
                        <a:t>733.2</a:t>
                      </a:r>
                      <a:endParaRPr lang="es-ES" dirty="0"/>
                    </a:p>
                  </a:txBody>
                  <a:tcPr/>
                </a:tc>
              </a:tr>
              <a:tr h="370840">
                <a:tc>
                  <a:txBody>
                    <a:bodyPr/>
                    <a:lstStyle/>
                    <a:p>
                      <a:r>
                        <a:rPr lang="es-ES" dirty="0" smtClean="0"/>
                        <a:t>NH</a:t>
                      </a:r>
                      <a:r>
                        <a:rPr lang="es-ES" baseline="-25000" dirty="0" smtClean="0"/>
                        <a:t>3</a:t>
                      </a:r>
                      <a:r>
                        <a:rPr lang="es-ES" dirty="0" smtClean="0"/>
                        <a:t> (kg)</a:t>
                      </a:r>
                      <a:endParaRPr lang="es-ES" dirty="0"/>
                    </a:p>
                  </a:txBody>
                  <a:tcPr/>
                </a:tc>
                <a:tc>
                  <a:txBody>
                    <a:bodyPr/>
                    <a:lstStyle/>
                    <a:p>
                      <a:pPr algn="ctr"/>
                      <a:r>
                        <a:rPr lang="es-ES" dirty="0" smtClean="0"/>
                        <a:t>9.8</a:t>
                      </a:r>
                      <a:endParaRPr lang="es-ES" dirty="0"/>
                    </a:p>
                  </a:txBody>
                  <a:tcPr/>
                </a:tc>
                <a:tc>
                  <a:txBody>
                    <a:bodyPr/>
                    <a:lstStyle/>
                    <a:p>
                      <a:pPr algn="ctr"/>
                      <a:r>
                        <a:rPr lang="es-ES" dirty="0" smtClean="0"/>
                        <a:t>0</a:t>
                      </a:r>
                      <a:endParaRPr lang="es-ES" dirty="0"/>
                    </a:p>
                  </a:txBody>
                  <a:tcPr/>
                </a:tc>
                <a:tc>
                  <a:txBody>
                    <a:bodyPr/>
                    <a:lstStyle/>
                    <a:p>
                      <a:pPr algn="ctr"/>
                      <a:r>
                        <a:rPr lang="es-ES" dirty="0" smtClean="0"/>
                        <a:t>0</a:t>
                      </a:r>
                      <a:endParaRPr lang="es-ES" dirty="0"/>
                    </a:p>
                  </a:txBody>
                  <a:tcPr/>
                </a:tc>
                <a:tc>
                  <a:txBody>
                    <a:bodyPr/>
                    <a:lstStyle/>
                    <a:p>
                      <a:pPr algn="ctr"/>
                      <a:r>
                        <a:rPr lang="es-ES" dirty="0" smtClean="0"/>
                        <a:t>0</a:t>
                      </a:r>
                      <a:endParaRPr lang="es-ES" dirty="0"/>
                    </a:p>
                  </a:txBody>
                  <a:tcPr/>
                </a:tc>
              </a:tr>
              <a:tr h="370840">
                <a:tc>
                  <a:txBody>
                    <a:bodyPr/>
                    <a:lstStyle/>
                    <a:p>
                      <a:r>
                        <a:rPr lang="es-ES" dirty="0" smtClean="0"/>
                        <a:t>H</a:t>
                      </a:r>
                      <a:r>
                        <a:rPr lang="es-ES" baseline="-25000" dirty="0" smtClean="0"/>
                        <a:t>2</a:t>
                      </a:r>
                      <a:r>
                        <a:rPr lang="es-ES" dirty="0" smtClean="0"/>
                        <a:t>0 (kg)</a:t>
                      </a:r>
                      <a:endParaRPr lang="es-ES" dirty="0"/>
                    </a:p>
                  </a:txBody>
                  <a:tcPr/>
                </a:tc>
                <a:tc>
                  <a:txBody>
                    <a:bodyPr/>
                    <a:lstStyle/>
                    <a:p>
                      <a:pPr algn="ctr"/>
                      <a:r>
                        <a:rPr lang="es-ES" dirty="0" smtClean="0"/>
                        <a:t>20000</a:t>
                      </a:r>
                      <a:endParaRPr lang="es-ES" dirty="0"/>
                    </a:p>
                  </a:txBody>
                  <a:tcPr/>
                </a:tc>
                <a:tc>
                  <a:txBody>
                    <a:bodyPr/>
                    <a:lstStyle/>
                    <a:p>
                      <a:pPr algn="ctr"/>
                      <a:r>
                        <a:rPr lang="es-ES" dirty="0" smtClean="0"/>
                        <a:t>0</a:t>
                      </a:r>
                      <a:endParaRPr lang="es-ES" dirty="0"/>
                    </a:p>
                  </a:txBody>
                  <a:tcPr/>
                </a:tc>
                <a:tc>
                  <a:txBody>
                    <a:bodyPr/>
                    <a:lstStyle/>
                    <a:p>
                      <a:pPr algn="ctr"/>
                      <a:r>
                        <a:rPr lang="es-ES" dirty="0" smtClean="0"/>
                        <a:t>0</a:t>
                      </a:r>
                      <a:endParaRPr lang="es-ES" dirty="0"/>
                    </a:p>
                  </a:txBody>
                  <a:tcPr/>
                </a:tc>
                <a:tc>
                  <a:txBody>
                    <a:bodyPr/>
                    <a:lstStyle/>
                    <a:p>
                      <a:pPr algn="ctr"/>
                      <a:r>
                        <a:rPr lang="es-ES" dirty="0" smtClean="0"/>
                        <a:t>Calcular</a:t>
                      </a:r>
                      <a:endParaRPr lang="es-ES" dirty="0"/>
                    </a:p>
                  </a:txBody>
                  <a:tcPr/>
                </a:tc>
              </a:tr>
              <a:tr h="370840">
                <a:tc>
                  <a:txBody>
                    <a:bodyPr/>
                    <a:lstStyle/>
                    <a:p>
                      <a:r>
                        <a:rPr lang="es-ES" dirty="0" smtClean="0"/>
                        <a:t>Células (kg)</a:t>
                      </a:r>
                      <a:endParaRPr lang="es-ES" dirty="0"/>
                    </a:p>
                  </a:txBody>
                  <a:tcPr/>
                </a:tc>
                <a:tc>
                  <a:txBody>
                    <a:bodyPr/>
                    <a:lstStyle/>
                    <a:p>
                      <a:pPr algn="ctr"/>
                      <a:r>
                        <a:rPr lang="es-ES" dirty="0" smtClean="0"/>
                        <a:t>0</a:t>
                      </a:r>
                      <a:endParaRPr lang="es-ES" dirty="0"/>
                    </a:p>
                  </a:txBody>
                  <a:tcPr/>
                </a:tc>
                <a:tc>
                  <a:txBody>
                    <a:bodyPr/>
                    <a:lstStyle/>
                    <a:p>
                      <a:pPr algn="ctr"/>
                      <a:r>
                        <a:rPr lang="es-ES" dirty="0" smtClean="0"/>
                        <a:t>0</a:t>
                      </a:r>
                      <a:endParaRPr lang="es-ES" dirty="0"/>
                    </a:p>
                  </a:txBody>
                  <a:tcPr/>
                </a:tc>
                <a:tc>
                  <a:txBody>
                    <a:bodyPr/>
                    <a:lstStyle/>
                    <a:p>
                      <a:pPr algn="ctr"/>
                      <a:r>
                        <a:rPr lang="es-ES" dirty="0" smtClean="0"/>
                        <a:t>0</a:t>
                      </a:r>
                      <a:endParaRPr lang="es-ES" dirty="0"/>
                    </a:p>
                  </a:txBody>
                  <a:tcPr/>
                </a:tc>
                <a:tc>
                  <a:txBody>
                    <a:bodyPr/>
                    <a:lstStyle/>
                    <a:p>
                      <a:pPr algn="ctr"/>
                      <a:r>
                        <a:rPr lang="es-ES" dirty="0" smtClean="0"/>
                        <a:t>88.0</a:t>
                      </a:r>
                      <a:endParaRPr lang="es-E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Total (kg)</a:t>
                      </a:r>
                    </a:p>
                  </a:txBody>
                  <a:tcPr/>
                </a:tc>
                <a:tc>
                  <a:txBody>
                    <a:bodyPr/>
                    <a:lstStyle/>
                    <a:p>
                      <a:pPr algn="ctr"/>
                      <a:r>
                        <a:rPr lang="es-ES" dirty="0" smtClean="0"/>
                        <a:t>20988.1</a:t>
                      </a:r>
                      <a:endParaRPr lang="es-ES" dirty="0"/>
                    </a:p>
                  </a:txBody>
                  <a:tcPr/>
                </a:tc>
                <a:tc>
                  <a:txBody>
                    <a:bodyPr/>
                    <a:lstStyle/>
                    <a:p>
                      <a:pPr algn="ctr"/>
                      <a:r>
                        <a:rPr lang="es-ES" dirty="0" smtClean="0"/>
                        <a:t>1210.2</a:t>
                      </a:r>
                      <a:endParaRPr lang="es-ES" dirty="0"/>
                    </a:p>
                  </a:txBody>
                  <a:tcPr/>
                </a:tc>
                <a:tc>
                  <a:txBody>
                    <a:bodyPr/>
                    <a:lstStyle/>
                    <a:p>
                      <a:pPr algn="ctr"/>
                      <a:r>
                        <a:rPr lang="es-ES" dirty="0" smtClean="0"/>
                        <a:t>1250</a:t>
                      </a:r>
                      <a:endParaRPr lang="es-ES" dirty="0"/>
                    </a:p>
                  </a:txBody>
                  <a:tcPr/>
                </a:tc>
                <a:tc>
                  <a:txBody>
                    <a:bodyPr/>
                    <a:lstStyle/>
                    <a:p>
                      <a:pPr algn="ctr"/>
                      <a:r>
                        <a:rPr lang="es-ES" dirty="0" smtClean="0"/>
                        <a:t>Calcular</a:t>
                      </a:r>
                      <a:endParaRPr lang="es-ES" dirty="0"/>
                    </a:p>
                  </a:txBody>
                  <a:tcPr/>
                </a:tc>
              </a:tr>
            </a:tbl>
          </a:graphicData>
        </a:graphic>
      </p:graphicFrame>
      <p:grpSp>
        <p:nvGrpSpPr>
          <p:cNvPr id="3" name="4 Grupo"/>
          <p:cNvGrpSpPr/>
          <p:nvPr/>
        </p:nvGrpSpPr>
        <p:grpSpPr>
          <a:xfrm>
            <a:off x="1571604" y="1142984"/>
            <a:ext cx="5495911" cy="1365539"/>
            <a:chOff x="357158" y="939737"/>
            <a:chExt cx="7924803" cy="3984271"/>
          </a:xfrm>
        </p:grpSpPr>
        <p:grpSp>
          <p:nvGrpSpPr>
            <p:cNvPr id="5" name="Group 22"/>
            <p:cNvGrpSpPr>
              <a:grpSpLocks/>
            </p:cNvGrpSpPr>
            <p:nvPr/>
          </p:nvGrpSpPr>
          <p:grpSpPr bwMode="auto">
            <a:xfrm>
              <a:off x="357158" y="1260465"/>
              <a:ext cx="7924803" cy="3187703"/>
              <a:chOff x="432" y="1127"/>
              <a:chExt cx="4992" cy="2008"/>
            </a:xfrm>
          </p:grpSpPr>
          <p:sp>
            <p:nvSpPr>
              <p:cNvPr id="10"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11"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12"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13" name="Line 8"/>
              <p:cNvSpPr>
                <a:spLocks noChangeShapeType="1"/>
              </p:cNvSpPr>
              <p:nvPr/>
            </p:nvSpPr>
            <p:spPr bwMode="auto">
              <a:xfrm flipV="1">
                <a:off x="2727" y="2653"/>
                <a:ext cx="0" cy="384"/>
              </a:xfrm>
              <a:prstGeom prst="line">
                <a:avLst/>
              </a:prstGeom>
              <a:noFill/>
              <a:ln w="38100">
                <a:solidFill>
                  <a:schemeClr val="tx1"/>
                </a:solidFill>
                <a:round/>
                <a:headEnd/>
                <a:tailEnd type="triangle"/>
              </a:ln>
            </p:spPr>
            <p:txBody>
              <a:bodyPr wrap="none" anchor="ctr"/>
              <a:lstStyle/>
              <a:p>
                <a:endParaRPr lang="es-ES"/>
              </a:p>
            </p:txBody>
          </p:sp>
          <p:sp>
            <p:nvSpPr>
              <p:cNvPr id="14" name="Text Box 14"/>
              <p:cNvSpPr txBox="1">
                <a:spLocks noChangeArrowheads="1"/>
              </p:cNvSpPr>
              <p:nvPr/>
            </p:nvSpPr>
            <p:spPr bwMode="auto">
              <a:xfrm>
                <a:off x="432" y="1127"/>
                <a:ext cx="1286" cy="2008"/>
              </a:xfrm>
              <a:prstGeom prst="rect">
                <a:avLst/>
              </a:prstGeom>
              <a:noFill/>
              <a:ln w="9525">
                <a:noFill/>
                <a:miter lim="800000"/>
                <a:headEnd/>
                <a:tailEnd/>
              </a:ln>
            </p:spPr>
            <p:txBody>
              <a:bodyPr wrap="none" anchor="ctr">
                <a:spAutoFit/>
              </a:bodyPr>
              <a:lstStyle/>
              <a:p>
                <a:pPr>
                  <a:spcBef>
                    <a:spcPct val="50000"/>
                  </a:spcBef>
                </a:pPr>
                <a:r>
                  <a:rPr lang="es-ES_tradnl" sz="1100" b="1" dirty="0" smtClean="0"/>
                  <a:t>Alimentación; F</a:t>
                </a:r>
              </a:p>
              <a:p>
                <a:pPr>
                  <a:spcBef>
                    <a:spcPct val="50000"/>
                  </a:spcBef>
                </a:pPr>
                <a:endParaRPr lang="es-ES_tradnl" dirty="0" smtClean="0"/>
              </a:p>
              <a:p>
                <a:pPr>
                  <a:spcBef>
                    <a:spcPct val="50000"/>
                  </a:spcBef>
                </a:pPr>
                <a:endParaRPr lang="es-ES_tradnl" dirty="0"/>
              </a:p>
            </p:txBody>
          </p:sp>
          <p:sp>
            <p:nvSpPr>
              <p:cNvPr id="15" name="Text Box 16"/>
              <p:cNvSpPr txBox="1">
                <a:spLocks noChangeArrowheads="1"/>
              </p:cNvSpPr>
              <p:nvPr/>
            </p:nvSpPr>
            <p:spPr bwMode="auto">
              <a:xfrm>
                <a:off x="4032" y="2026"/>
                <a:ext cx="1003" cy="481"/>
              </a:xfrm>
              <a:prstGeom prst="rect">
                <a:avLst/>
              </a:prstGeom>
              <a:noFill/>
              <a:ln w="9525">
                <a:noFill/>
                <a:miter lim="800000"/>
                <a:headEnd/>
                <a:tailEnd/>
              </a:ln>
            </p:spPr>
            <p:txBody>
              <a:bodyPr wrap="none" anchor="ctr">
                <a:spAutoFit/>
              </a:bodyPr>
              <a:lstStyle/>
              <a:p>
                <a:pPr>
                  <a:spcBef>
                    <a:spcPct val="50000"/>
                  </a:spcBef>
                </a:pPr>
                <a:r>
                  <a:rPr lang="es-ES_tradnl" sz="1100" b="1" dirty="0" smtClean="0"/>
                  <a:t>Producto; P</a:t>
                </a:r>
              </a:p>
            </p:txBody>
          </p:sp>
          <p:sp>
            <p:nvSpPr>
              <p:cNvPr id="16" name="Text Box 17"/>
              <p:cNvSpPr txBox="1">
                <a:spLocks noChangeArrowheads="1"/>
              </p:cNvSpPr>
              <p:nvPr/>
            </p:nvSpPr>
            <p:spPr bwMode="auto">
              <a:xfrm>
                <a:off x="3792" y="2668"/>
                <a:ext cx="1632" cy="233"/>
              </a:xfrm>
              <a:prstGeom prst="rect">
                <a:avLst/>
              </a:prstGeom>
              <a:noFill/>
              <a:ln w="9525">
                <a:noFill/>
                <a:miter lim="800000"/>
                <a:headEnd/>
                <a:tailEnd/>
              </a:ln>
            </p:spPr>
            <p:txBody>
              <a:bodyPr anchor="ctr">
                <a:spAutoFit/>
              </a:bodyPr>
              <a:lstStyle/>
              <a:p>
                <a:pPr>
                  <a:spcBef>
                    <a:spcPct val="50000"/>
                  </a:spcBef>
                </a:pPr>
                <a:endParaRPr lang="es-ES_tradnl" dirty="0"/>
              </a:p>
            </p:txBody>
          </p:sp>
          <p:sp>
            <p:nvSpPr>
              <p:cNvPr id="17" name="Text Box 21"/>
              <p:cNvSpPr txBox="1">
                <a:spLocks noChangeArrowheads="1"/>
              </p:cNvSpPr>
              <p:nvPr/>
            </p:nvSpPr>
            <p:spPr bwMode="auto">
              <a:xfrm>
                <a:off x="2016" y="1900"/>
                <a:ext cx="1488" cy="481"/>
              </a:xfrm>
              <a:prstGeom prst="rect">
                <a:avLst/>
              </a:prstGeom>
              <a:noFill/>
              <a:ln w="9525">
                <a:noFill/>
                <a:miter lim="800000"/>
                <a:headEnd/>
                <a:tailEnd/>
              </a:ln>
            </p:spPr>
            <p:txBody>
              <a:bodyPr anchor="ctr">
                <a:spAutoFit/>
              </a:bodyPr>
              <a:lstStyle/>
              <a:p>
                <a:pPr algn="ctr">
                  <a:spcBef>
                    <a:spcPct val="50000"/>
                  </a:spcBef>
                </a:pPr>
                <a:r>
                  <a:rPr lang="es-ES_tradnl" sz="1100" b="1" dirty="0" smtClean="0">
                    <a:solidFill>
                      <a:schemeClr val="tx2">
                        <a:lumMod val="50000"/>
                      </a:schemeClr>
                    </a:solidFill>
                  </a:rPr>
                  <a:t>Fermentador</a:t>
                </a:r>
                <a:endParaRPr lang="es-ES_tradnl" sz="1100" dirty="0">
                  <a:solidFill>
                    <a:schemeClr val="tx2">
                      <a:lumMod val="50000"/>
                    </a:schemeClr>
                  </a:solidFill>
                </a:endParaRPr>
              </a:p>
            </p:txBody>
          </p:sp>
        </p:grpSp>
        <p:sp>
          <p:nvSpPr>
            <p:cNvPr id="7" name="Line 8"/>
            <p:cNvSpPr>
              <a:spLocks noChangeShapeType="1"/>
            </p:cNvSpPr>
            <p:nvPr/>
          </p:nvSpPr>
          <p:spPr bwMode="auto">
            <a:xfrm flipV="1">
              <a:off x="4000496" y="1571612"/>
              <a:ext cx="0" cy="609600"/>
            </a:xfrm>
            <a:prstGeom prst="line">
              <a:avLst/>
            </a:prstGeom>
            <a:noFill/>
            <a:ln w="38100">
              <a:solidFill>
                <a:schemeClr val="tx1"/>
              </a:solidFill>
              <a:round/>
              <a:headEnd/>
              <a:tailEnd type="triangle"/>
            </a:ln>
          </p:spPr>
          <p:txBody>
            <a:bodyPr wrap="none" anchor="ctr"/>
            <a:lstStyle/>
            <a:p>
              <a:endParaRPr lang="es-ES"/>
            </a:p>
          </p:txBody>
        </p:sp>
        <p:sp>
          <p:nvSpPr>
            <p:cNvPr id="8" name="Text Box 16"/>
            <p:cNvSpPr txBox="1">
              <a:spLocks noChangeArrowheads="1"/>
            </p:cNvSpPr>
            <p:nvPr/>
          </p:nvSpPr>
          <p:spPr bwMode="auto">
            <a:xfrm>
              <a:off x="4374536" y="939737"/>
              <a:ext cx="2586967" cy="763307"/>
            </a:xfrm>
            <a:prstGeom prst="rect">
              <a:avLst/>
            </a:prstGeom>
            <a:noFill/>
            <a:ln w="9525">
              <a:noFill/>
              <a:miter lim="800000"/>
              <a:headEnd/>
              <a:tailEnd/>
            </a:ln>
          </p:spPr>
          <p:txBody>
            <a:bodyPr wrap="none" anchor="ctr">
              <a:spAutoFit/>
            </a:bodyPr>
            <a:lstStyle/>
            <a:p>
              <a:pPr>
                <a:spcBef>
                  <a:spcPct val="50000"/>
                </a:spcBef>
              </a:pPr>
              <a:r>
                <a:rPr lang="es-ES_tradnl" sz="1100" b="1" dirty="0" smtClean="0"/>
                <a:t>Gas salida; 1.250 kg</a:t>
              </a:r>
            </a:p>
          </p:txBody>
        </p:sp>
        <p:sp>
          <p:nvSpPr>
            <p:cNvPr id="9" name="Text Box 17"/>
            <p:cNvSpPr txBox="1">
              <a:spLocks noChangeArrowheads="1"/>
            </p:cNvSpPr>
            <p:nvPr/>
          </p:nvSpPr>
          <p:spPr bwMode="auto">
            <a:xfrm>
              <a:off x="2643173" y="4160701"/>
              <a:ext cx="2590799" cy="763307"/>
            </a:xfrm>
            <a:prstGeom prst="rect">
              <a:avLst/>
            </a:prstGeom>
            <a:noFill/>
            <a:ln w="9525">
              <a:noFill/>
              <a:miter lim="800000"/>
              <a:headEnd/>
              <a:tailEnd/>
            </a:ln>
          </p:spPr>
          <p:txBody>
            <a:bodyPr anchor="ctr">
              <a:spAutoFit/>
            </a:bodyPr>
            <a:lstStyle/>
            <a:p>
              <a:pPr algn="ctr">
                <a:spcBef>
                  <a:spcPct val="50000"/>
                </a:spcBef>
              </a:pPr>
              <a:r>
                <a:rPr lang="es-ES_tradnl" sz="1100" b="1" dirty="0" smtClean="0"/>
                <a:t>Aire; A</a:t>
              </a:r>
            </a:p>
          </p:txBody>
        </p:sp>
      </p:grpSp>
      <p:sp>
        <p:nvSpPr>
          <p:cNvPr id="18" name="17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88" y="857250"/>
            <a:ext cx="8229600" cy="1139825"/>
          </a:xfrm>
        </p:spPr>
        <p:txBody>
          <a:bodyPr>
            <a:normAutofit fontScale="90000"/>
          </a:bodyPr>
          <a:lstStyle/>
          <a:p>
            <a:pPr>
              <a:defRPr/>
            </a:pPr>
            <a:r>
              <a:rPr lang="es-ES" dirty="0" smtClean="0"/>
              <a:t>Ejemplo 2</a:t>
            </a:r>
            <a:r>
              <a:rPr lang="es-ES" dirty="0" smtClean="0"/>
              <a:t/>
            </a:r>
            <a:br>
              <a:rPr lang="es-ES" dirty="0" smtClean="0"/>
            </a:br>
            <a:r>
              <a:rPr lang="es-ES" dirty="0" smtClean="0"/>
              <a:t/>
            </a:r>
            <a:br>
              <a:rPr lang="es-ES" dirty="0" smtClean="0"/>
            </a:br>
            <a:r>
              <a:rPr lang="es-ES" sz="2800" dirty="0" smtClean="0"/>
              <a:t>Realice </a:t>
            </a:r>
            <a:r>
              <a:rPr lang="es-ES" sz="2800" dirty="0" smtClean="0"/>
              <a:t>el </a:t>
            </a:r>
            <a:r>
              <a:rPr lang="es-ES" sz="2800" dirty="0" smtClean="0"/>
              <a:t>balances de masa de a lo menos </a:t>
            </a:r>
            <a:r>
              <a:rPr lang="es-ES" sz="2800" dirty="0" smtClean="0"/>
              <a:t>1</a:t>
            </a:r>
            <a:r>
              <a:rPr lang="es-ES" sz="2800" dirty="0" smtClean="0"/>
              <a:t> operación que tenga reacción química en su </a:t>
            </a:r>
            <a:r>
              <a:rPr lang="es-ES" sz="2800" dirty="0" smtClean="0"/>
              <a:t>proceso. </a:t>
            </a:r>
            <a:endParaRPr lang="es-ES" dirty="0"/>
          </a:p>
        </p:txBody>
      </p:sp>
      <p:sp>
        <p:nvSpPr>
          <p:cNvPr id="4" name="Text Box 3"/>
          <p:cNvSpPr txBox="1">
            <a:spLocks noChangeArrowheads="1"/>
          </p:cNvSpPr>
          <p:nvPr/>
        </p:nvSpPr>
        <p:spPr bwMode="auto">
          <a:xfrm>
            <a:off x="3755566" y="3571876"/>
            <a:ext cx="1841059" cy="1708160"/>
          </a:xfrm>
          <a:prstGeom prst="rect">
            <a:avLst/>
          </a:prstGeom>
          <a:noFill/>
          <a:ln w="9525">
            <a:solidFill>
              <a:schemeClr val="tx2">
                <a:lumMod val="75000"/>
              </a:schemeClr>
            </a:solidFill>
            <a:miter lim="800000"/>
            <a:headEnd/>
            <a:tailEnd/>
          </a:ln>
          <a:effectLst/>
        </p:spPr>
        <p:txBody>
          <a:bodyPr>
            <a:spAutoFit/>
          </a:bodyPr>
          <a:lstStyle/>
          <a:p>
            <a:pPr algn="ctr">
              <a:spcBef>
                <a:spcPct val="50000"/>
              </a:spcBef>
            </a:pPr>
            <a:endParaRPr lang="es-ES" sz="1000" dirty="0">
              <a:solidFill>
                <a:srgbClr val="A50021"/>
              </a:solidFill>
              <a:latin typeface="Comic Sans MS" pitchFamily="66" charset="0"/>
            </a:endParaRPr>
          </a:p>
          <a:p>
            <a:pPr algn="ctr">
              <a:spcBef>
                <a:spcPct val="50000"/>
              </a:spcBef>
            </a:pPr>
            <a:r>
              <a:rPr lang="es-ES" sz="2000" dirty="0" smtClean="0">
                <a:solidFill>
                  <a:srgbClr val="A50021"/>
                </a:solidFill>
                <a:latin typeface="Comic Sans MS" pitchFamily="66" charset="0"/>
              </a:rPr>
              <a:t>Reactor/</a:t>
            </a:r>
          </a:p>
          <a:p>
            <a:pPr algn="ctr">
              <a:spcBef>
                <a:spcPct val="50000"/>
              </a:spcBef>
            </a:pPr>
            <a:r>
              <a:rPr lang="es-ES" sz="2000" dirty="0" smtClean="0">
                <a:solidFill>
                  <a:srgbClr val="A50021"/>
                </a:solidFill>
                <a:latin typeface="Comic Sans MS" pitchFamily="66" charset="0"/>
              </a:rPr>
              <a:t>Digestor/ Fermentador </a:t>
            </a:r>
            <a:endParaRPr lang="es-ES" sz="2000" dirty="0">
              <a:solidFill>
                <a:srgbClr val="A50021"/>
              </a:solidFill>
              <a:latin typeface="Comic Sans MS" pitchFamily="66" charset="0"/>
            </a:endParaRPr>
          </a:p>
          <a:p>
            <a:pPr algn="ctr">
              <a:spcBef>
                <a:spcPct val="50000"/>
              </a:spcBef>
            </a:pPr>
            <a:endParaRPr lang="es-ES" sz="1000" dirty="0">
              <a:solidFill>
                <a:srgbClr val="A50021"/>
              </a:solidFill>
              <a:latin typeface="Comic Sans MS" pitchFamily="66" charset="0"/>
            </a:endParaRPr>
          </a:p>
        </p:txBody>
      </p:sp>
      <p:sp>
        <p:nvSpPr>
          <p:cNvPr id="5" name="AutoShape 4"/>
          <p:cNvSpPr>
            <a:spLocks noChangeArrowheads="1"/>
          </p:cNvSpPr>
          <p:nvPr/>
        </p:nvSpPr>
        <p:spPr bwMode="auto">
          <a:xfrm>
            <a:off x="2857488" y="4357694"/>
            <a:ext cx="959310" cy="219809"/>
          </a:xfrm>
          <a:prstGeom prst="rightArrow">
            <a:avLst>
              <a:gd name="adj1" fmla="val 50000"/>
              <a:gd name="adj2" fmla="val 93750"/>
            </a:avLst>
          </a:prstGeom>
          <a:solidFill>
            <a:schemeClr val="tx2">
              <a:lumMod val="75000"/>
            </a:schemeClr>
          </a:solidFill>
          <a:ln w="9525">
            <a:solidFill>
              <a:srgbClr val="CC0000"/>
            </a:solidFill>
            <a:miter lim="800000"/>
            <a:headEnd/>
            <a:tailEnd/>
          </a:ln>
          <a:effectLst/>
        </p:spPr>
        <p:txBody>
          <a:bodyPr wrap="none" anchor="ctr"/>
          <a:lstStyle/>
          <a:p>
            <a:endParaRPr lang="es-ES"/>
          </a:p>
        </p:txBody>
      </p:sp>
      <p:sp>
        <p:nvSpPr>
          <p:cNvPr id="6" name="AutoShape 5"/>
          <p:cNvSpPr>
            <a:spLocks noChangeArrowheads="1"/>
          </p:cNvSpPr>
          <p:nvPr/>
        </p:nvSpPr>
        <p:spPr bwMode="auto">
          <a:xfrm>
            <a:off x="5643570" y="4286256"/>
            <a:ext cx="785818" cy="291247"/>
          </a:xfrm>
          <a:prstGeom prst="rightArrow">
            <a:avLst>
              <a:gd name="adj1" fmla="val 50000"/>
              <a:gd name="adj2" fmla="val 37500"/>
            </a:avLst>
          </a:prstGeom>
          <a:solidFill>
            <a:schemeClr val="tx2">
              <a:lumMod val="75000"/>
            </a:schemeClr>
          </a:solidFill>
          <a:ln w="9525">
            <a:solidFill>
              <a:srgbClr val="CC0000"/>
            </a:solidFill>
            <a:miter lim="800000"/>
            <a:headEnd/>
            <a:tailEnd/>
          </a:ln>
          <a:effectLst/>
        </p:spPr>
        <p:txBody>
          <a:bodyPr wrap="none" anchor="ctr"/>
          <a:lstStyle/>
          <a:p>
            <a:endParaRPr lang="es-ES"/>
          </a:p>
        </p:txBody>
      </p:sp>
      <p:sp>
        <p:nvSpPr>
          <p:cNvPr id="7" name="AutoShape 6"/>
          <p:cNvSpPr>
            <a:spLocks noChangeArrowheads="1"/>
          </p:cNvSpPr>
          <p:nvPr/>
        </p:nvSpPr>
        <p:spPr bwMode="auto">
          <a:xfrm>
            <a:off x="4572000" y="5286388"/>
            <a:ext cx="224519" cy="494571"/>
          </a:xfrm>
          <a:prstGeom prst="downArrow">
            <a:avLst>
              <a:gd name="adj1" fmla="val 50000"/>
              <a:gd name="adj2" fmla="val 45000"/>
            </a:avLst>
          </a:prstGeom>
          <a:solidFill>
            <a:schemeClr val="tx2">
              <a:lumMod val="75000"/>
            </a:schemeClr>
          </a:solidFill>
          <a:ln w="9525">
            <a:solidFill>
              <a:schemeClr val="tx1"/>
            </a:solidFill>
            <a:miter lim="800000"/>
            <a:headEnd/>
            <a:tailEnd/>
          </a:ln>
          <a:effectLst/>
        </p:spPr>
        <p:txBody>
          <a:bodyPr wrap="none" anchor="ctr"/>
          <a:lstStyle/>
          <a:p>
            <a:endParaRPr lang="es-ES"/>
          </a:p>
        </p:txBody>
      </p:sp>
      <p:sp>
        <p:nvSpPr>
          <p:cNvPr id="14" name="13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43050"/>
          <a:ext cx="8401080" cy="50006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1 Título"/>
          <p:cNvSpPr txBox="1">
            <a:spLocks/>
          </p:cNvSpPr>
          <p:nvPr/>
        </p:nvSpPr>
        <p:spPr>
          <a:xfrm>
            <a:off x="428596" y="714356"/>
            <a:ext cx="4000528"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lnSpcReduction="10000"/>
          </a:bodyPr>
          <a:lstStyle/>
          <a:p>
            <a:pPr fontAlgn="auto">
              <a:spcAft>
                <a:spcPts val="0"/>
              </a:spcAft>
              <a:defRPr/>
            </a:pPr>
            <a:r>
              <a:rPr lang="es-MX" sz="3600" dirty="0">
                <a:solidFill>
                  <a:schemeClr val="tx1"/>
                </a:solidFill>
              </a:rPr>
              <a:t> </a:t>
            </a:r>
            <a:r>
              <a:rPr lang="es-MX" sz="3300" dirty="0">
                <a:solidFill>
                  <a:schemeClr val="tx1"/>
                </a:solidFill>
              </a:rPr>
              <a:t>Objetivos Específicos</a:t>
            </a:r>
            <a:endParaRPr lang="es-ES" sz="3300" dirty="0">
              <a:solidFill>
                <a:schemeClr val="tx1"/>
              </a:solidFill>
            </a:endParaRPr>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85720" y="571480"/>
            <a:ext cx="1928826"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lnSpcReduction="10000"/>
          </a:bodyPr>
          <a:lstStyle/>
          <a:p>
            <a:pPr fontAlgn="auto">
              <a:spcAft>
                <a:spcPts val="0"/>
              </a:spcAft>
              <a:defRPr/>
            </a:pPr>
            <a:r>
              <a:rPr lang="es-CL" sz="3600" dirty="0"/>
              <a:t> </a:t>
            </a:r>
            <a:r>
              <a:rPr lang="es-CL" sz="3600" dirty="0">
                <a:solidFill>
                  <a:schemeClr val="tx1"/>
                </a:solidFill>
              </a:rPr>
              <a:t> </a:t>
            </a:r>
            <a:r>
              <a:rPr lang="es-CL" sz="3300" dirty="0">
                <a:solidFill>
                  <a:schemeClr val="tx1"/>
                </a:solidFill>
              </a:rPr>
              <a:t>Agenda</a:t>
            </a:r>
            <a:endParaRPr lang="es-ES" sz="3300" dirty="0">
              <a:solidFill>
                <a:schemeClr val="tx1"/>
              </a:solidFill>
            </a:endParaRPr>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6 Rectángulo"/>
          <p:cNvSpPr/>
          <p:nvPr/>
        </p:nvSpPr>
        <p:spPr>
          <a:xfrm>
            <a:off x="0" y="6597352"/>
            <a:ext cx="9144000" cy="260649"/>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 name="7 CuadroTexto"/>
          <p:cNvSpPr txBox="1"/>
          <p:nvPr/>
        </p:nvSpPr>
        <p:spPr>
          <a:xfrm>
            <a:off x="0" y="6597353"/>
            <a:ext cx="9144000" cy="276999"/>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s-ES" sz="1200" dirty="0" smtClean="0"/>
              <a:t>Diseño de procesos para la producción de Biocombustibles </a:t>
            </a:r>
            <a:r>
              <a:rPr lang="es-CL" sz="1200" b="1" dirty="0" smtClean="0">
                <a:solidFill>
                  <a:schemeClr val="bg1"/>
                </a:solidFill>
                <a:latin typeface="Arial" pitchFamily="34" charset="0"/>
                <a:ea typeface="Linux Libertine" pitchFamily="2" charset="0"/>
                <a:cs typeface="Arial" pitchFamily="34" charset="0"/>
              </a:rPr>
              <a:t>	</a:t>
            </a:r>
            <a:endParaRPr lang="es-CL" sz="1200" b="1" dirty="0">
              <a:solidFill>
                <a:schemeClr val="bg1"/>
              </a:solidFill>
              <a:latin typeface="Arial" pitchFamily="34" charset="0"/>
              <a:ea typeface="Linux Libertine" pitchFamily="2" charset="0"/>
              <a:cs typeface="Arial" pitchFamily="34" charset="0"/>
            </a:endParaRPr>
          </a:p>
        </p:txBody>
      </p:sp>
      <p:graphicFrame>
        <p:nvGraphicFramePr>
          <p:cNvPr id="11" name="10 Diagrama"/>
          <p:cNvGraphicFramePr/>
          <p:nvPr/>
        </p:nvGraphicFramePr>
        <p:xfrm>
          <a:off x="7143768" y="0"/>
          <a:ext cx="2000232" cy="64293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Rectángulo"/>
          <p:cNvSpPr/>
          <p:nvPr/>
        </p:nvSpPr>
        <p:spPr>
          <a:xfrm>
            <a:off x="1142976" y="357166"/>
            <a:ext cx="1502334" cy="646331"/>
          </a:xfrm>
          <a:prstGeom prst="rect">
            <a:avLst/>
          </a:prstGeom>
        </p:spPr>
        <p:txBody>
          <a:bodyPr wrap="none">
            <a:spAutoFit/>
          </a:bodyPr>
          <a:lstStyle/>
          <a:p>
            <a:pPr>
              <a:defRPr/>
            </a:pPr>
            <a:r>
              <a:rPr lang="es-MX" sz="1600" dirty="0" smtClean="0"/>
              <a:t> </a:t>
            </a:r>
            <a:r>
              <a:rPr lang="es-ES" sz="2000" dirty="0" smtClean="0">
                <a:solidFill>
                  <a:schemeClr val="accent1"/>
                </a:solidFill>
                <a:latin typeface="Tahoma" pitchFamily="34" charset="0"/>
              </a:rPr>
              <a:t>Actividades</a:t>
            </a:r>
            <a:endParaRPr lang="es-ES" dirty="0" smtClean="0">
              <a:solidFill>
                <a:schemeClr val="accent1"/>
              </a:solidFill>
              <a:latin typeface="Tahoma" pitchFamily="34" charset="0"/>
            </a:endParaRPr>
          </a:p>
          <a:p>
            <a:pPr fontAlgn="auto">
              <a:spcAft>
                <a:spcPts val="0"/>
              </a:spcAft>
              <a:defRPr/>
            </a:pPr>
            <a:endParaRPr lang="es-ES" sz="1600" dirty="0"/>
          </a:p>
        </p:txBody>
      </p:sp>
      <p:graphicFrame>
        <p:nvGraphicFramePr>
          <p:cNvPr id="9" name="8 Tabla"/>
          <p:cNvGraphicFramePr>
            <a:graphicFrameLocks noGrp="1"/>
          </p:cNvGraphicFramePr>
          <p:nvPr/>
        </p:nvGraphicFramePr>
        <p:xfrm>
          <a:off x="0" y="857232"/>
          <a:ext cx="6786577" cy="6125318"/>
        </p:xfrm>
        <a:graphic>
          <a:graphicData uri="http://schemas.openxmlformats.org/drawingml/2006/table">
            <a:tbl>
              <a:tblPr firstRow="1" bandRow="1">
                <a:tableStyleId>{5C22544A-7EE6-4342-B048-85BDC9FD1C3A}</a:tableStyleId>
              </a:tblPr>
              <a:tblGrid>
                <a:gridCol w="962960"/>
                <a:gridCol w="962960"/>
                <a:gridCol w="4860657"/>
              </a:tblGrid>
              <a:tr h="358636">
                <a:tc>
                  <a:txBody>
                    <a:bodyPr/>
                    <a:lstStyle/>
                    <a:p>
                      <a:r>
                        <a:rPr lang="es-ES" dirty="0" smtClean="0"/>
                        <a:t>Semana</a:t>
                      </a:r>
                      <a:endParaRPr lang="es-ES" dirty="0"/>
                    </a:p>
                  </a:txBody>
                  <a:tcPr/>
                </a:tc>
                <a:tc>
                  <a:txBody>
                    <a:bodyPr/>
                    <a:lstStyle/>
                    <a:p>
                      <a:r>
                        <a:rPr lang="es-ES" dirty="0" smtClean="0"/>
                        <a:t>Fecha</a:t>
                      </a:r>
                      <a:endParaRPr lang="es-ES" dirty="0"/>
                    </a:p>
                  </a:txBody>
                  <a:tcPr/>
                </a:tc>
                <a:tc>
                  <a:txBody>
                    <a:bodyPr/>
                    <a:lstStyle/>
                    <a:p>
                      <a:pPr algn="ctr"/>
                      <a:r>
                        <a:rPr lang="es-ES" dirty="0" smtClean="0"/>
                        <a:t>Actividad</a:t>
                      </a:r>
                      <a:endParaRPr lang="es-ES" dirty="0"/>
                    </a:p>
                  </a:txBody>
                  <a:tcPr/>
                </a:tc>
              </a:tr>
              <a:tr h="334775">
                <a:tc>
                  <a:txBody>
                    <a:bodyPr/>
                    <a:lstStyle/>
                    <a:p>
                      <a:r>
                        <a:rPr lang="es-ES" sz="1400" dirty="0" smtClean="0">
                          <a:solidFill>
                            <a:schemeClr val="accent2"/>
                          </a:solidFill>
                        </a:rPr>
                        <a:t>1</a:t>
                      </a:r>
                      <a:endParaRPr lang="es-ES" sz="1400" dirty="0">
                        <a:solidFill>
                          <a:schemeClr val="accent2"/>
                        </a:solidFill>
                      </a:endParaRPr>
                    </a:p>
                  </a:txBody>
                  <a:tcPr/>
                </a:tc>
                <a:tc>
                  <a:txBody>
                    <a:bodyPr/>
                    <a:lstStyle/>
                    <a:p>
                      <a:r>
                        <a:rPr lang="es-ES" sz="1400" dirty="0" smtClean="0">
                          <a:solidFill>
                            <a:schemeClr val="accent2"/>
                          </a:solidFill>
                        </a:rPr>
                        <a:t>8-Marzo</a:t>
                      </a:r>
                      <a:endParaRPr lang="es-ES" sz="1400" dirty="0">
                        <a:solidFill>
                          <a:schemeClr val="accent2"/>
                        </a:solidFill>
                      </a:endParaRPr>
                    </a:p>
                  </a:txBody>
                  <a:tcPr/>
                </a:tc>
                <a:tc>
                  <a:txBody>
                    <a:bodyPr/>
                    <a:lstStyle/>
                    <a:p>
                      <a:r>
                        <a:rPr lang="es-ES" sz="1400" dirty="0" smtClean="0">
                          <a:solidFill>
                            <a:schemeClr val="accent1"/>
                          </a:solidFill>
                        </a:rPr>
                        <a:t>Introducción-Formación de grupos-Presentaciones (</a:t>
                      </a:r>
                      <a:r>
                        <a:rPr lang="es-ES" sz="1400" dirty="0" err="1" smtClean="0">
                          <a:solidFill>
                            <a:schemeClr val="accent1"/>
                          </a:solidFill>
                        </a:rPr>
                        <a:t>mel</a:t>
                      </a:r>
                      <a:r>
                        <a:rPr lang="es-ES" sz="1400" dirty="0" smtClean="0">
                          <a:solidFill>
                            <a:schemeClr val="accent1"/>
                          </a:solidFill>
                        </a:rPr>
                        <a:t>)</a:t>
                      </a:r>
                      <a:endParaRPr lang="es-ES" sz="1400" dirty="0">
                        <a:solidFill>
                          <a:schemeClr val="accent1"/>
                        </a:solidFill>
                      </a:endParaRPr>
                    </a:p>
                  </a:txBody>
                  <a:tcPr/>
                </a:tc>
              </a:tr>
              <a:tr h="334775">
                <a:tc>
                  <a:txBody>
                    <a:bodyPr/>
                    <a:lstStyle/>
                    <a:p>
                      <a:r>
                        <a:rPr lang="es-ES" sz="1400" dirty="0" smtClean="0">
                          <a:solidFill>
                            <a:schemeClr val="accent2"/>
                          </a:solidFill>
                        </a:rPr>
                        <a:t>2</a:t>
                      </a:r>
                      <a:endParaRPr lang="es-ES" sz="1400" dirty="0">
                        <a:solidFill>
                          <a:schemeClr val="accent2"/>
                        </a:solidFill>
                      </a:endParaRPr>
                    </a:p>
                  </a:txBody>
                  <a:tcPr/>
                </a:tc>
                <a:tc>
                  <a:txBody>
                    <a:bodyPr/>
                    <a:lstStyle/>
                    <a:p>
                      <a:r>
                        <a:rPr lang="es-ES" sz="1400" dirty="0" smtClean="0">
                          <a:solidFill>
                            <a:schemeClr val="accent2"/>
                          </a:solidFill>
                        </a:rPr>
                        <a:t>15-Marzo</a:t>
                      </a:r>
                      <a:endParaRPr lang="es-ES" sz="1400" dirty="0">
                        <a:solidFill>
                          <a:schemeClr val="accent2"/>
                        </a:solidFill>
                      </a:endParaRPr>
                    </a:p>
                  </a:txBody>
                  <a:tcPr/>
                </a:tc>
                <a:tc>
                  <a:txBody>
                    <a:bodyPr/>
                    <a:lstStyle/>
                    <a:p>
                      <a:r>
                        <a:rPr lang="es-ES" sz="1400" dirty="0" smtClean="0">
                          <a:solidFill>
                            <a:schemeClr val="accent1"/>
                          </a:solidFill>
                        </a:rPr>
                        <a:t>Concepto</a:t>
                      </a:r>
                      <a:r>
                        <a:rPr lang="es-ES" sz="1400" baseline="0" dirty="0" smtClean="0">
                          <a:solidFill>
                            <a:schemeClr val="accent1"/>
                          </a:solidFill>
                        </a:rPr>
                        <a:t> de Biomasa-Presentaciones (os)</a:t>
                      </a:r>
                      <a:endParaRPr lang="es-ES" sz="1400" dirty="0">
                        <a:solidFill>
                          <a:schemeClr val="accent1"/>
                        </a:solidFill>
                      </a:endParaRPr>
                    </a:p>
                  </a:txBody>
                  <a:tcPr/>
                </a:tc>
              </a:tr>
              <a:tr h="334775">
                <a:tc>
                  <a:txBody>
                    <a:bodyPr/>
                    <a:lstStyle/>
                    <a:p>
                      <a:r>
                        <a:rPr lang="es-ES" sz="1400" dirty="0" smtClean="0">
                          <a:solidFill>
                            <a:schemeClr val="accent2"/>
                          </a:solidFill>
                        </a:rPr>
                        <a:t>3</a:t>
                      </a:r>
                      <a:endParaRPr lang="es-ES" sz="1400" dirty="0">
                        <a:solidFill>
                          <a:schemeClr val="accent2"/>
                        </a:solidFill>
                      </a:endParaRPr>
                    </a:p>
                  </a:txBody>
                  <a:tcPr/>
                </a:tc>
                <a:tc>
                  <a:txBody>
                    <a:bodyPr/>
                    <a:lstStyle/>
                    <a:p>
                      <a:r>
                        <a:rPr lang="es-ES" sz="1400" dirty="0" smtClean="0">
                          <a:solidFill>
                            <a:schemeClr val="accent2"/>
                          </a:solidFill>
                        </a:rPr>
                        <a:t>22-Marzo</a:t>
                      </a:r>
                      <a:endParaRPr lang="es-ES" sz="1400" dirty="0">
                        <a:solidFill>
                          <a:schemeClr val="accent2"/>
                        </a:solidFill>
                      </a:endParaRPr>
                    </a:p>
                  </a:txBody>
                  <a:tcPr/>
                </a:tc>
                <a:tc>
                  <a:txBody>
                    <a:bodyPr/>
                    <a:lstStyle/>
                    <a:p>
                      <a:r>
                        <a:rPr lang="es-ES" dirty="0" smtClean="0">
                          <a:solidFill>
                            <a:schemeClr val="accent1"/>
                          </a:solidFill>
                        </a:rPr>
                        <a:t>-</a:t>
                      </a:r>
                      <a:endParaRPr lang="es-ES" dirty="0">
                        <a:solidFill>
                          <a:schemeClr val="accent1"/>
                        </a:solidFill>
                      </a:endParaRPr>
                    </a:p>
                  </a:txBody>
                  <a:tcPr/>
                </a:tc>
              </a:tr>
              <a:tr h="334775">
                <a:tc>
                  <a:txBody>
                    <a:bodyPr/>
                    <a:lstStyle/>
                    <a:p>
                      <a:r>
                        <a:rPr lang="es-ES" sz="1400" dirty="0" smtClean="0">
                          <a:solidFill>
                            <a:schemeClr val="accent2"/>
                          </a:solidFill>
                        </a:rPr>
                        <a:t>4</a:t>
                      </a:r>
                      <a:endParaRPr lang="es-ES" sz="1400" dirty="0">
                        <a:solidFill>
                          <a:schemeClr val="accent2"/>
                        </a:solidFill>
                      </a:endParaRPr>
                    </a:p>
                  </a:txBody>
                  <a:tcPr/>
                </a:tc>
                <a:tc>
                  <a:txBody>
                    <a:bodyPr/>
                    <a:lstStyle/>
                    <a:p>
                      <a:r>
                        <a:rPr lang="es-ES" sz="1400" dirty="0" smtClean="0">
                          <a:solidFill>
                            <a:schemeClr val="accent2"/>
                          </a:solidFill>
                        </a:rPr>
                        <a:t>29-Marzo</a:t>
                      </a:r>
                      <a:endParaRPr lang="es-ES" sz="1400" dirty="0">
                        <a:solidFill>
                          <a:schemeClr val="accent2"/>
                        </a:solidFill>
                      </a:endParaRPr>
                    </a:p>
                  </a:txBody>
                  <a:tcPr/>
                </a:tc>
                <a:tc>
                  <a:txBody>
                    <a:bodyPr/>
                    <a:lstStyle/>
                    <a:p>
                      <a:r>
                        <a:rPr lang="es-ES" sz="1400" dirty="0" smtClean="0">
                          <a:solidFill>
                            <a:schemeClr val="accent1"/>
                          </a:solidFill>
                        </a:rPr>
                        <a:t>Biodiesel y Biogás (os)</a:t>
                      </a:r>
                      <a:endParaRPr lang="es-ES" sz="1400" dirty="0">
                        <a:solidFill>
                          <a:schemeClr val="accent1"/>
                        </a:solidFill>
                      </a:endParaRPr>
                    </a:p>
                  </a:txBody>
                  <a:tcPr/>
                </a:tc>
              </a:tr>
              <a:tr h="334775">
                <a:tc>
                  <a:txBody>
                    <a:bodyPr/>
                    <a:lstStyle/>
                    <a:p>
                      <a:r>
                        <a:rPr lang="es-ES" sz="1400" kern="1200" dirty="0" smtClean="0">
                          <a:solidFill>
                            <a:schemeClr val="accent2"/>
                          </a:solidFill>
                          <a:latin typeface="+mn-lt"/>
                          <a:ea typeface="+mn-ea"/>
                          <a:cs typeface="+mn-cs"/>
                        </a:rPr>
                        <a:t>5</a:t>
                      </a:r>
                      <a:endParaRPr lang="es-ES" sz="1400" kern="1200" dirty="0">
                        <a:solidFill>
                          <a:schemeClr val="accent2"/>
                        </a:solidFill>
                        <a:latin typeface="+mn-lt"/>
                        <a:ea typeface="+mn-ea"/>
                        <a:cs typeface="+mn-cs"/>
                      </a:endParaRPr>
                    </a:p>
                  </a:txBody>
                  <a:tcPr/>
                </a:tc>
                <a:tc>
                  <a:txBody>
                    <a:bodyPr/>
                    <a:lstStyle/>
                    <a:p>
                      <a:r>
                        <a:rPr lang="es-ES" sz="1400" kern="1200" dirty="0" smtClean="0">
                          <a:solidFill>
                            <a:schemeClr val="accent2"/>
                          </a:solidFill>
                          <a:latin typeface="+mn-lt"/>
                          <a:ea typeface="+mn-ea"/>
                          <a:cs typeface="+mn-cs"/>
                        </a:rPr>
                        <a:t>5-Abril</a:t>
                      </a:r>
                      <a:endParaRPr lang="es-ES" sz="1400" kern="1200" dirty="0">
                        <a:solidFill>
                          <a:schemeClr val="accent2"/>
                        </a:solidFill>
                        <a:latin typeface="+mn-lt"/>
                        <a:ea typeface="+mn-ea"/>
                        <a:cs typeface="+mn-cs"/>
                      </a:endParaRPr>
                    </a:p>
                  </a:txBody>
                  <a:tcPr/>
                </a:tc>
                <a:tc>
                  <a:txBody>
                    <a:bodyPr/>
                    <a:lstStyle/>
                    <a:p>
                      <a:r>
                        <a:rPr lang="es-ES" sz="1400" dirty="0" smtClean="0">
                          <a:solidFill>
                            <a:schemeClr val="accent1"/>
                          </a:solidFill>
                        </a:rPr>
                        <a:t>Bioetanol y </a:t>
                      </a:r>
                      <a:r>
                        <a:rPr lang="es-ES" sz="1400" dirty="0" err="1" smtClean="0">
                          <a:solidFill>
                            <a:schemeClr val="accent1"/>
                          </a:solidFill>
                        </a:rPr>
                        <a:t>Biobutanol</a:t>
                      </a:r>
                      <a:r>
                        <a:rPr lang="es-ES" sz="1400" dirty="0" smtClean="0">
                          <a:solidFill>
                            <a:schemeClr val="accent1"/>
                          </a:solidFill>
                        </a:rPr>
                        <a:t> – Selección del Tema (os)</a:t>
                      </a:r>
                      <a:endParaRPr lang="es-ES" sz="1400" dirty="0">
                        <a:solidFill>
                          <a:schemeClr val="accent1"/>
                        </a:solidFill>
                      </a:endParaRPr>
                    </a:p>
                  </a:txBody>
                  <a:tcPr/>
                </a:tc>
              </a:tr>
              <a:tr h="334775">
                <a:tc>
                  <a:txBody>
                    <a:bodyPr/>
                    <a:lstStyle/>
                    <a:p>
                      <a:r>
                        <a:rPr lang="es-ES" sz="1400" kern="1200" dirty="0" smtClean="0">
                          <a:solidFill>
                            <a:schemeClr val="accent2"/>
                          </a:solidFill>
                          <a:latin typeface="+mn-lt"/>
                          <a:ea typeface="+mn-ea"/>
                          <a:cs typeface="+mn-cs"/>
                        </a:rPr>
                        <a:t>6</a:t>
                      </a:r>
                      <a:endParaRPr lang="es-ES" sz="1400" kern="1200" dirty="0">
                        <a:solidFill>
                          <a:schemeClr val="accent2"/>
                        </a:solidFill>
                        <a:latin typeface="+mn-lt"/>
                        <a:ea typeface="+mn-ea"/>
                        <a:cs typeface="+mn-cs"/>
                      </a:endParaRPr>
                    </a:p>
                  </a:txBody>
                  <a:tcPr/>
                </a:tc>
                <a:tc>
                  <a:txBody>
                    <a:bodyPr/>
                    <a:lstStyle/>
                    <a:p>
                      <a:r>
                        <a:rPr lang="es-ES" sz="1400" kern="1200" dirty="0" smtClean="0">
                          <a:solidFill>
                            <a:schemeClr val="accent2"/>
                          </a:solidFill>
                          <a:latin typeface="+mn-lt"/>
                          <a:ea typeface="+mn-ea"/>
                          <a:cs typeface="+mn-cs"/>
                        </a:rPr>
                        <a:t>12-Abril</a:t>
                      </a:r>
                      <a:endParaRPr lang="es-ES" sz="1400" kern="1200" dirty="0">
                        <a:solidFill>
                          <a:schemeClr val="accent2"/>
                        </a:solidFill>
                        <a:latin typeface="+mn-lt"/>
                        <a:ea typeface="+mn-ea"/>
                        <a:cs typeface="+mn-cs"/>
                      </a:endParaRPr>
                    </a:p>
                  </a:txBody>
                  <a:tcPr/>
                </a:tc>
                <a:tc>
                  <a:txBody>
                    <a:bodyPr/>
                    <a:lstStyle/>
                    <a:p>
                      <a:r>
                        <a:rPr lang="es-ES" sz="1400" kern="1200" dirty="0" smtClean="0">
                          <a:solidFill>
                            <a:schemeClr val="accent1"/>
                          </a:solidFill>
                          <a:latin typeface="+mn-lt"/>
                          <a:ea typeface="+mn-ea"/>
                          <a:cs typeface="+mn-cs"/>
                        </a:rPr>
                        <a:t>Elaboración de Informes (</a:t>
                      </a:r>
                      <a:r>
                        <a:rPr lang="es-ES" sz="1400" kern="1200" dirty="0" err="1" smtClean="0">
                          <a:solidFill>
                            <a:schemeClr val="accent1"/>
                          </a:solidFill>
                          <a:latin typeface="+mn-lt"/>
                          <a:ea typeface="+mn-ea"/>
                          <a:cs typeface="+mn-cs"/>
                        </a:rPr>
                        <a:t>mel</a:t>
                      </a:r>
                      <a:r>
                        <a:rPr lang="es-ES" sz="1400" kern="1200" dirty="0" smtClean="0">
                          <a:solidFill>
                            <a:schemeClr val="accent1"/>
                          </a:solidFill>
                          <a:latin typeface="+mn-lt"/>
                          <a:ea typeface="+mn-ea"/>
                          <a:cs typeface="+mn-cs"/>
                        </a:rPr>
                        <a:t>)</a:t>
                      </a:r>
                      <a:endParaRPr lang="es-ES" sz="1400" kern="1200" dirty="0">
                        <a:solidFill>
                          <a:schemeClr val="accent1"/>
                        </a:solidFill>
                        <a:latin typeface="+mn-lt"/>
                        <a:ea typeface="+mn-ea"/>
                        <a:cs typeface="+mn-cs"/>
                      </a:endParaRPr>
                    </a:p>
                  </a:txBody>
                  <a:tcPr/>
                </a:tc>
              </a:tr>
              <a:tr h="523563">
                <a:tc>
                  <a:txBody>
                    <a:bodyPr/>
                    <a:lstStyle/>
                    <a:p>
                      <a:r>
                        <a:rPr lang="es-ES" sz="1400" kern="1200" dirty="0" smtClean="0">
                          <a:solidFill>
                            <a:schemeClr val="accent2"/>
                          </a:solidFill>
                          <a:latin typeface="+mn-lt"/>
                          <a:ea typeface="+mn-ea"/>
                          <a:cs typeface="+mn-cs"/>
                        </a:rPr>
                        <a:t>7</a:t>
                      </a:r>
                      <a:endParaRPr lang="es-ES" sz="1400" kern="1200" dirty="0">
                        <a:solidFill>
                          <a:schemeClr val="accent2"/>
                        </a:solidFill>
                        <a:latin typeface="+mn-lt"/>
                        <a:ea typeface="+mn-ea"/>
                        <a:cs typeface="+mn-cs"/>
                      </a:endParaRPr>
                    </a:p>
                  </a:txBody>
                  <a:tcPr/>
                </a:tc>
                <a:tc>
                  <a:txBody>
                    <a:bodyPr/>
                    <a:lstStyle/>
                    <a:p>
                      <a:r>
                        <a:rPr lang="es-ES" sz="1400" kern="1200" dirty="0" smtClean="0">
                          <a:solidFill>
                            <a:schemeClr val="accent2"/>
                          </a:solidFill>
                          <a:latin typeface="+mn-lt"/>
                          <a:ea typeface="+mn-ea"/>
                          <a:cs typeface="+mn-cs"/>
                        </a:rPr>
                        <a:t>19-Abril</a:t>
                      </a:r>
                      <a:endParaRPr lang="es-ES" sz="1400" kern="1200" dirty="0">
                        <a:solidFill>
                          <a:schemeClr val="accent2"/>
                        </a:solidFill>
                        <a:latin typeface="+mn-lt"/>
                        <a:ea typeface="+mn-ea"/>
                        <a:cs typeface="+mn-cs"/>
                      </a:endParaRPr>
                    </a:p>
                  </a:txBody>
                  <a:tcPr/>
                </a:tc>
                <a:tc>
                  <a:txBody>
                    <a:bodyPr/>
                    <a:lstStyle/>
                    <a:p>
                      <a:r>
                        <a:rPr lang="es-ES" sz="1400" kern="1200" dirty="0" smtClean="0">
                          <a:solidFill>
                            <a:schemeClr val="accent1"/>
                          </a:solidFill>
                          <a:latin typeface="+mn-lt"/>
                          <a:ea typeface="+mn-ea"/>
                          <a:cs typeface="+mn-cs"/>
                        </a:rPr>
                        <a:t>Informe 1-Descripcion del Biocombustible y Presentaciones (equipo)</a:t>
                      </a:r>
                      <a:endParaRPr lang="es-ES" sz="1400" kern="1200" dirty="0">
                        <a:solidFill>
                          <a:schemeClr val="accent1"/>
                        </a:solidFill>
                        <a:latin typeface="+mn-lt"/>
                        <a:ea typeface="+mn-ea"/>
                        <a:cs typeface="+mn-cs"/>
                      </a:endParaRPr>
                    </a:p>
                  </a:txBody>
                  <a:tcPr/>
                </a:tc>
              </a:tr>
              <a:tr h="334775">
                <a:tc>
                  <a:txBody>
                    <a:bodyPr/>
                    <a:lstStyle/>
                    <a:p>
                      <a:r>
                        <a:rPr lang="es-ES" sz="1400" kern="1200" dirty="0" smtClean="0">
                          <a:solidFill>
                            <a:schemeClr val="accent2"/>
                          </a:solidFill>
                          <a:latin typeface="+mn-lt"/>
                          <a:ea typeface="+mn-ea"/>
                          <a:cs typeface="+mn-cs"/>
                        </a:rPr>
                        <a:t>8</a:t>
                      </a:r>
                      <a:endParaRPr lang="es-ES" sz="1400" kern="1200" dirty="0">
                        <a:solidFill>
                          <a:schemeClr val="accent2"/>
                        </a:solidFill>
                        <a:latin typeface="+mn-lt"/>
                        <a:ea typeface="+mn-ea"/>
                        <a:cs typeface="+mn-cs"/>
                      </a:endParaRPr>
                    </a:p>
                  </a:txBody>
                  <a:tcPr/>
                </a:tc>
                <a:tc>
                  <a:txBody>
                    <a:bodyPr/>
                    <a:lstStyle/>
                    <a:p>
                      <a:r>
                        <a:rPr lang="es-ES" sz="1400" kern="1200" dirty="0" smtClean="0">
                          <a:solidFill>
                            <a:schemeClr val="accent2"/>
                          </a:solidFill>
                          <a:latin typeface="+mn-lt"/>
                          <a:ea typeface="+mn-ea"/>
                          <a:cs typeface="+mn-cs"/>
                        </a:rPr>
                        <a:t>26-Abril</a:t>
                      </a:r>
                      <a:endParaRPr lang="es-ES" sz="1400" kern="1200" dirty="0">
                        <a:solidFill>
                          <a:schemeClr val="accent2"/>
                        </a:solidFill>
                        <a:latin typeface="+mn-lt"/>
                        <a:ea typeface="+mn-ea"/>
                        <a:cs typeface="+mn-cs"/>
                      </a:endParaRPr>
                    </a:p>
                  </a:txBody>
                  <a:tcPr/>
                </a:tc>
                <a:tc>
                  <a:txBody>
                    <a:bodyPr/>
                    <a:lstStyle/>
                    <a:p>
                      <a:r>
                        <a:rPr lang="es-ES" sz="1400" kern="1200" dirty="0" smtClean="0">
                          <a:solidFill>
                            <a:schemeClr val="accent1"/>
                          </a:solidFill>
                          <a:latin typeface="+mn-lt"/>
                          <a:ea typeface="+mn-ea"/>
                          <a:cs typeface="+mn-cs"/>
                        </a:rPr>
                        <a:t>Introducción al Diseño conceptual de Procesos (</a:t>
                      </a:r>
                      <a:r>
                        <a:rPr lang="es-ES" sz="1400" kern="1200" dirty="0" err="1" smtClean="0">
                          <a:solidFill>
                            <a:schemeClr val="accent1"/>
                          </a:solidFill>
                          <a:latin typeface="+mn-lt"/>
                          <a:ea typeface="+mn-ea"/>
                          <a:cs typeface="+mn-cs"/>
                        </a:rPr>
                        <a:t>mel</a:t>
                      </a:r>
                      <a:r>
                        <a:rPr lang="es-ES" sz="1400" kern="1200" dirty="0" smtClean="0">
                          <a:solidFill>
                            <a:schemeClr val="accent1"/>
                          </a:solidFill>
                          <a:latin typeface="+mn-lt"/>
                          <a:ea typeface="+mn-ea"/>
                          <a:cs typeface="+mn-cs"/>
                        </a:rPr>
                        <a:t>)</a:t>
                      </a:r>
                      <a:endParaRPr lang="es-ES" sz="1400" kern="1200" dirty="0">
                        <a:solidFill>
                          <a:schemeClr val="accent1"/>
                        </a:solidFill>
                        <a:latin typeface="+mn-lt"/>
                        <a:ea typeface="+mn-ea"/>
                        <a:cs typeface="+mn-cs"/>
                      </a:endParaRPr>
                    </a:p>
                  </a:txBody>
                  <a:tcPr/>
                </a:tc>
              </a:tr>
              <a:tr h="3347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9</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3-Mayo</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kern="1200" dirty="0" smtClean="0">
                          <a:solidFill>
                            <a:schemeClr val="tx2">
                              <a:lumMod val="60000"/>
                              <a:lumOff val="40000"/>
                            </a:schemeClr>
                          </a:solidFill>
                          <a:latin typeface="+mn-lt"/>
                          <a:ea typeface="+mn-ea"/>
                          <a:cs typeface="+mn-cs"/>
                        </a:rPr>
                        <a:t>Elaboración de diagramas de entrada y salida  y Balances de masa sin reacción química</a:t>
                      </a:r>
                      <a:endParaRPr lang="es-ES" sz="1400" kern="1200" dirty="0">
                        <a:solidFill>
                          <a:schemeClr val="tx2">
                            <a:lumMod val="60000"/>
                            <a:lumOff val="40000"/>
                          </a:schemeClr>
                        </a:solidFill>
                        <a:latin typeface="+mn-lt"/>
                        <a:ea typeface="+mn-ea"/>
                        <a:cs typeface="+mn-cs"/>
                      </a:endParaRPr>
                    </a:p>
                  </a:txBody>
                  <a:tcPr/>
                </a:tc>
              </a:tr>
              <a:tr h="3347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10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10-Mayo</a:t>
                      </a:r>
                    </a:p>
                  </a:txBody>
                  <a:tcPr/>
                </a:tc>
                <a:tc>
                  <a:txBody>
                    <a:bodyPr/>
                    <a:lstStyle/>
                    <a:p>
                      <a:r>
                        <a:rPr lang="es-ES" sz="1400" dirty="0" smtClean="0">
                          <a:solidFill>
                            <a:schemeClr val="accent2"/>
                          </a:solidFill>
                        </a:rPr>
                        <a:t>Balance</a:t>
                      </a:r>
                      <a:r>
                        <a:rPr lang="es-ES" sz="1400" baseline="0" dirty="0" smtClean="0">
                          <a:solidFill>
                            <a:schemeClr val="accent2"/>
                          </a:solidFill>
                        </a:rPr>
                        <a:t> de Masa </a:t>
                      </a:r>
                      <a:r>
                        <a:rPr lang="es-ES" sz="1400" baseline="0" dirty="0" smtClean="0">
                          <a:solidFill>
                            <a:schemeClr val="accent2"/>
                          </a:solidFill>
                        </a:rPr>
                        <a:t>con </a:t>
                      </a:r>
                      <a:r>
                        <a:rPr lang="es-ES" sz="1400" baseline="0" dirty="0" smtClean="0">
                          <a:solidFill>
                            <a:schemeClr val="accent2"/>
                          </a:solidFill>
                        </a:rPr>
                        <a:t>reacción Química (</a:t>
                      </a:r>
                      <a:r>
                        <a:rPr lang="es-ES" sz="1400" baseline="0" dirty="0" err="1" smtClean="0">
                          <a:solidFill>
                            <a:schemeClr val="accent2"/>
                          </a:solidFill>
                        </a:rPr>
                        <a:t>mel</a:t>
                      </a:r>
                      <a:r>
                        <a:rPr lang="es-ES" sz="1400" baseline="0" dirty="0" smtClean="0">
                          <a:solidFill>
                            <a:schemeClr val="accent2"/>
                          </a:solidFill>
                        </a:rPr>
                        <a:t>)  e Informe 2</a:t>
                      </a:r>
                      <a:endParaRPr lang="es-ES" sz="1400" dirty="0">
                        <a:solidFill>
                          <a:schemeClr val="accent2"/>
                        </a:solidFill>
                      </a:endParaRPr>
                    </a:p>
                  </a:txBody>
                  <a:tcPr/>
                </a:tc>
              </a:tr>
              <a:tr h="3347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11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24-Mayo</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Taller sobre elaboración de </a:t>
                      </a:r>
                      <a:r>
                        <a:rPr lang="es-ES" sz="1400" dirty="0" err="1" smtClean="0">
                          <a:solidFill>
                            <a:schemeClr val="accent2"/>
                          </a:solidFill>
                        </a:rPr>
                        <a:t>Flowsheet</a:t>
                      </a:r>
                      <a:endParaRPr lang="es-ES" sz="1400" dirty="0" smtClean="0">
                        <a:solidFill>
                          <a:schemeClr val="accent2"/>
                        </a:solidFill>
                      </a:endParaRPr>
                    </a:p>
                  </a:txBody>
                  <a:tcPr/>
                </a:tc>
              </a:tr>
              <a:tr h="3347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31-Mayo</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aseline="0" dirty="0" smtClean="0">
                          <a:solidFill>
                            <a:schemeClr val="accent2"/>
                          </a:solidFill>
                        </a:rPr>
                        <a:t>Laboratorio (os)/</a:t>
                      </a:r>
                      <a:r>
                        <a:rPr lang="es-ES" sz="1400" dirty="0" smtClean="0">
                          <a:solidFill>
                            <a:schemeClr val="accent2"/>
                          </a:solidFill>
                        </a:rPr>
                        <a:t> Calculo</a:t>
                      </a:r>
                      <a:r>
                        <a:rPr lang="es-ES" sz="1400" baseline="0" dirty="0" smtClean="0">
                          <a:solidFill>
                            <a:schemeClr val="accent2"/>
                          </a:solidFill>
                        </a:rPr>
                        <a:t> Economía Potencia (OS</a:t>
                      </a:r>
                      <a:r>
                        <a:rPr lang="es-ES" sz="1400" dirty="0" smtClean="0">
                          <a:solidFill>
                            <a:schemeClr val="accent2"/>
                          </a:solidFill>
                        </a:rPr>
                        <a:t>)</a:t>
                      </a:r>
                      <a:endParaRPr lang="es-ES" sz="1400" dirty="0" smtClean="0">
                        <a:solidFill>
                          <a:schemeClr val="accent2"/>
                        </a:solidFill>
                      </a:endParaRPr>
                    </a:p>
                  </a:txBody>
                  <a:tcPr/>
                </a:tc>
              </a:tr>
              <a:tr h="3347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13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7-Junio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Informe 2-Descripcion</a:t>
                      </a:r>
                      <a:r>
                        <a:rPr lang="es-ES" sz="1400" baseline="0" dirty="0" smtClean="0">
                          <a:solidFill>
                            <a:schemeClr val="accent2"/>
                          </a:solidFill>
                        </a:rPr>
                        <a:t> del Proceso  </a:t>
                      </a:r>
                      <a:r>
                        <a:rPr lang="es-ES" sz="1400" dirty="0" smtClean="0">
                          <a:solidFill>
                            <a:schemeClr val="accent2"/>
                          </a:solidFill>
                        </a:rPr>
                        <a:t>y Presentaciones (equipo)</a:t>
                      </a:r>
                      <a:endParaRPr lang="es-ES" sz="1400" dirty="0" smtClean="0">
                        <a:solidFill>
                          <a:schemeClr val="accent2"/>
                        </a:solidFill>
                      </a:endParaRPr>
                    </a:p>
                  </a:txBody>
                  <a:tcPr/>
                </a:tc>
              </a:tr>
              <a:tr h="3347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14-Junio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aseline="0" dirty="0" smtClean="0">
                          <a:solidFill>
                            <a:schemeClr val="accent2"/>
                          </a:solidFill>
                        </a:rPr>
                        <a:t>Laboratorio (os)/</a:t>
                      </a:r>
                      <a:r>
                        <a:rPr lang="es-ES" sz="1400" dirty="0" smtClean="0">
                          <a:solidFill>
                            <a:schemeClr val="accent2"/>
                          </a:solidFill>
                        </a:rPr>
                        <a:t> Calculo</a:t>
                      </a:r>
                      <a:r>
                        <a:rPr lang="es-ES" sz="1400" baseline="0" dirty="0" smtClean="0">
                          <a:solidFill>
                            <a:schemeClr val="accent2"/>
                          </a:solidFill>
                        </a:rPr>
                        <a:t> Economía Potencia (</a:t>
                      </a:r>
                      <a:r>
                        <a:rPr lang="es-ES" sz="1400" baseline="0" dirty="0" err="1" smtClean="0">
                          <a:solidFill>
                            <a:schemeClr val="accent2"/>
                          </a:solidFill>
                        </a:rPr>
                        <a:t>mel</a:t>
                      </a:r>
                      <a:r>
                        <a:rPr lang="es-ES" sz="1400" baseline="0" dirty="0" smtClean="0">
                          <a:solidFill>
                            <a:schemeClr val="accent2"/>
                          </a:solidFill>
                        </a:rPr>
                        <a:t>)</a:t>
                      </a:r>
                      <a:endParaRPr lang="es-ES" sz="1400" dirty="0" smtClean="0">
                        <a:solidFill>
                          <a:schemeClr val="accent2"/>
                        </a:solidFill>
                      </a:endParaRPr>
                    </a:p>
                  </a:txBody>
                  <a:tcPr/>
                </a:tc>
              </a:tr>
              <a:tr h="3347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15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21-Julio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aseline="0" dirty="0" smtClean="0">
                          <a:solidFill>
                            <a:schemeClr val="accent2"/>
                          </a:solidFill>
                        </a:rPr>
                        <a:t>Laboratorio (os)</a:t>
                      </a:r>
                      <a:endParaRPr lang="es-ES" sz="1400" dirty="0" smtClean="0">
                        <a:solidFill>
                          <a:schemeClr val="accent2"/>
                        </a:solidFill>
                      </a:endParaRPr>
                    </a:p>
                  </a:txBody>
                  <a:tcPr/>
                </a:tc>
              </a:tr>
              <a:tr h="3347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1400" dirty="0" smtClean="0">
                        <a:solidFill>
                          <a:schemeClr val="accent2"/>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Examen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accent2"/>
                          </a:solidFill>
                        </a:rPr>
                        <a:t>Presentaciones (</a:t>
                      </a:r>
                      <a:r>
                        <a:rPr lang="es-ES" sz="1400" dirty="0" err="1" smtClean="0">
                          <a:solidFill>
                            <a:schemeClr val="accent2"/>
                          </a:solidFill>
                        </a:rPr>
                        <a:t>mel</a:t>
                      </a:r>
                      <a:r>
                        <a:rPr lang="es-ES" sz="1400" dirty="0" smtClean="0">
                          <a:solidFill>
                            <a:schemeClr val="accent2"/>
                          </a:solidFill>
                        </a:rPr>
                        <a:t>-os)</a:t>
                      </a:r>
                    </a:p>
                  </a:txBody>
                  <a:tcPr/>
                </a:tc>
              </a:tr>
            </a:tbl>
          </a:graphicData>
        </a:graphic>
      </p:graphicFrame>
      <p:sp>
        <p:nvSpPr>
          <p:cNvPr id="8" name="7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body" idx="1"/>
          </p:nvPr>
        </p:nvSpPr>
        <p:spPr>
          <a:xfrm>
            <a:off x="714375" y="1071563"/>
            <a:ext cx="7772400" cy="4114800"/>
          </a:xfrm>
        </p:spPr>
        <p:txBody>
          <a:bodyPr>
            <a:normAutofit fontScale="92500" lnSpcReduction="20000"/>
          </a:bodyPr>
          <a:lstStyle/>
          <a:p>
            <a:pPr eaLnBrk="1" hangingPunct="1">
              <a:lnSpc>
                <a:spcPct val="90000"/>
              </a:lnSpc>
              <a:defRPr/>
            </a:pPr>
            <a:endParaRPr lang="es-ES" sz="2800" dirty="0" smtClean="0">
              <a:solidFill>
                <a:schemeClr val="accent2"/>
              </a:solidFill>
            </a:endParaRPr>
          </a:p>
          <a:p>
            <a:pPr eaLnBrk="1" hangingPunct="1">
              <a:lnSpc>
                <a:spcPct val="90000"/>
              </a:lnSpc>
              <a:defRPr/>
            </a:pPr>
            <a:r>
              <a:rPr lang="es-ES" sz="1800" dirty="0" smtClean="0">
                <a:solidFill>
                  <a:schemeClr val="accent2"/>
                </a:solidFill>
                <a:latin typeface="Tahoma" pitchFamily="34" charset="0"/>
              </a:rPr>
              <a:t>Informe 1</a:t>
            </a:r>
          </a:p>
          <a:p>
            <a:pPr lvl="2" eaLnBrk="1" hangingPunct="1">
              <a:lnSpc>
                <a:spcPct val="90000"/>
              </a:lnSpc>
              <a:defRPr/>
            </a:pPr>
            <a:r>
              <a:rPr lang="es-ES" sz="1400" dirty="0" smtClean="0">
                <a:solidFill>
                  <a:schemeClr val="accent2"/>
                </a:solidFill>
              </a:rPr>
              <a:t>Caracterización de la materia prima</a:t>
            </a:r>
          </a:p>
          <a:p>
            <a:pPr lvl="2" eaLnBrk="1" hangingPunct="1">
              <a:lnSpc>
                <a:spcPct val="90000"/>
              </a:lnSpc>
              <a:defRPr/>
            </a:pPr>
            <a:r>
              <a:rPr lang="es-ES" sz="1400" dirty="0" smtClean="0">
                <a:solidFill>
                  <a:schemeClr val="accent2"/>
                </a:solidFill>
              </a:rPr>
              <a:t>Caracterización del producto</a:t>
            </a:r>
          </a:p>
          <a:p>
            <a:pPr lvl="2" eaLnBrk="1" hangingPunct="1">
              <a:lnSpc>
                <a:spcPct val="90000"/>
              </a:lnSpc>
              <a:defRPr/>
            </a:pPr>
            <a:endParaRPr lang="es-ES" sz="2000" dirty="0" smtClean="0">
              <a:solidFill>
                <a:schemeClr val="accent2"/>
              </a:solidFill>
            </a:endParaRPr>
          </a:p>
          <a:p>
            <a:pPr eaLnBrk="1" hangingPunct="1">
              <a:lnSpc>
                <a:spcPct val="90000"/>
              </a:lnSpc>
              <a:defRPr/>
            </a:pPr>
            <a:r>
              <a:rPr lang="es-ES" sz="2800" dirty="0" smtClean="0">
                <a:solidFill>
                  <a:schemeClr val="accent2"/>
                </a:solidFill>
                <a:latin typeface="Tahoma" pitchFamily="34" charset="0"/>
              </a:rPr>
              <a:t>Informe </a:t>
            </a:r>
            <a:r>
              <a:rPr lang="es-ES" sz="2800" dirty="0" smtClean="0">
                <a:solidFill>
                  <a:schemeClr val="accent2"/>
                </a:solidFill>
                <a:latin typeface="Tahoma" pitchFamily="34" charset="0"/>
              </a:rPr>
              <a:t>2</a:t>
            </a:r>
          </a:p>
          <a:p>
            <a:pPr lvl="2" eaLnBrk="1" hangingPunct="1">
              <a:lnSpc>
                <a:spcPct val="90000"/>
              </a:lnSpc>
              <a:defRPr/>
            </a:pPr>
            <a:r>
              <a:rPr lang="es-ES" sz="2000" dirty="0" smtClean="0">
                <a:solidFill>
                  <a:schemeClr val="accent2"/>
                </a:solidFill>
              </a:rPr>
              <a:t>Resumen</a:t>
            </a:r>
          </a:p>
          <a:p>
            <a:pPr lvl="2" eaLnBrk="1" hangingPunct="1">
              <a:lnSpc>
                <a:spcPct val="90000"/>
              </a:lnSpc>
              <a:defRPr/>
            </a:pPr>
            <a:r>
              <a:rPr lang="es-ES" sz="2000" dirty="0" smtClean="0">
                <a:solidFill>
                  <a:schemeClr val="accent2"/>
                </a:solidFill>
              </a:rPr>
              <a:t>Descripción </a:t>
            </a:r>
            <a:r>
              <a:rPr lang="es-ES" sz="2000" dirty="0" smtClean="0">
                <a:solidFill>
                  <a:schemeClr val="accent2"/>
                </a:solidFill>
              </a:rPr>
              <a:t>del </a:t>
            </a:r>
            <a:r>
              <a:rPr lang="es-ES" sz="2000" dirty="0" smtClean="0">
                <a:solidFill>
                  <a:schemeClr val="accent2"/>
                </a:solidFill>
              </a:rPr>
              <a:t>proceso con  características de cada etapa</a:t>
            </a:r>
            <a:endParaRPr lang="es-ES" sz="2000" dirty="0" smtClean="0">
              <a:solidFill>
                <a:schemeClr val="accent2"/>
              </a:solidFill>
            </a:endParaRPr>
          </a:p>
          <a:p>
            <a:pPr lvl="2" eaLnBrk="1" hangingPunct="1">
              <a:lnSpc>
                <a:spcPct val="90000"/>
              </a:lnSpc>
              <a:defRPr/>
            </a:pPr>
            <a:r>
              <a:rPr lang="es-ES" sz="2000" dirty="0" smtClean="0">
                <a:solidFill>
                  <a:schemeClr val="accent2"/>
                </a:solidFill>
              </a:rPr>
              <a:t>Diagrama de entrada y salida </a:t>
            </a:r>
          </a:p>
          <a:p>
            <a:pPr lvl="2" eaLnBrk="1" hangingPunct="1">
              <a:lnSpc>
                <a:spcPct val="90000"/>
              </a:lnSpc>
              <a:defRPr/>
            </a:pPr>
            <a:r>
              <a:rPr lang="es-ES" sz="2000" dirty="0" smtClean="0">
                <a:solidFill>
                  <a:schemeClr val="accent2"/>
                </a:solidFill>
              </a:rPr>
              <a:t>Balance de </a:t>
            </a:r>
            <a:r>
              <a:rPr lang="es-ES" sz="2000" dirty="0" smtClean="0">
                <a:solidFill>
                  <a:schemeClr val="accent2"/>
                </a:solidFill>
              </a:rPr>
              <a:t>masa con y sin reacción química</a:t>
            </a:r>
          </a:p>
          <a:p>
            <a:pPr lvl="2" eaLnBrk="1" hangingPunct="1">
              <a:lnSpc>
                <a:spcPct val="90000"/>
              </a:lnSpc>
              <a:defRPr/>
            </a:pPr>
            <a:r>
              <a:rPr lang="es-ES" sz="2000" dirty="0" smtClean="0">
                <a:solidFill>
                  <a:schemeClr val="accent2"/>
                </a:solidFill>
              </a:rPr>
              <a:t>Conclusión</a:t>
            </a:r>
            <a:endParaRPr lang="es-ES" sz="2000" dirty="0" smtClean="0">
              <a:solidFill>
                <a:schemeClr val="accent2"/>
              </a:solidFill>
            </a:endParaRPr>
          </a:p>
          <a:p>
            <a:pPr eaLnBrk="1" hangingPunct="1">
              <a:lnSpc>
                <a:spcPct val="90000"/>
              </a:lnSpc>
              <a:defRPr/>
            </a:pPr>
            <a:endParaRPr lang="es-ES" sz="1800" dirty="0" smtClean="0">
              <a:solidFill>
                <a:schemeClr val="accent2"/>
              </a:solidFill>
              <a:latin typeface="Tahoma" pitchFamily="34" charset="0"/>
            </a:endParaRPr>
          </a:p>
          <a:p>
            <a:pPr eaLnBrk="1" hangingPunct="1">
              <a:lnSpc>
                <a:spcPct val="90000"/>
              </a:lnSpc>
              <a:defRPr/>
            </a:pPr>
            <a:r>
              <a:rPr lang="es-ES" sz="1800" dirty="0" smtClean="0">
                <a:solidFill>
                  <a:schemeClr val="accent2"/>
                </a:solidFill>
                <a:latin typeface="Tahoma" pitchFamily="34" charset="0"/>
              </a:rPr>
              <a:t>Informe </a:t>
            </a:r>
            <a:r>
              <a:rPr lang="es-ES" sz="1800" dirty="0" smtClean="0">
                <a:solidFill>
                  <a:schemeClr val="accent2"/>
                </a:solidFill>
                <a:latin typeface="Tahoma" pitchFamily="34" charset="0"/>
              </a:rPr>
              <a:t>3</a:t>
            </a:r>
          </a:p>
          <a:p>
            <a:pPr lvl="2" eaLnBrk="1" hangingPunct="1">
              <a:lnSpc>
                <a:spcPct val="90000"/>
              </a:lnSpc>
              <a:defRPr/>
            </a:pPr>
            <a:r>
              <a:rPr lang="es-ES" sz="1400" dirty="0" smtClean="0">
                <a:solidFill>
                  <a:schemeClr val="accent2"/>
                </a:solidFill>
              </a:rPr>
              <a:t>Diagrama de bloques</a:t>
            </a:r>
          </a:p>
          <a:p>
            <a:pPr lvl="2" eaLnBrk="1" hangingPunct="1">
              <a:lnSpc>
                <a:spcPct val="90000"/>
              </a:lnSpc>
              <a:defRPr/>
            </a:pPr>
            <a:r>
              <a:rPr lang="es-ES" sz="1400" dirty="0" smtClean="0">
                <a:solidFill>
                  <a:schemeClr val="accent2"/>
                </a:solidFill>
              </a:rPr>
              <a:t>Diagrama de flujo</a:t>
            </a:r>
          </a:p>
          <a:p>
            <a:pPr lvl="2" eaLnBrk="1" hangingPunct="1">
              <a:lnSpc>
                <a:spcPct val="90000"/>
              </a:lnSpc>
              <a:defRPr/>
            </a:pPr>
            <a:r>
              <a:rPr lang="es-ES" sz="1400" dirty="0" smtClean="0">
                <a:solidFill>
                  <a:schemeClr val="accent2"/>
                </a:solidFill>
              </a:rPr>
              <a:t>Economía Potencial</a:t>
            </a:r>
          </a:p>
          <a:p>
            <a:pPr lvl="2" eaLnBrk="1" hangingPunct="1">
              <a:lnSpc>
                <a:spcPct val="90000"/>
              </a:lnSpc>
              <a:defRPr/>
            </a:pPr>
            <a:endParaRPr lang="es-ES" sz="2000" dirty="0" smtClean="0">
              <a:solidFill>
                <a:srgbClr val="FFFF00"/>
              </a:solidFill>
            </a:endParaRPr>
          </a:p>
          <a:p>
            <a:pPr lvl="2" eaLnBrk="1" hangingPunct="1">
              <a:lnSpc>
                <a:spcPct val="90000"/>
              </a:lnSpc>
              <a:defRPr/>
            </a:pPr>
            <a:endParaRPr lang="es-ES" sz="2000" dirty="0" smtClean="0">
              <a:solidFill>
                <a:srgbClr val="FFFF00"/>
              </a:solidFill>
            </a:endParaRPr>
          </a:p>
          <a:p>
            <a:pPr eaLnBrk="1" hangingPunct="1">
              <a:lnSpc>
                <a:spcPct val="90000"/>
              </a:lnSpc>
              <a:buFont typeface="Wingdings" pitchFamily="2" charset="2"/>
              <a:buNone/>
              <a:defRPr/>
            </a:pPr>
            <a:endParaRPr lang="es-ES" sz="2800" dirty="0" smtClean="0">
              <a:solidFill>
                <a:srgbClr val="FFFF00"/>
              </a:solidFill>
            </a:endParaRPr>
          </a:p>
          <a:p>
            <a:pPr eaLnBrk="1" hangingPunct="1">
              <a:lnSpc>
                <a:spcPct val="90000"/>
              </a:lnSpc>
              <a:defRPr/>
            </a:pPr>
            <a:endParaRPr lang="es-ES" sz="2800" dirty="0" smtClean="0">
              <a:solidFill>
                <a:srgbClr val="FFFF00"/>
              </a:solidFill>
            </a:endParaRPr>
          </a:p>
        </p:txBody>
      </p:sp>
      <p:sp>
        <p:nvSpPr>
          <p:cNvPr id="12291" name="Text Box 3"/>
          <p:cNvSpPr txBox="1">
            <a:spLocks noChangeArrowheads="1"/>
          </p:cNvSpPr>
          <p:nvPr/>
        </p:nvSpPr>
        <p:spPr bwMode="auto">
          <a:xfrm>
            <a:off x="357188" y="304800"/>
            <a:ext cx="8786812" cy="646331"/>
          </a:xfrm>
          <a:prstGeom prst="rect">
            <a:avLst/>
          </a:prstGeom>
          <a:noFill/>
          <a:ln w="57150">
            <a:noFill/>
            <a:miter lim="800000"/>
            <a:headEnd/>
            <a:tailEnd/>
          </a:ln>
        </p:spPr>
        <p:txBody>
          <a:bodyPr wrap="square">
            <a:spAutoFit/>
          </a:bodyPr>
          <a:lstStyle/>
          <a:p>
            <a:pPr algn="ctr" eaLnBrk="0" hangingPunct="0">
              <a:spcBef>
                <a:spcPct val="50000"/>
              </a:spcBef>
            </a:pPr>
            <a:r>
              <a:rPr lang="es-ES" sz="3600" dirty="0">
                <a:solidFill>
                  <a:schemeClr val="accent2"/>
                </a:solidFill>
                <a:latin typeface="Tahoma" pitchFamily="34" charset="0"/>
              </a:rPr>
              <a:t>Contenido Fundamental de cada informe</a:t>
            </a:r>
          </a:p>
        </p:txBody>
      </p:sp>
      <p:sp>
        <p:nvSpPr>
          <p:cNvPr id="4" name="3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Diagrama de Entrada y Salida</a:t>
            </a:r>
            <a:endParaRPr lang="es-ES" dirty="0"/>
          </a:p>
        </p:txBody>
      </p:sp>
      <p:grpSp>
        <p:nvGrpSpPr>
          <p:cNvPr id="3" name="5 Marcador de contenido"/>
          <p:cNvGrpSpPr>
            <a:grpSpLocks noGrp="1"/>
          </p:cNvGrpSpPr>
          <p:nvPr>
            <p:ph idx="1"/>
          </p:nvPr>
        </p:nvGrpSpPr>
        <p:grpSpPr>
          <a:xfrm>
            <a:off x="457200" y="1600200"/>
            <a:ext cx="8229600" cy="4370850"/>
            <a:chOff x="357158" y="1565047"/>
            <a:chExt cx="7924803" cy="3050403"/>
          </a:xfrm>
        </p:grpSpPr>
        <p:grpSp>
          <p:nvGrpSpPr>
            <p:cNvPr id="4" name="Group 22"/>
            <p:cNvGrpSpPr>
              <a:grpSpLocks/>
            </p:cNvGrpSpPr>
            <p:nvPr/>
          </p:nvGrpSpPr>
          <p:grpSpPr bwMode="auto">
            <a:xfrm>
              <a:off x="357158" y="2214554"/>
              <a:ext cx="7924803" cy="1862140"/>
              <a:chOff x="432" y="1728"/>
              <a:chExt cx="4992" cy="1173"/>
            </a:xfrm>
          </p:grpSpPr>
          <p:sp>
            <p:nvSpPr>
              <p:cNvPr id="11"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12"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13"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15" name="Text Box 14"/>
              <p:cNvSpPr txBox="1">
                <a:spLocks noChangeArrowheads="1"/>
              </p:cNvSpPr>
              <p:nvPr/>
            </p:nvSpPr>
            <p:spPr bwMode="auto">
              <a:xfrm>
                <a:off x="432" y="1753"/>
                <a:ext cx="1389" cy="756"/>
              </a:xfrm>
              <a:prstGeom prst="rect">
                <a:avLst/>
              </a:prstGeom>
              <a:noFill/>
              <a:ln w="9525">
                <a:noFill/>
                <a:miter lim="800000"/>
                <a:headEnd/>
                <a:tailEnd/>
              </a:ln>
            </p:spPr>
            <p:txBody>
              <a:bodyPr wrap="none" anchor="ctr">
                <a:spAutoFit/>
              </a:bodyPr>
              <a:lstStyle/>
              <a:p>
                <a:pPr>
                  <a:spcBef>
                    <a:spcPct val="50000"/>
                  </a:spcBef>
                </a:pPr>
                <a:r>
                  <a:rPr lang="es-ES_tradnl" b="1" dirty="0" smtClean="0"/>
                  <a:t>Alimentación; F</a:t>
                </a:r>
              </a:p>
              <a:p>
                <a:pPr>
                  <a:spcBef>
                    <a:spcPct val="50000"/>
                  </a:spcBef>
                </a:pPr>
                <a:endParaRPr lang="es-ES_tradnl" dirty="0" smtClean="0"/>
              </a:p>
              <a:p>
                <a:pPr>
                  <a:spcBef>
                    <a:spcPct val="50000"/>
                  </a:spcBef>
                </a:pPr>
                <a:endParaRPr lang="es-ES_tradnl" dirty="0"/>
              </a:p>
            </p:txBody>
          </p:sp>
          <p:sp>
            <p:nvSpPr>
              <p:cNvPr id="16" name="Text Box 16"/>
              <p:cNvSpPr txBox="1">
                <a:spLocks noChangeArrowheads="1"/>
              </p:cNvSpPr>
              <p:nvPr/>
            </p:nvSpPr>
            <p:spPr bwMode="auto">
              <a:xfrm>
                <a:off x="4032" y="2150"/>
                <a:ext cx="1070" cy="233"/>
              </a:xfrm>
              <a:prstGeom prst="rect">
                <a:avLst/>
              </a:prstGeom>
              <a:noFill/>
              <a:ln w="9525">
                <a:noFill/>
                <a:miter lim="800000"/>
                <a:headEnd/>
                <a:tailEnd/>
              </a:ln>
            </p:spPr>
            <p:txBody>
              <a:bodyPr wrap="none" anchor="ctr">
                <a:spAutoFit/>
              </a:bodyPr>
              <a:lstStyle/>
              <a:p>
                <a:pPr>
                  <a:spcBef>
                    <a:spcPct val="50000"/>
                  </a:spcBef>
                </a:pPr>
                <a:r>
                  <a:rPr lang="es-ES_tradnl" b="1" dirty="0" smtClean="0"/>
                  <a:t>Producto; P</a:t>
                </a:r>
              </a:p>
            </p:txBody>
          </p:sp>
          <p:sp>
            <p:nvSpPr>
              <p:cNvPr id="17" name="Text Box 17"/>
              <p:cNvSpPr txBox="1">
                <a:spLocks noChangeArrowheads="1"/>
              </p:cNvSpPr>
              <p:nvPr/>
            </p:nvSpPr>
            <p:spPr bwMode="auto">
              <a:xfrm>
                <a:off x="3792" y="2668"/>
                <a:ext cx="1632" cy="233"/>
              </a:xfrm>
              <a:prstGeom prst="rect">
                <a:avLst/>
              </a:prstGeom>
              <a:noFill/>
              <a:ln w="9525">
                <a:noFill/>
                <a:miter lim="800000"/>
                <a:headEnd/>
                <a:tailEnd/>
              </a:ln>
            </p:spPr>
            <p:txBody>
              <a:bodyPr anchor="ctr">
                <a:spAutoFit/>
              </a:bodyPr>
              <a:lstStyle/>
              <a:p>
                <a:pPr>
                  <a:spcBef>
                    <a:spcPct val="50000"/>
                  </a:spcBef>
                </a:pPr>
                <a:endParaRPr lang="es-ES_tradnl" dirty="0"/>
              </a:p>
            </p:txBody>
          </p:sp>
          <p:sp>
            <p:nvSpPr>
              <p:cNvPr id="18" name="Text Box 21"/>
              <p:cNvSpPr txBox="1">
                <a:spLocks noChangeArrowheads="1"/>
              </p:cNvSpPr>
              <p:nvPr/>
            </p:nvSpPr>
            <p:spPr bwMode="auto">
              <a:xfrm>
                <a:off x="2016" y="2024"/>
                <a:ext cx="1488" cy="233"/>
              </a:xfrm>
              <a:prstGeom prst="rect">
                <a:avLst/>
              </a:prstGeom>
              <a:noFill/>
              <a:ln w="9525">
                <a:noFill/>
                <a:miter lim="800000"/>
                <a:headEnd/>
                <a:tailEnd/>
              </a:ln>
            </p:spPr>
            <p:txBody>
              <a:bodyPr anchor="ctr">
                <a:spAutoFit/>
              </a:bodyPr>
              <a:lstStyle/>
              <a:p>
                <a:pPr algn="ctr">
                  <a:spcBef>
                    <a:spcPct val="50000"/>
                  </a:spcBef>
                </a:pPr>
                <a:r>
                  <a:rPr lang="es-ES_tradnl" b="1" dirty="0" smtClean="0">
                    <a:solidFill>
                      <a:schemeClr val="tx2">
                        <a:lumMod val="50000"/>
                      </a:schemeClr>
                    </a:solidFill>
                  </a:rPr>
                  <a:t>Fermentador</a:t>
                </a:r>
                <a:endParaRPr lang="es-ES_tradnl" dirty="0">
                  <a:solidFill>
                    <a:schemeClr val="tx2">
                      <a:lumMod val="50000"/>
                    </a:schemeClr>
                  </a:solidFill>
                </a:endParaRPr>
              </a:p>
            </p:txBody>
          </p:sp>
        </p:grpSp>
        <p:sp>
          <p:nvSpPr>
            <p:cNvPr id="8" name="Line 8"/>
            <p:cNvSpPr>
              <a:spLocks noChangeShapeType="1"/>
            </p:cNvSpPr>
            <p:nvPr/>
          </p:nvSpPr>
          <p:spPr bwMode="auto">
            <a:xfrm flipV="1">
              <a:off x="4000496" y="1571612"/>
              <a:ext cx="0" cy="609600"/>
            </a:xfrm>
            <a:prstGeom prst="line">
              <a:avLst/>
            </a:prstGeom>
            <a:noFill/>
            <a:ln w="38100">
              <a:solidFill>
                <a:schemeClr val="tx1"/>
              </a:solidFill>
              <a:round/>
              <a:headEnd/>
              <a:tailEnd type="triangle"/>
            </a:ln>
          </p:spPr>
          <p:txBody>
            <a:bodyPr wrap="none" anchor="ctr"/>
            <a:lstStyle/>
            <a:p>
              <a:endParaRPr lang="es-ES"/>
            </a:p>
          </p:txBody>
        </p:sp>
        <p:sp>
          <p:nvSpPr>
            <p:cNvPr id="9" name="Text Box 16"/>
            <p:cNvSpPr txBox="1">
              <a:spLocks noChangeArrowheads="1"/>
            </p:cNvSpPr>
            <p:nvPr/>
          </p:nvSpPr>
          <p:spPr bwMode="auto">
            <a:xfrm>
              <a:off x="4357686" y="1565047"/>
              <a:ext cx="1905153" cy="257756"/>
            </a:xfrm>
            <a:prstGeom prst="rect">
              <a:avLst/>
            </a:prstGeom>
            <a:noFill/>
            <a:ln w="9525">
              <a:noFill/>
              <a:miter lim="800000"/>
              <a:headEnd/>
              <a:tailEnd/>
            </a:ln>
          </p:spPr>
          <p:txBody>
            <a:bodyPr wrap="none" anchor="ctr">
              <a:spAutoFit/>
            </a:bodyPr>
            <a:lstStyle/>
            <a:p>
              <a:pPr>
                <a:spcBef>
                  <a:spcPct val="50000"/>
                </a:spcBef>
              </a:pPr>
              <a:r>
                <a:rPr lang="es-ES_tradnl" b="1" dirty="0" err="1" smtClean="0"/>
                <a:t>Sunproductos</a:t>
              </a:r>
              <a:endParaRPr lang="es-ES_tradnl" b="1" dirty="0" smtClean="0"/>
            </a:p>
          </p:txBody>
        </p:sp>
        <p:sp>
          <p:nvSpPr>
            <p:cNvPr id="10" name="Text Box 17"/>
            <p:cNvSpPr txBox="1">
              <a:spLocks noChangeArrowheads="1"/>
            </p:cNvSpPr>
            <p:nvPr/>
          </p:nvSpPr>
          <p:spPr bwMode="auto">
            <a:xfrm>
              <a:off x="2643174" y="4357694"/>
              <a:ext cx="2590800" cy="257756"/>
            </a:xfrm>
            <a:prstGeom prst="rect">
              <a:avLst/>
            </a:prstGeom>
            <a:noFill/>
            <a:ln w="9525">
              <a:noFill/>
              <a:miter lim="800000"/>
              <a:headEnd/>
              <a:tailEnd/>
            </a:ln>
          </p:spPr>
          <p:txBody>
            <a:bodyPr anchor="ctr">
              <a:spAutoFit/>
            </a:bodyPr>
            <a:lstStyle/>
            <a:p>
              <a:pPr algn="ctr">
                <a:spcBef>
                  <a:spcPct val="50000"/>
                </a:spcBef>
              </a:pPr>
              <a:endParaRPr lang="es-ES_tradnl" b="1" dirty="0" smtClean="0"/>
            </a:p>
          </p:txBody>
        </p:sp>
      </p:grpSp>
      <p:sp>
        <p:nvSpPr>
          <p:cNvPr id="19" name="18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Tablas</a:t>
            </a:r>
            <a:endParaRPr lang="es-ES" dirty="0"/>
          </a:p>
        </p:txBody>
      </p:sp>
      <p:pic>
        <p:nvPicPr>
          <p:cNvPr id="4" name="Picture 2"/>
          <p:cNvPicPr>
            <a:picLocks noGrp="1" noChangeAspect="1" noChangeArrowheads="1"/>
          </p:cNvPicPr>
          <p:nvPr>
            <p:ph idx="1"/>
          </p:nvPr>
        </p:nvPicPr>
        <p:blipFill>
          <a:blip r:embed="rId2" cstate="print"/>
          <a:srcRect/>
          <a:stretch>
            <a:fillRect/>
          </a:stretch>
        </p:blipFill>
        <p:spPr>
          <a:xfrm>
            <a:off x="428596" y="1571612"/>
            <a:ext cx="8229600" cy="3935152"/>
          </a:xfrm>
          <a:noFill/>
        </p:spPr>
      </p:pic>
      <p:sp>
        <p:nvSpPr>
          <p:cNvPr id="5" name="4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Tabla</a:t>
            </a:r>
            <a:endParaRPr lang="es-ES" dirty="0"/>
          </a:p>
        </p:txBody>
      </p:sp>
      <p:graphicFrame>
        <p:nvGraphicFramePr>
          <p:cNvPr id="4" name="3 Marcador de contenido"/>
          <p:cNvGraphicFramePr>
            <a:graphicFrameLocks noGrp="1"/>
          </p:cNvGraphicFramePr>
          <p:nvPr>
            <p:ph idx="1"/>
          </p:nvPr>
        </p:nvGraphicFramePr>
        <p:xfrm>
          <a:off x="2786050" y="2000240"/>
          <a:ext cx="3291840" cy="1478280"/>
        </p:xfrm>
        <a:graphic>
          <a:graphicData uri="http://schemas.openxmlformats.org/drawingml/2006/table">
            <a:tbl>
              <a:tblPr firstRow="1" bandRow="1">
                <a:tableStyleId>{5C22544A-7EE6-4342-B048-85BDC9FD1C3A}</a:tableStyleId>
              </a:tblPr>
              <a:tblGrid>
                <a:gridCol w="1645920"/>
                <a:gridCol w="1645920"/>
              </a:tblGrid>
              <a:tr h="370840">
                <a:tc>
                  <a:txBody>
                    <a:bodyPr/>
                    <a:lstStyle/>
                    <a:p>
                      <a:r>
                        <a:rPr lang="es-ES" dirty="0" smtClean="0"/>
                        <a:t>Parámetro</a:t>
                      </a:r>
                      <a:endParaRPr lang="es-ES" dirty="0"/>
                    </a:p>
                  </a:txBody>
                  <a:tcPr/>
                </a:tc>
                <a:tc>
                  <a:txBody>
                    <a:bodyPr/>
                    <a:lstStyle/>
                    <a:p>
                      <a:pPr algn="ctr"/>
                      <a:r>
                        <a:rPr lang="es-ES" dirty="0" smtClean="0"/>
                        <a:t>%</a:t>
                      </a:r>
                      <a:endParaRPr lang="es-ES" dirty="0"/>
                    </a:p>
                  </a:txBody>
                  <a:tcPr/>
                </a:tc>
              </a:tr>
              <a:tr h="370840">
                <a:tc>
                  <a:txBody>
                    <a:bodyPr/>
                    <a:lstStyle/>
                    <a:p>
                      <a:r>
                        <a:rPr lang="es-ES" dirty="0" smtClean="0"/>
                        <a:t>Rendimiento</a:t>
                      </a:r>
                      <a:endParaRPr lang="es-ES" dirty="0"/>
                    </a:p>
                  </a:txBody>
                  <a:tcPr/>
                </a:tc>
                <a:tc>
                  <a:txBody>
                    <a:bodyPr/>
                    <a:lstStyle/>
                    <a:p>
                      <a:pPr algn="ctr"/>
                      <a:r>
                        <a:rPr lang="es-ES" dirty="0" smtClean="0"/>
                        <a:t>75</a:t>
                      </a:r>
                      <a:endParaRPr lang="es-ES" dirty="0"/>
                    </a:p>
                  </a:txBody>
                  <a:tcPr/>
                </a:tc>
              </a:tr>
              <a:tr h="370840">
                <a:tc>
                  <a:txBody>
                    <a:bodyPr/>
                    <a:lstStyle/>
                    <a:p>
                      <a:r>
                        <a:rPr lang="es-ES" dirty="0" smtClean="0"/>
                        <a:t>Conversión</a:t>
                      </a:r>
                      <a:endParaRPr lang="es-ES" dirty="0"/>
                    </a:p>
                  </a:txBody>
                  <a:tcPr/>
                </a:tc>
                <a:tc>
                  <a:txBody>
                    <a:bodyPr/>
                    <a:lstStyle/>
                    <a:p>
                      <a:pPr algn="ctr"/>
                      <a:r>
                        <a:rPr lang="es-ES" dirty="0" smtClean="0"/>
                        <a:t>85</a:t>
                      </a:r>
                      <a:endParaRPr lang="es-ES" dirty="0"/>
                    </a:p>
                  </a:txBody>
                  <a:tcPr/>
                </a:tc>
              </a:tr>
              <a:tr h="144776">
                <a:tc>
                  <a:txBody>
                    <a:bodyPr/>
                    <a:lstStyle/>
                    <a:p>
                      <a:r>
                        <a:rPr lang="es-ES" dirty="0" smtClean="0"/>
                        <a:t>% exceso</a:t>
                      </a:r>
                      <a:endParaRPr lang="es-ES" dirty="0"/>
                    </a:p>
                  </a:txBody>
                  <a:tcPr/>
                </a:tc>
                <a:tc>
                  <a:txBody>
                    <a:bodyPr/>
                    <a:lstStyle/>
                    <a:p>
                      <a:pPr algn="ctr"/>
                      <a:r>
                        <a:rPr lang="es-ES" dirty="0" smtClean="0"/>
                        <a:t>50</a:t>
                      </a:r>
                      <a:endParaRPr lang="es-ES" dirty="0"/>
                    </a:p>
                  </a:txBody>
                  <a:tcPr/>
                </a:tc>
              </a:tr>
            </a:tbl>
          </a:graphicData>
        </a:graphic>
      </p:graphicFrame>
      <p:sp>
        <p:nvSpPr>
          <p:cNvPr id="5" name="4 CuadroTexto"/>
          <p:cNvSpPr txBox="1"/>
          <p:nvPr/>
        </p:nvSpPr>
        <p:spPr>
          <a:xfrm>
            <a:off x="2428860" y="1500174"/>
            <a:ext cx="4500594" cy="369332"/>
          </a:xfrm>
          <a:prstGeom prst="rect">
            <a:avLst/>
          </a:prstGeom>
          <a:noFill/>
        </p:spPr>
        <p:txBody>
          <a:bodyPr wrap="square" rtlCol="0">
            <a:spAutoFit/>
          </a:bodyPr>
          <a:lstStyle/>
          <a:p>
            <a:r>
              <a:rPr lang="es-ES" dirty="0" smtClean="0"/>
              <a:t>Tabla 2 Parámetros del proceso</a:t>
            </a:r>
            <a:endParaRPr lang="es-ES" dirty="0"/>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571472" y="357166"/>
            <a:ext cx="7772400" cy="714380"/>
          </a:xfrm>
        </p:spPr>
        <p:txBody>
          <a:bodyPr/>
          <a:lstStyle/>
          <a:p>
            <a:pPr lvl="1" algn="just" eaLnBrk="1" hangingPunct="1">
              <a:defRPr/>
            </a:pPr>
            <a:r>
              <a:rPr lang="es-ES_tradnl" sz="3200" dirty="0" smtClean="0">
                <a:solidFill>
                  <a:schemeClr val="bg1">
                    <a:lumMod val="40000"/>
                    <a:lumOff val="60000"/>
                  </a:schemeClr>
                </a:solidFill>
              </a:rPr>
              <a:t>Diagramas de entrada y salida</a:t>
            </a:r>
            <a:endParaRPr lang="es-ES_tradnl" sz="2600" dirty="0" smtClean="0">
              <a:solidFill>
                <a:schemeClr val="bg1">
                  <a:lumMod val="40000"/>
                  <a:lumOff val="60000"/>
                </a:schemeClr>
              </a:solidFill>
            </a:endParaRPr>
          </a:p>
          <a:p>
            <a:pPr lvl="2" algn="just" eaLnBrk="1" hangingPunct="1">
              <a:buFontTx/>
              <a:buNone/>
              <a:defRPr/>
            </a:pPr>
            <a:endParaRPr lang="es-ES_tradnl" sz="2200" dirty="0" smtClean="0">
              <a:solidFill>
                <a:schemeClr val="bg1"/>
              </a:solidFill>
            </a:endParaRPr>
          </a:p>
        </p:txBody>
      </p:sp>
      <p:sp>
        <p:nvSpPr>
          <p:cNvPr id="16389" name="6 Marcador de pie de página"/>
          <p:cNvSpPr>
            <a:spLocks noGrp="1"/>
          </p:cNvSpPr>
          <p:nvPr>
            <p:ph type="ftr" sz="quarter" idx="11"/>
          </p:nvPr>
        </p:nvSpPr>
        <p:spPr/>
        <p:txBody>
          <a:bodyPr/>
          <a:lstStyle/>
          <a:p>
            <a:pPr>
              <a:defRPr/>
            </a:pPr>
            <a:r>
              <a:rPr lang="es-CL" dirty="0"/>
              <a:t>Derechos </a:t>
            </a:r>
            <a:r>
              <a:rPr lang="es-CL" dirty="0" err="1"/>
              <a:t>Reservados©Taller</a:t>
            </a:r>
            <a:r>
              <a:rPr lang="es-CL" dirty="0"/>
              <a:t> de proyectos - U. Chile 2010</a:t>
            </a:r>
            <a:endParaRPr lang="es-ES_tradnl" dirty="0"/>
          </a:p>
        </p:txBody>
      </p:sp>
      <p:grpSp>
        <p:nvGrpSpPr>
          <p:cNvPr id="2" name="Group 22"/>
          <p:cNvGrpSpPr>
            <a:grpSpLocks/>
          </p:cNvGrpSpPr>
          <p:nvPr/>
        </p:nvGrpSpPr>
        <p:grpSpPr bwMode="auto">
          <a:xfrm>
            <a:off x="928662" y="1071546"/>
            <a:ext cx="7358114" cy="2428892"/>
            <a:chOff x="432" y="1008"/>
            <a:chExt cx="5186" cy="2016"/>
          </a:xfrm>
        </p:grpSpPr>
        <p:sp>
          <p:nvSpPr>
            <p:cNvPr id="26630" name="Rectangle 3"/>
            <p:cNvSpPr>
              <a:spLocks noChangeArrowheads="1"/>
            </p:cNvSpPr>
            <p:nvPr/>
          </p:nvSpPr>
          <p:spPr bwMode="auto">
            <a:xfrm>
              <a:off x="1872" y="1728"/>
              <a:ext cx="1776" cy="912"/>
            </a:xfrm>
            <a:prstGeom prst="rect">
              <a:avLst/>
            </a:prstGeom>
            <a:noFill/>
            <a:ln w="38100">
              <a:solidFill>
                <a:schemeClr val="tx1"/>
              </a:solidFill>
              <a:miter lim="800000"/>
              <a:headEnd/>
              <a:tailEnd/>
            </a:ln>
          </p:spPr>
          <p:txBody>
            <a:bodyPr wrap="none" anchor="ctr"/>
            <a:lstStyle/>
            <a:p>
              <a:endParaRPr lang="es-ES"/>
            </a:p>
          </p:txBody>
        </p:sp>
        <p:sp>
          <p:nvSpPr>
            <p:cNvPr id="26631" name="Line 4"/>
            <p:cNvSpPr>
              <a:spLocks noChangeShapeType="1"/>
            </p:cNvSpPr>
            <p:nvPr/>
          </p:nvSpPr>
          <p:spPr bwMode="auto">
            <a:xfrm>
              <a:off x="624" y="2016"/>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6632" name="Line 5"/>
            <p:cNvSpPr>
              <a:spLocks noChangeShapeType="1"/>
            </p:cNvSpPr>
            <p:nvPr/>
          </p:nvSpPr>
          <p:spPr bwMode="auto">
            <a:xfrm>
              <a:off x="624" y="235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6633" name="Line 6"/>
            <p:cNvSpPr>
              <a:spLocks noChangeShapeType="1"/>
            </p:cNvSpPr>
            <p:nvPr/>
          </p:nvSpPr>
          <p:spPr bwMode="auto">
            <a:xfrm>
              <a:off x="3648" y="2112"/>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6634" name="Line 7"/>
            <p:cNvSpPr>
              <a:spLocks noChangeShapeType="1"/>
            </p:cNvSpPr>
            <p:nvPr/>
          </p:nvSpPr>
          <p:spPr bwMode="auto">
            <a:xfrm>
              <a:off x="3456" y="3024"/>
              <a:ext cx="1248" cy="0"/>
            </a:xfrm>
            <a:prstGeom prst="line">
              <a:avLst/>
            </a:prstGeom>
            <a:noFill/>
            <a:ln w="38100">
              <a:solidFill>
                <a:schemeClr val="tx1"/>
              </a:solidFill>
              <a:round/>
              <a:headEnd/>
              <a:tailEnd type="triangle" w="med" len="med"/>
            </a:ln>
          </p:spPr>
          <p:txBody>
            <a:bodyPr wrap="none" anchor="ctr"/>
            <a:lstStyle/>
            <a:p>
              <a:endParaRPr lang="es-ES"/>
            </a:p>
          </p:txBody>
        </p:sp>
        <p:sp>
          <p:nvSpPr>
            <p:cNvPr id="26635" name="Line 8"/>
            <p:cNvSpPr>
              <a:spLocks noChangeShapeType="1"/>
            </p:cNvSpPr>
            <p:nvPr/>
          </p:nvSpPr>
          <p:spPr bwMode="auto">
            <a:xfrm flipV="1">
              <a:off x="3456" y="2640"/>
              <a:ext cx="0" cy="384"/>
            </a:xfrm>
            <a:prstGeom prst="line">
              <a:avLst/>
            </a:prstGeom>
            <a:noFill/>
            <a:ln w="38100">
              <a:solidFill>
                <a:schemeClr val="tx1"/>
              </a:solidFill>
              <a:round/>
              <a:headEnd/>
              <a:tailEnd/>
            </a:ln>
          </p:spPr>
          <p:txBody>
            <a:bodyPr wrap="none" anchor="ctr"/>
            <a:lstStyle/>
            <a:p>
              <a:endParaRPr lang="es-ES"/>
            </a:p>
          </p:txBody>
        </p:sp>
        <p:sp>
          <p:nvSpPr>
            <p:cNvPr id="26636" name="Line 9"/>
            <p:cNvSpPr>
              <a:spLocks noChangeShapeType="1"/>
            </p:cNvSpPr>
            <p:nvPr/>
          </p:nvSpPr>
          <p:spPr bwMode="auto">
            <a:xfrm flipV="1">
              <a:off x="4128" y="1392"/>
              <a:ext cx="0" cy="384"/>
            </a:xfrm>
            <a:prstGeom prst="line">
              <a:avLst/>
            </a:prstGeom>
            <a:noFill/>
            <a:ln w="38100">
              <a:solidFill>
                <a:schemeClr val="tx1"/>
              </a:solidFill>
              <a:round/>
              <a:headEnd/>
              <a:tailEnd/>
            </a:ln>
          </p:spPr>
          <p:txBody>
            <a:bodyPr wrap="none" anchor="ctr"/>
            <a:lstStyle/>
            <a:p>
              <a:endParaRPr lang="es-ES"/>
            </a:p>
          </p:txBody>
        </p:sp>
        <p:sp>
          <p:nvSpPr>
            <p:cNvPr id="26637" name="Line 10"/>
            <p:cNvSpPr>
              <a:spLocks noChangeShapeType="1"/>
            </p:cNvSpPr>
            <p:nvPr/>
          </p:nvSpPr>
          <p:spPr bwMode="auto">
            <a:xfrm>
              <a:off x="3648" y="1776"/>
              <a:ext cx="480" cy="0"/>
            </a:xfrm>
            <a:prstGeom prst="line">
              <a:avLst/>
            </a:prstGeom>
            <a:noFill/>
            <a:ln w="38100">
              <a:solidFill>
                <a:schemeClr val="tx1"/>
              </a:solidFill>
              <a:round/>
              <a:headEnd/>
              <a:tailEnd type="triangle" w="med" len="med"/>
            </a:ln>
          </p:spPr>
          <p:txBody>
            <a:bodyPr wrap="none" anchor="ctr"/>
            <a:lstStyle/>
            <a:p>
              <a:endParaRPr lang="es-ES"/>
            </a:p>
          </p:txBody>
        </p:sp>
        <p:sp>
          <p:nvSpPr>
            <p:cNvPr id="26638" name="Line 11"/>
            <p:cNvSpPr>
              <a:spLocks noChangeShapeType="1"/>
            </p:cNvSpPr>
            <p:nvPr/>
          </p:nvSpPr>
          <p:spPr bwMode="auto">
            <a:xfrm flipH="1">
              <a:off x="2160" y="1392"/>
              <a:ext cx="1968" cy="0"/>
            </a:xfrm>
            <a:prstGeom prst="line">
              <a:avLst/>
            </a:prstGeom>
            <a:noFill/>
            <a:ln w="38100">
              <a:solidFill>
                <a:schemeClr val="tx1"/>
              </a:solidFill>
              <a:round/>
              <a:headEnd/>
              <a:tailEnd/>
            </a:ln>
          </p:spPr>
          <p:txBody>
            <a:bodyPr wrap="none" anchor="ctr"/>
            <a:lstStyle/>
            <a:p>
              <a:endParaRPr lang="es-ES"/>
            </a:p>
          </p:txBody>
        </p:sp>
        <p:sp>
          <p:nvSpPr>
            <p:cNvPr id="26639" name="Line 12"/>
            <p:cNvSpPr>
              <a:spLocks noChangeShapeType="1"/>
            </p:cNvSpPr>
            <p:nvPr/>
          </p:nvSpPr>
          <p:spPr bwMode="auto">
            <a:xfrm>
              <a:off x="2160" y="1392"/>
              <a:ext cx="0" cy="336"/>
            </a:xfrm>
            <a:prstGeom prst="line">
              <a:avLst/>
            </a:prstGeom>
            <a:noFill/>
            <a:ln w="38100">
              <a:solidFill>
                <a:schemeClr val="tx1"/>
              </a:solidFill>
              <a:round/>
              <a:headEnd/>
              <a:tailEnd type="triangle" w="med" len="med"/>
            </a:ln>
          </p:spPr>
          <p:txBody>
            <a:bodyPr wrap="none" anchor="ctr"/>
            <a:lstStyle/>
            <a:p>
              <a:endParaRPr lang="es-ES"/>
            </a:p>
          </p:txBody>
        </p:sp>
        <p:sp>
          <p:nvSpPr>
            <p:cNvPr id="26640" name="Text Box 13"/>
            <p:cNvSpPr txBox="1">
              <a:spLocks noChangeArrowheads="1"/>
            </p:cNvSpPr>
            <p:nvPr/>
          </p:nvSpPr>
          <p:spPr bwMode="auto">
            <a:xfrm>
              <a:off x="2736" y="1008"/>
              <a:ext cx="712" cy="288"/>
            </a:xfrm>
            <a:prstGeom prst="rect">
              <a:avLst/>
            </a:prstGeom>
            <a:noFill/>
            <a:ln w="9525">
              <a:noFill/>
              <a:miter lim="800000"/>
              <a:headEnd/>
              <a:tailEnd/>
            </a:ln>
          </p:spPr>
          <p:txBody>
            <a:bodyPr wrap="none" anchor="ctr">
              <a:spAutoFit/>
            </a:bodyPr>
            <a:lstStyle/>
            <a:p>
              <a:pPr>
                <a:spcBef>
                  <a:spcPct val="50000"/>
                </a:spcBef>
              </a:pPr>
              <a:r>
                <a:rPr lang="es-ES_tradnl" b="1"/>
                <a:t>Reciclo</a:t>
              </a:r>
              <a:endParaRPr lang="es-ES_tradnl"/>
            </a:p>
          </p:txBody>
        </p:sp>
        <p:sp>
          <p:nvSpPr>
            <p:cNvPr id="26641" name="Text Box 14"/>
            <p:cNvSpPr txBox="1">
              <a:spLocks noChangeArrowheads="1"/>
            </p:cNvSpPr>
            <p:nvPr/>
          </p:nvSpPr>
          <p:spPr bwMode="auto">
            <a:xfrm>
              <a:off x="432" y="1697"/>
              <a:ext cx="1321" cy="255"/>
            </a:xfrm>
            <a:prstGeom prst="rect">
              <a:avLst/>
            </a:prstGeom>
            <a:noFill/>
            <a:ln w="9525">
              <a:noFill/>
              <a:miter lim="800000"/>
              <a:headEnd/>
              <a:tailEnd/>
            </a:ln>
          </p:spPr>
          <p:txBody>
            <a:bodyPr wrap="none" anchor="ctr">
              <a:spAutoFit/>
            </a:bodyPr>
            <a:lstStyle/>
            <a:p>
              <a:pPr>
                <a:spcBef>
                  <a:spcPct val="50000"/>
                </a:spcBef>
              </a:pPr>
              <a:r>
                <a:rPr lang="es-ES_tradnl" sz="1400" b="1" dirty="0" smtClean="0"/>
                <a:t>Alimentación, F1</a:t>
              </a:r>
              <a:endParaRPr lang="es-ES_tradnl" sz="1400" dirty="0"/>
            </a:p>
          </p:txBody>
        </p:sp>
        <p:sp>
          <p:nvSpPr>
            <p:cNvPr id="26642" name="Text Box 15"/>
            <p:cNvSpPr txBox="1">
              <a:spLocks noChangeArrowheads="1"/>
            </p:cNvSpPr>
            <p:nvPr/>
          </p:nvSpPr>
          <p:spPr bwMode="auto">
            <a:xfrm>
              <a:off x="576" y="2428"/>
              <a:ext cx="1129" cy="233"/>
            </a:xfrm>
            <a:prstGeom prst="rect">
              <a:avLst/>
            </a:prstGeom>
            <a:noFill/>
            <a:ln w="9525">
              <a:noFill/>
              <a:miter lim="800000"/>
              <a:headEnd/>
              <a:tailEnd/>
            </a:ln>
          </p:spPr>
          <p:txBody>
            <a:bodyPr wrap="none" anchor="ctr">
              <a:spAutoFit/>
            </a:bodyPr>
            <a:lstStyle/>
            <a:p>
              <a:pPr>
                <a:spcBef>
                  <a:spcPct val="50000"/>
                </a:spcBef>
              </a:pPr>
              <a:r>
                <a:rPr lang="es-ES_tradnl" b="1" dirty="0" smtClean="0"/>
                <a:t>Insumos, F2</a:t>
              </a:r>
              <a:endParaRPr lang="es-ES_tradnl" dirty="0"/>
            </a:p>
          </p:txBody>
        </p:sp>
        <p:sp>
          <p:nvSpPr>
            <p:cNvPr id="26643" name="Text Box 16"/>
            <p:cNvSpPr txBox="1">
              <a:spLocks noChangeArrowheads="1"/>
            </p:cNvSpPr>
            <p:nvPr/>
          </p:nvSpPr>
          <p:spPr bwMode="auto">
            <a:xfrm>
              <a:off x="4464" y="1804"/>
              <a:ext cx="1154" cy="233"/>
            </a:xfrm>
            <a:prstGeom prst="rect">
              <a:avLst/>
            </a:prstGeom>
            <a:noFill/>
            <a:ln w="9525">
              <a:noFill/>
              <a:miter lim="800000"/>
              <a:headEnd/>
              <a:tailEnd/>
            </a:ln>
          </p:spPr>
          <p:txBody>
            <a:bodyPr wrap="none" anchor="ctr">
              <a:spAutoFit/>
            </a:bodyPr>
            <a:lstStyle/>
            <a:p>
              <a:pPr>
                <a:spcBef>
                  <a:spcPct val="50000"/>
                </a:spcBef>
              </a:pPr>
              <a:r>
                <a:rPr lang="es-ES_tradnl" b="1" dirty="0" smtClean="0"/>
                <a:t>Producto, F3</a:t>
              </a:r>
              <a:endParaRPr lang="es-ES_tradnl" dirty="0"/>
            </a:p>
          </p:txBody>
        </p:sp>
        <p:sp>
          <p:nvSpPr>
            <p:cNvPr id="26644" name="Text Box 17"/>
            <p:cNvSpPr txBox="1">
              <a:spLocks noChangeArrowheads="1"/>
            </p:cNvSpPr>
            <p:nvPr/>
          </p:nvSpPr>
          <p:spPr bwMode="auto">
            <a:xfrm>
              <a:off x="3792" y="2668"/>
              <a:ext cx="1632" cy="233"/>
            </a:xfrm>
            <a:prstGeom prst="rect">
              <a:avLst/>
            </a:prstGeom>
            <a:noFill/>
            <a:ln w="9525">
              <a:noFill/>
              <a:miter lim="800000"/>
              <a:headEnd/>
              <a:tailEnd/>
            </a:ln>
          </p:spPr>
          <p:txBody>
            <a:bodyPr anchor="ctr">
              <a:spAutoFit/>
            </a:bodyPr>
            <a:lstStyle/>
            <a:p>
              <a:pPr>
                <a:spcBef>
                  <a:spcPct val="50000"/>
                </a:spcBef>
              </a:pPr>
              <a:r>
                <a:rPr lang="es-ES_tradnl" b="1" dirty="0" smtClean="0"/>
                <a:t>Sub-Productos, F4</a:t>
              </a:r>
              <a:endParaRPr lang="es-ES_tradnl" dirty="0"/>
            </a:p>
          </p:txBody>
        </p:sp>
        <p:sp>
          <p:nvSpPr>
            <p:cNvPr id="26645" name="Line 18"/>
            <p:cNvSpPr>
              <a:spLocks noChangeShapeType="1"/>
            </p:cNvSpPr>
            <p:nvPr/>
          </p:nvSpPr>
          <p:spPr bwMode="auto">
            <a:xfrm>
              <a:off x="4128" y="1392"/>
              <a:ext cx="912" cy="0"/>
            </a:xfrm>
            <a:prstGeom prst="line">
              <a:avLst/>
            </a:prstGeom>
            <a:noFill/>
            <a:ln w="38100">
              <a:solidFill>
                <a:schemeClr val="tx1"/>
              </a:solidFill>
              <a:round/>
              <a:headEnd/>
              <a:tailEnd type="triangle" w="med" len="med"/>
            </a:ln>
          </p:spPr>
          <p:txBody>
            <a:bodyPr wrap="none" anchor="ctr"/>
            <a:lstStyle/>
            <a:p>
              <a:endParaRPr lang="es-ES"/>
            </a:p>
          </p:txBody>
        </p:sp>
        <p:sp>
          <p:nvSpPr>
            <p:cNvPr id="26646" name="Text Box 19"/>
            <p:cNvSpPr txBox="1">
              <a:spLocks noChangeArrowheads="1"/>
            </p:cNvSpPr>
            <p:nvPr/>
          </p:nvSpPr>
          <p:spPr bwMode="auto">
            <a:xfrm>
              <a:off x="4368" y="1036"/>
              <a:ext cx="899" cy="233"/>
            </a:xfrm>
            <a:prstGeom prst="rect">
              <a:avLst/>
            </a:prstGeom>
            <a:noFill/>
            <a:ln w="9525">
              <a:noFill/>
              <a:miter lim="800000"/>
              <a:headEnd/>
              <a:tailEnd/>
            </a:ln>
          </p:spPr>
          <p:txBody>
            <a:bodyPr wrap="none" anchor="ctr">
              <a:spAutoFit/>
            </a:bodyPr>
            <a:lstStyle/>
            <a:p>
              <a:pPr>
                <a:spcBef>
                  <a:spcPct val="50000"/>
                </a:spcBef>
              </a:pPr>
              <a:r>
                <a:rPr lang="es-ES_tradnl" b="1" dirty="0" smtClean="0"/>
                <a:t>Purga, F5</a:t>
              </a:r>
              <a:endParaRPr lang="es-ES_tradnl" dirty="0"/>
            </a:p>
          </p:txBody>
        </p:sp>
        <p:sp>
          <p:nvSpPr>
            <p:cNvPr id="26647" name="Text Box 21"/>
            <p:cNvSpPr txBox="1">
              <a:spLocks noChangeArrowheads="1"/>
            </p:cNvSpPr>
            <p:nvPr/>
          </p:nvSpPr>
          <p:spPr bwMode="auto">
            <a:xfrm>
              <a:off x="2016" y="1815"/>
              <a:ext cx="1488" cy="651"/>
            </a:xfrm>
            <a:prstGeom prst="rect">
              <a:avLst/>
            </a:prstGeom>
            <a:noFill/>
            <a:ln w="9525">
              <a:noFill/>
              <a:miter lim="800000"/>
              <a:headEnd/>
              <a:tailEnd/>
            </a:ln>
          </p:spPr>
          <p:txBody>
            <a:bodyPr anchor="ctr">
              <a:spAutoFit/>
            </a:bodyPr>
            <a:lstStyle/>
            <a:p>
              <a:pPr algn="ctr">
                <a:spcBef>
                  <a:spcPct val="50000"/>
                </a:spcBef>
              </a:pPr>
              <a:r>
                <a:rPr lang="es-ES_tradnl" b="1" dirty="0">
                  <a:solidFill>
                    <a:schemeClr val="tx2">
                      <a:lumMod val="75000"/>
                    </a:schemeClr>
                  </a:solidFill>
                </a:rPr>
                <a:t>PROCESO</a:t>
              </a:r>
            </a:p>
            <a:p>
              <a:pPr algn="ctr">
                <a:spcBef>
                  <a:spcPct val="50000"/>
                </a:spcBef>
              </a:pPr>
              <a:r>
                <a:rPr lang="es-ES_tradnl" b="1" dirty="0">
                  <a:solidFill>
                    <a:schemeClr val="tx2">
                      <a:lumMod val="75000"/>
                    </a:schemeClr>
                  </a:solidFill>
                </a:rPr>
                <a:t>PRODUCTIVO</a:t>
              </a:r>
              <a:endParaRPr lang="es-ES_tradnl" dirty="0">
                <a:solidFill>
                  <a:schemeClr val="tx2">
                    <a:lumMod val="75000"/>
                  </a:schemeClr>
                </a:solidFill>
              </a:endParaRPr>
            </a:p>
          </p:txBody>
        </p:sp>
      </p:grpSp>
      <p:graphicFrame>
        <p:nvGraphicFramePr>
          <p:cNvPr id="23" name="Group 72"/>
          <p:cNvGraphicFramePr>
            <a:graphicFrameLocks noGrp="1"/>
          </p:cNvGraphicFramePr>
          <p:nvPr/>
        </p:nvGraphicFramePr>
        <p:xfrm>
          <a:off x="714348" y="3714752"/>
          <a:ext cx="7429553" cy="2540636"/>
        </p:xfrm>
        <a:graphic>
          <a:graphicData uri="http://schemas.openxmlformats.org/drawingml/2006/table">
            <a:tbl>
              <a:tblPr/>
              <a:tblGrid>
                <a:gridCol w="2476517"/>
                <a:gridCol w="825506"/>
                <a:gridCol w="675414"/>
                <a:gridCol w="975598"/>
                <a:gridCol w="1275782"/>
                <a:gridCol w="1200736"/>
              </a:tblGrid>
              <a:tr h="30087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accent2"/>
                          </a:solidFill>
                          <a:effectLst/>
                          <a:latin typeface="Times New Roman" pitchFamily="18" charset="0"/>
                        </a:rPr>
                        <a:t>Compuesto/Corriente</a:t>
                      </a:r>
                    </a:p>
                  </a:txBody>
                  <a:tcPr marL="84774" marR="84774" marT="42387" marB="4238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chemeClr val="accent2"/>
                          </a:solidFill>
                          <a:effectLst/>
                          <a:latin typeface="Times New Roman" pitchFamily="18" charset="0"/>
                        </a:rPr>
                        <a:t>F1</a:t>
                      </a: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chemeClr val="accent2"/>
                          </a:solidFill>
                          <a:effectLst/>
                          <a:latin typeface="Times New Roman" pitchFamily="18" charset="0"/>
                        </a:rPr>
                        <a:t>F2</a:t>
                      </a: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chemeClr val="accent2"/>
                          </a:solidFill>
                          <a:effectLst/>
                          <a:latin typeface="Times New Roman" pitchFamily="18" charset="0"/>
                        </a:rPr>
                        <a:t>F3</a:t>
                      </a: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chemeClr val="accent2"/>
                          </a:solidFill>
                          <a:effectLst/>
                          <a:latin typeface="Times New Roman" pitchFamily="18" charset="0"/>
                        </a:rPr>
                        <a:t>F4</a:t>
                      </a: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chemeClr val="accent2"/>
                          </a:solidFill>
                          <a:effectLst/>
                          <a:latin typeface="Times New Roman" pitchFamily="18" charset="0"/>
                        </a:rPr>
                        <a:t>F5</a:t>
                      </a: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58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accent2"/>
                          </a:solidFill>
                          <a:effectLst/>
                          <a:latin typeface="Times New Roman" pitchFamily="18" charset="0"/>
                        </a:rPr>
                        <a:t>Compuesto 1[kg/día]</a:t>
                      </a:r>
                    </a:p>
                  </a:txBody>
                  <a:tcPr marL="84774" marR="84774" marT="42387" marB="4238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400" b="0" i="0" u="none" strike="noStrike" cap="none" normalizeH="0" baseline="0" dirty="0" smtClean="0">
                          <a:ln>
                            <a:noFill/>
                          </a:ln>
                          <a:solidFill>
                            <a:schemeClr val="accent2"/>
                          </a:solidFill>
                          <a:effectLst/>
                          <a:latin typeface="Times New Roman" pitchFamily="18" charset="0"/>
                        </a:rPr>
                        <a:t>0.5</a:t>
                      </a: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400" b="0" i="0" u="none" strike="noStrike" cap="none" normalizeH="0" baseline="0" dirty="0" smtClean="0">
                          <a:ln>
                            <a:noFill/>
                          </a:ln>
                          <a:solidFill>
                            <a:schemeClr val="accent2"/>
                          </a:solidFill>
                          <a:effectLst/>
                          <a:latin typeface="Times New Roman" pitchFamily="18" charset="0"/>
                        </a:rPr>
                        <a:t>0.9</a:t>
                      </a: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dirty="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dirty="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6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accent2"/>
                          </a:solidFill>
                          <a:effectLst/>
                          <a:latin typeface="Times New Roman" pitchFamily="18" charset="0"/>
                        </a:rPr>
                        <a:t>Compuesto 2 [kg/día]</a:t>
                      </a:r>
                    </a:p>
                  </a:txBody>
                  <a:tcPr marL="84774" marR="84774" marT="42387" marB="4238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400" b="0" i="0" u="none" strike="noStrike" cap="none" normalizeH="0" baseline="0" smtClean="0">
                          <a:ln>
                            <a:noFill/>
                          </a:ln>
                          <a:solidFill>
                            <a:schemeClr val="accent2"/>
                          </a:solidFill>
                          <a:effectLst/>
                          <a:latin typeface="Times New Roman" pitchFamily="18" charset="0"/>
                        </a:rPr>
                        <a:t>1</a:t>
                      </a: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400" b="0" i="0" u="none" strike="noStrike" cap="none" normalizeH="0" baseline="0" dirty="0" smtClean="0">
                          <a:ln>
                            <a:noFill/>
                          </a:ln>
                          <a:solidFill>
                            <a:schemeClr val="accent2"/>
                          </a:solidFill>
                          <a:effectLst/>
                          <a:latin typeface="Times New Roman" pitchFamily="18" charset="0"/>
                        </a:rPr>
                        <a:t>0.7</a:t>
                      </a: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dirty="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109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s-ES" sz="1400" b="0" i="0" u="none" strike="noStrike" cap="none" normalizeH="0" baseline="0" dirty="0" smtClean="0">
                          <a:ln>
                            <a:noFill/>
                          </a:ln>
                          <a:solidFill>
                            <a:schemeClr val="accent2"/>
                          </a:solidFill>
                          <a:effectLst/>
                          <a:latin typeface="Times New Roman" pitchFamily="18" charset="0"/>
                        </a:rPr>
                        <a:t>Compuesto N [kg/día]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dirty="0" smtClean="0">
                        <a:ln>
                          <a:noFill/>
                        </a:ln>
                        <a:solidFill>
                          <a:schemeClr val="accent2"/>
                        </a:solidFill>
                        <a:effectLst/>
                        <a:latin typeface="Times New Roman" pitchFamily="18" charset="0"/>
                      </a:endParaRPr>
                    </a:p>
                  </a:txBody>
                  <a:tcPr marL="84774" marR="84774" marT="42387" marB="4238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2400" b="0" i="0" u="none" strike="noStrike" cap="none" normalizeH="0" baseline="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dirty="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dirty="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58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accent2"/>
                          </a:solidFill>
                          <a:effectLst/>
                          <a:latin typeface="Times New Roman" pitchFamily="18" charset="0"/>
                        </a:rPr>
                        <a:t>Flujo total</a:t>
                      </a:r>
                    </a:p>
                  </a:txBody>
                  <a:tcPr marL="84774" marR="84774" marT="42387" marB="4238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400" b="0" i="0" u="none" strike="noStrike" cap="none" normalizeH="0" baseline="0" smtClean="0">
                          <a:ln>
                            <a:noFill/>
                          </a:ln>
                          <a:solidFill>
                            <a:schemeClr val="accent2"/>
                          </a:solidFill>
                          <a:effectLst/>
                          <a:latin typeface="Times New Roman" pitchFamily="18" charset="0"/>
                        </a:rPr>
                        <a:t>1</a:t>
                      </a: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dirty="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dirty="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dirty="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CL" sz="2400" b="0" i="0" u="none" strike="noStrike" cap="none" normalizeH="0" baseline="0" dirty="0" smtClean="0">
                        <a:ln>
                          <a:noFill/>
                        </a:ln>
                        <a:solidFill>
                          <a:schemeClr val="accent2"/>
                        </a:solidFill>
                        <a:effectLst/>
                        <a:latin typeface="Times New Roman" pitchFamily="18" charset="0"/>
                      </a:endParaRPr>
                    </a:p>
                  </a:txBody>
                  <a:tcPr marL="84774" marR="84774" marT="42387" marB="423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2844" y="142851"/>
            <a:ext cx="6786610" cy="2708434"/>
          </a:xfrm>
          <a:prstGeom prst="rect">
            <a:avLst/>
          </a:prstGeom>
          <a:noFill/>
        </p:spPr>
        <p:txBody>
          <a:bodyPr wrap="square" rtlCol="0">
            <a:spAutoFit/>
          </a:bodyPr>
          <a:lstStyle/>
          <a:p>
            <a:r>
              <a:rPr lang="es-ES" sz="2800" b="1" dirty="0" smtClean="0">
                <a:solidFill>
                  <a:schemeClr val="tx1">
                    <a:lumMod val="75000"/>
                  </a:schemeClr>
                </a:solidFill>
              </a:rPr>
              <a:t>		</a:t>
            </a:r>
            <a:endParaRPr lang="es-ES" sz="2800" b="1" dirty="0">
              <a:solidFill>
                <a:schemeClr val="tx1">
                  <a:lumMod val="75000"/>
                </a:schemeClr>
              </a:solidFill>
            </a:endParaRPr>
          </a:p>
          <a:p>
            <a:pPr algn="ctr"/>
            <a:endParaRPr lang="es-ES" sz="2800" b="1" dirty="0" smtClean="0">
              <a:solidFill>
                <a:schemeClr val="tx1">
                  <a:lumMod val="75000"/>
                </a:schemeClr>
              </a:solidFill>
            </a:endParaRPr>
          </a:p>
          <a:p>
            <a:pPr algn="ctr"/>
            <a:r>
              <a:rPr lang="es-ES" sz="2800" b="1" dirty="0" smtClean="0">
                <a:solidFill>
                  <a:schemeClr val="tx1">
                    <a:lumMod val="75000"/>
                  </a:schemeClr>
                </a:solidFill>
              </a:rPr>
              <a:t>¿Preguntas?</a:t>
            </a:r>
          </a:p>
          <a:p>
            <a:pPr algn="ctr"/>
            <a:endParaRPr lang="es-ES" sz="2800" b="1" dirty="0" smtClean="0">
              <a:solidFill>
                <a:schemeClr val="tx1">
                  <a:lumMod val="75000"/>
                </a:schemeClr>
              </a:solidFill>
            </a:endParaRPr>
          </a:p>
          <a:p>
            <a:pPr marL="457200" indent="-457200" algn="just"/>
            <a:endParaRPr lang="es-CL" sz="2000" b="1" dirty="0" smtClean="0">
              <a:solidFill>
                <a:schemeClr val="tx1">
                  <a:lumMod val="95000"/>
                </a:schemeClr>
              </a:solidFill>
            </a:endParaRPr>
          </a:p>
          <a:p>
            <a:pPr algn="just">
              <a:buFont typeface="Courier New" pitchFamily="49" charset="0"/>
              <a:buChar char="o"/>
            </a:pPr>
            <a:endParaRPr lang="es-CL" sz="2000" dirty="0" smtClean="0">
              <a:solidFill>
                <a:schemeClr val="tx1">
                  <a:lumMod val="95000"/>
                </a:schemeClr>
              </a:solidFill>
            </a:endParaRPr>
          </a:p>
          <a:p>
            <a:pPr>
              <a:buFont typeface="Courier New" pitchFamily="49" charset="0"/>
              <a:buChar char="o"/>
            </a:pPr>
            <a:endParaRPr lang="es-CL" dirty="0">
              <a:solidFill>
                <a:schemeClr val="tx1">
                  <a:lumMod val="95000"/>
                </a:schemeClr>
              </a:solidFill>
            </a:endParaRPr>
          </a:p>
        </p:txBody>
      </p:sp>
      <p:sp>
        <p:nvSpPr>
          <p:cNvPr id="3" name="6 Rectángulo"/>
          <p:cNvSpPr/>
          <p:nvPr/>
        </p:nvSpPr>
        <p:spPr>
          <a:xfrm>
            <a:off x="0" y="6597352"/>
            <a:ext cx="9144000" cy="260649"/>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 name="7 CuadroTexto"/>
          <p:cNvSpPr txBox="1"/>
          <p:nvPr/>
        </p:nvSpPr>
        <p:spPr>
          <a:xfrm>
            <a:off x="0" y="6597353"/>
            <a:ext cx="9144000" cy="276999"/>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s-ES" sz="1200" dirty="0" smtClean="0"/>
              <a:t>Diseño de procesos para la producción de Biocombustibles - 2011</a:t>
            </a:r>
            <a:r>
              <a:rPr lang="es-CL" sz="1200" b="1" dirty="0" smtClean="0">
                <a:solidFill>
                  <a:schemeClr val="bg1"/>
                </a:solidFill>
                <a:latin typeface="Arial" pitchFamily="34" charset="0"/>
                <a:ea typeface="Linux Libertine" pitchFamily="2" charset="0"/>
                <a:cs typeface="Arial" pitchFamily="34" charset="0"/>
              </a:rPr>
              <a:t>	</a:t>
            </a:r>
            <a:endParaRPr lang="es-CL" sz="1200" b="1" dirty="0">
              <a:solidFill>
                <a:schemeClr val="bg1"/>
              </a:solidFill>
              <a:latin typeface="Arial" pitchFamily="34" charset="0"/>
              <a:ea typeface="Linux Libertine" pitchFamily="2" charset="0"/>
              <a:cs typeface="Arial" pitchFamily="34" charset="0"/>
            </a:endParaRPr>
          </a:p>
        </p:txBody>
      </p:sp>
      <p:pic>
        <p:nvPicPr>
          <p:cNvPr id="8" name="Picture 2" descr="C:\Users\Cami\Documents\II SEMESTRE\BT 4551- Energía Renovable a partir de Biomasas\Proyecto B\biodiesel_pump_with_flowers.jpg"/>
          <p:cNvPicPr>
            <a:picLocks noChangeAspect="1" noChangeArrowheads="1"/>
          </p:cNvPicPr>
          <p:nvPr/>
        </p:nvPicPr>
        <p:blipFill>
          <a:blip r:embed="rId2"/>
          <a:srcRect/>
          <a:stretch>
            <a:fillRect/>
          </a:stretch>
        </p:blipFill>
        <p:spPr bwMode="auto">
          <a:xfrm>
            <a:off x="1857356" y="2428868"/>
            <a:ext cx="4929222" cy="384479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41985" name="Picture 1"/>
          <p:cNvPicPr>
            <a:picLocks noChangeAspect="1" noChangeArrowheads="1"/>
          </p:cNvPicPr>
          <p:nvPr/>
        </p:nvPicPr>
        <p:blipFill>
          <a:blip r:embed="rId3"/>
          <a:srcRect/>
          <a:stretch>
            <a:fillRect/>
          </a:stretch>
        </p:blipFill>
        <p:spPr bwMode="auto">
          <a:xfrm>
            <a:off x="5572132" y="785794"/>
            <a:ext cx="3333750" cy="2476500"/>
          </a:xfrm>
          <a:prstGeom prst="rect">
            <a:avLst/>
          </a:prstGeom>
          <a:noFill/>
          <a:ln w="9525">
            <a:noFill/>
            <a:miter lim="800000"/>
            <a:headEnd/>
            <a:tailEnd/>
          </a:ln>
          <a:effectLst/>
        </p:spPr>
      </p:pic>
      <p:pic>
        <p:nvPicPr>
          <p:cNvPr id="41986" name="Picture 2"/>
          <p:cNvPicPr>
            <a:picLocks noChangeAspect="1" noChangeArrowheads="1"/>
          </p:cNvPicPr>
          <p:nvPr/>
        </p:nvPicPr>
        <p:blipFill>
          <a:blip r:embed="rId4"/>
          <a:srcRect/>
          <a:stretch>
            <a:fillRect/>
          </a:stretch>
        </p:blipFill>
        <p:spPr bwMode="auto">
          <a:xfrm>
            <a:off x="214282" y="3638570"/>
            <a:ext cx="3238500" cy="2647950"/>
          </a:xfrm>
          <a:prstGeom prst="rect">
            <a:avLst/>
          </a:prstGeom>
          <a:noFill/>
          <a:ln w="9525">
            <a:noFill/>
            <a:miter lim="800000"/>
            <a:headEnd/>
            <a:tailEnd/>
          </a:ln>
          <a:effectLst/>
        </p:spPr>
      </p:pic>
      <p:sp>
        <p:nvSpPr>
          <p:cNvPr id="9" name="8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wipe(down)">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eaLnBrk="1" hangingPunct="1">
              <a:defRPr/>
            </a:pPr>
            <a:endParaRPr lang="en-US" smtClean="0"/>
          </a:p>
        </p:txBody>
      </p:sp>
      <p:graphicFrame>
        <p:nvGraphicFramePr>
          <p:cNvPr id="5" name="4 Marcador de contenido"/>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428596" y="571480"/>
            <a:ext cx="6143668" cy="714380"/>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fontAlgn="auto">
              <a:spcAft>
                <a:spcPts val="0"/>
              </a:spcAft>
              <a:defRPr/>
            </a:pPr>
            <a:r>
              <a:rPr lang="es-MX" sz="3600" dirty="0">
                <a:solidFill>
                  <a:schemeClr val="tx1"/>
                </a:solidFill>
              </a:rPr>
              <a:t>Metodología</a:t>
            </a:r>
            <a:endParaRPr lang="es-ES" sz="3300" dirty="0">
              <a:solidFill>
                <a:schemeClr val="tx1"/>
              </a:solidFill>
            </a:endParaRPr>
          </a:p>
        </p:txBody>
      </p:sp>
      <p:sp>
        <p:nvSpPr>
          <p:cNvPr id="6" name="5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304800" y="0"/>
            <a:ext cx="8610600" cy="6595652"/>
          </a:xfrm>
          <a:prstGeom prst="rect">
            <a:avLst/>
          </a:prstGeom>
          <a:solidFill>
            <a:schemeClr val="bg1"/>
          </a:solidFill>
          <a:ln w="9525">
            <a:noFill/>
            <a:miter lim="800000"/>
            <a:headEnd/>
            <a:tailEnd/>
          </a:ln>
          <a:effectLst/>
        </p:spPr>
        <p:txBody>
          <a:bodyPr>
            <a:spAutoFit/>
          </a:bodyPr>
          <a:lstStyle/>
          <a:p>
            <a:pPr algn="ctr">
              <a:spcBef>
                <a:spcPct val="50000"/>
              </a:spcBef>
            </a:pPr>
            <a:endParaRPr lang="es-ES" sz="3200" u="sng" dirty="0" smtClean="0">
              <a:solidFill>
                <a:schemeClr val="tx2">
                  <a:lumMod val="75000"/>
                </a:schemeClr>
              </a:solidFill>
              <a:latin typeface="Comic Sans MS" pitchFamily="66" charset="0"/>
            </a:endParaRPr>
          </a:p>
          <a:p>
            <a:pPr algn="ctr">
              <a:spcBef>
                <a:spcPct val="50000"/>
              </a:spcBef>
            </a:pPr>
            <a:r>
              <a:rPr lang="es-ES" sz="3200" u="sng" dirty="0" smtClean="0">
                <a:solidFill>
                  <a:schemeClr val="tx2">
                    <a:lumMod val="75000"/>
                  </a:schemeClr>
                </a:solidFill>
                <a:latin typeface="Comic Sans MS" pitchFamily="66" charset="0"/>
              </a:rPr>
              <a:t>Operaciones unitarias con reacción química</a:t>
            </a:r>
            <a:endParaRPr lang="es-ES" sz="3200" u="sng" dirty="0">
              <a:solidFill>
                <a:schemeClr val="tx2">
                  <a:lumMod val="75000"/>
                </a:schemeClr>
              </a:solidFill>
              <a:latin typeface="Comic Sans MS" pitchFamily="66" charset="0"/>
            </a:endParaRPr>
          </a:p>
          <a:p>
            <a:pPr algn="just">
              <a:spcBef>
                <a:spcPct val="50000"/>
              </a:spcBef>
            </a:pPr>
            <a:r>
              <a:rPr lang="es-ES" sz="2400" dirty="0">
                <a:solidFill>
                  <a:schemeClr val="tx2">
                    <a:lumMod val="75000"/>
                  </a:schemeClr>
                </a:solidFill>
                <a:latin typeface="Comic Sans MS" pitchFamily="66" charset="0"/>
              </a:rPr>
              <a:t>Es una unidad en la cual se lleva a cabo un </a:t>
            </a:r>
            <a:r>
              <a:rPr lang="es-ES" sz="2400" dirty="0" smtClean="0">
                <a:solidFill>
                  <a:schemeClr val="tx2">
                    <a:lumMod val="75000"/>
                  </a:schemeClr>
                </a:solidFill>
                <a:latin typeface="Comic Sans MS" pitchFamily="66" charset="0"/>
              </a:rPr>
              <a:t>cambio químico o biológico de la materia:</a:t>
            </a:r>
          </a:p>
          <a:p>
            <a:pPr algn="just">
              <a:spcBef>
                <a:spcPct val="50000"/>
              </a:spcBef>
            </a:pPr>
            <a:endParaRPr lang="es-ES" dirty="0">
              <a:solidFill>
                <a:schemeClr val="tx2">
                  <a:lumMod val="75000"/>
                </a:schemeClr>
              </a:solidFill>
              <a:latin typeface="Comic Sans MS" pitchFamily="66" charset="0"/>
            </a:endParaRPr>
          </a:p>
          <a:p>
            <a:pPr lvl="1" algn="just">
              <a:lnSpc>
                <a:spcPct val="85000"/>
              </a:lnSpc>
              <a:spcBef>
                <a:spcPct val="50000"/>
              </a:spcBef>
              <a:buFontTx/>
              <a:buChar char="•"/>
            </a:pPr>
            <a:r>
              <a:rPr lang="es-ES" sz="2400" dirty="0" smtClean="0">
                <a:solidFill>
                  <a:schemeClr val="tx2">
                    <a:lumMod val="75000"/>
                  </a:schemeClr>
                </a:solidFill>
                <a:latin typeface="Comic Sans MS" pitchFamily="66" charset="0"/>
              </a:rPr>
              <a:t>Fermentadores:</a:t>
            </a:r>
          </a:p>
          <a:p>
            <a:pPr lvl="2" algn="just">
              <a:lnSpc>
                <a:spcPct val="85000"/>
              </a:lnSpc>
              <a:spcBef>
                <a:spcPct val="50000"/>
              </a:spcBef>
              <a:buFontTx/>
              <a:buChar char="•"/>
            </a:pPr>
            <a:r>
              <a:rPr lang="es-ES" sz="2400" dirty="0" smtClean="0">
                <a:solidFill>
                  <a:schemeClr val="tx2">
                    <a:lumMod val="75000"/>
                  </a:schemeClr>
                </a:solidFill>
                <a:latin typeface="Comic Sans MS" pitchFamily="66" charset="0"/>
              </a:rPr>
              <a:t>Operación unitaria donde por medio de una reacción bioquímica los reactantes se transforman en productos.</a:t>
            </a:r>
          </a:p>
          <a:p>
            <a:pPr lvl="1" algn="just">
              <a:lnSpc>
                <a:spcPct val="85000"/>
              </a:lnSpc>
              <a:spcBef>
                <a:spcPct val="50000"/>
              </a:spcBef>
            </a:pPr>
            <a:r>
              <a:rPr lang="es-ES" sz="2400" dirty="0" smtClean="0">
                <a:solidFill>
                  <a:schemeClr val="tx2">
                    <a:lumMod val="75000"/>
                  </a:schemeClr>
                </a:solidFill>
                <a:latin typeface="Comic Sans MS" pitchFamily="66" charset="0"/>
              </a:rPr>
              <a:t> </a:t>
            </a:r>
          </a:p>
          <a:p>
            <a:pPr lvl="1" algn="just">
              <a:lnSpc>
                <a:spcPct val="85000"/>
              </a:lnSpc>
              <a:spcBef>
                <a:spcPct val="50000"/>
              </a:spcBef>
              <a:buFontTx/>
              <a:buChar char="•"/>
            </a:pPr>
            <a:r>
              <a:rPr lang="es-ES" sz="2400" dirty="0" smtClean="0">
                <a:solidFill>
                  <a:schemeClr val="tx2">
                    <a:lumMod val="75000"/>
                  </a:schemeClr>
                </a:solidFill>
                <a:latin typeface="Comic Sans MS" pitchFamily="66" charset="0"/>
              </a:rPr>
              <a:t>Reactores </a:t>
            </a:r>
          </a:p>
          <a:p>
            <a:pPr lvl="2" algn="just">
              <a:lnSpc>
                <a:spcPct val="85000"/>
              </a:lnSpc>
              <a:spcBef>
                <a:spcPct val="50000"/>
              </a:spcBef>
              <a:buFontTx/>
              <a:buChar char="•"/>
            </a:pPr>
            <a:r>
              <a:rPr lang="es-ES" sz="2400" dirty="0" smtClean="0">
                <a:solidFill>
                  <a:schemeClr val="tx2">
                    <a:lumMod val="75000"/>
                  </a:schemeClr>
                </a:solidFill>
                <a:latin typeface="Comic Sans MS" pitchFamily="66" charset="0"/>
              </a:rPr>
              <a:t>Operación unitaria donde por medio de una reacción química los reactantes se transforman en productos.</a:t>
            </a:r>
          </a:p>
          <a:p>
            <a:pPr lvl="2" algn="just">
              <a:lnSpc>
                <a:spcPct val="85000"/>
              </a:lnSpc>
              <a:spcBef>
                <a:spcPct val="50000"/>
              </a:spcBef>
              <a:buFontTx/>
              <a:buChar char="•"/>
            </a:pPr>
            <a:endParaRPr lang="es-ES" sz="2400" dirty="0">
              <a:solidFill>
                <a:schemeClr val="tx2">
                  <a:lumMod val="75000"/>
                </a:schemeClr>
              </a:solidFill>
              <a:latin typeface="Comic Sans MS" pitchFamily="66" charset="0"/>
            </a:endParaRPr>
          </a:p>
        </p:txBody>
      </p:sp>
      <p:sp>
        <p:nvSpPr>
          <p:cNvPr id="3" name="2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285720" y="214290"/>
            <a:ext cx="8610600" cy="3908762"/>
          </a:xfrm>
          <a:prstGeom prst="rect">
            <a:avLst/>
          </a:prstGeom>
          <a:solidFill>
            <a:schemeClr val="bg1"/>
          </a:solidFill>
          <a:ln w="9525">
            <a:noFill/>
            <a:miter lim="800000"/>
            <a:headEnd/>
            <a:tailEnd/>
          </a:ln>
          <a:effectLst/>
        </p:spPr>
        <p:txBody>
          <a:bodyPr wrap="square">
            <a:spAutoFit/>
          </a:bodyPr>
          <a:lstStyle/>
          <a:p>
            <a:pPr algn="ctr">
              <a:spcBef>
                <a:spcPct val="50000"/>
              </a:spcBef>
            </a:pPr>
            <a:r>
              <a:rPr lang="es-ES" sz="3200" u="sng" dirty="0" smtClean="0">
                <a:solidFill>
                  <a:schemeClr val="tx2">
                    <a:lumMod val="75000"/>
                  </a:schemeClr>
                </a:solidFill>
                <a:latin typeface="Comic Sans MS" pitchFamily="66" charset="0"/>
              </a:rPr>
              <a:t>Parámetros</a:t>
            </a:r>
            <a:endParaRPr lang="es-ES" sz="3200" u="sng" dirty="0">
              <a:solidFill>
                <a:schemeClr val="tx2">
                  <a:lumMod val="75000"/>
                </a:schemeClr>
              </a:solidFill>
              <a:latin typeface="Comic Sans MS" pitchFamily="66" charset="0"/>
            </a:endParaRPr>
          </a:p>
          <a:p>
            <a:pPr algn="just">
              <a:spcBef>
                <a:spcPct val="50000"/>
              </a:spcBef>
            </a:pPr>
            <a:r>
              <a:rPr lang="es-ES" sz="2400" dirty="0" smtClean="0">
                <a:solidFill>
                  <a:schemeClr val="tx2">
                    <a:lumMod val="75000"/>
                  </a:schemeClr>
                </a:solidFill>
                <a:latin typeface="Comic Sans MS" pitchFamily="66" charset="0"/>
              </a:rPr>
              <a:t>En este tipo de operaciones unitarias hay involucrados:</a:t>
            </a:r>
          </a:p>
          <a:p>
            <a:pPr lvl="1" algn="just">
              <a:spcBef>
                <a:spcPct val="50000"/>
              </a:spcBef>
              <a:buFont typeface="Arial" pitchFamily="34" charset="0"/>
              <a:buChar char="•"/>
            </a:pPr>
            <a:r>
              <a:rPr lang="es-ES" sz="2400" dirty="0" smtClean="0">
                <a:solidFill>
                  <a:schemeClr val="tx2">
                    <a:lumMod val="75000"/>
                  </a:schemeClr>
                </a:solidFill>
                <a:latin typeface="Comic Sans MS" pitchFamily="66" charset="0"/>
              </a:rPr>
              <a:t>Estequiometria</a:t>
            </a:r>
          </a:p>
          <a:p>
            <a:pPr lvl="1" algn="just">
              <a:spcBef>
                <a:spcPct val="50000"/>
              </a:spcBef>
              <a:buFont typeface="Arial" pitchFamily="34" charset="0"/>
              <a:buChar char="•"/>
            </a:pPr>
            <a:r>
              <a:rPr lang="es-ES" sz="2400" dirty="0" smtClean="0">
                <a:solidFill>
                  <a:schemeClr val="tx2">
                    <a:lumMod val="75000"/>
                  </a:schemeClr>
                </a:solidFill>
                <a:latin typeface="Comic Sans MS" pitchFamily="66" charset="0"/>
              </a:rPr>
              <a:t>Conversión </a:t>
            </a:r>
            <a:r>
              <a:rPr lang="es-ES" sz="2400" dirty="0" smtClean="0">
                <a:solidFill>
                  <a:schemeClr val="tx2">
                    <a:lumMod val="75000"/>
                  </a:schemeClr>
                </a:solidFill>
                <a:latin typeface="Comic Sans MS" pitchFamily="66" charset="0"/>
              </a:rPr>
              <a:t>del reactante limitante</a:t>
            </a:r>
          </a:p>
          <a:p>
            <a:pPr lvl="1" algn="just">
              <a:spcBef>
                <a:spcPct val="50000"/>
              </a:spcBef>
              <a:buFont typeface="Arial" pitchFamily="34" charset="0"/>
              <a:buChar char="•"/>
            </a:pPr>
            <a:r>
              <a:rPr lang="es-ES" sz="2400" dirty="0" smtClean="0">
                <a:solidFill>
                  <a:schemeClr val="tx2">
                    <a:lumMod val="75000"/>
                  </a:schemeClr>
                </a:solidFill>
                <a:latin typeface="Comic Sans MS" pitchFamily="66" charset="0"/>
              </a:rPr>
              <a:t>Exceso de uno de las reactante</a:t>
            </a:r>
          </a:p>
          <a:p>
            <a:pPr lvl="1" algn="just">
              <a:spcBef>
                <a:spcPct val="50000"/>
              </a:spcBef>
              <a:buFont typeface="Arial" pitchFamily="34" charset="0"/>
              <a:buChar char="•"/>
            </a:pPr>
            <a:r>
              <a:rPr lang="es-ES" sz="2400" dirty="0" smtClean="0">
                <a:solidFill>
                  <a:schemeClr val="tx2">
                    <a:lumMod val="75000"/>
                  </a:schemeClr>
                </a:solidFill>
                <a:latin typeface="Comic Sans MS" pitchFamily="66" charset="0"/>
              </a:rPr>
              <a:t>Conversión sustrato biomasa, </a:t>
            </a:r>
            <a:r>
              <a:rPr lang="es-ES" sz="2400" dirty="0" err="1" smtClean="0">
                <a:solidFill>
                  <a:schemeClr val="tx2">
                    <a:lumMod val="75000"/>
                  </a:schemeClr>
                </a:solidFill>
                <a:latin typeface="Comic Sans MS" pitchFamily="66" charset="0"/>
              </a:rPr>
              <a:t>Yx</a:t>
            </a:r>
            <a:r>
              <a:rPr lang="es-ES" sz="2400" dirty="0" smtClean="0">
                <a:solidFill>
                  <a:schemeClr val="tx2">
                    <a:lumMod val="75000"/>
                  </a:schemeClr>
                </a:solidFill>
                <a:latin typeface="Comic Sans MS" pitchFamily="66" charset="0"/>
              </a:rPr>
              <a:t>/s (Fermentación)</a:t>
            </a:r>
          </a:p>
          <a:p>
            <a:pPr lvl="1" algn="just">
              <a:spcBef>
                <a:spcPct val="50000"/>
              </a:spcBef>
              <a:buFont typeface="Arial" pitchFamily="34" charset="0"/>
              <a:buChar char="•"/>
            </a:pPr>
            <a:r>
              <a:rPr lang="es-ES" sz="2400" dirty="0" smtClean="0">
                <a:solidFill>
                  <a:schemeClr val="tx2">
                    <a:lumMod val="75000"/>
                  </a:schemeClr>
                </a:solidFill>
                <a:latin typeface="Comic Sans MS" pitchFamily="66" charset="0"/>
              </a:rPr>
              <a:t>Conversión  sustrato producto, </a:t>
            </a:r>
            <a:r>
              <a:rPr lang="es-ES" sz="2400" dirty="0" err="1" smtClean="0">
                <a:solidFill>
                  <a:schemeClr val="tx2">
                    <a:lumMod val="75000"/>
                  </a:schemeClr>
                </a:solidFill>
                <a:latin typeface="Comic Sans MS" pitchFamily="66" charset="0"/>
              </a:rPr>
              <a:t>Yp</a:t>
            </a:r>
            <a:r>
              <a:rPr lang="es-ES" sz="2400" dirty="0" smtClean="0">
                <a:solidFill>
                  <a:schemeClr val="tx2">
                    <a:lumMod val="75000"/>
                  </a:schemeClr>
                </a:solidFill>
                <a:latin typeface="Comic Sans MS" pitchFamily="66" charset="0"/>
              </a:rPr>
              <a:t>/s (Fermentación)</a:t>
            </a:r>
          </a:p>
        </p:txBody>
      </p:sp>
      <p:sp>
        <p:nvSpPr>
          <p:cNvPr id="3" name="2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285720" y="214290"/>
            <a:ext cx="8610600" cy="6124754"/>
          </a:xfrm>
          <a:prstGeom prst="rect">
            <a:avLst/>
          </a:prstGeom>
          <a:solidFill>
            <a:schemeClr val="bg1"/>
          </a:solidFill>
          <a:ln w="9525">
            <a:noFill/>
            <a:miter lim="800000"/>
            <a:headEnd/>
            <a:tailEnd/>
          </a:ln>
          <a:effectLst/>
        </p:spPr>
        <p:txBody>
          <a:bodyPr wrap="square">
            <a:spAutoFit/>
          </a:bodyPr>
          <a:lstStyle/>
          <a:p>
            <a:pPr algn="ctr">
              <a:spcBef>
                <a:spcPct val="50000"/>
              </a:spcBef>
            </a:pPr>
            <a:r>
              <a:rPr lang="es-ES" sz="3200" u="sng" dirty="0" smtClean="0">
                <a:solidFill>
                  <a:schemeClr val="tx2">
                    <a:lumMod val="75000"/>
                  </a:schemeClr>
                </a:solidFill>
                <a:latin typeface="Comic Sans MS" pitchFamily="66" charset="0"/>
              </a:rPr>
              <a:t>Parámetros</a:t>
            </a:r>
            <a:endParaRPr lang="es-ES" sz="3200" u="sng" dirty="0">
              <a:solidFill>
                <a:schemeClr val="tx2">
                  <a:lumMod val="75000"/>
                </a:schemeClr>
              </a:solidFill>
              <a:latin typeface="Comic Sans MS" pitchFamily="66" charset="0"/>
            </a:endParaRPr>
          </a:p>
          <a:p>
            <a:pPr algn="just">
              <a:spcBef>
                <a:spcPct val="50000"/>
              </a:spcBef>
            </a:pPr>
            <a:r>
              <a:rPr lang="es-ES" sz="2400" dirty="0" smtClean="0">
                <a:solidFill>
                  <a:schemeClr val="tx2">
                    <a:lumMod val="75000"/>
                  </a:schemeClr>
                </a:solidFill>
                <a:latin typeface="Comic Sans MS" pitchFamily="66" charset="0"/>
              </a:rPr>
              <a:t>En este tipo de operaciones unitarias hay involucrados:</a:t>
            </a:r>
          </a:p>
          <a:p>
            <a:pPr lvl="1" algn="just">
              <a:spcBef>
                <a:spcPct val="50000"/>
              </a:spcBef>
              <a:buFont typeface="Arial" pitchFamily="34" charset="0"/>
              <a:buChar char="•"/>
            </a:pPr>
            <a:r>
              <a:rPr lang="es-ES" sz="2400" dirty="0" smtClean="0">
                <a:solidFill>
                  <a:schemeClr val="tx2">
                    <a:lumMod val="75000"/>
                  </a:schemeClr>
                </a:solidFill>
                <a:latin typeface="Comic Sans MS" pitchFamily="66" charset="0"/>
              </a:rPr>
              <a:t>Estequiometria</a:t>
            </a:r>
          </a:p>
          <a:p>
            <a:pPr lvl="1" algn="just">
              <a:spcBef>
                <a:spcPct val="50000"/>
              </a:spcBef>
            </a:pPr>
            <a:r>
              <a:rPr lang="es-ES" sz="2400" dirty="0" err="1" smtClean="0">
                <a:solidFill>
                  <a:schemeClr val="tx2">
                    <a:lumMod val="75000"/>
                  </a:schemeClr>
                </a:solidFill>
                <a:latin typeface="Comic Sans MS" pitchFamily="66" charset="0"/>
              </a:rPr>
              <a:t>aA</a:t>
            </a:r>
            <a:r>
              <a:rPr lang="es-ES" sz="2400" dirty="0" smtClean="0">
                <a:solidFill>
                  <a:schemeClr val="tx2">
                    <a:lumMod val="75000"/>
                  </a:schemeClr>
                </a:solidFill>
                <a:latin typeface="Comic Sans MS" pitchFamily="66" charset="0"/>
              </a:rPr>
              <a:t> + </a:t>
            </a:r>
            <a:r>
              <a:rPr lang="es-ES" sz="2400" dirty="0" err="1" smtClean="0">
                <a:solidFill>
                  <a:schemeClr val="tx2">
                    <a:lumMod val="75000"/>
                  </a:schemeClr>
                </a:solidFill>
                <a:latin typeface="Comic Sans MS" pitchFamily="66" charset="0"/>
              </a:rPr>
              <a:t>bB</a:t>
            </a:r>
            <a:r>
              <a:rPr lang="es-ES" sz="2400" dirty="0" smtClean="0">
                <a:solidFill>
                  <a:schemeClr val="tx2">
                    <a:lumMod val="75000"/>
                  </a:schemeClr>
                </a:solidFill>
                <a:latin typeface="Comic Sans MS" pitchFamily="66" charset="0"/>
              </a:rPr>
              <a:t>  </a:t>
            </a:r>
            <a:r>
              <a:rPr lang="es-ES" sz="2400" dirty="0" smtClean="0">
                <a:solidFill>
                  <a:schemeClr val="tx2">
                    <a:lumMod val="75000"/>
                  </a:schemeClr>
                </a:solidFill>
                <a:latin typeface="Comic Sans MS" pitchFamily="66" charset="0"/>
                <a:sym typeface="Wingdings" pitchFamily="2" charset="2"/>
              </a:rPr>
              <a:t> </a:t>
            </a:r>
            <a:r>
              <a:rPr lang="es-ES" sz="2400" dirty="0" err="1" smtClean="0">
                <a:solidFill>
                  <a:schemeClr val="tx2">
                    <a:lumMod val="75000"/>
                  </a:schemeClr>
                </a:solidFill>
                <a:latin typeface="Comic Sans MS" pitchFamily="66" charset="0"/>
                <a:sym typeface="Wingdings" pitchFamily="2" charset="2"/>
              </a:rPr>
              <a:t>cC</a:t>
            </a:r>
            <a:r>
              <a:rPr lang="es-ES" sz="2400" dirty="0" smtClean="0">
                <a:solidFill>
                  <a:schemeClr val="tx2">
                    <a:lumMod val="75000"/>
                  </a:schemeClr>
                </a:solidFill>
                <a:latin typeface="Comic Sans MS" pitchFamily="66" charset="0"/>
                <a:sym typeface="Wingdings" pitchFamily="2" charset="2"/>
              </a:rPr>
              <a:t>			En moles</a:t>
            </a:r>
          </a:p>
          <a:p>
            <a:pPr lvl="1" algn="just">
              <a:spcBef>
                <a:spcPct val="50000"/>
              </a:spcBef>
            </a:pPr>
            <a:endParaRPr lang="es-ES" sz="2400" dirty="0" smtClean="0">
              <a:solidFill>
                <a:schemeClr val="tx2">
                  <a:lumMod val="75000"/>
                </a:schemeClr>
              </a:solidFill>
              <a:latin typeface="Comic Sans MS" pitchFamily="66" charset="0"/>
            </a:endParaRPr>
          </a:p>
          <a:p>
            <a:pPr lvl="1" algn="just">
              <a:spcBef>
                <a:spcPct val="50000"/>
              </a:spcBef>
              <a:buFont typeface="Arial" pitchFamily="34" charset="0"/>
              <a:buChar char="•"/>
            </a:pPr>
            <a:r>
              <a:rPr lang="es-ES" sz="2400" dirty="0" smtClean="0">
                <a:solidFill>
                  <a:schemeClr val="tx2">
                    <a:lumMod val="75000"/>
                  </a:schemeClr>
                </a:solidFill>
                <a:latin typeface="Comic Sans MS" pitchFamily="66" charset="0"/>
              </a:rPr>
              <a:t>Equilibrio</a:t>
            </a:r>
            <a:endParaRPr lang="es-ES" sz="2400" dirty="0" smtClean="0">
              <a:solidFill>
                <a:schemeClr val="tx2">
                  <a:lumMod val="75000"/>
                </a:schemeClr>
              </a:solidFill>
              <a:latin typeface="Comic Sans MS" pitchFamily="66" charset="0"/>
            </a:endParaRPr>
          </a:p>
          <a:p>
            <a:pPr lvl="1" algn="just">
              <a:spcBef>
                <a:spcPct val="50000"/>
              </a:spcBef>
            </a:pPr>
            <a:r>
              <a:rPr lang="es-ES" sz="2400" dirty="0" err="1" smtClean="0">
                <a:solidFill>
                  <a:schemeClr val="tx2">
                    <a:lumMod val="75000"/>
                  </a:schemeClr>
                </a:solidFill>
                <a:latin typeface="Comic Sans MS" pitchFamily="66" charset="0"/>
              </a:rPr>
              <a:t>aA</a:t>
            </a:r>
            <a:r>
              <a:rPr lang="es-ES" sz="2400" dirty="0" smtClean="0">
                <a:solidFill>
                  <a:schemeClr val="tx2">
                    <a:lumMod val="75000"/>
                  </a:schemeClr>
                </a:solidFill>
                <a:latin typeface="Comic Sans MS" pitchFamily="66" charset="0"/>
              </a:rPr>
              <a:t> + </a:t>
            </a:r>
            <a:r>
              <a:rPr lang="es-ES" sz="2400" dirty="0" err="1" smtClean="0">
                <a:solidFill>
                  <a:schemeClr val="tx2">
                    <a:lumMod val="75000"/>
                  </a:schemeClr>
                </a:solidFill>
                <a:latin typeface="Comic Sans MS" pitchFamily="66" charset="0"/>
              </a:rPr>
              <a:t>bB</a:t>
            </a:r>
            <a:r>
              <a:rPr lang="es-ES" sz="2400" dirty="0" smtClean="0">
                <a:solidFill>
                  <a:schemeClr val="tx2">
                    <a:lumMod val="75000"/>
                  </a:schemeClr>
                </a:solidFill>
                <a:latin typeface="Comic Sans MS" pitchFamily="66" charset="0"/>
              </a:rPr>
              <a:t>  </a:t>
            </a:r>
            <a:r>
              <a:rPr lang="es-ES" sz="2400" dirty="0" smtClean="0">
                <a:solidFill>
                  <a:schemeClr val="tx2">
                    <a:lumMod val="75000"/>
                  </a:schemeClr>
                </a:solidFill>
                <a:latin typeface="Comic Sans MS" pitchFamily="66" charset="0"/>
                <a:sym typeface="Wingdings" pitchFamily="2" charset="2"/>
              </a:rPr>
              <a:t> </a:t>
            </a:r>
            <a:r>
              <a:rPr lang="es-ES" sz="2400" dirty="0" err="1" smtClean="0">
                <a:solidFill>
                  <a:schemeClr val="tx2">
                    <a:lumMod val="75000"/>
                  </a:schemeClr>
                </a:solidFill>
                <a:latin typeface="Comic Sans MS" pitchFamily="66" charset="0"/>
                <a:sym typeface="Wingdings" pitchFamily="2" charset="2"/>
              </a:rPr>
              <a:t>cC</a:t>
            </a:r>
            <a:r>
              <a:rPr lang="es-ES" sz="2400" dirty="0" smtClean="0">
                <a:solidFill>
                  <a:schemeClr val="tx2">
                    <a:lumMod val="75000"/>
                  </a:schemeClr>
                </a:solidFill>
                <a:latin typeface="Comic Sans MS" pitchFamily="66" charset="0"/>
                <a:sym typeface="Wingdings" pitchFamily="2" charset="2"/>
              </a:rPr>
              <a:t>		En </a:t>
            </a:r>
            <a:r>
              <a:rPr lang="es-ES" sz="2400" dirty="0" smtClean="0">
                <a:solidFill>
                  <a:schemeClr val="tx2">
                    <a:lumMod val="75000"/>
                  </a:schemeClr>
                </a:solidFill>
                <a:latin typeface="Comic Sans MS" pitchFamily="66" charset="0"/>
                <a:sym typeface="Wingdings" pitchFamily="2" charset="2"/>
              </a:rPr>
              <a:t>moles</a:t>
            </a:r>
          </a:p>
          <a:p>
            <a:pPr lvl="1" algn="just">
              <a:spcBef>
                <a:spcPct val="50000"/>
              </a:spcBef>
            </a:pPr>
            <a:endParaRPr lang="es-ES" sz="2400" dirty="0" smtClean="0">
              <a:solidFill>
                <a:schemeClr val="tx2">
                  <a:lumMod val="75000"/>
                </a:schemeClr>
              </a:solidFill>
              <a:latin typeface="Comic Sans MS" pitchFamily="66" charset="0"/>
              <a:sym typeface="Wingdings" pitchFamily="2" charset="2"/>
            </a:endParaRPr>
          </a:p>
          <a:p>
            <a:pPr lvl="1" algn="just">
              <a:spcBef>
                <a:spcPct val="50000"/>
              </a:spcBef>
            </a:pPr>
            <a:r>
              <a:rPr lang="es-ES" sz="2400" dirty="0" smtClean="0">
                <a:solidFill>
                  <a:schemeClr val="tx2">
                    <a:lumMod val="75000"/>
                  </a:schemeClr>
                </a:solidFill>
                <a:latin typeface="Comic Sans MS" pitchFamily="66" charset="0"/>
                <a:sym typeface="Wingdings" pitchFamily="2" charset="2"/>
              </a:rPr>
              <a:t>Generalmente son conocidas.</a:t>
            </a:r>
          </a:p>
          <a:p>
            <a:pPr lvl="1" algn="just">
              <a:spcBef>
                <a:spcPct val="50000"/>
              </a:spcBef>
            </a:pPr>
            <a:r>
              <a:rPr lang="es-ES" sz="2400" dirty="0" smtClean="0">
                <a:solidFill>
                  <a:schemeClr val="tx2">
                    <a:lumMod val="75000"/>
                  </a:schemeClr>
                </a:solidFill>
                <a:latin typeface="Comic Sans MS" pitchFamily="66" charset="0"/>
                <a:sym typeface="Wingdings" pitchFamily="2" charset="2"/>
              </a:rPr>
              <a:t>En el caso de no ser conocida se puede calcular.</a:t>
            </a:r>
          </a:p>
          <a:p>
            <a:pPr lvl="1" algn="just">
              <a:spcBef>
                <a:spcPct val="50000"/>
              </a:spcBef>
            </a:pPr>
            <a:r>
              <a:rPr lang="es-ES" sz="2400" dirty="0" smtClean="0">
                <a:solidFill>
                  <a:schemeClr val="tx2">
                    <a:lumMod val="75000"/>
                  </a:schemeClr>
                </a:solidFill>
                <a:latin typeface="Comic Sans MS" pitchFamily="66" charset="0"/>
                <a:sym typeface="Wingdings" pitchFamily="2" charset="2"/>
              </a:rPr>
              <a:t>¿Cómo?</a:t>
            </a:r>
            <a:endParaRPr lang="es-ES" sz="2400" dirty="0" smtClean="0">
              <a:solidFill>
                <a:schemeClr val="tx2">
                  <a:lumMod val="75000"/>
                </a:schemeClr>
              </a:solidFill>
              <a:latin typeface="Comic Sans MS" pitchFamily="66" charset="0"/>
            </a:endParaRPr>
          </a:p>
        </p:txBody>
      </p:sp>
      <p:sp>
        <p:nvSpPr>
          <p:cNvPr id="3" name="2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Users\User\Desktop\Untitled-1.jpg"/>
          <p:cNvPicPr>
            <a:picLocks noChangeAspect="1" noChangeArrowheads="1"/>
          </p:cNvPicPr>
          <p:nvPr/>
        </p:nvPicPr>
        <p:blipFill>
          <a:blip r:embed="rId2" cstate="print"/>
          <a:srcRect/>
          <a:stretch>
            <a:fillRect/>
          </a:stretch>
        </p:blipFill>
        <p:spPr bwMode="auto">
          <a:xfrm>
            <a:off x="357158" y="4643446"/>
            <a:ext cx="8001056" cy="1163651"/>
          </a:xfrm>
          <a:prstGeom prst="rect">
            <a:avLst/>
          </a:prstGeom>
          <a:noFill/>
          <a:ln w="9525">
            <a:noFill/>
            <a:miter lim="800000"/>
            <a:headEnd/>
            <a:tailEnd/>
          </a:ln>
        </p:spPr>
      </p:pic>
      <p:pic>
        <p:nvPicPr>
          <p:cNvPr id="30723" name="Picture 3" descr="C:\Users\User\Desktop\Untitled-3.jpg"/>
          <p:cNvPicPr>
            <a:picLocks noChangeAspect="1" noChangeArrowheads="1"/>
          </p:cNvPicPr>
          <p:nvPr/>
        </p:nvPicPr>
        <p:blipFill>
          <a:blip r:embed="rId3" cstate="print"/>
          <a:srcRect/>
          <a:stretch>
            <a:fillRect/>
          </a:stretch>
        </p:blipFill>
        <p:spPr bwMode="auto">
          <a:xfrm rot="-60000">
            <a:off x="377040" y="1999595"/>
            <a:ext cx="8133116" cy="2349498"/>
          </a:xfrm>
          <a:prstGeom prst="rect">
            <a:avLst/>
          </a:prstGeom>
          <a:noFill/>
          <a:ln w="9525">
            <a:noFill/>
            <a:miter lim="800000"/>
            <a:headEnd/>
            <a:tailEnd/>
          </a:ln>
        </p:spPr>
      </p:pic>
      <p:sp>
        <p:nvSpPr>
          <p:cNvPr id="5" name="TextBox 4"/>
          <p:cNvSpPr txBox="1"/>
          <p:nvPr/>
        </p:nvSpPr>
        <p:spPr>
          <a:xfrm>
            <a:off x="0" y="6429396"/>
            <a:ext cx="9144000" cy="254000"/>
          </a:xfrm>
          <a:prstGeom prst="rect">
            <a:avLst/>
          </a:prstGeom>
          <a:noFill/>
        </p:spPr>
        <p:txBody>
          <a:bodyPr>
            <a:spAutoFit/>
          </a:bodyPr>
          <a:lstStyle/>
          <a:p>
            <a:pPr>
              <a:defRPr/>
            </a:pPr>
            <a:r>
              <a:rPr lang="en-US" sz="1050" dirty="0" smtClean="0"/>
              <a:t>*‘</a:t>
            </a:r>
            <a:r>
              <a:rPr lang="en-US" sz="1050" dirty="0" err="1"/>
              <a:t>Bioprocessing</a:t>
            </a:r>
            <a:r>
              <a:rPr lang="en-US" sz="1050" dirty="0"/>
              <a:t> Engineering Principles’ by Pauline M. Doran </a:t>
            </a:r>
            <a:r>
              <a:rPr lang="en-US" sz="1050" dirty="0" smtClean="0"/>
              <a:t>1995</a:t>
            </a:r>
            <a:endParaRPr lang="en-US" sz="1050" dirty="0"/>
          </a:p>
        </p:txBody>
      </p:sp>
      <p:sp>
        <p:nvSpPr>
          <p:cNvPr id="6" name="TextBox 4"/>
          <p:cNvSpPr txBox="1"/>
          <p:nvPr/>
        </p:nvSpPr>
        <p:spPr>
          <a:xfrm>
            <a:off x="0" y="500042"/>
            <a:ext cx="9144000" cy="1261884"/>
          </a:xfrm>
          <a:prstGeom prst="rect">
            <a:avLst/>
          </a:prstGeom>
          <a:noFill/>
        </p:spPr>
        <p:txBody>
          <a:bodyPr>
            <a:spAutoFit/>
          </a:bodyPr>
          <a:lstStyle/>
          <a:p>
            <a:pPr algn="ctr">
              <a:defRPr/>
            </a:pPr>
            <a:r>
              <a:rPr lang="en-US" sz="2800" dirty="0" err="1" smtClean="0"/>
              <a:t>Determinación</a:t>
            </a:r>
            <a:r>
              <a:rPr lang="en-US" sz="2800" dirty="0" smtClean="0"/>
              <a:t> de  la </a:t>
            </a:r>
            <a:r>
              <a:rPr lang="en-US" sz="2800" dirty="0" err="1" smtClean="0"/>
              <a:t>estequiómetria</a:t>
            </a:r>
            <a:endParaRPr lang="en-US" sz="2800" dirty="0" smtClean="0"/>
          </a:p>
          <a:p>
            <a:pPr algn="ctr">
              <a:defRPr/>
            </a:pPr>
            <a:endParaRPr lang="en-US" sz="2800" dirty="0" smtClean="0"/>
          </a:p>
          <a:p>
            <a:pPr>
              <a:defRPr/>
            </a:pPr>
            <a:r>
              <a:rPr lang="en-US" sz="2000" dirty="0" smtClean="0"/>
              <a:t>La </a:t>
            </a:r>
            <a:r>
              <a:rPr lang="en-US" sz="2000" dirty="0" err="1" smtClean="0"/>
              <a:t>estequiometría</a:t>
            </a:r>
            <a:r>
              <a:rPr lang="en-US" sz="2000" dirty="0" smtClean="0"/>
              <a:t> de </a:t>
            </a:r>
            <a:r>
              <a:rPr lang="en-US" sz="2000" dirty="0" err="1" smtClean="0"/>
              <a:t>una</a:t>
            </a:r>
            <a:r>
              <a:rPr lang="en-US" sz="2000" dirty="0" smtClean="0"/>
              <a:t> </a:t>
            </a:r>
            <a:r>
              <a:rPr lang="en-US" sz="2000" dirty="0" err="1" smtClean="0"/>
              <a:t>reacción</a:t>
            </a:r>
            <a:r>
              <a:rPr lang="en-US" sz="2000" dirty="0" smtClean="0"/>
              <a:t> </a:t>
            </a:r>
            <a:r>
              <a:rPr lang="en-US" sz="2000" dirty="0" err="1" smtClean="0"/>
              <a:t>bioquímica</a:t>
            </a:r>
            <a:r>
              <a:rPr lang="en-US" sz="2000" dirty="0" smtClean="0"/>
              <a:t> se </a:t>
            </a:r>
            <a:r>
              <a:rPr lang="en-US" sz="2000" dirty="0" err="1" smtClean="0"/>
              <a:t>puede</a:t>
            </a:r>
            <a:r>
              <a:rPr lang="en-US" sz="2000" dirty="0" smtClean="0"/>
              <a:t> </a:t>
            </a:r>
            <a:r>
              <a:rPr lang="en-US" sz="2000" dirty="0" err="1" smtClean="0"/>
              <a:t>resumir</a:t>
            </a:r>
            <a:r>
              <a:rPr lang="en-US" sz="2000" dirty="0" smtClean="0"/>
              <a:t> en:</a:t>
            </a:r>
            <a:endParaRPr lang="en-US" sz="2000" dirty="0"/>
          </a:p>
        </p:txBody>
      </p:sp>
      <p:sp>
        <p:nvSpPr>
          <p:cNvPr id="7" name="6 Marcador de pie de página"/>
          <p:cNvSpPr>
            <a:spLocks noGrp="1"/>
          </p:cNvSpPr>
          <p:nvPr>
            <p:ph type="ftr" sz="quarter" idx="11"/>
          </p:nvPr>
        </p:nvSpPr>
        <p:spPr/>
        <p:txBody>
          <a:bodyPr/>
          <a:lstStyle/>
          <a:p>
            <a:r>
              <a:rPr lang="es-ES" smtClean="0"/>
              <a:t>Derechos Reservados©Taller de proyectos - U. Chile 2010</a:t>
            </a:r>
            <a:endParaRPr lang="es-C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1046</TotalTime>
  <Words>2603</Words>
  <Application>Microsoft Office PowerPoint</Application>
  <PresentationFormat>Presentación en pantalla (4:3)</PresentationFormat>
  <Paragraphs>639</Paragraphs>
  <Slides>47</Slides>
  <Notes>3</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47</vt:i4>
      </vt:variant>
    </vt:vector>
  </HeadingPairs>
  <TitlesOfParts>
    <vt:vector size="50" baseType="lpstr">
      <vt:lpstr>Tema de Office</vt:lpstr>
      <vt:lpstr>Ecuación</vt:lpstr>
      <vt:lpstr>Fotografía de Photo Editor</vt:lpstr>
      <vt:lpstr>“Diseño de procesos para la producción de Biocombustibles” Balances de Masa con Reacción  (Bio) Química</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Ejemplo Coeficientes estequiométricos para el crecimiento celular</vt:lpstr>
      <vt:lpstr>Diapositiva 15</vt:lpstr>
      <vt:lpstr>Diapositiva 16</vt:lpstr>
      <vt:lpstr>Diapositiva 17</vt:lpstr>
      <vt:lpstr>Diapositiva 18</vt:lpstr>
      <vt:lpstr>Diapositiva 19</vt:lpstr>
      <vt:lpstr>Diapositiva 20</vt:lpstr>
      <vt:lpstr>Balance de masa</vt:lpstr>
      <vt:lpstr>Procedimiento para Desarrollar Balances de Masa</vt:lpstr>
      <vt:lpstr>Procedimiento para Desarrollar Balances de Masa</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Resumiendo</vt:lpstr>
      <vt:lpstr>Ejemplo 2  Realice el balances de masa de a lo menos 1 operación que tenga reacción química en su proceso. </vt:lpstr>
      <vt:lpstr>Diapositiva 40</vt:lpstr>
      <vt:lpstr>Diapositiva 41</vt:lpstr>
      <vt:lpstr>Diapositiva 42</vt:lpstr>
      <vt:lpstr>Diagrama de Entrada y Salida</vt:lpstr>
      <vt:lpstr>Tablas</vt:lpstr>
      <vt:lpstr>Tabla</vt:lpstr>
      <vt:lpstr>Diapositiva 46</vt:lpstr>
      <vt:lpstr>Diapositiva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de Verano 2011 Energías Renovables I</dc:title>
  <dc:creator>Cami</dc:creator>
  <cp:lastModifiedBy>marilen</cp:lastModifiedBy>
  <cp:revision>48</cp:revision>
  <dcterms:created xsi:type="dcterms:W3CDTF">2011-01-03T15:23:32Z</dcterms:created>
  <dcterms:modified xsi:type="dcterms:W3CDTF">2011-05-09T03:53:07Z</dcterms:modified>
</cp:coreProperties>
</file>