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Default Extension="png" ContentType="image/png"/>
  <Override PartName="/ppt/diagrams/quickStyle5.xml" ContentType="application/vnd.openxmlformats-officedocument.drawingml.diagramStyl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8"/>
  </p:notesMasterIdLst>
  <p:handoutMasterIdLst>
    <p:handoutMasterId r:id="rId59"/>
  </p:handoutMasterIdLst>
  <p:sldIdLst>
    <p:sldId id="259" r:id="rId2"/>
    <p:sldId id="374" r:id="rId3"/>
    <p:sldId id="372" r:id="rId4"/>
    <p:sldId id="406" r:id="rId5"/>
    <p:sldId id="367" r:id="rId6"/>
    <p:sldId id="404" r:id="rId7"/>
    <p:sldId id="440" r:id="rId8"/>
    <p:sldId id="441" r:id="rId9"/>
    <p:sldId id="442" r:id="rId10"/>
    <p:sldId id="410" r:id="rId11"/>
    <p:sldId id="376" r:id="rId12"/>
    <p:sldId id="377" r:id="rId13"/>
    <p:sldId id="381" r:id="rId14"/>
    <p:sldId id="382" r:id="rId15"/>
    <p:sldId id="383" r:id="rId16"/>
    <p:sldId id="384" r:id="rId17"/>
    <p:sldId id="385" r:id="rId18"/>
    <p:sldId id="386" r:id="rId19"/>
    <p:sldId id="387" r:id="rId20"/>
    <p:sldId id="402" r:id="rId21"/>
    <p:sldId id="408" r:id="rId22"/>
    <p:sldId id="409" r:id="rId23"/>
    <p:sldId id="394" r:id="rId24"/>
    <p:sldId id="395" r:id="rId25"/>
    <p:sldId id="396" r:id="rId26"/>
    <p:sldId id="397" r:id="rId27"/>
    <p:sldId id="399" r:id="rId28"/>
    <p:sldId id="412" r:id="rId29"/>
    <p:sldId id="411" r:id="rId30"/>
    <p:sldId id="413" r:id="rId31"/>
    <p:sldId id="414" r:id="rId32"/>
    <p:sldId id="415" r:id="rId33"/>
    <p:sldId id="416" r:id="rId34"/>
    <p:sldId id="417" r:id="rId35"/>
    <p:sldId id="418" r:id="rId36"/>
    <p:sldId id="419" r:id="rId37"/>
    <p:sldId id="420" r:id="rId38"/>
    <p:sldId id="421" r:id="rId39"/>
    <p:sldId id="422" r:id="rId40"/>
    <p:sldId id="423" r:id="rId41"/>
    <p:sldId id="424" r:id="rId42"/>
    <p:sldId id="425" r:id="rId43"/>
    <p:sldId id="426" r:id="rId44"/>
    <p:sldId id="444" r:id="rId45"/>
    <p:sldId id="427" r:id="rId46"/>
    <p:sldId id="429" r:id="rId47"/>
    <p:sldId id="433" r:id="rId48"/>
    <p:sldId id="428" r:id="rId49"/>
    <p:sldId id="434" r:id="rId50"/>
    <p:sldId id="435" r:id="rId51"/>
    <p:sldId id="430" r:id="rId52"/>
    <p:sldId id="436" r:id="rId53"/>
    <p:sldId id="438" r:id="rId54"/>
    <p:sldId id="437" r:id="rId55"/>
    <p:sldId id="439" r:id="rId56"/>
    <p:sldId id="320" r:id="rId57"/>
  </p:sldIdLst>
  <p:sldSz cx="9144000" cy="6858000" type="screen4x3"/>
  <p:notesSz cx="7315200" cy="96012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0BA"/>
    <a:srgbClr val="FEEBBA"/>
    <a:srgbClr val="FF0000"/>
    <a:srgbClr val="000066"/>
    <a:srgbClr val="FFFF00"/>
    <a:srgbClr val="0066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71" autoAdjust="0"/>
  </p:normalViewPr>
  <p:slideViewPr>
    <p:cSldViewPr>
      <p:cViewPr varScale="1">
        <p:scale>
          <a:sx n="67" d="100"/>
          <a:sy n="67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Maria%20Elena\Escritorio\carta%20gantt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lrMapOvr bg1="dk2" tx1="lt1" bg2="dk1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Carta Gantt</a:t>
            </a:r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Sheet1!$B$5</c:f>
              <c:strCache>
                <c:ptCount val="1"/>
                <c:pt idx="0">
                  <c:v>inicio</c:v>
                </c:pt>
              </c:strCache>
            </c:strRef>
          </c:tx>
          <c:spPr>
            <a:noFill/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Sheet1!$B$6:$B$17</c:f>
              <c:numCache>
                <c:formatCode>General</c:formatCode>
                <c:ptCount val="12"/>
                <c:pt idx="0">
                  <c:v>14.8</c:v>
                </c:pt>
                <c:pt idx="1">
                  <c:v>5</c:v>
                </c:pt>
                <c:pt idx="2">
                  <c:v>11</c:v>
                </c:pt>
                <c:pt idx="3">
                  <c:v>10</c:v>
                </c:pt>
                <c:pt idx="4">
                  <c:v>10.8</c:v>
                </c:pt>
                <c:pt idx="5">
                  <c:v>8</c:v>
                </c:pt>
                <c:pt idx="6">
                  <c:v>6</c:v>
                </c:pt>
                <c:pt idx="7">
                  <c:v>5.8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Sheet1!$C$5</c:f>
              <c:strCache>
                <c:ptCount val="1"/>
                <c:pt idx="0">
                  <c:v>duracion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Sheet1!$A$6:$A$17</c:f>
              <c:strCache>
                <c:ptCount val="12"/>
                <c:pt idx="0">
                  <c:v>Entrega Informe 3  y Presentacion</c:v>
                </c:pt>
                <c:pt idx="1">
                  <c:v>Calculos de economía potencial</c:v>
                </c:pt>
                <c:pt idx="2">
                  <c:v>Diagrama  de Flujo</c:v>
                </c:pt>
                <c:pt idx="3">
                  <c:v>Diagrama de Bloques</c:v>
                </c:pt>
                <c:pt idx="4">
                  <c:v>Entrega Informe 2 y Presentacion</c:v>
                </c:pt>
                <c:pt idx="5">
                  <c:v>Diagrama Entrada-salida-Balance de Masa</c:v>
                </c:pt>
                <c:pt idx="6">
                  <c:v>Caracterización de procesos productivos</c:v>
                </c:pt>
                <c:pt idx="7">
                  <c:v>Entrega Informe 1  y Presentacion</c:v>
                </c:pt>
                <c:pt idx="8">
                  <c:v>Caraterización del biocombustible</c:v>
                </c:pt>
                <c:pt idx="9">
                  <c:v>Selección del Biocombustible</c:v>
                </c:pt>
                <c:pt idx="10">
                  <c:v>Formacion de grupos</c:v>
                </c:pt>
                <c:pt idx="11">
                  <c:v>Busqueda Bibliográfica</c:v>
                </c:pt>
              </c:strCache>
            </c:strRef>
          </c:cat>
          <c:val>
            <c:numRef>
              <c:f>Sheet1!$C$6:$C$17</c:f>
              <c:numCache>
                <c:formatCode>General</c:formatCode>
                <c:ptCount val="12"/>
                <c:pt idx="0">
                  <c:v>0.2</c:v>
                </c:pt>
                <c:pt idx="1">
                  <c:v>9.8000000000000007</c:v>
                </c:pt>
                <c:pt idx="2">
                  <c:v>3</c:v>
                </c:pt>
                <c:pt idx="3">
                  <c:v>3</c:v>
                </c:pt>
                <c:pt idx="4">
                  <c:v>0.2</c:v>
                </c:pt>
                <c:pt idx="5">
                  <c:v>2.8</c:v>
                </c:pt>
                <c:pt idx="6">
                  <c:v>3</c:v>
                </c:pt>
                <c:pt idx="7">
                  <c:v>0.2</c:v>
                </c:pt>
                <c:pt idx="8">
                  <c:v>4.5</c:v>
                </c:pt>
                <c:pt idx="9">
                  <c:v>4</c:v>
                </c:pt>
                <c:pt idx="10">
                  <c:v>2</c:v>
                </c:pt>
                <c:pt idx="11">
                  <c:v>13.8</c:v>
                </c:pt>
              </c:numCache>
            </c:numRef>
          </c:val>
        </c:ser>
        <c:gapWidth val="55"/>
        <c:overlap val="100"/>
        <c:axId val="82599296"/>
        <c:axId val="67515904"/>
      </c:barChart>
      <c:catAx>
        <c:axId val="8259929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Actividades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7515904"/>
        <c:crosses val="autoZero"/>
        <c:auto val="1"/>
        <c:lblAlgn val="ctr"/>
        <c:lblOffset val="100"/>
      </c:catAx>
      <c:valAx>
        <c:axId val="67515904"/>
        <c:scaling>
          <c:orientation val="minMax"/>
          <c:max val="15"/>
          <c:min val="0"/>
        </c:scaling>
        <c:axPos val="b"/>
        <c:maj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Semanas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82599296"/>
        <c:crosses val="autoZero"/>
        <c:crossBetween val="between"/>
        <c:majorUnit val="1"/>
      </c:valAx>
    </c:plotArea>
    <c:plotVisOnly val="1"/>
    <c:dispBlanksAs val="gap"/>
  </c:chart>
  <c:spPr>
    <a:solidFill>
      <a:schemeClr val="accent1"/>
    </a:solidFill>
  </c:sp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MOTIVACION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dirty="0" smtClean="0"/>
            <a:t>ELABORACION DE INFORMES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/>
            <a:t>ELABORACION DE PRESENTACIONES</a:t>
          </a:r>
          <a:endParaRPr lang="en-US" dirty="0"/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B8E8998C-5ACF-4271-9265-B76415802E43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>
              <a:solidFill>
                <a:srgbClr val="FF0000"/>
              </a:solidFill>
            </a:rPr>
            <a:t>ELABORACION DE MINUTAS</a:t>
          </a:r>
          <a:endParaRPr lang="en-US" dirty="0">
            <a:solidFill>
              <a:srgbClr val="FF0000"/>
            </a:solidFill>
          </a:endParaRPr>
        </a:p>
      </dgm:t>
    </dgm:pt>
    <dgm:pt modelId="{EDBB8118-4F58-44F5-A476-EE78BEEBF339}" type="sibTrans" cxnId="{30F33B96-E5B5-453F-A649-F59833D80211}">
      <dgm:prSet/>
      <dgm:spPr/>
      <dgm:t>
        <a:bodyPr/>
        <a:lstStyle/>
        <a:p>
          <a:endParaRPr lang="en-US"/>
        </a:p>
      </dgm:t>
    </dgm:pt>
    <dgm:pt modelId="{D6CFF19E-A377-41C4-A3A4-72C9D5256C50}" type="parTrans" cxnId="{30F33B96-E5B5-453F-A649-F59833D80211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 custLinFactX="-23769" custLinFactNeighborX="-100000" custLinFactNeighborY="-9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0FBAB8CA-349C-4DA5-8149-026F1B5A01E2}" type="pres">
      <dgm:prSet presAssocID="{B8E8998C-5ACF-4271-9265-B76415802E43}" presName="parentLin" presStyleCnt="0"/>
      <dgm:spPr/>
      <dgm:t>
        <a:bodyPr/>
        <a:lstStyle/>
        <a:p>
          <a:endParaRPr lang="en-US"/>
        </a:p>
      </dgm:t>
    </dgm:pt>
    <dgm:pt modelId="{BD7ABDCB-DA0E-4E5A-8294-3847E5F84EEC}" type="pres">
      <dgm:prSet presAssocID="{B8E8998C-5ACF-4271-9265-B76415802E43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37CAA368-12F9-4DD6-BE49-EA7FEA2B0AFF}" type="pres">
      <dgm:prSet presAssocID="{B8E8998C-5ACF-4271-9265-B76415802E4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6A84-70FB-4C14-881D-C83436DB74E7}" type="pres">
      <dgm:prSet presAssocID="{B8E8998C-5ACF-4271-9265-B76415802E43}" presName="negativeSpace" presStyleCnt="0"/>
      <dgm:spPr/>
      <dgm:t>
        <a:bodyPr/>
        <a:lstStyle/>
        <a:p>
          <a:endParaRPr lang="en-US"/>
        </a:p>
      </dgm:t>
    </dgm:pt>
    <dgm:pt modelId="{7A2EAD7D-434F-4672-8BCB-6939AF0CDAF0}" type="pres">
      <dgm:prSet presAssocID="{B8E8998C-5ACF-4271-9265-B76415802E43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1A75817F-5C0A-4A70-A47A-0A6E5E083C0F}" type="presOf" srcId="{985038F1-91AC-418E-85E5-C1B78F1B20B1}" destId="{8C0C9D8F-5C5F-49E9-A64E-B3516BF99316}" srcOrd="1" destOrd="0" presId="urn:microsoft.com/office/officeart/2005/8/layout/list1"/>
    <dgm:cxn modelId="{E2C16C7F-CE94-4BBD-AF6B-53CE3E6E8F9A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30F33B96-E5B5-453F-A649-F59833D80211}" srcId="{482EE62F-7750-42A8-8674-8A77405848CA}" destId="{B8E8998C-5ACF-4271-9265-B76415802E43}" srcOrd="3" destOrd="0" parTransId="{D6CFF19E-A377-41C4-A3A4-72C9D5256C50}" sibTransId="{EDBB8118-4F58-44F5-A476-EE78BEEBF339}"/>
    <dgm:cxn modelId="{8E2FDCC7-A3C0-483A-AAB4-359DBA33C159}" type="presOf" srcId="{7661B3CE-5A9D-482E-B3FD-37BF1E708469}" destId="{0893E421-0749-4DD0-925D-88B0362FD542}" srcOrd="1" destOrd="0" presId="urn:microsoft.com/office/officeart/2005/8/layout/list1"/>
    <dgm:cxn modelId="{EF835BE8-A127-4005-A41D-0827BEC2EDC6}" type="presOf" srcId="{985038F1-91AC-418E-85E5-C1B78F1B20B1}" destId="{B5460F4B-7654-46CC-B024-88894442C2C7}" srcOrd="0" destOrd="0" presId="urn:microsoft.com/office/officeart/2005/8/layout/list1"/>
    <dgm:cxn modelId="{AAC82A36-128A-4C41-BD4D-248E49F753A3}" type="presOf" srcId="{5FAEECA9-EB04-426F-ADBA-A8F0FFE14CCC}" destId="{79C83E4F-8043-4924-8F8B-51F17B3569CA}" srcOrd="0" destOrd="0" presId="urn:microsoft.com/office/officeart/2005/8/layout/list1"/>
    <dgm:cxn modelId="{200EAFB5-4FAC-466F-B260-474426941355}" type="presOf" srcId="{B8E8998C-5ACF-4271-9265-B76415802E43}" destId="{37CAA368-12F9-4DD6-BE49-EA7FEA2B0AFF}" srcOrd="1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A64E47E0-9B8A-445A-BFFD-1F8AC6AA7273}" type="presOf" srcId="{482EE62F-7750-42A8-8674-8A77405848CA}" destId="{0596F00E-2A48-44DE-98EB-0A723D874D0A}" srcOrd="0" destOrd="0" presId="urn:microsoft.com/office/officeart/2005/8/layout/list1"/>
    <dgm:cxn modelId="{F662429A-E247-4787-A8BC-A4E87C2F6C3F}" type="presOf" srcId="{7661B3CE-5A9D-482E-B3FD-37BF1E708469}" destId="{56307164-DC3E-4A02-94C1-23CB99397A17}" srcOrd="0" destOrd="0" presId="urn:microsoft.com/office/officeart/2005/8/layout/list1"/>
    <dgm:cxn modelId="{E6CEAED7-ABA5-45C4-9BED-F080147769A3}" type="presOf" srcId="{B8E8998C-5ACF-4271-9265-B76415802E43}" destId="{BD7ABDCB-DA0E-4E5A-8294-3847E5F84EEC}" srcOrd="0" destOrd="0" presId="urn:microsoft.com/office/officeart/2005/8/layout/list1"/>
    <dgm:cxn modelId="{3A265F52-E2BF-40DB-96F7-152462E1D954}" type="presParOf" srcId="{0596F00E-2A48-44DE-98EB-0A723D874D0A}" destId="{7B3A7450-D912-48FD-B435-457155C84D11}" srcOrd="0" destOrd="0" presId="urn:microsoft.com/office/officeart/2005/8/layout/list1"/>
    <dgm:cxn modelId="{5DF7D316-52AC-49FF-87E0-D08C913321A0}" type="presParOf" srcId="{7B3A7450-D912-48FD-B435-457155C84D11}" destId="{79C83E4F-8043-4924-8F8B-51F17B3569CA}" srcOrd="0" destOrd="0" presId="urn:microsoft.com/office/officeart/2005/8/layout/list1"/>
    <dgm:cxn modelId="{2951B5D8-77DE-4230-9250-A75149BBDF05}" type="presParOf" srcId="{7B3A7450-D912-48FD-B435-457155C84D11}" destId="{B50B94C8-CC2E-4F0C-BABF-96BD4F95C4F8}" srcOrd="1" destOrd="0" presId="urn:microsoft.com/office/officeart/2005/8/layout/list1"/>
    <dgm:cxn modelId="{C768C2FB-601E-4667-A1BB-A04ECD2484D5}" type="presParOf" srcId="{0596F00E-2A48-44DE-98EB-0A723D874D0A}" destId="{CD04B0FD-1E70-4BFD-B4DD-7E099719A2F6}" srcOrd="1" destOrd="0" presId="urn:microsoft.com/office/officeart/2005/8/layout/list1"/>
    <dgm:cxn modelId="{D1EBAEDD-03CC-4C65-974C-3C3DB8B650D0}" type="presParOf" srcId="{0596F00E-2A48-44DE-98EB-0A723D874D0A}" destId="{E93C7938-1995-4611-A050-091AF9CD50AD}" srcOrd="2" destOrd="0" presId="urn:microsoft.com/office/officeart/2005/8/layout/list1"/>
    <dgm:cxn modelId="{41FA9D74-EEC7-457D-915B-5955AC55397B}" type="presParOf" srcId="{0596F00E-2A48-44DE-98EB-0A723D874D0A}" destId="{9114B799-3CDF-4C97-ABA6-20A2FC175A71}" srcOrd="3" destOrd="0" presId="urn:microsoft.com/office/officeart/2005/8/layout/list1"/>
    <dgm:cxn modelId="{EEB0DF5A-5561-4E3D-B617-85C093895EE8}" type="presParOf" srcId="{0596F00E-2A48-44DE-98EB-0A723D874D0A}" destId="{D99D3F45-0FF6-47D1-A43B-076397C8B382}" srcOrd="4" destOrd="0" presId="urn:microsoft.com/office/officeart/2005/8/layout/list1"/>
    <dgm:cxn modelId="{5AE65674-7A01-4942-AF93-96D54DED284A}" type="presParOf" srcId="{D99D3F45-0FF6-47D1-A43B-076397C8B382}" destId="{B5460F4B-7654-46CC-B024-88894442C2C7}" srcOrd="0" destOrd="0" presId="urn:microsoft.com/office/officeart/2005/8/layout/list1"/>
    <dgm:cxn modelId="{57D8C513-D67E-4FD2-886D-7305643DF574}" type="presParOf" srcId="{D99D3F45-0FF6-47D1-A43B-076397C8B382}" destId="{8C0C9D8F-5C5F-49E9-A64E-B3516BF99316}" srcOrd="1" destOrd="0" presId="urn:microsoft.com/office/officeart/2005/8/layout/list1"/>
    <dgm:cxn modelId="{D0392784-1AC4-4530-AA4D-4BB34F012ACE}" type="presParOf" srcId="{0596F00E-2A48-44DE-98EB-0A723D874D0A}" destId="{B6CBAAFD-2D1A-4BF0-8724-7887DB83FE83}" srcOrd="5" destOrd="0" presId="urn:microsoft.com/office/officeart/2005/8/layout/list1"/>
    <dgm:cxn modelId="{9A3C675B-0B34-45E0-9E81-64E2447B374D}" type="presParOf" srcId="{0596F00E-2A48-44DE-98EB-0A723D874D0A}" destId="{2A95DB59-74B0-4B0F-AC73-06D29DC0B973}" srcOrd="6" destOrd="0" presId="urn:microsoft.com/office/officeart/2005/8/layout/list1"/>
    <dgm:cxn modelId="{A336BB57-A25E-49C1-972B-D333939CDE40}" type="presParOf" srcId="{0596F00E-2A48-44DE-98EB-0A723D874D0A}" destId="{19686284-5374-4D33-9A37-17903D06164F}" srcOrd="7" destOrd="0" presId="urn:microsoft.com/office/officeart/2005/8/layout/list1"/>
    <dgm:cxn modelId="{23FAC265-F25A-4287-B6BA-3283A619C492}" type="presParOf" srcId="{0596F00E-2A48-44DE-98EB-0A723D874D0A}" destId="{44F43D77-A598-4500-B265-ACE39282EEE6}" srcOrd="8" destOrd="0" presId="urn:microsoft.com/office/officeart/2005/8/layout/list1"/>
    <dgm:cxn modelId="{50A53849-A141-4B28-93C6-4240980C2AF1}" type="presParOf" srcId="{44F43D77-A598-4500-B265-ACE39282EEE6}" destId="{56307164-DC3E-4A02-94C1-23CB99397A17}" srcOrd="0" destOrd="0" presId="urn:microsoft.com/office/officeart/2005/8/layout/list1"/>
    <dgm:cxn modelId="{F22A913F-3AC8-4C60-9407-105B59FC766A}" type="presParOf" srcId="{44F43D77-A598-4500-B265-ACE39282EEE6}" destId="{0893E421-0749-4DD0-925D-88B0362FD542}" srcOrd="1" destOrd="0" presId="urn:microsoft.com/office/officeart/2005/8/layout/list1"/>
    <dgm:cxn modelId="{AAA324A0-AC39-4A7F-A990-5A5D7B41D7C7}" type="presParOf" srcId="{0596F00E-2A48-44DE-98EB-0A723D874D0A}" destId="{B788DC23-BD02-4A44-9229-D50AAE2C8E2B}" srcOrd="9" destOrd="0" presId="urn:microsoft.com/office/officeart/2005/8/layout/list1"/>
    <dgm:cxn modelId="{BC343D67-FF40-4E7E-AB50-0CC2ECBD19DC}" type="presParOf" srcId="{0596F00E-2A48-44DE-98EB-0A723D874D0A}" destId="{0E896D5D-A3E9-4B3D-A486-48EBD23886E1}" srcOrd="10" destOrd="0" presId="urn:microsoft.com/office/officeart/2005/8/layout/list1"/>
    <dgm:cxn modelId="{D90C9F43-8B00-43C1-85E7-65EE130B3B97}" type="presParOf" srcId="{0596F00E-2A48-44DE-98EB-0A723D874D0A}" destId="{CE11CDD4-0C01-4758-A7D7-501AE8399603}" srcOrd="11" destOrd="0" presId="urn:microsoft.com/office/officeart/2005/8/layout/list1"/>
    <dgm:cxn modelId="{E77D6334-9B37-4629-9BE0-78C2A72A09F2}" type="presParOf" srcId="{0596F00E-2A48-44DE-98EB-0A723D874D0A}" destId="{0FBAB8CA-349C-4DA5-8149-026F1B5A01E2}" srcOrd="12" destOrd="0" presId="urn:microsoft.com/office/officeart/2005/8/layout/list1"/>
    <dgm:cxn modelId="{6EDEA324-7F21-4078-9D30-077A2464CB59}" type="presParOf" srcId="{0FBAB8CA-349C-4DA5-8149-026F1B5A01E2}" destId="{BD7ABDCB-DA0E-4E5A-8294-3847E5F84EEC}" srcOrd="0" destOrd="0" presId="urn:microsoft.com/office/officeart/2005/8/layout/list1"/>
    <dgm:cxn modelId="{8E55F58A-A206-452C-8EDE-466BDAD548C7}" type="presParOf" srcId="{0FBAB8CA-349C-4DA5-8149-026F1B5A01E2}" destId="{37CAA368-12F9-4DD6-BE49-EA7FEA2B0AFF}" srcOrd="1" destOrd="0" presId="urn:microsoft.com/office/officeart/2005/8/layout/list1"/>
    <dgm:cxn modelId="{68D75579-9D86-4054-B112-4E0D40109040}" type="presParOf" srcId="{0596F00E-2A48-44DE-98EB-0A723D874D0A}" destId="{CA066A84-70FB-4C14-881D-C83436DB74E7}" srcOrd="13" destOrd="0" presId="urn:microsoft.com/office/officeart/2005/8/layout/list1"/>
    <dgm:cxn modelId="{E3234D8B-0A18-4FDF-A17B-68A9B4B0B6B6}" type="presParOf" srcId="{0596F00E-2A48-44DE-98EB-0A723D874D0A}" destId="{7A2EAD7D-434F-4672-8BCB-6939AF0CDAF0}" srcOrd="14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14ED0A-AC0C-47ED-913F-8D8E6271F463}" type="doc">
      <dgm:prSet loTypeId="urn:microsoft.com/office/officeart/2005/8/layout/hierarchy4" loCatId="list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9070E45-AD12-470B-97A3-7A28D0795274}">
      <dgm:prSet phldrT="[Texto]" custT="1"/>
      <dgm:spPr/>
      <dgm:t>
        <a:bodyPr/>
        <a:lstStyle/>
        <a:p>
          <a:r>
            <a:rPr lang="es-CL" sz="6000" dirty="0" smtClean="0"/>
            <a:t>Biocombustibles</a:t>
          </a:r>
          <a:endParaRPr lang="es-ES" sz="6000" dirty="0"/>
        </a:p>
      </dgm:t>
    </dgm:pt>
    <dgm:pt modelId="{F7C12CD0-BC8C-450E-886E-B35B3ED75E66}" type="parTrans" cxnId="{913DB812-E381-47B1-A759-A42803685B20}">
      <dgm:prSet/>
      <dgm:spPr/>
      <dgm:t>
        <a:bodyPr/>
        <a:lstStyle/>
        <a:p>
          <a:endParaRPr lang="es-ES"/>
        </a:p>
      </dgm:t>
    </dgm:pt>
    <dgm:pt modelId="{64FE32E3-8C52-4D43-BE97-D587DB01E8FF}" type="sibTrans" cxnId="{913DB812-E381-47B1-A759-A42803685B20}">
      <dgm:prSet/>
      <dgm:spPr/>
      <dgm:t>
        <a:bodyPr/>
        <a:lstStyle/>
        <a:p>
          <a:endParaRPr lang="es-ES"/>
        </a:p>
      </dgm:t>
    </dgm:pt>
    <dgm:pt modelId="{3C8B5FBF-E412-485B-AC98-A246844C4036}">
      <dgm:prSet phldrT="[Texto]"/>
      <dgm:spPr/>
      <dgm:t>
        <a:bodyPr/>
        <a:lstStyle/>
        <a:p>
          <a:r>
            <a:rPr lang="es-CL" dirty="0" smtClean="0"/>
            <a:t>Biodiesel</a:t>
          </a:r>
          <a:endParaRPr lang="es-ES" dirty="0"/>
        </a:p>
      </dgm:t>
    </dgm:pt>
    <dgm:pt modelId="{CBF8D9DA-4F81-4854-954A-67B0C12C5993}" type="parTrans" cxnId="{4E455618-F5D6-4639-811D-BBCF81A6AC05}">
      <dgm:prSet/>
      <dgm:spPr/>
      <dgm:t>
        <a:bodyPr/>
        <a:lstStyle/>
        <a:p>
          <a:endParaRPr lang="es-ES"/>
        </a:p>
      </dgm:t>
    </dgm:pt>
    <dgm:pt modelId="{6CAA6EA3-47B2-480A-B003-440EE43033B7}" type="sibTrans" cxnId="{4E455618-F5D6-4639-811D-BBCF81A6AC05}">
      <dgm:prSet/>
      <dgm:spPr/>
      <dgm:t>
        <a:bodyPr/>
        <a:lstStyle/>
        <a:p>
          <a:endParaRPr lang="es-ES"/>
        </a:p>
      </dgm:t>
    </dgm:pt>
    <dgm:pt modelId="{8C162EFA-C525-4C44-B9F2-0A38D09F20C3}">
      <dgm:prSet phldrT="[Texto]"/>
      <dgm:spPr/>
      <dgm:t>
        <a:bodyPr/>
        <a:lstStyle/>
        <a:p>
          <a:r>
            <a:rPr lang="es-CL" dirty="0" smtClean="0"/>
            <a:t>Bioetanol</a:t>
          </a:r>
          <a:endParaRPr lang="es-ES" dirty="0"/>
        </a:p>
      </dgm:t>
    </dgm:pt>
    <dgm:pt modelId="{A98762B6-983D-437D-87F7-D78FE10B194E}" type="parTrans" cxnId="{A080C8A6-B6E8-44B2-854B-C16A3D3D723B}">
      <dgm:prSet/>
      <dgm:spPr/>
      <dgm:t>
        <a:bodyPr/>
        <a:lstStyle/>
        <a:p>
          <a:endParaRPr lang="es-ES"/>
        </a:p>
      </dgm:t>
    </dgm:pt>
    <dgm:pt modelId="{282A50FD-AC90-4DD7-B6E7-30F3BAE515AA}" type="sibTrans" cxnId="{A080C8A6-B6E8-44B2-854B-C16A3D3D723B}">
      <dgm:prSet/>
      <dgm:spPr/>
      <dgm:t>
        <a:bodyPr/>
        <a:lstStyle/>
        <a:p>
          <a:endParaRPr lang="es-ES"/>
        </a:p>
      </dgm:t>
    </dgm:pt>
    <dgm:pt modelId="{894A0551-1208-4025-9628-61DBEBFCD1EB}">
      <dgm:prSet phldrT="[Texto]"/>
      <dgm:spPr/>
      <dgm:t>
        <a:bodyPr/>
        <a:lstStyle/>
        <a:p>
          <a:r>
            <a:rPr lang="es-ES" dirty="0" smtClean="0"/>
            <a:t>Primera Generación</a:t>
          </a:r>
          <a:endParaRPr lang="es-ES" dirty="0"/>
        </a:p>
      </dgm:t>
    </dgm:pt>
    <dgm:pt modelId="{512BC5C1-41C7-4199-ABAC-BB255CD8DCC8}" type="parTrans" cxnId="{C926FA6B-718A-4B44-B76B-713A3D70BED2}">
      <dgm:prSet/>
      <dgm:spPr/>
      <dgm:t>
        <a:bodyPr/>
        <a:lstStyle/>
        <a:p>
          <a:endParaRPr lang="es-ES"/>
        </a:p>
      </dgm:t>
    </dgm:pt>
    <dgm:pt modelId="{37005729-9827-43C5-AC97-D443D74424E3}" type="sibTrans" cxnId="{C926FA6B-718A-4B44-B76B-713A3D70BED2}">
      <dgm:prSet/>
      <dgm:spPr/>
      <dgm:t>
        <a:bodyPr/>
        <a:lstStyle/>
        <a:p>
          <a:endParaRPr lang="es-ES"/>
        </a:p>
      </dgm:t>
    </dgm:pt>
    <dgm:pt modelId="{9DDB8738-BFAC-4021-A72D-BD5F18BD5D07}">
      <dgm:prSet phldrT="[Texto]"/>
      <dgm:spPr/>
      <dgm:t>
        <a:bodyPr/>
        <a:lstStyle/>
        <a:p>
          <a:r>
            <a:rPr lang="es-ES" dirty="0" smtClean="0"/>
            <a:t>Segunda Generación</a:t>
          </a:r>
          <a:endParaRPr lang="es-ES" dirty="0"/>
        </a:p>
      </dgm:t>
    </dgm:pt>
    <dgm:pt modelId="{8F9FAF7B-6226-454A-BDF6-C0B639940833}" type="parTrans" cxnId="{291EBC1E-F805-4670-8953-36F04D0ABCB5}">
      <dgm:prSet/>
      <dgm:spPr/>
      <dgm:t>
        <a:bodyPr/>
        <a:lstStyle/>
        <a:p>
          <a:endParaRPr lang="es-ES"/>
        </a:p>
      </dgm:t>
    </dgm:pt>
    <dgm:pt modelId="{FC4B86D2-2220-45C3-953A-41F18A96104E}" type="sibTrans" cxnId="{291EBC1E-F805-4670-8953-36F04D0ABCB5}">
      <dgm:prSet/>
      <dgm:spPr/>
      <dgm:t>
        <a:bodyPr/>
        <a:lstStyle/>
        <a:p>
          <a:endParaRPr lang="es-ES"/>
        </a:p>
      </dgm:t>
    </dgm:pt>
    <dgm:pt modelId="{2B608C88-4923-4149-B9D2-D4CAE2DDD5C7}">
      <dgm:prSet phldrT="[Texto]"/>
      <dgm:spPr>
        <a:ln w="47625" cmpd="thinThick">
          <a:solidFill>
            <a:srgbClr val="FF0000">
              <a:alpha val="98000"/>
            </a:srgbClr>
          </a:solidFill>
        </a:ln>
      </dgm:spPr>
      <dgm:t>
        <a:bodyPr/>
        <a:lstStyle/>
        <a:p>
          <a:r>
            <a:rPr lang="es-ES" dirty="0" smtClean="0"/>
            <a:t>Primera Generación</a:t>
          </a:r>
          <a:endParaRPr lang="es-ES" dirty="0"/>
        </a:p>
      </dgm:t>
    </dgm:pt>
    <dgm:pt modelId="{0F8A9EAF-1B60-4E59-B481-51176E6B0456}" type="parTrans" cxnId="{F82EA787-A050-4843-915B-A047A46A8679}">
      <dgm:prSet/>
      <dgm:spPr/>
      <dgm:t>
        <a:bodyPr/>
        <a:lstStyle/>
        <a:p>
          <a:endParaRPr lang="es-ES"/>
        </a:p>
      </dgm:t>
    </dgm:pt>
    <dgm:pt modelId="{D8AA61D7-5DE0-43BA-88E9-2683E3E9C43F}" type="sibTrans" cxnId="{F82EA787-A050-4843-915B-A047A46A8679}">
      <dgm:prSet/>
      <dgm:spPr/>
      <dgm:t>
        <a:bodyPr/>
        <a:lstStyle/>
        <a:p>
          <a:endParaRPr lang="es-ES"/>
        </a:p>
      </dgm:t>
    </dgm:pt>
    <dgm:pt modelId="{29CCAA44-3108-4512-9389-7026A78C6A38}">
      <dgm:prSet phldrT="[Texto]"/>
      <dgm:spPr/>
      <dgm:t>
        <a:bodyPr/>
        <a:lstStyle/>
        <a:p>
          <a:r>
            <a:rPr lang="es-ES" dirty="0" smtClean="0"/>
            <a:t>Segunda Generación</a:t>
          </a:r>
          <a:endParaRPr lang="es-ES" dirty="0"/>
        </a:p>
      </dgm:t>
    </dgm:pt>
    <dgm:pt modelId="{A71640FF-8A81-4A64-893D-795056724765}" type="parTrans" cxnId="{ED3CDF10-E9A3-45C1-A2FB-BF916CC7E092}">
      <dgm:prSet/>
      <dgm:spPr/>
      <dgm:t>
        <a:bodyPr/>
        <a:lstStyle/>
        <a:p>
          <a:endParaRPr lang="es-ES"/>
        </a:p>
      </dgm:t>
    </dgm:pt>
    <dgm:pt modelId="{0A19FAE5-5AE2-48B1-8D93-C198080E4E34}" type="sibTrans" cxnId="{ED3CDF10-E9A3-45C1-A2FB-BF916CC7E092}">
      <dgm:prSet/>
      <dgm:spPr/>
      <dgm:t>
        <a:bodyPr/>
        <a:lstStyle/>
        <a:p>
          <a:endParaRPr lang="es-ES"/>
        </a:p>
      </dgm:t>
    </dgm:pt>
    <dgm:pt modelId="{D8CF6EBA-3F08-4426-AAED-470C2EBC9A4E}">
      <dgm:prSet phldrT="[Texto]" custT="1"/>
      <dgm:spPr/>
      <dgm:t>
        <a:bodyPr/>
        <a:lstStyle/>
        <a:p>
          <a:r>
            <a:rPr lang="es-ES" sz="1600" dirty="0" smtClean="0"/>
            <a:t>Gaseosos</a:t>
          </a:r>
          <a:endParaRPr lang="es-ES" sz="1600" dirty="0"/>
        </a:p>
      </dgm:t>
    </dgm:pt>
    <dgm:pt modelId="{64544C69-2345-47DD-9D82-0C33D9C221C9}" type="sibTrans" cxnId="{36D6D7D6-2A56-41B1-81CB-A510886C1271}">
      <dgm:prSet/>
      <dgm:spPr/>
      <dgm:t>
        <a:bodyPr/>
        <a:lstStyle/>
        <a:p>
          <a:endParaRPr lang="es-ES"/>
        </a:p>
      </dgm:t>
    </dgm:pt>
    <dgm:pt modelId="{9E99402C-B737-4321-AF08-114E4341C6D3}" type="parTrans" cxnId="{36D6D7D6-2A56-41B1-81CB-A510886C1271}">
      <dgm:prSet/>
      <dgm:spPr/>
      <dgm:t>
        <a:bodyPr/>
        <a:lstStyle/>
        <a:p>
          <a:endParaRPr lang="es-ES"/>
        </a:p>
      </dgm:t>
    </dgm:pt>
    <dgm:pt modelId="{77778976-48FA-4DFC-8B47-FFAB0EC26341}">
      <dgm:prSet phldrT="[Texto]"/>
      <dgm:spPr/>
      <dgm:t>
        <a:bodyPr/>
        <a:lstStyle/>
        <a:p>
          <a:r>
            <a:rPr lang="es-ES" dirty="0" err="1" smtClean="0"/>
            <a:t>Biobutanol</a:t>
          </a:r>
          <a:endParaRPr lang="es-ES" dirty="0"/>
        </a:p>
      </dgm:t>
    </dgm:pt>
    <dgm:pt modelId="{60AC0B36-FB8A-4974-BC72-8B186DFADB28}" type="parTrans" cxnId="{8FC4067A-F9D5-4FC3-9576-3C879F0F4F30}">
      <dgm:prSet/>
      <dgm:spPr/>
      <dgm:t>
        <a:bodyPr/>
        <a:lstStyle/>
        <a:p>
          <a:endParaRPr lang="es-ES"/>
        </a:p>
      </dgm:t>
    </dgm:pt>
    <dgm:pt modelId="{61BD29C5-957E-4681-A10B-78CCD12BDF06}" type="sibTrans" cxnId="{8FC4067A-F9D5-4FC3-9576-3C879F0F4F30}">
      <dgm:prSet/>
      <dgm:spPr/>
      <dgm:t>
        <a:bodyPr/>
        <a:lstStyle/>
        <a:p>
          <a:endParaRPr lang="es-ES"/>
        </a:p>
      </dgm:t>
    </dgm:pt>
    <dgm:pt modelId="{B2C0B9A7-14E4-4A15-A38D-658565F1D792}">
      <dgm:prSet phldrT="[Texto]" custT="1"/>
      <dgm:spPr/>
      <dgm:t>
        <a:bodyPr/>
        <a:lstStyle/>
        <a:p>
          <a:r>
            <a:rPr lang="es-ES" sz="1600" dirty="0" smtClean="0"/>
            <a:t>Líquidos</a:t>
          </a:r>
          <a:endParaRPr lang="es-ES" sz="1600" dirty="0"/>
        </a:p>
      </dgm:t>
    </dgm:pt>
    <dgm:pt modelId="{CFE215F6-BF70-417F-BEDC-517A722CAF6D}" type="parTrans" cxnId="{E542A786-5EF6-474C-8FA8-4314F176A284}">
      <dgm:prSet/>
      <dgm:spPr/>
      <dgm:t>
        <a:bodyPr/>
        <a:lstStyle/>
        <a:p>
          <a:endParaRPr lang="es-ES"/>
        </a:p>
      </dgm:t>
    </dgm:pt>
    <dgm:pt modelId="{17533CB3-7F5F-46ED-8B94-F3294BE8E667}" type="sibTrans" cxnId="{E542A786-5EF6-474C-8FA8-4314F176A284}">
      <dgm:prSet/>
      <dgm:spPr/>
      <dgm:t>
        <a:bodyPr/>
        <a:lstStyle/>
        <a:p>
          <a:endParaRPr lang="es-ES"/>
        </a:p>
      </dgm:t>
    </dgm:pt>
    <dgm:pt modelId="{AE19021A-B8FB-4B67-BE35-C1471C8BA0A5}">
      <dgm:prSet phldrT="[Texto]"/>
      <dgm:spPr/>
      <dgm:t>
        <a:bodyPr/>
        <a:lstStyle/>
        <a:p>
          <a:r>
            <a:rPr lang="es-ES" dirty="0" smtClean="0"/>
            <a:t>Biogás</a:t>
          </a:r>
          <a:endParaRPr lang="es-ES" dirty="0"/>
        </a:p>
      </dgm:t>
    </dgm:pt>
    <dgm:pt modelId="{E61D166B-DCF8-4549-BCFC-F0FE5998A772}" type="parTrans" cxnId="{0F75A31F-B377-4101-A35C-36749FA32640}">
      <dgm:prSet/>
      <dgm:spPr/>
      <dgm:t>
        <a:bodyPr/>
        <a:lstStyle/>
        <a:p>
          <a:endParaRPr lang="es-ES"/>
        </a:p>
      </dgm:t>
    </dgm:pt>
    <dgm:pt modelId="{31F7F52B-CC8E-48DE-B0B7-0B0D9A3666FC}" type="sibTrans" cxnId="{0F75A31F-B377-4101-A35C-36749FA32640}">
      <dgm:prSet/>
      <dgm:spPr/>
      <dgm:t>
        <a:bodyPr/>
        <a:lstStyle/>
        <a:p>
          <a:endParaRPr lang="es-ES"/>
        </a:p>
      </dgm:t>
    </dgm:pt>
    <dgm:pt modelId="{7629526E-9BCE-47D3-BD41-43DE0BDDC646}">
      <dgm:prSet phldrT="[Texto]"/>
      <dgm:spPr/>
      <dgm:t>
        <a:bodyPr/>
        <a:lstStyle/>
        <a:p>
          <a:r>
            <a:rPr lang="es-ES" dirty="0" smtClean="0"/>
            <a:t>Sólidos</a:t>
          </a:r>
          <a:endParaRPr lang="es-ES" dirty="0"/>
        </a:p>
      </dgm:t>
    </dgm:pt>
    <dgm:pt modelId="{CCF11F4B-F02C-45AA-BAAE-0E70C7359046}" type="parTrans" cxnId="{B4759EB8-41DC-43B8-9394-5F246E451C90}">
      <dgm:prSet/>
      <dgm:spPr/>
      <dgm:t>
        <a:bodyPr/>
        <a:lstStyle/>
        <a:p>
          <a:endParaRPr lang="es-ES"/>
        </a:p>
      </dgm:t>
    </dgm:pt>
    <dgm:pt modelId="{26CC93A0-0068-4E4E-89FD-8A2F82CD22FC}" type="sibTrans" cxnId="{B4759EB8-41DC-43B8-9394-5F246E451C90}">
      <dgm:prSet/>
      <dgm:spPr/>
      <dgm:t>
        <a:bodyPr/>
        <a:lstStyle/>
        <a:p>
          <a:endParaRPr lang="es-ES"/>
        </a:p>
      </dgm:t>
    </dgm:pt>
    <dgm:pt modelId="{2FFB22F0-BAE7-43A9-93EC-D820217D0F55}" type="pres">
      <dgm:prSet presAssocID="{5114ED0A-AC0C-47ED-913F-8D8E6271F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A0330F51-A622-4F75-A458-4EC5A03C1660}" type="pres">
      <dgm:prSet presAssocID="{B9070E45-AD12-470B-97A3-7A28D0795274}" presName="vertOne" presStyleCnt="0"/>
      <dgm:spPr/>
      <dgm:t>
        <a:bodyPr/>
        <a:lstStyle/>
        <a:p>
          <a:endParaRPr lang="en-US"/>
        </a:p>
      </dgm:t>
    </dgm:pt>
    <dgm:pt modelId="{7482DD4D-BF20-404D-BD5C-615DED855B81}" type="pres">
      <dgm:prSet presAssocID="{B9070E45-AD12-470B-97A3-7A28D0795274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112A9-4830-4348-89C7-D7F43F84F4C0}" type="pres">
      <dgm:prSet presAssocID="{B9070E45-AD12-470B-97A3-7A28D0795274}" presName="parTransOne" presStyleCnt="0"/>
      <dgm:spPr/>
      <dgm:t>
        <a:bodyPr/>
        <a:lstStyle/>
        <a:p>
          <a:endParaRPr lang="en-US"/>
        </a:p>
      </dgm:t>
    </dgm:pt>
    <dgm:pt modelId="{3F23E1CC-BEBF-447A-819B-2757D92D6202}" type="pres">
      <dgm:prSet presAssocID="{B9070E45-AD12-470B-97A3-7A28D0795274}" presName="horzOne" presStyleCnt="0"/>
      <dgm:spPr/>
      <dgm:t>
        <a:bodyPr/>
        <a:lstStyle/>
        <a:p>
          <a:endParaRPr lang="en-US"/>
        </a:p>
      </dgm:t>
    </dgm:pt>
    <dgm:pt modelId="{C7657865-F222-4647-A1A6-16DCA795E536}" type="pres">
      <dgm:prSet presAssocID="{B2C0B9A7-14E4-4A15-A38D-658565F1D792}" presName="vertTwo" presStyleCnt="0"/>
      <dgm:spPr/>
    </dgm:pt>
    <dgm:pt modelId="{A9055B8D-2BE3-43A0-BD89-3301FB6EF0CD}" type="pres">
      <dgm:prSet presAssocID="{B2C0B9A7-14E4-4A15-A38D-658565F1D792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49FB708-AA6F-4057-9B8A-BE4CE7D39A42}" type="pres">
      <dgm:prSet presAssocID="{B2C0B9A7-14E4-4A15-A38D-658565F1D792}" presName="parTransTwo" presStyleCnt="0"/>
      <dgm:spPr/>
    </dgm:pt>
    <dgm:pt modelId="{BB1F52D7-CF86-4B2D-943D-72947EBC648F}" type="pres">
      <dgm:prSet presAssocID="{B2C0B9A7-14E4-4A15-A38D-658565F1D792}" presName="horzTwo" presStyleCnt="0"/>
      <dgm:spPr/>
    </dgm:pt>
    <dgm:pt modelId="{04E3E768-FEE7-41ED-B6CB-0F304C4B8FCF}" type="pres">
      <dgm:prSet presAssocID="{3C8B5FBF-E412-485B-AC98-A246844C4036}" presName="vertThree" presStyleCnt="0"/>
      <dgm:spPr/>
    </dgm:pt>
    <dgm:pt modelId="{A6F8F934-B1F7-4EFF-8CC4-C25203787AF9}" type="pres">
      <dgm:prSet presAssocID="{3C8B5FBF-E412-485B-AC98-A246844C4036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9ACD54F-ADD7-4A06-AB92-2C3F1EAF1FD7}" type="pres">
      <dgm:prSet presAssocID="{3C8B5FBF-E412-485B-AC98-A246844C4036}" presName="parTransThree" presStyleCnt="0"/>
      <dgm:spPr/>
    </dgm:pt>
    <dgm:pt modelId="{0C2FF3A4-6763-4076-A38F-E0569A556D7E}" type="pres">
      <dgm:prSet presAssocID="{3C8B5FBF-E412-485B-AC98-A246844C4036}" presName="horzThree" presStyleCnt="0"/>
      <dgm:spPr/>
    </dgm:pt>
    <dgm:pt modelId="{7D8122C6-F8D6-4E1E-9D4B-8980CC56B84A}" type="pres">
      <dgm:prSet presAssocID="{2B608C88-4923-4149-B9D2-D4CAE2DDD5C7}" presName="vertFour" presStyleCnt="0">
        <dgm:presLayoutVars>
          <dgm:chPref val="3"/>
        </dgm:presLayoutVars>
      </dgm:prSet>
      <dgm:spPr/>
    </dgm:pt>
    <dgm:pt modelId="{EB2F0C37-9A15-4F05-BE84-CB22A8E80827}" type="pres">
      <dgm:prSet presAssocID="{2B608C88-4923-4149-B9D2-D4CAE2DDD5C7}" presName="txFour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47F7EB1-57E5-4031-8D44-95E2EBF60C2D}" type="pres">
      <dgm:prSet presAssocID="{2B608C88-4923-4149-B9D2-D4CAE2DDD5C7}" presName="horzFour" presStyleCnt="0"/>
      <dgm:spPr/>
    </dgm:pt>
    <dgm:pt modelId="{561B0BD9-699A-4066-B363-A6CFA70EDFE8}" type="pres">
      <dgm:prSet presAssocID="{D8AA61D7-5DE0-43BA-88E9-2683E3E9C43F}" presName="sibSpaceFour" presStyleCnt="0"/>
      <dgm:spPr/>
    </dgm:pt>
    <dgm:pt modelId="{8C0D7C73-C719-4873-9410-68718C2286F1}" type="pres">
      <dgm:prSet presAssocID="{29CCAA44-3108-4512-9389-7026A78C6A38}" presName="vertFour" presStyleCnt="0">
        <dgm:presLayoutVars>
          <dgm:chPref val="3"/>
        </dgm:presLayoutVars>
      </dgm:prSet>
      <dgm:spPr/>
    </dgm:pt>
    <dgm:pt modelId="{495C8CCC-F6CC-4E59-ABF3-669694AD2AE2}" type="pres">
      <dgm:prSet presAssocID="{29CCAA44-3108-4512-9389-7026A78C6A38}" presName="txFour" presStyleLbl="node4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B030569-DE63-4D85-AE71-0F25795D6170}" type="pres">
      <dgm:prSet presAssocID="{29CCAA44-3108-4512-9389-7026A78C6A38}" presName="horzFour" presStyleCnt="0"/>
      <dgm:spPr/>
    </dgm:pt>
    <dgm:pt modelId="{4C3288D2-F0F9-42A3-BE26-0619CA557BDF}" type="pres">
      <dgm:prSet presAssocID="{6CAA6EA3-47B2-480A-B003-440EE43033B7}" presName="sibSpaceThree" presStyleCnt="0"/>
      <dgm:spPr/>
    </dgm:pt>
    <dgm:pt modelId="{D39822D6-DF6F-47E9-BCC9-0B2327859E92}" type="pres">
      <dgm:prSet presAssocID="{8C162EFA-C525-4C44-B9F2-0A38D09F20C3}" presName="vertThree" presStyleCnt="0"/>
      <dgm:spPr/>
      <dgm:t>
        <a:bodyPr/>
        <a:lstStyle/>
        <a:p>
          <a:endParaRPr lang="es-ES"/>
        </a:p>
      </dgm:t>
    </dgm:pt>
    <dgm:pt modelId="{32AA537C-F272-46AA-AAF6-DCBE4D4333B5}" type="pres">
      <dgm:prSet presAssocID="{8C162EFA-C525-4C44-B9F2-0A38D09F20C3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DCB8517-8296-49F9-97AD-0F17BDEA5F8B}" type="pres">
      <dgm:prSet presAssocID="{8C162EFA-C525-4C44-B9F2-0A38D09F20C3}" presName="parTransThree" presStyleCnt="0"/>
      <dgm:spPr/>
    </dgm:pt>
    <dgm:pt modelId="{CBB734BA-83A1-40B0-AB5B-879D53F6388E}" type="pres">
      <dgm:prSet presAssocID="{8C162EFA-C525-4C44-B9F2-0A38D09F20C3}" presName="horzThree" presStyleCnt="0"/>
      <dgm:spPr/>
      <dgm:t>
        <a:bodyPr/>
        <a:lstStyle/>
        <a:p>
          <a:endParaRPr lang="es-ES"/>
        </a:p>
      </dgm:t>
    </dgm:pt>
    <dgm:pt modelId="{D2877E9C-A95A-4A17-8346-81F1611CBCF6}" type="pres">
      <dgm:prSet presAssocID="{894A0551-1208-4025-9628-61DBEBFCD1EB}" presName="vertFour" presStyleCnt="0">
        <dgm:presLayoutVars>
          <dgm:chPref val="3"/>
        </dgm:presLayoutVars>
      </dgm:prSet>
      <dgm:spPr/>
    </dgm:pt>
    <dgm:pt modelId="{90804114-7198-45CD-8542-C57411D9BE8F}" type="pres">
      <dgm:prSet presAssocID="{894A0551-1208-4025-9628-61DBEBFCD1EB}" presName="txFour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1E3F2A4-04BD-48FA-809A-9C80DCF752FB}" type="pres">
      <dgm:prSet presAssocID="{894A0551-1208-4025-9628-61DBEBFCD1EB}" presName="horzFour" presStyleCnt="0"/>
      <dgm:spPr/>
    </dgm:pt>
    <dgm:pt modelId="{AD34E298-B5BB-4C94-9385-B808149005C7}" type="pres">
      <dgm:prSet presAssocID="{37005729-9827-43C5-AC97-D443D74424E3}" presName="sibSpaceFour" presStyleCnt="0"/>
      <dgm:spPr/>
    </dgm:pt>
    <dgm:pt modelId="{49A75939-BF93-4109-A499-056AA1E77BD4}" type="pres">
      <dgm:prSet presAssocID="{9DDB8738-BFAC-4021-A72D-BD5F18BD5D07}" presName="vertFour" presStyleCnt="0">
        <dgm:presLayoutVars>
          <dgm:chPref val="3"/>
        </dgm:presLayoutVars>
      </dgm:prSet>
      <dgm:spPr/>
    </dgm:pt>
    <dgm:pt modelId="{DE1395D0-6914-494D-A8FC-345348E3D3D6}" type="pres">
      <dgm:prSet presAssocID="{9DDB8738-BFAC-4021-A72D-BD5F18BD5D07}" presName="txFour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F065765-EFE3-47F0-8258-78B2741C48DA}" type="pres">
      <dgm:prSet presAssocID="{9DDB8738-BFAC-4021-A72D-BD5F18BD5D07}" presName="horzFour" presStyleCnt="0"/>
      <dgm:spPr/>
    </dgm:pt>
    <dgm:pt modelId="{85C526BA-0BBA-4B45-AA71-C81198423363}" type="pres">
      <dgm:prSet presAssocID="{282A50FD-AC90-4DD7-B6E7-30F3BAE515AA}" presName="sibSpaceThree" presStyleCnt="0"/>
      <dgm:spPr/>
    </dgm:pt>
    <dgm:pt modelId="{5A957D10-87CA-406C-AD4E-1C3804E807B5}" type="pres">
      <dgm:prSet presAssocID="{77778976-48FA-4DFC-8B47-FFAB0EC26341}" presName="vertThree" presStyleCnt="0"/>
      <dgm:spPr/>
      <dgm:t>
        <a:bodyPr/>
        <a:lstStyle/>
        <a:p>
          <a:endParaRPr lang="es-ES"/>
        </a:p>
      </dgm:t>
    </dgm:pt>
    <dgm:pt modelId="{020A3800-B55E-463A-A946-FB4D286B7397}" type="pres">
      <dgm:prSet presAssocID="{77778976-48FA-4DFC-8B47-FFAB0EC26341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C12FE58-A638-46C4-BEDA-FA4C19596BDB}" type="pres">
      <dgm:prSet presAssocID="{77778976-48FA-4DFC-8B47-FFAB0EC26341}" presName="horzThree" presStyleCnt="0"/>
      <dgm:spPr/>
      <dgm:t>
        <a:bodyPr/>
        <a:lstStyle/>
        <a:p>
          <a:endParaRPr lang="es-ES"/>
        </a:p>
      </dgm:t>
    </dgm:pt>
    <dgm:pt modelId="{CB00E221-3ACA-472E-9D26-6C5FA14BC3C2}" type="pres">
      <dgm:prSet presAssocID="{17533CB3-7F5F-46ED-8B94-F3294BE8E667}" presName="sibSpaceTwo" presStyleCnt="0"/>
      <dgm:spPr/>
    </dgm:pt>
    <dgm:pt modelId="{EAE8E896-DBF6-4A09-AAEE-EFCF0B0F61A7}" type="pres">
      <dgm:prSet presAssocID="{D8CF6EBA-3F08-4426-AAED-470C2EBC9A4E}" presName="vertTwo" presStyleCnt="0"/>
      <dgm:spPr/>
      <dgm:t>
        <a:bodyPr/>
        <a:lstStyle/>
        <a:p>
          <a:endParaRPr lang="es-ES"/>
        </a:p>
      </dgm:t>
    </dgm:pt>
    <dgm:pt modelId="{BDB9F808-229C-41BF-9EDB-546EB72206A0}" type="pres">
      <dgm:prSet presAssocID="{D8CF6EBA-3F08-4426-AAED-470C2EBC9A4E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78D987E-EC2F-4295-8DEF-F5F8F1184F91}" type="pres">
      <dgm:prSet presAssocID="{D8CF6EBA-3F08-4426-AAED-470C2EBC9A4E}" presName="parTransTwo" presStyleCnt="0"/>
      <dgm:spPr/>
      <dgm:t>
        <a:bodyPr/>
        <a:lstStyle/>
        <a:p>
          <a:endParaRPr lang="es-ES"/>
        </a:p>
      </dgm:t>
    </dgm:pt>
    <dgm:pt modelId="{1EB6C881-4D8C-4A47-AD6D-923B0850662B}" type="pres">
      <dgm:prSet presAssocID="{D8CF6EBA-3F08-4426-AAED-470C2EBC9A4E}" presName="horzTwo" presStyleCnt="0"/>
      <dgm:spPr/>
      <dgm:t>
        <a:bodyPr/>
        <a:lstStyle/>
        <a:p>
          <a:endParaRPr lang="es-ES"/>
        </a:p>
      </dgm:t>
    </dgm:pt>
    <dgm:pt modelId="{B1DC4B60-C1E2-43B3-9D2A-9E64237B41E9}" type="pres">
      <dgm:prSet presAssocID="{AE19021A-B8FB-4B67-BE35-C1471C8BA0A5}" presName="vertThree" presStyleCnt="0"/>
      <dgm:spPr/>
    </dgm:pt>
    <dgm:pt modelId="{770E57AD-EF59-4467-9B86-E34BA4A75516}" type="pres">
      <dgm:prSet presAssocID="{AE19021A-B8FB-4B67-BE35-C1471C8BA0A5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6E86C83-953D-4EBD-B55F-9D34D40BEA4E}" type="pres">
      <dgm:prSet presAssocID="{AE19021A-B8FB-4B67-BE35-C1471C8BA0A5}" presName="horzThree" presStyleCnt="0"/>
      <dgm:spPr/>
    </dgm:pt>
    <dgm:pt modelId="{623861AD-9FAF-408A-8C11-9B4B0A839A62}" type="pres">
      <dgm:prSet presAssocID="{64544C69-2345-47DD-9D82-0C33D9C221C9}" presName="sibSpaceTwo" presStyleCnt="0"/>
      <dgm:spPr/>
      <dgm:t>
        <a:bodyPr/>
        <a:lstStyle/>
        <a:p>
          <a:endParaRPr lang="es-ES"/>
        </a:p>
      </dgm:t>
    </dgm:pt>
    <dgm:pt modelId="{85E4DB47-0E5C-4CE2-A96F-C7369234A3BB}" type="pres">
      <dgm:prSet presAssocID="{7629526E-9BCE-47D3-BD41-43DE0BDDC646}" presName="vertTwo" presStyleCnt="0"/>
      <dgm:spPr/>
    </dgm:pt>
    <dgm:pt modelId="{84EA32F8-DAA3-46E1-8825-D0E15C6947D4}" type="pres">
      <dgm:prSet presAssocID="{7629526E-9BCE-47D3-BD41-43DE0BDDC646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47D6E8C-DA29-4DB8-830B-9EE59C01EBD1}" type="pres">
      <dgm:prSet presAssocID="{7629526E-9BCE-47D3-BD41-43DE0BDDC646}" presName="horzTwo" presStyleCnt="0"/>
      <dgm:spPr/>
    </dgm:pt>
  </dgm:ptLst>
  <dgm:cxnLst>
    <dgm:cxn modelId="{A6A9671E-5485-41B2-B8B1-D85300EA4850}" type="presOf" srcId="{29CCAA44-3108-4512-9389-7026A78C6A38}" destId="{495C8CCC-F6CC-4E59-ABF3-669694AD2AE2}" srcOrd="0" destOrd="0" presId="urn:microsoft.com/office/officeart/2005/8/layout/hierarchy4"/>
    <dgm:cxn modelId="{ED3CDF10-E9A3-45C1-A2FB-BF916CC7E092}" srcId="{3C8B5FBF-E412-485B-AC98-A246844C4036}" destId="{29CCAA44-3108-4512-9389-7026A78C6A38}" srcOrd="1" destOrd="0" parTransId="{A71640FF-8A81-4A64-893D-795056724765}" sibTransId="{0A19FAE5-5AE2-48B1-8D93-C198080E4E34}"/>
    <dgm:cxn modelId="{B4759EB8-41DC-43B8-9394-5F246E451C90}" srcId="{B9070E45-AD12-470B-97A3-7A28D0795274}" destId="{7629526E-9BCE-47D3-BD41-43DE0BDDC646}" srcOrd="2" destOrd="0" parTransId="{CCF11F4B-F02C-45AA-BAAE-0E70C7359046}" sibTransId="{26CC93A0-0068-4E4E-89FD-8A2F82CD22FC}"/>
    <dgm:cxn modelId="{9BADB614-CAE7-4D9E-81B0-483A4313C559}" type="presOf" srcId="{AE19021A-B8FB-4B67-BE35-C1471C8BA0A5}" destId="{770E57AD-EF59-4467-9B86-E34BA4A75516}" srcOrd="0" destOrd="0" presId="urn:microsoft.com/office/officeart/2005/8/layout/hierarchy4"/>
    <dgm:cxn modelId="{F82EA787-A050-4843-915B-A047A46A8679}" srcId="{3C8B5FBF-E412-485B-AC98-A246844C4036}" destId="{2B608C88-4923-4149-B9D2-D4CAE2DDD5C7}" srcOrd="0" destOrd="0" parTransId="{0F8A9EAF-1B60-4E59-B481-51176E6B0456}" sibTransId="{D8AA61D7-5DE0-43BA-88E9-2683E3E9C43F}"/>
    <dgm:cxn modelId="{3BB8464F-89DB-4AA3-9198-347D1765B8FA}" type="presOf" srcId="{8C162EFA-C525-4C44-B9F2-0A38D09F20C3}" destId="{32AA537C-F272-46AA-AAF6-DCBE4D4333B5}" srcOrd="0" destOrd="0" presId="urn:microsoft.com/office/officeart/2005/8/layout/hierarchy4"/>
    <dgm:cxn modelId="{F42B36A1-C9C3-495F-B50B-747EA9AF26BF}" type="presOf" srcId="{7629526E-9BCE-47D3-BD41-43DE0BDDC646}" destId="{84EA32F8-DAA3-46E1-8825-D0E15C6947D4}" srcOrd="0" destOrd="0" presId="urn:microsoft.com/office/officeart/2005/8/layout/hierarchy4"/>
    <dgm:cxn modelId="{8FC4067A-F9D5-4FC3-9576-3C879F0F4F30}" srcId="{B2C0B9A7-14E4-4A15-A38D-658565F1D792}" destId="{77778976-48FA-4DFC-8B47-FFAB0EC26341}" srcOrd="2" destOrd="0" parTransId="{60AC0B36-FB8A-4974-BC72-8B186DFADB28}" sibTransId="{61BD29C5-957E-4681-A10B-78CCD12BDF06}"/>
    <dgm:cxn modelId="{291EBC1E-F805-4670-8953-36F04D0ABCB5}" srcId="{8C162EFA-C525-4C44-B9F2-0A38D09F20C3}" destId="{9DDB8738-BFAC-4021-A72D-BD5F18BD5D07}" srcOrd="1" destOrd="0" parTransId="{8F9FAF7B-6226-454A-BDF6-C0B639940833}" sibTransId="{FC4B86D2-2220-45C3-953A-41F18A96104E}"/>
    <dgm:cxn modelId="{4E455618-F5D6-4639-811D-BBCF81A6AC05}" srcId="{B2C0B9A7-14E4-4A15-A38D-658565F1D792}" destId="{3C8B5FBF-E412-485B-AC98-A246844C4036}" srcOrd="0" destOrd="0" parTransId="{CBF8D9DA-4F81-4854-954A-67B0C12C5993}" sibTransId="{6CAA6EA3-47B2-480A-B003-440EE43033B7}"/>
    <dgm:cxn modelId="{05EEE98A-8D22-48EA-A1E2-6EFC909280FB}" type="presOf" srcId="{77778976-48FA-4DFC-8B47-FFAB0EC26341}" destId="{020A3800-B55E-463A-A946-FB4D286B7397}" srcOrd="0" destOrd="0" presId="urn:microsoft.com/office/officeart/2005/8/layout/hierarchy4"/>
    <dgm:cxn modelId="{C926FA6B-718A-4B44-B76B-713A3D70BED2}" srcId="{8C162EFA-C525-4C44-B9F2-0A38D09F20C3}" destId="{894A0551-1208-4025-9628-61DBEBFCD1EB}" srcOrd="0" destOrd="0" parTransId="{512BC5C1-41C7-4199-ABAC-BB255CD8DCC8}" sibTransId="{37005729-9827-43C5-AC97-D443D74424E3}"/>
    <dgm:cxn modelId="{913DB812-E381-47B1-A759-A42803685B20}" srcId="{5114ED0A-AC0C-47ED-913F-8D8E6271F463}" destId="{B9070E45-AD12-470B-97A3-7A28D0795274}" srcOrd="0" destOrd="0" parTransId="{F7C12CD0-BC8C-450E-886E-B35B3ED75E66}" sibTransId="{64FE32E3-8C52-4D43-BE97-D587DB01E8FF}"/>
    <dgm:cxn modelId="{0F75A31F-B377-4101-A35C-36749FA32640}" srcId="{D8CF6EBA-3F08-4426-AAED-470C2EBC9A4E}" destId="{AE19021A-B8FB-4B67-BE35-C1471C8BA0A5}" srcOrd="0" destOrd="0" parTransId="{E61D166B-DCF8-4549-BCFC-F0FE5998A772}" sibTransId="{31F7F52B-CC8E-48DE-B0B7-0B0D9A3666FC}"/>
    <dgm:cxn modelId="{82D84907-76E4-481D-AA51-D1EE326BCF42}" type="presOf" srcId="{B2C0B9A7-14E4-4A15-A38D-658565F1D792}" destId="{A9055B8D-2BE3-43A0-BD89-3301FB6EF0CD}" srcOrd="0" destOrd="0" presId="urn:microsoft.com/office/officeart/2005/8/layout/hierarchy4"/>
    <dgm:cxn modelId="{7DF54A24-30E1-4DED-8D29-3AE62FA3362C}" type="presOf" srcId="{894A0551-1208-4025-9628-61DBEBFCD1EB}" destId="{90804114-7198-45CD-8542-C57411D9BE8F}" srcOrd="0" destOrd="0" presId="urn:microsoft.com/office/officeart/2005/8/layout/hierarchy4"/>
    <dgm:cxn modelId="{22D83862-A1A5-4525-9B6A-5C02B4623006}" type="presOf" srcId="{3C8B5FBF-E412-485B-AC98-A246844C4036}" destId="{A6F8F934-B1F7-4EFF-8CC4-C25203787AF9}" srcOrd="0" destOrd="0" presId="urn:microsoft.com/office/officeart/2005/8/layout/hierarchy4"/>
    <dgm:cxn modelId="{9F1E6C92-EBC9-4ABE-99A0-BD67F4A00037}" type="presOf" srcId="{D8CF6EBA-3F08-4426-AAED-470C2EBC9A4E}" destId="{BDB9F808-229C-41BF-9EDB-546EB72206A0}" srcOrd="0" destOrd="0" presId="urn:microsoft.com/office/officeart/2005/8/layout/hierarchy4"/>
    <dgm:cxn modelId="{36D6D7D6-2A56-41B1-81CB-A510886C1271}" srcId="{B9070E45-AD12-470B-97A3-7A28D0795274}" destId="{D8CF6EBA-3F08-4426-AAED-470C2EBC9A4E}" srcOrd="1" destOrd="0" parTransId="{9E99402C-B737-4321-AF08-114E4341C6D3}" sibTransId="{64544C69-2345-47DD-9D82-0C33D9C221C9}"/>
    <dgm:cxn modelId="{A080C8A6-B6E8-44B2-854B-C16A3D3D723B}" srcId="{B2C0B9A7-14E4-4A15-A38D-658565F1D792}" destId="{8C162EFA-C525-4C44-B9F2-0A38D09F20C3}" srcOrd="1" destOrd="0" parTransId="{A98762B6-983D-437D-87F7-D78FE10B194E}" sibTransId="{282A50FD-AC90-4DD7-B6E7-30F3BAE515AA}"/>
    <dgm:cxn modelId="{5E3FDC80-68B6-4121-91D0-F7ED54B02615}" type="presOf" srcId="{5114ED0A-AC0C-47ED-913F-8D8E6271F463}" destId="{2FFB22F0-BAE7-43A9-93EC-D820217D0F55}" srcOrd="0" destOrd="0" presId="urn:microsoft.com/office/officeart/2005/8/layout/hierarchy4"/>
    <dgm:cxn modelId="{D821F391-E9DF-4CE7-A095-00429787723E}" type="presOf" srcId="{2B608C88-4923-4149-B9D2-D4CAE2DDD5C7}" destId="{EB2F0C37-9A15-4F05-BE84-CB22A8E80827}" srcOrd="0" destOrd="0" presId="urn:microsoft.com/office/officeart/2005/8/layout/hierarchy4"/>
    <dgm:cxn modelId="{35B45B40-4604-4A7C-9A60-F2DC449CC098}" type="presOf" srcId="{B9070E45-AD12-470B-97A3-7A28D0795274}" destId="{7482DD4D-BF20-404D-BD5C-615DED855B81}" srcOrd="0" destOrd="0" presId="urn:microsoft.com/office/officeart/2005/8/layout/hierarchy4"/>
    <dgm:cxn modelId="{E542A786-5EF6-474C-8FA8-4314F176A284}" srcId="{B9070E45-AD12-470B-97A3-7A28D0795274}" destId="{B2C0B9A7-14E4-4A15-A38D-658565F1D792}" srcOrd="0" destOrd="0" parTransId="{CFE215F6-BF70-417F-BEDC-517A722CAF6D}" sibTransId="{17533CB3-7F5F-46ED-8B94-F3294BE8E667}"/>
    <dgm:cxn modelId="{BF2C1B11-8138-46F6-AC0B-39261C3A1CC1}" type="presOf" srcId="{9DDB8738-BFAC-4021-A72D-BD5F18BD5D07}" destId="{DE1395D0-6914-494D-A8FC-345348E3D3D6}" srcOrd="0" destOrd="0" presId="urn:microsoft.com/office/officeart/2005/8/layout/hierarchy4"/>
    <dgm:cxn modelId="{F5B3FAC2-63DB-490F-9A95-3418E913F17A}" type="presParOf" srcId="{2FFB22F0-BAE7-43A9-93EC-D820217D0F55}" destId="{A0330F51-A622-4F75-A458-4EC5A03C1660}" srcOrd="0" destOrd="0" presId="urn:microsoft.com/office/officeart/2005/8/layout/hierarchy4"/>
    <dgm:cxn modelId="{BABB78BC-2D70-4006-914B-00C247817BEC}" type="presParOf" srcId="{A0330F51-A622-4F75-A458-4EC5A03C1660}" destId="{7482DD4D-BF20-404D-BD5C-615DED855B81}" srcOrd="0" destOrd="0" presId="urn:microsoft.com/office/officeart/2005/8/layout/hierarchy4"/>
    <dgm:cxn modelId="{825C5D41-F725-4357-95E7-F77CA885306E}" type="presParOf" srcId="{A0330F51-A622-4F75-A458-4EC5A03C1660}" destId="{91C112A9-4830-4348-89C7-D7F43F84F4C0}" srcOrd="1" destOrd="0" presId="urn:microsoft.com/office/officeart/2005/8/layout/hierarchy4"/>
    <dgm:cxn modelId="{068863BC-147B-40B9-9511-F7ACBEB831FF}" type="presParOf" srcId="{A0330F51-A622-4F75-A458-4EC5A03C1660}" destId="{3F23E1CC-BEBF-447A-819B-2757D92D6202}" srcOrd="2" destOrd="0" presId="urn:microsoft.com/office/officeart/2005/8/layout/hierarchy4"/>
    <dgm:cxn modelId="{49CF39E1-007C-4CBE-BDF8-3689C0165896}" type="presParOf" srcId="{3F23E1CC-BEBF-447A-819B-2757D92D6202}" destId="{C7657865-F222-4647-A1A6-16DCA795E536}" srcOrd="0" destOrd="0" presId="urn:microsoft.com/office/officeart/2005/8/layout/hierarchy4"/>
    <dgm:cxn modelId="{D2DAEE05-2C84-49AA-B2E1-EDB1C15291D5}" type="presParOf" srcId="{C7657865-F222-4647-A1A6-16DCA795E536}" destId="{A9055B8D-2BE3-43A0-BD89-3301FB6EF0CD}" srcOrd="0" destOrd="0" presId="urn:microsoft.com/office/officeart/2005/8/layout/hierarchy4"/>
    <dgm:cxn modelId="{A6D101BD-9988-4049-9649-69B0CCA3D716}" type="presParOf" srcId="{C7657865-F222-4647-A1A6-16DCA795E536}" destId="{949FB708-AA6F-4057-9B8A-BE4CE7D39A42}" srcOrd="1" destOrd="0" presId="urn:microsoft.com/office/officeart/2005/8/layout/hierarchy4"/>
    <dgm:cxn modelId="{4D05D076-7CDF-4760-99FD-A0B0F6A4D37D}" type="presParOf" srcId="{C7657865-F222-4647-A1A6-16DCA795E536}" destId="{BB1F52D7-CF86-4B2D-943D-72947EBC648F}" srcOrd="2" destOrd="0" presId="urn:microsoft.com/office/officeart/2005/8/layout/hierarchy4"/>
    <dgm:cxn modelId="{6D027EF1-E0D6-441A-BA68-14EA5759C04E}" type="presParOf" srcId="{BB1F52D7-CF86-4B2D-943D-72947EBC648F}" destId="{04E3E768-FEE7-41ED-B6CB-0F304C4B8FCF}" srcOrd="0" destOrd="0" presId="urn:microsoft.com/office/officeart/2005/8/layout/hierarchy4"/>
    <dgm:cxn modelId="{41E8DE0F-6863-4E76-9700-2870C73E897C}" type="presParOf" srcId="{04E3E768-FEE7-41ED-B6CB-0F304C4B8FCF}" destId="{A6F8F934-B1F7-4EFF-8CC4-C25203787AF9}" srcOrd="0" destOrd="0" presId="urn:microsoft.com/office/officeart/2005/8/layout/hierarchy4"/>
    <dgm:cxn modelId="{29D43126-4112-486F-B06B-8394A3D63921}" type="presParOf" srcId="{04E3E768-FEE7-41ED-B6CB-0F304C4B8FCF}" destId="{C9ACD54F-ADD7-4A06-AB92-2C3F1EAF1FD7}" srcOrd="1" destOrd="0" presId="urn:microsoft.com/office/officeart/2005/8/layout/hierarchy4"/>
    <dgm:cxn modelId="{98B9ED1F-E72D-41F4-B32A-4F4B021C2495}" type="presParOf" srcId="{04E3E768-FEE7-41ED-B6CB-0F304C4B8FCF}" destId="{0C2FF3A4-6763-4076-A38F-E0569A556D7E}" srcOrd="2" destOrd="0" presId="urn:microsoft.com/office/officeart/2005/8/layout/hierarchy4"/>
    <dgm:cxn modelId="{1C17CCC4-D65F-4109-B7FC-953D33EEC9A5}" type="presParOf" srcId="{0C2FF3A4-6763-4076-A38F-E0569A556D7E}" destId="{7D8122C6-F8D6-4E1E-9D4B-8980CC56B84A}" srcOrd="0" destOrd="0" presId="urn:microsoft.com/office/officeart/2005/8/layout/hierarchy4"/>
    <dgm:cxn modelId="{4C143B18-EAA1-4DEE-A394-8A8809B9C734}" type="presParOf" srcId="{7D8122C6-F8D6-4E1E-9D4B-8980CC56B84A}" destId="{EB2F0C37-9A15-4F05-BE84-CB22A8E80827}" srcOrd="0" destOrd="0" presId="urn:microsoft.com/office/officeart/2005/8/layout/hierarchy4"/>
    <dgm:cxn modelId="{0231DBD0-598C-40FC-8C89-08B2B350E22E}" type="presParOf" srcId="{7D8122C6-F8D6-4E1E-9D4B-8980CC56B84A}" destId="{447F7EB1-57E5-4031-8D44-95E2EBF60C2D}" srcOrd="1" destOrd="0" presId="urn:microsoft.com/office/officeart/2005/8/layout/hierarchy4"/>
    <dgm:cxn modelId="{A6018064-5082-48D3-BFC1-0784A5EED71A}" type="presParOf" srcId="{0C2FF3A4-6763-4076-A38F-E0569A556D7E}" destId="{561B0BD9-699A-4066-B363-A6CFA70EDFE8}" srcOrd="1" destOrd="0" presId="urn:microsoft.com/office/officeart/2005/8/layout/hierarchy4"/>
    <dgm:cxn modelId="{503A2FB5-0F4B-426E-925C-777192393614}" type="presParOf" srcId="{0C2FF3A4-6763-4076-A38F-E0569A556D7E}" destId="{8C0D7C73-C719-4873-9410-68718C2286F1}" srcOrd="2" destOrd="0" presId="urn:microsoft.com/office/officeart/2005/8/layout/hierarchy4"/>
    <dgm:cxn modelId="{78000CA2-CC0C-4566-860F-7FAABC570196}" type="presParOf" srcId="{8C0D7C73-C719-4873-9410-68718C2286F1}" destId="{495C8CCC-F6CC-4E59-ABF3-669694AD2AE2}" srcOrd="0" destOrd="0" presId="urn:microsoft.com/office/officeart/2005/8/layout/hierarchy4"/>
    <dgm:cxn modelId="{CE47D010-D0A8-4263-8101-EE35BCCFB385}" type="presParOf" srcId="{8C0D7C73-C719-4873-9410-68718C2286F1}" destId="{7B030569-DE63-4D85-AE71-0F25795D6170}" srcOrd="1" destOrd="0" presId="urn:microsoft.com/office/officeart/2005/8/layout/hierarchy4"/>
    <dgm:cxn modelId="{C4B60887-187A-4810-8699-F10F0CF402A7}" type="presParOf" srcId="{BB1F52D7-CF86-4B2D-943D-72947EBC648F}" destId="{4C3288D2-F0F9-42A3-BE26-0619CA557BDF}" srcOrd="1" destOrd="0" presId="urn:microsoft.com/office/officeart/2005/8/layout/hierarchy4"/>
    <dgm:cxn modelId="{D139FC39-DE90-42F1-97E4-1B8A7C7510C7}" type="presParOf" srcId="{BB1F52D7-CF86-4B2D-943D-72947EBC648F}" destId="{D39822D6-DF6F-47E9-BCC9-0B2327859E92}" srcOrd="2" destOrd="0" presId="urn:microsoft.com/office/officeart/2005/8/layout/hierarchy4"/>
    <dgm:cxn modelId="{C4916426-A14C-43BF-96F3-6EF2EDA5D616}" type="presParOf" srcId="{D39822D6-DF6F-47E9-BCC9-0B2327859E92}" destId="{32AA537C-F272-46AA-AAF6-DCBE4D4333B5}" srcOrd="0" destOrd="0" presId="urn:microsoft.com/office/officeart/2005/8/layout/hierarchy4"/>
    <dgm:cxn modelId="{2820E653-0EEB-40DA-AD27-2E8ED030746A}" type="presParOf" srcId="{D39822D6-DF6F-47E9-BCC9-0B2327859E92}" destId="{ADCB8517-8296-49F9-97AD-0F17BDEA5F8B}" srcOrd="1" destOrd="0" presId="urn:microsoft.com/office/officeart/2005/8/layout/hierarchy4"/>
    <dgm:cxn modelId="{D30C9BD1-B4F4-42BD-8B6A-47A24E10ED5D}" type="presParOf" srcId="{D39822D6-DF6F-47E9-BCC9-0B2327859E92}" destId="{CBB734BA-83A1-40B0-AB5B-879D53F6388E}" srcOrd="2" destOrd="0" presId="urn:microsoft.com/office/officeart/2005/8/layout/hierarchy4"/>
    <dgm:cxn modelId="{EB0FDB12-DDE4-4135-A404-2185E589BD26}" type="presParOf" srcId="{CBB734BA-83A1-40B0-AB5B-879D53F6388E}" destId="{D2877E9C-A95A-4A17-8346-81F1611CBCF6}" srcOrd="0" destOrd="0" presId="urn:microsoft.com/office/officeart/2005/8/layout/hierarchy4"/>
    <dgm:cxn modelId="{E79AC7FD-7862-4DD2-BEDE-1EEA9EA0476A}" type="presParOf" srcId="{D2877E9C-A95A-4A17-8346-81F1611CBCF6}" destId="{90804114-7198-45CD-8542-C57411D9BE8F}" srcOrd="0" destOrd="0" presId="urn:microsoft.com/office/officeart/2005/8/layout/hierarchy4"/>
    <dgm:cxn modelId="{088B3794-22F3-46F8-ADF7-4DD7F72FCE70}" type="presParOf" srcId="{D2877E9C-A95A-4A17-8346-81F1611CBCF6}" destId="{31E3F2A4-04BD-48FA-809A-9C80DCF752FB}" srcOrd="1" destOrd="0" presId="urn:microsoft.com/office/officeart/2005/8/layout/hierarchy4"/>
    <dgm:cxn modelId="{2429E852-8234-4ED3-9810-B629EE441D77}" type="presParOf" srcId="{CBB734BA-83A1-40B0-AB5B-879D53F6388E}" destId="{AD34E298-B5BB-4C94-9385-B808149005C7}" srcOrd="1" destOrd="0" presId="urn:microsoft.com/office/officeart/2005/8/layout/hierarchy4"/>
    <dgm:cxn modelId="{17237ADC-8E11-4380-8F3D-48BE21BF57D6}" type="presParOf" srcId="{CBB734BA-83A1-40B0-AB5B-879D53F6388E}" destId="{49A75939-BF93-4109-A499-056AA1E77BD4}" srcOrd="2" destOrd="0" presId="urn:microsoft.com/office/officeart/2005/8/layout/hierarchy4"/>
    <dgm:cxn modelId="{0348B3B0-F94C-4126-850C-221161FB5307}" type="presParOf" srcId="{49A75939-BF93-4109-A499-056AA1E77BD4}" destId="{DE1395D0-6914-494D-A8FC-345348E3D3D6}" srcOrd="0" destOrd="0" presId="urn:microsoft.com/office/officeart/2005/8/layout/hierarchy4"/>
    <dgm:cxn modelId="{A81B8C18-A340-404B-A904-FD5423491DC1}" type="presParOf" srcId="{49A75939-BF93-4109-A499-056AA1E77BD4}" destId="{7F065765-EFE3-47F0-8258-78B2741C48DA}" srcOrd="1" destOrd="0" presId="urn:microsoft.com/office/officeart/2005/8/layout/hierarchy4"/>
    <dgm:cxn modelId="{EDDDAE81-32B4-4E6B-A4E4-3E0ADB823A03}" type="presParOf" srcId="{BB1F52D7-CF86-4B2D-943D-72947EBC648F}" destId="{85C526BA-0BBA-4B45-AA71-C81198423363}" srcOrd="3" destOrd="0" presId="urn:microsoft.com/office/officeart/2005/8/layout/hierarchy4"/>
    <dgm:cxn modelId="{B24D726D-45D8-4F79-B709-8F68583372D2}" type="presParOf" srcId="{BB1F52D7-CF86-4B2D-943D-72947EBC648F}" destId="{5A957D10-87CA-406C-AD4E-1C3804E807B5}" srcOrd="4" destOrd="0" presId="urn:microsoft.com/office/officeart/2005/8/layout/hierarchy4"/>
    <dgm:cxn modelId="{636C9DB0-772A-418E-9DAE-B82E47F9E990}" type="presParOf" srcId="{5A957D10-87CA-406C-AD4E-1C3804E807B5}" destId="{020A3800-B55E-463A-A946-FB4D286B7397}" srcOrd="0" destOrd="0" presId="urn:microsoft.com/office/officeart/2005/8/layout/hierarchy4"/>
    <dgm:cxn modelId="{916AC2C8-925B-4B8D-AEE9-43FC2DB3AF1F}" type="presParOf" srcId="{5A957D10-87CA-406C-AD4E-1C3804E807B5}" destId="{0C12FE58-A638-46C4-BEDA-FA4C19596BDB}" srcOrd="1" destOrd="0" presId="urn:microsoft.com/office/officeart/2005/8/layout/hierarchy4"/>
    <dgm:cxn modelId="{03648588-4137-4C64-8F5E-4EF8593DB03B}" type="presParOf" srcId="{3F23E1CC-BEBF-447A-819B-2757D92D6202}" destId="{CB00E221-3ACA-472E-9D26-6C5FA14BC3C2}" srcOrd="1" destOrd="0" presId="urn:microsoft.com/office/officeart/2005/8/layout/hierarchy4"/>
    <dgm:cxn modelId="{71052844-EAB2-49AA-896B-70D7E681EDBB}" type="presParOf" srcId="{3F23E1CC-BEBF-447A-819B-2757D92D6202}" destId="{EAE8E896-DBF6-4A09-AAEE-EFCF0B0F61A7}" srcOrd="2" destOrd="0" presId="urn:microsoft.com/office/officeart/2005/8/layout/hierarchy4"/>
    <dgm:cxn modelId="{F38E867A-0597-4DF1-9B36-122B97B8F094}" type="presParOf" srcId="{EAE8E896-DBF6-4A09-AAEE-EFCF0B0F61A7}" destId="{BDB9F808-229C-41BF-9EDB-546EB72206A0}" srcOrd="0" destOrd="0" presId="urn:microsoft.com/office/officeart/2005/8/layout/hierarchy4"/>
    <dgm:cxn modelId="{9DB68573-4E84-4936-B3D9-4CDB06D36232}" type="presParOf" srcId="{EAE8E896-DBF6-4A09-AAEE-EFCF0B0F61A7}" destId="{A78D987E-EC2F-4295-8DEF-F5F8F1184F91}" srcOrd="1" destOrd="0" presId="urn:microsoft.com/office/officeart/2005/8/layout/hierarchy4"/>
    <dgm:cxn modelId="{0EB08D14-A05A-4AD0-B030-459575C7F6FA}" type="presParOf" srcId="{EAE8E896-DBF6-4A09-AAEE-EFCF0B0F61A7}" destId="{1EB6C881-4D8C-4A47-AD6D-923B0850662B}" srcOrd="2" destOrd="0" presId="urn:microsoft.com/office/officeart/2005/8/layout/hierarchy4"/>
    <dgm:cxn modelId="{FDA09BE6-982A-453F-B200-898B252E0BE5}" type="presParOf" srcId="{1EB6C881-4D8C-4A47-AD6D-923B0850662B}" destId="{B1DC4B60-C1E2-43B3-9D2A-9E64237B41E9}" srcOrd="0" destOrd="0" presId="urn:microsoft.com/office/officeart/2005/8/layout/hierarchy4"/>
    <dgm:cxn modelId="{9C88E43C-40FE-453A-80F8-BF7E4520154D}" type="presParOf" srcId="{B1DC4B60-C1E2-43B3-9D2A-9E64237B41E9}" destId="{770E57AD-EF59-4467-9B86-E34BA4A75516}" srcOrd="0" destOrd="0" presId="urn:microsoft.com/office/officeart/2005/8/layout/hierarchy4"/>
    <dgm:cxn modelId="{A003A677-6A79-4311-A10D-A18FEB78B661}" type="presParOf" srcId="{B1DC4B60-C1E2-43B3-9D2A-9E64237B41E9}" destId="{86E86C83-953D-4EBD-B55F-9D34D40BEA4E}" srcOrd="1" destOrd="0" presId="urn:microsoft.com/office/officeart/2005/8/layout/hierarchy4"/>
    <dgm:cxn modelId="{9DF3955B-CCCF-454B-8DAE-5AAC7304B440}" type="presParOf" srcId="{3F23E1CC-BEBF-447A-819B-2757D92D6202}" destId="{623861AD-9FAF-408A-8C11-9B4B0A839A62}" srcOrd="3" destOrd="0" presId="urn:microsoft.com/office/officeart/2005/8/layout/hierarchy4"/>
    <dgm:cxn modelId="{813AB3D3-8D0E-4DE9-A62A-A2E6165E4327}" type="presParOf" srcId="{3F23E1CC-BEBF-447A-819B-2757D92D6202}" destId="{85E4DB47-0E5C-4CE2-A96F-C7369234A3BB}" srcOrd="4" destOrd="0" presId="urn:microsoft.com/office/officeart/2005/8/layout/hierarchy4"/>
    <dgm:cxn modelId="{EAE23C92-F651-43A1-B169-8068A88AE9E8}" type="presParOf" srcId="{85E4DB47-0E5C-4CE2-A96F-C7369234A3BB}" destId="{84EA32F8-DAA3-46E1-8825-D0E15C6947D4}" srcOrd="0" destOrd="0" presId="urn:microsoft.com/office/officeart/2005/8/layout/hierarchy4"/>
    <dgm:cxn modelId="{C69DB3E5-B395-40B8-B5A1-1CF57B797080}" type="presParOf" srcId="{85E4DB47-0E5C-4CE2-A96F-C7369234A3BB}" destId="{F47D6E8C-DA29-4DB8-830B-9EE59C01EBD1}" srcOrd="1" destOrd="0" presId="urn:microsoft.com/office/officeart/2005/8/layout/hierarchy4"/>
  </dgm:cxnLst>
  <dgm:bg/>
  <dgm:whole/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>
              <a:solidFill>
                <a:srgbClr val="C00000"/>
              </a:solidFill>
            </a:rPr>
            <a:t>MOTIVACION</a:t>
          </a:r>
          <a:endParaRPr lang="en-US" dirty="0">
            <a:solidFill>
              <a:srgbClr val="C00000"/>
            </a:solidFill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s-MX" sz="2800" dirty="0" smtClean="0"/>
            <a:t>ELABORACION DE INFORMES</a:t>
          </a:r>
          <a:endParaRPr lang="en-US" sz="28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dirty="0" smtClean="0">
              <a:solidFill>
                <a:srgbClr val="00B0F0"/>
              </a:solidFill>
            </a:rPr>
            <a:t>ELABORACION DE PRESENTACIONES</a:t>
          </a:r>
          <a:endParaRPr lang="en-US" dirty="0">
            <a:solidFill>
              <a:srgbClr val="00B0F0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B8E8998C-5ACF-4271-9265-B76415802E43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>
              <a:solidFill>
                <a:schemeClr val="accent4">
                  <a:lumMod val="75000"/>
                </a:schemeClr>
              </a:solidFill>
            </a:rPr>
            <a:t>ELABORACION DE MINUTAS</a:t>
          </a:r>
          <a:endParaRPr lang="en-US" dirty="0">
            <a:solidFill>
              <a:schemeClr val="accent4">
                <a:lumMod val="75000"/>
              </a:schemeClr>
            </a:solidFill>
          </a:endParaRPr>
        </a:p>
      </dgm:t>
    </dgm:pt>
    <dgm:pt modelId="{EDBB8118-4F58-44F5-A476-EE78BEEBF339}" type="sibTrans" cxnId="{30F33B96-E5B5-453F-A649-F59833D80211}">
      <dgm:prSet/>
      <dgm:spPr/>
      <dgm:t>
        <a:bodyPr/>
        <a:lstStyle/>
        <a:p>
          <a:endParaRPr lang="en-US"/>
        </a:p>
      </dgm:t>
    </dgm:pt>
    <dgm:pt modelId="{D6CFF19E-A377-41C4-A3A4-72C9D5256C50}" type="parTrans" cxnId="{30F33B96-E5B5-453F-A649-F59833D80211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 custLinFactNeighborX="13201" custLinFactNeighborY="121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0FBAB8CA-349C-4DA5-8149-026F1B5A01E2}" type="pres">
      <dgm:prSet presAssocID="{B8E8998C-5ACF-4271-9265-B76415802E43}" presName="parentLin" presStyleCnt="0"/>
      <dgm:spPr/>
      <dgm:t>
        <a:bodyPr/>
        <a:lstStyle/>
        <a:p>
          <a:endParaRPr lang="en-US"/>
        </a:p>
      </dgm:t>
    </dgm:pt>
    <dgm:pt modelId="{BD7ABDCB-DA0E-4E5A-8294-3847E5F84EEC}" type="pres">
      <dgm:prSet presAssocID="{B8E8998C-5ACF-4271-9265-B76415802E43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37CAA368-12F9-4DD6-BE49-EA7FEA2B0AFF}" type="pres">
      <dgm:prSet presAssocID="{B8E8998C-5ACF-4271-9265-B76415802E4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6A84-70FB-4C14-881D-C83436DB74E7}" type="pres">
      <dgm:prSet presAssocID="{B8E8998C-5ACF-4271-9265-B76415802E43}" presName="negativeSpace" presStyleCnt="0"/>
      <dgm:spPr/>
      <dgm:t>
        <a:bodyPr/>
        <a:lstStyle/>
        <a:p>
          <a:endParaRPr lang="en-US"/>
        </a:p>
      </dgm:t>
    </dgm:pt>
    <dgm:pt modelId="{7A2EAD7D-434F-4672-8BCB-6939AF0CDAF0}" type="pres">
      <dgm:prSet presAssocID="{B8E8998C-5ACF-4271-9265-B76415802E43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8B1719E6-2932-45EC-97A2-F26398A3A6C7}" type="presOf" srcId="{7661B3CE-5A9D-482E-B3FD-37BF1E708469}" destId="{0893E421-0749-4DD0-925D-88B0362FD542}" srcOrd="1" destOrd="0" presId="urn:microsoft.com/office/officeart/2005/8/layout/list1"/>
    <dgm:cxn modelId="{F5D8F526-F5FD-41CE-A328-44C207FA62B8}" type="presOf" srcId="{985038F1-91AC-418E-85E5-C1B78F1B20B1}" destId="{8C0C9D8F-5C5F-49E9-A64E-B3516BF99316}" srcOrd="1" destOrd="0" presId="urn:microsoft.com/office/officeart/2005/8/layout/list1"/>
    <dgm:cxn modelId="{10A87878-C9B0-4C98-B95C-FC4660F27A8C}" type="presOf" srcId="{5FAEECA9-EB04-426F-ADBA-A8F0FFE14CCC}" destId="{79C83E4F-8043-4924-8F8B-51F17B3569CA}" srcOrd="0" destOrd="0" presId="urn:microsoft.com/office/officeart/2005/8/layout/list1"/>
    <dgm:cxn modelId="{90D8C9B2-CCB4-47DB-B577-DD269A8D18EB}" type="presOf" srcId="{985038F1-91AC-418E-85E5-C1B78F1B20B1}" destId="{B5460F4B-7654-46CC-B024-88894442C2C7}" srcOrd="0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30F33B96-E5B5-453F-A649-F59833D80211}" srcId="{482EE62F-7750-42A8-8674-8A77405848CA}" destId="{B8E8998C-5ACF-4271-9265-B76415802E43}" srcOrd="3" destOrd="0" parTransId="{D6CFF19E-A377-41C4-A3A4-72C9D5256C50}" sibTransId="{EDBB8118-4F58-44F5-A476-EE78BEEBF339}"/>
    <dgm:cxn modelId="{30DDA0C2-E29B-46E0-BB9B-D5E4A05C64C9}" type="presOf" srcId="{482EE62F-7750-42A8-8674-8A77405848CA}" destId="{0596F00E-2A48-44DE-98EB-0A723D874D0A}" srcOrd="0" destOrd="0" presId="urn:microsoft.com/office/officeart/2005/8/layout/list1"/>
    <dgm:cxn modelId="{D58FFE71-B7D8-43B3-BD8D-39373FC8C112}" type="presOf" srcId="{7661B3CE-5A9D-482E-B3FD-37BF1E708469}" destId="{56307164-DC3E-4A02-94C1-23CB99397A17}" srcOrd="0" destOrd="0" presId="urn:microsoft.com/office/officeart/2005/8/layout/list1"/>
    <dgm:cxn modelId="{9CCD8C45-447A-40D0-9949-2AE2DEBE0482}" type="presOf" srcId="{B8E8998C-5ACF-4271-9265-B76415802E43}" destId="{BD7ABDCB-DA0E-4E5A-8294-3847E5F84EEC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5DFF42E3-913F-4D1C-B6DE-F6EDD2BB27C5}" type="presOf" srcId="{5FAEECA9-EB04-426F-ADBA-A8F0FFE14CCC}" destId="{B50B94C8-CC2E-4F0C-BABF-96BD4F95C4F8}" srcOrd="1" destOrd="0" presId="urn:microsoft.com/office/officeart/2005/8/layout/list1"/>
    <dgm:cxn modelId="{57E744F4-AFC3-468D-81CA-0A1B70222BD4}" type="presOf" srcId="{B8E8998C-5ACF-4271-9265-B76415802E43}" destId="{37CAA368-12F9-4DD6-BE49-EA7FEA2B0AFF}" srcOrd="1" destOrd="0" presId="urn:microsoft.com/office/officeart/2005/8/layout/list1"/>
    <dgm:cxn modelId="{65FBA431-B028-4429-9A1D-43B0CA571890}" type="presParOf" srcId="{0596F00E-2A48-44DE-98EB-0A723D874D0A}" destId="{7B3A7450-D912-48FD-B435-457155C84D11}" srcOrd="0" destOrd="0" presId="urn:microsoft.com/office/officeart/2005/8/layout/list1"/>
    <dgm:cxn modelId="{E6A344C2-CB67-413C-B1E8-D9195C19CAAD}" type="presParOf" srcId="{7B3A7450-D912-48FD-B435-457155C84D11}" destId="{79C83E4F-8043-4924-8F8B-51F17B3569CA}" srcOrd="0" destOrd="0" presId="urn:microsoft.com/office/officeart/2005/8/layout/list1"/>
    <dgm:cxn modelId="{2F4F5BB2-9F22-42AA-A885-0D45EC4D1D56}" type="presParOf" srcId="{7B3A7450-D912-48FD-B435-457155C84D11}" destId="{B50B94C8-CC2E-4F0C-BABF-96BD4F95C4F8}" srcOrd="1" destOrd="0" presId="urn:microsoft.com/office/officeart/2005/8/layout/list1"/>
    <dgm:cxn modelId="{6CEDA1F8-7FBC-4D39-B352-ABF5707A4060}" type="presParOf" srcId="{0596F00E-2A48-44DE-98EB-0A723D874D0A}" destId="{CD04B0FD-1E70-4BFD-B4DD-7E099719A2F6}" srcOrd="1" destOrd="0" presId="urn:microsoft.com/office/officeart/2005/8/layout/list1"/>
    <dgm:cxn modelId="{A5CF5750-BD50-45AE-9613-E12FC72FDA24}" type="presParOf" srcId="{0596F00E-2A48-44DE-98EB-0A723D874D0A}" destId="{E93C7938-1995-4611-A050-091AF9CD50AD}" srcOrd="2" destOrd="0" presId="urn:microsoft.com/office/officeart/2005/8/layout/list1"/>
    <dgm:cxn modelId="{65CD377A-995B-4D3A-BA96-205D6DB58C7D}" type="presParOf" srcId="{0596F00E-2A48-44DE-98EB-0A723D874D0A}" destId="{9114B799-3CDF-4C97-ABA6-20A2FC175A71}" srcOrd="3" destOrd="0" presId="urn:microsoft.com/office/officeart/2005/8/layout/list1"/>
    <dgm:cxn modelId="{D2C5B623-5BB3-4F5D-8435-E5E0BBE90747}" type="presParOf" srcId="{0596F00E-2A48-44DE-98EB-0A723D874D0A}" destId="{D99D3F45-0FF6-47D1-A43B-076397C8B382}" srcOrd="4" destOrd="0" presId="urn:microsoft.com/office/officeart/2005/8/layout/list1"/>
    <dgm:cxn modelId="{C3816229-F6B9-4BAD-867A-1034D2CCB397}" type="presParOf" srcId="{D99D3F45-0FF6-47D1-A43B-076397C8B382}" destId="{B5460F4B-7654-46CC-B024-88894442C2C7}" srcOrd="0" destOrd="0" presId="urn:microsoft.com/office/officeart/2005/8/layout/list1"/>
    <dgm:cxn modelId="{AA414087-B16D-4B90-9DDD-EE977313CE34}" type="presParOf" srcId="{D99D3F45-0FF6-47D1-A43B-076397C8B382}" destId="{8C0C9D8F-5C5F-49E9-A64E-B3516BF99316}" srcOrd="1" destOrd="0" presId="urn:microsoft.com/office/officeart/2005/8/layout/list1"/>
    <dgm:cxn modelId="{A87266E7-E55F-4D43-B5DF-34238E0946A0}" type="presParOf" srcId="{0596F00E-2A48-44DE-98EB-0A723D874D0A}" destId="{B6CBAAFD-2D1A-4BF0-8724-7887DB83FE83}" srcOrd="5" destOrd="0" presId="urn:microsoft.com/office/officeart/2005/8/layout/list1"/>
    <dgm:cxn modelId="{6E7D11B8-A820-4A56-97F7-31E38DC08B1F}" type="presParOf" srcId="{0596F00E-2A48-44DE-98EB-0A723D874D0A}" destId="{2A95DB59-74B0-4B0F-AC73-06D29DC0B973}" srcOrd="6" destOrd="0" presId="urn:microsoft.com/office/officeart/2005/8/layout/list1"/>
    <dgm:cxn modelId="{82B4D439-67BC-4E17-A973-925E6C33995F}" type="presParOf" srcId="{0596F00E-2A48-44DE-98EB-0A723D874D0A}" destId="{19686284-5374-4D33-9A37-17903D06164F}" srcOrd="7" destOrd="0" presId="urn:microsoft.com/office/officeart/2005/8/layout/list1"/>
    <dgm:cxn modelId="{66354BC6-EE04-450A-869C-373C63560C5B}" type="presParOf" srcId="{0596F00E-2A48-44DE-98EB-0A723D874D0A}" destId="{44F43D77-A598-4500-B265-ACE39282EEE6}" srcOrd="8" destOrd="0" presId="urn:microsoft.com/office/officeart/2005/8/layout/list1"/>
    <dgm:cxn modelId="{23003E49-CB79-48BD-96E3-91CF9A47FB3A}" type="presParOf" srcId="{44F43D77-A598-4500-B265-ACE39282EEE6}" destId="{56307164-DC3E-4A02-94C1-23CB99397A17}" srcOrd="0" destOrd="0" presId="urn:microsoft.com/office/officeart/2005/8/layout/list1"/>
    <dgm:cxn modelId="{B260B187-6D77-455D-BB84-014798B62F09}" type="presParOf" srcId="{44F43D77-A598-4500-B265-ACE39282EEE6}" destId="{0893E421-0749-4DD0-925D-88B0362FD542}" srcOrd="1" destOrd="0" presId="urn:microsoft.com/office/officeart/2005/8/layout/list1"/>
    <dgm:cxn modelId="{CA98B07E-44CE-4161-BAA0-789CD5F56039}" type="presParOf" srcId="{0596F00E-2A48-44DE-98EB-0A723D874D0A}" destId="{B788DC23-BD02-4A44-9229-D50AAE2C8E2B}" srcOrd="9" destOrd="0" presId="urn:microsoft.com/office/officeart/2005/8/layout/list1"/>
    <dgm:cxn modelId="{6378A5B9-A4CE-4F9B-9C92-A602A736822F}" type="presParOf" srcId="{0596F00E-2A48-44DE-98EB-0A723D874D0A}" destId="{0E896D5D-A3E9-4B3D-A486-48EBD23886E1}" srcOrd="10" destOrd="0" presId="urn:microsoft.com/office/officeart/2005/8/layout/list1"/>
    <dgm:cxn modelId="{3B3DAC08-5353-45DD-8F7A-A23A2AC91B83}" type="presParOf" srcId="{0596F00E-2A48-44DE-98EB-0A723D874D0A}" destId="{CE11CDD4-0C01-4758-A7D7-501AE8399603}" srcOrd="11" destOrd="0" presId="urn:microsoft.com/office/officeart/2005/8/layout/list1"/>
    <dgm:cxn modelId="{475A2ABE-B221-4467-8DDD-88E84968C087}" type="presParOf" srcId="{0596F00E-2A48-44DE-98EB-0A723D874D0A}" destId="{0FBAB8CA-349C-4DA5-8149-026F1B5A01E2}" srcOrd="12" destOrd="0" presId="urn:microsoft.com/office/officeart/2005/8/layout/list1"/>
    <dgm:cxn modelId="{5B78D8C8-2F2B-4272-8B76-4F304B4B97FB}" type="presParOf" srcId="{0FBAB8CA-349C-4DA5-8149-026F1B5A01E2}" destId="{BD7ABDCB-DA0E-4E5A-8294-3847E5F84EEC}" srcOrd="0" destOrd="0" presId="urn:microsoft.com/office/officeart/2005/8/layout/list1"/>
    <dgm:cxn modelId="{D0049B96-1718-4BA6-A46B-7211FB556786}" type="presParOf" srcId="{0FBAB8CA-349C-4DA5-8149-026F1B5A01E2}" destId="{37CAA368-12F9-4DD6-BE49-EA7FEA2B0AFF}" srcOrd="1" destOrd="0" presId="urn:microsoft.com/office/officeart/2005/8/layout/list1"/>
    <dgm:cxn modelId="{3EDED5FA-74AC-4F50-9B16-D69CAFCC24F0}" type="presParOf" srcId="{0596F00E-2A48-44DE-98EB-0A723D874D0A}" destId="{CA066A84-70FB-4C14-881D-C83436DB74E7}" srcOrd="13" destOrd="0" presId="urn:microsoft.com/office/officeart/2005/8/layout/list1"/>
    <dgm:cxn modelId="{CDBE602E-2C7D-487D-9725-F444277BB0F3}" type="presParOf" srcId="{0596F00E-2A48-44DE-98EB-0A723D874D0A}" destId="{7A2EAD7D-434F-4672-8BCB-6939AF0CDAF0}" srcOrd="14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>
              <a:solidFill>
                <a:srgbClr val="C00000"/>
              </a:solidFill>
            </a:rPr>
            <a:t>MOTIVACION</a:t>
          </a:r>
          <a:endParaRPr lang="en-US" dirty="0">
            <a:solidFill>
              <a:srgbClr val="C00000"/>
            </a:solidFill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s-MX" sz="2000" dirty="0" smtClean="0">
              <a:solidFill>
                <a:srgbClr val="92D050"/>
              </a:solidFill>
            </a:rPr>
            <a:t>ELABORACION DE INFORMES</a:t>
          </a:r>
          <a:endParaRPr lang="en-US" sz="2000" dirty="0">
            <a:solidFill>
              <a:srgbClr val="92D050"/>
            </a:solidFill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MX" sz="2800" dirty="0" smtClean="0">
              <a:solidFill>
                <a:schemeClr val="tx2"/>
              </a:solidFill>
            </a:rPr>
            <a:t>ELABORACION DE PRESENTACIONES</a:t>
          </a:r>
          <a:endParaRPr lang="en-US" sz="2800" dirty="0">
            <a:solidFill>
              <a:schemeClr val="tx2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B8E8998C-5ACF-4271-9265-B76415802E43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>
              <a:solidFill>
                <a:schemeClr val="accent4">
                  <a:lumMod val="75000"/>
                </a:schemeClr>
              </a:solidFill>
            </a:rPr>
            <a:t>ELABORACION DE MINUTAS</a:t>
          </a:r>
          <a:endParaRPr lang="en-US" dirty="0">
            <a:solidFill>
              <a:schemeClr val="accent4">
                <a:lumMod val="75000"/>
              </a:schemeClr>
            </a:solidFill>
          </a:endParaRPr>
        </a:p>
      </dgm:t>
    </dgm:pt>
    <dgm:pt modelId="{EDBB8118-4F58-44F5-A476-EE78BEEBF339}" type="sibTrans" cxnId="{30F33B96-E5B5-453F-A649-F59833D80211}">
      <dgm:prSet/>
      <dgm:spPr/>
      <dgm:t>
        <a:bodyPr/>
        <a:lstStyle/>
        <a:p>
          <a:endParaRPr lang="en-US"/>
        </a:p>
      </dgm:t>
    </dgm:pt>
    <dgm:pt modelId="{D6CFF19E-A377-41C4-A3A4-72C9D5256C50}" type="parTrans" cxnId="{30F33B96-E5B5-453F-A649-F59833D80211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 custLinFactNeighborX="13201" custLinFactNeighborY="121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4" custScaleX="1395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0FBAB8CA-349C-4DA5-8149-026F1B5A01E2}" type="pres">
      <dgm:prSet presAssocID="{B8E8998C-5ACF-4271-9265-B76415802E43}" presName="parentLin" presStyleCnt="0"/>
      <dgm:spPr/>
      <dgm:t>
        <a:bodyPr/>
        <a:lstStyle/>
        <a:p>
          <a:endParaRPr lang="en-US"/>
        </a:p>
      </dgm:t>
    </dgm:pt>
    <dgm:pt modelId="{BD7ABDCB-DA0E-4E5A-8294-3847E5F84EEC}" type="pres">
      <dgm:prSet presAssocID="{B8E8998C-5ACF-4271-9265-B76415802E43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37CAA368-12F9-4DD6-BE49-EA7FEA2B0AFF}" type="pres">
      <dgm:prSet presAssocID="{B8E8998C-5ACF-4271-9265-B76415802E4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6A84-70FB-4C14-881D-C83436DB74E7}" type="pres">
      <dgm:prSet presAssocID="{B8E8998C-5ACF-4271-9265-B76415802E43}" presName="negativeSpace" presStyleCnt="0"/>
      <dgm:spPr/>
      <dgm:t>
        <a:bodyPr/>
        <a:lstStyle/>
        <a:p>
          <a:endParaRPr lang="en-US"/>
        </a:p>
      </dgm:t>
    </dgm:pt>
    <dgm:pt modelId="{7A2EAD7D-434F-4672-8BCB-6939AF0CDAF0}" type="pres">
      <dgm:prSet presAssocID="{B8E8998C-5ACF-4271-9265-B76415802E43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EF7D7655-F628-4639-B605-DACDFC0EEAB6}" type="presOf" srcId="{5FAEECA9-EB04-426F-ADBA-A8F0FFE14CCC}" destId="{79C83E4F-8043-4924-8F8B-51F17B3569CA}" srcOrd="0" destOrd="0" presId="urn:microsoft.com/office/officeart/2005/8/layout/list1"/>
    <dgm:cxn modelId="{3835312A-499B-40BA-91D8-56BDD1F31648}" type="presOf" srcId="{5FAEECA9-EB04-426F-ADBA-A8F0FFE14CCC}" destId="{B50B94C8-CC2E-4F0C-BABF-96BD4F95C4F8}" srcOrd="1" destOrd="0" presId="urn:microsoft.com/office/officeart/2005/8/layout/list1"/>
    <dgm:cxn modelId="{5B045C19-D385-4C83-AF96-329F08731534}" type="presOf" srcId="{7661B3CE-5A9D-482E-B3FD-37BF1E708469}" destId="{56307164-DC3E-4A02-94C1-23CB99397A17}" srcOrd="0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F8E634CE-452C-4060-A56C-482C24ABD244}" type="presOf" srcId="{B8E8998C-5ACF-4271-9265-B76415802E43}" destId="{BD7ABDCB-DA0E-4E5A-8294-3847E5F84EEC}" srcOrd="0" destOrd="0" presId="urn:microsoft.com/office/officeart/2005/8/layout/list1"/>
    <dgm:cxn modelId="{30F33B96-E5B5-453F-A649-F59833D80211}" srcId="{482EE62F-7750-42A8-8674-8A77405848CA}" destId="{B8E8998C-5ACF-4271-9265-B76415802E43}" srcOrd="3" destOrd="0" parTransId="{D6CFF19E-A377-41C4-A3A4-72C9D5256C50}" sibTransId="{EDBB8118-4F58-44F5-A476-EE78BEEBF339}"/>
    <dgm:cxn modelId="{B1B87D08-6D27-407B-9B9F-C901A2A7F1A2}" type="presOf" srcId="{482EE62F-7750-42A8-8674-8A77405848CA}" destId="{0596F00E-2A48-44DE-98EB-0A723D874D0A}" srcOrd="0" destOrd="0" presId="urn:microsoft.com/office/officeart/2005/8/layout/list1"/>
    <dgm:cxn modelId="{0BEFAFEB-BD3C-42F6-BDF4-2A43E5F8E546}" type="presOf" srcId="{B8E8998C-5ACF-4271-9265-B76415802E43}" destId="{37CAA368-12F9-4DD6-BE49-EA7FEA2B0AFF}" srcOrd="1" destOrd="0" presId="urn:microsoft.com/office/officeart/2005/8/layout/list1"/>
    <dgm:cxn modelId="{7A4B78A0-1AC8-4E7C-98E9-1C861BD9F612}" type="presOf" srcId="{985038F1-91AC-418E-85E5-C1B78F1B20B1}" destId="{8C0C9D8F-5C5F-49E9-A64E-B3516BF99316}" srcOrd="1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3E2E70D0-A9E0-463C-B8B4-46265384AAA3}" type="presOf" srcId="{7661B3CE-5A9D-482E-B3FD-37BF1E708469}" destId="{0893E421-0749-4DD0-925D-88B0362FD542}" srcOrd="1" destOrd="0" presId="urn:microsoft.com/office/officeart/2005/8/layout/list1"/>
    <dgm:cxn modelId="{F490DB2A-E063-4EC7-BAEC-C64EAA0E05B9}" type="presOf" srcId="{985038F1-91AC-418E-85E5-C1B78F1B20B1}" destId="{B5460F4B-7654-46CC-B024-88894442C2C7}" srcOrd="0" destOrd="0" presId="urn:microsoft.com/office/officeart/2005/8/layout/list1"/>
    <dgm:cxn modelId="{D5671517-721F-4D6F-B4D8-974C433B786C}" type="presParOf" srcId="{0596F00E-2A48-44DE-98EB-0A723D874D0A}" destId="{7B3A7450-D912-48FD-B435-457155C84D11}" srcOrd="0" destOrd="0" presId="urn:microsoft.com/office/officeart/2005/8/layout/list1"/>
    <dgm:cxn modelId="{47C170D2-92BD-43F4-8828-13AE04A8468A}" type="presParOf" srcId="{7B3A7450-D912-48FD-B435-457155C84D11}" destId="{79C83E4F-8043-4924-8F8B-51F17B3569CA}" srcOrd="0" destOrd="0" presId="urn:microsoft.com/office/officeart/2005/8/layout/list1"/>
    <dgm:cxn modelId="{A2575C8C-142D-47E0-85D2-7A4ECD68ACA7}" type="presParOf" srcId="{7B3A7450-D912-48FD-B435-457155C84D11}" destId="{B50B94C8-CC2E-4F0C-BABF-96BD4F95C4F8}" srcOrd="1" destOrd="0" presId="urn:microsoft.com/office/officeart/2005/8/layout/list1"/>
    <dgm:cxn modelId="{0ED25E79-6C91-45A8-9BC6-8E9AD1C8B988}" type="presParOf" srcId="{0596F00E-2A48-44DE-98EB-0A723D874D0A}" destId="{CD04B0FD-1E70-4BFD-B4DD-7E099719A2F6}" srcOrd="1" destOrd="0" presId="urn:microsoft.com/office/officeart/2005/8/layout/list1"/>
    <dgm:cxn modelId="{EBD07870-4B55-463A-98B3-A524335DF4A9}" type="presParOf" srcId="{0596F00E-2A48-44DE-98EB-0A723D874D0A}" destId="{E93C7938-1995-4611-A050-091AF9CD50AD}" srcOrd="2" destOrd="0" presId="urn:microsoft.com/office/officeart/2005/8/layout/list1"/>
    <dgm:cxn modelId="{C5BC5FBB-9632-4D78-84FF-CDEC6AFD5AA6}" type="presParOf" srcId="{0596F00E-2A48-44DE-98EB-0A723D874D0A}" destId="{9114B799-3CDF-4C97-ABA6-20A2FC175A71}" srcOrd="3" destOrd="0" presId="urn:microsoft.com/office/officeart/2005/8/layout/list1"/>
    <dgm:cxn modelId="{E282CDF0-89C2-4150-A800-19924B1714C6}" type="presParOf" srcId="{0596F00E-2A48-44DE-98EB-0A723D874D0A}" destId="{D99D3F45-0FF6-47D1-A43B-076397C8B382}" srcOrd="4" destOrd="0" presId="urn:microsoft.com/office/officeart/2005/8/layout/list1"/>
    <dgm:cxn modelId="{C491CC0C-5709-4113-A187-0989B3FA2ED0}" type="presParOf" srcId="{D99D3F45-0FF6-47D1-A43B-076397C8B382}" destId="{B5460F4B-7654-46CC-B024-88894442C2C7}" srcOrd="0" destOrd="0" presId="urn:microsoft.com/office/officeart/2005/8/layout/list1"/>
    <dgm:cxn modelId="{0CCFD123-25AB-49A6-9E1F-5A23938C012D}" type="presParOf" srcId="{D99D3F45-0FF6-47D1-A43B-076397C8B382}" destId="{8C0C9D8F-5C5F-49E9-A64E-B3516BF99316}" srcOrd="1" destOrd="0" presId="urn:microsoft.com/office/officeart/2005/8/layout/list1"/>
    <dgm:cxn modelId="{98422AFC-FBB7-4007-9784-18DDEAF329B2}" type="presParOf" srcId="{0596F00E-2A48-44DE-98EB-0A723D874D0A}" destId="{B6CBAAFD-2D1A-4BF0-8724-7887DB83FE83}" srcOrd="5" destOrd="0" presId="urn:microsoft.com/office/officeart/2005/8/layout/list1"/>
    <dgm:cxn modelId="{7EFBB8A7-FDCE-4B45-9F60-6EAFC476AC32}" type="presParOf" srcId="{0596F00E-2A48-44DE-98EB-0A723D874D0A}" destId="{2A95DB59-74B0-4B0F-AC73-06D29DC0B973}" srcOrd="6" destOrd="0" presId="urn:microsoft.com/office/officeart/2005/8/layout/list1"/>
    <dgm:cxn modelId="{15353727-567C-4D65-9506-8364C4360548}" type="presParOf" srcId="{0596F00E-2A48-44DE-98EB-0A723D874D0A}" destId="{19686284-5374-4D33-9A37-17903D06164F}" srcOrd="7" destOrd="0" presId="urn:microsoft.com/office/officeart/2005/8/layout/list1"/>
    <dgm:cxn modelId="{012AD0F5-0167-4A7D-A142-5A1B082BE7F5}" type="presParOf" srcId="{0596F00E-2A48-44DE-98EB-0A723D874D0A}" destId="{44F43D77-A598-4500-B265-ACE39282EEE6}" srcOrd="8" destOrd="0" presId="urn:microsoft.com/office/officeart/2005/8/layout/list1"/>
    <dgm:cxn modelId="{8E6856A7-15FA-4B19-B157-E953DFDA21B4}" type="presParOf" srcId="{44F43D77-A598-4500-B265-ACE39282EEE6}" destId="{56307164-DC3E-4A02-94C1-23CB99397A17}" srcOrd="0" destOrd="0" presId="urn:microsoft.com/office/officeart/2005/8/layout/list1"/>
    <dgm:cxn modelId="{31155EF4-989A-4EAD-9799-C9471C89378A}" type="presParOf" srcId="{44F43D77-A598-4500-B265-ACE39282EEE6}" destId="{0893E421-0749-4DD0-925D-88B0362FD542}" srcOrd="1" destOrd="0" presId="urn:microsoft.com/office/officeart/2005/8/layout/list1"/>
    <dgm:cxn modelId="{05F28D3B-6A6A-4929-A464-7260B90A90FE}" type="presParOf" srcId="{0596F00E-2A48-44DE-98EB-0A723D874D0A}" destId="{B788DC23-BD02-4A44-9229-D50AAE2C8E2B}" srcOrd="9" destOrd="0" presId="urn:microsoft.com/office/officeart/2005/8/layout/list1"/>
    <dgm:cxn modelId="{86C95837-7EEA-4C56-9D7E-A767941F2AC5}" type="presParOf" srcId="{0596F00E-2A48-44DE-98EB-0A723D874D0A}" destId="{0E896D5D-A3E9-4B3D-A486-48EBD23886E1}" srcOrd="10" destOrd="0" presId="urn:microsoft.com/office/officeart/2005/8/layout/list1"/>
    <dgm:cxn modelId="{AF297186-1EC9-4332-A9BD-8BF37BEB949C}" type="presParOf" srcId="{0596F00E-2A48-44DE-98EB-0A723D874D0A}" destId="{CE11CDD4-0C01-4758-A7D7-501AE8399603}" srcOrd="11" destOrd="0" presId="urn:microsoft.com/office/officeart/2005/8/layout/list1"/>
    <dgm:cxn modelId="{298EB8A3-E300-451B-BD69-C1F0F21D3F41}" type="presParOf" srcId="{0596F00E-2A48-44DE-98EB-0A723D874D0A}" destId="{0FBAB8CA-349C-4DA5-8149-026F1B5A01E2}" srcOrd="12" destOrd="0" presId="urn:microsoft.com/office/officeart/2005/8/layout/list1"/>
    <dgm:cxn modelId="{9C19039C-C0FB-442D-BAD4-B347E65D84E0}" type="presParOf" srcId="{0FBAB8CA-349C-4DA5-8149-026F1B5A01E2}" destId="{BD7ABDCB-DA0E-4E5A-8294-3847E5F84EEC}" srcOrd="0" destOrd="0" presId="urn:microsoft.com/office/officeart/2005/8/layout/list1"/>
    <dgm:cxn modelId="{D8E381A3-315C-4D89-B8C6-558978E12C73}" type="presParOf" srcId="{0FBAB8CA-349C-4DA5-8149-026F1B5A01E2}" destId="{37CAA368-12F9-4DD6-BE49-EA7FEA2B0AFF}" srcOrd="1" destOrd="0" presId="urn:microsoft.com/office/officeart/2005/8/layout/list1"/>
    <dgm:cxn modelId="{8FA6F483-582B-4F43-8522-E70186FDA1BC}" type="presParOf" srcId="{0596F00E-2A48-44DE-98EB-0A723D874D0A}" destId="{CA066A84-70FB-4C14-881D-C83436DB74E7}" srcOrd="13" destOrd="0" presId="urn:microsoft.com/office/officeart/2005/8/layout/list1"/>
    <dgm:cxn modelId="{6100F446-D316-4AEC-94DD-91995F7E1BBE}" type="presParOf" srcId="{0596F00E-2A48-44DE-98EB-0A723D874D0A}" destId="{7A2EAD7D-434F-4672-8BCB-6939AF0CDAF0}" srcOrd="14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smtClean="0">
              <a:solidFill>
                <a:srgbClr val="C00000"/>
              </a:solidFill>
            </a:rPr>
            <a:t>MOTIVACION</a:t>
          </a:r>
          <a:endParaRPr lang="en-US" dirty="0">
            <a:solidFill>
              <a:srgbClr val="C00000"/>
            </a:solidFill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s-MX" sz="2000" dirty="0" smtClean="0">
              <a:solidFill>
                <a:srgbClr val="92D050"/>
              </a:solidFill>
            </a:rPr>
            <a:t>ELABORACION DE INFORMES</a:t>
          </a:r>
          <a:endParaRPr lang="en-US" sz="2000" dirty="0">
            <a:solidFill>
              <a:srgbClr val="92D050"/>
            </a:solidFill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 custT="1"/>
      <dgm:spPr>
        <a:solidFill>
          <a:srgbClr val="0070C0"/>
        </a:solidFill>
      </dgm:spPr>
      <dgm:t>
        <a:bodyPr/>
        <a:lstStyle/>
        <a:p>
          <a:r>
            <a:rPr lang="es-MX" sz="2000" dirty="0" smtClean="0">
              <a:solidFill>
                <a:srgbClr val="00B0F0"/>
              </a:solidFill>
            </a:rPr>
            <a:t>ELABORACION DE PRESENTACIONES</a:t>
          </a:r>
          <a:endParaRPr lang="en-US" sz="2000" dirty="0">
            <a:solidFill>
              <a:srgbClr val="00B0F0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B8E8998C-5ACF-4271-9265-B76415802E43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dirty="0" smtClean="0">
              <a:solidFill>
                <a:srgbClr val="00B0F0"/>
              </a:solidFill>
            </a:rPr>
            <a:t>ELABORACION DE MINUTAS</a:t>
          </a:r>
          <a:endParaRPr lang="en-US" dirty="0">
            <a:solidFill>
              <a:srgbClr val="00B0F0"/>
            </a:solidFill>
          </a:endParaRPr>
        </a:p>
      </dgm:t>
    </dgm:pt>
    <dgm:pt modelId="{EDBB8118-4F58-44F5-A476-EE78BEEBF339}" type="sibTrans" cxnId="{30F33B96-E5B5-453F-A649-F59833D80211}">
      <dgm:prSet/>
      <dgm:spPr/>
      <dgm:t>
        <a:bodyPr/>
        <a:lstStyle/>
        <a:p>
          <a:endParaRPr lang="en-US"/>
        </a:p>
      </dgm:t>
    </dgm:pt>
    <dgm:pt modelId="{D6CFF19E-A377-41C4-A3A4-72C9D5256C50}" type="parTrans" cxnId="{30F33B96-E5B5-453F-A649-F59833D80211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4" custLinFactNeighborX="13201" custLinFactNeighborY="121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4" custScaleX="10076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0FBAB8CA-349C-4DA5-8149-026F1B5A01E2}" type="pres">
      <dgm:prSet presAssocID="{B8E8998C-5ACF-4271-9265-B76415802E43}" presName="parentLin" presStyleCnt="0"/>
      <dgm:spPr/>
      <dgm:t>
        <a:bodyPr/>
        <a:lstStyle/>
        <a:p>
          <a:endParaRPr lang="en-US"/>
        </a:p>
      </dgm:t>
    </dgm:pt>
    <dgm:pt modelId="{BD7ABDCB-DA0E-4E5A-8294-3847E5F84EEC}" type="pres">
      <dgm:prSet presAssocID="{B8E8998C-5ACF-4271-9265-B76415802E43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37CAA368-12F9-4DD6-BE49-EA7FEA2B0AFF}" type="pres">
      <dgm:prSet presAssocID="{B8E8998C-5ACF-4271-9265-B76415802E4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6A84-70FB-4C14-881D-C83436DB74E7}" type="pres">
      <dgm:prSet presAssocID="{B8E8998C-5ACF-4271-9265-B76415802E43}" presName="negativeSpace" presStyleCnt="0"/>
      <dgm:spPr/>
      <dgm:t>
        <a:bodyPr/>
        <a:lstStyle/>
        <a:p>
          <a:endParaRPr lang="en-US"/>
        </a:p>
      </dgm:t>
    </dgm:pt>
    <dgm:pt modelId="{7A2EAD7D-434F-4672-8BCB-6939AF0CDAF0}" type="pres">
      <dgm:prSet presAssocID="{B8E8998C-5ACF-4271-9265-B76415802E43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7DDE6985-591F-4BF3-914B-683C0BFB0DF6}" type="presOf" srcId="{7661B3CE-5A9D-482E-B3FD-37BF1E708469}" destId="{56307164-DC3E-4A02-94C1-23CB99397A17}" srcOrd="0" destOrd="0" presId="urn:microsoft.com/office/officeart/2005/8/layout/list1"/>
    <dgm:cxn modelId="{88B11C40-354C-4AB9-AE81-0CD52E4E1D16}" type="presOf" srcId="{7661B3CE-5A9D-482E-B3FD-37BF1E708469}" destId="{0893E421-0749-4DD0-925D-88B0362FD542}" srcOrd="1" destOrd="0" presId="urn:microsoft.com/office/officeart/2005/8/layout/list1"/>
    <dgm:cxn modelId="{860DFAAF-B289-4D58-8E2D-8C3B91E0A813}" type="presOf" srcId="{5FAEECA9-EB04-426F-ADBA-A8F0FFE14CCC}" destId="{79C83E4F-8043-4924-8F8B-51F17B3569CA}" srcOrd="0" destOrd="0" presId="urn:microsoft.com/office/officeart/2005/8/layout/list1"/>
    <dgm:cxn modelId="{30F33B96-E5B5-453F-A649-F59833D80211}" srcId="{482EE62F-7750-42A8-8674-8A77405848CA}" destId="{B8E8998C-5ACF-4271-9265-B76415802E43}" srcOrd="3" destOrd="0" parTransId="{D6CFF19E-A377-41C4-A3A4-72C9D5256C50}" sibTransId="{EDBB8118-4F58-44F5-A476-EE78BEEBF339}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668EF5E8-22CF-42A3-8C13-652CEF139B16}" type="presOf" srcId="{B8E8998C-5ACF-4271-9265-B76415802E43}" destId="{BD7ABDCB-DA0E-4E5A-8294-3847E5F84EEC}" srcOrd="0" destOrd="0" presId="urn:microsoft.com/office/officeart/2005/8/layout/list1"/>
    <dgm:cxn modelId="{D59191B7-C674-4513-82DC-13ABF39F8553}" type="presOf" srcId="{985038F1-91AC-418E-85E5-C1B78F1B20B1}" destId="{8C0C9D8F-5C5F-49E9-A64E-B3516BF99316}" srcOrd="1" destOrd="0" presId="urn:microsoft.com/office/officeart/2005/8/layout/list1"/>
    <dgm:cxn modelId="{03169849-1668-4C79-82C0-2FCD7E171DD3}" type="presOf" srcId="{985038F1-91AC-418E-85E5-C1B78F1B20B1}" destId="{B5460F4B-7654-46CC-B024-88894442C2C7}" srcOrd="0" destOrd="0" presId="urn:microsoft.com/office/officeart/2005/8/layout/list1"/>
    <dgm:cxn modelId="{F327F9A4-A079-416F-8D0A-89A2D0D055C6}" type="presOf" srcId="{5FAEECA9-EB04-426F-ADBA-A8F0FFE14CCC}" destId="{B50B94C8-CC2E-4F0C-BABF-96BD4F95C4F8}" srcOrd="1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6734E21E-7679-4362-8BA5-58D3F49E0B94}" type="presOf" srcId="{482EE62F-7750-42A8-8674-8A77405848CA}" destId="{0596F00E-2A48-44DE-98EB-0A723D874D0A}" srcOrd="0" destOrd="0" presId="urn:microsoft.com/office/officeart/2005/8/layout/list1"/>
    <dgm:cxn modelId="{5934A24D-FDCD-40A0-AC08-07AE0CC36B49}" type="presOf" srcId="{B8E8998C-5ACF-4271-9265-B76415802E43}" destId="{37CAA368-12F9-4DD6-BE49-EA7FEA2B0AFF}" srcOrd="1" destOrd="0" presId="urn:microsoft.com/office/officeart/2005/8/layout/list1"/>
    <dgm:cxn modelId="{4B23CC6F-887F-4A27-BC1C-796B03947AB8}" type="presParOf" srcId="{0596F00E-2A48-44DE-98EB-0A723D874D0A}" destId="{7B3A7450-D912-48FD-B435-457155C84D11}" srcOrd="0" destOrd="0" presId="urn:microsoft.com/office/officeart/2005/8/layout/list1"/>
    <dgm:cxn modelId="{8B72A216-2722-43CF-8FFA-1708B1381276}" type="presParOf" srcId="{7B3A7450-D912-48FD-B435-457155C84D11}" destId="{79C83E4F-8043-4924-8F8B-51F17B3569CA}" srcOrd="0" destOrd="0" presId="urn:microsoft.com/office/officeart/2005/8/layout/list1"/>
    <dgm:cxn modelId="{0708F8C2-C529-44AB-B2BC-8F431B7F7775}" type="presParOf" srcId="{7B3A7450-D912-48FD-B435-457155C84D11}" destId="{B50B94C8-CC2E-4F0C-BABF-96BD4F95C4F8}" srcOrd="1" destOrd="0" presId="urn:microsoft.com/office/officeart/2005/8/layout/list1"/>
    <dgm:cxn modelId="{EB37DC9E-5300-430E-A8A0-8CC456D49506}" type="presParOf" srcId="{0596F00E-2A48-44DE-98EB-0A723D874D0A}" destId="{CD04B0FD-1E70-4BFD-B4DD-7E099719A2F6}" srcOrd="1" destOrd="0" presId="urn:microsoft.com/office/officeart/2005/8/layout/list1"/>
    <dgm:cxn modelId="{661C9E8F-F0C7-4A48-AF1C-E8ABE8176A55}" type="presParOf" srcId="{0596F00E-2A48-44DE-98EB-0A723D874D0A}" destId="{E93C7938-1995-4611-A050-091AF9CD50AD}" srcOrd="2" destOrd="0" presId="urn:microsoft.com/office/officeart/2005/8/layout/list1"/>
    <dgm:cxn modelId="{6351B4FC-021D-47C2-A00E-4F187051CE6D}" type="presParOf" srcId="{0596F00E-2A48-44DE-98EB-0A723D874D0A}" destId="{9114B799-3CDF-4C97-ABA6-20A2FC175A71}" srcOrd="3" destOrd="0" presId="urn:microsoft.com/office/officeart/2005/8/layout/list1"/>
    <dgm:cxn modelId="{D6815CA3-5D0A-4B55-8042-4541702736D9}" type="presParOf" srcId="{0596F00E-2A48-44DE-98EB-0A723D874D0A}" destId="{D99D3F45-0FF6-47D1-A43B-076397C8B382}" srcOrd="4" destOrd="0" presId="urn:microsoft.com/office/officeart/2005/8/layout/list1"/>
    <dgm:cxn modelId="{7C142BF8-B758-4474-8C8B-D06C76F892BA}" type="presParOf" srcId="{D99D3F45-0FF6-47D1-A43B-076397C8B382}" destId="{B5460F4B-7654-46CC-B024-88894442C2C7}" srcOrd="0" destOrd="0" presId="urn:microsoft.com/office/officeart/2005/8/layout/list1"/>
    <dgm:cxn modelId="{15CD4788-A25B-4969-8A3E-234210DCCC69}" type="presParOf" srcId="{D99D3F45-0FF6-47D1-A43B-076397C8B382}" destId="{8C0C9D8F-5C5F-49E9-A64E-B3516BF99316}" srcOrd="1" destOrd="0" presId="urn:microsoft.com/office/officeart/2005/8/layout/list1"/>
    <dgm:cxn modelId="{4FE7608A-52F3-4635-AF07-CEE66F6BE919}" type="presParOf" srcId="{0596F00E-2A48-44DE-98EB-0A723D874D0A}" destId="{B6CBAAFD-2D1A-4BF0-8724-7887DB83FE83}" srcOrd="5" destOrd="0" presId="urn:microsoft.com/office/officeart/2005/8/layout/list1"/>
    <dgm:cxn modelId="{F8184675-4EAD-4053-B9A8-30A2C7FB93F8}" type="presParOf" srcId="{0596F00E-2A48-44DE-98EB-0A723D874D0A}" destId="{2A95DB59-74B0-4B0F-AC73-06D29DC0B973}" srcOrd="6" destOrd="0" presId="urn:microsoft.com/office/officeart/2005/8/layout/list1"/>
    <dgm:cxn modelId="{7AA09A8C-ACE7-40A0-993F-3B2025F6589C}" type="presParOf" srcId="{0596F00E-2A48-44DE-98EB-0A723D874D0A}" destId="{19686284-5374-4D33-9A37-17903D06164F}" srcOrd="7" destOrd="0" presId="urn:microsoft.com/office/officeart/2005/8/layout/list1"/>
    <dgm:cxn modelId="{96705374-E215-4A67-B9DD-84B06483B162}" type="presParOf" srcId="{0596F00E-2A48-44DE-98EB-0A723D874D0A}" destId="{44F43D77-A598-4500-B265-ACE39282EEE6}" srcOrd="8" destOrd="0" presId="urn:microsoft.com/office/officeart/2005/8/layout/list1"/>
    <dgm:cxn modelId="{89C1BF23-1F8C-4956-978A-0497F33AB452}" type="presParOf" srcId="{44F43D77-A598-4500-B265-ACE39282EEE6}" destId="{56307164-DC3E-4A02-94C1-23CB99397A17}" srcOrd="0" destOrd="0" presId="urn:microsoft.com/office/officeart/2005/8/layout/list1"/>
    <dgm:cxn modelId="{BEF5DD80-05B3-4219-A9DD-BAD03A015570}" type="presParOf" srcId="{44F43D77-A598-4500-B265-ACE39282EEE6}" destId="{0893E421-0749-4DD0-925D-88B0362FD542}" srcOrd="1" destOrd="0" presId="urn:microsoft.com/office/officeart/2005/8/layout/list1"/>
    <dgm:cxn modelId="{CCF5ABDA-F69E-4D6D-B2A3-BED9D3073708}" type="presParOf" srcId="{0596F00E-2A48-44DE-98EB-0A723D874D0A}" destId="{B788DC23-BD02-4A44-9229-D50AAE2C8E2B}" srcOrd="9" destOrd="0" presId="urn:microsoft.com/office/officeart/2005/8/layout/list1"/>
    <dgm:cxn modelId="{9DD74FA9-802F-4950-9C4D-ACA33956FB6F}" type="presParOf" srcId="{0596F00E-2A48-44DE-98EB-0A723D874D0A}" destId="{0E896D5D-A3E9-4B3D-A486-48EBD23886E1}" srcOrd="10" destOrd="0" presId="urn:microsoft.com/office/officeart/2005/8/layout/list1"/>
    <dgm:cxn modelId="{23EB4C0A-FE4D-4DF1-B6E5-AE6350626561}" type="presParOf" srcId="{0596F00E-2A48-44DE-98EB-0A723D874D0A}" destId="{CE11CDD4-0C01-4758-A7D7-501AE8399603}" srcOrd="11" destOrd="0" presId="urn:microsoft.com/office/officeart/2005/8/layout/list1"/>
    <dgm:cxn modelId="{E77A4570-7C67-409A-BC85-F0258654EA68}" type="presParOf" srcId="{0596F00E-2A48-44DE-98EB-0A723D874D0A}" destId="{0FBAB8CA-349C-4DA5-8149-026F1B5A01E2}" srcOrd="12" destOrd="0" presId="urn:microsoft.com/office/officeart/2005/8/layout/list1"/>
    <dgm:cxn modelId="{A92A3093-AB4F-403A-BD57-65C3FD40CCE3}" type="presParOf" srcId="{0FBAB8CA-349C-4DA5-8149-026F1B5A01E2}" destId="{BD7ABDCB-DA0E-4E5A-8294-3847E5F84EEC}" srcOrd="0" destOrd="0" presId="urn:microsoft.com/office/officeart/2005/8/layout/list1"/>
    <dgm:cxn modelId="{FEA52C19-3C03-4C0F-BE1A-877066545087}" type="presParOf" srcId="{0FBAB8CA-349C-4DA5-8149-026F1B5A01E2}" destId="{37CAA368-12F9-4DD6-BE49-EA7FEA2B0AFF}" srcOrd="1" destOrd="0" presId="urn:microsoft.com/office/officeart/2005/8/layout/list1"/>
    <dgm:cxn modelId="{75CAAE1A-B259-40BE-959D-BFC0949DF237}" type="presParOf" srcId="{0596F00E-2A48-44DE-98EB-0A723D874D0A}" destId="{CA066A84-70FB-4C14-881D-C83436DB74E7}" srcOrd="13" destOrd="0" presId="urn:microsoft.com/office/officeart/2005/8/layout/list1"/>
    <dgm:cxn modelId="{3D00D792-DE86-4DD9-B964-F80F317A58E1}" type="presParOf" srcId="{0596F00E-2A48-44DE-98EB-0A723D874D0A}" destId="{7A2EAD7D-434F-4672-8BCB-6939AF0CDAF0}" srcOrd="14" destOrd="0" presId="urn:microsoft.com/office/officeart/2005/8/layout/lis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9FD02E6C-7E3F-40B3-9A15-52555E6F5873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552743E-1966-437C-8271-952799ABFB2F}" type="datetimeFigureOut">
              <a:rPr lang="es-ES"/>
              <a:pPr>
                <a:defRPr/>
              </a:pPr>
              <a:t>11/04/2011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630B549-831C-47D9-917B-DE72E1BA9B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Hoy en día se utiliza el petróleo como principal fuente energética (autos, industrias, etc.), pero la cual es muy nociva para la salud mundial (tanto humana como del planeta tierra).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En un futuro (mediano plazo), se espera remplazar esta fuente de energía, con energía proveniente del hidrogeno, pero la cual no ve desarrollada su tecnología todavía.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Que se hace por mientras??????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Recurrir a los biocombustibles, tales como Biodiesel y Bioetanol.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Por ahora nos enfocaremos en el bioetanol de 2 generación, el cual posee tecnologías que se están desarrollando actualmente y puede ser muy sustentable, tanto económicamente como ecológicamente (caso claro de esto es Brasil y la producción de bioetanol a partir de la caña de azúcar)</a:t>
            </a:r>
            <a:endParaRPr lang="es-ES" smtClean="0"/>
          </a:p>
        </p:txBody>
      </p:sp>
      <p:sp>
        <p:nvSpPr>
          <p:cNvPr id="665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DD6B21-3129-4C7E-951E-6FF0E694BF43}" type="slidenum">
              <a:rPr lang="es-ES" smtClean="0"/>
              <a:pPr/>
              <a:t>6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es-CL" dirty="0" smtClean="0"/>
          </a:p>
        </p:txBody>
      </p:sp>
      <p:sp>
        <p:nvSpPr>
          <p:cNvPr id="675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300C96-6081-4F06-9A9F-1D41659879A1}" type="slidenum">
              <a:rPr lang="es-ES" smtClean="0"/>
              <a:pPr/>
              <a:t>7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5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EAA55-0E51-498F-9420-529B8F0335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2DC17-9A14-4F02-BA93-7BCA8A5584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C2645-B718-4C22-ABCE-CE9DEB79986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81917-84E4-423A-B725-B35FA7CFB49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33A42-F074-4172-986B-86DBCF70BD7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52B1A-A618-4803-845B-2C4D271789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1FA56-3992-440B-B96B-CC3C7F666F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601EA-E23F-4F11-886B-BFF3AA0BD5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5622C-26CA-493C-B0A9-EAF8CABE15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36558-8EBF-4E31-A9E7-364056CD3EB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4377A-5D75-4063-94E2-B79F766FE1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0F390-288A-48E4-B41B-29D45ED1327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1AA41-97AB-4F8D-8EA1-0CA6DB5504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546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4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54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sp>
        <p:nvSpPr>
          <p:cNvPr id="154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2EC3E6F-0E01-4836-A4B3-D01D6E948D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4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1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  <p:sldLayoutId id="2147483820" r:id="rId12"/>
    <p:sldLayoutId id="2147483822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85813" y="2071688"/>
            <a:ext cx="7340600" cy="1285875"/>
          </a:xfrm>
        </p:spPr>
        <p:txBody>
          <a:bodyPr/>
          <a:lstStyle/>
          <a:p>
            <a:pPr eaLnBrk="1" hangingPunct="1">
              <a:defRPr/>
            </a:pPr>
            <a:r>
              <a:rPr lang="es-ES" sz="4000" dirty="0" smtClean="0">
                <a:solidFill>
                  <a:srgbClr val="FFFF00"/>
                </a:solidFill>
              </a:rPr>
              <a:t/>
            </a:r>
            <a:br>
              <a:rPr lang="es-ES" sz="4000" dirty="0" smtClean="0">
                <a:solidFill>
                  <a:srgbClr val="FFFF00"/>
                </a:solidFill>
              </a:rPr>
            </a:br>
            <a:r>
              <a:rPr lang="es-ES" sz="4000" dirty="0" smtClean="0">
                <a:solidFill>
                  <a:schemeClr val="tx2">
                    <a:lumMod val="50000"/>
                  </a:schemeClr>
                </a:solidFill>
              </a:rPr>
              <a:t>Elaboración de Informes, Presentaciones y Minutas de reuniones </a:t>
            </a:r>
            <a:endParaRPr lang="es-ES" sz="32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4357688"/>
            <a:ext cx="807243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dirty="0" err="1" smtClean="0">
                <a:solidFill>
                  <a:srgbClr val="FFFF00"/>
                </a:solidFill>
              </a:rPr>
              <a:t>Profs</a:t>
            </a:r>
            <a:r>
              <a:rPr lang="es-ES" sz="2800" dirty="0" smtClean="0">
                <a:solidFill>
                  <a:srgbClr val="FFFF00"/>
                </a:solidFill>
              </a:rPr>
              <a:t>. </a:t>
            </a:r>
            <a:r>
              <a:rPr lang="es-ES" sz="2800" dirty="0" err="1" smtClean="0">
                <a:solidFill>
                  <a:srgbClr val="FFFF00"/>
                </a:solidFill>
              </a:rPr>
              <a:t>M.Elena</a:t>
            </a:r>
            <a:r>
              <a:rPr lang="es-ES" sz="2800" dirty="0" smtClean="0">
                <a:solidFill>
                  <a:srgbClr val="FFFF00"/>
                </a:solidFill>
              </a:rPr>
              <a:t> Lienqueo y Oriana </a:t>
            </a:r>
            <a:r>
              <a:rPr lang="es-ES" sz="2800" dirty="0" smtClean="0">
                <a:solidFill>
                  <a:srgbClr val="FFFF00"/>
                </a:solidFill>
              </a:rPr>
              <a:t>Salazar</a:t>
            </a:r>
            <a:r>
              <a:rPr lang="es-ES" sz="2000" dirty="0" smtClean="0">
                <a:solidFill>
                  <a:srgbClr val="FFFF00"/>
                </a:solidFill>
              </a:rPr>
              <a:t> </a:t>
            </a:r>
            <a:endParaRPr lang="es-ES" sz="2000" dirty="0" smtClean="0">
              <a:solidFill>
                <a:srgbClr val="FFFF00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85813" y="1571625"/>
            <a:ext cx="7162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s-ES" sz="2800" b="1" dirty="0" smtClean="0">
                <a:solidFill>
                  <a:srgbClr val="FFFF00"/>
                </a:solidFill>
                <a:cs typeface="Times New Roman" pitchFamily="18" charset="0"/>
              </a:rPr>
              <a:t>Hay muchas formas de hacer estos informes ésta es una de ellas.</a:t>
            </a:r>
          </a:p>
          <a:p>
            <a:pPr eaLnBrk="1" hangingPunct="1">
              <a:defRPr/>
            </a:pPr>
            <a:r>
              <a:rPr lang="es-ES" sz="2800" b="1" dirty="0" smtClean="0">
                <a:solidFill>
                  <a:srgbClr val="FFFF00"/>
                </a:solidFill>
                <a:cs typeface="Times New Roman" pitchFamily="18" charset="0"/>
              </a:rPr>
              <a:t>Recomendaciones generales:</a:t>
            </a:r>
          </a:p>
          <a:p>
            <a:pPr eaLnBrk="1" hangingPunct="1">
              <a:defRPr/>
            </a:pPr>
            <a:r>
              <a:rPr lang="es-ES" sz="2800" b="1" dirty="0" smtClean="0">
                <a:solidFill>
                  <a:srgbClr val="FFFF00"/>
                </a:solidFill>
                <a:cs typeface="Times New Roman" pitchFamily="18" charset="0"/>
              </a:rPr>
              <a:t>Ortografía</a:t>
            </a:r>
          </a:p>
          <a:p>
            <a:pPr eaLnBrk="1" hangingPunct="1">
              <a:defRPr/>
            </a:pPr>
            <a:r>
              <a:rPr lang="es-ES" sz="2800" b="1" dirty="0" smtClean="0">
                <a:solidFill>
                  <a:srgbClr val="FFFF00"/>
                </a:solidFill>
                <a:cs typeface="Times New Roman" pitchFamily="18" charset="0"/>
              </a:rPr>
              <a:t>Redacción</a:t>
            </a:r>
          </a:p>
          <a:p>
            <a:pPr eaLnBrk="1" hangingPunct="1">
              <a:defRPr/>
            </a:pPr>
            <a:r>
              <a:rPr lang="es-ES" sz="2800" b="1" dirty="0" smtClean="0">
                <a:solidFill>
                  <a:srgbClr val="FFFF00"/>
                </a:solidFill>
                <a:cs typeface="Times New Roman" pitchFamily="18" charset="0"/>
              </a:rPr>
              <a:t>No usar lenguaje coloquial</a:t>
            </a:r>
          </a:p>
          <a:p>
            <a:pPr eaLnBrk="1" hangingPunct="1">
              <a:defRPr/>
            </a:pPr>
            <a:endParaRPr lang="es-ES" sz="4400" b="1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410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 dirty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953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81000"/>
            <a:ext cx="8029575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b="1" dirty="0" smtClean="0">
                <a:solidFill>
                  <a:srgbClr val="FFFF00"/>
                </a:solidFill>
              </a:rPr>
              <a:t>Estructura de un Informe Técnico</a:t>
            </a:r>
            <a:endParaRPr lang="es-ES" sz="4000" b="1" dirty="0" smtClean="0">
              <a:solidFill>
                <a:srgbClr val="FFFF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828800"/>
            <a:ext cx="7715250" cy="4495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Carátula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Resumen Ejecutivo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Índice de los Contenidos 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Introducción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Resultados del estudio y Discusión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Conclusiones del estudio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Recomendaciones del estudio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Referencias bibliográficas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Otras secciones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Anexos (Memorias de calculo, </a:t>
            </a:r>
            <a:r>
              <a:rPr lang="es-ES_tradnl" sz="20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CVs</a:t>
            </a: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)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Planos</a:t>
            </a:r>
            <a:endParaRPr lang="es-ES" sz="20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endParaRPr lang="es-ES_tradnl" sz="2000" dirty="0" smtClean="0">
              <a:solidFill>
                <a:schemeClr val="bg1"/>
              </a:solidFill>
            </a:endParaRPr>
          </a:p>
        </p:txBody>
      </p:sp>
      <p:sp>
        <p:nvSpPr>
          <p:cNvPr id="5124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500188" y="6400800"/>
            <a:ext cx="6000750" cy="457200"/>
          </a:xfrm>
        </p:spPr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Carátula del Informe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285875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Título completo y auto </a:t>
            </a:r>
            <a:r>
              <a:rPr lang="es-ES_tradnl" sz="2800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explicatorio</a:t>
            </a:r>
            <a:r>
              <a:rPr lang="es-ES_tradnl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del Informe.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Nombres completos de los autores.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Nombre de la empresa y dirección (e-mail de </a:t>
            </a:r>
            <a:r>
              <a:rPr lang="es-ES_tradnl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contacto</a:t>
            </a:r>
            <a:r>
              <a:rPr lang="es-ES_tradnl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).</a:t>
            </a:r>
            <a:endParaRPr lang="es-ES_tradnl" sz="28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Viñeta que señale el Número del Informe, la historia de su elaboración, revisión y fechas, junto con las aprobaciones y destinos cuando corresponda.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Seguir los procedimientos establecidos en las empresas junto con las normas de calidad ISO 9000 o 14000 cuando existan.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mag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81000"/>
            <a:ext cx="352425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4" descr="Image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752975"/>
            <a:ext cx="70961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Diseño de procesos para la producción de Biocombustibles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mag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914400"/>
            <a:ext cx="306705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00050" y="-152400"/>
            <a:ext cx="8743950" cy="6553200"/>
            <a:chOff x="252" y="-96"/>
            <a:chExt cx="5508" cy="4128"/>
          </a:xfrm>
        </p:grpSpPr>
        <p:pic>
          <p:nvPicPr>
            <p:cNvPr id="18437" name="Picture 3" descr="Image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2" y="3552"/>
              <a:ext cx="547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8" name="Picture 4" descr="Image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2" y="-96"/>
              <a:ext cx="5508" cy="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26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El Resumen Ejecutivo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357313"/>
            <a:ext cx="81534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Es la parte crucial del Informe, preparado para responder las inquietudes de la alta gerencia.</a:t>
            </a:r>
          </a:p>
          <a:p>
            <a:pPr eaLnBrk="1" hangingPunct="1">
              <a:defRPr/>
            </a:pP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Debe ser preciso y breve (1 página)</a:t>
            </a:r>
          </a:p>
          <a:p>
            <a:pPr algn="just" eaLnBrk="1" hangingPunct="1">
              <a:defRPr/>
            </a:pP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Contiene las conclusiones y las recomendaciones del informe.</a:t>
            </a:r>
          </a:p>
          <a:p>
            <a:pPr eaLnBrk="1" hangingPunct="1">
              <a:defRPr/>
            </a:pP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Incluir detalles sólo en el caso de que estos sean significativos para la evaluación del riesgo y la toma de decisiones.</a:t>
            </a:r>
          </a:p>
          <a:p>
            <a:pPr eaLnBrk="1" hangingPunct="1">
              <a:defRPr/>
            </a:pP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Debe entregar una visión completa, de modo que los lectores puedan decidir si leen otras secciones.</a:t>
            </a:r>
          </a:p>
        </p:txBody>
      </p:sp>
      <p:sp>
        <p:nvSpPr>
          <p:cNvPr id="12292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00250" y="6248400"/>
            <a:ext cx="5143500" cy="457200"/>
          </a:xfrm>
        </p:spPr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El Resumen Ejecutivo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1534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Debe permitir establecer qué se hizo, cómo se hizo y que se recomienda o concluye.</a:t>
            </a:r>
          </a:p>
          <a:p>
            <a:pPr eaLnBrk="1" hangingPunct="1">
              <a:defRPr/>
            </a:pP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No discuta procedimientos a menos que se hayan obtenidos resultados inesperados.</a:t>
            </a:r>
          </a:p>
          <a:p>
            <a:pPr eaLnBrk="1" hangingPunct="1">
              <a:defRPr/>
            </a:pP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Incluya gráficos de alta calidad, solo si es fundamental.</a:t>
            </a:r>
          </a:p>
          <a:p>
            <a:pPr eaLnBrk="1" hangingPunct="1">
              <a:defRPr/>
            </a:pP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Debe empezarse en página aparte, y ser de la menor extensión posible.</a:t>
            </a:r>
          </a:p>
          <a:p>
            <a:pPr eaLnBrk="1" hangingPunct="1">
              <a:defRPr/>
            </a:pPr>
            <a:r>
              <a:rPr lang="es-ES_tradnl" sz="2400" b="1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Los ingenieros jóvenes deben requerir ayuda para saber que tipo de información contendrá el Resumen Ejecutivo</a:t>
            </a:r>
            <a:r>
              <a:rPr lang="es-ES_tradnl" sz="24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.</a:t>
            </a:r>
            <a:endParaRPr lang="es-ES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31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Índices de Contenidos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s-ES_tradnl" sz="28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Sólo los informes largos requieren de incluir sub-secciones, índices de Tablas y Figuras.</a:t>
            </a:r>
          </a:p>
          <a:p>
            <a:pPr algn="just" eaLnBrk="1" hangingPunct="1">
              <a:defRPr/>
            </a:pPr>
            <a:r>
              <a:rPr lang="es-ES_tradnl" sz="28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Las páginas del Informe deben estar siempre numeradas, de preferencia al centro o el costado izquierdo superior, y una viñeta descriptiva y el número del documento y revisión al pie de página.</a:t>
            </a:r>
          </a:p>
          <a:p>
            <a:pPr algn="just" eaLnBrk="1" hangingPunct="1">
              <a:defRPr/>
            </a:pPr>
            <a:r>
              <a:rPr lang="es-ES_tradnl" sz="28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La introducción debe estar en la página 1</a:t>
            </a:r>
            <a:endParaRPr lang="es-ES" sz="28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34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Introducción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s-ES_tradnl" sz="28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Debe ser un recordatorio y una guía para la lectura del informe completo</a:t>
            </a:r>
          </a:p>
          <a:p>
            <a:pPr algn="just" eaLnBrk="1" hangingPunct="1">
              <a:defRPr/>
            </a:pPr>
            <a:r>
              <a:rPr lang="es-ES_tradnl" sz="28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Debe incluir la definición del problema, los antecedentes previos, las limitantes claves que determinan la solución y el cómo el proyecto fue desarrollado.</a:t>
            </a:r>
          </a:p>
          <a:p>
            <a:pPr algn="just" eaLnBrk="1" hangingPunct="1">
              <a:defRPr/>
            </a:pPr>
            <a:r>
              <a:rPr lang="es-ES_tradnl" sz="28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Hasta donde sea posible, entregue información de como el proyecto impacta a la empresa o la organización que lo encargó.</a:t>
            </a:r>
            <a:endParaRPr lang="es-ES" sz="2800" dirty="0" smtClean="0">
              <a:solidFill>
                <a:schemeClr val="bg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364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Caso Informe 1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s-CL" sz="2800" dirty="0" smtClean="0"/>
              <a:t>Breve descripción del área a la que pertenece el trabajo a desarrollar.</a:t>
            </a:r>
          </a:p>
          <a:p>
            <a:pPr algn="just" eaLnBrk="1" hangingPunct="1">
              <a:defRPr/>
            </a:pPr>
            <a:r>
              <a:rPr lang="es-CL" sz="2800" dirty="0" smtClean="0"/>
              <a:t>Se exponen las razones del tema elegido, antecedentes con los que cuentan y lo que se pretende hacer. </a:t>
            </a:r>
          </a:p>
        </p:txBody>
      </p:sp>
      <p:sp>
        <p:nvSpPr>
          <p:cNvPr id="15364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Resultados y Discusión</a:t>
            </a:r>
            <a:endParaRPr lang="es-ES" sz="2800" b="1" dirty="0" smtClean="0">
              <a:solidFill>
                <a:srgbClr val="FFFF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7772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Es una de las partes más importantes del Informe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No es sólo un listado de tablas y figuras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El texto debe servir de guía al lector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Los resultados se incluyen en figuras o tablas (que no aparezcan en forma duplicada)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Sea consistente con los formatos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Utilice con cuidado el color (las copias son hechas normalmente mediante fotocopia monocolor) y buena calidad de figuras.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4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Utilice los Anexos para las memorias de cálculo y no entregue detalles innecesarios.</a:t>
            </a:r>
            <a:endParaRPr lang="es-ES" sz="24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150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Resultados (cont..)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668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6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Se presentan en forma precisa e ilustrada entre otros:</a:t>
            </a:r>
          </a:p>
          <a:p>
            <a:pPr lvl="1" algn="just" eaLnBrk="1" hangingPunct="1">
              <a:defRPr/>
            </a:pPr>
            <a:r>
              <a:rPr lang="es-ES_tradnl" sz="26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Características de los insumos y productos (informe 1).</a:t>
            </a:r>
          </a:p>
          <a:p>
            <a:pPr lvl="2" algn="just" eaLnBrk="1" hangingPunct="1">
              <a:defRPr/>
            </a:pPr>
            <a:r>
              <a:rPr lang="es-ES_tradnl" sz="2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Características fisicoquímicas</a:t>
            </a:r>
          </a:p>
          <a:p>
            <a:pPr lvl="2" algn="just" eaLnBrk="1" hangingPunct="1">
              <a:defRPr/>
            </a:pPr>
            <a:r>
              <a:rPr lang="es-ES_tradnl" sz="2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Características biológicas</a:t>
            </a:r>
          </a:p>
          <a:p>
            <a:pPr lvl="2" algn="just" eaLnBrk="1" hangingPunct="1">
              <a:defRPr/>
            </a:pPr>
            <a:r>
              <a:rPr lang="es-ES_tradnl" sz="2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Precios</a:t>
            </a:r>
          </a:p>
          <a:p>
            <a:pPr lvl="2" algn="just" eaLnBrk="1" hangingPunct="1">
              <a:defRPr/>
            </a:pPr>
            <a:r>
              <a:rPr lang="es-ES_tradnl" sz="2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Disponibilidad</a:t>
            </a:r>
          </a:p>
          <a:p>
            <a:pPr lvl="2" algn="just" eaLnBrk="1" hangingPunct="1">
              <a:defRPr/>
            </a:pPr>
            <a:r>
              <a:rPr lang="es-ES_tradnl" sz="2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Localización</a:t>
            </a:r>
          </a:p>
          <a:p>
            <a:pPr lvl="2" algn="just" eaLnBrk="1" hangingPunct="1">
              <a:defRPr/>
            </a:pPr>
            <a:r>
              <a:rPr lang="es-ES_tradnl" sz="22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Etc.</a:t>
            </a:r>
          </a:p>
          <a:p>
            <a:pPr lvl="2" algn="just" eaLnBrk="1" hangingPunct="1">
              <a:buFontTx/>
              <a:buNone/>
              <a:defRPr/>
            </a:pPr>
            <a:endParaRPr lang="es-ES_tradnl" sz="2200" dirty="0" smtClean="0">
              <a:solidFill>
                <a:schemeClr val="bg1"/>
              </a:solidFill>
            </a:endParaRPr>
          </a:p>
        </p:txBody>
      </p:sp>
      <p:sp>
        <p:nvSpPr>
          <p:cNvPr id="16389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Discusión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Entregue más detalles sobre la forma en que obtuvo los resultados, incluyendo las razones del porqué de la selección de los procedimientos y el descarte de alternativas.</a:t>
            </a:r>
          </a:p>
          <a:p>
            <a:pPr algn="just" eaLnBrk="1" hangingPunct="1"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Discuta los métodos específicos y las limitaciones de cualquier tipo (falta de datos, dificultades en los algoritmos, etc.)</a:t>
            </a:r>
          </a:p>
          <a:p>
            <a:pPr algn="just" eaLnBrk="1" hangingPunct="1"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Se recomienda que vaya junto con los resultados</a:t>
            </a:r>
            <a:endParaRPr lang="es-ES" sz="28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53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Conclusiones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No incluya nunca nuevos resultados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Antes de escribirla, discuta seriamente los resultados con los </a:t>
            </a:r>
            <a:r>
              <a:rPr lang="es-ES_tradnl" sz="2800" dirty="0" err="1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co</a:t>
            </a: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-autores (ayuda que uno de los miembros prepare previamente una pauta de discusión).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Un resumen completo de las conclusiones debe aparecer en el Informe Ejecutivo</a:t>
            </a:r>
            <a:endParaRPr lang="es-ES" sz="28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55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Recomendaciones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Las acciones a seguir a partir de los resultados.</a:t>
            </a:r>
          </a:p>
          <a:p>
            <a:pPr eaLnBrk="1" hangingPunct="1">
              <a:defRPr/>
            </a:pPr>
            <a:r>
              <a:rPr lang="es-ES_tradnl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En forma separada, la necesidad de continuar los estudios, si procede, con el alcance de estos estudios.</a:t>
            </a:r>
            <a:endParaRPr lang="es-ES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458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Referencias bibliográficas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No haga referencias a materiales que no ha utilizado!</a:t>
            </a:r>
          </a:p>
          <a:p>
            <a:pPr eaLnBrk="1" hangingPunct="1"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El software no se cita, a  menos que contenga datos utilizados en los cálculos.</a:t>
            </a:r>
          </a:p>
          <a:p>
            <a:pPr eaLnBrk="1" hangingPunct="1">
              <a:defRPr/>
            </a:pPr>
            <a:r>
              <a:rPr lang="es-ES_tradnl" sz="2800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Utilice (nombre, año) en el texto, y Nombre, año, “titulo del artículo”, fuente o revista, paginas...</a:t>
            </a:r>
            <a:endParaRPr lang="es-ES" sz="2800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5604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b="1" dirty="0" smtClean="0">
                <a:solidFill>
                  <a:srgbClr val="FFFF00"/>
                </a:solidFill>
              </a:rPr>
              <a:t>Anexos</a:t>
            </a:r>
            <a:endParaRPr lang="es-ES" b="1" dirty="0" smtClean="0">
              <a:solidFill>
                <a:srgbClr val="FFFF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s-ES_tradnl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Incluya todos los anexos necesarios con los detalles del cálculo, los programas computacionales, etc.</a:t>
            </a:r>
          </a:p>
          <a:p>
            <a:pPr eaLnBrk="1" hangingPunct="1">
              <a:defRPr/>
            </a:pPr>
            <a:r>
              <a:rPr lang="es-ES_tradnl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Los títulos auto explicativos deben ser incluidos en el Índice de los Contenidos.</a:t>
            </a:r>
            <a:endParaRPr lang="es-ES" dirty="0" smtClean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65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rgbClr val="FFFF00"/>
                </a:solidFill>
              </a:rPr>
              <a:t>Resumiendo</a:t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>Informe 1</a:t>
            </a:r>
          </a:p>
        </p:txBody>
      </p:sp>
      <p:sp>
        <p:nvSpPr>
          <p:cNvPr id="35843" name="Rectangle 68"/>
          <p:cNvSpPr>
            <a:spLocks noChangeArrowheads="1"/>
          </p:cNvSpPr>
          <p:nvPr/>
        </p:nvSpPr>
        <p:spPr bwMode="auto">
          <a:xfrm>
            <a:off x="928688" y="1571625"/>
            <a:ext cx="71294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s-ES">
                <a:solidFill>
                  <a:srgbClr val="FFFF00"/>
                </a:solidFill>
              </a:rPr>
              <a:t>Introducción </a:t>
            </a:r>
          </a:p>
          <a:p>
            <a:pPr marL="457200" indent="-457200">
              <a:buFontTx/>
              <a:buAutoNum type="arabicPeriod"/>
            </a:pPr>
            <a:r>
              <a:rPr lang="es-ES">
                <a:solidFill>
                  <a:srgbClr val="FFFF00"/>
                </a:solidFill>
              </a:rPr>
              <a:t>Resultados y Discusiones</a:t>
            </a:r>
          </a:p>
          <a:p>
            <a:pPr marL="1371600" lvl="2" indent="-457200">
              <a:buFontTx/>
              <a:buAutoNum type="arabicPeriod"/>
            </a:pPr>
            <a:r>
              <a:rPr lang="es-ES">
                <a:solidFill>
                  <a:srgbClr val="FFFF00"/>
                </a:solidFill>
              </a:rPr>
              <a:t>Características Materia Prima</a:t>
            </a:r>
          </a:p>
          <a:p>
            <a:pPr marL="1371600" lvl="2" indent="-457200">
              <a:buFontTx/>
              <a:buAutoNum type="arabicPeriod"/>
            </a:pPr>
            <a:r>
              <a:rPr lang="es-ES">
                <a:solidFill>
                  <a:srgbClr val="FFFF00"/>
                </a:solidFill>
              </a:rPr>
              <a:t>Características Producto</a:t>
            </a:r>
          </a:p>
          <a:p>
            <a:pPr marL="457200" indent="-457200">
              <a:buFontTx/>
              <a:buAutoNum type="arabicPeriod"/>
            </a:pPr>
            <a:r>
              <a:rPr lang="es-ES">
                <a:solidFill>
                  <a:srgbClr val="FFFF00"/>
                </a:solidFill>
              </a:rPr>
              <a:t>Conclusiones</a:t>
            </a:r>
          </a:p>
          <a:p>
            <a:pPr marL="457200" indent="-457200">
              <a:buFontTx/>
              <a:buAutoNum type="arabicPeriod"/>
            </a:pPr>
            <a:r>
              <a:rPr lang="es-ES">
                <a:solidFill>
                  <a:srgbClr val="FFFF00"/>
                </a:solidFill>
              </a:rPr>
              <a:t>Referencias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rgbClr val="FFFF00"/>
                </a:solidFill>
              </a:rPr>
              <a:t>Calendario de Actividades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286500"/>
            <a:ext cx="8229600" cy="5805488"/>
          </a:xfrm>
        </p:spPr>
        <p:txBody>
          <a:bodyPr/>
          <a:lstStyle/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4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s-ES" sz="2800" dirty="0" smtClean="0">
              <a:solidFill>
                <a:srgbClr val="FFFF00"/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428596" y="357166"/>
          <a:ext cx="8715404" cy="6303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9025"/>
                <a:gridCol w="1773629"/>
                <a:gridCol w="5412750"/>
              </a:tblGrid>
              <a:tr h="358636"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Semana</a:t>
                      </a:r>
                      <a:endParaRPr lang="es-ES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Fecha</a:t>
                      </a:r>
                      <a:endParaRPr lang="es-ES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Actividad</a:t>
                      </a:r>
                      <a:endParaRPr lang="es-ES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8-Marzo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Introducción-Formación de grupos-Presentaciones (</a:t>
                      </a:r>
                      <a:r>
                        <a:rPr lang="es-ES" sz="14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15-Marzo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Concepto</a:t>
                      </a:r>
                      <a:r>
                        <a:rPr lang="es-ES" sz="14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de Biomasa-Presentaciones (os)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22-Marzo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-</a:t>
                      </a:r>
                      <a:endParaRPr lang="es-ES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29-Marzo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Biodiesel y Biogás (os)</a:t>
                      </a:r>
                      <a:endParaRPr lang="es-ES" sz="14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s-ES" sz="14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5-Abril</a:t>
                      </a:r>
                      <a:endParaRPr lang="es-ES" sz="14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Bioetanol y </a:t>
                      </a:r>
                      <a:r>
                        <a:rPr lang="es-ES" sz="1400" kern="1200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Biobutanol</a:t>
                      </a:r>
                      <a:r>
                        <a:rPr lang="es-ES" sz="1400" kern="12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Selección del Tema (os)</a:t>
                      </a:r>
                      <a:endParaRPr lang="es-ES" sz="1400" kern="1200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12-Abril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Informes-Laboratorio de BIOGAS (</a:t>
                      </a:r>
                      <a:r>
                        <a:rPr lang="es-ES" sz="1400" kern="120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19-Abril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Informe 1-Descripcion del Biocombustible y Presentaciones (equipo)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26-Abril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Introducción al Diseño conceptual de Procesos (</a:t>
                      </a:r>
                      <a:r>
                        <a:rPr lang="es-ES" sz="1400" kern="120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diagramas de entrada y salida (</a:t>
                      </a:r>
                      <a:r>
                        <a:rPr lang="es-ES" sz="1400" kern="120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mel</a:t>
                      </a:r>
                      <a:r>
                        <a:rPr lang="es-ES" sz="1400" kern="120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s-ES" sz="1400" kern="120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10-Mayo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Balance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de Masa sin y  con reacción Química (</a:t>
                      </a:r>
                      <a:r>
                        <a:rPr lang="es-ES" sz="1400" baseline="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24-Mayo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Elaboración diagramas de Bloques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y 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 de flujo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  <a:endParaRPr lang="es-ES" sz="14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31-Mayo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Informe 2-Descripcion</a:t>
                      </a: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 del Proceso  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y Presentaciones (equipo)</a:t>
                      </a: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7-Junio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Laboratorio (os)</a:t>
                      </a: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14-Junio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Taller sobre elaboración de 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Flowsheet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-calculo economía potencial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)</a:t>
                      </a: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21-Julio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aseline="0" dirty="0" smtClean="0">
                          <a:solidFill>
                            <a:schemeClr val="accent2"/>
                          </a:solidFill>
                        </a:rPr>
                        <a:t>Laboratorio (os)</a:t>
                      </a: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347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Examen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Presentaciones (</a:t>
                      </a:r>
                      <a:r>
                        <a:rPr lang="es-ES" sz="1400" dirty="0" err="1" smtClean="0">
                          <a:solidFill>
                            <a:schemeClr val="accent2"/>
                          </a:solidFill>
                        </a:rPr>
                        <a:t>mel</a:t>
                      </a:r>
                      <a:r>
                        <a:rPr lang="es-ES" sz="1400" dirty="0" smtClean="0">
                          <a:solidFill>
                            <a:schemeClr val="accent2"/>
                          </a:solidFill>
                        </a:rPr>
                        <a:t>-os)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6096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400" u="sng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Temario</a:t>
            </a:r>
            <a:endParaRPr lang="es-ES" sz="4400" u="sng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685800" y="1752600"/>
            <a:ext cx="7772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s-ES">
              <a:solidFill>
                <a:srgbClr val="FFFF00"/>
              </a:solidFill>
              <a:latin typeface="Arial Unicode MS" pitchFamily="34" charset="-128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_tradnl" sz="3600">
                <a:solidFill>
                  <a:srgbClr val="FFFF00"/>
                </a:solidFill>
                <a:latin typeface="Arial Unicode MS" pitchFamily="34" charset="-128"/>
              </a:rPr>
              <a:t>Estructura de una Presentación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3600">
                <a:solidFill>
                  <a:srgbClr val="FFFF00"/>
                </a:solidFill>
                <a:latin typeface="Arial Unicode MS" pitchFamily="34" charset="-128"/>
                <a:cs typeface="Times New Roman" pitchFamily="18" charset="0"/>
              </a:rPr>
              <a:t>Contenidos de la Presentación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3600">
                <a:solidFill>
                  <a:srgbClr val="FFFF00"/>
                </a:solidFill>
                <a:latin typeface="Arial Unicode MS" pitchFamily="34" charset="-128"/>
                <a:cs typeface="Times New Roman" pitchFamily="18" charset="0"/>
              </a:rPr>
              <a:t>Justificación de la Presentaciones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" sz="3600">
                <a:solidFill>
                  <a:srgbClr val="FFFF00"/>
                </a:solidFill>
                <a:latin typeface="Arial Unicode MS" pitchFamily="34" charset="-128"/>
                <a:cs typeface="Times New Roman" pitchFamily="18" charset="0"/>
              </a:rPr>
              <a:t>Claves para una buena Presentación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es-ES_tradnl" b="1">
                <a:solidFill>
                  <a:srgbClr val="FFFF00"/>
                </a:solidFill>
              </a:rPr>
              <a:t>Estructura de una Presentación Oral</a:t>
            </a:r>
            <a:endParaRPr lang="es-ES" b="1">
              <a:solidFill>
                <a:srgbClr val="FFFF0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848600" cy="3124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Título y datos de los autores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Contenido de la presentación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Definición del problema y su solución- el marco general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 smtClean="0">
                <a:solidFill>
                  <a:schemeClr val="tx2"/>
                </a:solidFill>
              </a:rPr>
              <a:t>Resultados </a:t>
            </a:r>
            <a:r>
              <a:rPr lang="es-ES_tradnl" sz="2800" dirty="0">
                <a:solidFill>
                  <a:schemeClr val="tx2"/>
                </a:solidFill>
              </a:rPr>
              <a:t>y su Discusión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Conclusiones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s-ES_tradnl" sz="2800" dirty="0">
                <a:solidFill>
                  <a:schemeClr val="tx2"/>
                </a:solidFill>
              </a:rPr>
              <a:t>Recomendaciones del estudio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077200" cy="1143000"/>
          </a:xfrm>
        </p:spPr>
        <p:txBody>
          <a:bodyPr/>
          <a:lstStyle/>
          <a:p>
            <a:pPr>
              <a:defRPr/>
            </a:pPr>
            <a:r>
              <a:rPr lang="es-ES" dirty="0">
                <a:solidFill>
                  <a:srgbClr val="FFFF00"/>
                </a:solidFill>
              </a:rPr>
              <a:t>¿  Por qué Presentaciones Orales ?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28625" y="1857375"/>
            <a:ext cx="8229600" cy="4530725"/>
          </a:xfrm>
        </p:spPr>
        <p:txBody>
          <a:bodyPr/>
          <a:lstStyle/>
          <a:p>
            <a:pPr>
              <a:defRPr/>
            </a:pPr>
            <a:r>
              <a:rPr lang="es-ES_tradnl" dirty="0">
                <a:solidFill>
                  <a:schemeClr val="tx2"/>
                </a:solidFill>
              </a:rPr>
              <a:t>La comunicación oral es crucial en las actividades de la ingeniería.</a:t>
            </a:r>
          </a:p>
          <a:p>
            <a:pPr>
              <a:buFontTx/>
              <a:buNone/>
              <a:defRPr/>
            </a:pPr>
            <a:endParaRPr lang="es-ES_tradnl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es-ES_tradnl" dirty="0">
                <a:solidFill>
                  <a:schemeClr val="tx2"/>
                </a:solidFill>
              </a:rPr>
              <a:t>Cuando se hace bien, se puede comunicar  resultados e ideas más rápidos que en el lenguaje escrito.</a:t>
            </a:r>
          </a:p>
          <a:p>
            <a:pPr>
              <a:defRPr/>
            </a:pPr>
            <a:endParaRPr lang="es-ES_tradnl" dirty="0">
              <a:solidFill>
                <a:schemeClr val="bg1"/>
              </a:solidFill>
            </a:endParaRPr>
          </a:p>
          <a:p>
            <a:pPr>
              <a:defRPr/>
            </a:pP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63492" name="Picture 1028" descr="BS0206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5145088"/>
            <a:ext cx="1720850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153400" cy="1143000"/>
          </a:xfrm>
        </p:spPr>
        <p:txBody>
          <a:bodyPr/>
          <a:lstStyle/>
          <a:p>
            <a:pPr>
              <a:defRPr/>
            </a:pPr>
            <a:r>
              <a:rPr lang="es-ES_tradnl" b="1">
                <a:solidFill>
                  <a:srgbClr val="FFFF00"/>
                </a:solidFill>
              </a:rPr>
              <a:t>Objetivos de las Presentación Oral</a:t>
            </a:r>
            <a:endParaRPr lang="es-ES" b="1">
              <a:solidFill>
                <a:srgbClr val="FFFF00"/>
              </a:solidFill>
            </a:endParaRPr>
          </a:p>
        </p:txBody>
      </p:sp>
      <p:sp>
        <p:nvSpPr>
          <p:cNvPr id="5120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077200" cy="17526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ES_tradnl" sz="2800" b="1" dirty="0">
                <a:solidFill>
                  <a:srgbClr val="FFFF00"/>
                </a:solidFill>
              </a:rPr>
              <a:t>Señalar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a la audiencia cuáles son </a:t>
            </a:r>
            <a:r>
              <a:rPr lang="es-ES_tradnl" sz="2800" b="1" dirty="0">
                <a:solidFill>
                  <a:srgbClr val="FFFF00"/>
                </a:solidFill>
              </a:rPr>
              <a:t>los resultados más importantes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dirty="0">
                <a:solidFill>
                  <a:srgbClr val="FFFF00"/>
                </a:solidFill>
              </a:rPr>
              <a:t>y las conclusiones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dirty="0">
                <a:solidFill>
                  <a:schemeClr val="tx2"/>
                </a:solidFill>
              </a:rPr>
              <a:t>en el contexto general</a:t>
            </a:r>
            <a:r>
              <a:rPr lang="es-ES_tradnl" sz="2800" dirty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90000"/>
              </a:lnSpc>
              <a:defRPr/>
            </a:pPr>
            <a:r>
              <a:rPr lang="es-ES_tradnl" sz="2800" b="1" dirty="0">
                <a:solidFill>
                  <a:srgbClr val="FFFF00"/>
                </a:solidFill>
              </a:rPr>
              <a:t>Presentar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los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dirty="0">
                <a:solidFill>
                  <a:srgbClr val="FFFF00"/>
                </a:solidFill>
              </a:rPr>
              <a:t>detalles del trabajo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de modo de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dirty="0">
                <a:solidFill>
                  <a:srgbClr val="FFFF00"/>
                </a:solidFill>
              </a:rPr>
              <a:t>convencer a la audiencia de la validez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de sus resultados y recomendaciones. </a:t>
            </a:r>
          </a:p>
          <a:p>
            <a:pPr>
              <a:lnSpc>
                <a:spcPct val="90000"/>
              </a:lnSpc>
              <a:defRPr/>
            </a:pPr>
            <a:r>
              <a:rPr lang="es-ES_tradnl" sz="2800" b="1" dirty="0">
                <a:solidFill>
                  <a:srgbClr val="FFFF00"/>
                </a:solidFill>
              </a:rPr>
              <a:t>Mostrar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a la audiencia </a:t>
            </a:r>
            <a:r>
              <a:rPr lang="es-ES_tradnl" sz="2800" b="1" dirty="0">
                <a:solidFill>
                  <a:srgbClr val="FFFF00"/>
                </a:solidFill>
              </a:rPr>
              <a:t>los planes de acciones a seguir,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basados en sus resultados y conclusiones.</a:t>
            </a:r>
          </a:p>
        </p:txBody>
      </p:sp>
      <p:sp>
        <p:nvSpPr>
          <p:cNvPr id="51204" name="Text Box 1028"/>
          <p:cNvSpPr txBox="1">
            <a:spLocks noChangeArrowheads="1"/>
          </p:cNvSpPr>
          <p:nvPr/>
        </p:nvSpPr>
        <p:spPr bwMode="auto">
          <a:xfrm>
            <a:off x="0" y="3357563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endParaRPr lang="es-ES_tradnl" sz="28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1205" name="Text Box 1029"/>
          <p:cNvSpPr txBox="1">
            <a:spLocks noChangeArrowheads="1"/>
          </p:cNvSpPr>
          <p:nvPr/>
        </p:nvSpPr>
        <p:spPr bwMode="auto">
          <a:xfrm>
            <a:off x="838200" y="510540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endParaRPr lang="es-ES" sz="280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utoUpdateAnimBg="0"/>
      <p:bldP spid="51204" grpId="0" autoUpdateAnimBg="0"/>
      <p:bldP spid="51205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_tradnl" sz="4000">
                <a:solidFill>
                  <a:srgbClr val="FFFF00"/>
                </a:solidFill>
              </a:rPr>
              <a:t>Claves en una buena presentación</a:t>
            </a:r>
            <a:endParaRPr lang="es-ES" sz="4000">
              <a:solidFill>
                <a:srgbClr val="FFFF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6629400" cy="1676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endParaRPr lang="es-ES_tradnl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s-ES_tradnl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s-ES">
              <a:solidFill>
                <a:schemeClr val="bg1"/>
              </a:solidFill>
            </a:endParaRPr>
          </a:p>
        </p:txBody>
      </p:sp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609600" y="1752600"/>
            <a:ext cx="77724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_tradnl" sz="3200">
                <a:solidFill>
                  <a:schemeClr val="tx2"/>
                </a:solidFill>
              </a:rPr>
              <a:t>Hay un antes, durante y después de la presentación.</a:t>
            </a:r>
          </a:p>
        </p:txBody>
      </p:sp>
      <p:grpSp>
        <p:nvGrpSpPr>
          <p:cNvPr id="41989" name="Group 12"/>
          <p:cNvGrpSpPr>
            <a:grpSpLocks/>
          </p:cNvGrpSpPr>
          <p:nvPr/>
        </p:nvGrpSpPr>
        <p:grpSpPr bwMode="auto">
          <a:xfrm>
            <a:off x="914400" y="3810000"/>
            <a:ext cx="2438400" cy="914400"/>
            <a:chOff x="576" y="2400"/>
            <a:chExt cx="1536" cy="576"/>
          </a:xfrm>
        </p:grpSpPr>
        <p:sp>
          <p:nvSpPr>
            <p:cNvPr id="41998" name="AutoShape 10"/>
            <p:cNvSpPr>
              <a:spLocks noChangeArrowheads="1"/>
            </p:cNvSpPr>
            <p:nvPr/>
          </p:nvSpPr>
          <p:spPr bwMode="auto">
            <a:xfrm>
              <a:off x="576" y="2400"/>
              <a:ext cx="1536" cy="576"/>
            </a:xfrm>
            <a:prstGeom prst="rightArrowCallout">
              <a:avLst>
                <a:gd name="adj1" fmla="val 25000"/>
                <a:gd name="adj2" fmla="val 25000"/>
                <a:gd name="adj3" fmla="val 44444"/>
                <a:gd name="adj4" fmla="val 66667"/>
              </a:avLst>
            </a:prstGeom>
            <a:noFill/>
            <a:ln w="762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999" name="Text Box 11"/>
            <p:cNvSpPr txBox="1">
              <a:spLocks noChangeArrowheads="1"/>
            </p:cNvSpPr>
            <p:nvPr/>
          </p:nvSpPr>
          <p:spPr bwMode="auto">
            <a:xfrm>
              <a:off x="576" y="2544"/>
              <a:ext cx="1089" cy="237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rgbClr val="FFFF00"/>
                  </a:solidFill>
                </a:rPr>
                <a:t>Preparación</a:t>
              </a:r>
            </a:p>
          </p:txBody>
        </p:sp>
      </p:grpSp>
      <p:grpSp>
        <p:nvGrpSpPr>
          <p:cNvPr id="41990" name="Group 13"/>
          <p:cNvGrpSpPr>
            <a:grpSpLocks/>
          </p:cNvGrpSpPr>
          <p:nvPr/>
        </p:nvGrpSpPr>
        <p:grpSpPr bwMode="auto">
          <a:xfrm>
            <a:off x="3352800" y="3810000"/>
            <a:ext cx="2743200" cy="914400"/>
            <a:chOff x="576" y="2400"/>
            <a:chExt cx="1536" cy="576"/>
          </a:xfrm>
        </p:grpSpPr>
        <p:sp>
          <p:nvSpPr>
            <p:cNvPr id="41996" name="AutoShape 14"/>
            <p:cNvSpPr>
              <a:spLocks noChangeArrowheads="1"/>
            </p:cNvSpPr>
            <p:nvPr/>
          </p:nvSpPr>
          <p:spPr bwMode="auto">
            <a:xfrm>
              <a:off x="576" y="2400"/>
              <a:ext cx="1536" cy="576"/>
            </a:xfrm>
            <a:prstGeom prst="rightArrowCallout">
              <a:avLst>
                <a:gd name="adj1" fmla="val 25000"/>
                <a:gd name="adj2" fmla="val 25000"/>
                <a:gd name="adj3" fmla="val 44444"/>
                <a:gd name="adj4" fmla="val 66667"/>
              </a:avLst>
            </a:prstGeom>
            <a:noFill/>
            <a:ln w="762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997" name="Text Box 15"/>
            <p:cNvSpPr txBox="1">
              <a:spLocks noChangeArrowheads="1"/>
            </p:cNvSpPr>
            <p:nvPr/>
          </p:nvSpPr>
          <p:spPr bwMode="auto">
            <a:xfrm>
              <a:off x="576" y="2544"/>
              <a:ext cx="1083" cy="256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>
                  <a:solidFill>
                    <a:srgbClr val="FFFF00"/>
                  </a:solidFill>
                </a:rPr>
                <a:t>Presentación</a:t>
              </a:r>
            </a:p>
          </p:txBody>
        </p:sp>
      </p:grpSp>
      <p:grpSp>
        <p:nvGrpSpPr>
          <p:cNvPr id="41991" name="Group 18"/>
          <p:cNvGrpSpPr>
            <a:grpSpLocks/>
          </p:cNvGrpSpPr>
          <p:nvPr/>
        </p:nvGrpSpPr>
        <p:grpSpPr bwMode="auto">
          <a:xfrm>
            <a:off x="6248400" y="3733800"/>
            <a:ext cx="2286000" cy="1600200"/>
            <a:chOff x="3936" y="2352"/>
            <a:chExt cx="1440" cy="912"/>
          </a:xfrm>
        </p:grpSpPr>
        <p:sp>
          <p:nvSpPr>
            <p:cNvPr id="41994" name="AutoShape 16"/>
            <p:cNvSpPr>
              <a:spLocks noChangeArrowheads="1"/>
            </p:cNvSpPr>
            <p:nvPr/>
          </p:nvSpPr>
          <p:spPr bwMode="auto">
            <a:xfrm>
              <a:off x="3936" y="2352"/>
              <a:ext cx="1392" cy="912"/>
            </a:xfrm>
            <a:prstGeom prst="downArrowCallout">
              <a:avLst>
                <a:gd name="adj1" fmla="val 38158"/>
                <a:gd name="adj2" fmla="val 38158"/>
                <a:gd name="adj3" fmla="val 16667"/>
                <a:gd name="adj4" fmla="val 66667"/>
              </a:avLst>
            </a:prstGeom>
            <a:noFill/>
            <a:ln w="76200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995" name="Text Box 17"/>
            <p:cNvSpPr txBox="1">
              <a:spLocks noChangeArrowheads="1"/>
            </p:cNvSpPr>
            <p:nvPr/>
          </p:nvSpPr>
          <p:spPr bwMode="auto">
            <a:xfrm>
              <a:off x="3936" y="2496"/>
              <a:ext cx="1440" cy="491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2000">
                  <a:solidFill>
                    <a:srgbClr val="FFFF00"/>
                  </a:solidFill>
                </a:rPr>
                <a:t>Retro-</a:t>
              </a:r>
            </a:p>
            <a:p>
              <a:pPr algn="ctr">
                <a:spcBef>
                  <a:spcPct val="50000"/>
                </a:spcBef>
              </a:pPr>
              <a:r>
                <a:rPr lang="es-ES" sz="2000">
                  <a:solidFill>
                    <a:srgbClr val="FFFF00"/>
                  </a:solidFill>
                </a:rPr>
                <a:t>alimentación</a:t>
              </a:r>
            </a:p>
          </p:txBody>
        </p:sp>
      </p:grpSp>
      <p:sp>
        <p:nvSpPr>
          <p:cNvPr id="41992" name="AutoShape 21"/>
          <p:cNvSpPr>
            <a:spLocks noChangeArrowheads="1"/>
          </p:cNvSpPr>
          <p:nvPr/>
        </p:nvSpPr>
        <p:spPr bwMode="auto">
          <a:xfrm>
            <a:off x="1066800" y="4800600"/>
            <a:ext cx="1066800" cy="5334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762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1993" name="Rectangle 23"/>
          <p:cNvSpPr>
            <a:spLocks noChangeArrowheads="1"/>
          </p:cNvSpPr>
          <p:nvPr/>
        </p:nvSpPr>
        <p:spPr bwMode="auto">
          <a:xfrm>
            <a:off x="1295400" y="5334000"/>
            <a:ext cx="6248400" cy="2286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>
                <a:solidFill>
                  <a:srgbClr val="FFFF00"/>
                </a:solidFill>
              </a:rPr>
              <a:t>Antes de la Presentación</a:t>
            </a:r>
          </a:p>
        </p:txBody>
      </p:sp>
      <p:sp>
        <p:nvSpPr>
          <p:cNvPr id="6246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s-ES_tradnl" sz="2800" b="1" u="sng">
              <a:solidFill>
                <a:srgbClr val="FFFF00"/>
              </a:solidFill>
            </a:endParaRPr>
          </a:p>
          <a:p>
            <a:pPr>
              <a:defRPr/>
            </a:pPr>
            <a:endParaRPr lang="es-ES" b="1" u="sng">
              <a:solidFill>
                <a:srgbClr val="FFFF00"/>
              </a:solidFill>
            </a:endParaRPr>
          </a:p>
        </p:txBody>
      </p:sp>
      <p:sp>
        <p:nvSpPr>
          <p:cNvPr id="62468" name="Text Box 1028"/>
          <p:cNvSpPr txBox="1">
            <a:spLocks noChangeArrowheads="1"/>
          </p:cNvSpPr>
          <p:nvPr/>
        </p:nvSpPr>
        <p:spPr bwMode="auto">
          <a:xfrm>
            <a:off x="533400" y="2057400"/>
            <a:ext cx="76200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tx2"/>
                </a:solidFill>
              </a:rPr>
              <a:t>Haga todo lo posible para que su </a:t>
            </a:r>
            <a:r>
              <a:rPr lang="es-ES_tradnl" sz="2800">
                <a:solidFill>
                  <a:srgbClr val="FFFF00"/>
                </a:solidFill>
              </a:rPr>
              <a:t>audiencia y Ud. estén confortables</a:t>
            </a:r>
            <a:r>
              <a:rPr lang="es-ES_tradnl" sz="2800">
                <a:solidFill>
                  <a:schemeClr val="bg1"/>
                </a:solidFill>
              </a:rPr>
              <a:t>. </a:t>
            </a:r>
            <a:r>
              <a:rPr lang="es-ES_tradnl" sz="2800">
                <a:solidFill>
                  <a:srgbClr val="FFFF00"/>
                </a:solidFill>
              </a:rPr>
              <a:t>Revise la sala</a:t>
            </a:r>
            <a:r>
              <a:rPr lang="es-ES_tradnl" sz="2800">
                <a:solidFill>
                  <a:schemeClr val="bg1"/>
                </a:solidFill>
              </a:rPr>
              <a:t> </a:t>
            </a:r>
            <a:r>
              <a:rPr lang="es-ES_tradnl" sz="2800">
                <a:solidFill>
                  <a:schemeClr val="tx2"/>
                </a:solidFill>
              </a:rPr>
              <a:t>y los equipos audiovisuales con</a:t>
            </a:r>
            <a:r>
              <a:rPr lang="es-ES_tradnl" sz="2800">
                <a:solidFill>
                  <a:schemeClr val="bg1"/>
                </a:solidFill>
              </a:rPr>
              <a:t> </a:t>
            </a:r>
            <a:r>
              <a:rPr lang="es-ES_tradnl" sz="2800">
                <a:solidFill>
                  <a:srgbClr val="FFFF00"/>
                </a:solidFill>
              </a:rPr>
              <a:t>suficiente antelación</a:t>
            </a:r>
            <a:r>
              <a:rPr lang="es-ES_tradnl" sz="2800">
                <a:solidFill>
                  <a:schemeClr val="bg1"/>
                </a:solidFill>
              </a:rPr>
              <a:t> </a:t>
            </a:r>
            <a:r>
              <a:rPr lang="es-ES_tradnl" sz="2800">
                <a:solidFill>
                  <a:schemeClr val="tx2"/>
                </a:solidFill>
              </a:rPr>
              <a:t>para evitar sorpresas.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bg1"/>
                </a:solidFill>
              </a:rPr>
              <a:t> </a:t>
            </a:r>
            <a:r>
              <a:rPr lang="es-ES_tradnl" sz="2800">
                <a:solidFill>
                  <a:schemeClr val="tx2"/>
                </a:solidFill>
              </a:rPr>
              <a:t>Un buen análisis previo de las características de la </a:t>
            </a:r>
            <a:r>
              <a:rPr lang="es-ES_tradnl" sz="2800">
                <a:solidFill>
                  <a:srgbClr val="FFFF00"/>
                </a:solidFill>
              </a:rPr>
              <a:t>audiencia</a:t>
            </a:r>
            <a:r>
              <a:rPr lang="es-ES_tradnl" sz="2800">
                <a:solidFill>
                  <a:schemeClr val="bg1"/>
                </a:solidFill>
              </a:rPr>
              <a:t>.</a:t>
            </a:r>
            <a:r>
              <a:rPr lang="es-ES_tradnl" sz="3200">
                <a:solidFill>
                  <a:schemeClr val="bg1"/>
                </a:solidFill>
              </a:rPr>
              <a:t> </a:t>
            </a:r>
            <a:endParaRPr lang="es-ES" sz="2800">
              <a:solidFill>
                <a:schemeClr val="bg1"/>
              </a:solidFill>
            </a:endParaRPr>
          </a:p>
        </p:txBody>
      </p:sp>
      <p:grpSp>
        <p:nvGrpSpPr>
          <p:cNvPr id="2" name="Group 1034"/>
          <p:cNvGrpSpPr>
            <a:grpSpLocks/>
          </p:cNvGrpSpPr>
          <p:nvPr/>
        </p:nvGrpSpPr>
        <p:grpSpPr bwMode="auto">
          <a:xfrm>
            <a:off x="3071813" y="5500688"/>
            <a:ext cx="1990725" cy="1631950"/>
            <a:chOff x="1920" y="2976"/>
            <a:chExt cx="1254" cy="1028"/>
          </a:xfrm>
        </p:grpSpPr>
        <p:grpSp>
          <p:nvGrpSpPr>
            <p:cNvPr id="43014" name="Group 1032"/>
            <p:cNvGrpSpPr>
              <a:grpSpLocks/>
            </p:cNvGrpSpPr>
            <p:nvPr/>
          </p:nvGrpSpPr>
          <p:grpSpPr bwMode="auto">
            <a:xfrm>
              <a:off x="1920" y="2976"/>
              <a:ext cx="1254" cy="1028"/>
              <a:chOff x="1920" y="2976"/>
              <a:chExt cx="1254" cy="1028"/>
            </a:xfrm>
          </p:grpSpPr>
          <p:pic>
            <p:nvPicPr>
              <p:cNvPr id="43016" name="Picture 1029" descr="BD04897_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920" y="2976"/>
                <a:ext cx="1254" cy="9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017" name="Text Box 1031"/>
              <p:cNvSpPr txBox="1">
                <a:spLocks noChangeArrowheads="1"/>
              </p:cNvSpPr>
              <p:nvPr/>
            </p:nvSpPr>
            <p:spPr bwMode="auto">
              <a:xfrm>
                <a:off x="2208" y="3024"/>
                <a:ext cx="864" cy="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ES" sz="9600"/>
              </a:p>
            </p:txBody>
          </p:sp>
        </p:grpSp>
        <p:sp>
          <p:nvSpPr>
            <p:cNvPr id="43015" name="AutoShape 1033"/>
            <p:cNvSpPr>
              <a:spLocks noChangeArrowheads="1"/>
            </p:cNvSpPr>
            <p:nvPr/>
          </p:nvSpPr>
          <p:spPr bwMode="auto">
            <a:xfrm>
              <a:off x="2208" y="3120"/>
              <a:ext cx="768" cy="816"/>
            </a:xfrm>
            <a:custGeom>
              <a:avLst/>
              <a:gdLst>
                <a:gd name="T0" fmla="*/ 384 w 21600"/>
                <a:gd name="T1" fmla="*/ 0 h 21600"/>
                <a:gd name="T2" fmla="*/ 112 w 21600"/>
                <a:gd name="T3" fmla="*/ 119 h 21600"/>
                <a:gd name="T4" fmla="*/ 0 w 21600"/>
                <a:gd name="T5" fmla="*/ 408 h 21600"/>
                <a:gd name="T6" fmla="*/ 112 w 21600"/>
                <a:gd name="T7" fmla="*/ 697 h 21600"/>
                <a:gd name="T8" fmla="*/ 384 w 21600"/>
                <a:gd name="T9" fmla="*/ 816 h 21600"/>
                <a:gd name="T10" fmla="*/ 656 w 21600"/>
                <a:gd name="T11" fmla="*/ 697 h 21600"/>
                <a:gd name="T12" fmla="*/ 768 w 21600"/>
                <a:gd name="T13" fmla="*/ 408 h 21600"/>
                <a:gd name="T14" fmla="*/ 656 w 21600"/>
                <a:gd name="T15" fmla="*/ 11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1" y="15493"/>
                  </a:moveTo>
                  <a:cubicBezTo>
                    <a:pt x="18376" y="14122"/>
                    <a:pt x="18900" y="12482"/>
                    <a:pt x="18900" y="10800"/>
                  </a:cubicBezTo>
                  <a:cubicBezTo>
                    <a:pt x="18900" y="6326"/>
                    <a:pt x="15273" y="2700"/>
                    <a:pt x="10800" y="2700"/>
                  </a:cubicBezTo>
                  <a:cubicBezTo>
                    <a:pt x="9117" y="2699"/>
                    <a:pt x="7477" y="3223"/>
                    <a:pt x="6106" y="4198"/>
                  </a:cubicBezTo>
                  <a:close/>
                  <a:moveTo>
                    <a:pt x="4198" y="6106"/>
                  </a:moveTo>
                  <a:cubicBezTo>
                    <a:pt x="3223" y="7477"/>
                    <a:pt x="2700" y="9117"/>
                    <a:pt x="2700" y="10799"/>
                  </a:cubicBezTo>
                  <a:cubicBezTo>
                    <a:pt x="2700" y="15273"/>
                    <a:pt x="6326" y="18900"/>
                    <a:pt x="10800" y="18900"/>
                  </a:cubicBezTo>
                  <a:cubicBezTo>
                    <a:pt x="12482" y="18900"/>
                    <a:pt x="14122" y="18376"/>
                    <a:pt x="15493" y="17401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5105400" cy="1143000"/>
          </a:xfrm>
        </p:spPr>
        <p:txBody>
          <a:bodyPr/>
          <a:lstStyle/>
          <a:p>
            <a:pPr>
              <a:defRPr/>
            </a:pPr>
            <a:r>
              <a:rPr lang="es-ES_tradnl" b="1">
                <a:solidFill>
                  <a:srgbClr val="FFFF00"/>
                </a:solidFill>
              </a:rPr>
              <a:t>Audiencia</a:t>
            </a:r>
            <a:endParaRPr lang="es-ES" b="1">
              <a:solidFill>
                <a:srgbClr val="FFFF00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 algn="just">
              <a:defRPr/>
            </a:pPr>
            <a:r>
              <a:rPr lang="es-ES_tradnl" dirty="0">
                <a:solidFill>
                  <a:schemeClr val="tx2"/>
                </a:solidFill>
              </a:rPr>
              <a:t>Haga un detallado análisis de la audiencia antes de su </a:t>
            </a:r>
            <a:r>
              <a:rPr lang="es-ES_tradnl" dirty="0" smtClean="0">
                <a:solidFill>
                  <a:schemeClr val="tx2"/>
                </a:solidFill>
              </a:rPr>
              <a:t>presentación:</a:t>
            </a:r>
          </a:p>
          <a:p>
            <a:pPr lvl="1" algn="just">
              <a:defRPr/>
            </a:pPr>
            <a:r>
              <a:rPr lang="es-ES_tradnl" dirty="0" smtClean="0">
                <a:solidFill>
                  <a:schemeClr val="tx2"/>
                </a:solidFill>
              </a:rPr>
              <a:t>Antecedentes </a:t>
            </a:r>
            <a:r>
              <a:rPr lang="es-ES_tradnl" dirty="0">
                <a:solidFill>
                  <a:schemeClr val="tx2"/>
                </a:solidFill>
              </a:rPr>
              <a:t>de los </a:t>
            </a:r>
            <a:r>
              <a:rPr lang="es-ES_tradnl" dirty="0" smtClean="0">
                <a:solidFill>
                  <a:schemeClr val="tx2"/>
                </a:solidFill>
              </a:rPr>
              <a:t>auditores</a:t>
            </a:r>
          </a:p>
          <a:p>
            <a:pPr lvl="1" algn="just">
              <a:defRPr/>
            </a:pPr>
            <a:r>
              <a:rPr lang="es-ES_tradnl" dirty="0" smtClean="0">
                <a:solidFill>
                  <a:schemeClr val="tx2"/>
                </a:solidFill>
              </a:rPr>
              <a:t>Necesidades </a:t>
            </a:r>
            <a:r>
              <a:rPr lang="es-ES_tradnl" dirty="0">
                <a:solidFill>
                  <a:schemeClr val="tx2"/>
                </a:solidFill>
              </a:rPr>
              <a:t>de información que requieren.</a:t>
            </a:r>
            <a:r>
              <a:rPr lang="es-ES_tradnl" sz="2400" dirty="0">
                <a:solidFill>
                  <a:schemeClr val="tx2"/>
                </a:solidFill>
              </a:rPr>
              <a:t> </a:t>
            </a:r>
          </a:p>
          <a:p>
            <a:pPr>
              <a:defRPr/>
            </a:pPr>
            <a:endParaRPr lang="es-ES_tradnl" dirty="0">
              <a:solidFill>
                <a:schemeClr val="bg1"/>
              </a:solidFill>
            </a:endParaRPr>
          </a:p>
          <a:p>
            <a:pPr>
              <a:buFontTx/>
              <a:buNone/>
              <a:defRPr/>
            </a:pP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4036" name="Picture 4" descr="PE0184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4929188"/>
            <a:ext cx="32004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20000" cy="1143000"/>
          </a:xfrm>
        </p:spPr>
        <p:txBody>
          <a:bodyPr/>
          <a:lstStyle/>
          <a:p>
            <a:pPr>
              <a:defRPr/>
            </a:pPr>
            <a:r>
              <a:rPr lang="es-ES_tradnl" b="1" dirty="0">
                <a:solidFill>
                  <a:srgbClr val="FFFF00"/>
                </a:solidFill>
              </a:rPr>
              <a:t>Elementos de la Presentación</a:t>
            </a:r>
            <a:endParaRPr lang="es-ES" b="1" dirty="0">
              <a:solidFill>
                <a:srgbClr val="FFFF00"/>
              </a:solidFill>
            </a:endParaRPr>
          </a:p>
        </p:txBody>
      </p:sp>
      <p:sp>
        <p:nvSpPr>
          <p:cNvPr id="6553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s-ES_tradnl" sz="2800" dirty="0">
                <a:solidFill>
                  <a:schemeClr val="tx2"/>
                </a:solidFill>
              </a:rPr>
              <a:t>Se deben utilizar </a:t>
            </a:r>
            <a:r>
              <a:rPr lang="es-ES_tradnl" sz="2800" b="1" dirty="0">
                <a:solidFill>
                  <a:srgbClr val="FFFF00"/>
                </a:solidFill>
              </a:rPr>
              <a:t>elementos visuales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que ayuden a enfocar la atención de los asistentes en las áreas importante</a:t>
            </a:r>
            <a:r>
              <a:rPr lang="es-ES_tradnl" sz="2800" dirty="0">
                <a:solidFill>
                  <a:schemeClr val="bg1"/>
                </a:solidFill>
              </a:rPr>
              <a:t>. </a:t>
            </a:r>
          </a:p>
          <a:p>
            <a:pPr>
              <a:lnSpc>
                <a:spcPct val="90000"/>
              </a:lnSpc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s-ES_tradnl" sz="2800" dirty="0">
                <a:solidFill>
                  <a:schemeClr val="tx2"/>
                </a:solidFill>
              </a:rPr>
              <a:t>Los Informe se pueden volver a leer. En las presentaciones, si los auditores de pierden o se aburren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b="1" dirty="0">
                <a:solidFill>
                  <a:srgbClr val="FFFF00"/>
                </a:solidFill>
              </a:rPr>
              <a:t>la información se pierde</a:t>
            </a:r>
            <a:r>
              <a:rPr lang="es-ES_tradnl" sz="28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s-ES_tradnl" sz="2800" dirty="0">
                <a:solidFill>
                  <a:schemeClr val="tx2"/>
                </a:solidFill>
              </a:rPr>
              <a:t>Debe </a:t>
            </a:r>
            <a:r>
              <a:rPr lang="es-ES_tradnl" sz="2800" b="1" dirty="0">
                <a:solidFill>
                  <a:srgbClr val="FFFF00"/>
                </a:solidFill>
              </a:rPr>
              <a:t>mantener la atención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de la audiencia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800" u="sng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_tradnl" b="1">
                <a:solidFill>
                  <a:srgbClr val="FFFF00"/>
                </a:solidFill>
              </a:rPr>
              <a:t>Elementos de la Presentación</a:t>
            </a:r>
            <a:endParaRPr lang="es-ES" b="1">
              <a:solidFill>
                <a:srgbClr val="FFFF00"/>
              </a:solidFill>
            </a:endParaRP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4313" y="1357313"/>
            <a:ext cx="8572500" cy="5729287"/>
          </a:xfrm>
        </p:spPr>
        <p:txBody>
          <a:bodyPr/>
          <a:lstStyle/>
          <a:p>
            <a:pPr>
              <a:defRPr/>
            </a:pPr>
            <a:r>
              <a:rPr lang="es-ES_tradnl" sz="2800" b="1" u="sng" dirty="0" smtClean="0">
                <a:solidFill>
                  <a:srgbClr val="FFFF00"/>
                </a:solidFill>
              </a:rPr>
              <a:t>Poner atención en el tiempo de la exposición</a:t>
            </a:r>
            <a:r>
              <a:rPr lang="es-ES_tradnl" sz="2800" u="sng" dirty="0" smtClean="0">
                <a:solidFill>
                  <a:srgbClr val="FFFF00"/>
                </a:solidFill>
              </a:rPr>
              <a:t>.</a:t>
            </a:r>
          </a:p>
          <a:p>
            <a:pPr>
              <a:buFont typeface="Wingdings" pitchFamily="2" charset="2"/>
              <a:buNone/>
              <a:defRPr/>
            </a:pPr>
            <a:endParaRPr lang="es-ES_tradnl" sz="2800" u="sng" dirty="0" smtClean="0">
              <a:solidFill>
                <a:srgbClr val="FFFF00"/>
              </a:solidFill>
            </a:endParaRPr>
          </a:p>
          <a:p>
            <a:pPr>
              <a:defRPr/>
            </a:pPr>
            <a:r>
              <a:rPr lang="es-ES_tradnl" sz="2800" b="1" dirty="0" smtClean="0">
                <a:solidFill>
                  <a:srgbClr val="FFFF00"/>
                </a:solidFill>
              </a:rPr>
              <a:t>Evite </a:t>
            </a:r>
            <a:r>
              <a:rPr lang="es-ES_tradnl" sz="2800" b="1" dirty="0">
                <a:solidFill>
                  <a:srgbClr val="FFFF00"/>
                </a:solidFill>
              </a:rPr>
              <a:t>el nerviosismo</a:t>
            </a:r>
            <a:r>
              <a:rPr lang="es-ES_tradnl" sz="2800" dirty="0">
                <a:solidFill>
                  <a:schemeClr val="bg1"/>
                </a:solidFill>
              </a:rPr>
              <a:t>.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 algn="just">
              <a:defRPr/>
            </a:pPr>
            <a:r>
              <a:rPr lang="es-ES_tradnl" sz="2800" dirty="0">
                <a:solidFill>
                  <a:schemeClr val="tx2"/>
                </a:solidFill>
              </a:rPr>
              <a:t>Tenga cuidado de no incluir </a:t>
            </a:r>
            <a:r>
              <a:rPr lang="es-ES_tradnl" sz="2800" b="1" dirty="0">
                <a:solidFill>
                  <a:srgbClr val="FFFF00"/>
                </a:solidFill>
              </a:rPr>
              <a:t>mucha información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dirty="0">
                <a:solidFill>
                  <a:schemeClr val="tx2"/>
                </a:solidFill>
              </a:rPr>
              <a:t>porque no podrá ser leída.</a:t>
            </a:r>
          </a:p>
          <a:p>
            <a:pPr>
              <a:buFontTx/>
              <a:buNone/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Pronuncie con cuidado y mantenga un tono de voz adecuado al tamaño de la sala</a:t>
            </a:r>
            <a:r>
              <a:rPr lang="es-ES_tradnl" sz="2800" dirty="0">
                <a:solidFill>
                  <a:schemeClr val="bg1"/>
                </a:solidFill>
              </a:rPr>
              <a:t>. </a:t>
            </a:r>
            <a:r>
              <a:rPr lang="es-ES_tradnl" sz="2800" b="1" dirty="0">
                <a:solidFill>
                  <a:srgbClr val="FFFF00"/>
                </a:solidFill>
              </a:rPr>
              <a:t>Haga pausas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y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u="sng" dirty="0">
                <a:solidFill>
                  <a:srgbClr val="FFFF00"/>
                </a:solidFill>
              </a:rPr>
              <a:t>enfatice lo importante</a:t>
            </a:r>
            <a:r>
              <a:rPr lang="es-ES_tradnl" sz="2800" u="sng" dirty="0">
                <a:solidFill>
                  <a:schemeClr val="bg1"/>
                </a:solidFill>
              </a:rPr>
              <a:t>.</a:t>
            </a:r>
          </a:p>
          <a:p>
            <a:pPr>
              <a:buFontTx/>
              <a:buNone/>
              <a:defRPr/>
            </a:pP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5105400" cy="1143000"/>
          </a:xfrm>
        </p:spPr>
        <p:txBody>
          <a:bodyPr/>
          <a:lstStyle/>
          <a:p>
            <a:pPr>
              <a:defRPr/>
            </a:pPr>
            <a:r>
              <a:rPr lang="es-ES_tradnl" b="1">
                <a:solidFill>
                  <a:srgbClr val="FFFF00"/>
                </a:solidFill>
              </a:rPr>
              <a:t>Nerviosismo</a:t>
            </a:r>
            <a:endParaRPr lang="es-ES" b="1">
              <a:solidFill>
                <a:srgbClr val="FFFF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Una buena presentación requiere de un buen nivel de </a:t>
            </a:r>
            <a:r>
              <a:rPr lang="es-ES_tradnl" sz="2800" b="1" dirty="0">
                <a:solidFill>
                  <a:srgbClr val="FFFF00"/>
                </a:solidFill>
              </a:rPr>
              <a:t>auto-confianza</a:t>
            </a:r>
            <a:r>
              <a:rPr lang="es-ES_tradnl" sz="2800" dirty="0">
                <a:solidFill>
                  <a:schemeClr val="bg1"/>
                </a:solidFill>
              </a:rPr>
              <a:t>.</a:t>
            </a:r>
            <a:r>
              <a:rPr lang="es-ES_tradnl" dirty="0">
                <a:solidFill>
                  <a:schemeClr val="bg1"/>
                </a:solidFill>
              </a:rPr>
              <a:t>  </a:t>
            </a: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Antes de cualquier presentación, la </a:t>
            </a:r>
            <a:r>
              <a:rPr lang="es-ES_tradnl" sz="2800" b="1" dirty="0">
                <a:solidFill>
                  <a:srgbClr val="FFFF00"/>
                </a:solidFill>
              </a:rPr>
              <a:t>práctica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es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dirty="0">
                <a:solidFill>
                  <a:srgbClr val="FFFF00"/>
                </a:solidFill>
              </a:rPr>
              <a:t>esencial</a:t>
            </a:r>
            <a:r>
              <a:rPr lang="es-ES_tradnl" sz="2800" dirty="0">
                <a:solidFill>
                  <a:schemeClr val="bg1"/>
                </a:solidFill>
              </a:rPr>
              <a:t>! </a:t>
            </a:r>
            <a:endParaRPr lang="es-ES_tradnl" sz="2800" dirty="0" smtClean="0">
              <a:solidFill>
                <a:schemeClr val="bg1"/>
              </a:solidFill>
            </a:endParaRPr>
          </a:p>
          <a:p>
            <a:pPr lvl="1">
              <a:defRPr/>
            </a:pPr>
            <a:r>
              <a:rPr lang="es-ES_tradnl" sz="2400" dirty="0" smtClean="0">
                <a:solidFill>
                  <a:schemeClr val="tx2"/>
                </a:solidFill>
              </a:rPr>
              <a:t>Si </a:t>
            </a:r>
            <a:r>
              <a:rPr lang="es-ES_tradnl" sz="2400" dirty="0">
                <a:solidFill>
                  <a:schemeClr val="tx2"/>
                </a:solidFill>
              </a:rPr>
              <a:t>puede, practique frente a una audiencia real – o use grabadoras de voz o video.</a:t>
            </a: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Es recomendable </a:t>
            </a:r>
            <a:r>
              <a:rPr lang="es-ES_tradnl" sz="2800" b="1" dirty="0">
                <a:solidFill>
                  <a:srgbClr val="FFFF00"/>
                </a:solidFill>
              </a:rPr>
              <a:t>tener una guía escrita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de los </a:t>
            </a:r>
            <a:r>
              <a:rPr lang="es-ES_tradnl" sz="2800" b="1" dirty="0">
                <a:solidFill>
                  <a:srgbClr val="FFFF00"/>
                </a:solidFill>
              </a:rPr>
              <a:t>primeros minutos</a:t>
            </a:r>
            <a:r>
              <a:rPr lang="es-ES_tradnl" sz="2800" dirty="0">
                <a:solidFill>
                  <a:schemeClr val="bg1"/>
                </a:solidFill>
              </a:rPr>
              <a:t>. </a:t>
            </a:r>
            <a:endParaRPr lang="es-ES_tradnl" sz="2800" dirty="0" smtClean="0">
              <a:solidFill>
                <a:schemeClr val="bg1"/>
              </a:solidFill>
            </a:endParaRPr>
          </a:p>
          <a:p>
            <a:pPr lvl="1" algn="just">
              <a:defRPr/>
            </a:pPr>
            <a:r>
              <a:rPr lang="es-ES_tradnl" sz="2400" dirty="0" smtClean="0">
                <a:solidFill>
                  <a:schemeClr val="tx2"/>
                </a:solidFill>
              </a:rPr>
              <a:t>En </a:t>
            </a:r>
            <a:r>
              <a:rPr lang="es-ES_tradnl" sz="2400" dirty="0">
                <a:solidFill>
                  <a:schemeClr val="tx2"/>
                </a:solidFill>
              </a:rPr>
              <a:t>ese período muchas veces se produce un nerviosismo natural que bloquea la memoria. 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endParaRPr lang="es-ES_tradnl" dirty="0">
              <a:solidFill>
                <a:schemeClr val="bg1"/>
              </a:solidFill>
            </a:endParaRPr>
          </a:p>
          <a:p>
            <a:pPr>
              <a:defRPr/>
            </a:pP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7108" name="Picture 5" descr="PE0149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0"/>
            <a:ext cx="16049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CARTA GANTT</a:t>
            </a:r>
            <a:endParaRPr lang="es-ES"/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ph idx="1"/>
          </p:nvPr>
        </p:nvGraphicFramePr>
        <p:xfrm>
          <a:off x="457200" y="1285860"/>
          <a:ext cx="8186766" cy="4845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5105400" cy="1143000"/>
          </a:xfrm>
        </p:spPr>
        <p:txBody>
          <a:bodyPr/>
          <a:lstStyle/>
          <a:p>
            <a:pPr>
              <a:defRPr/>
            </a:pPr>
            <a:r>
              <a:rPr lang="es-ES_tradnl" b="1">
                <a:solidFill>
                  <a:srgbClr val="FFFF00"/>
                </a:solidFill>
              </a:rPr>
              <a:t>Nerviosismo </a:t>
            </a:r>
            <a:r>
              <a:rPr lang="es-ES_tradnl" sz="2400" b="1">
                <a:solidFill>
                  <a:srgbClr val="FFFF00"/>
                </a:solidFill>
              </a:rPr>
              <a:t>(cont.)</a:t>
            </a:r>
            <a:endParaRPr lang="es-ES" sz="2400" b="1">
              <a:solidFill>
                <a:srgbClr val="FFFF00"/>
              </a:solidFill>
            </a:endParaRPr>
          </a:p>
        </p:txBody>
      </p:sp>
      <p:sp>
        <p:nvSpPr>
          <p:cNvPr id="614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495800"/>
          </a:xfrm>
        </p:spPr>
        <p:txBody>
          <a:bodyPr/>
          <a:lstStyle/>
          <a:p>
            <a:pPr>
              <a:defRPr/>
            </a:pPr>
            <a:r>
              <a:rPr lang="es-ES_tradnl" sz="2800" b="1" dirty="0">
                <a:solidFill>
                  <a:srgbClr val="FFFF00"/>
                </a:solidFill>
              </a:rPr>
              <a:t>Nunca mire a alguien en particular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mucho tiempo. Si ella pierde interés, puede ser devastador para Ud.</a:t>
            </a: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Si las </a:t>
            </a:r>
            <a:r>
              <a:rPr lang="es-ES_tradnl" sz="2800" b="1" dirty="0">
                <a:solidFill>
                  <a:srgbClr val="FFFF00"/>
                </a:solidFill>
              </a:rPr>
              <a:t>interrupciones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lo ponen nervioso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b="1" dirty="0">
                <a:solidFill>
                  <a:srgbClr val="FFFF00"/>
                </a:solidFill>
              </a:rPr>
              <a:t>pida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que estas se hagan una vez que termine la presentación.</a:t>
            </a: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Si comete un </a:t>
            </a:r>
            <a:r>
              <a:rPr lang="es-ES_tradnl" sz="2800" b="1" dirty="0">
                <a:solidFill>
                  <a:srgbClr val="FFFF00"/>
                </a:solidFill>
              </a:rPr>
              <a:t>error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dirty="0">
                <a:solidFill>
                  <a:srgbClr val="FFFF00"/>
                </a:solidFill>
              </a:rPr>
              <a:t>de saltarse una parte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b="1" dirty="0">
                <a:solidFill>
                  <a:srgbClr val="FFFF00"/>
                </a:solidFill>
              </a:rPr>
              <a:t>no vuelva atrás</a:t>
            </a:r>
            <a:r>
              <a:rPr lang="es-ES_tradnl" sz="2800" dirty="0">
                <a:solidFill>
                  <a:schemeClr val="bg1"/>
                </a:solidFill>
              </a:rPr>
              <a:t>. </a:t>
            </a:r>
            <a:r>
              <a:rPr lang="es-ES_tradnl" sz="2800" dirty="0">
                <a:solidFill>
                  <a:schemeClr val="tx2"/>
                </a:solidFill>
              </a:rPr>
              <a:t>Cuando hayan preguntas tendrá la oportunidad de exponer esos puntos.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endParaRPr lang="es-ES_tradnl" sz="2400" dirty="0">
              <a:solidFill>
                <a:schemeClr val="bg1"/>
              </a:solidFill>
            </a:endParaRP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_tradnl" b="1">
                <a:solidFill>
                  <a:srgbClr val="FFFF00"/>
                </a:solidFill>
              </a:rPr>
              <a:t>Otros detalles...</a:t>
            </a:r>
            <a:endParaRPr lang="es-ES" b="1">
              <a:solidFill>
                <a:srgbClr val="FFFF00"/>
              </a:solidFill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071563"/>
            <a:ext cx="8610600" cy="4724400"/>
          </a:xfrm>
        </p:spPr>
        <p:txBody>
          <a:bodyPr/>
          <a:lstStyle/>
          <a:p>
            <a:pPr>
              <a:defRPr/>
            </a:pPr>
            <a:r>
              <a:rPr lang="es-ES_tradnl" sz="2400" dirty="0">
                <a:solidFill>
                  <a:schemeClr val="tx2"/>
                </a:solidFill>
              </a:rPr>
              <a:t>Recuerde, que solo Ud. tiene el </a:t>
            </a:r>
            <a:r>
              <a:rPr lang="es-ES_tradnl" sz="2400" b="1" dirty="0">
                <a:solidFill>
                  <a:srgbClr val="FFFF00"/>
                </a:solidFill>
              </a:rPr>
              <a:t>control de la presentación.</a:t>
            </a:r>
          </a:p>
          <a:p>
            <a:pPr>
              <a:buFontTx/>
              <a:buNone/>
              <a:defRPr/>
            </a:pPr>
            <a:endParaRPr lang="es-ES_tradnl" sz="2400" b="1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s-ES_tradnl" sz="2400" dirty="0">
                <a:solidFill>
                  <a:schemeClr val="tx2"/>
                </a:solidFill>
              </a:rPr>
              <a:t>Ud. es </a:t>
            </a:r>
            <a:r>
              <a:rPr lang="es-ES_tradnl" sz="2400" b="1" dirty="0">
                <a:solidFill>
                  <a:srgbClr val="FFFF00"/>
                </a:solidFill>
              </a:rPr>
              <a:t>responsable del ritmo y contenido</a:t>
            </a:r>
            <a:r>
              <a:rPr lang="es-ES_tradnl" sz="2400" dirty="0">
                <a:solidFill>
                  <a:schemeClr val="bg1"/>
                </a:solidFill>
              </a:rPr>
              <a:t>.</a:t>
            </a:r>
          </a:p>
          <a:p>
            <a:pPr>
              <a:buFontTx/>
              <a:buNone/>
              <a:defRPr/>
            </a:pPr>
            <a:endParaRPr lang="es-ES_tradnl" sz="24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_tradnl" sz="2400" dirty="0">
                <a:solidFill>
                  <a:schemeClr val="tx2"/>
                </a:solidFill>
              </a:rPr>
              <a:t>Haga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b="1" dirty="0">
                <a:solidFill>
                  <a:srgbClr val="FFFF00"/>
                </a:solidFill>
              </a:rPr>
              <a:t>pausas</a:t>
            </a:r>
            <a:r>
              <a:rPr lang="es-ES_tradnl" sz="2400" dirty="0">
                <a:solidFill>
                  <a:schemeClr val="bg1"/>
                </a:solidFill>
              </a:rPr>
              <a:t> y </a:t>
            </a:r>
            <a:r>
              <a:rPr lang="es-ES_tradnl" sz="2400" b="1" dirty="0">
                <a:solidFill>
                  <a:srgbClr val="FFFF00"/>
                </a:solidFill>
              </a:rPr>
              <a:t>enfatice lo importante.</a:t>
            </a:r>
          </a:p>
          <a:p>
            <a:pPr>
              <a:buFontTx/>
              <a:buNone/>
              <a:defRPr/>
            </a:pPr>
            <a:endParaRPr lang="es-ES_tradnl" sz="2400" b="1" dirty="0">
              <a:solidFill>
                <a:srgbClr val="FFFF00"/>
              </a:solidFill>
            </a:endParaRPr>
          </a:p>
          <a:p>
            <a:pPr algn="just">
              <a:defRPr/>
            </a:pPr>
            <a:r>
              <a:rPr lang="es-ES_tradnl" sz="2400" dirty="0">
                <a:solidFill>
                  <a:schemeClr val="tx2"/>
                </a:solidFill>
              </a:rPr>
              <a:t>Prepare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b="1" dirty="0">
                <a:solidFill>
                  <a:srgbClr val="FFFF00"/>
                </a:solidFill>
              </a:rPr>
              <a:t>notas escritas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>
                <a:solidFill>
                  <a:schemeClr val="tx2"/>
                </a:solidFill>
              </a:rPr>
              <a:t>sobre sus transparencias</a:t>
            </a:r>
            <a:r>
              <a:rPr lang="es-ES_tradnl" sz="2400" dirty="0">
                <a:solidFill>
                  <a:schemeClr val="bg1"/>
                </a:solidFill>
              </a:rPr>
              <a:t>. </a:t>
            </a:r>
            <a:r>
              <a:rPr lang="es-ES_tradnl" sz="2400" b="1" dirty="0">
                <a:solidFill>
                  <a:srgbClr val="FFFF00"/>
                </a:solidFill>
              </a:rPr>
              <a:t>Evite leerlas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>
                <a:solidFill>
                  <a:schemeClr val="tx2"/>
                </a:solidFill>
              </a:rPr>
              <a:t>de corrido, ya que puede dar la impresión de que no domina lo que está presentando.</a:t>
            </a:r>
          </a:p>
          <a:p>
            <a:pPr>
              <a:buFontTx/>
              <a:buNone/>
              <a:defRPr/>
            </a:pPr>
            <a:endParaRPr lang="es-ES_tradnl" sz="24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_tradnl" sz="2400" dirty="0">
                <a:solidFill>
                  <a:schemeClr val="tx2"/>
                </a:solidFill>
              </a:rPr>
              <a:t>Entregue </a:t>
            </a:r>
            <a:r>
              <a:rPr lang="es-ES_tradnl" sz="2400" b="1" dirty="0">
                <a:solidFill>
                  <a:srgbClr val="FFFF00"/>
                </a:solidFill>
              </a:rPr>
              <a:t>material escrito</a:t>
            </a:r>
            <a:r>
              <a:rPr lang="es-ES_tradnl" sz="2400" dirty="0">
                <a:solidFill>
                  <a:schemeClr val="bg1"/>
                </a:solidFill>
              </a:rPr>
              <a:t> </a:t>
            </a:r>
            <a:r>
              <a:rPr lang="es-ES_tradnl" sz="2400" dirty="0">
                <a:solidFill>
                  <a:schemeClr val="tx2"/>
                </a:solidFill>
              </a:rPr>
              <a:t>a la audiencia</a:t>
            </a:r>
            <a:r>
              <a:rPr lang="es-ES_tradnl" sz="2400" dirty="0">
                <a:solidFill>
                  <a:schemeClr val="bg1"/>
                </a:solidFill>
              </a:rPr>
              <a:t>.</a:t>
            </a:r>
          </a:p>
          <a:p>
            <a:pPr>
              <a:defRPr/>
            </a:pPr>
            <a:endParaRPr lang="es-ES" sz="2000" dirty="0">
              <a:solidFill>
                <a:schemeClr val="bg1"/>
              </a:solidFill>
            </a:endParaRPr>
          </a:p>
          <a:p>
            <a:pPr>
              <a:defRPr/>
            </a:pPr>
            <a:endParaRPr lang="es-ES" sz="2800" dirty="0">
              <a:solidFill>
                <a:schemeClr val="bg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>
                <a:solidFill>
                  <a:srgbClr val="FFFF00"/>
                </a:solidFill>
              </a:rPr>
              <a:t>Preguntas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Haga el esfuerzo de </a:t>
            </a:r>
            <a:r>
              <a:rPr lang="es-ES_tradnl" sz="2800" b="1" dirty="0">
                <a:solidFill>
                  <a:srgbClr val="FFFF00"/>
                </a:solidFill>
              </a:rPr>
              <a:t>escuchar bien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la pregunta y contestar lo que le piden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b="1" dirty="0">
                <a:solidFill>
                  <a:srgbClr val="FFFF00"/>
                </a:solidFill>
              </a:rPr>
              <a:t>no evadiendo la respuesta. </a:t>
            </a:r>
          </a:p>
          <a:p>
            <a:pPr>
              <a:buFontTx/>
              <a:buNone/>
              <a:defRPr/>
            </a:pPr>
            <a:endParaRPr lang="es-ES_tradnl" sz="2800" b="1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Reconozca de inmediato que </a:t>
            </a:r>
            <a:r>
              <a:rPr lang="es-ES_tradnl" sz="2800" b="1" dirty="0">
                <a:solidFill>
                  <a:srgbClr val="FFFF00"/>
                </a:solidFill>
              </a:rPr>
              <a:t>no sabe la respuesta</a:t>
            </a:r>
            <a:r>
              <a:rPr lang="es-ES_tradnl" sz="2800" dirty="0">
                <a:solidFill>
                  <a:schemeClr val="bg1"/>
                </a:solidFill>
              </a:rPr>
              <a:t>, </a:t>
            </a:r>
            <a:r>
              <a:rPr lang="es-ES_tradnl" sz="2800" dirty="0">
                <a:solidFill>
                  <a:schemeClr val="tx2"/>
                </a:solidFill>
              </a:rPr>
              <a:t>si es el caso</a:t>
            </a:r>
            <a:r>
              <a:rPr lang="es-ES_tradnl" sz="2800" dirty="0">
                <a:solidFill>
                  <a:schemeClr val="bg1"/>
                </a:solidFill>
              </a:rPr>
              <a:t>.</a:t>
            </a:r>
          </a:p>
          <a:p>
            <a:pPr>
              <a:defRPr/>
            </a:pP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>
                <a:solidFill>
                  <a:srgbClr val="FFFF00"/>
                </a:solidFill>
              </a:rPr>
              <a:t>Después de la Presentación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s-ES_tradnl" sz="2800" b="1" dirty="0">
                <a:solidFill>
                  <a:srgbClr val="FFFF00"/>
                </a:solidFill>
              </a:rPr>
              <a:t>Converse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con amigos en otro lugar y </a:t>
            </a:r>
            <a:r>
              <a:rPr lang="es-ES_tradnl" sz="2800" b="1" dirty="0">
                <a:solidFill>
                  <a:srgbClr val="FFFF00"/>
                </a:solidFill>
              </a:rPr>
              <a:t>reciba los comentarios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y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b="1" dirty="0">
                <a:solidFill>
                  <a:srgbClr val="FFFF00"/>
                </a:solidFill>
              </a:rPr>
              <a:t>sugerencias.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s-ES_tradnl" sz="2800" dirty="0">
                <a:solidFill>
                  <a:schemeClr val="tx2"/>
                </a:solidFill>
              </a:rPr>
              <a:t>Pregunte que estuvo bien, y que </a:t>
            </a:r>
            <a:r>
              <a:rPr lang="es-ES_tradnl" sz="2800" b="1" u="sng" dirty="0">
                <a:solidFill>
                  <a:srgbClr val="FFFF00"/>
                </a:solidFill>
              </a:rPr>
              <a:t>estuvo mal</a:t>
            </a:r>
            <a:r>
              <a:rPr lang="es-ES_tradnl" sz="2800" dirty="0">
                <a:solidFill>
                  <a:schemeClr val="bg1"/>
                </a:solidFill>
              </a:rPr>
              <a:t> </a:t>
            </a:r>
            <a:r>
              <a:rPr lang="es-ES_tradnl" sz="2800" dirty="0">
                <a:solidFill>
                  <a:schemeClr val="tx2"/>
                </a:solidFill>
              </a:rPr>
              <a:t>para mejorar sus presentaciones futuras</a:t>
            </a:r>
            <a:r>
              <a:rPr lang="es-ES_tradnl" sz="2800" dirty="0">
                <a:solidFill>
                  <a:schemeClr val="bg1"/>
                </a:solidFill>
              </a:rPr>
              <a:t>.</a:t>
            </a:r>
          </a:p>
          <a:p>
            <a:pPr>
              <a:defRPr/>
            </a:pPr>
            <a:endParaRPr lang="es-ES_tradnl" sz="2800" dirty="0">
              <a:solidFill>
                <a:schemeClr val="bg1"/>
              </a:solidFill>
            </a:endParaRPr>
          </a:p>
          <a:p>
            <a:pPr algn="ctr">
              <a:buFontTx/>
              <a:buNone/>
              <a:defRPr/>
            </a:pPr>
            <a:r>
              <a:rPr lang="es-ES_tradnl" sz="2800" b="1" u="sng" dirty="0">
                <a:solidFill>
                  <a:srgbClr val="FFFF00"/>
                </a:solidFill>
              </a:rPr>
              <a:t>Retroalimentación</a:t>
            </a:r>
          </a:p>
          <a:p>
            <a:pPr>
              <a:defRPr/>
            </a:pPr>
            <a:endParaRPr lang="es-ES" b="1" u="sng" dirty="0">
              <a:solidFill>
                <a:srgbClr val="FFFF00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714348" y="0"/>
          <a:ext cx="7500990" cy="6963816"/>
        </p:xfrm>
        <a:graphic>
          <a:graphicData uri="http://schemas.openxmlformats.org/drawingml/2006/table">
            <a:tbl>
              <a:tblPr/>
              <a:tblGrid>
                <a:gridCol w="714380"/>
                <a:gridCol w="4857784"/>
                <a:gridCol w="622807"/>
                <a:gridCol w="327655"/>
                <a:gridCol w="489182"/>
                <a:gridCol w="489182"/>
              </a:tblGrid>
              <a:tr h="3753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Integrante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80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 i="1">
                          <a:latin typeface="Calibri"/>
                          <a:ea typeface="Calibri"/>
                          <a:cs typeface="Times New Roman"/>
                        </a:rPr>
                        <a:t>Dimensión</a:t>
                      </a: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 i="1">
                          <a:latin typeface="Calibri"/>
                          <a:ea typeface="Calibri"/>
                          <a:cs typeface="Times New Roman"/>
                        </a:rPr>
                        <a:t>Indicador de evaluación</a:t>
                      </a: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s-ES" sz="9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row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>
                          <a:latin typeface="Calibri"/>
                          <a:ea typeface="Calibri"/>
                          <a:cs typeface="Times New Roman"/>
                        </a:rPr>
                        <a:t>COMUNICACIÓN VERBAL</a:t>
                      </a: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Las ideas expresadas son claras y coherentes.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Las ideas expresadas demostraron un manejo conceptual.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El lenguaje utilizado es acorde con el vocabulario técnico requerido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La exposición es fluida, muestra preparación y/o transmite seguridad.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Se utiliza el material audiovisual como apoyo (sin uso de apuntes).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3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Se muestra iniciativa para responder las preguntas de la audiencia.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530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>
                          <a:latin typeface="Calibri"/>
                          <a:ea typeface="Calibri"/>
                          <a:cs typeface="Times New Roman"/>
                        </a:rPr>
                        <a:t>COMUNICACIÓN 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 b="1">
                          <a:latin typeface="Calibri"/>
                          <a:ea typeface="Calibri"/>
                          <a:cs typeface="Times New Roman"/>
                        </a:rPr>
                        <a:t>NO VERBAL</a:t>
                      </a: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28102" marR="28102" marT="493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El apoyo audiovisual es claro y permite la compresión de lo que se expone y está en formato adecuado.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268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El expositor realizó gestos y movimientos corporales para dar énfasis a las ideas expuestas e hizo variación en el tono y volumen de  voz.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922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 El expositor tuvo contacto visual con los oyentes. </a:t>
                      </a: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0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400">
                          <a:latin typeface="Calibri"/>
                          <a:ea typeface="Calibri"/>
                          <a:cs typeface="Times New Roman"/>
                        </a:rPr>
                        <a:t>Grupal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Tahoma"/>
                          <a:ea typeface="Calibri"/>
                          <a:cs typeface="Times New Roman"/>
                        </a:rPr>
                        <a:t>Formalidad, Consistencia y Tiempo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28102" marR="28102" marT="493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1155"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dirty="0">
                          <a:latin typeface="Calibri"/>
                          <a:ea typeface="Calibri"/>
                          <a:cs typeface="Times New Roman"/>
                        </a:rPr>
                        <a:t>Comentarios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"/>
              <a:t> </a:t>
            </a:r>
            <a:r>
              <a:rPr lang="es-ES">
                <a:solidFill>
                  <a:srgbClr val="FFFF00"/>
                </a:solidFill>
              </a:rPr>
              <a:t>Ejemplo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685800" y="228600"/>
            <a:ext cx="510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4400">
                <a:solidFill>
                  <a:srgbClr val="FFFF00"/>
                </a:solidFill>
              </a:rPr>
              <a:t>Nerviosismo</a:t>
            </a:r>
            <a:endParaRPr lang="es-ES" sz="4400">
              <a:solidFill>
                <a:srgbClr val="FFFF00"/>
              </a:solidFill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609600" y="17526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Una buena presentación requiere de un buen nivel de auto-confianza. 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Antes de cualquier presentación, la práctica es esencial! Si puede, practique frente a una audiencia real – o use grabadoras de voz o video.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Es recomendable tener una guía escrita de los primeros minutos. En ese período muchas veces se produce un nerviosismo natural que bloquea la memoria. Nunca mire a alguien en particular mucho tiempo. Si ella pierde interés, puede ser devastador para Ud.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Si las interrupciones lo ponen nervioso, pida que estas se hagan una vez que termine la presentación.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tx2"/>
                </a:solidFill>
              </a:rPr>
              <a:t>Si comete un error de saltarse una parte, no vuelva atrás. Cuando hayan preguntas tendrá la oportunidad de exponer esos puntos.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200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280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_tradnl" sz="320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s-ES" sz="3200">
              <a:solidFill>
                <a:schemeClr val="bg1"/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iveby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utoUpdateAnimBg="0"/>
      <p:bldP spid="70659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Comentarios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"/>
              <a:t> </a:t>
            </a:r>
            <a:r>
              <a:rPr lang="es-ES">
                <a:solidFill>
                  <a:srgbClr val="FFFF00"/>
                </a:solidFill>
              </a:rPr>
              <a:t>Ejemplo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pic>
        <p:nvPicPr>
          <p:cNvPr id="56324" name="Picture 4" descr="PE0156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4175" y="1693863"/>
            <a:ext cx="3294063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AutoShape 9"/>
          <p:cNvSpPr>
            <a:spLocks noChangeArrowheads="1"/>
          </p:cNvSpPr>
          <p:nvPr/>
        </p:nvSpPr>
        <p:spPr bwMode="auto">
          <a:xfrm>
            <a:off x="3962400" y="1752600"/>
            <a:ext cx="2057400" cy="2209800"/>
          </a:xfrm>
          <a:custGeom>
            <a:avLst/>
            <a:gdLst>
              <a:gd name="T0" fmla="*/ 1028700 w 21600"/>
              <a:gd name="T1" fmla="*/ 0 h 21600"/>
              <a:gd name="T2" fmla="*/ 301276 w 21600"/>
              <a:gd name="T3" fmla="*/ 323592 h 21600"/>
              <a:gd name="T4" fmla="*/ 0 w 21600"/>
              <a:gd name="T5" fmla="*/ 1104900 h 21600"/>
              <a:gd name="T6" fmla="*/ 301276 w 21600"/>
              <a:gd name="T7" fmla="*/ 1886208 h 21600"/>
              <a:gd name="T8" fmla="*/ 1028700 w 21600"/>
              <a:gd name="T9" fmla="*/ 2209800 h 21600"/>
              <a:gd name="T10" fmla="*/ 1756124 w 21600"/>
              <a:gd name="T11" fmla="*/ 1886208 h 21600"/>
              <a:gd name="T12" fmla="*/ 2057400 w 21600"/>
              <a:gd name="T13" fmla="*/ 1104900 h 21600"/>
              <a:gd name="T14" fmla="*/ 1756124 w 21600"/>
              <a:gd name="T15" fmla="*/ 32359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CL" smtClean="0"/>
              <a:t>Tipos de Biomasa</a:t>
            </a:r>
          </a:p>
        </p:txBody>
      </p:sp>
      <p:pic>
        <p:nvPicPr>
          <p:cNvPr id="9220" name="8 Marcador de contenido" descr="fig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55625" y="1600200"/>
            <a:ext cx="8032750" cy="4525963"/>
          </a:xfrm>
        </p:spPr>
      </p:pic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Comentarios</a:t>
            </a:r>
            <a:endParaRPr lang="es-ES" dirty="0">
              <a:solidFill>
                <a:srgbClr val="FFFF0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PE0156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4175" y="1693863"/>
            <a:ext cx="3294063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Minutas o Acta de Reunión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Su función es la de registrar las decisiones tomadas</a:t>
            </a:r>
          </a:p>
          <a:p>
            <a:pPr>
              <a:defRPr/>
            </a:pPr>
            <a:r>
              <a:rPr lang="es-ES" dirty="0" smtClean="0"/>
              <a:t>Contiene (entre otros puntos):</a:t>
            </a:r>
          </a:p>
          <a:p>
            <a:pPr lvl="1">
              <a:defRPr/>
            </a:pPr>
            <a:r>
              <a:rPr lang="es-ES" dirty="0" smtClean="0"/>
              <a:t>Lugar y fecha de la reunión</a:t>
            </a:r>
          </a:p>
          <a:p>
            <a:pPr lvl="1">
              <a:defRPr/>
            </a:pPr>
            <a:r>
              <a:rPr lang="es-ES" dirty="0" smtClean="0"/>
              <a:t>Las personas que asistieron</a:t>
            </a:r>
          </a:p>
          <a:p>
            <a:pPr lvl="1">
              <a:defRPr/>
            </a:pPr>
            <a:r>
              <a:rPr lang="es-ES" dirty="0" smtClean="0"/>
              <a:t>Tema del que se trató la reunión</a:t>
            </a:r>
          </a:p>
          <a:p>
            <a:pPr lvl="1">
              <a:defRPr/>
            </a:pPr>
            <a:r>
              <a:rPr lang="es-ES" dirty="0" smtClean="0"/>
              <a:t>Los acuerdos a los que se llegaron</a:t>
            </a:r>
          </a:p>
          <a:p>
            <a:pPr lvl="1">
              <a:defRPr/>
            </a:pPr>
            <a:r>
              <a:rPr lang="es-ES" dirty="0" smtClean="0"/>
              <a:t>Los compromisos alcanzados</a:t>
            </a:r>
          </a:p>
          <a:p>
            <a:pPr lvl="1">
              <a:defRPr/>
            </a:pPr>
            <a:r>
              <a:rPr lang="es-ES" dirty="0" smtClean="0"/>
              <a:t>Responsables de cumplirlos</a:t>
            </a:r>
          </a:p>
          <a:p>
            <a:pPr lvl="1">
              <a:defRPr/>
            </a:pPr>
            <a:r>
              <a:rPr lang="es-ES" dirty="0" smtClean="0"/>
              <a:t>Fecha en que se cumplirán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928688" y="1071563"/>
          <a:ext cx="7786687" cy="4860927"/>
        </p:xfrm>
        <a:graphic>
          <a:graphicData uri="http://schemas.openxmlformats.org/drawingml/2006/table">
            <a:tbl>
              <a:tblPr/>
              <a:tblGrid>
                <a:gridCol w="973137"/>
                <a:gridCol w="847725"/>
                <a:gridCol w="3822700"/>
                <a:gridCol w="1047750"/>
                <a:gridCol w="1095375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Minuta    Reunión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01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150" marR="571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Grupo N: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Proyecto: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Santiago –  Fecha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Lugar de reunión: Sala XXX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Hora: XX:00hrs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150" marR="571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66688">
                <a:tc gridSpan="3">
                  <a:txBody>
                    <a:bodyPr/>
                    <a:lstStyle/>
                    <a:p>
                      <a:pPr marL="44450" marR="0" lvl="0" indent="-44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150" marR="571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450" marR="0" lvl="0" indent="-44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150" marR="571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450" marR="0" lvl="0" indent="-444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150" marR="571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95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Asistentes</a:t>
                      </a:r>
                    </a:p>
                  </a:txBody>
                  <a:tcPr marL="57150" marR="571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Integrantes del Grupo: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Profesores: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Auxiliar/Ayudante: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150" marR="5715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Responsable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150" marR="571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Fecha comprometida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150" marR="5715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</a:tr>
              <a:tr h="7381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Objetivo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042" marR="3704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37042" marR="370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042" marR="370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7042" marR="370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91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Temas tratados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042" marR="3704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                    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042" marR="370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042" marR="370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7042" marR="370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1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Acuerdos y Compromisos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7042" marR="3704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3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37042" marR="370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7042" marR="370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7042" marR="3704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1 Título"/>
          <p:cNvSpPr txBox="1">
            <a:spLocks/>
          </p:cNvSpPr>
          <p:nvPr/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s-ES" sz="44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Ejemplo de minuta</a:t>
            </a:r>
            <a:endParaRPr lang="es-ES" sz="44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Luego…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s-ES" dirty="0" smtClean="0"/>
              <a:t>La minuta es enviada a cada participante de la reunión para sus aprobación.</a:t>
            </a:r>
          </a:p>
          <a:p>
            <a:pPr algn="just">
              <a:defRPr/>
            </a:pPr>
            <a:r>
              <a:rPr lang="es-ES" dirty="0" smtClean="0"/>
              <a:t>Si hay errores u omisiones, estos pueden ser corregidos o amentados posteriormente. </a:t>
            </a:r>
          </a:p>
          <a:p>
            <a:pPr>
              <a:buFont typeface="Wingdings" pitchFamily="2" charset="2"/>
              <a:buNone/>
              <a:defRPr/>
            </a:pP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2"/>
          <p:cNvGraphicFramePr>
            <a:graphicFrameLocks noChangeAspect="1"/>
          </p:cNvGraphicFramePr>
          <p:nvPr/>
        </p:nvGraphicFramePr>
        <p:xfrm>
          <a:off x="1908175" y="404813"/>
          <a:ext cx="4324350" cy="5067300"/>
        </p:xfrm>
        <a:graphic>
          <a:graphicData uri="http://schemas.openxmlformats.org/presentationml/2006/ole">
            <p:oleObj spid="_x0000_s1026" name="Imagen de mapa de bits" r:id="rId3" imgW="4323810" imgH="5068007" progId="Paint.Picture">
              <p:embed/>
            </p:oleObj>
          </a:graphicData>
        </a:graphic>
      </p:graphicFrame>
      <p:sp>
        <p:nvSpPr>
          <p:cNvPr id="1027" name="Text Box 13"/>
          <p:cNvSpPr txBox="1">
            <a:spLocks noChangeArrowheads="1"/>
          </p:cNvSpPr>
          <p:nvPr/>
        </p:nvSpPr>
        <p:spPr bwMode="auto">
          <a:xfrm>
            <a:off x="2627313" y="3716338"/>
            <a:ext cx="360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000066"/>
                </a:solidFill>
                <a:latin typeface="Arial" charset="0"/>
              </a:rPr>
              <a:t>¿¿Preguntas??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286250" y="3214688"/>
            <a:ext cx="1357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9600">
                <a:latin typeface="Constantia" pitchFamily="18" charset="0"/>
              </a:rPr>
              <a:t>?</a:t>
            </a:r>
            <a:endParaRPr lang="es-ES" sz="9600">
              <a:latin typeface="Constantia" pitchFamily="18" charset="0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0" y="13970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0" y="4500563"/>
            <a:ext cx="1357313" cy="1000125"/>
          </a:xfrm>
          <a:prstGeom prst="roundRect">
            <a:avLst/>
          </a:prstGeom>
          <a:noFill/>
          <a:ln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Diseño de procesos para la producción de Biocombustibles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0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38120" y="723880"/>
            <a:ext cx="3490938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7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200" dirty="0"/>
              <a:t> </a:t>
            </a:r>
            <a:r>
              <a:rPr lang="es-CL" sz="32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Proceso en Estudio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428596" y="714356"/>
            <a:ext cx="5000660" cy="71438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8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MX" sz="3600" dirty="0">
                <a:solidFill>
                  <a:schemeClr val="tx1"/>
                </a:solidFill>
              </a:rPr>
              <a:t> </a:t>
            </a:r>
            <a:r>
              <a:rPr lang="es-MX" sz="3300" dirty="0">
                <a:solidFill>
                  <a:schemeClr val="tx1"/>
                </a:solidFill>
              </a:rPr>
              <a:t>Objetivo General del Taller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11272" name="22 Rectángulo"/>
          <p:cNvSpPr>
            <a:spLocks noChangeArrowheads="1"/>
          </p:cNvSpPr>
          <p:nvPr/>
        </p:nvSpPr>
        <p:spPr bwMode="auto">
          <a:xfrm>
            <a:off x="642910" y="1785926"/>
            <a:ext cx="76438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3600" dirty="0" smtClean="0"/>
              <a:t>Realizar el diseño conceptual de plantas productoras de biocombustibles.</a:t>
            </a:r>
          </a:p>
          <a:p>
            <a:endParaRPr lang="es-ES" sz="3600" dirty="0" smtClean="0"/>
          </a:p>
          <a:p>
            <a:pPr algn="just"/>
            <a:r>
              <a:rPr lang="es-ES" sz="3600" dirty="0" smtClean="0">
                <a:solidFill>
                  <a:schemeClr val="tx2"/>
                </a:solidFill>
              </a:rPr>
              <a:t>Promover el trabajo en equipo y la expresión oral y escrita.</a:t>
            </a:r>
            <a:endParaRPr lang="es-E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4375" y="1071563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  <a:latin typeface="Tahoma" pitchFamily="34" charset="0"/>
              </a:rPr>
              <a:t>Informe 1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Caracterización de la materia prima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Caracterización del producto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  <a:latin typeface="Tahoma" pitchFamily="34" charset="0"/>
              </a:rPr>
              <a:t>Informe 2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Caracterización del proceso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Diagrama de entrada y salida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Balance de masa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  <a:latin typeface="Tahoma" pitchFamily="34" charset="0"/>
              </a:rPr>
              <a:t>Informe 3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Diagrama de bloques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Diagrama de flujo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Economía Potencial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lvl="2" eaLnBrk="1" hangingPunct="1">
              <a:lnSpc>
                <a:spcPct val="90000"/>
              </a:lnSpc>
              <a:defRPr/>
            </a:pPr>
            <a:endParaRPr lang="es-ES" sz="20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s-ES" sz="2800" dirty="0" smtClean="0">
              <a:solidFill>
                <a:srgbClr val="FFFF00"/>
              </a:solidFill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57188" y="304800"/>
            <a:ext cx="8358187" cy="13239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" sz="4000">
                <a:solidFill>
                  <a:srgbClr val="FFFF00"/>
                </a:solidFill>
                <a:latin typeface="Tahoma" pitchFamily="34" charset="0"/>
              </a:rPr>
              <a:t>Contenido Fundamental de cada informe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rgbClr val="FFFF00"/>
                </a:solidFill>
              </a:rPr>
              <a:t>Resumiendo</a:t>
            </a:r>
            <a:br>
              <a:rPr lang="es-ES" dirty="0" smtClean="0">
                <a:solidFill>
                  <a:srgbClr val="FFFF00"/>
                </a:solidFill>
              </a:rPr>
            </a:br>
            <a:r>
              <a:rPr lang="es-ES" dirty="0" smtClean="0">
                <a:solidFill>
                  <a:srgbClr val="FFFF00"/>
                </a:solidFill>
              </a:rPr>
              <a:t>Informe 1</a:t>
            </a:r>
          </a:p>
        </p:txBody>
      </p:sp>
      <p:sp>
        <p:nvSpPr>
          <p:cNvPr id="35843" name="Rectangle 68"/>
          <p:cNvSpPr>
            <a:spLocks noChangeArrowheads="1"/>
          </p:cNvSpPr>
          <p:nvPr/>
        </p:nvSpPr>
        <p:spPr bwMode="auto">
          <a:xfrm>
            <a:off x="1000100" y="4071942"/>
            <a:ext cx="71294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s-ES" dirty="0" smtClean="0">
                <a:solidFill>
                  <a:srgbClr val="FFFF00"/>
                </a:solidFill>
              </a:rPr>
              <a:t>Contenidos del </a:t>
            </a:r>
            <a:r>
              <a:rPr lang="es-ES" dirty="0" smtClean="0">
                <a:solidFill>
                  <a:srgbClr val="FFFF00"/>
                </a:solidFill>
              </a:rPr>
              <a:t>Informe</a:t>
            </a:r>
            <a:endParaRPr lang="es-ES" dirty="0" smtClean="0">
              <a:solidFill>
                <a:srgbClr val="FFFF00"/>
              </a:solidFill>
            </a:endParaRPr>
          </a:p>
          <a:p>
            <a:pPr marL="457200" indent="-457200"/>
            <a:endParaRPr lang="es-ES" dirty="0" smtClean="0">
              <a:solidFill>
                <a:srgbClr val="FFFF00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Introducción </a:t>
            </a:r>
            <a:endParaRPr lang="es-ES" dirty="0">
              <a:solidFill>
                <a:srgbClr val="FFFF00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es-ES" dirty="0">
                <a:solidFill>
                  <a:srgbClr val="FFFF00"/>
                </a:solidFill>
              </a:rPr>
              <a:t>Resultados y Discusiones</a:t>
            </a:r>
          </a:p>
          <a:p>
            <a:pPr marL="1371600" lvl="2" indent="-457200">
              <a:buFontTx/>
              <a:buAutoNum type="arabicPeriod"/>
            </a:pPr>
            <a:r>
              <a:rPr lang="es-ES" dirty="0">
                <a:solidFill>
                  <a:srgbClr val="FFFF00"/>
                </a:solidFill>
              </a:rPr>
              <a:t>Características Materia Prima</a:t>
            </a:r>
          </a:p>
          <a:p>
            <a:pPr marL="1371600" lvl="2" indent="-457200">
              <a:buFontTx/>
              <a:buAutoNum type="arabicPeriod"/>
            </a:pPr>
            <a:r>
              <a:rPr lang="es-ES" dirty="0">
                <a:solidFill>
                  <a:srgbClr val="FFFF00"/>
                </a:solidFill>
              </a:rPr>
              <a:t>Características Producto</a:t>
            </a:r>
          </a:p>
          <a:p>
            <a:pPr marL="457200" indent="-457200">
              <a:buFontTx/>
              <a:buAutoNum type="arabicPeriod"/>
            </a:pPr>
            <a:r>
              <a:rPr lang="es-ES" dirty="0">
                <a:solidFill>
                  <a:srgbClr val="FFFF00"/>
                </a:solidFill>
              </a:rPr>
              <a:t>Conclusiones</a:t>
            </a:r>
          </a:p>
          <a:p>
            <a:pPr marL="457200" indent="-457200">
              <a:buFontTx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Referencias</a:t>
            </a:r>
          </a:p>
        </p:txBody>
      </p:sp>
      <p:sp>
        <p:nvSpPr>
          <p:cNvPr id="4" name="Rectangle 68"/>
          <p:cNvSpPr>
            <a:spLocks noChangeArrowheads="1"/>
          </p:cNvSpPr>
          <p:nvPr/>
        </p:nvSpPr>
        <p:spPr bwMode="auto">
          <a:xfrm>
            <a:off x="1000100" y="1428736"/>
            <a:ext cx="712946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s-ES" dirty="0" smtClean="0">
                <a:solidFill>
                  <a:srgbClr val="FFFF00"/>
                </a:solidFill>
              </a:rPr>
              <a:t>Actividades</a:t>
            </a:r>
          </a:p>
          <a:p>
            <a:pPr marL="457200" indent="-457200"/>
            <a:r>
              <a:rPr lang="es-ES" dirty="0" smtClean="0">
                <a:solidFill>
                  <a:srgbClr val="FFFF00"/>
                </a:solidFill>
              </a:rPr>
              <a:t>Conocidos los diferentes tipos de biocombustibles vistos en clases cada grupo deberán seleccionar uno y la materia prima a partir de la cual lo generará.</a:t>
            </a:r>
          </a:p>
          <a:p>
            <a:pPr marL="457200" indent="-457200"/>
            <a:endParaRPr lang="es-ES" dirty="0">
              <a:solidFill>
                <a:srgbClr val="FFFF00"/>
              </a:solidFill>
            </a:endParaRPr>
          </a:p>
          <a:p>
            <a:pPr marL="457200" indent="-457200" algn="just"/>
            <a:r>
              <a:rPr lang="es-ES" dirty="0" smtClean="0">
                <a:solidFill>
                  <a:srgbClr val="FFFF00"/>
                </a:solidFill>
              </a:rPr>
              <a:t>	Ejemplo: Bioetanol de 2da generación a partir de residuos de trigo. </a:t>
            </a:r>
          </a:p>
          <a:p>
            <a:pPr marL="457200" indent="-457200"/>
            <a:endParaRPr lang="es-ES" dirty="0">
              <a:solidFill>
                <a:srgbClr val="FFFF00"/>
              </a:solidFill>
            </a:endParaRPr>
          </a:p>
          <a:p>
            <a:pPr marL="457200" indent="-457200"/>
            <a:endParaRPr lang="es-ES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cantilado 5">
    <a:dk1>
      <a:srgbClr val="009999"/>
    </a:dk1>
    <a:lt1>
      <a:srgbClr val="EAEAEA"/>
    </a:lt1>
    <a:dk2>
      <a:srgbClr val="006666"/>
    </a:dk2>
    <a:lt2>
      <a:srgbClr val="FFFFCC"/>
    </a:lt2>
    <a:accent1>
      <a:srgbClr val="339966"/>
    </a:accent1>
    <a:accent2>
      <a:srgbClr val="5E855B"/>
    </a:accent2>
    <a:accent3>
      <a:srgbClr val="AAB8B8"/>
    </a:accent3>
    <a:accent4>
      <a:srgbClr val="C8C8C8"/>
    </a:accent4>
    <a:accent5>
      <a:srgbClr val="ADCAB8"/>
    </a:accent5>
    <a:accent6>
      <a:srgbClr val="547852"/>
    </a:accent6>
    <a:hlink>
      <a:srgbClr val="EEC85E"/>
    </a:hlink>
    <a:folHlink>
      <a:srgbClr val="AA8456"/>
    </a:folHlink>
  </a:clrScheme>
  <a:fontScheme name="Acantilado">
    <a:majorFont>
      <a:latin typeface="Arial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1958</TotalTime>
  <Words>2692</Words>
  <Application>Microsoft Office PowerPoint</Application>
  <PresentationFormat>Presentación en pantalla (4:3)</PresentationFormat>
  <Paragraphs>428</Paragraphs>
  <Slides>56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66" baseType="lpstr">
      <vt:lpstr>Verdana</vt:lpstr>
      <vt:lpstr>Arial</vt:lpstr>
      <vt:lpstr>Wingdings</vt:lpstr>
      <vt:lpstr>Calibri</vt:lpstr>
      <vt:lpstr>Constantia</vt:lpstr>
      <vt:lpstr>Tahoma</vt:lpstr>
      <vt:lpstr>Times New Roman</vt:lpstr>
      <vt:lpstr>Arial Unicode MS</vt:lpstr>
      <vt:lpstr>Acantilado</vt:lpstr>
      <vt:lpstr>Imagen de mapa de bits</vt:lpstr>
      <vt:lpstr> Elaboración de Informes, Presentaciones y Minutas de reuniones </vt:lpstr>
      <vt:lpstr>Diapositiva 2</vt:lpstr>
      <vt:lpstr>Calendario de Actividades</vt:lpstr>
      <vt:lpstr>CARTA GANTT</vt:lpstr>
      <vt:lpstr>Tipos de Biomasa</vt:lpstr>
      <vt:lpstr>Diapositiva 6</vt:lpstr>
      <vt:lpstr>Diapositiva 7</vt:lpstr>
      <vt:lpstr>Diapositiva 8</vt:lpstr>
      <vt:lpstr>Resumiendo Informe 1</vt:lpstr>
      <vt:lpstr>Diapositiva 10</vt:lpstr>
      <vt:lpstr>Diapositiva 11</vt:lpstr>
      <vt:lpstr>Estructura de un Informe Técnico</vt:lpstr>
      <vt:lpstr>Carátula del Informe</vt:lpstr>
      <vt:lpstr>Diapositiva 14</vt:lpstr>
      <vt:lpstr>Diapositiva 15</vt:lpstr>
      <vt:lpstr>El Resumen Ejecutivo</vt:lpstr>
      <vt:lpstr>El Resumen Ejecutivo</vt:lpstr>
      <vt:lpstr>Índices de Contenidos</vt:lpstr>
      <vt:lpstr>Introducción</vt:lpstr>
      <vt:lpstr>Caso Informe 1</vt:lpstr>
      <vt:lpstr>Resultados y Discusión</vt:lpstr>
      <vt:lpstr>Resultados (cont..)</vt:lpstr>
      <vt:lpstr>Discusión</vt:lpstr>
      <vt:lpstr>Conclusiones</vt:lpstr>
      <vt:lpstr>Recomendaciones</vt:lpstr>
      <vt:lpstr>Referencias bibliográficas</vt:lpstr>
      <vt:lpstr>Anexos</vt:lpstr>
      <vt:lpstr>Resumiendo Informe 1</vt:lpstr>
      <vt:lpstr>Diapositiva 29</vt:lpstr>
      <vt:lpstr>Diapositiva 30</vt:lpstr>
      <vt:lpstr>Estructura de una Presentación Oral</vt:lpstr>
      <vt:lpstr>¿  Por qué Presentaciones Orales ?</vt:lpstr>
      <vt:lpstr>Objetivos de las Presentación Oral</vt:lpstr>
      <vt:lpstr>Claves en una buena presentación</vt:lpstr>
      <vt:lpstr>Antes de la Presentación</vt:lpstr>
      <vt:lpstr>Audiencia</vt:lpstr>
      <vt:lpstr>Elementos de la Presentación</vt:lpstr>
      <vt:lpstr>Elementos de la Presentación</vt:lpstr>
      <vt:lpstr>Nerviosismo</vt:lpstr>
      <vt:lpstr>Nerviosismo (cont.)</vt:lpstr>
      <vt:lpstr>Otros detalles...</vt:lpstr>
      <vt:lpstr>Preguntas</vt:lpstr>
      <vt:lpstr>Después de la Presentación</vt:lpstr>
      <vt:lpstr>Diapositiva 44</vt:lpstr>
      <vt:lpstr> Ejemplo</vt:lpstr>
      <vt:lpstr>Diapositiva 46</vt:lpstr>
      <vt:lpstr>Comentarios</vt:lpstr>
      <vt:lpstr> Ejemplo</vt:lpstr>
      <vt:lpstr>Diapositiva 49</vt:lpstr>
      <vt:lpstr>Comentarios</vt:lpstr>
      <vt:lpstr>Diapositiva 51</vt:lpstr>
      <vt:lpstr>Diapositiva 52</vt:lpstr>
      <vt:lpstr>Minutas o Acta de Reunión</vt:lpstr>
      <vt:lpstr>Diapositiva 54</vt:lpstr>
      <vt:lpstr>Luego…</vt:lpstr>
      <vt:lpstr>Diapositiva 56</vt:lpstr>
    </vt:vector>
  </TitlesOfParts>
  <Company>Centro de Ingenieria Bioquimica y Biotecnologia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guest</dc:creator>
  <cp:lastModifiedBy>FCFM</cp:lastModifiedBy>
  <cp:revision>198</cp:revision>
  <dcterms:created xsi:type="dcterms:W3CDTF">2007-08-07T21:24:28Z</dcterms:created>
  <dcterms:modified xsi:type="dcterms:W3CDTF">2011-04-11T22:04:54Z</dcterms:modified>
</cp:coreProperties>
</file>