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04" r:id="rId2"/>
    <p:sldId id="303" r:id="rId3"/>
    <p:sldId id="299" r:id="rId4"/>
    <p:sldId id="259" r:id="rId5"/>
    <p:sldId id="279" r:id="rId6"/>
    <p:sldId id="280" r:id="rId7"/>
    <p:sldId id="305" r:id="rId8"/>
    <p:sldId id="293" r:id="rId9"/>
    <p:sldId id="296" r:id="rId10"/>
    <p:sldId id="281" r:id="rId11"/>
    <p:sldId id="282" r:id="rId12"/>
    <p:sldId id="283" r:id="rId13"/>
    <p:sldId id="284" r:id="rId14"/>
    <p:sldId id="285" r:id="rId15"/>
    <p:sldId id="286" r:id="rId16"/>
    <p:sldId id="288" r:id="rId17"/>
    <p:sldId id="287" r:id="rId18"/>
    <p:sldId id="289" r:id="rId19"/>
    <p:sldId id="290" r:id="rId20"/>
    <p:sldId id="306" r:id="rId21"/>
    <p:sldId id="302" r:id="rId22"/>
    <p:sldId id="297" r:id="rId23"/>
    <p:sldId id="301" r:id="rId24"/>
  </p:sldIdLst>
  <p:sldSz cx="9144000" cy="6858000" type="screen4x3"/>
  <p:notesSz cx="6858000" cy="9144000"/>
  <p:defaultTextStyle>
    <a:defPPr>
      <a:defRPr lang="es-ES"/>
    </a:defPPr>
    <a:lvl1pPr algn="l" rtl="0" fontAlgn="base">
      <a:spcBef>
        <a:spcPct val="0"/>
      </a:spcBef>
      <a:spcAft>
        <a:spcPct val="0"/>
      </a:spcAft>
      <a:defRPr sz="2400" kern="1200" baseline="-25000">
        <a:solidFill>
          <a:schemeClr val="tx1"/>
        </a:solidFill>
        <a:latin typeface="Times New Roman" pitchFamily="18" charset="0"/>
        <a:ea typeface="+mn-ea"/>
        <a:cs typeface="+mn-cs"/>
      </a:defRPr>
    </a:lvl1pPr>
    <a:lvl2pPr marL="457200" algn="l" rtl="0" fontAlgn="base">
      <a:spcBef>
        <a:spcPct val="0"/>
      </a:spcBef>
      <a:spcAft>
        <a:spcPct val="0"/>
      </a:spcAft>
      <a:defRPr sz="2400" kern="1200" baseline="-25000">
        <a:solidFill>
          <a:schemeClr val="tx1"/>
        </a:solidFill>
        <a:latin typeface="Times New Roman" pitchFamily="18" charset="0"/>
        <a:ea typeface="+mn-ea"/>
        <a:cs typeface="+mn-cs"/>
      </a:defRPr>
    </a:lvl2pPr>
    <a:lvl3pPr marL="914400" algn="l" rtl="0" fontAlgn="base">
      <a:spcBef>
        <a:spcPct val="0"/>
      </a:spcBef>
      <a:spcAft>
        <a:spcPct val="0"/>
      </a:spcAft>
      <a:defRPr sz="2400" kern="1200" baseline="-25000">
        <a:solidFill>
          <a:schemeClr val="tx1"/>
        </a:solidFill>
        <a:latin typeface="Times New Roman" pitchFamily="18" charset="0"/>
        <a:ea typeface="+mn-ea"/>
        <a:cs typeface="+mn-cs"/>
      </a:defRPr>
    </a:lvl3pPr>
    <a:lvl4pPr marL="1371600" algn="l" rtl="0" fontAlgn="base">
      <a:spcBef>
        <a:spcPct val="0"/>
      </a:spcBef>
      <a:spcAft>
        <a:spcPct val="0"/>
      </a:spcAft>
      <a:defRPr sz="2400" kern="1200" baseline="-25000">
        <a:solidFill>
          <a:schemeClr val="tx1"/>
        </a:solidFill>
        <a:latin typeface="Times New Roman" pitchFamily="18" charset="0"/>
        <a:ea typeface="+mn-ea"/>
        <a:cs typeface="+mn-cs"/>
      </a:defRPr>
    </a:lvl4pPr>
    <a:lvl5pPr marL="1828800" algn="l" rtl="0" fontAlgn="base">
      <a:spcBef>
        <a:spcPct val="0"/>
      </a:spcBef>
      <a:spcAft>
        <a:spcPct val="0"/>
      </a:spcAft>
      <a:defRPr sz="2400" kern="1200" baseline="-25000">
        <a:solidFill>
          <a:schemeClr val="tx1"/>
        </a:solidFill>
        <a:latin typeface="Times New Roman" pitchFamily="18" charset="0"/>
        <a:ea typeface="+mn-ea"/>
        <a:cs typeface="+mn-cs"/>
      </a:defRPr>
    </a:lvl5pPr>
    <a:lvl6pPr marL="2286000" algn="l" defTabSz="914400" rtl="0" eaLnBrk="1" latinLnBrk="0" hangingPunct="1">
      <a:defRPr sz="2400" kern="1200" baseline="-25000">
        <a:solidFill>
          <a:schemeClr val="tx1"/>
        </a:solidFill>
        <a:latin typeface="Times New Roman" pitchFamily="18" charset="0"/>
        <a:ea typeface="+mn-ea"/>
        <a:cs typeface="+mn-cs"/>
      </a:defRPr>
    </a:lvl6pPr>
    <a:lvl7pPr marL="2743200" algn="l" defTabSz="914400" rtl="0" eaLnBrk="1" latinLnBrk="0" hangingPunct="1">
      <a:defRPr sz="2400" kern="1200" baseline="-25000">
        <a:solidFill>
          <a:schemeClr val="tx1"/>
        </a:solidFill>
        <a:latin typeface="Times New Roman" pitchFamily="18" charset="0"/>
        <a:ea typeface="+mn-ea"/>
        <a:cs typeface="+mn-cs"/>
      </a:defRPr>
    </a:lvl7pPr>
    <a:lvl8pPr marL="3200400" algn="l" defTabSz="914400" rtl="0" eaLnBrk="1" latinLnBrk="0" hangingPunct="1">
      <a:defRPr sz="2400" kern="1200" baseline="-25000">
        <a:solidFill>
          <a:schemeClr val="tx1"/>
        </a:solidFill>
        <a:latin typeface="Times New Roman" pitchFamily="18" charset="0"/>
        <a:ea typeface="+mn-ea"/>
        <a:cs typeface="+mn-cs"/>
      </a:defRPr>
    </a:lvl8pPr>
    <a:lvl9pPr marL="3657600" algn="l" defTabSz="914400" rtl="0" eaLnBrk="1" latinLnBrk="0" hangingPunct="1">
      <a:defRPr sz="2400" kern="1200" baseline="-250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107" d="100"/>
          <a:sy n="107" d="100"/>
        </p:scale>
        <p:origin x="-84"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n-US" dirty="0" smtClean="0"/>
            <a:t>¿</a:t>
          </a:r>
          <a:r>
            <a:rPr lang="en-US" dirty="0" err="1" smtClean="0"/>
            <a:t>Qué</a:t>
          </a:r>
          <a:r>
            <a:rPr lang="en-US" dirty="0" smtClean="0"/>
            <a:t> </a:t>
          </a:r>
          <a:r>
            <a:rPr lang="en-US" dirty="0" err="1" smtClean="0"/>
            <a:t>es</a:t>
          </a:r>
          <a:r>
            <a:rPr lang="en-US" dirty="0" smtClean="0"/>
            <a:t> el </a:t>
          </a:r>
          <a:r>
            <a:rPr lang="en-US" dirty="0" err="1" smtClean="0"/>
            <a:t>escalamiento</a:t>
          </a:r>
          <a:r>
            <a:rPr lang="en-US" dirty="0" smtClean="0"/>
            <a:t>?</a:t>
          </a:r>
          <a:endParaRPr lang="en-US"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dgm:spPr>
        <a:solidFill>
          <a:srgbClr val="00B011"/>
        </a:solidFill>
      </dgm:spPr>
      <dgm:t>
        <a:bodyPr/>
        <a:lstStyle/>
        <a:p>
          <a:r>
            <a:rPr lang="en-US" dirty="0" err="1" smtClean="0"/>
            <a:t>Ejemplo</a:t>
          </a:r>
          <a:endParaRPr lang="en-US"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1F2A6BC2-8F5C-48E8-9854-7792671B8723}">
      <dgm:prSet phldrT="[Texto]"/>
      <dgm:spPr>
        <a:solidFill>
          <a:srgbClr val="00B011"/>
        </a:solidFill>
      </dgm:spPr>
      <dgm:t>
        <a:bodyPr/>
        <a:lstStyle/>
        <a:p>
          <a:r>
            <a:rPr lang="en-US" dirty="0" err="1" smtClean="0"/>
            <a:t>Criterios</a:t>
          </a:r>
          <a:r>
            <a:rPr lang="en-US" dirty="0" smtClean="0"/>
            <a:t> de </a:t>
          </a:r>
          <a:r>
            <a:rPr lang="en-US" dirty="0" err="1" smtClean="0"/>
            <a:t>Escalamiento</a:t>
          </a:r>
          <a:endParaRPr lang="en-US" dirty="0"/>
        </a:p>
      </dgm:t>
    </dgm:pt>
    <dgm:pt modelId="{A55C4B34-689A-4E8F-A552-AE38C4F8B395}" type="parTrans" cxnId="{0A5BD135-A604-479E-97CE-983E989CC636}">
      <dgm:prSet/>
      <dgm:spPr/>
    </dgm:pt>
    <dgm:pt modelId="{A8053CBE-7191-4556-947F-DBA0D92F8C3E}" type="sibTrans" cxnId="{0A5BD135-A604-479E-97CE-983E989CC636}">
      <dgm:prSet/>
      <dgm:spPr/>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C37AA83E-4C05-4254-873E-E4D26102F9A1}" type="pres">
      <dgm:prSet presAssocID="{1F2A6BC2-8F5C-48E8-9854-7792671B8723}" presName="parentLin" presStyleCnt="0"/>
      <dgm:spPr/>
    </dgm:pt>
    <dgm:pt modelId="{2D4DF9CF-16D1-4434-B066-C5C727718673}" type="pres">
      <dgm:prSet presAssocID="{1F2A6BC2-8F5C-48E8-9854-7792671B8723}" presName="parentLeftMargin" presStyleLbl="node1" presStyleIdx="0" presStyleCnt="3"/>
      <dgm:spPr/>
      <dgm:t>
        <a:bodyPr/>
        <a:lstStyle/>
        <a:p>
          <a:endParaRPr lang="es-ES"/>
        </a:p>
      </dgm:t>
    </dgm:pt>
    <dgm:pt modelId="{43FF5C5A-521D-4F69-B299-719C3868F3D2}" type="pres">
      <dgm:prSet presAssocID="{1F2A6BC2-8F5C-48E8-9854-7792671B8723}" presName="parentText" presStyleLbl="node1" presStyleIdx="1" presStyleCnt="3">
        <dgm:presLayoutVars>
          <dgm:chMax val="0"/>
          <dgm:bulletEnabled val="1"/>
        </dgm:presLayoutVars>
      </dgm:prSet>
      <dgm:spPr/>
      <dgm:t>
        <a:bodyPr/>
        <a:lstStyle/>
        <a:p>
          <a:endParaRPr lang="es-ES"/>
        </a:p>
      </dgm:t>
    </dgm:pt>
    <dgm:pt modelId="{018771FD-59D2-4D9C-A63B-A1421675D367}" type="pres">
      <dgm:prSet presAssocID="{1F2A6BC2-8F5C-48E8-9854-7792671B8723}" presName="negativeSpace" presStyleCnt="0"/>
      <dgm:spPr/>
    </dgm:pt>
    <dgm:pt modelId="{84B2A099-B253-41B6-9407-08D1A4C108B0}" type="pres">
      <dgm:prSet presAssocID="{1F2A6BC2-8F5C-48E8-9854-7792671B8723}" presName="childText" presStyleLbl="conFgAcc1" presStyleIdx="1" presStyleCnt="3">
        <dgm:presLayoutVars>
          <dgm:bulletEnabled val="1"/>
        </dgm:presLayoutVars>
      </dgm:prSet>
      <dgm:spPr/>
    </dgm:pt>
    <dgm:pt modelId="{58F81B9C-A7F0-4AFF-866D-2F0339730C17}" type="pres">
      <dgm:prSet presAssocID="{A8053CBE-7191-4556-947F-DBA0D92F8C3E}" presName="spaceBetweenRectangles" presStyleCnt="0"/>
      <dgm:spPr/>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3"/>
      <dgm:spPr/>
      <dgm:t>
        <a:bodyPr/>
        <a:lstStyle/>
        <a:p>
          <a:endParaRPr lang="en-US"/>
        </a:p>
      </dgm:t>
    </dgm:pt>
    <dgm:pt modelId="{8C0C9D8F-5C5F-49E9-A64E-B3516BF99316}" type="pres">
      <dgm:prSet presAssocID="{985038F1-91AC-418E-85E5-C1B78F1B20B1}" presName="parentText" presStyleLbl="node1" presStyleIdx="2" presStyleCnt="3">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3">
        <dgm:presLayoutVars>
          <dgm:bulletEnabled val="1"/>
        </dgm:presLayoutVars>
      </dgm:prSet>
      <dgm:spPr/>
      <dgm:t>
        <a:bodyPr/>
        <a:lstStyle/>
        <a:p>
          <a:endParaRPr lang="en-US"/>
        </a:p>
      </dgm:t>
    </dgm:pt>
  </dgm:ptLst>
  <dgm:cxnLst>
    <dgm:cxn modelId="{6E9D2B3A-7D02-42DD-BFEF-E6EB042A1CB9}" srcId="{482EE62F-7750-42A8-8674-8A77405848CA}" destId="{985038F1-91AC-418E-85E5-C1B78F1B20B1}" srcOrd="2" destOrd="0" parTransId="{ED8BBA47-5CA0-4A90-9478-3D5A7F085B7C}" sibTransId="{E51746DA-BEED-4596-92C9-7D38C6086302}"/>
    <dgm:cxn modelId="{D4B3FBF3-BF0D-4B88-894D-5101079A9881}" type="presOf" srcId="{1F2A6BC2-8F5C-48E8-9854-7792671B8723}" destId="{2D4DF9CF-16D1-4434-B066-C5C727718673}" srcOrd="0" destOrd="0" presId="urn:microsoft.com/office/officeart/2005/8/layout/list1"/>
    <dgm:cxn modelId="{A95F725D-3A7E-4DDF-BD83-00412001696A}" type="presOf" srcId="{985038F1-91AC-418E-85E5-C1B78F1B20B1}" destId="{8C0C9D8F-5C5F-49E9-A64E-B3516BF99316}" srcOrd="1" destOrd="0" presId="urn:microsoft.com/office/officeart/2005/8/layout/list1"/>
    <dgm:cxn modelId="{21606B61-9B02-4034-A3E2-68DBB28DF6C4}" type="presOf" srcId="{985038F1-91AC-418E-85E5-C1B78F1B20B1}" destId="{B5460F4B-7654-46CC-B024-88894442C2C7}" srcOrd="0"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0A5BD135-A604-479E-97CE-983E989CC636}" srcId="{482EE62F-7750-42A8-8674-8A77405848CA}" destId="{1F2A6BC2-8F5C-48E8-9854-7792671B8723}" srcOrd="1" destOrd="0" parTransId="{A55C4B34-689A-4E8F-A552-AE38C4F8B395}" sibTransId="{A8053CBE-7191-4556-947F-DBA0D92F8C3E}"/>
    <dgm:cxn modelId="{9A747D90-FBB4-4731-BF1D-701793DB2BB7}" type="presOf" srcId="{5FAEECA9-EB04-426F-ADBA-A8F0FFE14CCC}" destId="{79C83E4F-8043-4924-8F8B-51F17B3569CA}" srcOrd="0" destOrd="0" presId="urn:microsoft.com/office/officeart/2005/8/layout/list1"/>
    <dgm:cxn modelId="{117BC2B4-850F-4B67-8F43-B5C867FC3570}" type="presOf" srcId="{5FAEECA9-EB04-426F-ADBA-A8F0FFE14CCC}" destId="{B50B94C8-CC2E-4F0C-BABF-96BD4F95C4F8}" srcOrd="1" destOrd="0" presId="urn:microsoft.com/office/officeart/2005/8/layout/list1"/>
    <dgm:cxn modelId="{B82B7A12-C0EE-44B1-B18F-7AD569430BD4}" type="presOf" srcId="{482EE62F-7750-42A8-8674-8A77405848CA}" destId="{0596F00E-2A48-44DE-98EB-0A723D874D0A}" srcOrd="0" destOrd="0" presId="urn:microsoft.com/office/officeart/2005/8/layout/list1"/>
    <dgm:cxn modelId="{A2C49FC3-0167-4CB0-B9C6-21925696EA3F}" type="presOf" srcId="{1F2A6BC2-8F5C-48E8-9854-7792671B8723}" destId="{43FF5C5A-521D-4F69-B299-719C3868F3D2}" srcOrd="1" destOrd="0" presId="urn:microsoft.com/office/officeart/2005/8/layout/list1"/>
    <dgm:cxn modelId="{B48353F7-2C88-4B6D-884F-8B86AF319E68}" type="presParOf" srcId="{0596F00E-2A48-44DE-98EB-0A723D874D0A}" destId="{7B3A7450-D912-48FD-B435-457155C84D11}" srcOrd="0" destOrd="0" presId="urn:microsoft.com/office/officeart/2005/8/layout/list1"/>
    <dgm:cxn modelId="{3E5B46B4-8AD9-4E6C-97A6-F50B12DBA74E}" type="presParOf" srcId="{7B3A7450-D912-48FD-B435-457155C84D11}" destId="{79C83E4F-8043-4924-8F8B-51F17B3569CA}" srcOrd="0" destOrd="0" presId="urn:microsoft.com/office/officeart/2005/8/layout/list1"/>
    <dgm:cxn modelId="{31F07110-6E50-4C3E-A6BE-5015D93EDC8E}" type="presParOf" srcId="{7B3A7450-D912-48FD-B435-457155C84D11}" destId="{B50B94C8-CC2E-4F0C-BABF-96BD4F95C4F8}" srcOrd="1" destOrd="0" presId="urn:microsoft.com/office/officeart/2005/8/layout/list1"/>
    <dgm:cxn modelId="{3B1F5AB6-8315-4847-86B5-A4ED4E8A7A93}" type="presParOf" srcId="{0596F00E-2A48-44DE-98EB-0A723D874D0A}" destId="{CD04B0FD-1E70-4BFD-B4DD-7E099719A2F6}" srcOrd="1" destOrd="0" presId="urn:microsoft.com/office/officeart/2005/8/layout/list1"/>
    <dgm:cxn modelId="{7F9501D3-2452-4C41-8920-7E8CC4D0C7B7}" type="presParOf" srcId="{0596F00E-2A48-44DE-98EB-0A723D874D0A}" destId="{E93C7938-1995-4611-A050-091AF9CD50AD}" srcOrd="2" destOrd="0" presId="urn:microsoft.com/office/officeart/2005/8/layout/list1"/>
    <dgm:cxn modelId="{B60C5E42-6A20-444B-AEFC-D320C7A57B1B}" type="presParOf" srcId="{0596F00E-2A48-44DE-98EB-0A723D874D0A}" destId="{9114B799-3CDF-4C97-ABA6-20A2FC175A71}" srcOrd="3" destOrd="0" presId="urn:microsoft.com/office/officeart/2005/8/layout/list1"/>
    <dgm:cxn modelId="{FCF9910E-8B44-4C21-9BDF-83D7CE458F83}" type="presParOf" srcId="{0596F00E-2A48-44DE-98EB-0A723D874D0A}" destId="{C37AA83E-4C05-4254-873E-E4D26102F9A1}" srcOrd="4" destOrd="0" presId="urn:microsoft.com/office/officeart/2005/8/layout/list1"/>
    <dgm:cxn modelId="{9DC00E8A-9FC0-426F-8CBF-D215793B572A}" type="presParOf" srcId="{C37AA83E-4C05-4254-873E-E4D26102F9A1}" destId="{2D4DF9CF-16D1-4434-B066-C5C727718673}" srcOrd="0" destOrd="0" presId="urn:microsoft.com/office/officeart/2005/8/layout/list1"/>
    <dgm:cxn modelId="{B75B1EE2-2C6B-4126-B103-C9F22291EA5A}" type="presParOf" srcId="{C37AA83E-4C05-4254-873E-E4D26102F9A1}" destId="{43FF5C5A-521D-4F69-B299-719C3868F3D2}" srcOrd="1" destOrd="0" presId="urn:microsoft.com/office/officeart/2005/8/layout/list1"/>
    <dgm:cxn modelId="{C2631D43-9F3E-4313-97D3-F5D7AAFF68FC}" type="presParOf" srcId="{0596F00E-2A48-44DE-98EB-0A723D874D0A}" destId="{018771FD-59D2-4D9C-A63B-A1421675D367}" srcOrd="5" destOrd="0" presId="urn:microsoft.com/office/officeart/2005/8/layout/list1"/>
    <dgm:cxn modelId="{8F0DBAC2-09D3-4251-9AD5-83411C547B8E}" type="presParOf" srcId="{0596F00E-2A48-44DE-98EB-0A723D874D0A}" destId="{84B2A099-B253-41B6-9407-08D1A4C108B0}" srcOrd="6" destOrd="0" presId="urn:microsoft.com/office/officeart/2005/8/layout/list1"/>
    <dgm:cxn modelId="{7C2A4102-33E1-4ED2-9D4C-6E0C8E34E0CE}" type="presParOf" srcId="{0596F00E-2A48-44DE-98EB-0A723D874D0A}" destId="{58F81B9C-A7F0-4AFF-866D-2F0339730C17}" srcOrd="7" destOrd="0" presId="urn:microsoft.com/office/officeart/2005/8/layout/list1"/>
    <dgm:cxn modelId="{4545D000-3236-4120-BC3E-98EA68C188B4}" type="presParOf" srcId="{0596F00E-2A48-44DE-98EB-0A723D874D0A}" destId="{D99D3F45-0FF6-47D1-A43B-076397C8B382}" srcOrd="8" destOrd="0" presId="urn:microsoft.com/office/officeart/2005/8/layout/list1"/>
    <dgm:cxn modelId="{6F395C7F-96B7-4A91-A9F0-88D553403A59}" type="presParOf" srcId="{D99D3F45-0FF6-47D1-A43B-076397C8B382}" destId="{B5460F4B-7654-46CC-B024-88894442C2C7}" srcOrd="0" destOrd="0" presId="urn:microsoft.com/office/officeart/2005/8/layout/list1"/>
    <dgm:cxn modelId="{9CE6EBC9-7E1A-4873-90EF-E8FA6889DFAA}" type="presParOf" srcId="{D99D3F45-0FF6-47D1-A43B-076397C8B382}" destId="{8C0C9D8F-5C5F-49E9-A64E-B3516BF99316}" srcOrd="1" destOrd="0" presId="urn:microsoft.com/office/officeart/2005/8/layout/list1"/>
    <dgm:cxn modelId="{AB226224-02E9-4A00-984C-390C4591F8FD}" type="presParOf" srcId="{0596F00E-2A48-44DE-98EB-0A723D874D0A}" destId="{B6CBAAFD-2D1A-4BF0-8724-7887DB83FE83}" srcOrd="9" destOrd="0" presId="urn:microsoft.com/office/officeart/2005/8/layout/list1"/>
    <dgm:cxn modelId="{8AF9C617-11B7-47DD-A065-7ADF83678ACB}" type="presParOf" srcId="{0596F00E-2A48-44DE-98EB-0A723D874D0A}" destId="{2A95DB59-74B0-4B0F-AC73-06D29DC0B973}" srcOrd="10"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custT="1"/>
      <dgm:spPr>
        <a:solidFill>
          <a:srgbClr val="FF0000"/>
        </a:solidFill>
      </dgm:spPr>
      <dgm:t>
        <a:bodyPr/>
        <a:lstStyle/>
        <a:p>
          <a:r>
            <a:rPr lang="en-US" sz="2400" dirty="0" smtClean="0"/>
            <a:t>¿</a:t>
          </a:r>
          <a:r>
            <a:rPr lang="en-US" sz="2400" dirty="0" err="1" smtClean="0"/>
            <a:t>Qué</a:t>
          </a:r>
          <a:r>
            <a:rPr lang="en-US" sz="2400" dirty="0" smtClean="0"/>
            <a:t> </a:t>
          </a:r>
          <a:r>
            <a:rPr lang="en-US" sz="2400" dirty="0" err="1" smtClean="0"/>
            <a:t>es</a:t>
          </a:r>
          <a:r>
            <a:rPr lang="en-US" sz="2400" dirty="0" smtClean="0"/>
            <a:t> el </a:t>
          </a:r>
          <a:r>
            <a:rPr lang="en-US" sz="2400" dirty="0" err="1" smtClean="0"/>
            <a:t>escalamiento</a:t>
          </a:r>
          <a:r>
            <a:rPr lang="en-US" sz="2400" dirty="0" smtClean="0"/>
            <a:t>?</a:t>
          </a:r>
          <a:endParaRPr lang="en-US" sz="2400"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custT="1"/>
      <dgm:spPr>
        <a:solidFill>
          <a:srgbClr val="00B011"/>
        </a:solidFill>
      </dgm:spPr>
      <dgm:t>
        <a:bodyPr/>
        <a:lstStyle/>
        <a:p>
          <a:r>
            <a:rPr lang="en-US" sz="2400" dirty="0" err="1" smtClean="0"/>
            <a:t>Ejemplo</a:t>
          </a:r>
          <a:endParaRPr lang="en-US" sz="2400"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1F2A6BC2-8F5C-48E8-9854-7792671B8723}">
      <dgm:prSet phldrT="[Texto]"/>
      <dgm:spPr>
        <a:solidFill>
          <a:srgbClr val="00B011"/>
        </a:solidFill>
      </dgm:spPr>
      <dgm:t>
        <a:bodyPr/>
        <a:lstStyle/>
        <a:p>
          <a:r>
            <a:rPr lang="en-US" dirty="0" err="1" smtClean="0"/>
            <a:t>Criterios</a:t>
          </a:r>
          <a:r>
            <a:rPr lang="en-US" dirty="0" smtClean="0"/>
            <a:t> de </a:t>
          </a:r>
          <a:r>
            <a:rPr lang="en-US" dirty="0" err="1" smtClean="0"/>
            <a:t>Escalamiento</a:t>
          </a:r>
          <a:endParaRPr lang="en-US" dirty="0"/>
        </a:p>
      </dgm:t>
    </dgm:pt>
    <dgm:pt modelId="{A55C4B34-689A-4E8F-A552-AE38C4F8B395}" type="parTrans" cxnId="{0A5BD135-A604-479E-97CE-983E989CC636}">
      <dgm:prSet/>
      <dgm:spPr/>
    </dgm:pt>
    <dgm:pt modelId="{A8053CBE-7191-4556-947F-DBA0D92F8C3E}" type="sibTrans" cxnId="{0A5BD135-A604-479E-97CE-983E989CC636}">
      <dgm:prSet/>
      <dgm:spPr/>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C37AA83E-4C05-4254-873E-E4D26102F9A1}" type="pres">
      <dgm:prSet presAssocID="{1F2A6BC2-8F5C-48E8-9854-7792671B8723}" presName="parentLin" presStyleCnt="0"/>
      <dgm:spPr/>
    </dgm:pt>
    <dgm:pt modelId="{2D4DF9CF-16D1-4434-B066-C5C727718673}" type="pres">
      <dgm:prSet presAssocID="{1F2A6BC2-8F5C-48E8-9854-7792671B8723}" presName="parentLeftMargin" presStyleLbl="node1" presStyleIdx="0" presStyleCnt="3"/>
      <dgm:spPr/>
      <dgm:t>
        <a:bodyPr/>
        <a:lstStyle/>
        <a:p>
          <a:endParaRPr lang="es-ES"/>
        </a:p>
      </dgm:t>
    </dgm:pt>
    <dgm:pt modelId="{43FF5C5A-521D-4F69-B299-719C3868F3D2}" type="pres">
      <dgm:prSet presAssocID="{1F2A6BC2-8F5C-48E8-9854-7792671B8723}" presName="parentText" presStyleLbl="node1" presStyleIdx="1" presStyleCnt="3">
        <dgm:presLayoutVars>
          <dgm:chMax val="0"/>
          <dgm:bulletEnabled val="1"/>
        </dgm:presLayoutVars>
      </dgm:prSet>
      <dgm:spPr/>
      <dgm:t>
        <a:bodyPr/>
        <a:lstStyle/>
        <a:p>
          <a:endParaRPr lang="es-ES"/>
        </a:p>
      </dgm:t>
    </dgm:pt>
    <dgm:pt modelId="{018771FD-59D2-4D9C-A63B-A1421675D367}" type="pres">
      <dgm:prSet presAssocID="{1F2A6BC2-8F5C-48E8-9854-7792671B8723}" presName="negativeSpace" presStyleCnt="0"/>
      <dgm:spPr/>
    </dgm:pt>
    <dgm:pt modelId="{84B2A099-B253-41B6-9407-08D1A4C108B0}" type="pres">
      <dgm:prSet presAssocID="{1F2A6BC2-8F5C-48E8-9854-7792671B8723}" presName="childText" presStyleLbl="conFgAcc1" presStyleIdx="1" presStyleCnt="3">
        <dgm:presLayoutVars>
          <dgm:bulletEnabled val="1"/>
        </dgm:presLayoutVars>
      </dgm:prSet>
      <dgm:spPr/>
    </dgm:pt>
    <dgm:pt modelId="{58F81B9C-A7F0-4AFF-866D-2F0339730C17}" type="pres">
      <dgm:prSet presAssocID="{A8053CBE-7191-4556-947F-DBA0D92F8C3E}" presName="spaceBetweenRectangles" presStyleCnt="0"/>
      <dgm:spPr/>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3"/>
      <dgm:spPr/>
      <dgm:t>
        <a:bodyPr/>
        <a:lstStyle/>
        <a:p>
          <a:endParaRPr lang="en-US"/>
        </a:p>
      </dgm:t>
    </dgm:pt>
    <dgm:pt modelId="{8C0C9D8F-5C5F-49E9-A64E-B3516BF99316}" type="pres">
      <dgm:prSet presAssocID="{985038F1-91AC-418E-85E5-C1B78F1B20B1}" presName="parentText" presStyleLbl="node1" presStyleIdx="2" presStyleCnt="3">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3">
        <dgm:presLayoutVars>
          <dgm:bulletEnabled val="1"/>
        </dgm:presLayoutVars>
      </dgm:prSet>
      <dgm:spPr/>
      <dgm:t>
        <a:bodyPr/>
        <a:lstStyle/>
        <a:p>
          <a:endParaRPr lang="en-US"/>
        </a:p>
      </dgm:t>
    </dgm:pt>
  </dgm:ptLst>
  <dgm:cxnLst>
    <dgm:cxn modelId="{571A836E-5328-448B-A5EA-2D00F87AAACD}" type="presOf" srcId="{5FAEECA9-EB04-426F-ADBA-A8F0FFE14CCC}" destId="{B50B94C8-CC2E-4F0C-BABF-96BD4F95C4F8}" srcOrd="1" destOrd="0" presId="urn:microsoft.com/office/officeart/2005/8/layout/list1"/>
    <dgm:cxn modelId="{0A5BD135-A604-479E-97CE-983E989CC636}" srcId="{482EE62F-7750-42A8-8674-8A77405848CA}" destId="{1F2A6BC2-8F5C-48E8-9854-7792671B8723}" srcOrd="1" destOrd="0" parTransId="{A55C4B34-689A-4E8F-A552-AE38C4F8B395}" sibTransId="{A8053CBE-7191-4556-947F-DBA0D92F8C3E}"/>
    <dgm:cxn modelId="{6B32C1B3-B90D-4C59-8ABA-83EB9E6F0D71}" type="presOf" srcId="{482EE62F-7750-42A8-8674-8A77405848CA}" destId="{0596F00E-2A48-44DE-98EB-0A723D874D0A}" srcOrd="0" destOrd="0" presId="urn:microsoft.com/office/officeart/2005/8/layout/list1"/>
    <dgm:cxn modelId="{858B5E8A-DB55-4891-92AC-7A7AA2EE61F6}" type="presOf" srcId="{985038F1-91AC-418E-85E5-C1B78F1B20B1}" destId="{8C0C9D8F-5C5F-49E9-A64E-B3516BF99316}" srcOrd="1"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50E379F9-B365-466D-BC81-6E8A0790FD9A}" type="presOf" srcId="{1F2A6BC2-8F5C-48E8-9854-7792671B8723}" destId="{2D4DF9CF-16D1-4434-B066-C5C727718673}" srcOrd="0" destOrd="0" presId="urn:microsoft.com/office/officeart/2005/8/layout/list1"/>
    <dgm:cxn modelId="{CA3C0BC4-3525-4156-9234-C2F03244600E}" type="presOf" srcId="{5FAEECA9-EB04-426F-ADBA-A8F0FFE14CCC}" destId="{79C83E4F-8043-4924-8F8B-51F17B3569CA}" srcOrd="0"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622E7925-BA4A-43DB-97B2-49E2B566B4A4}" type="presOf" srcId="{1F2A6BC2-8F5C-48E8-9854-7792671B8723}" destId="{43FF5C5A-521D-4F69-B299-719C3868F3D2}" srcOrd="1" destOrd="0" presId="urn:microsoft.com/office/officeart/2005/8/layout/list1"/>
    <dgm:cxn modelId="{804A7406-6953-4936-8772-8EF6D38FEB09}" type="presOf" srcId="{985038F1-91AC-418E-85E5-C1B78F1B20B1}" destId="{B5460F4B-7654-46CC-B024-88894442C2C7}" srcOrd="0" destOrd="0" presId="urn:microsoft.com/office/officeart/2005/8/layout/list1"/>
    <dgm:cxn modelId="{D37469B4-7A01-480C-AA85-F9FD7AF79BE6}" type="presParOf" srcId="{0596F00E-2A48-44DE-98EB-0A723D874D0A}" destId="{7B3A7450-D912-48FD-B435-457155C84D11}" srcOrd="0" destOrd="0" presId="urn:microsoft.com/office/officeart/2005/8/layout/list1"/>
    <dgm:cxn modelId="{E8289A16-3FEF-4898-8F9F-82AD478CEC4B}" type="presParOf" srcId="{7B3A7450-D912-48FD-B435-457155C84D11}" destId="{79C83E4F-8043-4924-8F8B-51F17B3569CA}" srcOrd="0" destOrd="0" presId="urn:microsoft.com/office/officeart/2005/8/layout/list1"/>
    <dgm:cxn modelId="{C2ED2931-BE7D-44D6-BBD2-076ACDF0581A}" type="presParOf" srcId="{7B3A7450-D912-48FD-B435-457155C84D11}" destId="{B50B94C8-CC2E-4F0C-BABF-96BD4F95C4F8}" srcOrd="1" destOrd="0" presId="urn:microsoft.com/office/officeart/2005/8/layout/list1"/>
    <dgm:cxn modelId="{D7CCB1B5-4465-45E3-8505-408A394F1DD0}" type="presParOf" srcId="{0596F00E-2A48-44DE-98EB-0A723D874D0A}" destId="{CD04B0FD-1E70-4BFD-B4DD-7E099719A2F6}" srcOrd="1" destOrd="0" presId="urn:microsoft.com/office/officeart/2005/8/layout/list1"/>
    <dgm:cxn modelId="{CD8EF4C6-6F44-4D7B-B656-0EF779D69518}" type="presParOf" srcId="{0596F00E-2A48-44DE-98EB-0A723D874D0A}" destId="{E93C7938-1995-4611-A050-091AF9CD50AD}" srcOrd="2" destOrd="0" presId="urn:microsoft.com/office/officeart/2005/8/layout/list1"/>
    <dgm:cxn modelId="{D13B192F-8CA4-422D-B6C2-9433C879FF40}" type="presParOf" srcId="{0596F00E-2A48-44DE-98EB-0A723D874D0A}" destId="{9114B799-3CDF-4C97-ABA6-20A2FC175A71}" srcOrd="3" destOrd="0" presId="urn:microsoft.com/office/officeart/2005/8/layout/list1"/>
    <dgm:cxn modelId="{45ABAD2D-59EB-4844-9F9C-B68FDF6169F2}" type="presParOf" srcId="{0596F00E-2A48-44DE-98EB-0A723D874D0A}" destId="{C37AA83E-4C05-4254-873E-E4D26102F9A1}" srcOrd="4" destOrd="0" presId="urn:microsoft.com/office/officeart/2005/8/layout/list1"/>
    <dgm:cxn modelId="{2CFA6BF1-8C12-4F6A-B395-551BEBC344E7}" type="presParOf" srcId="{C37AA83E-4C05-4254-873E-E4D26102F9A1}" destId="{2D4DF9CF-16D1-4434-B066-C5C727718673}" srcOrd="0" destOrd="0" presId="urn:microsoft.com/office/officeart/2005/8/layout/list1"/>
    <dgm:cxn modelId="{A4693BCE-CFCF-467D-9ED6-7FA8EBD93778}" type="presParOf" srcId="{C37AA83E-4C05-4254-873E-E4D26102F9A1}" destId="{43FF5C5A-521D-4F69-B299-719C3868F3D2}" srcOrd="1" destOrd="0" presId="urn:microsoft.com/office/officeart/2005/8/layout/list1"/>
    <dgm:cxn modelId="{F8D1B0E1-97AA-4B2B-A56A-E164A9869910}" type="presParOf" srcId="{0596F00E-2A48-44DE-98EB-0A723D874D0A}" destId="{018771FD-59D2-4D9C-A63B-A1421675D367}" srcOrd="5" destOrd="0" presId="urn:microsoft.com/office/officeart/2005/8/layout/list1"/>
    <dgm:cxn modelId="{5E3C7FFC-74C4-4F39-A390-D9EF1840D140}" type="presParOf" srcId="{0596F00E-2A48-44DE-98EB-0A723D874D0A}" destId="{84B2A099-B253-41B6-9407-08D1A4C108B0}" srcOrd="6" destOrd="0" presId="urn:microsoft.com/office/officeart/2005/8/layout/list1"/>
    <dgm:cxn modelId="{B9F21347-680D-4136-9C53-6361A0C2EF62}" type="presParOf" srcId="{0596F00E-2A48-44DE-98EB-0A723D874D0A}" destId="{58F81B9C-A7F0-4AFF-866D-2F0339730C17}" srcOrd="7" destOrd="0" presId="urn:microsoft.com/office/officeart/2005/8/layout/list1"/>
    <dgm:cxn modelId="{755DD679-6440-4CFD-96BC-A7B1ED5D209D}" type="presParOf" srcId="{0596F00E-2A48-44DE-98EB-0A723D874D0A}" destId="{D99D3F45-0FF6-47D1-A43B-076397C8B382}" srcOrd="8" destOrd="0" presId="urn:microsoft.com/office/officeart/2005/8/layout/list1"/>
    <dgm:cxn modelId="{84453AF2-3EA3-4D1B-BF29-480A5F016814}" type="presParOf" srcId="{D99D3F45-0FF6-47D1-A43B-076397C8B382}" destId="{B5460F4B-7654-46CC-B024-88894442C2C7}" srcOrd="0" destOrd="0" presId="urn:microsoft.com/office/officeart/2005/8/layout/list1"/>
    <dgm:cxn modelId="{93D4D107-7F82-4068-A08B-99CB6F16A8B9}" type="presParOf" srcId="{D99D3F45-0FF6-47D1-A43B-076397C8B382}" destId="{8C0C9D8F-5C5F-49E9-A64E-B3516BF99316}" srcOrd="1" destOrd="0" presId="urn:microsoft.com/office/officeart/2005/8/layout/list1"/>
    <dgm:cxn modelId="{70C3FAC6-A94E-4060-8A81-669719B65E77}" type="presParOf" srcId="{0596F00E-2A48-44DE-98EB-0A723D874D0A}" destId="{B6CBAAFD-2D1A-4BF0-8724-7887DB83FE83}" srcOrd="9" destOrd="0" presId="urn:microsoft.com/office/officeart/2005/8/layout/list1"/>
    <dgm:cxn modelId="{26434282-F2E4-41F6-8236-0FD0BE5EFD0D}" type="presParOf" srcId="{0596F00E-2A48-44DE-98EB-0A723D874D0A}" destId="{2A95DB59-74B0-4B0F-AC73-06D29DC0B973}" srcOrd="10" destOrd="0" presId="urn:microsoft.com/office/officeart/2005/8/layout/list1"/>
  </dgm:cxnLst>
  <dgm:bg/>
  <dgm:whole/>
</dgm:dataModel>
</file>

<file path=ppt/diagrams/data3.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custT="1"/>
      <dgm:spPr>
        <a:solidFill>
          <a:srgbClr val="FF0000"/>
        </a:solidFill>
      </dgm:spPr>
      <dgm:t>
        <a:bodyPr/>
        <a:lstStyle/>
        <a:p>
          <a:r>
            <a:rPr lang="en-US" sz="2400" dirty="0" smtClean="0"/>
            <a:t>¿</a:t>
          </a:r>
          <a:r>
            <a:rPr lang="en-US" sz="2400" dirty="0" err="1" smtClean="0"/>
            <a:t>Qué</a:t>
          </a:r>
          <a:r>
            <a:rPr lang="en-US" sz="2400" dirty="0" smtClean="0"/>
            <a:t> </a:t>
          </a:r>
          <a:r>
            <a:rPr lang="en-US" sz="2400" dirty="0" err="1" smtClean="0"/>
            <a:t>es</a:t>
          </a:r>
          <a:r>
            <a:rPr lang="en-US" sz="2400" dirty="0" smtClean="0"/>
            <a:t> el </a:t>
          </a:r>
          <a:r>
            <a:rPr lang="en-US" sz="2400" dirty="0" err="1" smtClean="0"/>
            <a:t>escalamiento</a:t>
          </a:r>
          <a:r>
            <a:rPr lang="en-US" sz="2400" dirty="0" smtClean="0"/>
            <a:t>?</a:t>
          </a:r>
          <a:endParaRPr lang="en-US" sz="2400" dirty="0"/>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custT="1"/>
      <dgm:spPr>
        <a:solidFill>
          <a:srgbClr val="00B011"/>
        </a:solidFill>
      </dgm:spPr>
      <dgm:t>
        <a:bodyPr/>
        <a:lstStyle/>
        <a:p>
          <a:r>
            <a:rPr lang="en-US" sz="4400" dirty="0" err="1" smtClean="0"/>
            <a:t>Ejemplo</a:t>
          </a:r>
          <a:endParaRPr lang="en-US" sz="4400" dirty="0"/>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1F2A6BC2-8F5C-48E8-9854-7792671B8723}">
      <dgm:prSet phldrT="[Texto]" custT="1"/>
      <dgm:spPr>
        <a:solidFill>
          <a:srgbClr val="00B011"/>
        </a:solidFill>
      </dgm:spPr>
      <dgm:t>
        <a:bodyPr/>
        <a:lstStyle/>
        <a:p>
          <a:r>
            <a:rPr lang="en-US" sz="2000" dirty="0" err="1" smtClean="0"/>
            <a:t>Criterios</a:t>
          </a:r>
          <a:r>
            <a:rPr lang="en-US" sz="2000" dirty="0" smtClean="0"/>
            <a:t> de </a:t>
          </a:r>
          <a:r>
            <a:rPr lang="en-US" sz="2000" dirty="0" err="1" smtClean="0"/>
            <a:t>Escalamiento</a:t>
          </a:r>
          <a:endParaRPr lang="en-US" sz="2000" dirty="0"/>
        </a:p>
      </dgm:t>
    </dgm:pt>
    <dgm:pt modelId="{A55C4B34-689A-4E8F-A552-AE38C4F8B395}" type="parTrans" cxnId="{0A5BD135-A604-479E-97CE-983E989CC636}">
      <dgm:prSet/>
      <dgm:spPr/>
    </dgm:pt>
    <dgm:pt modelId="{A8053CBE-7191-4556-947F-DBA0D92F8C3E}" type="sibTrans" cxnId="{0A5BD135-A604-479E-97CE-983E989CC636}">
      <dgm:prSet/>
      <dgm:spPr/>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3"/>
      <dgm:spPr/>
      <dgm:t>
        <a:bodyPr/>
        <a:lstStyle/>
        <a:p>
          <a:endParaRPr lang="en-US"/>
        </a:p>
      </dgm:t>
    </dgm:pt>
    <dgm:pt modelId="{B50B94C8-CC2E-4F0C-BABF-96BD4F95C4F8}" type="pres">
      <dgm:prSet presAssocID="{5FAEECA9-EB04-426F-ADBA-A8F0FFE14CCC}" presName="parentText" presStyleLbl="node1" presStyleIdx="0" presStyleCnt="3">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3">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C37AA83E-4C05-4254-873E-E4D26102F9A1}" type="pres">
      <dgm:prSet presAssocID="{1F2A6BC2-8F5C-48E8-9854-7792671B8723}" presName="parentLin" presStyleCnt="0"/>
      <dgm:spPr/>
    </dgm:pt>
    <dgm:pt modelId="{2D4DF9CF-16D1-4434-B066-C5C727718673}" type="pres">
      <dgm:prSet presAssocID="{1F2A6BC2-8F5C-48E8-9854-7792671B8723}" presName="parentLeftMargin" presStyleLbl="node1" presStyleIdx="0" presStyleCnt="3"/>
      <dgm:spPr/>
      <dgm:t>
        <a:bodyPr/>
        <a:lstStyle/>
        <a:p>
          <a:endParaRPr lang="es-ES"/>
        </a:p>
      </dgm:t>
    </dgm:pt>
    <dgm:pt modelId="{43FF5C5A-521D-4F69-B299-719C3868F3D2}" type="pres">
      <dgm:prSet presAssocID="{1F2A6BC2-8F5C-48E8-9854-7792671B8723}" presName="parentText" presStyleLbl="node1" presStyleIdx="1" presStyleCnt="3">
        <dgm:presLayoutVars>
          <dgm:chMax val="0"/>
          <dgm:bulletEnabled val="1"/>
        </dgm:presLayoutVars>
      </dgm:prSet>
      <dgm:spPr/>
      <dgm:t>
        <a:bodyPr/>
        <a:lstStyle/>
        <a:p>
          <a:endParaRPr lang="es-ES"/>
        </a:p>
      </dgm:t>
    </dgm:pt>
    <dgm:pt modelId="{018771FD-59D2-4D9C-A63B-A1421675D367}" type="pres">
      <dgm:prSet presAssocID="{1F2A6BC2-8F5C-48E8-9854-7792671B8723}" presName="negativeSpace" presStyleCnt="0"/>
      <dgm:spPr/>
    </dgm:pt>
    <dgm:pt modelId="{84B2A099-B253-41B6-9407-08D1A4C108B0}" type="pres">
      <dgm:prSet presAssocID="{1F2A6BC2-8F5C-48E8-9854-7792671B8723}" presName="childText" presStyleLbl="conFgAcc1" presStyleIdx="1" presStyleCnt="3">
        <dgm:presLayoutVars>
          <dgm:bulletEnabled val="1"/>
        </dgm:presLayoutVars>
      </dgm:prSet>
      <dgm:spPr/>
    </dgm:pt>
    <dgm:pt modelId="{58F81B9C-A7F0-4AFF-866D-2F0339730C17}" type="pres">
      <dgm:prSet presAssocID="{A8053CBE-7191-4556-947F-DBA0D92F8C3E}" presName="spaceBetweenRectangles" presStyleCnt="0"/>
      <dgm:spPr/>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1" presStyleCnt="3"/>
      <dgm:spPr/>
      <dgm:t>
        <a:bodyPr/>
        <a:lstStyle/>
        <a:p>
          <a:endParaRPr lang="en-US"/>
        </a:p>
      </dgm:t>
    </dgm:pt>
    <dgm:pt modelId="{8C0C9D8F-5C5F-49E9-A64E-B3516BF99316}" type="pres">
      <dgm:prSet presAssocID="{985038F1-91AC-418E-85E5-C1B78F1B20B1}" presName="parentText" presStyleLbl="node1" presStyleIdx="2" presStyleCnt="3">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2" presStyleCnt="3">
        <dgm:presLayoutVars>
          <dgm:bulletEnabled val="1"/>
        </dgm:presLayoutVars>
      </dgm:prSet>
      <dgm:spPr/>
      <dgm:t>
        <a:bodyPr/>
        <a:lstStyle/>
        <a:p>
          <a:endParaRPr lang="en-US"/>
        </a:p>
      </dgm:t>
    </dgm:pt>
  </dgm:ptLst>
  <dgm:cxnLst>
    <dgm:cxn modelId="{62D04AB5-D510-4790-8D19-457F71BD8526}" type="presOf" srcId="{985038F1-91AC-418E-85E5-C1B78F1B20B1}" destId="{8C0C9D8F-5C5F-49E9-A64E-B3516BF99316}" srcOrd="1" destOrd="0" presId="urn:microsoft.com/office/officeart/2005/8/layout/list1"/>
    <dgm:cxn modelId="{0A5BD135-A604-479E-97CE-983E989CC636}" srcId="{482EE62F-7750-42A8-8674-8A77405848CA}" destId="{1F2A6BC2-8F5C-48E8-9854-7792671B8723}" srcOrd="1" destOrd="0" parTransId="{A55C4B34-689A-4E8F-A552-AE38C4F8B395}" sibTransId="{A8053CBE-7191-4556-947F-DBA0D92F8C3E}"/>
    <dgm:cxn modelId="{67549243-F499-4264-8D16-0E7856F31444}" type="presOf" srcId="{1F2A6BC2-8F5C-48E8-9854-7792671B8723}" destId="{2D4DF9CF-16D1-4434-B066-C5C727718673}" srcOrd="0" destOrd="0" presId="urn:microsoft.com/office/officeart/2005/8/layout/list1"/>
    <dgm:cxn modelId="{FE20264E-6F86-4A32-BC4E-5F7C67712D53}" type="presOf" srcId="{5FAEECA9-EB04-426F-ADBA-A8F0FFE14CCC}" destId="{B50B94C8-CC2E-4F0C-BABF-96BD4F95C4F8}" srcOrd="1"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31D66CFA-B0C8-4EB9-80CC-2D923018D741}" type="presOf" srcId="{5FAEECA9-EB04-426F-ADBA-A8F0FFE14CCC}" destId="{79C83E4F-8043-4924-8F8B-51F17B3569CA}" srcOrd="0" destOrd="0" presId="urn:microsoft.com/office/officeart/2005/8/layout/list1"/>
    <dgm:cxn modelId="{6E9D2B3A-7D02-42DD-BFEF-E6EB042A1CB9}" srcId="{482EE62F-7750-42A8-8674-8A77405848CA}" destId="{985038F1-91AC-418E-85E5-C1B78F1B20B1}" srcOrd="2" destOrd="0" parTransId="{ED8BBA47-5CA0-4A90-9478-3D5A7F085B7C}" sibTransId="{E51746DA-BEED-4596-92C9-7D38C6086302}"/>
    <dgm:cxn modelId="{A7BC2ECB-F5C9-4C03-BC0F-AD5A69A16682}" type="presOf" srcId="{985038F1-91AC-418E-85E5-C1B78F1B20B1}" destId="{B5460F4B-7654-46CC-B024-88894442C2C7}" srcOrd="0" destOrd="0" presId="urn:microsoft.com/office/officeart/2005/8/layout/list1"/>
    <dgm:cxn modelId="{67DEF4EA-C86E-4411-A71C-797D4D2B1B08}" type="presOf" srcId="{482EE62F-7750-42A8-8674-8A77405848CA}" destId="{0596F00E-2A48-44DE-98EB-0A723D874D0A}" srcOrd="0" destOrd="0" presId="urn:microsoft.com/office/officeart/2005/8/layout/list1"/>
    <dgm:cxn modelId="{6594BA09-EAE0-496B-8F10-83D98CC8A360}" type="presOf" srcId="{1F2A6BC2-8F5C-48E8-9854-7792671B8723}" destId="{43FF5C5A-521D-4F69-B299-719C3868F3D2}" srcOrd="1" destOrd="0" presId="urn:microsoft.com/office/officeart/2005/8/layout/list1"/>
    <dgm:cxn modelId="{A76EAEAD-E237-4A93-9E41-0F72B55DC9CF}" type="presParOf" srcId="{0596F00E-2A48-44DE-98EB-0A723D874D0A}" destId="{7B3A7450-D912-48FD-B435-457155C84D11}" srcOrd="0" destOrd="0" presId="urn:microsoft.com/office/officeart/2005/8/layout/list1"/>
    <dgm:cxn modelId="{7E05266E-E5F2-4DA3-B237-96C003456B59}" type="presParOf" srcId="{7B3A7450-D912-48FD-B435-457155C84D11}" destId="{79C83E4F-8043-4924-8F8B-51F17B3569CA}" srcOrd="0" destOrd="0" presId="urn:microsoft.com/office/officeart/2005/8/layout/list1"/>
    <dgm:cxn modelId="{5E56BF27-E3C5-4A3F-90DA-9A5AB619C6E5}" type="presParOf" srcId="{7B3A7450-D912-48FD-B435-457155C84D11}" destId="{B50B94C8-CC2E-4F0C-BABF-96BD4F95C4F8}" srcOrd="1" destOrd="0" presId="urn:microsoft.com/office/officeart/2005/8/layout/list1"/>
    <dgm:cxn modelId="{4B89D59A-F6BD-4351-BDE9-F2599B5E162B}" type="presParOf" srcId="{0596F00E-2A48-44DE-98EB-0A723D874D0A}" destId="{CD04B0FD-1E70-4BFD-B4DD-7E099719A2F6}" srcOrd="1" destOrd="0" presId="urn:microsoft.com/office/officeart/2005/8/layout/list1"/>
    <dgm:cxn modelId="{73BC3098-21D4-46AF-B910-578E59C059C0}" type="presParOf" srcId="{0596F00E-2A48-44DE-98EB-0A723D874D0A}" destId="{E93C7938-1995-4611-A050-091AF9CD50AD}" srcOrd="2" destOrd="0" presId="urn:microsoft.com/office/officeart/2005/8/layout/list1"/>
    <dgm:cxn modelId="{AE86FBA4-257E-43B1-9162-F485DF008810}" type="presParOf" srcId="{0596F00E-2A48-44DE-98EB-0A723D874D0A}" destId="{9114B799-3CDF-4C97-ABA6-20A2FC175A71}" srcOrd="3" destOrd="0" presId="urn:microsoft.com/office/officeart/2005/8/layout/list1"/>
    <dgm:cxn modelId="{2B896381-B994-4980-8D23-38CA02421CF1}" type="presParOf" srcId="{0596F00E-2A48-44DE-98EB-0A723D874D0A}" destId="{C37AA83E-4C05-4254-873E-E4D26102F9A1}" srcOrd="4" destOrd="0" presId="urn:microsoft.com/office/officeart/2005/8/layout/list1"/>
    <dgm:cxn modelId="{AA38AEA0-F233-4B80-BD02-1A6685B760A3}" type="presParOf" srcId="{C37AA83E-4C05-4254-873E-E4D26102F9A1}" destId="{2D4DF9CF-16D1-4434-B066-C5C727718673}" srcOrd="0" destOrd="0" presId="urn:microsoft.com/office/officeart/2005/8/layout/list1"/>
    <dgm:cxn modelId="{A5DAAD4F-8C9E-4EC2-9D6F-93B2899C0DC3}" type="presParOf" srcId="{C37AA83E-4C05-4254-873E-E4D26102F9A1}" destId="{43FF5C5A-521D-4F69-B299-719C3868F3D2}" srcOrd="1" destOrd="0" presId="urn:microsoft.com/office/officeart/2005/8/layout/list1"/>
    <dgm:cxn modelId="{ED5BF261-A51D-4F4A-B402-65D10E91BA56}" type="presParOf" srcId="{0596F00E-2A48-44DE-98EB-0A723D874D0A}" destId="{018771FD-59D2-4D9C-A63B-A1421675D367}" srcOrd="5" destOrd="0" presId="urn:microsoft.com/office/officeart/2005/8/layout/list1"/>
    <dgm:cxn modelId="{6607D352-540C-44E7-8B6C-B1FCD6D468E7}" type="presParOf" srcId="{0596F00E-2A48-44DE-98EB-0A723D874D0A}" destId="{84B2A099-B253-41B6-9407-08D1A4C108B0}" srcOrd="6" destOrd="0" presId="urn:microsoft.com/office/officeart/2005/8/layout/list1"/>
    <dgm:cxn modelId="{2B1AE868-21D0-4862-BB18-DC8AD4170C8D}" type="presParOf" srcId="{0596F00E-2A48-44DE-98EB-0A723D874D0A}" destId="{58F81B9C-A7F0-4AFF-866D-2F0339730C17}" srcOrd="7" destOrd="0" presId="urn:microsoft.com/office/officeart/2005/8/layout/list1"/>
    <dgm:cxn modelId="{AC0E728B-6FBB-45D1-825F-1A40443DACC1}" type="presParOf" srcId="{0596F00E-2A48-44DE-98EB-0A723D874D0A}" destId="{D99D3F45-0FF6-47D1-A43B-076397C8B382}" srcOrd="8" destOrd="0" presId="urn:microsoft.com/office/officeart/2005/8/layout/list1"/>
    <dgm:cxn modelId="{A81119BC-660F-4A25-B572-D861735B3E35}" type="presParOf" srcId="{D99D3F45-0FF6-47D1-A43B-076397C8B382}" destId="{B5460F4B-7654-46CC-B024-88894442C2C7}" srcOrd="0" destOrd="0" presId="urn:microsoft.com/office/officeart/2005/8/layout/list1"/>
    <dgm:cxn modelId="{8D36F554-0921-4EF8-AB2C-E9164D8AE70A}" type="presParOf" srcId="{D99D3F45-0FF6-47D1-A43B-076397C8B382}" destId="{8C0C9D8F-5C5F-49E9-A64E-B3516BF99316}" srcOrd="1" destOrd="0" presId="urn:microsoft.com/office/officeart/2005/8/layout/list1"/>
    <dgm:cxn modelId="{43BD6AD1-7DB4-477A-89CE-A6E14B034085}" type="presParOf" srcId="{0596F00E-2A48-44DE-98EB-0A723D874D0A}" destId="{B6CBAAFD-2D1A-4BF0-8724-7887DB83FE83}" srcOrd="9" destOrd="0" presId="urn:microsoft.com/office/officeart/2005/8/layout/list1"/>
    <dgm:cxn modelId="{EA50C5DA-6BF2-4479-9F72-C711A84BDD01}" type="presParOf" srcId="{0596F00E-2A48-44DE-98EB-0A723D874D0A}" destId="{2A95DB59-74B0-4B0F-AC73-06D29DC0B973}"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a:lvl1pPr>
          </a:lstStyle>
          <a:p>
            <a:pPr>
              <a:defRPr/>
            </a:pPr>
            <a:endParaRPr lang="es-ES"/>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aseline="0"/>
            </a:lvl1pPr>
          </a:lstStyle>
          <a:p>
            <a:pPr>
              <a:defRPr/>
            </a:pPr>
            <a:endParaRPr lang="es-ES"/>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aseline="0"/>
            </a:lvl1pPr>
          </a:lstStyle>
          <a:p>
            <a:pPr>
              <a:defRPr/>
            </a:pPr>
            <a:endParaRPr lang="es-ES"/>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aseline="0"/>
            </a:lvl1pPr>
          </a:lstStyle>
          <a:p>
            <a:pPr>
              <a:defRPr/>
            </a:pPr>
            <a:fld id="{FDF2DD88-4894-4850-A868-4320B29EEF64}" type="slidenum">
              <a:rPr lang="es-ES"/>
              <a:pPr>
                <a:defRPr/>
              </a:pPr>
              <a:t>‹Nº›</a:t>
            </a:fld>
            <a:endParaRPr lang="es-E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6B2070F-FD0E-447C-9B55-197333D998C5}" type="datetimeFigureOut">
              <a:rPr lang="es-ES"/>
              <a:pPr>
                <a:defRPr/>
              </a:pPr>
              <a:t>13/06/2011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EB6E0416-DF36-4811-90CC-DF347222EAFB}" type="slidenum">
              <a:rPr lang="es-ES"/>
              <a:pPr>
                <a:defRPr/>
              </a:pPr>
              <a:t>‹Nº›</a:t>
            </a:fld>
            <a:endParaRPr lang="es-ES"/>
          </a:p>
        </p:txBody>
      </p:sp>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1"/>
          </p:nvPr>
        </p:nvSpPr>
        <p:spPr>
          <a:noFill/>
        </p:spPr>
        <p:txBody>
          <a:bodyPr/>
          <a:lstStyle/>
          <a:p>
            <a:fld id="{8519E215-645D-4203-A9D2-C76105EA68E2}" type="datetime1">
              <a:rPr lang="es-ES" smtClean="0"/>
              <a:pPr/>
              <a:t>13/06/2011</a:t>
            </a:fld>
            <a:endParaRPr lang="es-ES" smtClean="0"/>
          </a:p>
        </p:txBody>
      </p:sp>
      <p:sp>
        <p:nvSpPr>
          <p:cNvPr id="29699" name="Rectangle 6"/>
          <p:cNvSpPr>
            <a:spLocks noGrp="1" noChangeArrowheads="1"/>
          </p:cNvSpPr>
          <p:nvPr>
            <p:ph type="ftr" sz="quarter" idx="4"/>
          </p:nvPr>
        </p:nvSpPr>
        <p:spPr>
          <a:noFill/>
        </p:spPr>
        <p:txBody>
          <a:bodyPr/>
          <a:lstStyle/>
          <a:p>
            <a:r>
              <a:rPr lang="es-ES" smtClean="0"/>
              <a:t>Fermentación </a:t>
            </a:r>
          </a:p>
        </p:txBody>
      </p:sp>
      <p:sp>
        <p:nvSpPr>
          <p:cNvPr id="29700" name="Rectangle 7"/>
          <p:cNvSpPr>
            <a:spLocks noGrp="1" noChangeArrowheads="1"/>
          </p:cNvSpPr>
          <p:nvPr>
            <p:ph type="sldNum" sz="quarter" idx="5"/>
          </p:nvPr>
        </p:nvSpPr>
        <p:spPr>
          <a:noFill/>
        </p:spPr>
        <p:txBody>
          <a:bodyPr/>
          <a:lstStyle/>
          <a:p>
            <a:fld id="{8B5EBCF5-A1EE-4038-BFC2-5A65817A0616}" type="slidenum">
              <a:rPr lang="es-ES" smtClean="0"/>
              <a:pPr/>
              <a:t>1</a:t>
            </a:fld>
            <a:endParaRPr lang="es-ES" smtClean="0"/>
          </a:p>
        </p:txBody>
      </p:sp>
      <p:sp>
        <p:nvSpPr>
          <p:cNvPr id="29701" name="Rectangle 1026"/>
          <p:cNvSpPr>
            <a:spLocks noGrp="1" noRot="1" noChangeAspect="1" noChangeArrowheads="1" noTextEdit="1"/>
          </p:cNvSpPr>
          <p:nvPr>
            <p:ph type="sldImg"/>
          </p:nvPr>
        </p:nvSpPr>
        <p:spPr>
          <a:ln/>
        </p:spPr>
      </p:sp>
      <p:sp>
        <p:nvSpPr>
          <p:cNvPr id="29702" name="Rectangle 1027"/>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355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35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68835DD-AB80-4598-A731-8EDED54ABE22}" type="slidenum">
              <a:rPr lang="es-ES"/>
              <a:pPr/>
              <a:t>21</a:t>
            </a:fld>
            <a:endParaRPr lang="es-ES"/>
          </a:p>
        </p:txBody>
      </p:sp>
      <p:sp>
        <p:nvSpPr>
          <p:cNvPr id="23557" name="4 Marcador de pie de página"/>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A1AFC75-6FA8-47DB-951A-684A7F300458}"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898144E-6F4F-47D8-8997-D931DCE70335}"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5F1DF1D-6F41-45DC-956F-86ECC46A9321}"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685800" y="609600"/>
            <a:ext cx="7772400" cy="5486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1954F15E-172A-4AA3-92C6-B048653B016B}"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05C12A4-7FC7-4BC3-BFEF-E5A755A2BD6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7CFC697-849E-4D00-8AE2-93E55F11A035}"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8BB673B-97A3-41DC-8183-203563644FCD}"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8302D9B4-A737-42D6-9360-DF1C307A9E51}"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4A046B64-5956-413F-88C1-B4BC3EB44FE1}"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6C8BC8ED-50D0-45B2-8861-9D3AFDA148B0}"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C79F997B-9BCF-4DC2-A077-CDA4E3C87C4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8CC871D6-644D-4ECC-9B5D-7B71033A0759}"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35BB229-86A6-4843-9239-796C6B78266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aseline="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aseline="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aseline="0"/>
            </a:lvl1pPr>
          </a:lstStyle>
          <a:p>
            <a:pPr>
              <a:defRPr/>
            </a:pPr>
            <a:fld id="{002CEE10-5BDA-41CE-B1EA-119BFA7117D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lienque@ing.uchile.c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838200" y="3276600"/>
            <a:ext cx="7772400" cy="1143000"/>
          </a:xfrm>
        </p:spPr>
        <p:txBody>
          <a:bodyPr/>
          <a:lstStyle/>
          <a:p>
            <a:pPr eaLnBrk="1" hangingPunct="1"/>
            <a:r>
              <a:rPr lang="es-ES" dirty="0" smtClean="0"/>
              <a:t>Diseño de </a:t>
            </a:r>
            <a:r>
              <a:rPr lang="es-ES" dirty="0" err="1" smtClean="0"/>
              <a:t>Bio</a:t>
            </a:r>
            <a:r>
              <a:rPr lang="es-ES" dirty="0" smtClean="0"/>
              <a:t>-reactores</a:t>
            </a:r>
            <a:br>
              <a:rPr lang="es-ES" dirty="0" smtClean="0"/>
            </a:br>
            <a:r>
              <a:rPr lang="es-ES_tradnl" b="1" u="sng" dirty="0" smtClean="0">
                <a:solidFill>
                  <a:schemeClr val="accent2"/>
                </a:solidFill>
                <a:cs typeface="Times New Roman" pitchFamily="18" charset="0"/>
              </a:rPr>
              <a:t>Escalamiento de </a:t>
            </a:r>
            <a:r>
              <a:rPr lang="es-ES_tradnl" b="1" u="sng" dirty="0" err="1" smtClean="0">
                <a:solidFill>
                  <a:schemeClr val="accent2"/>
                </a:solidFill>
                <a:cs typeface="Times New Roman" pitchFamily="18" charset="0"/>
              </a:rPr>
              <a:t>Bioreactores</a:t>
            </a:r>
            <a:r>
              <a:rPr lang="es-ES" dirty="0" smtClean="0"/>
              <a:t/>
            </a:r>
            <a:br>
              <a:rPr lang="es-ES" dirty="0" smtClean="0"/>
            </a:br>
            <a:r>
              <a:rPr lang="es-ES" dirty="0" smtClean="0"/>
              <a:t/>
            </a:r>
            <a:br>
              <a:rPr lang="es-ES" dirty="0" smtClean="0"/>
            </a:br>
            <a:r>
              <a:rPr lang="es-ES" sz="2400" dirty="0" err="1" smtClean="0"/>
              <a:t>M.Elena</a:t>
            </a:r>
            <a:r>
              <a:rPr lang="es-ES" sz="2400" dirty="0" smtClean="0"/>
              <a:t> </a:t>
            </a:r>
            <a:r>
              <a:rPr lang="es-ES" sz="2400" dirty="0" err="1" smtClean="0"/>
              <a:t>Lienqueo</a:t>
            </a:r>
            <a:r>
              <a:rPr lang="es-ES" sz="2400" dirty="0" smtClean="0"/>
              <a:t/>
            </a:r>
            <a:br>
              <a:rPr lang="es-ES" sz="2400" dirty="0" smtClean="0"/>
            </a:br>
            <a:r>
              <a:rPr lang="es-ES" sz="2400" dirty="0" smtClean="0">
                <a:hlinkClick r:id="rId3"/>
              </a:rPr>
              <a:t>mlienque@ing.uchile.cl</a:t>
            </a:r>
            <a:r>
              <a:rPr lang="es-ES" sz="2400" dirty="0" smtClean="0"/>
              <a:t/>
            </a:r>
            <a:br>
              <a:rPr lang="es-ES" sz="2400" dirty="0" smtClean="0"/>
            </a:br>
            <a:endParaRPr lang="es-ES" sz="2400" dirty="0" smtClean="0"/>
          </a:p>
        </p:txBody>
      </p:sp>
      <p:sp>
        <p:nvSpPr>
          <p:cNvPr id="15363" name="Rectangle 3"/>
          <p:cNvSpPr>
            <a:spLocks noGrp="1" noChangeArrowheads="1"/>
          </p:cNvSpPr>
          <p:nvPr>
            <p:ph type="subTitle" idx="1"/>
          </p:nvPr>
        </p:nvSpPr>
        <p:spPr>
          <a:xfrm>
            <a:off x="1371600" y="5791200"/>
            <a:ext cx="6400800" cy="1752600"/>
          </a:xfrm>
        </p:spPr>
        <p:txBody>
          <a:bodyPr/>
          <a:lstStyle/>
          <a:p>
            <a:pPr eaLnBrk="1" hangingPunct="1"/>
            <a:r>
              <a:rPr lang="es-ES" dirty="0" smtClean="0"/>
              <a:t>Fermentación e Ingeniería Metabólica</a:t>
            </a:r>
          </a:p>
        </p:txBody>
      </p:sp>
      <p:pic>
        <p:nvPicPr>
          <p:cNvPr id="15364" name="Picture 5" descr="reaktori"/>
          <p:cNvPicPr>
            <a:picLocks noChangeAspect="1" noChangeArrowheads="1"/>
          </p:cNvPicPr>
          <p:nvPr/>
        </p:nvPicPr>
        <p:blipFill>
          <a:blip r:embed="rId4"/>
          <a:srcRect/>
          <a:stretch>
            <a:fillRect/>
          </a:stretch>
        </p:blipFill>
        <p:spPr bwMode="auto">
          <a:xfrm>
            <a:off x="152400" y="0"/>
            <a:ext cx="2224088"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S_tradnl" b="1" u="sng" smtClean="0">
                <a:cs typeface="Times New Roman" pitchFamily="18" charset="0"/>
              </a:rPr>
              <a:t>Criterios de escalamiento</a:t>
            </a:r>
            <a:r>
              <a:rPr lang="es-ES" smtClean="0">
                <a:cs typeface="Times New Roman" pitchFamily="18" charset="0"/>
              </a:rPr>
              <a:t/>
            </a:r>
            <a:br>
              <a:rPr lang="es-ES" smtClean="0">
                <a:cs typeface="Times New Roman" pitchFamily="18" charset="0"/>
              </a:rPr>
            </a:br>
            <a:endParaRPr lang="es-ES" smtClean="0">
              <a:cs typeface="Times New Roman" pitchFamily="18" charset="0"/>
            </a:endParaRPr>
          </a:p>
        </p:txBody>
      </p:sp>
      <p:sp>
        <p:nvSpPr>
          <p:cNvPr id="29699" name="Rectangle 3"/>
          <p:cNvSpPr>
            <a:spLocks noGrp="1" noChangeArrowheads="1"/>
          </p:cNvSpPr>
          <p:nvPr>
            <p:ph type="body" idx="1"/>
          </p:nvPr>
        </p:nvSpPr>
        <p:spPr>
          <a:xfrm>
            <a:off x="609600" y="1447800"/>
            <a:ext cx="7772400" cy="4114800"/>
          </a:xfrm>
        </p:spPr>
        <p:txBody>
          <a:bodyPr/>
          <a:lstStyle/>
          <a:p>
            <a:pPr eaLnBrk="1" hangingPunct="1">
              <a:lnSpc>
                <a:spcPct val="90000"/>
              </a:lnSpc>
              <a:buFontTx/>
              <a:buNone/>
            </a:pPr>
            <a:r>
              <a:rPr lang="es-ES_tradnl" sz="2800" smtClean="0">
                <a:cs typeface="Times New Roman" pitchFamily="18" charset="0"/>
              </a:rPr>
              <a:t>     1.- Coeficiente de transferencia de oxígeno (kla) =&gt;</a:t>
            </a:r>
            <a:r>
              <a:rPr lang="es-ES_tradnl" sz="2400" smtClean="0">
                <a:solidFill>
                  <a:srgbClr val="FF0000"/>
                </a:solidFill>
                <a:cs typeface="Times New Roman" pitchFamily="18" charset="0"/>
              </a:rPr>
              <a:t>	(kla)</a:t>
            </a:r>
            <a:r>
              <a:rPr lang="es-ES_tradnl" sz="2400" baseline="-30000" smtClean="0">
                <a:solidFill>
                  <a:srgbClr val="FF0000"/>
                </a:solidFill>
                <a:cs typeface="Times New Roman" pitchFamily="18" charset="0"/>
              </a:rPr>
              <a:t> escala1 </a:t>
            </a:r>
            <a:r>
              <a:rPr lang="es-ES_tradnl" sz="2400" smtClean="0">
                <a:solidFill>
                  <a:srgbClr val="FF0000"/>
                </a:solidFill>
                <a:cs typeface="Times New Roman" pitchFamily="18" charset="0"/>
              </a:rPr>
              <a:t>= (kla)</a:t>
            </a:r>
            <a:r>
              <a:rPr lang="es-ES_tradnl" sz="2400" baseline="-30000" smtClean="0">
                <a:solidFill>
                  <a:srgbClr val="FF0000"/>
                </a:solidFill>
                <a:cs typeface="Times New Roman" pitchFamily="18" charset="0"/>
              </a:rPr>
              <a:t> escala2</a:t>
            </a:r>
          </a:p>
          <a:p>
            <a:pPr eaLnBrk="1" hangingPunct="1">
              <a:lnSpc>
                <a:spcPct val="90000"/>
              </a:lnSpc>
              <a:buFontTx/>
              <a:buNone/>
            </a:pPr>
            <a:r>
              <a:rPr lang="es-ES_tradnl" sz="2800" smtClean="0">
                <a:cs typeface="Times New Roman" pitchFamily="18" charset="0"/>
              </a:rPr>
              <a:t>	2.-  Potencia por unidad de volumen (Pg/V) =&gt;		</a:t>
            </a:r>
            <a:r>
              <a:rPr lang="es-ES_tradnl" sz="2400" smtClean="0">
                <a:solidFill>
                  <a:srgbClr val="FF0000"/>
                </a:solidFill>
                <a:cs typeface="Times New Roman" pitchFamily="18" charset="0"/>
              </a:rPr>
              <a:t>(Pg/V)</a:t>
            </a:r>
            <a:r>
              <a:rPr lang="es-ES_tradnl" sz="2400" baseline="-30000" smtClean="0">
                <a:solidFill>
                  <a:srgbClr val="FF0000"/>
                </a:solidFill>
                <a:cs typeface="Times New Roman" pitchFamily="18" charset="0"/>
              </a:rPr>
              <a:t>escala1</a:t>
            </a:r>
            <a:r>
              <a:rPr lang="es-ES_tradnl" sz="2400" smtClean="0">
                <a:solidFill>
                  <a:srgbClr val="FF0000"/>
                </a:solidFill>
                <a:cs typeface="Times New Roman" pitchFamily="18" charset="0"/>
              </a:rPr>
              <a:t>= (Pg/V)</a:t>
            </a:r>
            <a:r>
              <a:rPr lang="es-ES_tradnl" sz="2400" baseline="-30000" smtClean="0">
                <a:solidFill>
                  <a:srgbClr val="FF0000"/>
                </a:solidFill>
                <a:cs typeface="Times New Roman" pitchFamily="18" charset="0"/>
              </a:rPr>
              <a:t>escala 2</a:t>
            </a:r>
          </a:p>
          <a:p>
            <a:pPr eaLnBrk="1" hangingPunct="1">
              <a:lnSpc>
                <a:spcPct val="90000"/>
              </a:lnSpc>
              <a:buFontTx/>
              <a:buNone/>
            </a:pPr>
            <a:r>
              <a:rPr lang="es-ES_tradnl" sz="2400" baseline="-30000" smtClean="0">
                <a:solidFill>
                  <a:schemeClr val="tx2"/>
                </a:solidFill>
                <a:cs typeface="Times New Roman" pitchFamily="18" charset="0"/>
              </a:rPr>
              <a:t>         </a:t>
            </a:r>
            <a:r>
              <a:rPr lang="es-ES_tradnl" sz="2400" smtClean="0">
                <a:solidFill>
                  <a:schemeClr val="tx2"/>
                </a:solidFill>
                <a:cs typeface="Times New Roman" pitchFamily="18" charset="0"/>
              </a:rPr>
              <a:t>3.-</a:t>
            </a:r>
            <a:r>
              <a:rPr lang="es-ES_tradnl" sz="2400" smtClean="0">
                <a:solidFill>
                  <a:srgbClr val="FF0000"/>
                </a:solidFill>
                <a:cs typeface="Times New Roman" pitchFamily="18" charset="0"/>
              </a:rPr>
              <a:t> </a:t>
            </a:r>
            <a:r>
              <a:rPr lang="es-ES_tradnl" sz="2800" smtClean="0">
                <a:cs typeface="Times New Roman" pitchFamily="18" charset="0"/>
              </a:rPr>
              <a:t>Velocidad tangencial de agitación (</a:t>
            </a:r>
            <a:r>
              <a:rPr lang="es-ES_tradnl" sz="2800" smtClean="0">
                <a:latin typeface="Symbol" pitchFamily="18" charset="2"/>
                <a:cs typeface="Times New Roman" pitchFamily="18" charset="0"/>
              </a:rPr>
              <a:t>p</a:t>
            </a:r>
            <a:r>
              <a:rPr lang="es-ES_tradnl" sz="2800" smtClean="0">
                <a:cs typeface="Times New Roman" pitchFamily="18" charset="0"/>
              </a:rPr>
              <a:t> N Di) =&gt;	</a:t>
            </a:r>
            <a:r>
              <a:rPr lang="es-ES_tradnl" sz="2400" smtClean="0">
                <a:solidFill>
                  <a:srgbClr val="FF0000"/>
                </a:solidFill>
                <a:cs typeface="Times New Roman" pitchFamily="18" charset="0"/>
              </a:rPr>
              <a:t>(</a:t>
            </a:r>
            <a:r>
              <a:rPr lang="es-ES_tradnl" sz="2400" smtClean="0">
                <a:solidFill>
                  <a:srgbClr val="FF0000"/>
                </a:solidFill>
                <a:latin typeface="Symbol" pitchFamily="18" charset="2"/>
                <a:cs typeface="Times New Roman" pitchFamily="18" charset="0"/>
              </a:rPr>
              <a:t>p</a:t>
            </a:r>
            <a:r>
              <a:rPr lang="es-ES_tradnl" sz="2400" smtClean="0">
                <a:solidFill>
                  <a:srgbClr val="FF0000"/>
                </a:solidFill>
                <a:cs typeface="Times New Roman" pitchFamily="18" charset="0"/>
              </a:rPr>
              <a:t> N Di)</a:t>
            </a:r>
            <a:r>
              <a:rPr lang="es-ES_tradnl" sz="2400" baseline="-30000" smtClean="0">
                <a:solidFill>
                  <a:srgbClr val="FF0000"/>
                </a:solidFill>
                <a:cs typeface="Times New Roman" pitchFamily="18" charset="0"/>
              </a:rPr>
              <a:t> escala1</a:t>
            </a:r>
            <a:r>
              <a:rPr lang="es-ES_tradnl" sz="2400" smtClean="0">
                <a:solidFill>
                  <a:srgbClr val="FF0000"/>
                </a:solidFill>
                <a:cs typeface="Times New Roman" pitchFamily="18" charset="0"/>
              </a:rPr>
              <a:t>= (</a:t>
            </a:r>
            <a:r>
              <a:rPr lang="es-ES_tradnl" sz="2400" smtClean="0">
                <a:solidFill>
                  <a:srgbClr val="FF0000"/>
                </a:solidFill>
                <a:latin typeface="Symbol" pitchFamily="18" charset="2"/>
                <a:cs typeface="Times New Roman" pitchFamily="18" charset="0"/>
              </a:rPr>
              <a:t>p</a:t>
            </a:r>
            <a:r>
              <a:rPr lang="es-ES_tradnl" sz="2400" smtClean="0">
                <a:solidFill>
                  <a:srgbClr val="FF0000"/>
                </a:solidFill>
                <a:cs typeface="Times New Roman" pitchFamily="18" charset="0"/>
              </a:rPr>
              <a:t> N Di)</a:t>
            </a:r>
            <a:r>
              <a:rPr lang="es-ES_tradnl" sz="2400" baseline="-30000" smtClean="0">
                <a:solidFill>
                  <a:srgbClr val="FF0000"/>
                </a:solidFill>
                <a:cs typeface="Times New Roman" pitchFamily="18" charset="0"/>
              </a:rPr>
              <a:t> escala2</a:t>
            </a:r>
            <a:endParaRPr lang="es-ES" sz="2400" smtClean="0">
              <a:solidFill>
                <a:srgbClr val="FF0000"/>
              </a:solidFill>
              <a:cs typeface="Times New Roman" pitchFamily="18" charset="0"/>
            </a:endParaRPr>
          </a:p>
          <a:p>
            <a:pPr algn="ctr" eaLnBrk="1" hangingPunct="1">
              <a:lnSpc>
                <a:spcPct val="90000"/>
              </a:lnSpc>
              <a:buFontTx/>
              <a:buNone/>
            </a:pPr>
            <a:r>
              <a:rPr lang="es-ES" sz="2400" smtClean="0">
                <a:cs typeface="Times New Roman" pitchFamily="18" charset="0"/>
              </a:rPr>
              <a:t>4.-</a:t>
            </a:r>
            <a:r>
              <a:rPr lang="es-ES" sz="2400" smtClean="0">
                <a:solidFill>
                  <a:srgbClr val="FF0000"/>
                </a:solidFill>
                <a:cs typeface="Times New Roman" pitchFamily="18" charset="0"/>
              </a:rPr>
              <a:t> </a:t>
            </a:r>
            <a:r>
              <a:rPr lang="es-ES_tradnl" sz="2800" smtClean="0">
                <a:cs typeface="Times New Roman" pitchFamily="18" charset="0"/>
              </a:rPr>
              <a:t>  Mantención del N</a:t>
            </a:r>
            <a:r>
              <a:rPr lang="es-ES_tradnl" sz="2800" baseline="-30000" smtClean="0">
                <a:cs typeface="Times New Roman" pitchFamily="18" charset="0"/>
              </a:rPr>
              <a:t>Reynold</a:t>
            </a:r>
            <a:r>
              <a:rPr lang="es-ES_tradnl" sz="2800" smtClean="0">
                <a:cs typeface="Times New Roman" pitchFamily="18" charset="0"/>
              </a:rPr>
              <a:t>  ( N Di</a:t>
            </a:r>
            <a:r>
              <a:rPr lang="es-ES_tradnl" sz="2800" baseline="30000" smtClean="0">
                <a:cs typeface="Times New Roman" pitchFamily="18" charset="0"/>
              </a:rPr>
              <a:t>2</a:t>
            </a:r>
            <a:r>
              <a:rPr lang="es-ES_tradnl" sz="2800" smtClean="0">
                <a:cs typeface="Times New Roman" pitchFamily="18" charset="0"/>
              </a:rPr>
              <a:t> </a:t>
            </a:r>
            <a:r>
              <a:rPr lang="es-ES_tradnl" sz="2800" smtClean="0">
                <a:latin typeface="Symbol" pitchFamily="18" charset="2"/>
                <a:cs typeface="Times New Roman" pitchFamily="18" charset="0"/>
              </a:rPr>
              <a:t>r/m) =&gt;	</a:t>
            </a:r>
          </a:p>
          <a:p>
            <a:pPr eaLnBrk="1" hangingPunct="1">
              <a:lnSpc>
                <a:spcPct val="90000"/>
              </a:lnSpc>
              <a:buFontTx/>
              <a:buNone/>
            </a:pPr>
            <a:r>
              <a:rPr lang="es-ES_tradnl" sz="2400" smtClean="0">
                <a:solidFill>
                  <a:srgbClr val="FF0000"/>
                </a:solidFill>
                <a:cs typeface="Times New Roman" pitchFamily="18" charset="0"/>
              </a:rPr>
              <a:t>		(N Di</a:t>
            </a:r>
            <a:r>
              <a:rPr lang="es-ES_tradnl" sz="2400" baseline="30000" smtClean="0">
                <a:solidFill>
                  <a:srgbClr val="FF0000"/>
                </a:solidFill>
                <a:cs typeface="Times New Roman" pitchFamily="18" charset="0"/>
              </a:rPr>
              <a:t>2</a:t>
            </a:r>
            <a:r>
              <a:rPr lang="es-ES_tradnl" sz="2400" smtClean="0">
                <a:solidFill>
                  <a:srgbClr val="FF0000"/>
                </a:solidFill>
                <a:cs typeface="Times New Roman" pitchFamily="18" charset="0"/>
              </a:rPr>
              <a:t> </a:t>
            </a:r>
            <a:r>
              <a:rPr lang="es-ES_tradnl" sz="2400" smtClean="0">
                <a:solidFill>
                  <a:srgbClr val="FF0000"/>
                </a:solidFill>
                <a:latin typeface="Symbol" pitchFamily="18" charset="2"/>
                <a:cs typeface="Times New Roman" pitchFamily="18" charset="0"/>
              </a:rPr>
              <a:t>r/m)</a:t>
            </a:r>
            <a:r>
              <a:rPr lang="es-ES_tradnl" sz="2400" baseline="-30000" smtClean="0">
                <a:solidFill>
                  <a:srgbClr val="FF0000"/>
                </a:solidFill>
                <a:cs typeface="Times New Roman" pitchFamily="18" charset="0"/>
              </a:rPr>
              <a:t> escala1</a:t>
            </a:r>
            <a:r>
              <a:rPr lang="es-ES_tradnl" sz="2400" smtClean="0">
                <a:solidFill>
                  <a:srgbClr val="FF0000"/>
                </a:solidFill>
                <a:cs typeface="Times New Roman" pitchFamily="18" charset="0"/>
              </a:rPr>
              <a:t> = (N Di</a:t>
            </a:r>
            <a:r>
              <a:rPr lang="es-ES_tradnl" sz="2400" baseline="30000" smtClean="0">
                <a:solidFill>
                  <a:srgbClr val="FF0000"/>
                </a:solidFill>
                <a:cs typeface="Times New Roman" pitchFamily="18" charset="0"/>
              </a:rPr>
              <a:t>2</a:t>
            </a:r>
            <a:r>
              <a:rPr lang="es-ES_tradnl" sz="2400" smtClean="0">
                <a:solidFill>
                  <a:srgbClr val="FF0000"/>
                </a:solidFill>
                <a:cs typeface="Times New Roman" pitchFamily="18" charset="0"/>
              </a:rPr>
              <a:t> </a:t>
            </a:r>
            <a:r>
              <a:rPr lang="es-ES_tradnl" sz="2400" smtClean="0">
                <a:solidFill>
                  <a:srgbClr val="FF0000"/>
                </a:solidFill>
                <a:latin typeface="Symbol" pitchFamily="18" charset="2"/>
                <a:cs typeface="Times New Roman" pitchFamily="18" charset="0"/>
              </a:rPr>
              <a:t>r/m)</a:t>
            </a:r>
            <a:r>
              <a:rPr lang="es-ES_tradnl" sz="2400" baseline="-30000" smtClean="0">
                <a:solidFill>
                  <a:srgbClr val="FF0000"/>
                </a:solidFill>
                <a:cs typeface="Times New Roman" pitchFamily="18" charset="0"/>
              </a:rPr>
              <a:t> escala 2</a:t>
            </a:r>
          </a:p>
          <a:p>
            <a:pPr algn="ctr" eaLnBrk="1" hangingPunct="1">
              <a:lnSpc>
                <a:spcPct val="90000"/>
              </a:lnSpc>
              <a:buFont typeface="Symbol" pitchFamily="18" charset="2"/>
              <a:buNone/>
            </a:pPr>
            <a:r>
              <a:rPr lang="es-ES_tradnl" sz="2800" smtClean="0">
                <a:cs typeface="Times New Roman" pitchFamily="18" charset="0"/>
              </a:rPr>
              <a:t>5.-Velocidad de Bombeo de airea  (F/V) =&gt;  </a:t>
            </a:r>
          </a:p>
          <a:p>
            <a:pPr eaLnBrk="1" hangingPunct="1">
              <a:lnSpc>
                <a:spcPct val="90000"/>
              </a:lnSpc>
              <a:buFont typeface="Symbol" pitchFamily="18" charset="2"/>
              <a:buNone/>
            </a:pPr>
            <a:r>
              <a:rPr lang="es-ES_tradnl" sz="2800" smtClean="0">
                <a:cs typeface="Times New Roman" pitchFamily="18" charset="0"/>
              </a:rPr>
              <a:t>		</a:t>
            </a:r>
            <a:r>
              <a:rPr lang="es-ES_tradnl" sz="2400" smtClean="0">
                <a:solidFill>
                  <a:srgbClr val="FF0000"/>
                </a:solidFill>
                <a:cs typeface="Times New Roman" pitchFamily="18" charset="0"/>
              </a:rPr>
              <a:t>(F/V) </a:t>
            </a:r>
            <a:r>
              <a:rPr lang="es-ES_tradnl" sz="2400" baseline="-30000" smtClean="0">
                <a:solidFill>
                  <a:srgbClr val="FF0000"/>
                </a:solidFill>
                <a:cs typeface="Times New Roman" pitchFamily="18" charset="0"/>
              </a:rPr>
              <a:t>escala1</a:t>
            </a:r>
            <a:r>
              <a:rPr lang="es-ES_tradnl" sz="2400" smtClean="0">
                <a:solidFill>
                  <a:srgbClr val="FF0000"/>
                </a:solidFill>
                <a:cs typeface="Times New Roman" pitchFamily="18" charset="0"/>
              </a:rPr>
              <a:t>  = (F/V) </a:t>
            </a:r>
            <a:r>
              <a:rPr lang="es-ES_tradnl" sz="2400" baseline="-30000" smtClean="0">
                <a:solidFill>
                  <a:srgbClr val="FF0000"/>
                </a:solidFill>
                <a:cs typeface="Times New Roman" pitchFamily="18" charset="0"/>
              </a:rPr>
              <a:t>escala2</a:t>
            </a:r>
            <a:endParaRPr lang="es-ES" sz="2400" smtClean="0">
              <a:solidFill>
                <a:srgbClr val="FF0000"/>
              </a:solidFill>
              <a:cs typeface="Times New Roman" pitchFamily="18" charset="0"/>
            </a:endParaRPr>
          </a:p>
          <a:p>
            <a:pPr algn="just" eaLnBrk="1" hangingPunct="1">
              <a:lnSpc>
                <a:spcPct val="90000"/>
              </a:lnSpc>
              <a:buFontTx/>
              <a:buNone/>
            </a:pPr>
            <a:r>
              <a:rPr lang="es-ES_tradnl" sz="2800" smtClean="0">
                <a:cs typeface="Times New Roman" pitchFamily="18" charset="0"/>
              </a:rPr>
              <a:t> </a:t>
            </a:r>
            <a:endParaRPr lang="es-ES" sz="2800" smtClean="0">
              <a:cs typeface="Times New Roman" pitchFamily="18" charset="0"/>
            </a:endParaRPr>
          </a:p>
        </p:txBody>
      </p:sp>
      <p:sp>
        <p:nvSpPr>
          <p:cNvPr id="12292" name="3 Marcador de número de diapositiva"/>
          <p:cNvSpPr>
            <a:spLocks noGrp="1"/>
          </p:cNvSpPr>
          <p:nvPr>
            <p:ph type="sldNum" sz="quarter" idx="12"/>
          </p:nvPr>
        </p:nvSpPr>
        <p:spPr>
          <a:noFill/>
        </p:spPr>
        <p:txBody>
          <a:bodyPr/>
          <a:lstStyle/>
          <a:p>
            <a:fld id="{29B7F118-2524-4980-97FE-EFF392DE52B4}" type="slidenum">
              <a:rPr lang="es-ES" smtClean="0"/>
              <a:pPr/>
              <a:t>10</a:t>
            </a:fld>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96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96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96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969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96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09600" y="0"/>
            <a:ext cx="7772400" cy="1143000"/>
          </a:xfrm>
        </p:spPr>
        <p:txBody>
          <a:bodyPr/>
          <a:lstStyle/>
          <a:p>
            <a:pPr eaLnBrk="1" hangingPunct="1"/>
            <a:r>
              <a:rPr lang="es-ES_tradnl" sz="3200" b="1" smtClean="0">
                <a:solidFill>
                  <a:srgbClr val="FF0000"/>
                </a:solidFill>
                <a:cs typeface="Times New Roman" pitchFamily="18" charset="0"/>
              </a:rPr>
              <a:t>1.- Coeficiente de transferencia de O</a:t>
            </a:r>
            <a:r>
              <a:rPr lang="es-ES_tradnl" sz="3200" b="1" baseline="-30000" smtClean="0">
                <a:solidFill>
                  <a:srgbClr val="FF0000"/>
                </a:solidFill>
                <a:cs typeface="Times New Roman" pitchFamily="18" charset="0"/>
              </a:rPr>
              <a:t>2</a:t>
            </a:r>
            <a:r>
              <a:rPr lang="es-ES_tradnl" sz="3200" b="1" smtClean="0">
                <a:solidFill>
                  <a:srgbClr val="FF0000"/>
                </a:solidFill>
                <a:cs typeface="Times New Roman" pitchFamily="18" charset="0"/>
              </a:rPr>
              <a:t>, (k</a:t>
            </a:r>
            <a:r>
              <a:rPr lang="es-ES_tradnl" sz="3200" b="1" baseline="-30000" smtClean="0">
                <a:solidFill>
                  <a:srgbClr val="FF0000"/>
                </a:solidFill>
                <a:cs typeface="Times New Roman" pitchFamily="18" charset="0"/>
              </a:rPr>
              <a:t>L</a:t>
            </a:r>
            <a:r>
              <a:rPr lang="es-ES_tradnl" sz="3200" b="1" smtClean="0">
                <a:solidFill>
                  <a:srgbClr val="FF0000"/>
                </a:solidFill>
                <a:cs typeface="Times New Roman" pitchFamily="18" charset="0"/>
              </a:rPr>
              <a:t>a)</a:t>
            </a:r>
            <a:endParaRPr lang="es-ES" sz="3200" b="1" smtClean="0">
              <a:solidFill>
                <a:srgbClr val="FF0000"/>
              </a:solidFill>
              <a:cs typeface="Times New Roman" pitchFamily="18" charset="0"/>
            </a:endParaRPr>
          </a:p>
        </p:txBody>
      </p:sp>
      <p:sp>
        <p:nvSpPr>
          <p:cNvPr id="2052" name="Rectangle 3"/>
          <p:cNvSpPr>
            <a:spLocks noGrp="1" noChangeArrowheads="1"/>
          </p:cNvSpPr>
          <p:nvPr>
            <p:ph type="body" idx="1"/>
          </p:nvPr>
        </p:nvSpPr>
        <p:spPr>
          <a:xfrm>
            <a:off x="381000" y="1219200"/>
            <a:ext cx="7772400" cy="4114800"/>
          </a:xfrm>
        </p:spPr>
        <p:txBody>
          <a:bodyPr/>
          <a:lstStyle/>
          <a:p>
            <a:pPr algn="just" eaLnBrk="1" hangingPunct="1"/>
            <a:r>
              <a:rPr lang="es-ES_tradnl" sz="2800" smtClean="0">
                <a:cs typeface="Times New Roman" pitchFamily="18" charset="0"/>
              </a:rPr>
              <a:t>Si lo más importante es mantener el nivel de transferencia  de oxígeno en el cultivo, se debe considerar este criterio. </a:t>
            </a:r>
          </a:p>
          <a:p>
            <a:pPr algn="just" eaLnBrk="1" hangingPunct="1"/>
            <a:r>
              <a:rPr lang="es-ES_tradnl" sz="2800" smtClean="0">
                <a:cs typeface="Times New Roman" pitchFamily="18" charset="0"/>
              </a:rPr>
              <a:t>Se puede aplicar otro criterio, pero </a:t>
            </a:r>
            <a:r>
              <a:rPr lang="es-ES_tradnl" sz="2800" u="sng" smtClean="0">
                <a:solidFill>
                  <a:srgbClr val="FF0000"/>
                </a:solidFill>
                <a:cs typeface="Times New Roman" pitchFamily="18" charset="0"/>
              </a:rPr>
              <a:t>se puede no estar operando a un adecuado coeficiente de transferencia dado</a:t>
            </a:r>
            <a:r>
              <a:rPr lang="es-ES_tradnl" sz="2800" smtClean="0">
                <a:cs typeface="Times New Roman" pitchFamily="18" charset="0"/>
              </a:rPr>
              <a:t> ,en ese caso el oxígeno pasaría a ser el reactivo limite. </a:t>
            </a:r>
          </a:p>
          <a:p>
            <a:pPr algn="just" eaLnBrk="1" hangingPunct="1"/>
            <a:r>
              <a:rPr lang="es-ES_tradnl" sz="2800" smtClean="0">
                <a:cs typeface="Times New Roman" pitchFamily="18" charset="0"/>
              </a:rPr>
              <a:t> Este criterio puede llegar a ser difícil de mantener.</a:t>
            </a:r>
            <a:endParaRPr lang="es-ES" sz="2800" smtClean="0">
              <a:cs typeface="Times New Roman" pitchFamily="18" charset="0"/>
            </a:endParaRPr>
          </a:p>
        </p:txBody>
      </p:sp>
      <p:sp>
        <p:nvSpPr>
          <p:cNvPr id="2053" name="Text Box 4"/>
          <p:cNvSpPr txBox="1">
            <a:spLocks noChangeArrowheads="1"/>
          </p:cNvSpPr>
          <p:nvPr/>
        </p:nvSpPr>
        <p:spPr bwMode="auto">
          <a:xfrm>
            <a:off x="838200" y="5410200"/>
            <a:ext cx="5791200" cy="336550"/>
          </a:xfrm>
          <a:prstGeom prst="rect">
            <a:avLst/>
          </a:prstGeom>
          <a:noFill/>
          <a:ln w="9525">
            <a:noFill/>
            <a:miter lim="800000"/>
            <a:headEnd/>
            <a:tailEnd/>
          </a:ln>
        </p:spPr>
        <p:txBody>
          <a:bodyPr>
            <a:spAutoFit/>
          </a:bodyPr>
          <a:lstStyle/>
          <a:p>
            <a:endParaRPr lang="es-ES_tradnl"/>
          </a:p>
        </p:txBody>
      </p:sp>
      <p:graphicFrame>
        <p:nvGraphicFramePr>
          <p:cNvPr id="48128" name="Object 0"/>
          <p:cNvGraphicFramePr>
            <a:graphicFrameLocks noChangeAspect="1"/>
          </p:cNvGraphicFramePr>
          <p:nvPr/>
        </p:nvGraphicFramePr>
        <p:xfrm>
          <a:off x="1676400" y="5334000"/>
          <a:ext cx="5957888" cy="1101725"/>
        </p:xfrm>
        <a:graphic>
          <a:graphicData uri="http://schemas.openxmlformats.org/presentationml/2006/ole">
            <p:oleObj spid="_x0000_s2050" name="Ecuación" r:id="rId3" imgW="3301920" imgH="609480" progId="Equation.3">
              <p:embed/>
            </p:oleObj>
          </a:graphicData>
        </a:graphic>
      </p:graphicFrame>
      <p:sp>
        <p:nvSpPr>
          <p:cNvPr id="2054" name="5 Marcador de número de diapositiva"/>
          <p:cNvSpPr>
            <a:spLocks noGrp="1"/>
          </p:cNvSpPr>
          <p:nvPr>
            <p:ph type="sldNum" sz="quarter" idx="12"/>
          </p:nvPr>
        </p:nvSpPr>
        <p:spPr>
          <a:noFill/>
        </p:spPr>
        <p:txBody>
          <a:bodyPr/>
          <a:lstStyle/>
          <a:p>
            <a:fld id="{621FB622-61EC-49B6-874C-6461A0F07BD6}" type="slidenum">
              <a:rPr lang="es-ES" smtClean="0"/>
              <a:pPr/>
              <a:t>11</a:t>
            </a:fld>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8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533400" y="533400"/>
            <a:ext cx="8153400" cy="2808288"/>
          </a:xfrm>
          <a:prstGeom prst="rect">
            <a:avLst/>
          </a:prstGeom>
          <a:noFill/>
          <a:ln w="9525">
            <a:noFill/>
            <a:miter lim="800000"/>
            <a:headEnd/>
            <a:tailEnd/>
          </a:ln>
        </p:spPr>
        <p:txBody>
          <a:bodyPr>
            <a:spAutoFit/>
          </a:bodyPr>
          <a:lstStyle/>
          <a:p>
            <a:pPr algn="just">
              <a:lnSpc>
                <a:spcPct val="90000"/>
              </a:lnSpc>
              <a:spcBef>
                <a:spcPct val="20000"/>
              </a:spcBef>
            </a:pPr>
            <a:r>
              <a:rPr lang="es-ES_tradnl" sz="2800" baseline="0">
                <a:cs typeface="Times New Roman" pitchFamily="18" charset="0"/>
              </a:rPr>
              <a:t>Los pasos a seguir son:</a:t>
            </a:r>
          </a:p>
          <a:p>
            <a:pPr algn="just">
              <a:lnSpc>
                <a:spcPct val="90000"/>
              </a:lnSpc>
              <a:spcBef>
                <a:spcPct val="20000"/>
              </a:spcBef>
            </a:pPr>
            <a:endParaRPr lang="es-ES" sz="2800" baseline="0">
              <a:cs typeface="Times New Roman" pitchFamily="18" charset="0"/>
            </a:endParaRPr>
          </a:p>
          <a:p>
            <a:pPr algn="just">
              <a:lnSpc>
                <a:spcPct val="90000"/>
              </a:lnSpc>
              <a:spcBef>
                <a:spcPct val="20000"/>
              </a:spcBef>
            </a:pPr>
            <a:r>
              <a:rPr lang="es-ES_tradnl" baseline="0">
                <a:cs typeface="Times New Roman" pitchFamily="18" charset="0"/>
              </a:rPr>
              <a:t>a)      Determinar </a:t>
            </a:r>
            <a:r>
              <a:rPr lang="es-ES_tradnl" baseline="0">
                <a:solidFill>
                  <a:srgbClr val="FF0000"/>
                </a:solidFill>
                <a:cs typeface="Times New Roman" pitchFamily="18" charset="0"/>
              </a:rPr>
              <a:t>k</a:t>
            </a:r>
            <a:r>
              <a:rPr lang="es-ES_tradnl" baseline="-30000">
                <a:solidFill>
                  <a:srgbClr val="FF0000"/>
                </a:solidFill>
                <a:cs typeface="Times New Roman" pitchFamily="18" charset="0"/>
              </a:rPr>
              <a:t>L</a:t>
            </a:r>
            <a:r>
              <a:rPr lang="es-ES_tradnl" baseline="0">
                <a:solidFill>
                  <a:srgbClr val="FF0000"/>
                </a:solidFill>
                <a:cs typeface="Times New Roman" pitchFamily="18" charset="0"/>
              </a:rPr>
              <a:t>a</a:t>
            </a:r>
            <a:r>
              <a:rPr lang="es-ES_tradnl" baseline="0">
                <a:cs typeface="Times New Roman" pitchFamily="18" charset="0"/>
              </a:rPr>
              <a:t> óptimo desde experimentos a nivel de piloto (k</a:t>
            </a:r>
            <a:r>
              <a:rPr lang="es-ES_tradnl" baseline="-30000">
                <a:cs typeface="Times New Roman" pitchFamily="18" charset="0"/>
              </a:rPr>
              <a:t>L</a:t>
            </a:r>
            <a:r>
              <a:rPr lang="es-ES_tradnl" baseline="0">
                <a:cs typeface="Times New Roman" pitchFamily="18" charset="0"/>
              </a:rPr>
              <a:t>a debe medirse o estimarse)</a:t>
            </a:r>
          </a:p>
          <a:p>
            <a:pPr algn="just">
              <a:lnSpc>
                <a:spcPct val="90000"/>
              </a:lnSpc>
              <a:spcBef>
                <a:spcPct val="20000"/>
              </a:spcBef>
            </a:pPr>
            <a:endParaRPr lang="es-ES_tradnl" baseline="0">
              <a:cs typeface="Times New Roman" pitchFamily="18" charset="0"/>
            </a:endParaRPr>
          </a:p>
          <a:p>
            <a:pPr algn="just">
              <a:lnSpc>
                <a:spcPct val="90000"/>
              </a:lnSpc>
              <a:spcBef>
                <a:spcPct val="20000"/>
              </a:spcBef>
            </a:pPr>
            <a:r>
              <a:rPr lang="es-ES_tradnl" baseline="0">
                <a:cs typeface="Times New Roman" pitchFamily="18" charset="0"/>
              </a:rPr>
              <a:t>b)      Relacionar k</a:t>
            </a:r>
            <a:r>
              <a:rPr lang="es-ES_tradnl" baseline="-30000">
                <a:cs typeface="Times New Roman" pitchFamily="18" charset="0"/>
              </a:rPr>
              <a:t>L</a:t>
            </a:r>
            <a:r>
              <a:rPr lang="es-ES_tradnl" baseline="0">
                <a:cs typeface="Times New Roman" pitchFamily="18" charset="0"/>
              </a:rPr>
              <a:t>a con variables de diseño de la escala a la cual se desea escalar</a:t>
            </a:r>
            <a:endParaRPr lang="es-ES" baseline="0">
              <a:cs typeface="Times New Roman" pitchFamily="18" charset="0"/>
            </a:endParaRPr>
          </a:p>
        </p:txBody>
      </p:sp>
      <p:graphicFrame>
        <p:nvGraphicFramePr>
          <p:cNvPr id="3074" name="Object 3"/>
          <p:cNvGraphicFramePr>
            <a:graphicFrameLocks noChangeAspect="1"/>
          </p:cNvGraphicFramePr>
          <p:nvPr/>
        </p:nvGraphicFramePr>
        <p:xfrm>
          <a:off x="3886200" y="3429000"/>
          <a:ext cx="4648200" cy="2768600"/>
        </p:xfrm>
        <a:graphic>
          <a:graphicData uri="http://schemas.openxmlformats.org/presentationml/2006/ole">
            <p:oleObj spid="_x0000_s3074" name="Imagen de mapa de bits" r:id="rId3" imgW="2591162" imgH="1542857" progId="Paint.Picture">
              <p:embed/>
            </p:oleObj>
          </a:graphicData>
        </a:graphic>
      </p:graphicFrame>
      <p:sp>
        <p:nvSpPr>
          <p:cNvPr id="3076" name="Rectangle 4"/>
          <p:cNvSpPr>
            <a:spLocks noChangeArrowheads="1"/>
          </p:cNvSpPr>
          <p:nvPr/>
        </p:nvSpPr>
        <p:spPr bwMode="auto">
          <a:xfrm>
            <a:off x="762000" y="4419600"/>
            <a:ext cx="2933700" cy="420688"/>
          </a:xfrm>
          <a:prstGeom prst="rect">
            <a:avLst/>
          </a:prstGeom>
          <a:noFill/>
          <a:ln w="9525">
            <a:noFill/>
            <a:miter lim="800000"/>
            <a:headEnd/>
            <a:tailEnd/>
          </a:ln>
        </p:spPr>
        <p:txBody>
          <a:bodyPr wrap="none">
            <a:spAutoFit/>
          </a:bodyPr>
          <a:lstStyle/>
          <a:p>
            <a:pPr>
              <a:lnSpc>
                <a:spcPct val="90000"/>
              </a:lnSpc>
              <a:spcBef>
                <a:spcPct val="20000"/>
              </a:spcBef>
            </a:pPr>
            <a:r>
              <a:rPr lang="es-ES_tradnl" baseline="0">
                <a:solidFill>
                  <a:srgbClr val="FF0000"/>
                </a:solidFill>
                <a:cs typeface="Times New Roman" pitchFamily="18" charset="0"/>
              </a:rPr>
              <a:t>(kla)</a:t>
            </a:r>
            <a:r>
              <a:rPr lang="es-ES_tradnl" baseline="-30000">
                <a:solidFill>
                  <a:srgbClr val="FF0000"/>
                </a:solidFill>
                <a:cs typeface="Times New Roman" pitchFamily="18" charset="0"/>
              </a:rPr>
              <a:t> escala1 </a:t>
            </a:r>
            <a:r>
              <a:rPr lang="es-ES_tradnl" baseline="0">
                <a:solidFill>
                  <a:srgbClr val="FF0000"/>
                </a:solidFill>
                <a:cs typeface="Times New Roman" pitchFamily="18" charset="0"/>
              </a:rPr>
              <a:t>= (kla)</a:t>
            </a:r>
            <a:r>
              <a:rPr lang="es-ES_tradnl" baseline="-30000">
                <a:solidFill>
                  <a:srgbClr val="FF0000"/>
                </a:solidFill>
                <a:cs typeface="Times New Roman" pitchFamily="18" charset="0"/>
              </a:rPr>
              <a:t> escala2</a:t>
            </a:r>
          </a:p>
        </p:txBody>
      </p:sp>
      <p:sp>
        <p:nvSpPr>
          <p:cNvPr id="3077" name="4 Marcador de número de diapositiva"/>
          <p:cNvSpPr>
            <a:spLocks noGrp="1"/>
          </p:cNvSpPr>
          <p:nvPr>
            <p:ph type="sldNum" sz="quarter" idx="12"/>
          </p:nvPr>
        </p:nvSpPr>
        <p:spPr>
          <a:noFill/>
        </p:spPr>
        <p:txBody>
          <a:bodyPr/>
          <a:lstStyle/>
          <a:p>
            <a:fld id="{130E18D3-EE27-4ECF-8ED2-DBCBEA16C67F}" type="slidenum">
              <a:rPr lang="es-ES" smtClean="0"/>
              <a:pPr/>
              <a:t>12</a:t>
            </a:fld>
            <a:endParaRPr lang="es-E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33400" y="762000"/>
            <a:ext cx="8077200" cy="5121275"/>
          </a:xfrm>
          <a:prstGeom prst="rect">
            <a:avLst/>
          </a:prstGeom>
          <a:noFill/>
          <a:ln w="9525">
            <a:noFill/>
            <a:miter lim="800000"/>
            <a:headEnd/>
            <a:tailEnd/>
          </a:ln>
        </p:spPr>
        <p:txBody>
          <a:bodyPr>
            <a:spAutoFit/>
          </a:bodyPr>
          <a:lstStyle/>
          <a:p>
            <a:pPr algn="ctr">
              <a:spcBef>
                <a:spcPct val="50000"/>
              </a:spcBef>
            </a:pPr>
            <a:r>
              <a:rPr lang="es-ES_tradnl" sz="2000" u="sng" baseline="0">
                <a:solidFill>
                  <a:srgbClr val="FF0000"/>
                </a:solidFill>
                <a:cs typeface="Times New Roman" pitchFamily="18" charset="0"/>
              </a:rPr>
              <a:t>Correlaciones para el coeficiente volumétrico de transferencia de masa y las variables de diseño</a:t>
            </a:r>
            <a:endParaRPr lang="es-ES" sz="2000" u="sng" baseline="0">
              <a:solidFill>
                <a:srgbClr val="FF0000"/>
              </a:solidFill>
              <a:cs typeface="Times New Roman" pitchFamily="18" charset="0"/>
            </a:endParaRPr>
          </a:p>
          <a:p>
            <a:pPr algn="just">
              <a:spcBef>
                <a:spcPct val="50000"/>
              </a:spcBef>
            </a:pPr>
            <a:r>
              <a:rPr lang="es-ES_tradnl" sz="2000" baseline="0">
                <a:cs typeface="Times New Roman" pitchFamily="18" charset="0"/>
              </a:rPr>
              <a:t> </a:t>
            </a:r>
            <a:r>
              <a:rPr lang="es-ES" sz="2000" b="1" baseline="0">
                <a:cs typeface="Times New Roman" pitchFamily="18" charset="0"/>
              </a:rPr>
              <a:t>i)	k</a:t>
            </a:r>
            <a:r>
              <a:rPr lang="es-ES" sz="2000" b="1">
                <a:cs typeface="Times New Roman" pitchFamily="18" charset="0"/>
              </a:rPr>
              <a:t>L</a:t>
            </a:r>
            <a:r>
              <a:rPr lang="es-ES" sz="2000" b="1" baseline="0">
                <a:cs typeface="Times New Roman" pitchFamily="18" charset="0"/>
              </a:rPr>
              <a:t>a  =  cte ( </a:t>
            </a:r>
            <a:r>
              <a:rPr lang="es-ES" sz="2000" b="1" baseline="0">
                <a:latin typeface="Symbol" pitchFamily="18" charset="2"/>
                <a:cs typeface="Times New Roman" pitchFamily="18" charset="0"/>
              </a:rPr>
              <a:t>a + d </a:t>
            </a:r>
            <a:r>
              <a:rPr lang="es-ES" sz="2000" b="1" baseline="0">
                <a:cs typeface="Times New Roman" pitchFamily="18" charset="0"/>
              </a:rPr>
              <a:t> N</a:t>
            </a:r>
            <a:r>
              <a:rPr lang="es-ES" sz="2000" b="1">
                <a:cs typeface="Times New Roman" pitchFamily="18" charset="0"/>
              </a:rPr>
              <a:t>impeler</a:t>
            </a:r>
            <a:r>
              <a:rPr lang="es-ES" sz="2000" b="1" baseline="0">
                <a:cs typeface="Times New Roman" pitchFamily="18" charset="0"/>
              </a:rPr>
              <a:t>) ( Pg /V )</a:t>
            </a:r>
            <a:r>
              <a:rPr lang="es-ES" sz="2000" b="1" baseline="30000">
                <a:cs typeface="Times New Roman" pitchFamily="18" charset="0"/>
              </a:rPr>
              <a:t>d</a:t>
            </a:r>
            <a:r>
              <a:rPr lang="es-ES" sz="2000" b="1" baseline="0">
                <a:cs typeface="Times New Roman" pitchFamily="18" charset="0"/>
              </a:rPr>
              <a:t>    v</a:t>
            </a:r>
            <a:r>
              <a:rPr lang="es-ES" sz="2000" b="1">
                <a:cs typeface="Times New Roman" pitchFamily="18" charset="0"/>
              </a:rPr>
              <a:t>s</a:t>
            </a:r>
            <a:r>
              <a:rPr lang="es-ES" sz="2000" b="1" baseline="30000">
                <a:cs typeface="Times New Roman" pitchFamily="18" charset="0"/>
              </a:rPr>
              <a:t>b</a:t>
            </a:r>
            <a:r>
              <a:rPr lang="es-ES" sz="2000" b="1" baseline="0">
                <a:cs typeface="Times New Roman" pitchFamily="18" charset="0"/>
              </a:rPr>
              <a:t>  N</a:t>
            </a:r>
            <a:r>
              <a:rPr lang="es-ES" sz="2000" b="1" baseline="30000">
                <a:cs typeface="Times New Roman" pitchFamily="18" charset="0"/>
              </a:rPr>
              <a:t>c</a:t>
            </a:r>
            <a:endParaRPr lang="es-ES" sz="2000" baseline="0">
              <a:cs typeface="Times New Roman" pitchFamily="18" charset="0"/>
            </a:endParaRPr>
          </a:p>
          <a:p>
            <a:pPr algn="just">
              <a:spcBef>
                <a:spcPct val="50000"/>
              </a:spcBef>
            </a:pPr>
            <a:r>
              <a:rPr lang="es-ES_tradnl" sz="2000" baseline="0">
                <a:cs typeface="Times New Roman" pitchFamily="18" charset="0"/>
              </a:rPr>
              <a:t>Donde </a:t>
            </a:r>
          </a:p>
          <a:p>
            <a:pPr algn="just">
              <a:spcBef>
                <a:spcPct val="50000"/>
              </a:spcBef>
            </a:pPr>
            <a:r>
              <a:rPr lang="es-ES_tradnl" sz="2000" baseline="0">
                <a:cs typeface="Times New Roman" pitchFamily="18" charset="0"/>
              </a:rPr>
              <a:t>Pg/V: Potencia por unidad de volumen	</a:t>
            </a:r>
          </a:p>
          <a:p>
            <a:pPr algn="just">
              <a:spcBef>
                <a:spcPct val="50000"/>
              </a:spcBef>
            </a:pPr>
            <a:r>
              <a:rPr lang="es-ES" sz="2000" baseline="0">
                <a:cs typeface="Times New Roman" pitchFamily="18" charset="0"/>
              </a:rPr>
              <a:t>v</a:t>
            </a:r>
            <a:r>
              <a:rPr lang="es-ES" sz="2000">
                <a:cs typeface="Times New Roman" pitchFamily="18" charset="0"/>
              </a:rPr>
              <a:t>s</a:t>
            </a:r>
            <a:r>
              <a:rPr lang="es-ES" sz="2000" baseline="0">
                <a:cs typeface="Times New Roman" pitchFamily="18" charset="0"/>
              </a:rPr>
              <a:t> : Velocidad del aire a través del estanque vacío</a:t>
            </a:r>
          </a:p>
          <a:p>
            <a:pPr algn="just">
              <a:spcBef>
                <a:spcPct val="50000"/>
              </a:spcBef>
            </a:pPr>
            <a:r>
              <a:rPr lang="es-ES" sz="2000" baseline="0">
                <a:cs typeface="Times New Roman" pitchFamily="18" charset="0"/>
              </a:rPr>
              <a:t>N</a:t>
            </a:r>
            <a:r>
              <a:rPr lang="es-ES" sz="2000">
                <a:cs typeface="Times New Roman" pitchFamily="18" charset="0"/>
              </a:rPr>
              <a:t>impeler</a:t>
            </a:r>
            <a:r>
              <a:rPr lang="es-ES" sz="2000" baseline="0">
                <a:cs typeface="Times New Roman" pitchFamily="18" charset="0"/>
              </a:rPr>
              <a:t>: Número de agitadores</a:t>
            </a:r>
          </a:p>
          <a:p>
            <a:pPr algn="just">
              <a:spcBef>
                <a:spcPct val="50000"/>
              </a:spcBef>
            </a:pPr>
            <a:r>
              <a:rPr lang="es-ES" sz="2000" baseline="0">
                <a:cs typeface="Times New Roman" pitchFamily="18" charset="0"/>
              </a:rPr>
              <a:t>N: Velocidad de agitación</a:t>
            </a:r>
            <a:endParaRPr lang="es-ES_tradnl" sz="2000" baseline="0">
              <a:cs typeface="Times New Roman" pitchFamily="18" charset="0"/>
            </a:endParaRPr>
          </a:p>
          <a:p>
            <a:pPr algn="just">
              <a:spcBef>
                <a:spcPct val="50000"/>
              </a:spcBef>
            </a:pPr>
            <a:r>
              <a:rPr lang="es-ES_tradnl" sz="2000" baseline="0">
                <a:cs typeface="Times New Roman" pitchFamily="18" charset="0"/>
              </a:rPr>
              <a:t>cte,</a:t>
            </a:r>
            <a:r>
              <a:rPr lang="es-ES_tradnl" sz="2000" baseline="0">
                <a:latin typeface="Symbol" pitchFamily="18" charset="2"/>
                <a:cs typeface="Times New Roman" pitchFamily="18" charset="0"/>
              </a:rPr>
              <a:t>a,d,</a:t>
            </a:r>
            <a:r>
              <a:rPr lang="es-ES_tradnl" sz="2000" baseline="0">
                <a:cs typeface="Times New Roman" pitchFamily="18" charset="0"/>
              </a:rPr>
              <a:t> b,c,d: Constantes que dependen del sistema</a:t>
            </a:r>
            <a:endParaRPr lang="es-ES" sz="2000" baseline="0">
              <a:cs typeface="Times New Roman" pitchFamily="18" charset="0"/>
            </a:endParaRPr>
          </a:p>
          <a:p>
            <a:pPr algn="just">
              <a:spcBef>
                <a:spcPct val="50000"/>
              </a:spcBef>
            </a:pPr>
            <a:r>
              <a:rPr lang="es-ES_tradnl" sz="2000" baseline="0">
                <a:cs typeface="Times New Roman" pitchFamily="18" charset="0"/>
              </a:rPr>
              <a:t> </a:t>
            </a:r>
            <a:endParaRPr lang="es-ES" sz="2000" baseline="0">
              <a:cs typeface="Times New Roman" pitchFamily="18" charset="0"/>
            </a:endParaRPr>
          </a:p>
          <a:p>
            <a:pPr>
              <a:spcBef>
                <a:spcPct val="50000"/>
              </a:spcBef>
            </a:pPr>
            <a:r>
              <a:rPr lang="es-ES" sz="2000" baseline="0">
                <a:cs typeface="Times New Roman" pitchFamily="18" charset="0"/>
              </a:rPr>
              <a:t>De esta correlación se pueden determinar las variables de operación </a:t>
            </a:r>
            <a:r>
              <a:rPr lang="es-ES_tradnl" sz="2000" baseline="0">
                <a:cs typeface="Times New Roman" pitchFamily="18" charset="0"/>
              </a:rPr>
              <a:t>Pg, v</a:t>
            </a:r>
            <a:r>
              <a:rPr lang="es-ES_tradnl" sz="2000">
                <a:cs typeface="Times New Roman" pitchFamily="18" charset="0"/>
              </a:rPr>
              <a:t>s</a:t>
            </a:r>
            <a:r>
              <a:rPr lang="es-ES_tradnl" sz="2000" baseline="0">
                <a:cs typeface="Times New Roman" pitchFamily="18" charset="0"/>
              </a:rPr>
              <a:t>,N</a:t>
            </a:r>
            <a:r>
              <a:rPr lang="es-ES_tradnl" sz="2000">
                <a:cs typeface="Times New Roman" pitchFamily="18" charset="0"/>
              </a:rPr>
              <a:t>impeler </a:t>
            </a:r>
            <a:r>
              <a:rPr lang="es-ES_tradnl" sz="2000" baseline="0">
                <a:cs typeface="Times New Roman" pitchFamily="18" charset="0"/>
              </a:rPr>
              <a:t>y N.</a:t>
            </a:r>
            <a:r>
              <a:rPr lang="es-ES_tradnl">
                <a:cs typeface="Times New Roman" pitchFamily="18" charset="0"/>
              </a:rPr>
              <a:t> </a:t>
            </a:r>
            <a:endParaRPr lang="es-ES">
              <a:cs typeface="Times New Roman" pitchFamily="18" charset="0"/>
            </a:endParaRPr>
          </a:p>
        </p:txBody>
      </p:sp>
      <p:sp>
        <p:nvSpPr>
          <p:cNvPr id="13315" name="2 Marcador de número de diapositiva"/>
          <p:cNvSpPr>
            <a:spLocks noGrp="1"/>
          </p:cNvSpPr>
          <p:nvPr>
            <p:ph type="sldNum" sz="quarter" idx="12"/>
          </p:nvPr>
        </p:nvSpPr>
        <p:spPr>
          <a:noFill/>
        </p:spPr>
        <p:txBody>
          <a:bodyPr/>
          <a:lstStyle/>
          <a:p>
            <a:fld id="{19ABB630-6085-4CDA-9EC8-6DB1A5471E91}" type="slidenum">
              <a:rPr lang="es-ES" smtClean="0"/>
              <a:pPr/>
              <a:t>13</a:t>
            </a:fld>
            <a:endParaRPr lang="es-E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533400" y="762000"/>
            <a:ext cx="8077200" cy="5273675"/>
          </a:xfrm>
          <a:prstGeom prst="rect">
            <a:avLst/>
          </a:prstGeom>
          <a:noFill/>
          <a:ln w="9525">
            <a:noFill/>
            <a:miter lim="800000"/>
            <a:headEnd/>
            <a:tailEnd/>
          </a:ln>
        </p:spPr>
        <p:txBody>
          <a:bodyPr>
            <a:spAutoFit/>
          </a:bodyPr>
          <a:lstStyle/>
          <a:p>
            <a:pPr algn="ctr">
              <a:spcBef>
                <a:spcPct val="50000"/>
              </a:spcBef>
            </a:pPr>
            <a:r>
              <a:rPr lang="es-ES_tradnl" sz="2000" u="sng" baseline="0">
                <a:solidFill>
                  <a:srgbClr val="FF0000"/>
                </a:solidFill>
                <a:cs typeface="Times New Roman" pitchFamily="18" charset="0"/>
              </a:rPr>
              <a:t>Correlaciones para el coeficiente volumétrico de transferencia de masa y las variables de diseño</a:t>
            </a:r>
            <a:endParaRPr lang="es-ES" sz="2000" u="sng" baseline="0">
              <a:solidFill>
                <a:srgbClr val="FF0000"/>
              </a:solidFill>
              <a:cs typeface="Times New Roman" pitchFamily="18" charset="0"/>
            </a:endParaRPr>
          </a:p>
          <a:p>
            <a:pPr algn="just">
              <a:spcBef>
                <a:spcPct val="50000"/>
              </a:spcBef>
            </a:pPr>
            <a:r>
              <a:rPr lang="es-ES_tradnl" sz="2000" baseline="0">
                <a:cs typeface="Times New Roman" pitchFamily="18" charset="0"/>
              </a:rPr>
              <a:t> </a:t>
            </a:r>
            <a:r>
              <a:rPr lang="es-ES_tradnl" sz="2000" b="1" baseline="0">
                <a:cs typeface="Times New Roman" pitchFamily="18" charset="0"/>
              </a:rPr>
              <a:t>ii)                  </a:t>
            </a:r>
            <a:r>
              <a:rPr lang="es-ES" sz="2000" b="1" baseline="0">
                <a:cs typeface="Times New Roman" pitchFamily="18" charset="0"/>
              </a:rPr>
              <a:t>k</a:t>
            </a:r>
            <a:r>
              <a:rPr lang="es-ES" sz="2000" b="1" baseline="-30000">
                <a:cs typeface="Times New Roman" pitchFamily="18" charset="0"/>
              </a:rPr>
              <a:t>L</a:t>
            </a:r>
            <a:r>
              <a:rPr lang="es-ES" sz="2000" b="1" baseline="0">
                <a:cs typeface="Times New Roman" pitchFamily="18" charset="0"/>
              </a:rPr>
              <a:t>a  =  cte * </a:t>
            </a:r>
            <a:r>
              <a:rPr lang="es-ES" sz="2000" b="1" u="sng" baseline="0">
                <a:cs typeface="Times New Roman" pitchFamily="18" charset="0"/>
              </a:rPr>
              <a:t>(F /V ) H</a:t>
            </a:r>
            <a:r>
              <a:rPr lang="es-ES" sz="2000" b="1" u="sng" baseline="-30000">
                <a:cs typeface="Times New Roman" pitchFamily="18" charset="0"/>
              </a:rPr>
              <a:t>L</a:t>
            </a:r>
            <a:endParaRPr lang="es-ES" sz="2000" baseline="0">
              <a:cs typeface="Times New Roman" pitchFamily="18" charset="0"/>
            </a:endParaRPr>
          </a:p>
          <a:p>
            <a:pPr algn="just">
              <a:spcBef>
                <a:spcPct val="50000"/>
              </a:spcBef>
            </a:pPr>
            <a:r>
              <a:rPr lang="es-ES" sz="2000" b="1" baseline="0">
                <a:cs typeface="Times New Roman" pitchFamily="18" charset="0"/>
              </a:rPr>
              <a:t>                                           v</a:t>
            </a:r>
            <a:r>
              <a:rPr lang="es-ES" sz="2000" b="1" baseline="-30000">
                <a:cs typeface="Times New Roman" pitchFamily="18" charset="0"/>
              </a:rPr>
              <a:t>b</a:t>
            </a:r>
            <a:r>
              <a:rPr lang="es-ES" sz="2000" b="1" baseline="30000">
                <a:cs typeface="Times New Roman" pitchFamily="18" charset="0"/>
              </a:rPr>
              <a:t>1/2</a:t>
            </a:r>
            <a:r>
              <a:rPr lang="es-ES" sz="2000" b="1" baseline="0">
                <a:cs typeface="Times New Roman" pitchFamily="18" charset="0"/>
              </a:rPr>
              <a:t>  d</a:t>
            </a:r>
            <a:r>
              <a:rPr lang="es-ES" sz="2000" b="1" baseline="-30000">
                <a:cs typeface="Times New Roman" pitchFamily="18" charset="0"/>
              </a:rPr>
              <a:t>B</a:t>
            </a:r>
            <a:r>
              <a:rPr lang="es-ES" sz="2000" b="1" baseline="0">
                <a:cs typeface="Times New Roman" pitchFamily="18" charset="0"/>
              </a:rPr>
              <a:t> </a:t>
            </a:r>
            <a:r>
              <a:rPr lang="es-ES" sz="2000" b="1" baseline="30000">
                <a:cs typeface="Times New Roman" pitchFamily="18" charset="0"/>
              </a:rPr>
              <a:t>3/2</a:t>
            </a:r>
            <a:endParaRPr lang="es-ES" sz="2000" baseline="0">
              <a:cs typeface="Times New Roman" pitchFamily="18" charset="0"/>
            </a:endParaRPr>
          </a:p>
          <a:p>
            <a:pPr algn="just">
              <a:spcBef>
                <a:spcPct val="50000"/>
              </a:spcBef>
            </a:pPr>
            <a:r>
              <a:rPr lang="es-ES_tradnl" sz="2000" b="1" baseline="0">
                <a:cs typeface="Times New Roman" pitchFamily="18" charset="0"/>
              </a:rPr>
              <a:t> </a:t>
            </a:r>
            <a:r>
              <a:rPr lang="es-ES_tradnl" sz="2000" baseline="0">
                <a:cs typeface="Times New Roman" pitchFamily="18" charset="0"/>
              </a:rPr>
              <a:t>Donde </a:t>
            </a:r>
          </a:p>
          <a:p>
            <a:pPr algn="just">
              <a:spcBef>
                <a:spcPct val="50000"/>
              </a:spcBef>
            </a:pPr>
            <a:r>
              <a:rPr lang="es-ES_tradnl" sz="2000" baseline="0">
                <a:cs typeface="Times New Roman" pitchFamily="18" charset="0"/>
              </a:rPr>
              <a:t>    F: es el flujo de aire</a:t>
            </a:r>
          </a:p>
          <a:p>
            <a:pPr algn="just">
              <a:spcBef>
                <a:spcPct val="50000"/>
              </a:spcBef>
            </a:pPr>
            <a:r>
              <a:rPr lang="es-ES_tradnl" sz="2000" b="1" baseline="0">
                <a:cs typeface="Times New Roman" pitchFamily="18" charset="0"/>
              </a:rPr>
              <a:t>    </a:t>
            </a:r>
            <a:r>
              <a:rPr lang="es-ES_tradnl" sz="2000" baseline="0">
                <a:cs typeface="Times New Roman" pitchFamily="18" charset="0"/>
              </a:rPr>
              <a:t>V: Volumen del líquido</a:t>
            </a:r>
          </a:p>
          <a:p>
            <a:pPr algn="just">
              <a:spcBef>
                <a:spcPct val="50000"/>
              </a:spcBef>
            </a:pPr>
            <a:r>
              <a:rPr lang="es-ES" sz="2000" baseline="0">
                <a:cs typeface="Times New Roman" pitchFamily="18" charset="0"/>
              </a:rPr>
              <a:t>    H</a:t>
            </a:r>
            <a:r>
              <a:rPr lang="es-ES" sz="2000" baseline="-30000">
                <a:cs typeface="Times New Roman" pitchFamily="18" charset="0"/>
              </a:rPr>
              <a:t>L</a:t>
            </a:r>
            <a:r>
              <a:rPr lang="es-ES" sz="2000" baseline="0">
                <a:cs typeface="Times New Roman" pitchFamily="18" charset="0"/>
              </a:rPr>
              <a:t>: Altura del líquido</a:t>
            </a:r>
          </a:p>
          <a:p>
            <a:pPr algn="just">
              <a:spcBef>
                <a:spcPct val="50000"/>
              </a:spcBef>
            </a:pPr>
            <a:r>
              <a:rPr lang="es-ES" sz="2000" baseline="0">
                <a:cs typeface="Times New Roman" pitchFamily="18" charset="0"/>
              </a:rPr>
              <a:t>v</a:t>
            </a:r>
            <a:r>
              <a:rPr lang="es-ES_tradnl" sz="2000" baseline="-30000">
                <a:cs typeface="Times New Roman" pitchFamily="18" charset="0"/>
              </a:rPr>
              <a:t>b</a:t>
            </a:r>
            <a:r>
              <a:rPr lang="es-ES" sz="2000" baseline="0">
                <a:cs typeface="Times New Roman" pitchFamily="18" charset="0"/>
              </a:rPr>
              <a:t> : Velocidad de ascenso de las burbujas</a:t>
            </a:r>
          </a:p>
          <a:p>
            <a:pPr algn="just">
              <a:spcBef>
                <a:spcPct val="50000"/>
              </a:spcBef>
            </a:pPr>
            <a:r>
              <a:rPr lang="es-ES" sz="2000" baseline="0">
                <a:cs typeface="Times New Roman" pitchFamily="18" charset="0"/>
              </a:rPr>
              <a:t>d</a:t>
            </a:r>
            <a:r>
              <a:rPr lang="es-ES_tradnl" sz="2000" baseline="-30000">
                <a:cs typeface="Times New Roman" pitchFamily="18" charset="0"/>
              </a:rPr>
              <a:t>b</a:t>
            </a:r>
            <a:r>
              <a:rPr lang="es-ES" sz="2000" baseline="0">
                <a:cs typeface="Times New Roman" pitchFamily="18" charset="0"/>
              </a:rPr>
              <a:t> : Diámetro de las burbujas</a:t>
            </a:r>
          </a:p>
          <a:p>
            <a:pPr algn="just">
              <a:spcBef>
                <a:spcPct val="50000"/>
              </a:spcBef>
            </a:pPr>
            <a:r>
              <a:rPr lang="es-ES" sz="2000" baseline="0">
                <a:cs typeface="Times New Roman" pitchFamily="18" charset="0"/>
              </a:rPr>
              <a:t> </a:t>
            </a:r>
          </a:p>
          <a:p>
            <a:pPr algn="just">
              <a:spcBef>
                <a:spcPct val="50000"/>
              </a:spcBef>
            </a:pPr>
            <a:r>
              <a:rPr lang="es-ES" sz="2000" baseline="0">
                <a:cs typeface="Times New Roman" pitchFamily="18" charset="0"/>
              </a:rPr>
              <a:t>De esta correlación se pueden determinar las variables de operación F. </a:t>
            </a:r>
            <a:endParaRPr lang="es-ES_tradnl" sz="2000" baseline="0">
              <a:cs typeface="Times New Roman" pitchFamily="18" charset="0"/>
            </a:endParaRPr>
          </a:p>
        </p:txBody>
      </p:sp>
      <p:sp>
        <p:nvSpPr>
          <p:cNvPr id="14339" name="2 Marcador de número de diapositiva"/>
          <p:cNvSpPr>
            <a:spLocks noGrp="1"/>
          </p:cNvSpPr>
          <p:nvPr>
            <p:ph type="sldNum" sz="quarter" idx="12"/>
          </p:nvPr>
        </p:nvSpPr>
        <p:spPr>
          <a:noFill/>
        </p:spPr>
        <p:txBody>
          <a:bodyPr/>
          <a:lstStyle/>
          <a:p>
            <a:fld id="{C5FE5032-5DDB-4876-986B-EA58D9F28445}" type="slidenum">
              <a:rPr lang="es-ES" smtClean="0"/>
              <a:pPr/>
              <a:t>14</a:t>
            </a:fld>
            <a:endParaRPr lang="es-E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533400" y="762000"/>
            <a:ext cx="8077200" cy="4816475"/>
          </a:xfrm>
          <a:prstGeom prst="rect">
            <a:avLst/>
          </a:prstGeom>
          <a:noFill/>
          <a:ln w="9525">
            <a:noFill/>
            <a:miter lim="800000"/>
            <a:headEnd/>
            <a:tailEnd/>
          </a:ln>
        </p:spPr>
        <p:txBody>
          <a:bodyPr>
            <a:spAutoFit/>
          </a:bodyPr>
          <a:lstStyle/>
          <a:p>
            <a:pPr algn="ctr">
              <a:spcBef>
                <a:spcPct val="50000"/>
              </a:spcBef>
            </a:pPr>
            <a:r>
              <a:rPr lang="es-ES_tradnl" sz="2000" u="sng" baseline="0">
                <a:solidFill>
                  <a:srgbClr val="FF0000"/>
                </a:solidFill>
                <a:cs typeface="Times New Roman" pitchFamily="18" charset="0"/>
              </a:rPr>
              <a:t>Correlaciones para el coeficiente volumétrico de absorción de oxígeno y las variables de diseño</a:t>
            </a:r>
          </a:p>
          <a:p>
            <a:pPr algn="just">
              <a:spcBef>
                <a:spcPct val="50000"/>
              </a:spcBef>
            </a:pPr>
            <a:r>
              <a:rPr lang="es-ES_tradnl" sz="2000" baseline="0">
                <a:solidFill>
                  <a:schemeClr val="tx2"/>
                </a:solidFill>
                <a:cs typeface="Times New Roman" pitchFamily="18" charset="0"/>
              </a:rPr>
              <a:t> </a:t>
            </a:r>
            <a:endParaRPr lang="es-ES" sz="2000" baseline="0">
              <a:solidFill>
                <a:schemeClr val="tx2"/>
              </a:solidFill>
              <a:cs typeface="Times New Roman" pitchFamily="18" charset="0"/>
            </a:endParaRPr>
          </a:p>
          <a:p>
            <a:pPr algn="just">
              <a:spcBef>
                <a:spcPct val="50000"/>
              </a:spcBef>
            </a:pPr>
            <a:r>
              <a:rPr lang="es-ES" sz="2000" b="1" baseline="0">
                <a:solidFill>
                  <a:schemeClr val="tx2"/>
                </a:solidFill>
                <a:cs typeface="Times New Roman" pitchFamily="18" charset="0"/>
              </a:rPr>
              <a:t>K</a:t>
            </a:r>
            <a:r>
              <a:rPr lang="es-ES" sz="2000" b="1" baseline="-30000">
                <a:solidFill>
                  <a:schemeClr val="tx2"/>
                </a:solidFill>
                <a:cs typeface="Times New Roman" pitchFamily="18" charset="0"/>
              </a:rPr>
              <a:t>V</a:t>
            </a:r>
            <a:r>
              <a:rPr lang="es-ES" sz="2000" b="1" baseline="0">
                <a:solidFill>
                  <a:schemeClr val="tx2"/>
                </a:solidFill>
                <a:cs typeface="Times New Roman" pitchFamily="18" charset="0"/>
              </a:rPr>
              <a:t>  = A* ( Pg /V )</a:t>
            </a:r>
            <a:r>
              <a:rPr lang="es-ES" sz="2000" b="1" baseline="30000">
                <a:solidFill>
                  <a:schemeClr val="tx2"/>
                </a:solidFill>
                <a:cs typeface="Times New Roman" pitchFamily="18" charset="0"/>
              </a:rPr>
              <a:t>a</a:t>
            </a:r>
            <a:r>
              <a:rPr lang="es-ES" sz="2000" b="1" baseline="0">
                <a:solidFill>
                  <a:schemeClr val="tx2"/>
                </a:solidFill>
                <a:cs typeface="Times New Roman" pitchFamily="18" charset="0"/>
              </a:rPr>
              <a:t>    v</a:t>
            </a:r>
            <a:r>
              <a:rPr lang="es-ES" sz="2000" b="1" baseline="-30000">
                <a:solidFill>
                  <a:schemeClr val="tx2"/>
                </a:solidFill>
                <a:cs typeface="Times New Roman" pitchFamily="18" charset="0"/>
              </a:rPr>
              <a:t>s</a:t>
            </a:r>
            <a:r>
              <a:rPr lang="es-ES" sz="2000" b="1" baseline="30000">
                <a:solidFill>
                  <a:schemeClr val="tx2"/>
                </a:solidFill>
                <a:cs typeface="Times New Roman" pitchFamily="18" charset="0"/>
              </a:rPr>
              <a:t>b</a:t>
            </a:r>
            <a:r>
              <a:rPr lang="es-ES" sz="2000" b="1" baseline="0">
                <a:solidFill>
                  <a:schemeClr val="tx2"/>
                </a:solidFill>
                <a:cs typeface="Times New Roman" pitchFamily="18" charset="0"/>
              </a:rPr>
              <a:t> 		[Kgmol/ hr m</a:t>
            </a:r>
            <a:r>
              <a:rPr lang="es-ES" sz="2000" b="1" baseline="30000">
                <a:solidFill>
                  <a:schemeClr val="tx2"/>
                </a:solidFill>
                <a:cs typeface="Times New Roman" pitchFamily="18" charset="0"/>
              </a:rPr>
              <a:t>2 </a:t>
            </a:r>
            <a:r>
              <a:rPr lang="es-ES" sz="2000" b="1" baseline="0">
                <a:solidFill>
                  <a:schemeClr val="tx2"/>
                </a:solidFill>
                <a:cs typeface="Times New Roman" pitchFamily="18" charset="0"/>
              </a:rPr>
              <a:t>atm]</a:t>
            </a:r>
            <a:endParaRPr lang="es-ES" sz="2000" baseline="0">
              <a:solidFill>
                <a:schemeClr val="tx2"/>
              </a:solidFill>
              <a:cs typeface="Times New Roman" pitchFamily="18" charset="0"/>
            </a:endParaRPr>
          </a:p>
          <a:p>
            <a:pPr algn="just">
              <a:spcBef>
                <a:spcPct val="50000"/>
              </a:spcBef>
            </a:pPr>
            <a:r>
              <a:rPr lang="es-ES" sz="2000" b="1" baseline="0">
                <a:solidFill>
                  <a:schemeClr val="tx2"/>
                </a:solidFill>
                <a:cs typeface="Times New Roman" pitchFamily="18" charset="0"/>
              </a:rPr>
              <a:t> </a:t>
            </a:r>
            <a:endParaRPr lang="es-ES" sz="2000" baseline="0">
              <a:solidFill>
                <a:schemeClr val="tx2"/>
              </a:solidFill>
              <a:cs typeface="Times New Roman" pitchFamily="18" charset="0"/>
            </a:endParaRPr>
          </a:p>
          <a:p>
            <a:pPr algn="just">
              <a:spcBef>
                <a:spcPct val="50000"/>
              </a:spcBef>
            </a:pPr>
            <a:r>
              <a:rPr lang="es-ES_tradnl" sz="2000" b="1" baseline="0">
                <a:solidFill>
                  <a:schemeClr val="tx2"/>
                </a:solidFill>
                <a:cs typeface="Times New Roman" pitchFamily="18" charset="0"/>
              </a:rPr>
              <a:t>Donde </a:t>
            </a:r>
          </a:p>
          <a:p>
            <a:pPr algn="just">
              <a:spcBef>
                <a:spcPct val="50000"/>
              </a:spcBef>
            </a:pPr>
            <a:r>
              <a:rPr lang="es-ES_tradnl" sz="2000" b="1" baseline="0">
                <a:solidFill>
                  <a:schemeClr val="tx2"/>
                </a:solidFill>
                <a:cs typeface="Times New Roman" pitchFamily="18" charset="0"/>
              </a:rPr>
              <a:t>   (Pg/V): Potencia por unidad de volumen [HP/m</a:t>
            </a:r>
            <a:r>
              <a:rPr lang="es-ES_tradnl" sz="2000" b="1" baseline="30000">
                <a:solidFill>
                  <a:schemeClr val="tx2"/>
                </a:solidFill>
                <a:cs typeface="Times New Roman" pitchFamily="18" charset="0"/>
              </a:rPr>
              <a:t>3</a:t>
            </a:r>
            <a:r>
              <a:rPr lang="es-ES_tradnl" sz="2000" b="1" baseline="0">
                <a:solidFill>
                  <a:schemeClr val="tx2"/>
                </a:solidFill>
                <a:cs typeface="Times New Roman" pitchFamily="18" charset="0"/>
              </a:rPr>
              <a:t>]	</a:t>
            </a:r>
          </a:p>
          <a:p>
            <a:pPr algn="just">
              <a:spcBef>
                <a:spcPct val="50000"/>
              </a:spcBef>
            </a:pPr>
            <a:r>
              <a:rPr lang="es-ES" sz="2000" baseline="0">
                <a:solidFill>
                  <a:schemeClr val="tx2"/>
                </a:solidFill>
                <a:cs typeface="Times New Roman" pitchFamily="18" charset="0"/>
              </a:rPr>
              <a:t>v</a:t>
            </a:r>
            <a:r>
              <a:rPr lang="es-ES" sz="2000" baseline="-30000">
                <a:solidFill>
                  <a:schemeClr val="tx2"/>
                </a:solidFill>
                <a:cs typeface="Times New Roman" pitchFamily="18" charset="0"/>
              </a:rPr>
              <a:t>s</a:t>
            </a:r>
            <a:r>
              <a:rPr lang="es-ES" sz="2000" baseline="0">
                <a:solidFill>
                  <a:schemeClr val="tx2"/>
                </a:solidFill>
                <a:cs typeface="Times New Roman" pitchFamily="18" charset="0"/>
              </a:rPr>
              <a:t> : Velocidad del aire a través del estanque vacío [m/hr]</a:t>
            </a:r>
          </a:p>
          <a:p>
            <a:pPr algn="just">
              <a:spcBef>
                <a:spcPct val="50000"/>
              </a:spcBef>
            </a:pPr>
            <a:r>
              <a:rPr lang="es-ES" sz="2000" baseline="0">
                <a:solidFill>
                  <a:schemeClr val="tx2"/>
                </a:solidFill>
                <a:cs typeface="Times New Roman" pitchFamily="18" charset="0"/>
              </a:rPr>
              <a:t>A, a y b: constantes que dependen del tipo de impeler</a:t>
            </a:r>
            <a:endParaRPr lang="es-ES_tradnl" sz="2000" baseline="0">
              <a:solidFill>
                <a:schemeClr val="tx2"/>
              </a:solidFill>
              <a:cs typeface="Times New Roman" pitchFamily="18" charset="0"/>
            </a:endParaRPr>
          </a:p>
          <a:p>
            <a:pPr algn="just">
              <a:spcBef>
                <a:spcPct val="50000"/>
              </a:spcBef>
            </a:pPr>
            <a:endParaRPr lang="es-ES" sz="2000" baseline="0">
              <a:solidFill>
                <a:schemeClr val="tx2"/>
              </a:solidFill>
              <a:cs typeface="Times New Roman" pitchFamily="18" charset="0"/>
            </a:endParaRPr>
          </a:p>
          <a:p>
            <a:pPr>
              <a:spcBef>
                <a:spcPct val="50000"/>
              </a:spcBef>
            </a:pPr>
            <a:r>
              <a:rPr lang="es-ES" sz="2000" baseline="0">
                <a:cs typeface="Times New Roman" pitchFamily="18" charset="0"/>
              </a:rPr>
              <a:t>De esta correlación se pueden determinar las variables de operación </a:t>
            </a:r>
            <a:r>
              <a:rPr lang="es-ES_tradnl" sz="2000" baseline="0">
                <a:cs typeface="Times New Roman" pitchFamily="18" charset="0"/>
              </a:rPr>
              <a:t>Pg y v</a:t>
            </a:r>
            <a:r>
              <a:rPr lang="es-ES_tradnl" sz="2000">
                <a:cs typeface="Times New Roman" pitchFamily="18" charset="0"/>
              </a:rPr>
              <a:t>s</a:t>
            </a:r>
            <a:endParaRPr lang="es-ES" sz="2000" baseline="0">
              <a:solidFill>
                <a:schemeClr val="tx2"/>
              </a:solidFill>
              <a:cs typeface="Times New Roman" pitchFamily="18" charset="0"/>
            </a:endParaRPr>
          </a:p>
        </p:txBody>
      </p:sp>
      <p:sp>
        <p:nvSpPr>
          <p:cNvPr id="15363" name="2 Marcador de número de diapositiva"/>
          <p:cNvSpPr>
            <a:spLocks noGrp="1"/>
          </p:cNvSpPr>
          <p:nvPr>
            <p:ph type="sldNum" sz="quarter" idx="12"/>
          </p:nvPr>
        </p:nvSpPr>
        <p:spPr>
          <a:noFill/>
        </p:spPr>
        <p:txBody>
          <a:bodyPr/>
          <a:lstStyle/>
          <a:p>
            <a:fld id="{11BD9428-E739-4815-8D6F-4D81203A7F84}" type="slidenum">
              <a:rPr lang="es-ES" smtClean="0"/>
              <a:pPr/>
              <a:t>15</a:t>
            </a:fld>
            <a:endParaRPr lang="es-E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026"/>
          <p:cNvSpPr txBox="1">
            <a:spLocks noChangeArrowheads="1"/>
          </p:cNvSpPr>
          <p:nvPr/>
        </p:nvSpPr>
        <p:spPr bwMode="auto">
          <a:xfrm>
            <a:off x="533400" y="457200"/>
            <a:ext cx="8077200" cy="5943600"/>
          </a:xfrm>
          <a:prstGeom prst="rect">
            <a:avLst/>
          </a:prstGeom>
          <a:noFill/>
          <a:ln w="9525">
            <a:noFill/>
            <a:miter lim="800000"/>
            <a:headEnd/>
            <a:tailEnd/>
          </a:ln>
        </p:spPr>
        <p:txBody>
          <a:bodyPr>
            <a:spAutoFit/>
          </a:bodyPr>
          <a:lstStyle/>
          <a:p>
            <a:pPr algn="ctr">
              <a:spcBef>
                <a:spcPct val="50000"/>
              </a:spcBef>
            </a:pPr>
            <a:r>
              <a:rPr lang="es-ES_tradnl" sz="3200" b="1" baseline="0">
                <a:solidFill>
                  <a:srgbClr val="FF0000"/>
                </a:solidFill>
                <a:cs typeface="Times New Roman" pitchFamily="18" charset="0"/>
              </a:rPr>
              <a:t>2.- </a:t>
            </a:r>
            <a:r>
              <a:rPr lang="es-ES_tradnl" sz="3200" b="1" u="sng" baseline="0">
                <a:solidFill>
                  <a:srgbClr val="FF0000"/>
                </a:solidFill>
                <a:cs typeface="Times New Roman" pitchFamily="18" charset="0"/>
              </a:rPr>
              <a:t>Mantención de Potencia por unidad de volumen (P</a:t>
            </a:r>
            <a:r>
              <a:rPr lang="es-ES_tradnl" sz="3200" b="1" u="sng">
                <a:solidFill>
                  <a:srgbClr val="FF0000"/>
                </a:solidFill>
                <a:cs typeface="Times New Roman" pitchFamily="18" charset="0"/>
              </a:rPr>
              <a:t>g</a:t>
            </a:r>
            <a:r>
              <a:rPr lang="es-ES_tradnl" sz="3200" b="1" u="sng" baseline="0">
                <a:solidFill>
                  <a:srgbClr val="FF0000"/>
                </a:solidFill>
                <a:cs typeface="Times New Roman" pitchFamily="18" charset="0"/>
              </a:rPr>
              <a:t>/V) </a:t>
            </a:r>
            <a:endParaRPr lang="es-ES" sz="3200" b="1" u="sng" baseline="0">
              <a:solidFill>
                <a:srgbClr val="FF0000"/>
              </a:solidFill>
              <a:cs typeface="Times New Roman" pitchFamily="18" charset="0"/>
            </a:endParaRPr>
          </a:p>
          <a:p>
            <a:pPr algn="just">
              <a:spcBef>
                <a:spcPct val="50000"/>
              </a:spcBef>
            </a:pPr>
            <a:r>
              <a:rPr lang="es-ES_tradnl" sz="2000" b="1" baseline="0">
                <a:solidFill>
                  <a:schemeClr val="tx2"/>
                </a:solidFill>
                <a:cs typeface="Times New Roman" pitchFamily="18" charset="0"/>
              </a:rPr>
              <a:t>Criterio de similitud dinámica</a:t>
            </a:r>
            <a:endParaRPr lang="es-ES" sz="2000" baseline="0">
              <a:solidFill>
                <a:schemeClr val="tx2"/>
              </a:solidFill>
              <a:cs typeface="Times New Roman" pitchFamily="18" charset="0"/>
            </a:endParaRPr>
          </a:p>
          <a:p>
            <a:pPr algn="just">
              <a:spcBef>
                <a:spcPct val="50000"/>
              </a:spcBef>
            </a:pPr>
            <a:r>
              <a:rPr lang="es-ES_tradnl" sz="2000" baseline="0">
                <a:solidFill>
                  <a:schemeClr val="tx2"/>
                </a:solidFill>
                <a:cs typeface="Times New Roman" pitchFamily="18" charset="0"/>
              </a:rPr>
              <a:t> 	Resulta el criterio clásico de escalamiento en Ing. Química, permite mantener el nivel de agitación. Al momento de aplicarlo se debe tener cuidado de no sobrepasar los límites tanto de esfuerzo de corte máximo y nivel de trasferencia de oxígeno mínima. </a:t>
            </a:r>
          </a:p>
          <a:p>
            <a:pPr algn="ctr">
              <a:spcBef>
                <a:spcPct val="50000"/>
              </a:spcBef>
            </a:pPr>
            <a:r>
              <a:rPr lang="es-ES_tradnl" sz="2000" baseline="0">
                <a:solidFill>
                  <a:srgbClr val="FF0000"/>
                </a:solidFill>
                <a:cs typeface="Times New Roman" pitchFamily="18" charset="0"/>
              </a:rPr>
              <a:t>(P</a:t>
            </a:r>
            <a:r>
              <a:rPr lang="es-ES_tradnl" sz="2000">
                <a:solidFill>
                  <a:srgbClr val="FF0000"/>
                </a:solidFill>
                <a:cs typeface="Times New Roman" pitchFamily="18" charset="0"/>
              </a:rPr>
              <a:t>g</a:t>
            </a:r>
            <a:r>
              <a:rPr lang="es-ES_tradnl" sz="2000" baseline="0">
                <a:solidFill>
                  <a:srgbClr val="FF0000"/>
                </a:solidFill>
                <a:cs typeface="Times New Roman" pitchFamily="18" charset="0"/>
              </a:rPr>
              <a:t>/V)</a:t>
            </a:r>
            <a:r>
              <a:rPr lang="es-ES_tradnl" sz="2000" baseline="-30000">
                <a:solidFill>
                  <a:srgbClr val="FF0000"/>
                </a:solidFill>
                <a:cs typeface="Times New Roman" pitchFamily="18" charset="0"/>
              </a:rPr>
              <a:t>escala1</a:t>
            </a:r>
            <a:r>
              <a:rPr lang="es-ES_tradnl" sz="2000" baseline="0">
                <a:solidFill>
                  <a:srgbClr val="FF0000"/>
                </a:solidFill>
                <a:cs typeface="Times New Roman" pitchFamily="18" charset="0"/>
              </a:rPr>
              <a:t>= (P</a:t>
            </a:r>
            <a:r>
              <a:rPr lang="es-ES_tradnl" sz="2000">
                <a:solidFill>
                  <a:srgbClr val="FF0000"/>
                </a:solidFill>
                <a:cs typeface="Times New Roman" pitchFamily="18" charset="0"/>
              </a:rPr>
              <a:t>g</a:t>
            </a:r>
            <a:r>
              <a:rPr lang="es-ES_tradnl" sz="2000" baseline="0">
                <a:solidFill>
                  <a:srgbClr val="FF0000"/>
                </a:solidFill>
                <a:cs typeface="Times New Roman" pitchFamily="18" charset="0"/>
              </a:rPr>
              <a:t>/V)</a:t>
            </a:r>
            <a:r>
              <a:rPr lang="es-ES_tradnl" sz="2000" baseline="-30000">
                <a:solidFill>
                  <a:srgbClr val="FF0000"/>
                </a:solidFill>
                <a:cs typeface="Times New Roman" pitchFamily="18" charset="0"/>
              </a:rPr>
              <a:t>escala2</a:t>
            </a:r>
            <a:r>
              <a:rPr lang="es-ES" sz="2000" baseline="0">
                <a:solidFill>
                  <a:schemeClr val="tx2"/>
                </a:solidFill>
                <a:cs typeface="Times New Roman" pitchFamily="18" charset="0"/>
              </a:rPr>
              <a:t> </a:t>
            </a:r>
          </a:p>
          <a:p>
            <a:pPr algn="just">
              <a:spcBef>
                <a:spcPct val="50000"/>
              </a:spcBef>
            </a:pPr>
            <a:r>
              <a:rPr lang="es-ES_tradnl" sz="2000" baseline="0">
                <a:solidFill>
                  <a:schemeClr val="tx2"/>
                </a:solidFill>
                <a:cs typeface="Times New Roman" pitchFamily="18" charset="0"/>
              </a:rPr>
              <a:t> </a:t>
            </a:r>
            <a:endParaRPr lang="es-ES" sz="2000" baseline="0">
              <a:solidFill>
                <a:schemeClr val="tx2"/>
              </a:solidFill>
              <a:cs typeface="Times New Roman" pitchFamily="18" charset="0"/>
            </a:endParaRPr>
          </a:p>
          <a:p>
            <a:pPr algn="just">
              <a:spcBef>
                <a:spcPct val="50000"/>
              </a:spcBef>
            </a:pPr>
            <a:r>
              <a:rPr lang="es-ES_tradnl" sz="2000" baseline="0">
                <a:solidFill>
                  <a:schemeClr val="tx2"/>
                </a:solidFill>
                <a:cs typeface="Times New Roman" pitchFamily="18" charset="0"/>
              </a:rPr>
              <a:t>	Dado que siempre se cumple que: P</a:t>
            </a:r>
            <a:r>
              <a:rPr lang="es-ES_tradnl" sz="2000">
                <a:solidFill>
                  <a:schemeClr val="tx2"/>
                </a:solidFill>
                <a:cs typeface="Times New Roman" pitchFamily="18" charset="0"/>
              </a:rPr>
              <a:t>g</a:t>
            </a:r>
            <a:r>
              <a:rPr lang="es-ES_tradnl" sz="2000" baseline="0">
                <a:solidFill>
                  <a:schemeClr val="tx2"/>
                </a:solidFill>
                <a:cs typeface="Times New Roman" pitchFamily="18" charset="0"/>
              </a:rPr>
              <a:t>/V </a:t>
            </a:r>
            <a:r>
              <a:rPr lang="es-ES_tradnl" sz="2000" baseline="0">
                <a:solidFill>
                  <a:schemeClr val="tx2"/>
                </a:solidFill>
                <a:latin typeface="Symbol" pitchFamily="18" charset="2"/>
                <a:cs typeface="Times New Roman" pitchFamily="18" charset="0"/>
              </a:rPr>
              <a:t>a</a:t>
            </a:r>
            <a:r>
              <a:rPr lang="es-ES_tradnl" sz="2000" baseline="0">
                <a:solidFill>
                  <a:schemeClr val="tx2"/>
                </a:solidFill>
                <a:cs typeface="Times New Roman" pitchFamily="18" charset="0"/>
              </a:rPr>
              <a:t> N</a:t>
            </a:r>
            <a:r>
              <a:rPr lang="es-ES_tradnl" sz="2000" baseline="30000">
                <a:solidFill>
                  <a:schemeClr val="tx2"/>
                </a:solidFill>
                <a:cs typeface="Times New Roman" pitchFamily="18" charset="0"/>
              </a:rPr>
              <a:t>3</a:t>
            </a:r>
            <a:r>
              <a:rPr lang="es-ES_tradnl" sz="2000" baseline="0">
                <a:solidFill>
                  <a:schemeClr val="tx2"/>
                </a:solidFill>
                <a:cs typeface="Times New Roman" pitchFamily="18" charset="0"/>
              </a:rPr>
              <a:t> D</a:t>
            </a:r>
            <a:r>
              <a:rPr lang="es-ES_tradnl" sz="2000" baseline="-30000">
                <a:solidFill>
                  <a:schemeClr val="tx2"/>
                </a:solidFill>
                <a:cs typeface="Times New Roman" pitchFamily="18" charset="0"/>
              </a:rPr>
              <a:t>i</a:t>
            </a:r>
            <a:r>
              <a:rPr lang="es-ES_tradnl" sz="2000" baseline="30000">
                <a:solidFill>
                  <a:schemeClr val="tx2"/>
                </a:solidFill>
                <a:cs typeface="Times New Roman" pitchFamily="18" charset="0"/>
              </a:rPr>
              <a:t>2</a:t>
            </a:r>
            <a:r>
              <a:rPr lang="es-ES_tradnl" sz="2000" baseline="0">
                <a:solidFill>
                  <a:schemeClr val="tx2"/>
                </a:solidFill>
                <a:cs typeface="Times New Roman" pitchFamily="18" charset="0"/>
              </a:rPr>
              <a:t>, a partir de ello se puede deducir que (Probarlo):</a:t>
            </a:r>
            <a:endParaRPr lang="es-ES" sz="2000" baseline="0">
              <a:solidFill>
                <a:schemeClr val="tx2"/>
              </a:solidFill>
              <a:cs typeface="Times New Roman" pitchFamily="18" charset="0"/>
            </a:endParaRPr>
          </a:p>
          <a:p>
            <a:pPr algn="just">
              <a:spcBef>
                <a:spcPct val="50000"/>
              </a:spcBef>
            </a:pPr>
            <a:r>
              <a:rPr lang="es-ES_tradnl" sz="2000" baseline="0">
                <a:solidFill>
                  <a:schemeClr val="tx2"/>
                </a:solidFill>
                <a:cs typeface="Times New Roman" pitchFamily="18" charset="0"/>
              </a:rPr>
              <a:t> </a:t>
            </a:r>
            <a:endParaRPr lang="es-ES" sz="2000" baseline="0">
              <a:solidFill>
                <a:schemeClr val="tx2"/>
              </a:solidFill>
              <a:cs typeface="Times New Roman" pitchFamily="18" charset="0"/>
            </a:endParaRPr>
          </a:p>
          <a:p>
            <a:pPr algn="ctr">
              <a:spcBef>
                <a:spcPct val="50000"/>
              </a:spcBef>
            </a:pPr>
            <a:r>
              <a:rPr lang="es-ES_tradnl" sz="2000" baseline="0">
                <a:solidFill>
                  <a:srgbClr val="FF0000"/>
                </a:solidFill>
                <a:cs typeface="Times New Roman" pitchFamily="18" charset="0"/>
              </a:rPr>
              <a:t>(N</a:t>
            </a:r>
            <a:r>
              <a:rPr lang="es-ES_tradnl" sz="2000" baseline="30000">
                <a:solidFill>
                  <a:srgbClr val="FF0000"/>
                </a:solidFill>
                <a:cs typeface="Times New Roman" pitchFamily="18" charset="0"/>
              </a:rPr>
              <a:t>3</a:t>
            </a:r>
            <a:r>
              <a:rPr lang="es-ES_tradnl" sz="2000" baseline="0">
                <a:solidFill>
                  <a:srgbClr val="FF0000"/>
                </a:solidFill>
                <a:cs typeface="Times New Roman" pitchFamily="18" charset="0"/>
              </a:rPr>
              <a:t> D</a:t>
            </a:r>
            <a:r>
              <a:rPr lang="es-ES_tradnl" sz="2000" baseline="-30000">
                <a:solidFill>
                  <a:srgbClr val="FF0000"/>
                </a:solidFill>
                <a:cs typeface="Times New Roman" pitchFamily="18" charset="0"/>
              </a:rPr>
              <a:t>i</a:t>
            </a:r>
            <a:r>
              <a:rPr lang="es-ES_tradnl" sz="2000" baseline="30000">
                <a:solidFill>
                  <a:srgbClr val="FF0000"/>
                </a:solidFill>
                <a:cs typeface="Times New Roman" pitchFamily="18" charset="0"/>
              </a:rPr>
              <a:t>2</a:t>
            </a:r>
            <a:r>
              <a:rPr lang="es-ES_tradnl" sz="2000" baseline="0">
                <a:solidFill>
                  <a:srgbClr val="FF0000"/>
                </a:solidFill>
                <a:cs typeface="Times New Roman" pitchFamily="18" charset="0"/>
              </a:rPr>
              <a:t>)</a:t>
            </a:r>
            <a:r>
              <a:rPr lang="es-ES_tradnl" sz="2000" baseline="-30000">
                <a:solidFill>
                  <a:srgbClr val="FF0000"/>
                </a:solidFill>
                <a:cs typeface="Times New Roman" pitchFamily="18" charset="0"/>
              </a:rPr>
              <a:t>escala 1 = </a:t>
            </a:r>
            <a:r>
              <a:rPr lang="es-ES_tradnl" sz="2000" baseline="0">
                <a:solidFill>
                  <a:srgbClr val="FF0000"/>
                </a:solidFill>
                <a:cs typeface="Times New Roman" pitchFamily="18" charset="0"/>
              </a:rPr>
              <a:t>=  (N</a:t>
            </a:r>
            <a:r>
              <a:rPr lang="es-ES_tradnl" sz="2000" baseline="30000">
                <a:solidFill>
                  <a:srgbClr val="FF0000"/>
                </a:solidFill>
                <a:cs typeface="Times New Roman" pitchFamily="18" charset="0"/>
              </a:rPr>
              <a:t>3</a:t>
            </a:r>
            <a:r>
              <a:rPr lang="es-ES_tradnl" sz="2000" baseline="0">
                <a:solidFill>
                  <a:srgbClr val="FF0000"/>
                </a:solidFill>
                <a:cs typeface="Times New Roman" pitchFamily="18" charset="0"/>
              </a:rPr>
              <a:t> D</a:t>
            </a:r>
            <a:r>
              <a:rPr lang="es-ES_tradnl" sz="2000" baseline="-30000">
                <a:solidFill>
                  <a:srgbClr val="FF0000"/>
                </a:solidFill>
                <a:cs typeface="Times New Roman" pitchFamily="18" charset="0"/>
              </a:rPr>
              <a:t>i</a:t>
            </a:r>
            <a:r>
              <a:rPr lang="es-ES_tradnl" sz="2000" baseline="30000">
                <a:solidFill>
                  <a:srgbClr val="FF0000"/>
                </a:solidFill>
                <a:cs typeface="Times New Roman" pitchFamily="18" charset="0"/>
              </a:rPr>
              <a:t>2</a:t>
            </a:r>
            <a:r>
              <a:rPr lang="es-ES_tradnl" sz="2000" baseline="0">
                <a:solidFill>
                  <a:srgbClr val="FF0000"/>
                </a:solidFill>
                <a:cs typeface="Times New Roman" pitchFamily="18" charset="0"/>
              </a:rPr>
              <a:t>)</a:t>
            </a:r>
            <a:r>
              <a:rPr lang="es-ES_tradnl" sz="2000" baseline="-30000">
                <a:solidFill>
                  <a:srgbClr val="FF0000"/>
                </a:solidFill>
                <a:cs typeface="Times New Roman" pitchFamily="18" charset="0"/>
              </a:rPr>
              <a:t>escala 2</a:t>
            </a:r>
            <a:endParaRPr lang="es-ES" sz="2000" baseline="0">
              <a:solidFill>
                <a:srgbClr val="FF0000"/>
              </a:solidFill>
              <a:cs typeface="Times New Roman" pitchFamily="18" charset="0"/>
            </a:endParaRPr>
          </a:p>
          <a:p>
            <a:pPr algn="just">
              <a:spcBef>
                <a:spcPct val="50000"/>
              </a:spcBef>
            </a:pPr>
            <a:r>
              <a:rPr lang="es-ES_tradnl" sz="2000" baseline="0">
                <a:solidFill>
                  <a:schemeClr val="tx2"/>
                </a:solidFill>
                <a:cs typeface="Times New Roman" pitchFamily="18" charset="0"/>
              </a:rPr>
              <a:t> </a:t>
            </a:r>
            <a:endParaRPr lang="es-ES" sz="2000" baseline="0">
              <a:solidFill>
                <a:schemeClr val="tx2"/>
              </a:solidFill>
              <a:cs typeface="Times New Roman" pitchFamily="18" charset="0"/>
            </a:endParaRPr>
          </a:p>
        </p:txBody>
      </p:sp>
      <p:sp>
        <p:nvSpPr>
          <p:cNvPr id="16387" name="2 Marcador de número de diapositiva"/>
          <p:cNvSpPr>
            <a:spLocks noGrp="1"/>
          </p:cNvSpPr>
          <p:nvPr>
            <p:ph type="sldNum" sz="quarter" idx="12"/>
          </p:nvPr>
        </p:nvSpPr>
        <p:spPr>
          <a:noFill/>
        </p:spPr>
        <p:txBody>
          <a:bodyPr/>
          <a:lstStyle/>
          <a:p>
            <a:fld id="{7A4B4A27-7A1E-4A71-AE87-114DD9766451}" type="slidenum">
              <a:rPr lang="es-ES" smtClean="0"/>
              <a:pPr/>
              <a:t>16</a:t>
            </a:fld>
            <a:endParaRPr lang="es-E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533400" y="762000"/>
            <a:ext cx="8077200" cy="4572000"/>
          </a:xfrm>
          <a:prstGeom prst="rect">
            <a:avLst/>
          </a:prstGeom>
          <a:noFill/>
          <a:ln w="9525">
            <a:noFill/>
            <a:miter lim="800000"/>
            <a:headEnd/>
            <a:tailEnd/>
          </a:ln>
        </p:spPr>
        <p:txBody>
          <a:bodyPr>
            <a:spAutoFit/>
          </a:bodyPr>
          <a:lstStyle/>
          <a:p>
            <a:pPr algn="ctr">
              <a:spcBef>
                <a:spcPct val="50000"/>
              </a:spcBef>
            </a:pPr>
            <a:r>
              <a:rPr lang="es-ES_tradnl" sz="3200" b="1" u="sng" baseline="0">
                <a:solidFill>
                  <a:srgbClr val="FF0000"/>
                </a:solidFill>
                <a:cs typeface="Times New Roman" pitchFamily="18" charset="0"/>
              </a:rPr>
              <a:t>3.- Mantención de velocidad tangencial, esfuerzo de corte,  </a:t>
            </a:r>
            <a:r>
              <a:rPr lang="es-ES_tradnl" sz="3200" b="1" u="sng" baseline="0">
                <a:solidFill>
                  <a:srgbClr val="FF0000"/>
                </a:solidFill>
                <a:cs typeface="Times New Roman" pitchFamily="18" charset="0"/>
                <a:sym typeface="Symbol" pitchFamily="18" charset="2"/>
              </a:rPr>
              <a:t></a:t>
            </a:r>
            <a:r>
              <a:rPr lang="es-ES_tradnl" sz="3200" b="1" u="sng" baseline="0">
                <a:solidFill>
                  <a:srgbClr val="FF0000"/>
                </a:solidFill>
                <a:cs typeface="Times New Roman" pitchFamily="18" charset="0"/>
              </a:rPr>
              <a:t> N D</a:t>
            </a:r>
            <a:r>
              <a:rPr lang="es-ES_tradnl" sz="3200" b="1" u="sng">
                <a:solidFill>
                  <a:srgbClr val="FF0000"/>
                </a:solidFill>
                <a:cs typeface="Times New Roman" pitchFamily="18" charset="0"/>
              </a:rPr>
              <a:t>i</a:t>
            </a:r>
            <a:r>
              <a:rPr lang="es-ES_tradnl" sz="3200" b="1" u="sng" baseline="0">
                <a:solidFill>
                  <a:srgbClr val="FF0000"/>
                </a:solidFill>
                <a:cs typeface="Times New Roman" pitchFamily="18" charset="0"/>
              </a:rPr>
              <a:t> </a:t>
            </a:r>
            <a:endParaRPr lang="es-ES" sz="3200" b="1" u="sng" baseline="0">
              <a:solidFill>
                <a:srgbClr val="FF0000"/>
              </a:solidFill>
              <a:cs typeface="Times New Roman" pitchFamily="18" charset="0"/>
            </a:endParaRPr>
          </a:p>
          <a:p>
            <a:pPr algn="just">
              <a:spcBef>
                <a:spcPct val="50000"/>
              </a:spcBef>
            </a:pPr>
            <a:r>
              <a:rPr lang="es-ES_tradnl" sz="2000" b="1" baseline="0">
                <a:solidFill>
                  <a:schemeClr val="tx2"/>
                </a:solidFill>
                <a:cs typeface="Times New Roman" pitchFamily="18" charset="0"/>
              </a:rPr>
              <a:t>	</a:t>
            </a:r>
            <a:endParaRPr lang="es-ES" sz="2000" b="1" baseline="0">
              <a:solidFill>
                <a:schemeClr val="tx2"/>
              </a:solidFill>
              <a:cs typeface="Times New Roman" pitchFamily="18" charset="0"/>
            </a:endParaRPr>
          </a:p>
          <a:p>
            <a:pPr algn="just">
              <a:spcBef>
                <a:spcPct val="50000"/>
              </a:spcBef>
            </a:pPr>
            <a:r>
              <a:rPr lang="es-ES_tradnl" sz="2000" b="1" baseline="0">
                <a:solidFill>
                  <a:schemeClr val="tx2"/>
                </a:solidFill>
                <a:cs typeface="Times New Roman" pitchFamily="18" charset="0"/>
              </a:rPr>
              <a:t>	</a:t>
            </a:r>
            <a:r>
              <a:rPr lang="es-ES_tradnl" sz="2000" baseline="0">
                <a:solidFill>
                  <a:schemeClr val="tx2"/>
                </a:solidFill>
                <a:cs typeface="Times New Roman" pitchFamily="18" charset="0"/>
              </a:rPr>
              <a:t>Permite mantener el nivel de agitación, esta variable deber ser simple evaluada dado que se puede estar trabajando con microorganismos o micelas que no resistan esfuerzos de corte mayores que los establecidos.</a:t>
            </a:r>
          </a:p>
          <a:p>
            <a:pPr algn="just">
              <a:spcBef>
                <a:spcPct val="50000"/>
              </a:spcBef>
            </a:pPr>
            <a:r>
              <a:rPr lang="es-ES_tradnl" sz="2000" baseline="0">
                <a:solidFill>
                  <a:schemeClr val="tx2"/>
                </a:solidFill>
                <a:cs typeface="Times New Roman" pitchFamily="18" charset="0"/>
              </a:rPr>
              <a:t>	 Al momento de escalar con otros criterios puede ocurrir que se sobrepasen los esfuerzos de corte máximo aceptable, en ese caso debe prevalecer este criterio. 	 </a:t>
            </a:r>
            <a:endParaRPr lang="es-ES" sz="2000" baseline="0">
              <a:solidFill>
                <a:schemeClr val="tx2"/>
              </a:solidFill>
              <a:cs typeface="Times New Roman" pitchFamily="18" charset="0"/>
            </a:endParaRPr>
          </a:p>
          <a:p>
            <a:pPr algn="ctr">
              <a:spcBef>
                <a:spcPct val="50000"/>
              </a:spcBef>
            </a:pPr>
            <a:r>
              <a:rPr lang="es-ES_tradnl" sz="2000" baseline="0">
                <a:solidFill>
                  <a:srgbClr val="FF0000"/>
                </a:solidFill>
                <a:cs typeface="Times New Roman" pitchFamily="18" charset="0"/>
              </a:rPr>
              <a:t>(N D</a:t>
            </a:r>
            <a:r>
              <a:rPr lang="es-ES_tradnl" sz="2000" baseline="-30000">
                <a:solidFill>
                  <a:srgbClr val="FF0000"/>
                </a:solidFill>
                <a:cs typeface="Times New Roman" pitchFamily="18" charset="0"/>
              </a:rPr>
              <a:t>i</a:t>
            </a:r>
            <a:r>
              <a:rPr lang="es-ES_tradnl" sz="2000" baseline="0">
                <a:solidFill>
                  <a:srgbClr val="FF0000"/>
                </a:solidFill>
                <a:cs typeface="Times New Roman" pitchFamily="18" charset="0"/>
              </a:rPr>
              <a:t>)</a:t>
            </a:r>
            <a:r>
              <a:rPr lang="es-ES_tradnl" sz="2000" baseline="-30000">
                <a:solidFill>
                  <a:srgbClr val="FF0000"/>
                </a:solidFill>
                <a:cs typeface="Times New Roman" pitchFamily="18" charset="0"/>
              </a:rPr>
              <a:t>escala 1 = </a:t>
            </a:r>
            <a:r>
              <a:rPr lang="es-ES_tradnl" sz="2000" baseline="0">
                <a:solidFill>
                  <a:srgbClr val="FF0000"/>
                </a:solidFill>
                <a:cs typeface="Times New Roman" pitchFamily="18" charset="0"/>
              </a:rPr>
              <a:t>=  (N D</a:t>
            </a:r>
            <a:r>
              <a:rPr lang="es-ES_tradnl" sz="2000" baseline="-30000">
                <a:solidFill>
                  <a:srgbClr val="FF0000"/>
                </a:solidFill>
                <a:cs typeface="Times New Roman" pitchFamily="18" charset="0"/>
              </a:rPr>
              <a:t>i</a:t>
            </a:r>
            <a:r>
              <a:rPr lang="es-ES_tradnl" sz="2000" baseline="0">
                <a:solidFill>
                  <a:srgbClr val="FF0000"/>
                </a:solidFill>
                <a:cs typeface="Times New Roman" pitchFamily="18" charset="0"/>
              </a:rPr>
              <a:t>)</a:t>
            </a:r>
            <a:r>
              <a:rPr lang="es-ES_tradnl" sz="2000" baseline="-30000">
                <a:solidFill>
                  <a:srgbClr val="FF0000"/>
                </a:solidFill>
                <a:cs typeface="Times New Roman" pitchFamily="18" charset="0"/>
              </a:rPr>
              <a:t>escala 2</a:t>
            </a:r>
            <a:endParaRPr lang="es-ES" sz="2000" baseline="0">
              <a:solidFill>
                <a:srgbClr val="FF0000"/>
              </a:solidFill>
              <a:cs typeface="Times New Roman" pitchFamily="18" charset="0"/>
            </a:endParaRPr>
          </a:p>
          <a:p>
            <a:pPr algn="just">
              <a:spcBef>
                <a:spcPct val="50000"/>
              </a:spcBef>
            </a:pPr>
            <a:r>
              <a:rPr lang="es-ES_tradnl" sz="2000" baseline="0">
                <a:solidFill>
                  <a:schemeClr val="tx2"/>
                </a:solidFill>
                <a:cs typeface="Times New Roman" pitchFamily="18" charset="0"/>
              </a:rPr>
              <a:t> </a:t>
            </a:r>
            <a:endParaRPr lang="es-ES" sz="2000" baseline="0">
              <a:solidFill>
                <a:schemeClr val="tx2"/>
              </a:solidFill>
              <a:cs typeface="Times New Roman" pitchFamily="18" charset="0"/>
            </a:endParaRPr>
          </a:p>
        </p:txBody>
      </p:sp>
      <p:sp>
        <p:nvSpPr>
          <p:cNvPr id="17411" name="2 Marcador de número de diapositiva"/>
          <p:cNvSpPr>
            <a:spLocks noGrp="1"/>
          </p:cNvSpPr>
          <p:nvPr>
            <p:ph type="sldNum" sz="quarter" idx="12"/>
          </p:nvPr>
        </p:nvSpPr>
        <p:spPr>
          <a:noFill/>
        </p:spPr>
        <p:txBody>
          <a:bodyPr/>
          <a:lstStyle/>
          <a:p>
            <a:fld id="{33B3E4E8-E49B-4D37-B46D-AC135DCF5355}" type="slidenum">
              <a:rPr lang="es-ES" smtClean="0"/>
              <a:pPr/>
              <a:t>17</a:t>
            </a:fld>
            <a:endParaRPr lang="es-E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533400" y="762000"/>
            <a:ext cx="8077200" cy="4151313"/>
          </a:xfrm>
          <a:prstGeom prst="rect">
            <a:avLst/>
          </a:prstGeom>
          <a:noFill/>
          <a:ln w="9525">
            <a:noFill/>
            <a:miter lim="800000"/>
            <a:headEnd/>
            <a:tailEnd/>
          </a:ln>
        </p:spPr>
        <p:txBody>
          <a:bodyPr>
            <a:spAutoFit/>
          </a:bodyPr>
          <a:lstStyle/>
          <a:p>
            <a:pPr algn="just">
              <a:spcBef>
                <a:spcPct val="50000"/>
              </a:spcBef>
            </a:pPr>
            <a:r>
              <a:rPr lang="es-ES_tradnl" sz="3200" b="1" u="sng" baseline="0">
                <a:solidFill>
                  <a:srgbClr val="FF0000"/>
                </a:solidFill>
                <a:cs typeface="Times New Roman" pitchFamily="18" charset="0"/>
              </a:rPr>
              <a:t>4.- Mantención del N</a:t>
            </a:r>
            <a:r>
              <a:rPr lang="es-ES_tradnl" sz="3200" b="1" u="sng">
                <a:solidFill>
                  <a:srgbClr val="FF0000"/>
                </a:solidFill>
                <a:cs typeface="Times New Roman" pitchFamily="18" charset="0"/>
              </a:rPr>
              <a:t>Reynold</a:t>
            </a:r>
            <a:r>
              <a:rPr lang="es-ES_tradnl" sz="3200" b="1" u="sng" baseline="0">
                <a:solidFill>
                  <a:srgbClr val="FF0000"/>
                </a:solidFill>
                <a:cs typeface="Times New Roman" pitchFamily="18" charset="0"/>
              </a:rPr>
              <a:t> (  N D</a:t>
            </a:r>
            <a:r>
              <a:rPr lang="es-ES_tradnl" sz="3200" b="1" u="sng">
                <a:solidFill>
                  <a:srgbClr val="FF0000"/>
                </a:solidFill>
                <a:cs typeface="Times New Roman" pitchFamily="18" charset="0"/>
              </a:rPr>
              <a:t>i</a:t>
            </a:r>
            <a:r>
              <a:rPr lang="es-ES_tradnl" sz="3200" b="1" u="sng" baseline="30000">
                <a:solidFill>
                  <a:srgbClr val="FF0000"/>
                </a:solidFill>
                <a:cs typeface="Times New Roman" pitchFamily="18" charset="0"/>
              </a:rPr>
              <a:t>2</a:t>
            </a:r>
            <a:r>
              <a:rPr lang="es-ES_tradnl" sz="3200" b="1" u="sng" baseline="0">
                <a:solidFill>
                  <a:srgbClr val="FF0000"/>
                </a:solidFill>
                <a:cs typeface="Times New Roman" pitchFamily="18" charset="0"/>
              </a:rPr>
              <a:t> </a:t>
            </a:r>
            <a:r>
              <a:rPr lang="es-ES_tradnl" sz="3200" b="1" u="sng" baseline="0">
                <a:solidFill>
                  <a:srgbClr val="FF0000"/>
                </a:solidFill>
                <a:latin typeface="Symbol" pitchFamily="18" charset="2"/>
                <a:cs typeface="Times New Roman" pitchFamily="18" charset="0"/>
              </a:rPr>
              <a:t>r</a:t>
            </a:r>
            <a:r>
              <a:rPr lang="es-ES_tradnl" sz="3200" b="1" u="sng" baseline="0">
                <a:solidFill>
                  <a:srgbClr val="FF0000"/>
                </a:solidFill>
                <a:cs typeface="Times New Roman" pitchFamily="18" charset="0"/>
              </a:rPr>
              <a:t>/</a:t>
            </a:r>
            <a:r>
              <a:rPr lang="es-ES_tradnl" sz="3200" b="1" u="sng" baseline="0">
                <a:solidFill>
                  <a:srgbClr val="FF0000"/>
                </a:solidFill>
                <a:latin typeface="Symbol" pitchFamily="18" charset="2"/>
                <a:cs typeface="Times New Roman" pitchFamily="18" charset="0"/>
              </a:rPr>
              <a:t>m</a:t>
            </a:r>
            <a:r>
              <a:rPr lang="es-ES_tradnl" sz="3200" b="1" u="sng" baseline="0">
                <a:solidFill>
                  <a:srgbClr val="FF0000"/>
                </a:solidFill>
                <a:cs typeface="Times New Roman" pitchFamily="18" charset="0"/>
              </a:rPr>
              <a:t>)</a:t>
            </a:r>
            <a:endParaRPr lang="es-ES" sz="3200" b="1" u="sng" baseline="0">
              <a:solidFill>
                <a:srgbClr val="FF0000"/>
              </a:solidFill>
              <a:cs typeface="Times New Roman" pitchFamily="18" charset="0"/>
            </a:endParaRPr>
          </a:p>
          <a:p>
            <a:pPr algn="just">
              <a:spcBef>
                <a:spcPct val="50000"/>
              </a:spcBef>
            </a:pPr>
            <a:endParaRPr lang="es-ES_tradnl" sz="3200" b="1" u="sng" baseline="0">
              <a:solidFill>
                <a:srgbClr val="FF0000"/>
              </a:solidFill>
              <a:cs typeface="Times New Roman" pitchFamily="18" charset="0"/>
            </a:endParaRPr>
          </a:p>
          <a:p>
            <a:pPr algn="just">
              <a:spcBef>
                <a:spcPct val="50000"/>
              </a:spcBef>
            </a:pPr>
            <a:r>
              <a:rPr lang="es-ES_tradnl" sz="2000" b="1" baseline="0">
                <a:solidFill>
                  <a:schemeClr val="tx2"/>
                </a:solidFill>
                <a:cs typeface="Times New Roman" pitchFamily="18" charset="0"/>
              </a:rPr>
              <a:t>Criterio de similitud dinámica</a:t>
            </a:r>
            <a:endParaRPr lang="es-ES" sz="2000" baseline="0">
              <a:solidFill>
                <a:schemeClr val="tx2"/>
              </a:solidFill>
              <a:cs typeface="Times New Roman" pitchFamily="18" charset="0"/>
            </a:endParaRPr>
          </a:p>
          <a:p>
            <a:pPr algn="just">
              <a:spcBef>
                <a:spcPct val="50000"/>
              </a:spcBef>
            </a:pPr>
            <a:r>
              <a:rPr lang="es-ES_tradnl" sz="2000" baseline="0">
                <a:solidFill>
                  <a:schemeClr val="tx2"/>
                </a:solidFill>
                <a:latin typeface="Symbol" pitchFamily="18" charset="2"/>
                <a:cs typeface="Times New Roman" pitchFamily="18" charset="0"/>
              </a:rPr>
              <a:t>	</a:t>
            </a:r>
            <a:r>
              <a:rPr lang="es-ES_tradnl" sz="2000" baseline="0">
                <a:solidFill>
                  <a:schemeClr val="tx2"/>
                </a:solidFill>
                <a:cs typeface="Times New Roman" pitchFamily="18" charset="0"/>
              </a:rPr>
              <a:t>Asegura un nivel de agitación adecuado, pero se deben tener en cuenta los mismos puntos que para el criterio de potencia por unidad de volumen.</a:t>
            </a:r>
          </a:p>
          <a:p>
            <a:pPr algn="just">
              <a:spcBef>
                <a:spcPct val="50000"/>
              </a:spcBef>
            </a:pPr>
            <a:endParaRPr lang="es-ES_tradnl" sz="2000" baseline="0">
              <a:solidFill>
                <a:schemeClr val="tx2"/>
              </a:solidFill>
              <a:cs typeface="Times New Roman" pitchFamily="18" charset="0"/>
            </a:endParaRPr>
          </a:p>
          <a:p>
            <a:pPr algn="ctr">
              <a:lnSpc>
                <a:spcPct val="90000"/>
              </a:lnSpc>
              <a:spcBef>
                <a:spcPct val="20000"/>
              </a:spcBef>
              <a:buFont typeface="Symbol" pitchFamily="18" charset="2"/>
              <a:buNone/>
            </a:pPr>
            <a:r>
              <a:rPr lang="es-ES_tradnl" baseline="0">
                <a:solidFill>
                  <a:srgbClr val="FF0000"/>
                </a:solidFill>
                <a:cs typeface="Times New Roman" pitchFamily="18" charset="0"/>
              </a:rPr>
              <a:t>(N D</a:t>
            </a:r>
            <a:r>
              <a:rPr lang="es-ES_tradnl">
                <a:solidFill>
                  <a:srgbClr val="FF0000"/>
                </a:solidFill>
                <a:cs typeface="Times New Roman" pitchFamily="18" charset="0"/>
              </a:rPr>
              <a:t>i</a:t>
            </a:r>
            <a:r>
              <a:rPr lang="es-ES_tradnl" baseline="30000">
                <a:solidFill>
                  <a:srgbClr val="FF0000"/>
                </a:solidFill>
                <a:cs typeface="Times New Roman" pitchFamily="18" charset="0"/>
              </a:rPr>
              <a:t>2</a:t>
            </a:r>
            <a:r>
              <a:rPr lang="es-ES_tradnl" baseline="0">
                <a:solidFill>
                  <a:srgbClr val="FF0000"/>
                </a:solidFill>
                <a:cs typeface="Times New Roman" pitchFamily="18" charset="0"/>
              </a:rPr>
              <a:t> </a:t>
            </a:r>
            <a:r>
              <a:rPr lang="es-ES_tradnl" baseline="0">
                <a:solidFill>
                  <a:srgbClr val="FF0000"/>
                </a:solidFill>
                <a:latin typeface="Symbol" pitchFamily="18" charset="2"/>
                <a:cs typeface="Times New Roman" pitchFamily="18" charset="0"/>
              </a:rPr>
              <a:t>r/m)</a:t>
            </a:r>
            <a:r>
              <a:rPr lang="es-ES_tradnl" baseline="-30000">
                <a:solidFill>
                  <a:srgbClr val="FF0000"/>
                </a:solidFill>
                <a:cs typeface="Times New Roman" pitchFamily="18" charset="0"/>
              </a:rPr>
              <a:t> escala1</a:t>
            </a:r>
            <a:r>
              <a:rPr lang="es-ES_tradnl" baseline="0">
                <a:solidFill>
                  <a:srgbClr val="FF0000"/>
                </a:solidFill>
                <a:cs typeface="Times New Roman" pitchFamily="18" charset="0"/>
              </a:rPr>
              <a:t> = (N D</a:t>
            </a:r>
            <a:r>
              <a:rPr lang="es-ES_tradnl">
                <a:solidFill>
                  <a:srgbClr val="FF0000"/>
                </a:solidFill>
                <a:cs typeface="Times New Roman" pitchFamily="18" charset="0"/>
              </a:rPr>
              <a:t>i</a:t>
            </a:r>
            <a:r>
              <a:rPr lang="es-ES_tradnl" baseline="30000">
                <a:solidFill>
                  <a:srgbClr val="FF0000"/>
                </a:solidFill>
                <a:cs typeface="Times New Roman" pitchFamily="18" charset="0"/>
              </a:rPr>
              <a:t>2</a:t>
            </a:r>
            <a:r>
              <a:rPr lang="es-ES_tradnl" baseline="0">
                <a:solidFill>
                  <a:srgbClr val="FF0000"/>
                </a:solidFill>
                <a:cs typeface="Times New Roman" pitchFamily="18" charset="0"/>
              </a:rPr>
              <a:t> </a:t>
            </a:r>
            <a:r>
              <a:rPr lang="es-ES_tradnl" baseline="0">
                <a:solidFill>
                  <a:srgbClr val="FF0000"/>
                </a:solidFill>
                <a:latin typeface="Symbol" pitchFamily="18" charset="2"/>
                <a:cs typeface="Times New Roman" pitchFamily="18" charset="0"/>
              </a:rPr>
              <a:t>r/m)</a:t>
            </a:r>
            <a:r>
              <a:rPr lang="es-ES_tradnl" baseline="-30000">
                <a:solidFill>
                  <a:srgbClr val="FF0000"/>
                </a:solidFill>
                <a:cs typeface="Times New Roman" pitchFamily="18" charset="0"/>
              </a:rPr>
              <a:t> escala2</a:t>
            </a:r>
          </a:p>
          <a:p>
            <a:pPr algn="just">
              <a:spcBef>
                <a:spcPct val="50000"/>
              </a:spcBef>
            </a:pPr>
            <a:endParaRPr lang="es-ES" sz="2000" baseline="0">
              <a:solidFill>
                <a:schemeClr val="tx2"/>
              </a:solidFill>
              <a:cs typeface="Times New Roman" pitchFamily="18" charset="0"/>
            </a:endParaRPr>
          </a:p>
        </p:txBody>
      </p:sp>
      <p:sp>
        <p:nvSpPr>
          <p:cNvPr id="18435" name="2 Marcador de número de diapositiva"/>
          <p:cNvSpPr>
            <a:spLocks noGrp="1"/>
          </p:cNvSpPr>
          <p:nvPr>
            <p:ph type="sldNum" sz="quarter" idx="12"/>
          </p:nvPr>
        </p:nvSpPr>
        <p:spPr>
          <a:noFill/>
        </p:spPr>
        <p:txBody>
          <a:bodyPr/>
          <a:lstStyle/>
          <a:p>
            <a:fld id="{B0A71025-5E74-4836-A467-7C71D1D1F8E9}" type="slidenum">
              <a:rPr lang="es-ES" smtClean="0"/>
              <a:pPr/>
              <a:t>18</a:t>
            </a:fld>
            <a:endParaRPr lang="es-E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533400" y="762000"/>
            <a:ext cx="8077200" cy="4237038"/>
          </a:xfrm>
          <a:prstGeom prst="rect">
            <a:avLst/>
          </a:prstGeom>
          <a:noFill/>
          <a:ln w="9525">
            <a:noFill/>
            <a:miter lim="800000"/>
            <a:headEnd/>
            <a:tailEnd/>
          </a:ln>
        </p:spPr>
        <p:txBody>
          <a:bodyPr>
            <a:spAutoFit/>
          </a:bodyPr>
          <a:lstStyle/>
          <a:p>
            <a:pPr algn="ctr">
              <a:spcBef>
                <a:spcPct val="50000"/>
              </a:spcBef>
            </a:pPr>
            <a:r>
              <a:rPr lang="es-ES_tradnl" sz="3200" b="1" u="sng" baseline="0">
                <a:solidFill>
                  <a:srgbClr val="FF0000"/>
                </a:solidFill>
                <a:cs typeface="Times New Roman" pitchFamily="18" charset="0"/>
              </a:rPr>
              <a:t>5.- Tasa de Bombeo , F/V.</a:t>
            </a:r>
            <a:endParaRPr lang="es-ES" sz="3200" b="1" u="sng" baseline="0">
              <a:solidFill>
                <a:srgbClr val="FF0000"/>
              </a:solidFill>
              <a:cs typeface="Times New Roman" pitchFamily="18" charset="0"/>
            </a:endParaRPr>
          </a:p>
          <a:p>
            <a:pPr algn="just">
              <a:spcBef>
                <a:spcPct val="50000"/>
              </a:spcBef>
            </a:pPr>
            <a:r>
              <a:rPr lang="es-ES_tradnl" sz="2000" baseline="0">
                <a:solidFill>
                  <a:schemeClr val="tx2"/>
                </a:solidFill>
                <a:cs typeface="Times New Roman" pitchFamily="18" charset="0"/>
              </a:rPr>
              <a:t>	Asegura una adecuada aireación del sistema, lo cual </a:t>
            </a:r>
            <a:r>
              <a:rPr lang="es-ES_tradnl" sz="2000" b="1" u="sng" baseline="0">
                <a:solidFill>
                  <a:srgbClr val="FF0000"/>
                </a:solidFill>
                <a:cs typeface="Times New Roman" pitchFamily="18" charset="0"/>
              </a:rPr>
              <a:t>no</a:t>
            </a:r>
            <a:r>
              <a:rPr lang="es-ES_tradnl" sz="2000" baseline="0">
                <a:solidFill>
                  <a:schemeClr val="tx2"/>
                </a:solidFill>
                <a:cs typeface="Times New Roman" pitchFamily="18" charset="0"/>
              </a:rPr>
              <a:t> asegura una adecuada transferencia de oxigeno, por lo cual  se debe verificar.</a:t>
            </a:r>
            <a:endParaRPr lang="es-ES" sz="2000" baseline="0">
              <a:solidFill>
                <a:schemeClr val="tx2"/>
              </a:solidFill>
              <a:cs typeface="Times New Roman" pitchFamily="18" charset="0"/>
            </a:endParaRPr>
          </a:p>
          <a:p>
            <a:pPr algn="just">
              <a:spcBef>
                <a:spcPct val="50000"/>
              </a:spcBef>
            </a:pPr>
            <a:r>
              <a:rPr lang="es-ES_tradnl" sz="2000" baseline="0">
                <a:solidFill>
                  <a:schemeClr val="tx2"/>
                </a:solidFill>
                <a:cs typeface="Times New Roman" pitchFamily="18" charset="0"/>
              </a:rPr>
              <a:t> </a:t>
            </a:r>
            <a:endParaRPr lang="es-ES" sz="2000" baseline="0">
              <a:solidFill>
                <a:schemeClr val="tx2"/>
              </a:solidFill>
              <a:cs typeface="Times New Roman" pitchFamily="18" charset="0"/>
            </a:endParaRPr>
          </a:p>
          <a:p>
            <a:pPr algn="just">
              <a:spcBef>
                <a:spcPct val="50000"/>
              </a:spcBef>
            </a:pPr>
            <a:r>
              <a:rPr lang="es-ES_tradnl" sz="2000" baseline="0">
                <a:solidFill>
                  <a:schemeClr val="tx2"/>
                </a:solidFill>
                <a:cs typeface="Times New Roman" pitchFamily="18" charset="0"/>
              </a:rPr>
              <a:t>	Siempre se cumple que la razón de Bombeo es proporcional a la velocidad de agitación, ie, </a:t>
            </a:r>
            <a:r>
              <a:rPr lang="es-ES_tradnl" sz="2000" baseline="0">
                <a:solidFill>
                  <a:srgbClr val="FF0000"/>
                </a:solidFill>
                <a:cs typeface="Times New Roman" pitchFamily="18" charset="0"/>
              </a:rPr>
              <a:t>F/V  </a:t>
            </a:r>
            <a:r>
              <a:rPr lang="es-ES_tradnl" sz="2000" baseline="0">
                <a:solidFill>
                  <a:srgbClr val="FF0000"/>
                </a:solidFill>
                <a:cs typeface="Times New Roman" pitchFamily="18" charset="0"/>
                <a:sym typeface="Symbol" pitchFamily="18" charset="2"/>
              </a:rPr>
              <a:t></a:t>
            </a:r>
            <a:r>
              <a:rPr lang="es-ES_tradnl" sz="2000" baseline="0">
                <a:solidFill>
                  <a:srgbClr val="FF0000"/>
                </a:solidFill>
                <a:cs typeface="Times New Roman" pitchFamily="18" charset="0"/>
              </a:rPr>
              <a:t>  N</a:t>
            </a:r>
            <a:r>
              <a:rPr lang="es-ES_tradnl" sz="2000" baseline="0">
                <a:solidFill>
                  <a:schemeClr val="tx2"/>
                </a:solidFill>
                <a:cs typeface="Times New Roman" pitchFamily="18" charset="0"/>
              </a:rPr>
              <a:t>. Entonces al aplicar este criterio de escalamiento se cumple:</a:t>
            </a:r>
          </a:p>
          <a:p>
            <a:pPr algn="just">
              <a:spcBef>
                <a:spcPct val="50000"/>
              </a:spcBef>
            </a:pPr>
            <a:r>
              <a:rPr lang="es-ES" sz="2000" baseline="0">
                <a:solidFill>
                  <a:schemeClr val="tx2"/>
                </a:solidFill>
                <a:cs typeface="Times New Roman" pitchFamily="18" charset="0"/>
              </a:rPr>
              <a:t> </a:t>
            </a:r>
          </a:p>
          <a:p>
            <a:pPr algn="ctr">
              <a:spcBef>
                <a:spcPct val="50000"/>
              </a:spcBef>
            </a:pPr>
            <a:r>
              <a:rPr lang="es-ES_tradnl" sz="2000" baseline="0">
                <a:solidFill>
                  <a:srgbClr val="FF0000"/>
                </a:solidFill>
                <a:cs typeface="Times New Roman" pitchFamily="18" charset="0"/>
              </a:rPr>
              <a:t>(N)</a:t>
            </a:r>
            <a:r>
              <a:rPr lang="es-ES_tradnl" sz="2000" baseline="-30000">
                <a:solidFill>
                  <a:srgbClr val="FF0000"/>
                </a:solidFill>
                <a:cs typeface="Times New Roman" pitchFamily="18" charset="0"/>
              </a:rPr>
              <a:t>escala 1 = </a:t>
            </a:r>
            <a:r>
              <a:rPr lang="es-ES_tradnl" sz="2000" baseline="0">
                <a:solidFill>
                  <a:srgbClr val="FF0000"/>
                </a:solidFill>
                <a:cs typeface="Times New Roman" pitchFamily="18" charset="0"/>
              </a:rPr>
              <a:t>=  (N)</a:t>
            </a:r>
            <a:r>
              <a:rPr lang="es-ES_tradnl" sz="2000" baseline="-30000">
                <a:solidFill>
                  <a:srgbClr val="FF0000"/>
                </a:solidFill>
                <a:cs typeface="Times New Roman" pitchFamily="18" charset="0"/>
              </a:rPr>
              <a:t>escala 2</a:t>
            </a:r>
            <a:endParaRPr lang="es-ES" sz="2000" baseline="0">
              <a:solidFill>
                <a:srgbClr val="FF0000"/>
              </a:solidFill>
              <a:cs typeface="Times New Roman" pitchFamily="18" charset="0"/>
            </a:endParaRPr>
          </a:p>
          <a:p>
            <a:pPr algn="just">
              <a:spcBef>
                <a:spcPct val="50000"/>
              </a:spcBef>
            </a:pPr>
            <a:endParaRPr lang="es-ES" sz="2000" baseline="0">
              <a:solidFill>
                <a:srgbClr val="FF0000"/>
              </a:solidFill>
              <a:cs typeface="Times New Roman" pitchFamily="18" charset="0"/>
            </a:endParaRPr>
          </a:p>
        </p:txBody>
      </p:sp>
      <p:sp>
        <p:nvSpPr>
          <p:cNvPr id="19459" name="2 Marcador de número de diapositiva"/>
          <p:cNvSpPr>
            <a:spLocks noGrp="1"/>
          </p:cNvSpPr>
          <p:nvPr>
            <p:ph type="sldNum" sz="quarter" idx="12"/>
          </p:nvPr>
        </p:nvSpPr>
        <p:spPr>
          <a:noFill/>
        </p:spPr>
        <p:txBody>
          <a:bodyPr/>
          <a:lstStyle/>
          <a:p>
            <a:fld id="{BD21BECA-8B7E-489C-8DEF-BD3B462AEF1E}" type="slidenum">
              <a:rPr lang="es-ES" smtClean="0"/>
              <a:pPr/>
              <a:t>19</a:t>
            </a:fld>
            <a:r>
              <a:rPr lang="es-ES" smtClean="0"/>
              <a:t>/20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026"/>
          <p:cNvSpPr txBox="1">
            <a:spLocks noChangeArrowheads="1"/>
          </p:cNvSpPr>
          <p:nvPr/>
        </p:nvSpPr>
        <p:spPr bwMode="auto">
          <a:xfrm>
            <a:off x="428625" y="214313"/>
            <a:ext cx="8429625" cy="6370637"/>
          </a:xfrm>
          <a:prstGeom prst="rect">
            <a:avLst/>
          </a:prstGeom>
          <a:noFill/>
          <a:ln w="9525">
            <a:noFill/>
            <a:miter lim="800000"/>
            <a:headEnd/>
            <a:tailEnd/>
          </a:ln>
        </p:spPr>
        <p:txBody>
          <a:bodyPr>
            <a:spAutoFit/>
          </a:bodyPr>
          <a:lstStyle/>
          <a:p>
            <a:r>
              <a:rPr lang="es-ES_tradnl" sz="1600" baseline="0"/>
              <a:t>Ejemplo</a:t>
            </a:r>
          </a:p>
          <a:p>
            <a:r>
              <a:rPr lang="es-ES" sz="1600" baseline="0"/>
              <a:t>Las condiciones óptimas de una fermentación de células mamíferas fueron determinadas a nivel de planta piloto, en un fermentador de 18 litros. Dichas condiciones fueron una velocidad de agitación de 132 rpm.</a:t>
            </a:r>
          </a:p>
          <a:p>
            <a:r>
              <a:rPr lang="es-ES" sz="1600" baseline="0"/>
              <a:t>La geometría del fermentador fue</a:t>
            </a:r>
          </a:p>
          <a:p>
            <a:r>
              <a:rPr lang="es-ES" sz="1600" baseline="0"/>
              <a:t> 	H</a:t>
            </a:r>
            <a:r>
              <a:rPr lang="es-ES" sz="1600"/>
              <a:t>L</a:t>
            </a:r>
            <a:r>
              <a:rPr lang="es-ES" sz="1600" baseline="0"/>
              <a:t> = 1.2 * D</a:t>
            </a:r>
            <a:r>
              <a:rPr lang="es-ES" sz="1600"/>
              <a:t>T</a:t>
            </a:r>
            <a:r>
              <a:rPr lang="es-ES" sz="1600" baseline="0"/>
              <a:t>		H</a:t>
            </a:r>
            <a:r>
              <a:rPr lang="es-ES" sz="1600"/>
              <a:t>L</a:t>
            </a:r>
            <a:r>
              <a:rPr lang="es-ES" sz="1600" baseline="0"/>
              <a:t> : Altura del líquido en el tanque</a:t>
            </a:r>
          </a:p>
          <a:p>
            <a:r>
              <a:rPr lang="es-ES" sz="1600" baseline="0"/>
              <a:t>	D</a:t>
            </a:r>
            <a:r>
              <a:rPr lang="es-ES" sz="1600"/>
              <a:t>i</a:t>
            </a:r>
            <a:r>
              <a:rPr lang="es-ES" sz="1600" baseline="0"/>
              <a:t> = 1/3 * D</a:t>
            </a:r>
            <a:r>
              <a:rPr lang="es-ES" sz="1600"/>
              <a:t>T</a:t>
            </a:r>
            <a:r>
              <a:rPr lang="es-ES" sz="1600" baseline="0"/>
              <a:t>			D</a:t>
            </a:r>
            <a:r>
              <a:rPr lang="es-ES" sz="1600"/>
              <a:t>T</a:t>
            </a:r>
            <a:r>
              <a:rPr lang="es-ES" sz="1600" baseline="0"/>
              <a:t> : Diámetro del tanque</a:t>
            </a:r>
          </a:p>
          <a:p>
            <a:r>
              <a:rPr lang="es-ES" sz="1600" baseline="0"/>
              <a:t>					D</a:t>
            </a:r>
            <a:r>
              <a:rPr lang="es-ES" sz="1600"/>
              <a:t>i</a:t>
            </a:r>
            <a:r>
              <a:rPr lang="es-ES" sz="1600" baseline="0"/>
              <a:t> : Diámetro del agitador</a:t>
            </a:r>
          </a:p>
          <a:p>
            <a:r>
              <a:rPr lang="es-ES" sz="1600" baseline="0"/>
              <a:t> </a:t>
            </a:r>
          </a:p>
          <a:p>
            <a:r>
              <a:rPr lang="es-ES" sz="1600" baseline="0"/>
              <a:t>Se ha estimado que para estos cultivos el coeficiente de transferencia de oxígeno se puede estimar como :</a:t>
            </a:r>
          </a:p>
          <a:p>
            <a:r>
              <a:rPr lang="es-ES" sz="1600" baseline="0"/>
              <a:t> 	kl*a  </a:t>
            </a:r>
            <a:r>
              <a:rPr lang="es-ES" sz="1600" baseline="0">
                <a:latin typeface="Symbol" pitchFamily="18" charset="2"/>
              </a:rPr>
              <a:t>a</a:t>
            </a:r>
            <a:r>
              <a:rPr lang="es-ES" sz="1600" baseline="0"/>
              <a:t>  </a:t>
            </a:r>
            <a:r>
              <a:rPr lang="es-ES" sz="1600" u="sng" baseline="0"/>
              <a:t>(F/V)* H</a:t>
            </a:r>
            <a:r>
              <a:rPr lang="es-ES" sz="1600" u="sng"/>
              <a:t>L</a:t>
            </a:r>
            <a:r>
              <a:rPr lang="es-ES" sz="1600" u="sng" baseline="0"/>
              <a:t> </a:t>
            </a:r>
            <a:r>
              <a:rPr lang="es-ES" sz="1600" u="sng" baseline="30000"/>
              <a:t>2/3</a:t>
            </a:r>
            <a:r>
              <a:rPr lang="es-ES" sz="1600" baseline="30000"/>
              <a:t>	</a:t>
            </a:r>
            <a:r>
              <a:rPr lang="es-ES" sz="1600" baseline="0"/>
              <a:t>	d</a:t>
            </a:r>
            <a:r>
              <a:rPr lang="es-ES" sz="1600"/>
              <a:t>B</a:t>
            </a:r>
            <a:r>
              <a:rPr lang="es-ES" sz="1600" baseline="0"/>
              <a:t> : Diámetro de las burbujas</a:t>
            </a:r>
          </a:p>
          <a:p>
            <a:r>
              <a:rPr lang="es-ES" sz="1600" baseline="0"/>
              <a:t>	             d</a:t>
            </a:r>
            <a:r>
              <a:rPr lang="es-ES" sz="1600"/>
              <a:t>B</a:t>
            </a:r>
            <a:r>
              <a:rPr lang="es-ES" sz="1600" baseline="30000"/>
              <a:t>3/2</a:t>
            </a:r>
            <a:r>
              <a:rPr lang="es-ES" sz="1600" baseline="0"/>
              <a:t> v</a:t>
            </a:r>
            <a:r>
              <a:rPr lang="es-ES" sz="1600"/>
              <a:t>B</a:t>
            </a:r>
            <a:r>
              <a:rPr lang="es-ES" sz="1600" baseline="30000"/>
              <a:t>1/2</a:t>
            </a:r>
            <a:r>
              <a:rPr lang="es-ES" sz="1600" baseline="0"/>
              <a:t>		v</a:t>
            </a:r>
            <a:r>
              <a:rPr lang="es-ES" sz="1600"/>
              <a:t>B</a:t>
            </a:r>
            <a:r>
              <a:rPr lang="es-ES" sz="1600" baseline="0"/>
              <a:t> : Velocidad terminal de ascenso 						de las burbujas</a:t>
            </a:r>
          </a:p>
          <a:p>
            <a:r>
              <a:rPr lang="es-ES" sz="1600" baseline="0"/>
              <a:t> </a:t>
            </a:r>
          </a:p>
          <a:p>
            <a:r>
              <a:rPr lang="es-ES" sz="1600" baseline="0"/>
              <a:t>Se necesita diseñar un fermentador a escala industrial de 24 m</a:t>
            </a:r>
            <a:r>
              <a:rPr lang="es-ES" sz="1600" baseline="30000"/>
              <a:t>3</a:t>
            </a:r>
            <a:r>
              <a:rPr lang="es-ES" sz="1600" baseline="0"/>
              <a:t>. ¿Qué sucede con el nivel de  transferencia de oxígeno a escala industrial respecto a la piloto si se mantiene el mismo nivel de esfuerzo en las dos escalas? </a:t>
            </a:r>
          </a:p>
          <a:p>
            <a:r>
              <a:rPr lang="es-ES" sz="1600" baseline="0"/>
              <a:t> </a:t>
            </a:r>
          </a:p>
          <a:p>
            <a:r>
              <a:rPr lang="es-ES" sz="1600" baseline="0"/>
              <a:t>Nota : Suponga que tanto el diámetro como la velocidad terminal de ascenso de las burbujas se mantiene constante en las dos escalas.</a:t>
            </a:r>
          </a:p>
          <a:p>
            <a:r>
              <a:rPr lang="es-ES" sz="1600" baseline="0"/>
              <a:t> </a:t>
            </a:r>
          </a:p>
          <a:p>
            <a:r>
              <a:rPr lang="es-ES" sz="1600" baseline="0"/>
              <a:t>b) Si por razones de ahorro energético la potencia a nivel industrial no puede superar en 100 veces la potencia a nivel piloto. ¿es posible mantener el mismo nivel de esfuerzo de corte? Comente.</a:t>
            </a:r>
          </a:p>
          <a:p>
            <a:pPr algn="just">
              <a:spcBef>
                <a:spcPct val="50000"/>
              </a:spcBef>
            </a:pPr>
            <a:r>
              <a:rPr lang="es-ES_tradnl" sz="1600" baseline="0"/>
              <a:t> </a:t>
            </a:r>
            <a:endParaRPr lang="es-ES" sz="1600" baseline="0"/>
          </a:p>
        </p:txBody>
      </p:sp>
      <p:sp>
        <p:nvSpPr>
          <p:cNvPr id="20483" name="2 Marcador de número de diapositiva"/>
          <p:cNvSpPr>
            <a:spLocks noGrp="1"/>
          </p:cNvSpPr>
          <p:nvPr>
            <p:ph type="sldNum" sz="quarter" idx="12"/>
          </p:nvPr>
        </p:nvSpPr>
        <p:spPr>
          <a:noFill/>
        </p:spPr>
        <p:txBody>
          <a:bodyPr/>
          <a:lstStyle/>
          <a:p>
            <a:fld id="{EB5C3F9E-D095-4C73-9A88-1814E855193D}" type="slidenum">
              <a:rPr lang="es-ES" smtClean="0"/>
              <a:pPr/>
              <a:t>21</a:t>
            </a:fld>
            <a:endParaRPr lang="es-E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1026"/>
          <p:cNvSpPr txBox="1">
            <a:spLocks noChangeArrowheads="1"/>
          </p:cNvSpPr>
          <p:nvPr/>
        </p:nvSpPr>
        <p:spPr bwMode="auto">
          <a:xfrm>
            <a:off x="457200" y="457200"/>
            <a:ext cx="7848600" cy="5459413"/>
          </a:xfrm>
          <a:prstGeom prst="rect">
            <a:avLst/>
          </a:prstGeom>
          <a:noFill/>
          <a:ln w="9525">
            <a:noFill/>
            <a:miter lim="800000"/>
            <a:headEnd/>
            <a:tailEnd/>
          </a:ln>
        </p:spPr>
        <p:txBody>
          <a:bodyPr>
            <a:spAutoFit/>
          </a:bodyPr>
          <a:lstStyle/>
          <a:p>
            <a:pPr algn="just">
              <a:spcBef>
                <a:spcPct val="50000"/>
              </a:spcBef>
            </a:pPr>
            <a:r>
              <a:rPr lang="es-ES_tradnl" baseline="0">
                <a:cs typeface="Times New Roman" pitchFamily="18" charset="0"/>
              </a:rPr>
              <a:t>Ejemplo Propuesto</a:t>
            </a:r>
          </a:p>
          <a:p>
            <a:pPr algn="just">
              <a:spcBef>
                <a:spcPct val="50000"/>
              </a:spcBef>
            </a:pPr>
            <a:r>
              <a:rPr lang="es-ES_tradnl" baseline="0">
                <a:cs typeface="Times New Roman" pitchFamily="18" charset="0"/>
              </a:rPr>
              <a:t>Demuestre que 	 </a:t>
            </a:r>
            <a:r>
              <a:rPr lang="es-ES_tradnl" sz="2800" baseline="0">
                <a:solidFill>
                  <a:schemeClr val="tx2"/>
                </a:solidFill>
                <a:cs typeface="Times New Roman" pitchFamily="18" charset="0"/>
              </a:rPr>
              <a:t>P</a:t>
            </a:r>
            <a:r>
              <a:rPr lang="es-ES_tradnl" sz="2800">
                <a:solidFill>
                  <a:schemeClr val="tx2"/>
                </a:solidFill>
                <a:cs typeface="Times New Roman" pitchFamily="18" charset="0"/>
              </a:rPr>
              <a:t>g</a:t>
            </a:r>
            <a:r>
              <a:rPr lang="es-ES_tradnl" sz="2800" baseline="0">
                <a:solidFill>
                  <a:schemeClr val="tx2"/>
                </a:solidFill>
                <a:cs typeface="Times New Roman" pitchFamily="18" charset="0"/>
              </a:rPr>
              <a:t>/V </a:t>
            </a:r>
            <a:r>
              <a:rPr lang="es-ES_tradnl" sz="2800" baseline="0">
                <a:solidFill>
                  <a:schemeClr val="tx2"/>
                </a:solidFill>
                <a:latin typeface="Symbol" pitchFamily="18" charset="2"/>
                <a:cs typeface="Times New Roman" pitchFamily="18" charset="0"/>
              </a:rPr>
              <a:t>a</a:t>
            </a:r>
            <a:r>
              <a:rPr lang="es-ES_tradnl" sz="2800" baseline="0">
                <a:solidFill>
                  <a:schemeClr val="tx2"/>
                </a:solidFill>
                <a:cs typeface="Times New Roman" pitchFamily="18" charset="0"/>
              </a:rPr>
              <a:t> N</a:t>
            </a:r>
            <a:r>
              <a:rPr lang="es-ES_tradnl" sz="2800" baseline="30000">
                <a:solidFill>
                  <a:schemeClr val="tx2"/>
                </a:solidFill>
                <a:cs typeface="Times New Roman" pitchFamily="18" charset="0"/>
              </a:rPr>
              <a:t>3</a:t>
            </a:r>
            <a:r>
              <a:rPr lang="es-ES_tradnl" sz="2800" baseline="0">
                <a:solidFill>
                  <a:schemeClr val="tx2"/>
                </a:solidFill>
                <a:cs typeface="Times New Roman" pitchFamily="18" charset="0"/>
              </a:rPr>
              <a:t> D</a:t>
            </a:r>
            <a:r>
              <a:rPr lang="es-ES_tradnl" sz="2800" baseline="-30000">
                <a:solidFill>
                  <a:schemeClr val="tx2"/>
                </a:solidFill>
                <a:cs typeface="Times New Roman" pitchFamily="18" charset="0"/>
              </a:rPr>
              <a:t>i</a:t>
            </a:r>
            <a:r>
              <a:rPr lang="es-ES_tradnl" sz="2800" baseline="30000">
                <a:solidFill>
                  <a:schemeClr val="tx2"/>
                </a:solidFill>
                <a:cs typeface="Times New Roman" pitchFamily="18" charset="0"/>
              </a:rPr>
              <a:t>2</a:t>
            </a:r>
            <a:r>
              <a:rPr lang="es-ES_tradnl" sz="2800" baseline="0">
                <a:cs typeface="Times New Roman" pitchFamily="18" charset="0"/>
              </a:rPr>
              <a:t> 	</a:t>
            </a:r>
            <a:endParaRPr lang="es-ES" sz="2800" baseline="0">
              <a:cs typeface="Times New Roman" pitchFamily="18" charset="0"/>
            </a:endParaRPr>
          </a:p>
          <a:p>
            <a:pPr algn="just">
              <a:spcBef>
                <a:spcPct val="50000"/>
              </a:spcBef>
            </a:pPr>
            <a:endParaRPr lang="es-ES" sz="2800" baseline="0">
              <a:cs typeface="Times New Roman" pitchFamily="18" charset="0"/>
            </a:endParaRPr>
          </a:p>
          <a:p>
            <a:pPr algn="just">
              <a:spcBef>
                <a:spcPct val="50000"/>
              </a:spcBef>
            </a:pPr>
            <a:r>
              <a:rPr lang="es-ES" sz="2800" baseline="0">
                <a:cs typeface="Times New Roman" pitchFamily="18" charset="0"/>
              </a:rPr>
              <a:t>Indicación : Utilice la definición de “ Número de Potencia”</a:t>
            </a:r>
            <a:r>
              <a:rPr lang="es-ES_tradnl" b="1" baseline="0">
                <a:cs typeface="Times New Roman" pitchFamily="18" charset="0"/>
              </a:rPr>
              <a:t> </a:t>
            </a:r>
          </a:p>
          <a:p>
            <a:pPr algn="just">
              <a:spcBef>
                <a:spcPct val="50000"/>
              </a:spcBef>
            </a:pPr>
            <a:endParaRPr lang="es-ES_tradnl" b="1" baseline="0">
              <a:cs typeface="Times New Roman" pitchFamily="18" charset="0"/>
            </a:endParaRPr>
          </a:p>
          <a:p>
            <a:pPr algn="just">
              <a:spcBef>
                <a:spcPct val="50000"/>
              </a:spcBef>
            </a:pPr>
            <a:endParaRPr lang="es-ES_tradnl" b="1" baseline="0">
              <a:cs typeface="Times New Roman" pitchFamily="18" charset="0"/>
            </a:endParaRPr>
          </a:p>
          <a:p>
            <a:pPr algn="just">
              <a:spcBef>
                <a:spcPct val="50000"/>
              </a:spcBef>
            </a:pPr>
            <a:endParaRPr lang="es-ES_tradnl" b="1" baseline="0">
              <a:cs typeface="Times New Roman" pitchFamily="18" charset="0"/>
            </a:endParaRPr>
          </a:p>
          <a:p>
            <a:pPr algn="just">
              <a:spcBef>
                <a:spcPct val="50000"/>
              </a:spcBef>
            </a:pPr>
            <a:r>
              <a:rPr lang="es-ES_tradnl" b="1" baseline="0">
                <a:cs typeface="Times New Roman" pitchFamily="18" charset="0"/>
              </a:rPr>
              <a:t>Suponga que P</a:t>
            </a:r>
            <a:r>
              <a:rPr lang="es-ES_tradnl" b="1">
                <a:cs typeface="Times New Roman" pitchFamily="18" charset="0"/>
              </a:rPr>
              <a:t>g</a:t>
            </a:r>
            <a:r>
              <a:rPr lang="es-ES_tradnl" b="1" baseline="0">
                <a:cs typeface="Times New Roman" pitchFamily="18" charset="0"/>
              </a:rPr>
              <a:t> </a:t>
            </a:r>
            <a:r>
              <a:rPr lang="es-ES_tradnl" sz="2800" baseline="0">
                <a:solidFill>
                  <a:schemeClr val="tx2"/>
                </a:solidFill>
                <a:latin typeface="Symbol" pitchFamily="18" charset="2"/>
                <a:cs typeface="Times New Roman" pitchFamily="18" charset="0"/>
              </a:rPr>
              <a:t>a</a:t>
            </a:r>
            <a:r>
              <a:rPr lang="es-ES_tradnl" sz="2800" baseline="0">
                <a:solidFill>
                  <a:schemeClr val="tx2"/>
                </a:solidFill>
                <a:cs typeface="Times New Roman" pitchFamily="18" charset="0"/>
              </a:rPr>
              <a:t> P</a:t>
            </a:r>
            <a:r>
              <a:rPr lang="es-ES_tradnl" sz="2800">
                <a:solidFill>
                  <a:schemeClr val="tx2"/>
                </a:solidFill>
                <a:cs typeface="Times New Roman" pitchFamily="18" charset="0"/>
              </a:rPr>
              <a:t>o</a:t>
            </a:r>
            <a:endParaRPr lang="es-ES_tradnl" b="1" baseline="0">
              <a:cs typeface="Times New Roman" pitchFamily="18" charset="0"/>
            </a:endParaRPr>
          </a:p>
          <a:p>
            <a:pPr algn="just">
              <a:spcBef>
                <a:spcPct val="50000"/>
              </a:spcBef>
            </a:pPr>
            <a:r>
              <a:rPr lang="es-ES_tradnl">
                <a:cs typeface="Times New Roman" pitchFamily="18" charset="0"/>
              </a:rPr>
              <a:t> </a:t>
            </a:r>
            <a:endParaRPr lang="es-ES">
              <a:cs typeface="Times New Roman" pitchFamily="18" charset="0"/>
            </a:endParaRPr>
          </a:p>
        </p:txBody>
      </p:sp>
      <p:graphicFrame>
        <p:nvGraphicFramePr>
          <p:cNvPr id="49152" name="Object 1024"/>
          <p:cNvGraphicFramePr>
            <a:graphicFrameLocks noChangeAspect="1"/>
          </p:cNvGraphicFramePr>
          <p:nvPr/>
        </p:nvGraphicFramePr>
        <p:xfrm>
          <a:off x="3068638" y="3567113"/>
          <a:ext cx="2320925" cy="946150"/>
        </p:xfrm>
        <a:graphic>
          <a:graphicData uri="http://schemas.openxmlformats.org/presentationml/2006/ole">
            <p:oleObj spid="_x0000_s4098" name="Ecuación" r:id="rId3" imgW="1066680" imgH="431640" progId="Equation.3">
              <p:embed/>
            </p:oleObj>
          </a:graphicData>
        </a:graphic>
      </p:graphicFrame>
      <p:sp>
        <p:nvSpPr>
          <p:cNvPr id="4100" name="3 Marcador de número de diapositiva"/>
          <p:cNvSpPr>
            <a:spLocks noGrp="1"/>
          </p:cNvSpPr>
          <p:nvPr>
            <p:ph type="sldNum" sz="quarter" idx="12"/>
          </p:nvPr>
        </p:nvSpPr>
        <p:spPr>
          <a:noFill/>
        </p:spPr>
        <p:txBody>
          <a:bodyPr/>
          <a:lstStyle/>
          <a:p>
            <a:fld id="{A1284947-05D6-42B8-A6A3-13D5C8E1C1D0}" type="slidenum">
              <a:rPr lang="es-ES" smtClean="0"/>
              <a:pPr/>
              <a:t>22</a:t>
            </a:fld>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9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42938" y="357188"/>
            <a:ext cx="7772400" cy="1143000"/>
          </a:xfrm>
        </p:spPr>
        <p:txBody>
          <a:bodyPr/>
          <a:lstStyle/>
          <a:p>
            <a:pPr eaLnBrk="1" hangingPunct="1"/>
            <a:r>
              <a:rPr lang="es-ES_tradnl" b="1" u="sng" smtClean="0">
                <a:cs typeface="Times New Roman" pitchFamily="18" charset="0"/>
              </a:rPr>
              <a:t>Resumiendo</a:t>
            </a:r>
            <a:br>
              <a:rPr lang="es-ES_tradnl" b="1" u="sng" smtClean="0">
                <a:cs typeface="Times New Roman" pitchFamily="18" charset="0"/>
              </a:rPr>
            </a:br>
            <a:r>
              <a:rPr lang="es-ES_tradnl" b="1" u="sng" smtClean="0">
                <a:cs typeface="Times New Roman" pitchFamily="18" charset="0"/>
              </a:rPr>
              <a:t>Criterios de escalamiento</a:t>
            </a:r>
            <a:r>
              <a:rPr lang="es-ES" smtClean="0">
                <a:cs typeface="Times New Roman" pitchFamily="18" charset="0"/>
              </a:rPr>
              <a:t/>
            </a:r>
            <a:br>
              <a:rPr lang="es-ES" smtClean="0">
                <a:cs typeface="Times New Roman" pitchFamily="18" charset="0"/>
              </a:rPr>
            </a:br>
            <a:endParaRPr lang="es-ES" smtClean="0">
              <a:cs typeface="Times New Roman" pitchFamily="18" charset="0"/>
            </a:endParaRPr>
          </a:p>
        </p:txBody>
      </p:sp>
      <p:sp>
        <p:nvSpPr>
          <p:cNvPr id="29699" name="Rectangle 3"/>
          <p:cNvSpPr>
            <a:spLocks noGrp="1" noChangeArrowheads="1"/>
          </p:cNvSpPr>
          <p:nvPr>
            <p:ph type="body" idx="1"/>
          </p:nvPr>
        </p:nvSpPr>
        <p:spPr>
          <a:xfrm>
            <a:off x="214313" y="1447800"/>
            <a:ext cx="8167687" cy="4114800"/>
          </a:xfrm>
        </p:spPr>
        <p:txBody>
          <a:bodyPr/>
          <a:lstStyle/>
          <a:p>
            <a:pPr marL="514350" indent="-514350" eaLnBrk="1" hangingPunct="1">
              <a:lnSpc>
                <a:spcPct val="90000"/>
              </a:lnSpc>
              <a:buFont typeface="+mj-lt"/>
              <a:buAutoNum type="arabicPeriod"/>
              <a:defRPr/>
            </a:pPr>
            <a:r>
              <a:rPr lang="es-ES_tradnl" sz="2800" dirty="0" smtClean="0">
                <a:cs typeface="Times New Roman" pitchFamily="18" charset="0"/>
              </a:rPr>
              <a:t>Coeficiente de transferencia de oxígeno (</a:t>
            </a:r>
            <a:r>
              <a:rPr lang="es-ES_tradnl" sz="2800" dirty="0" err="1" smtClean="0">
                <a:cs typeface="Times New Roman" pitchFamily="18" charset="0"/>
              </a:rPr>
              <a:t>k</a:t>
            </a:r>
            <a:r>
              <a:rPr lang="es-ES_tradnl" sz="2800" baseline="-25000" dirty="0" err="1" smtClean="0">
                <a:cs typeface="Times New Roman" pitchFamily="18" charset="0"/>
              </a:rPr>
              <a:t>l</a:t>
            </a:r>
            <a:r>
              <a:rPr lang="es-ES_tradnl" sz="2800" dirty="0" err="1" smtClean="0">
                <a:cs typeface="Times New Roman" pitchFamily="18" charset="0"/>
              </a:rPr>
              <a:t>a</a:t>
            </a:r>
            <a:r>
              <a:rPr lang="es-ES_tradnl" sz="2800" dirty="0" smtClean="0">
                <a:cs typeface="Times New Roman" pitchFamily="18" charset="0"/>
              </a:rPr>
              <a:t>) </a:t>
            </a:r>
          </a:p>
          <a:p>
            <a:pPr marL="914400" lvl="1" indent="-514350" eaLnBrk="1" hangingPunct="1">
              <a:lnSpc>
                <a:spcPct val="90000"/>
              </a:lnSpc>
              <a:buFontTx/>
              <a:buNone/>
              <a:defRPr/>
            </a:pPr>
            <a:r>
              <a:rPr lang="es-ES_tradnl" sz="2000" dirty="0" smtClean="0">
                <a:solidFill>
                  <a:srgbClr val="FF0000"/>
                </a:solidFill>
                <a:cs typeface="Times New Roman" pitchFamily="18" charset="0"/>
              </a:rPr>
              <a:t>	(</a:t>
            </a:r>
            <a:r>
              <a:rPr lang="es-ES_tradnl" sz="2000" dirty="0" err="1" smtClean="0">
                <a:solidFill>
                  <a:srgbClr val="FF0000"/>
                </a:solidFill>
                <a:cs typeface="Times New Roman" pitchFamily="18" charset="0"/>
              </a:rPr>
              <a:t>k</a:t>
            </a:r>
            <a:r>
              <a:rPr lang="es-ES_tradnl" sz="2400" baseline="-25000" dirty="0" err="1" smtClean="0">
                <a:solidFill>
                  <a:srgbClr val="FF0000"/>
                </a:solidFill>
                <a:cs typeface="Times New Roman" pitchFamily="18" charset="0"/>
              </a:rPr>
              <a:t>l</a:t>
            </a:r>
            <a:r>
              <a:rPr lang="es-ES_tradnl" sz="2000" dirty="0" err="1" smtClean="0">
                <a:solidFill>
                  <a:srgbClr val="FF0000"/>
                </a:solidFill>
                <a:cs typeface="Times New Roman" pitchFamily="18" charset="0"/>
              </a:rPr>
              <a:t>a</a:t>
            </a:r>
            <a:r>
              <a:rPr lang="es-ES_tradnl" sz="2000" dirty="0" smtClean="0">
                <a:solidFill>
                  <a:srgbClr val="FF0000"/>
                </a:solidFill>
                <a:cs typeface="Times New Roman" pitchFamily="18" charset="0"/>
              </a:rPr>
              <a:t>)</a:t>
            </a:r>
            <a:r>
              <a:rPr lang="es-ES_tradnl" sz="2000" baseline="-30000" dirty="0" smtClean="0">
                <a:solidFill>
                  <a:srgbClr val="FF0000"/>
                </a:solidFill>
                <a:cs typeface="Times New Roman" pitchFamily="18" charset="0"/>
              </a:rPr>
              <a:t> escala1 </a:t>
            </a:r>
            <a:r>
              <a:rPr lang="es-ES_tradnl" sz="2000" dirty="0" smtClean="0">
                <a:solidFill>
                  <a:srgbClr val="FF0000"/>
                </a:solidFill>
                <a:cs typeface="Times New Roman" pitchFamily="18" charset="0"/>
              </a:rPr>
              <a:t>= (</a:t>
            </a:r>
            <a:r>
              <a:rPr lang="es-ES_tradnl" sz="2000" dirty="0" err="1" smtClean="0">
                <a:solidFill>
                  <a:srgbClr val="FF0000"/>
                </a:solidFill>
                <a:cs typeface="Times New Roman" pitchFamily="18" charset="0"/>
              </a:rPr>
              <a:t>k</a:t>
            </a:r>
            <a:r>
              <a:rPr lang="es-ES_tradnl" sz="2400" baseline="-25000" dirty="0" err="1" smtClean="0">
                <a:solidFill>
                  <a:srgbClr val="FF0000"/>
                </a:solidFill>
                <a:cs typeface="Times New Roman" pitchFamily="18" charset="0"/>
              </a:rPr>
              <a:t>l</a:t>
            </a:r>
            <a:r>
              <a:rPr lang="es-ES_tradnl" sz="2000" dirty="0" err="1" smtClean="0">
                <a:solidFill>
                  <a:srgbClr val="FF0000"/>
                </a:solidFill>
                <a:cs typeface="Times New Roman" pitchFamily="18" charset="0"/>
              </a:rPr>
              <a:t>a</a:t>
            </a:r>
            <a:r>
              <a:rPr lang="es-ES_tradnl" sz="2000" dirty="0" smtClean="0">
                <a:solidFill>
                  <a:srgbClr val="FF0000"/>
                </a:solidFill>
                <a:cs typeface="Times New Roman" pitchFamily="18" charset="0"/>
              </a:rPr>
              <a:t>)</a:t>
            </a:r>
            <a:r>
              <a:rPr lang="es-ES_tradnl" sz="2000" baseline="-30000" dirty="0" smtClean="0">
                <a:solidFill>
                  <a:srgbClr val="FF0000"/>
                </a:solidFill>
                <a:cs typeface="Times New Roman" pitchFamily="18" charset="0"/>
              </a:rPr>
              <a:t> escala2</a:t>
            </a:r>
          </a:p>
          <a:p>
            <a:pPr marL="514350" indent="-514350" eaLnBrk="1" hangingPunct="1">
              <a:lnSpc>
                <a:spcPct val="90000"/>
              </a:lnSpc>
              <a:buFontTx/>
              <a:buNone/>
              <a:defRPr/>
            </a:pPr>
            <a:r>
              <a:rPr lang="es-ES_tradnl" sz="2800" dirty="0" smtClean="0">
                <a:cs typeface="Times New Roman" pitchFamily="18" charset="0"/>
              </a:rPr>
              <a:t>	</a:t>
            </a:r>
            <a:r>
              <a:rPr lang="es-ES_tradnl" sz="2000" dirty="0" smtClean="0">
                <a:solidFill>
                  <a:srgbClr val="FF0000"/>
                </a:solidFill>
                <a:cs typeface="Times New Roman" pitchFamily="18" charset="0"/>
              </a:rPr>
              <a:t>	Más utilizado en fermentadores</a:t>
            </a:r>
          </a:p>
          <a:p>
            <a:pPr marL="514350" indent="-514350" eaLnBrk="1" hangingPunct="1">
              <a:lnSpc>
                <a:spcPct val="90000"/>
              </a:lnSpc>
              <a:buFont typeface="+mj-lt"/>
              <a:buAutoNum type="arabicPeriod"/>
              <a:defRPr/>
            </a:pPr>
            <a:r>
              <a:rPr lang="es-ES_tradnl" sz="2800" dirty="0" smtClean="0">
                <a:cs typeface="Times New Roman" pitchFamily="18" charset="0"/>
              </a:rPr>
              <a:t>Velocidad tangencial de agitación (</a:t>
            </a:r>
            <a:r>
              <a:rPr lang="es-ES_tradnl" sz="2800" dirty="0" smtClean="0">
                <a:latin typeface="Symbol" pitchFamily="18" charset="2"/>
                <a:cs typeface="Times New Roman" pitchFamily="18" charset="0"/>
              </a:rPr>
              <a:t>p</a:t>
            </a:r>
            <a:r>
              <a:rPr lang="es-ES_tradnl" sz="2800" dirty="0" smtClean="0">
                <a:cs typeface="Times New Roman" pitchFamily="18" charset="0"/>
              </a:rPr>
              <a:t> N Di) </a:t>
            </a:r>
          </a:p>
          <a:p>
            <a:pPr marL="914400" lvl="1" indent="-514350" eaLnBrk="1" hangingPunct="1">
              <a:lnSpc>
                <a:spcPct val="90000"/>
              </a:lnSpc>
              <a:buFontTx/>
              <a:buNone/>
              <a:defRPr/>
            </a:pPr>
            <a:r>
              <a:rPr lang="es-ES_tradnl" sz="2000" dirty="0" smtClean="0">
                <a:solidFill>
                  <a:srgbClr val="FF0000"/>
                </a:solidFill>
                <a:cs typeface="Times New Roman" pitchFamily="18" charset="0"/>
              </a:rPr>
              <a:t>	(</a:t>
            </a:r>
            <a:r>
              <a:rPr lang="es-ES_tradnl" sz="2000" dirty="0" smtClean="0">
                <a:solidFill>
                  <a:srgbClr val="FF0000"/>
                </a:solidFill>
                <a:latin typeface="Symbol" pitchFamily="18" charset="2"/>
                <a:cs typeface="Times New Roman" pitchFamily="18" charset="0"/>
              </a:rPr>
              <a:t>p</a:t>
            </a:r>
            <a:r>
              <a:rPr lang="es-ES_tradnl" sz="2000" dirty="0" smtClean="0">
                <a:solidFill>
                  <a:srgbClr val="FF0000"/>
                </a:solidFill>
                <a:cs typeface="Times New Roman" pitchFamily="18" charset="0"/>
              </a:rPr>
              <a:t> N Di)</a:t>
            </a:r>
            <a:r>
              <a:rPr lang="es-ES_tradnl" sz="2000" baseline="-30000" dirty="0" smtClean="0">
                <a:solidFill>
                  <a:srgbClr val="FF0000"/>
                </a:solidFill>
                <a:cs typeface="Times New Roman" pitchFamily="18" charset="0"/>
              </a:rPr>
              <a:t> escala1</a:t>
            </a:r>
            <a:r>
              <a:rPr lang="es-ES_tradnl" sz="2000" dirty="0" smtClean="0">
                <a:solidFill>
                  <a:srgbClr val="FF0000"/>
                </a:solidFill>
                <a:cs typeface="Times New Roman" pitchFamily="18" charset="0"/>
              </a:rPr>
              <a:t>= (</a:t>
            </a:r>
            <a:r>
              <a:rPr lang="es-ES_tradnl" sz="2000" dirty="0" smtClean="0">
                <a:solidFill>
                  <a:srgbClr val="FF0000"/>
                </a:solidFill>
                <a:latin typeface="Symbol" pitchFamily="18" charset="2"/>
                <a:cs typeface="Times New Roman" pitchFamily="18" charset="0"/>
              </a:rPr>
              <a:t>p</a:t>
            </a:r>
            <a:r>
              <a:rPr lang="es-ES_tradnl" sz="2000" dirty="0" smtClean="0">
                <a:solidFill>
                  <a:srgbClr val="FF0000"/>
                </a:solidFill>
                <a:cs typeface="Times New Roman" pitchFamily="18" charset="0"/>
              </a:rPr>
              <a:t> N Di)</a:t>
            </a:r>
            <a:r>
              <a:rPr lang="es-ES_tradnl" sz="2000" baseline="-30000" dirty="0" smtClean="0">
                <a:solidFill>
                  <a:srgbClr val="FF0000"/>
                </a:solidFill>
                <a:cs typeface="Times New Roman" pitchFamily="18" charset="0"/>
              </a:rPr>
              <a:t> escala2</a:t>
            </a:r>
          </a:p>
          <a:p>
            <a:pPr marL="914400" lvl="1" indent="-514350" eaLnBrk="1" hangingPunct="1">
              <a:lnSpc>
                <a:spcPct val="90000"/>
              </a:lnSpc>
              <a:buFontTx/>
              <a:buNone/>
              <a:defRPr/>
            </a:pPr>
            <a:r>
              <a:rPr lang="es-ES_tradnl" sz="2000" baseline="-30000" dirty="0" smtClean="0">
                <a:solidFill>
                  <a:srgbClr val="FF0000"/>
                </a:solidFill>
                <a:cs typeface="Times New Roman" pitchFamily="18" charset="0"/>
              </a:rPr>
              <a:t>	</a:t>
            </a:r>
            <a:r>
              <a:rPr lang="es-ES_tradnl" sz="2000" dirty="0" smtClean="0">
                <a:solidFill>
                  <a:srgbClr val="FF0000"/>
                </a:solidFill>
                <a:cs typeface="Times New Roman" pitchFamily="18" charset="0"/>
              </a:rPr>
              <a:t>Utilizado en cultivo de células mamíferas</a:t>
            </a:r>
          </a:p>
          <a:p>
            <a:pPr marL="514350" indent="-514350" eaLnBrk="1" hangingPunct="1">
              <a:lnSpc>
                <a:spcPct val="90000"/>
              </a:lnSpc>
              <a:buFont typeface="+mj-lt"/>
              <a:buAutoNum type="arabicPeriod"/>
              <a:defRPr/>
            </a:pPr>
            <a:r>
              <a:rPr lang="es-ES_tradnl" sz="2800" dirty="0" smtClean="0">
                <a:cs typeface="Times New Roman" pitchFamily="18" charset="0"/>
              </a:rPr>
              <a:t>Potencia por unidad de volumen (</a:t>
            </a:r>
            <a:r>
              <a:rPr lang="es-ES_tradnl" sz="2800" dirty="0" err="1" smtClean="0">
                <a:cs typeface="Times New Roman" pitchFamily="18" charset="0"/>
              </a:rPr>
              <a:t>Pg</a:t>
            </a:r>
            <a:r>
              <a:rPr lang="es-ES_tradnl" sz="2800" dirty="0" smtClean="0">
                <a:cs typeface="Times New Roman" pitchFamily="18" charset="0"/>
              </a:rPr>
              <a:t>/V) =&gt;		</a:t>
            </a:r>
            <a:r>
              <a:rPr lang="es-ES_tradnl" sz="2400" dirty="0" smtClean="0">
                <a:solidFill>
                  <a:srgbClr val="FF0000"/>
                </a:solidFill>
                <a:cs typeface="Times New Roman" pitchFamily="18" charset="0"/>
              </a:rPr>
              <a:t>(</a:t>
            </a:r>
            <a:r>
              <a:rPr lang="es-ES_tradnl" sz="2400" dirty="0" err="1" smtClean="0">
                <a:solidFill>
                  <a:srgbClr val="FF0000"/>
                </a:solidFill>
                <a:cs typeface="Times New Roman" pitchFamily="18" charset="0"/>
              </a:rPr>
              <a:t>Pg</a:t>
            </a:r>
            <a:r>
              <a:rPr lang="es-ES_tradnl" sz="2400" dirty="0" smtClean="0">
                <a:solidFill>
                  <a:srgbClr val="FF0000"/>
                </a:solidFill>
                <a:cs typeface="Times New Roman" pitchFamily="18" charset="0"/>
              </a:rPr>
              <a:t>/V)</a:t>
            </a:r>
            <a:r>
              <a:rPr lang="es-ES_tradnl" sz="2400" baseline="-30000" dirty="0" smtClean="0">
                <a:solidFill>
                  <a:srgbClr val="FF0000"/>
                </a:solidFill>
                <a:cs typeface="Times New Roman" pitchFamily="18" charset="0"/>
              </a:rPr>
              <a:t>escala1</a:t>
            </a:r>
            <a:r>
              <a:rPr lang="es-ES_tradnl" sz="2400" dirty="0" smtClean="0">
                <a:solidFill>
                  <a:srgbClr val="FF0000"/>
                </a:solidFill>
                <a:cs typeface="Times New Roman" pitchFamily="18" charset="0"/>
              </a:rPr>
              <a:t>= (</a:t>
            </a:r>
            <a:r>
              <a:rPr lang="es-ES_tradnl" sz="2400" dirty="0" err="1" smtClean="0">
                <a:solidFill>
                  <a:srgbClr val="FF0000"/>
                </a:solidFill>
                <a:cs typeface="Times New Roman" pitchFamily="18" charset="0"/>
              </a:rPr>
              <a:t>Pg</a:t>
            </a:r>
            <a:r>
              <a:rPr lang="es-ES_tradnl" sz="2400" dirty="0" smtClean="0">
                <a:solidFill>
                  <a:srgbClr val="FF0000"/>
                </a:solidFill>
                <a:cs typeface="Times New Roman" pitchFamily="18" charset="0"/>
              </a:rPr>
              <a:t>/V)</a:t>
            </a:r>
            <a:r>
              <a:rPr lang="es-ES_tradnl" sz="2400" baseline="-30000" dirty="0" smtClean="0">
                <a:solidFill>
                  <a:srgbClr val="FF0000"/>
                </a:solidFill>
                <a:cs typeface="Times New Roman" pitchFamily="18" charset="0"/>
              </a:rPr>
              <a:t>escala 2</a:t>
            </a:r>
          </a:p>
          <a:p>
            <a:pPr marL="514350" indent="-514350" eaLnBrk="1" hangingPunct="1">
              <a:lnSpc>
                <a:spcPct val="90000"/>
              </a:lnSpc>
              <a:buFont typeface="+mj-lt"/>
              <a:buAutoNum type="arabicPeriod"/>
              <a:defRPr/>
            </a:pPr>
            <a:r>
              <a:rPr lang="es-ES_tradnl" sz="2800" dirty="0" smtClean="0">
                <a:cs typeface="Times New Roman" pitchFamily="18" charset="0"/>
              </a:rPr>
              <a:t>Mantención del </a:t>
            </a:r>
            <a:r>
              <a:rPr lang="es-ES_tradnl" sz="2800" dirty="0" err="1" smtClean="0">
                <a:cs typeface="Times New Roman" pitchFamily="18" charset="0"/>
              </a:rPr>
              <a:t>N</a:t>
            </a:r>
            <a:r>
              <a:rPr lang="es-ES_tradnl" sz="2800" baseline="-30000" dirty="0" err="1" smtClean="0">
                <a:cs typeface="Times New Roman" pitchFamily="18" charset="0"/>
              </a:rPr>
              <a:t>Reynold</a:t>
            </a:r>
            <a:r>
              <a:rPr lang="es-ES_tradnl" sz="2800" dirty="0" smtClean="0">
                <a:cs typeface="Times New Roman" pitchFamily="18" charset="0"/>
              </a:rPr>
              <a:t>  ( N Di</a:t>
            </a:r>
            <a:r>
              <a:rPr lang="es-ES_tradnl" sz="2800" baseline="30000" dirty="0" smtClean="0">
                <a:cs typeface="Times New Roman" pitchFamily="18" charset="0"/>
              </a:rPr>
              <a:t>2</a:t>
            </a:r>
            <a:r>
              <a:rPr lang="es-ES_tradnl" sz="2800" dirty="0" smtClean="0">
                <a:cs typeface="Times New Roman" pitchFamily="18" charset="0"/>
              </a:rPr>
              <a:t> </a:t>
            </a:r>
            <a:r>
              <a:rPr lang="es-ES_tradnl" sz="2800" dirty="0" smtClean="0">
                <a:latin typeface="Symbol" pitchFamily="18" charset="2"/>
                <a:cs typeface="Times New Roman" pitchFamily="18" charset="0"/>
              </a:rPr>
              <a:t>r/m) =&gt;	</a:t>
            </a:r>
          </a:p>
          <a:p>
            <a:pPr eaLnBrk="1" hangingPunct="1">
              <a:lnSpc>
                <a:spcPct val="90000"/>
              </a:lnSpc>
              <a:buFontTx/>
              <a:buNone/>
              <a:defRPr/>
            </a:pPr>
            <a:r>
              <a:rPr lang="es-ES_tradnl" sz="2400" dirty="0" smtClean="0">
                <a:solidFill>
                  <a:srgbClr val="FF0000"/>
                </a:solidFill>
                <a:cs typeface="Times New Roman" pitchFamily="18" charset="0"/>
              </a:rPr>
              <a:t>		(N Di</a:t>
            </a:r>
            <a:r>
              <a:rPr lang="es-ES_tradnl" sz="2400" baseline="30000" dirty="0" smtClean="0">
                <a:solidFill>
                  <a:srgbClr val="FF0000"/>
                </a:solidFill>
                <a:cs typeface="Times New Roman" pitchFamily="18" charset="0"/>
              </a:rPr>
              <a:t>2</a:t>
            </a:r>
            <a:r>
              <a:rPr lang="es-ES_tradnl" sz="2400" dirty="0" smtClean="0">
                <a:solidFill>
                  <a:srgbClr val="FF0000"/>
                </a:solidFill>
                <a:cs typeface="Times New Roman" pitchFamily="18" charset="0"/>
              </a:rPr>
              <a:t> </a:t>
            </a:r>
            <a:r>
              <a:rPr lang="es-ES_tradnl" sz="2400" dirty="0" smtClean="0">
                <a:solidFill>
                  <a:srgbClr val="FF0000"/>
                </a:solidFill>
                <a:latin typeface="Symbol" pitchFamily="18" charset="2"/>
                <a:cs typeface="Times New Roman" pitchFamily="18" charset="0"/>
              </a:rPr>
              <a:t>r/m)</a:t>
            </a:r>
            <a:r>
              <a:rPr lang="es-ES_tradnl" sz="2400" baseline="-30000" dirty="0" smtClean="0">
                <a:solidFill>
                  <a:srgbClr val="FF0000"/>
                </a:solidFill>
                <a:cs typeface="Times New Roman" pitchFamily="18" charset="0"/>
              </a:rPr>
              <a:t> escala1</a:t>
            </a:r>
            <a:r>
              <a:rPr lang="es-ES_tradnl" sz="2400" dirty="0" smtClean="0">
                <a:solidFill>
                  <a:srgbClr val="FF0000"/>
                </a:solidFill>
                <a:cs typeface="Times New Roman" pitchFamily="18" charset="0"/>
              </a:rPr>
              <a:t> = (N Di</a:t>
            </a:r>
            <a:r>
              <a:rPr lang="es-ES_tradnl" sz="2400" baseline="30000" dirty="0" smtClean="0">
                <a:solidFill>
                  <a:srgbClr val="FF0000"/>
                </a:solidFill>
                <a:cs typeface="Times New Roman" pitchFamily="18" charset="0"/>
              </a:rPr>
              <a:t>2</a:t>
            </a:r>
            <a:r>
              <a:rPr lang="es-ES_tradnl" sz="2400" dirty="0" smtClean="0">
                <a:solidFill>
                  <a:srgbClr val="FF0000"/>
                </a:solidFill>
                <a:cs typeface="Times New Roman" pitchFamily="18" charset="0"/>
              </a:rPr>
              <a:t> </a:t>
            </a:r>
            <a:r>
              <a:rPr lang="es-ES_tradnl" sz="2400" dirty="0" smtClean="0">
                <a:solidFill>
                  <a:srgbClr val="FF0000"/>
                </a:solidFill>
                <a:latin typeface="Symbol" pitchFamily="18" charset="2"/>
                <a:cs typeface="Times New Roman" pitchFamily="18" charset="0"/>
              </a:rPr>
              <a:t>r/m)</a:t>
            </a:r>
            <a:r>
              <a:rPr lang="es-ES_tradnl" sz="2400" baseline="-30000" dirty="0" smtClean="0">
                <a:solidFill>
                  <a:srgbClr val="FF0000"/>
                </a:solidFill>
                <a:cs typeface="Times New Roman" pitchFamily="18" charset="0"/>
              </a:rPr>
              <a:t> escala 2</a:t>
            </a:r>
          </a:p>
          <a:p>
            <a:pPr marL="514350" indent="-514350" eaLnBrk="1" hangingPunct="1">
              <a:lnSpc>
                <a:spcPct val="90000"/>
              </a:lnSpc>
              <a:buFontTx/>
              <a:buNone/>
              <a:defRPr/>
            </a:pPr>
            <a:r>
              <a:rPr lang="es-ES_tradnl" sz="2800" dirty="0" smtClean="0">
                <a:cs typeface="Times New Roman" pitchFamily="18" charset="0"/>
              </a:rPr>
              <a:t>5.	Velocidad de Bombeo de airea  (F/V) =&gt;  </a:t>
            </a:r>
          </a:p>
          <a:p>
            <a:pPr eaLnBrk="1" hangingPunct="1">
              <a:lnSpc>
                <a:spcPct val="90000"/>
              </a:lnSpc>
              <a:buFont typeface="Symbol" pitchFamily="18" charset="2"/>
              <a:buNone/>
              <a:defRPr/>
            </a:pPr>
            <a:r>
              <a:rPr lang="es-ES_tradnl" sz="2800" dirty="0" smtClean="0">
                <a:cs typeface="Times New Roman" pitchFamily="18" charset="0"/>
              </a:rPr>
              <a:t>		</a:t>
            </a:r>
            <a:r>
              <a:rPr lang="es-ES_tradnl" sz="2400" dirty="0" smtClean="0">
                <a:solidFill>
                  <a:srgbClr val="FF0000"/>
                </a:solidFill>
                <a:cs typeface="Times New Roman" pitchFamily="18" charset="0"/>
              </a:rPr>
              <a:t>(F/V) </a:t>
            </a:r>
            <a:r>
              <a:rPr lang="es-ES_tradnl" sz="2400" baseline="-30000" dirty="0" smtClean="0">
                <a:solidFill>
                  <a:srgbClr val="FF0000"/>
                </a:solidFill>
                <a:cs typeface="Times New Roman" pitchFamily="18" charset="0"/>
              </a:rPr>
              <a:t>escala1</a:t>
            </a:r>
            <a:r>
              <a:rPr lang="es-ES_tradnl" sz="2400" dirty="0" smtClean="0">
                <a:solidFill>
                  <a:srgbClr val="FF0000"/>
                </a:solidFill>
                <a:cs typeface="Times New Roman" pitchFamily="18" charset="0"/>
              </a:rPr>
              <a:t>  = (F/V) </a:t>
            </a:r>
            <a:r>
              <a:rPr lang="es-ES_tradnl" sz="2400" baseline="-30000" dirty="0" smtClean="0">
                <a:solidFill>
                  <a:srgbClr val="FF0000"/>
                </a:solidFill>
                <a:cs typeface="Times New Roman" pitchFamily="18" charset="0"/>
              </a:rPr>
              <a:t>escala2</a:t>
            </a:r>
            <a:endParaRPr lang="es-ES" sz="2400" dirty="0" smtClean="0">
              <a:solidFill>
                <a:srgbClr val="FF0000"/>
              </a:solidFill>
              <a:cs typeface="Times New Roman" pitchFamily="18" charset="0"/>
            </a:endParaRPr>
          </a:p>
          <a:p>
            <a:pPr algn="just" eaLnBrk="1" hangingPunct="1">
              <a:lnSpc>
                <a:spcPct val="90000"/>
              </a:lnSpc>
              <a:buFontTx/>
              <a:buNone/>
              <a:defRPr/>
            </a:pPr>
            <a:r>
              <a:rPr lang="es-ES_tradnl" sz="2800" dirty="0" smtClean="0">
                <a:cs typeface="Times New Roman" pitchFamily="18" charset="0"/>
              </a:rPr>
              <a:t> </a:t>
            </a:r>
            <a:endParaRPr lang="es-ES" sz="2800" dirty="0" smtClean="0">
              <a:cs typeface="Times New Roman" pitchFamily="18" charset="0"/>
            </a:endParaRPr>
          </a:p>
        </p:txBody>
      </p:sp>
      <p:sp>
        <p:nvSpPr>
          <p:cNvPr id="21508" name="3 Marcador de número de diapositiva"/>
          <p:cNvSpPr>
            <a:spLocks noGrp="1"/>
          </p:cNvSpPr>
          <p:nvPr>
            <p:ph type="sldNum" sz="quarter" idx="12"/>
          </p:nvPr>
        </p:nvSpPr>
        <p:spPr>
          <a:noFill/>
        </p:spPr>
        <p:txBody>
          <a:bodyPr/>
          <a:lstStyle/>
          <a:p>
            <a:fld id="{3CC6A178-5927-434D-9B03-6C8C0FD14FEF}" type="slidenum">
              <a:rPr lang="es-ES" smtClean="0"/>
              <a:pPr/>
              <a:t>23</a:t>
            </a:fld>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6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96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969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969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969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969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29699">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29699">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29699">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29699">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29699">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499"/>
                                          </p:stCondLst>
                                        </p:cTn>
                                        <p:tgtEl>
                                          <p:spTgt spid="2969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28600"/>
            <a:ext cx="7772400" cy="1143000"/>
          </a:xfrm>
        </p:spPr>
        <p:txBody>
          <a:bodyPr/>
          <a:lstStyle/>
          <a:p>
            <a:pPr eaLnBrk="1" hangingPunct="1"/>
            <a:r>
              <a:rPr lang="es-ES_tradnl" b="1" u="sng" smtClean="0">
                <a:solidFill>
                  <a:schemeClr val="accent2"/>
                </a:solidFill>
                <a:cs typeface="Times New Roman" pitchFamily="18" charset="0"/>
              </a:rPr>
              <a:t>Diseño de Fermentadores</a:t>
            </a:r>
            <a:endParaRPr lang="es-ES" b="1" u="sng" smtClean="0">
              <a:solidFill>
                <a:schemeClr val="accent2"/>
              </a:solidFill>
              <a:cs typeface="Times New Roman" pitchFamily="18" charset="0"/>
            </a:endParaRPr>
          </a:p>
        </p:txBody>
      </p:sp>
      <p:sp>
        <p:nvSpPr>
          <p:cNvPr id="3075" name="Rectangle 3"/>
          <p:cNvSpPr>
            <a:spLocks noGrp="1" noChangeArrowheads="1"/>
          </p:cNvSpPr>
          <p:nvPr>
            <p:ph type="body" idx="1"/>
          </p:nvPr>
        </p:nvSpPr>
        <p:spPr>
          <a:xfrm>
            <a:off x="428625" y="1143000"/>
            <a:ext cx="8229600" cy="5181600"/>
          </a:xfrm>
        </p:spPr>
        <p:txBody>
          <a:bodyPr/>
          <a:lstStyle/>
          <a:p>
            <a:pPr eaLnBrk="1" hangingPunct="1">
              <a:defRPr/>
            </a:pPr>
            <a:r>
              <a:rPr lang="es-ES_tradnl" dirty="0" smtClean="0">
                <a:solidFill>
                  <a:schemeClr val="accent2">
                    <a:lumMod val="75000"/>
                  </a:schemeClr>
                </a:solidFill>
                <a:cs typeface="Times New Roman" pitchFamily="18" charset="0"/>
              </a:rPr>
              <a:t>Dimensionamiento, V o D o</a:t>
            </a:r>
            <a:r>
              <a:rPr lang="es-ES_tradnl" dirty="0" smtClean="0">
                <a:solidFill>
                  <a:schemeClr val="accent2">
                    <a:lumMod val="75000"/>
                  </a:schemeClr>
                </a:solidFill>
                <a:latin typeface="Symbol" pitchFamily="18" charset="2"/>
                <a:cs typeface="Times New Roman" pitchFamily="18" charset="0"/>
              </a:rPr>
              <a:t> t</a:t>
            </a:r>
          </a:p>
          <a:p>
            <a:pPr lvl="4" eaLnBrk="1" hangingPunct="1">
              <a:buFontTx/>
              <a:buNone/>
              <a:defRPr/>
            </a:pPr>
            <a:r>
              <a:rPr lang="es-ES_tradnl" sz="1400" dirty="0" smtClean="0">
                <a:solidFill>
                  <a:schemeClr val="accent2">
                    <a:lumMod val="75000"/>
                  </a:schemeClr>
                </a:solidFill>
                <a:cs typeface="Times New Roman" pitchFamily="18" charset="0"/>
              </a:rPr>
              <a:t>Tamaño del fermentador    Ecuaciones de Diseño OK </a:t>
            </a:r>
          </a:p>
          <a:p>
            <a:pPr eaLnBrk="1" hangingPunct="1">
              <a:defRPr/>
            </a:pPr>
            <a:r>
              <a:rPr lang="es-ES_tradnl" dirty="0" smtClean="0">
                <a:solidFill>
                  <a:schemeClr val="accent2">
                    <a:lumMod val="75000"/>
                  </a:schemeClr>
                </a:solidFill>
                <a:cs typeface="Times New Roman" pitchFamily="18" charset="0"/>
              </a:rPr>
              <a:t>Aireación y Agitación, P y N</a:t>
            </a:r>
          </a:p>
          <a:p>
            <a:pPr lvl="4" eaLnBrk="1" hangingPunct="1">
              <a:defRPr/>
            </a:pPr>
            <a:r>
              <a:rPr lang="es-ES_tradnl" sz="1000" dirty="0" smtClean="0">
                <a:solidFill>
                  <a:schemeClr val="accent2">
                    <a:lumMod val="75000"/>
                  </a:schemeClr>
                </a:solidFill>
                <a:cs typeface="Times New Roman" pitchFamily="18" charset="0"/>
              </a:rPr>
              <a:t>Permite una adecuada Transferencia de O</a:t>
            </a:r>
            <a:r>
              <a:rPr lang="es-ES_tradnl" sz="1000" baseline="-30000" dirty="0" smtClean="0">
                <a:solidFill>
                  <a:schemeClr val="accent2">
                    <a:lumMod val="75000"/>
                  </a:schemeClr>
                </a:solidFill>
                <a:cs typeface="Times New Roman" pitchFamily="18" charset="0"/>
              </a:rPr>
              <a:t>2</a:t>
            </a:r>
            <a:r>
              <a:rPr lang="es-ES_tradnl" sz="1000" dirty="0" smtClean="0">
                <a:solidFill>
                  <a:schemeClr val="accent2">
                    <a:lumMod val="75000"/>
                  </a:schemeClr>
                </a:solidFill>
                <a:cs typeface="Times New Roman" pitchFamily="18" charset="0"/>
              </a:rPr>
              <a:t> y energía y una buena mezcla OK </a:t>
            </a:r>
          </a:p>
          <a:p>
            <a:pPr lvl="4" eaLnBrk="1" hangingPunct="1">
              <a:defRPr/>
            </a:pPr>
            <a:r>
              <a:rPr lang="es-ES_tradnl" sz="1000" b="1" dirty="0" smtClean="0">
                <a:solidFill>
                  <a:schemeClr val="accent2">
                    <a:lumMod val="75000"/>
                  </a:schemeClr>
                </a:solidFill>
                <a:cs typeface="Times New Roman" pitchFamily="18" charset="0"/>
              </a:rPr>
              <a:t>Se determinan potencias, velocidad de agitación </a:t>
            </a:r>
            <a:r>
              <a:rPr lang="es-ES_tradnl" sz="1000" dirty="0" smtClean="0">
                <a:solidFill>
                  <a:schemeClr val="accent2">
                    <a:lumMod val="75000"/>
                  </a:schemeClr>
                </a:solidFill>
                <a:cs typeface="Times New Roman" pitchFamily="18" charset="0"/>
              </a:rPr>
              <a:t>OK </a:t>
            </a:r>
            <a:endParaRPr lang="es-ES_tradnl" sz="1000" b="1" dirty="0" smtClean="0">
              <a:solidFill>
                <a:schemeClr val="accent2">
                  <a:lumMod val="75000"/>
                </a:schemeClr>
              </a:solidFill>
              <a:cs typeface="Times New Roman" pitchFamily="18" charset="0"/>
            </a:endParaRPr>
          </a:p>
          <a:p>
            <a:pPr lvl="4" eaLnBrk="1" hangingPunct="1">
              <a:defRPr/>
            </a:pPr>
            <a:r>
              <a:rPr lang="es-ES" sz="1000" b="1" dirty="0" smtClean="0">
                <a:solidFill>
                  <a:schemeClr val="accent2">
                    <a:lumMod val="75000"/>
                  </a:schemeClr>
                </a:solidFill>
                <a:cs typeface="Times New Roman" pitchFamily="18" charset="0"/>
              </a:rPr>
              <a:t>Flujos de Aire </a:t>
            </a:r>
            <a:r>
              <a:rPr lang="es-ES_tradnl" sz="1000" dirty="0" smtClean="0">
                <a:solidFill>
                  <a:schemeClr val="accent2">
                    <a:lumMod val="75000"/>
                  </a:schemeClr>
                </a:solidFill>
                <a:cs typeface="Times New Roman" pitchFamily="18" charset="0"/>
              </a:rPr>
              <a:t>OK </a:t>
            </a:r>
            <a:endParaRPr lang="es-ES" sz="1000" b="1" dirty="0" smtClean="0">
              <a:solidFill>
                <a:schemeClr val="accent2">
                  <a:lumMod val="75000"/>
                </a:schemeClr>
              </a:solidFill>
              <a:cs typeface="Times New Roman" pitchFamily="18" charset="0"/>
            </a:endParaRPr>
          </a:p>
          <a:p>
            <a:pPr eaLnBrk="1" hangingPunct="1">
              <a:defRPr/>
            </a:pPr>
            <a:r>
              <a:rPr lang="es-ES_tradnl" dirty="0" smtClean="0">
                <a:solidFill>
                  <a:srgbClr val="FF0000"/>
                </a:solidFill>
                <a:cs typeface="Times New Roman" pitchFamily="18" charset="0"/>
              </a:rPr>
              <a:t>Escalamiento </a:t>
            </a:r>
          </a:p>
          <a:p>
            <a:pPr lvl="4" eaLnBrk="1" hangingPunct="1">
              <a:defRPr/>
            </a:pPr>
            <a:r>
              <a:rPr lang="es-ES_tradnl" sz="1600" dirty="0" smtClean="0">
                <a:solidFill>
                  <a:srgbClr val="FF0000"/>
                </a:solidFill>
                <a:cs typeface="Times New Roman" pitchFamily="18" charset="0"/>
              </a:rPr>
              <a:t>Laboratorio </a:t>
            </a:r>
            <a:r>
              <a:rPr lang="es-ES_tradnl" sz="1600" dirty="0" smtClean="0">
                <a:solidFill>
                  <a:srgbClr val="FF0000"/>
                </a:solidFill>
                <a:cs typeface="Times New Roman" pitchFamily="18" charset="0"/>
                <a:sym typeface="Symbol" pitchFamily="18" charset="2"/>
              </a:rPr>
              <a:t></a:t>
            </a:r>
            <a:r>
              <a:rPr lang="es-ES_tradnl" sz="1600" dirty="0" smtClean="0">
                <a:solidFill>
                  <a:srgbClr val="FF0000"/>
                </a:solidFill>
                <a:cs typeface="Times New Roman" pitchFamily="18" charset="0"/>
              </a:rPr>
              <a:t> Planta Piloto</a:t>
            </a:r>
            <a:r>
              <a:rPr lang="es-ES_tradnl" sz="1600" dirty="0" smtClean="0">
                <a:solidFill>
                  <a:srgbClr val="FF0000"/>
                </a:solidFill>
                <a:cs typeface="Times New Roman" pitchFamily="18" charset="0"/>
                <a:sym typeface="Symbol" pitchFamily="18" charset="2"/>
              </a:rPr>
              <a:t></a:t>
            </a:r>
            <a:r>
              <a:rPr lang="es-ES_tradnl" sz="1600" dirty="0" smtClean="0">
                <a:solidFill>
                  <a:srgbClr val="FF0000"/>
                </a:solidFill>
                <a:cs typeface="Times New Roman" pitchFamily="18" charset="0"/>
              </a:rPr>
              <a:t>  Escala Industrial</a:t>
            </a:r>
            <a:endParaRPr lang="es-ES" sz="1600" dirty="0" smtClean="0">
              <a:solidFill>
                <a:srgbClr val="FF0000"/>
              </a:solidFill>
              <a:cs typeface="Times New Roman" pitchFamily="18" charset="0"/>
            </a:endParaRPr>
          </a:p>
          <a:p>
            <a:pPr eaLnBrk="1" hangingPunct="1">
              <a:defRPr/>
            </a:pPr>
            <a:r>
              <a:rPr lang="es-ES_tradnl" dirty="0" smtClean="0">
                <a:solidFill>
                  <a:schemeClr val="accent2"/>
                </a:solidFill>
                <a:cs typeface="Times New Roman" pitchFamily="18" charset="0"/>
              </a:rPr>
              <a:t>Transferencia de energía</a:t>
            </a:r>
          </a:p>
          <a:p>
            <a:pPr lvl="4" eaLnBrk="1" hangingPunct="1">
              <a:defRPr/>
            </a:pPr>
            <a:r>
              <a:rPr lang="es-ES_tradnl" dirty="0" smtClean="0">
                <a:solidFill>
                  <a:schemeClr val="accent2"/>
                </a:solidFill>
                <a:cs typeface="Times New Roman" pitchFamily="18" charset="0"/>
              </a:rPr>
              <a:t>Enfriamiento, Calentamiento, Esterilización</a:t>
            </a:r>
          </a:p>
          <a:p>
            <a:pPr eaLnBrk="1" hangingPunct="1">
              <a:defRPr/>
            </a:pPr>
            <a:r>
              <a:rPr lang="es-ES_tradnl" dirty="0" smtClean="0">
                <a:solidFill>
                  <a:schemeClr val="accent2"/>
                </a:solidFill>
                <a:cs typeface="Times New Roman" pitchFamily="18" charset="0"/>
              </a:rPr>
              <a:t>Instrumentación  </a:t>
            </a:r>
          </a:p>
          <a:p>
            <a:pPr lvl="4" eaLnBrk="1" hangingPunct="1">
              <a:defRPr/>
            </a:pPr>
            <a:r>
              <a:rPr lang="es-ES_tradnl" sz="1600" dirty="0" smtClean="0">
                <a:cs typeface="Times New Roman" pitchFamily="18" charset="0"/>
              </a:rPr>
              <a:t>Registrar variables del proceso</a:t>
            </a:r>
          </a:p>
          <a:p>
            <a:pPr eaLnBrk="1" hangingPunct="1">
              <a:defRPr/>
            </a:pPr>
            <a:r>
              <a:rPr lang="es-ES_tradnl" dirty="0" smtClean="0">
                <a:solidFill>
                  <a:schemeClr val="accent2"/>
                </a:solidFill>
                <a:cs typeface="Times New Roman" pitchFamily="18" charset="0"/>
              </a:rPr>
              <a:t>Control</a:t>
            </a:r>
            <a:r>
              <a:rPr lang="es-ES_tradnl" dirty="0" smtClean="0">
                <a:cs typeface="Times New Roman" pitchFamily="18" charset="0"/>
              </a:rPr>
              <a:t> 		</a:t>
            </a:r>
          </a:p>
          <a:p>
            <a:pPr lvl="4" eaLnBrk="1" hangingPunct="1">
              <a:defRPr/>
            </a:pPr>
            <a:r>
              <a:rPr lang="es-ES_tradnl" sz="1600" dirty="0" smtClean="0">
                <a:cs typeface="Times New Roman" pitchFamily="18" charset="0"/>
              </a:rPr>
              <a:t>Controla las variables del proceso</a:t>
            </a:r>
            <a:endParaRPr lang="es-ES" sz="1600" dirty="0" smtClean="0">
              <a:cs typeface="Times New Roman" pitchFamily="18" charset="0"/>
            </a:endParaRPr>
          </a:p>
        </p:txBody>
      </p:sp>
      <p:sp>
        <p:nvSpPr>
          <p:cNvPr id="7172" name="3 Marcador de número de diapositiva"/>
          <p:cNvSpPr>
            <a:spLocks noGrp="1"/>
          </p:cNvSpPr>
          <p:nvPr>
            <p:ph type="sldNum" sz="quarter" idx="12"/>
          </p:nvPr>
        </p:nvSpPr>
        <p:spPr>
          <a:noFill/>
        </p:spPr>
        <p:txBody>
          <a:bodyPr/>
          <a:lstStyle/>
          <a:p>
            <a:fld id="{FEE7D851-996E-4E9B-AAEA-76C08A4498CE}" type="slidenum">
              <a:rPr lang="es-ES" smtClean="0"/>
              <a:pPr/>
              <a:t>3</a:t>
            </a:fld>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07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30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0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0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07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07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3075">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3075">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307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075">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3075">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3075">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307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Text Box 3"/>
          <p:cNvSpPr>
            <a:spLocks noChangeArrowheads="1"/>
          </p:cNvSpPr>
          <p:nvPr>
            <p:ph/>
          </p:nvPr>
        </p:nvSpPr>
        <p:spPr>
          <a:xfrm>
            <a:off x="685800" y="228600"/>
            <a:ext cx="7772400" cy="2895600"/>
          </a:xfrm>
        </p:spPr>
        <p:txBody>
          <a:bodyPr/>
          <a:lstStyle/>
          <a:p>
            <a:pPr algn="just" eaLnBrk="1" hangingPunct="1">
              <a:spcBef>
                <a:spcPct val="50000"/>
              </a:spcBef>
              <a:buFontTx/>
              <a:buNone/>
            </a:pPr>
            <a:r>
              <a:rPr lang="es-ES_tradnl" sz="2400" smtClean="0">
                <a:solidFill>
                  <a:schemeClr val="accent2"/>
                </a:solidFill>
                <a:cs typeface="Times New Roman" pitchFamily="18" charset="0"/>
              </a:rPr>
              <a:t> </a:t>
            </a:r>
            <a:r>
              <a:rPr lang="es-ES_tradnl" sz="2400" b="1" u="sng" smtClean="0">
                <a:solidFill>
                  <a:schemeClr val="accent2"/>
                </a:solidFill>
                <a:cs typeface="Times New Roman" pitchFamily="18" charset="0"/>
              </a:rPr>
              <a:t>Criterios de Escalamiento</a:t>
            </a:r>
            <a:endParaRPr lang="es-ES_tradnl" sz="2400" u="sng" smtClean="0">
              <a:solidFill>
                <a:schemeClr val="accent2"/>
              </a:solidFill>
              <a:cs typeface="Times New Roman" pitchFamily="18" charset="0"/>
            </a:endParaRPr>
          </a:p>
          <a:p>
            <a:pPr algn="just" eaLnBrk="1" hangingPunct="1">
              <a:spcBef>
                <a:spcPct val="50000"/>
              </a:spcBef>
              <a:buFontTx/>
              <a:buNone/>
            </a:pPr>
            <a:r>
              <a:rPr lang="es-ES_tradnl" sz="2400" smtClean="0">
                <a:cs typeface="Times New Roman" pitchFamily="18" charset="0"/>
              </a:rPr>
              <a:t> 		El escalamiento involucra el estudio de los problemas asociados a transferir la información obtenida en el laboratorio (ml)  a escala de planta piloto (lt) y desde escala de planta piloto (lt) a escala industrial (m</a:t>
            </a:r>
            <a:r>
              <a:rPr lang="es-ES_tradnl" sz="2400" baseline="30000" smtClean="0">
                <a:cs typeface="Times New Roman" pitchFamily="18" charset="0"/>
              </a:rPr>
              <a:t>3</a:t>
            </a:r>
            <a:r>
              <a:rPr lang="es-ES_tradnl" sz="2400" smtClean="0">
                <a:cs typeface="Times New Roman" pitchFamily="18" charset="0"/>
              </a:rPr>
              <a:t>).</a:t>
            </a:r>
            <a:r>
              <a:rPr lang="es-ES" sz="2400" smtClean="0">
                <a:cs typeface="Times New Roman" pitchFamily="18" charset="0"/>
              </a:rPr>
              <a:t> </a:t>
            </a:r>
          </a:p>
        </p:txBody>
      </p:sp>
      <p:graphicFrame>
        <p:nvGraphicFramePr>
          <p:cNvPr id="5124" name="Object 4"/>
          <p:cNvGraphicFramePr>
            <a:graphicFrameLocks noChangeAspect="1"/>
          </p:cNvGraphicFramePr>
          <p:nvPr/>
        </p:nvGraphicFramePr>
        <p:xfrm>
          <a:off x="838200" y="3048000"/>
          <a:ext cx="7543800" cy="3630613"/>
        </p:xfrm>
        <a:graphic>
          <a:graphicData uri="http://schemas.openxmlformats.org/presentationml/2006/ole">
            <p:oleObj spid="_x0000_s1026" name="Fotografía de Photo Editor" r:id="rId3" imgW="7104762" imgH="3419952" progId="MSPhotoEd.3">
              <p:embed/>
            </p:oleObj>
          </a:graphicData>
        </a:graphic>
      </p:graphicFrame>
      <p:sp>
        <p:nvSpPr>
          <p:cNvPr id="1028" name="3 Marcador de número de diapositiva"/>
          <p:cNvSpPr>
            <a:spLocks noGrp="1"/>
          </p:cNvSpPr>
          <p:nvPr>
            <p:ph type="sldNum" sz="quarter" idx="12"/>
          </p:nvPr>
        </p:nvSpPr>
        <p:spPr>
          <a:noFill/>
        </p:spPr>
        <p:txBody>
          <a:bodyPr/>
          <a:lstStyle/>
          <a:p>
            <a:fld id="{CFFBD928-8425-4FCB-A121-31EB93DDC57E}" type="slidenum">
              <a:rPr lang="es-ES" smtClean="0"/>
              <a:pPr/>
              <a:t>4</a:t>
            </a:fld>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685800" y="228600"/>
            <a:ext cx="8001000" cy="5638800"/>
          </a:xfrm>
        </p:spPr>
        <p:txBody>
          <a:bodyPr/>
          <a:lstStyle/>
          <a:p>
            <a:pPr marL="609600" indent="-609600" algn="just" eaLnBrk="1" hangingPunct="1">
              <a:lnSpc>
                <a:spcPct val="90000"/>
              </a:lnSpc>
              <a:spcBef>
                <a:spcPct val="50000"/>
              </a:spcBef>
              <a:buFontTx/>
              <a:buNone/>
            </a:pPr>
            <a:r>
              <a:rPr lang="es-ES_tradnl" sz="2800" b="1" smtClean="0">
                <a:solidFill>
                  <a:schemeClr val="accent2"/>
                </a:solidFill>
                <a:cs typeface="Times New Roman" pitchFamily="18" charset="0"/>
              </a:rPr>
              <a:t>	En cada una de las etapas de escalamiento se evalúan algunos aspectos del proceso:</a:t>
            </a:r>
          </a:p>
          <a:p>
            <a:pPr marL="609600" indent="-609600" algn="just" eaLnBrk="1" hangingPunct="1">
              <a:lnSpc>
                <a:spcPct val="90000"/>
              </a:lnSpc>
              <a:spcBef>
                <a:spcPct val="50000"/>
              </a:spcBef>
              <a:buFontTx/>
              <a:buAutoNum type="arabicPeriod"/>
            </a:pPr>
            <a:r>
              <a:rPr lang="es-ES_tradnl" sz="2800" b="1" smtClean="0">
                <a:solidFill>
                  <a:srgbClr val="FF0000"/>
                </a:solidFill>
                <a:cs typeface="Times New Roman" pitchFamily="18" charset="0"/>
              </a:rPr>
              <a:t>Escala de laboratorio</a:t>
            </a:r>
            <a:r>
              <a:rPr lang="es-ES_tradnl" sz="2800" b="1" smtClean="0">
                <a:solidFill>
                  <a:schemeClr val="accent2"/>
                </a:solidFill>
                <a:cs typeface="Times New Roman" pitchFamily="18" charset="0"/>
              </a:rPr>
              <a:t> </a:t>
            </a:r>
            <a:r>
              <a:rPr lang="es-ES_tradnl" sz="2400" b="1" smtClean="0">
                <a:solidFill>
                  <a:schemeClr val="accent2"/>
                </a:solidFill>
                <a:cs typeface="Times New Roman" pitchFamily="18" charset="0"/>
              </a:rPr>
              <a:t>se llevan a cabo:</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 la selección de cepas</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estudios básicos de cinéticas de crecimiento</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niveles de expresión</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selección del medio, etc.</a:t>
            </a:r>
          </a:p>
          <a:p>
            <a:pPr marL="609600" indent="-609600" algn="just" eaLnBrk="1" hangingPunct="1">
              <a:lnSpc>
                <a:spcPct val="90000"/>
              </a:lnSpc>
              <a:spcBef>
                <a:spcPct val="50000"/>
              </a:spcBef>
              <a:buFontTx/>
              <a:buAutoNum type="arabicPeriod"/>
            </a:pPr>
            <a:r>
              <a:rPr lang="es-ES_tradnl" sz="2400" b="1" smtClean="0">
                <a:solidFill>
                  <a:srgbClr val="FF0000"/>
                </a:solidFill>
                <a:cs typeface="Times New Roman" pitchFamily="18" charset="0"/>
              </a:rPr>
              <a:t>Planta piloto</a:t>
            </a:r>
            <a:r>
              <a:rPr lang="es-ES_tradnl" sz="2400" b="1" smtClean="0">
                <a:solidFill>
                  <a:schemeClr val="accent2"/>
                </a:solidFill>
                <a:cs typeface="Times New Roman" pitchFamily="18" charset="0"/>
              </a:rPr>
              <a:t> se optimizan las condiciones de operación</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forma de operación</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flujos, presiones</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Temperaturas</a:t>
            </a:r>
          </a:p>
          <a:p>
            <a:pPr marL="990600" lvl="1" indent="-533400" algn="just" eaLnBrk="1" hangingPunct="1">
              <a:lnSpc>
                <a:spcPct val="90000"/>
              </a:lnSpc>
              <a:spcBef>
                <a:spcPct val="50000"/>
              </a:spcBef>
            </a:pPr>
            <a:r>
              <a:rPr lang="es-ES_tradnl" sz="2000" b="1" smtClean="0">
                <a:solidFill>
                  <a:schemeClr val="accent2"/>
                </a:solidFill>
                <a:cs typeface="Times New Roman" pitchFamily="18" charset="0"/>
              </a:rPr>
              <a:t>velocidades de agitación, etc</a:t>
            </a:r>
          </a:p>
          <a:p>
            <a:pPr marL="609600" indent="-609600" algn="just" eaLnBrk="1" hangingPunct="1">
              <a:lnSpc>
                <a:spcPct val="90000"/>
              </a:lnSpc>
              <a:spcBef>
                <a:spcPct val="50000"/>
              </a:spcBef>
              <a:buFontTx/>
              <a:buAutoNum type="arabicPeriod"/>
            </a:pPr>
            <a:r>
              <a:rPr lang="es-ES_tradnl" sz="2400" b="1" smtClean="0">
                <a:solidFill>
                  <a:srgbClr val="FF0000"/>
                </a:solidFill>
                <a:cs typeface="Times New Roman" pitchFamily="18" charset="0"/>
              </a:rPr>
              <a:t>Escala industrial</a:t>
            </a:r>
            <a:r>
              <a:rPr lang="es-ES_tradnl" sz="2400" b="1" smtClean="0">
                <a:solidFill>
                  <a:schemeClr val="accent2"/>
                </a:solidFill>
                <a:cs typeface="Times New Roman" pitchFamily="18" charset="0"/>
              </a:rPr>
              <a:t> se lleva a cabo la producción del producto de interés a niveles rentables.</a:t>
            </a:r>
            <a:endParaRPr lang="es-ES" sz="2000" b="1" smtClean="0">
              <a:solidFill>
                <a:schemeClr val="accent2"/>
              </a:solidFill>
              <a:cs typeface="Times New Roman" pitchFamily="18" charset="0"/>
            </a:endParaRPr>
          </a:p>
          <a:p>
            <a:pPr marL="609600" indent="-609600" algn="just" eaLnBrk="1" hangingPunct="1">
              <a:lnSpc>
                <a:spcPct val="90000"/>
              </a:lnSpc>
              <a:spcBef>
                <a:spcPct val="50000"/>
              </a:spcBef>
              <a:buFontTx/>
              <a:buNone/>
            </a:pPr>
            <a:endParaRPr lang="es-ES_tradnl" sz="2000" b="1" smtClean="0">
              <a:solidFill>
                <a:schemeClr val="accent2"/>
              </a:solidFill>
              <a:cs typeface="Times New Roman" pitchFamily="18" charset="0"/>
            </a:endParaRPr>
          </a:p>
          <a:p>
            <a:pPr marL="609600" indent="-609600" algn="just" eaLnBrk="1" hangingPunct="1">
              <a:lnSpc>
                <a:spcPct val="90000"/>
              </a:lnSpc>
              <a:spcBef>
                <a:spcPct val="50000"/>
              </a:spcBef>
              <a:buFontTx/>
              <a:buAutoNum type="arabicPeriod"/>
            </a:pPr>
            <a:endParaRPr lang="es-ES_tradnl" sz="2400" b="1" smtClean="0">
              <a:solidFill>
                <a:schemeClr val="accent2"/>
              </a:solidFill>
              <a:cs typeface="Times New Roman" pitchFamily="18" charset="0"/>
            </a:endParaRPr>
          </a:p>
          <a:p>
            <a:pPr marL="609600" indent="-609600" algn="just" eaLnBrk="1" hangingPunct="1">
              <a:lnSpc>
                <a:spcPct val="90000"/>
              </a:lnSpc>
              <a:spcBef>
                <a:spcPct val="50000"/>
              </a:spcBef>
            </a:pPr>
            <a:endParaRPr lang="es-ES" sz="2400" b="1" smtClean="0">
              <a:solidFill>
                <a:schemeClr val="accent2"/>
              </a:solidFill>
              <a:cs typeface="Times New Roman" pitchFamily="18" charset="0"/>
            </a:endParaRPr>
          </a:p>
          <a:p>
            <a:pPr marL="609600" indent="-609600" eaLnBrk="1" hangingPunct="1">
              <a:lnSpc>
                <a:spcPct val="90000"/>
              </a:lnSpc>
            </a:pPr>
            <a:endParaRPr lang="es-ES" smtClean="0"/>
          </a:p>
        </p:txBody>
      </p:sp>
      <p:sp>
        <p:nvSpPr>
          <p:cNvPr id="8195" name="2 Marcador de número de diapositiva"/>
          <p:cNvSpPr>
            <a:spLocks noGrp="1"/>
          </p:cNvSpPr>
          <p:nvPr>
            <p:ph type="sldNum" sz="quarter" idx="12"/>
          </p:nvPr>
        </p:nvSpPr>
        <p:spPr>
          <a:noFill/>
        </p:spPr>
        <p:txBody>
          <a:bodyPr/>
          <a:lstStyle/>
          <a:p>
            <a:fld id="{C188CC61-6877-4DC0-8C69-7160D8477DEF}" type="slidenum">
              <a:rPr lang="es-ES" smtClean="0"/>
              <a:pPr/>
              <a:t>5</a:t>
            </a:fld>
            <a:endParaRPr lang="es-E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381000" y="762000"/>
            <a:ext cx="8001000" cy="2819400"/>
          </a:xfrm>
        </p:spPr>
        <p:txBody>
          <a:bodyPr/>
          <a:lstStyle/>
          <a:p>
            <a:pPr algn="just" eaLnBrk="1" hangingPunct="1">
              <a:spcBef>
                <a:spcPct val="50000"/>
              </a:spcBef>
              <a:buFontTx/>
              <a:buNone/>
            </a:pPr>
            <a:r>
              <a:rPr lang="es-ES_tradnl" sz="2800" b="1" smtClean="0">
                <a:solidFill>
                  <a:schemeClr val="accent2"/>
                </a:solidFill>
                <a:cs typeface="Times New Roman" pitchFamily="18" charset="0"/>
              </a:rPr>
              <a:t>		El escalamiento más difícil en entre la escala de laboratorio y la planta piloto, debido a :</a:t>
            </a:r>
          </a:p>
          <a:p>
            <a:pPr lvl="1" algn="just" eaLnBrk="1" hangingPunct="1">
              <a:spcBef>
                <a:spcPct val="50000"/>
              </a:spcBef>
            </a:pPr>
            <a:r>
              <a:rPr lang="es-ES_tradnl" sz="2400" b="1" smtClean="0">
                <a:solidFill>
                  <a:schemeClr val="accent2"/>
                </a:solidFill>
                <a:cs typeface="Times New Roman" pitchFamily="18" charset="0"/>
              </a:rPr>
              <a:t>El diseño de los equipos, dado que la fluidodinámica es diferentes en cada escala.</a:t>
            </a:r>
          </a:p>
          <a:p>
            <a:pPr lvl="1" algn="just" eaLnBrk="1" hangingPunct="1">
              <a:spcBef>
                <a:spcPct val="50000"/>
              </a:spcBef>
            </a:pPr>
            <a:r>
              <a:rPr lang="es-ES_tradnl" sz="2400" b="1" smtClean="0">
                <a:solidFill>
                  <a:schemeClr val="accent2"/>
                </a:solidFill>
                <a:cs typeface="Times New Roman" pitchFamily="18" charset="0"/>
              </a:rPr>
              <a:t>Tamaño de los electrodos</a:t>
            </a:r>
          </a:p>
        </p:txBody>
      </p:sp>
      <p:sp>
        <p:nvSpPr>
          <p:cNvPr id="9219" name="Text Box 4"/>
          <p:cNvSpPr txBox="1">
            <a:spLocks noChangeArrowheads="1"/>
          </p:cNvSpPr>
          <p:nvPr/>
        </p:nvSpPr>
        <p:spPr bwMode="auto">
          <a:xfrm>
            <a:off x="1066800" y="4114800"/>
            <a:ext cx="7391400" cy="336550"/>
          </a:xfrm>
          <a:prstGeom prst="rect">
            <a:avLst/>
          </a:prstGeom>
          <a:noFill/>
          <a:ln w="9525">
            <a:noFill/>
            <a:miter lim="800000"/>
            <a:headEnd/>
            <a:tailEnd/>
          </a:ln>
        </p:spPr>
        <p:txBody>
          <a:bodyPr>
            <a:spAutoFit/>
          </a:bodyPr>
          <a:lstStyle/>
          <a:p>
            <a:pPr>
              <a:spcBef>
                <a:spcPct val="50000"/>
              </a:spcBef>
            </a:pPr>
            <a:endParaRPr lang="es-ES_tradnl"/>
          </a:p>
        </p:txBody>
      </p:sp>
      <p:sp>
        <p:nvSpPr>
          <p:cNvPr id="9220" name="3 Marcador de número de diapositiva"/>
          <p:cNvSpPr>
            <a:spLocks noGrp="1"/>
          </p:cNvSpPr>
          <p:nvPr>
            <p:ph type="sldNum" sz="quarter" idx="12"/>
          </p:nvPr>
        </p:nvSpPr>
        <p:spPr>
          <a:noFill/>
        </p:spPr>
        <p:txBody>
          <a:bodyPr/>
          <a:lstStyle/>
          <a:p>
            <a:fld id="{50DFCE90-7EB5-45C0-9510-133EB317904A}" type="slidenum">
              <a:rPr lang="es-ES" smtClean="0"/>
              <a:pPr/>
              <a:t>6</a:t>
            </a:fld>
            <a:endParaRPr lang="es-E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85720" y="571480"/>
            <a:ext cx="1928826" cy="571504"/>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fontAlgn="auto">
              <a:spcAft>
                <a:spcPts val="0"/>
              </a:spcAft>
              <a:defRPr/>
            </a:pPr>
            <a:r>
              <a:rPr lang="es-CL" sz="3600" dirty="0"/>
              <a:t> </a:t>
            </a:r>
            <a:r>
              <a:rPr lang="es-CL" sz="3600" dirty="0">
                <a:solidFill>
                  <a:schemeClr val="tx1"/>
                </a:solidFill>
              </a:rPr>
              <a:t> </a:t>
            </a:r>
            <a:r>
              <a:rPr lang="es-CL" sz="3300" dirty="0">
                <a:solidFill>
                  <a:schemeClr val="tx1"/>
                </a:solidFill>
              </a:rPr>
              <a:t>Agenda</a:t>
            </a:r>
            <a:endParaRPr lang="es-ES" sz="33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685800" y="304800"/>
            <a:ext cx="8001000" cy="6491288"/>
          </a:xfrm>
          <a:prstGeom prst="rect">
            <a:avLst/>
          </a:prstGeom>
          <a:noFill/>
          <a:ln w="9525">
            <a:noFill/>
            <a:miter lim="800000"/>
            <a:headEnd/>
            <a:tailEnd/>
          </a:ln>
        </p:spPr>
        <p:txBody>
          <a:bodyPr>
            <a:spAutoFit/>
          </a:bodyPr>
          <a:lstStyle/>
          <a:p>
            <a:pPr algn="ctr">
              <a:lnSpc>
                <a:spcPct val="90000"/>
              </a:lnSpc>
              <a:spcBef>
                <a:spcPct val="50000"/>
              </a:spcBef>
            </a:pPr>
            <a:r>
              <a:rPr lang="es-ES_tradnl" sz="2800" b="1" u="sng" baseline="0">
                <a:solidFill>
                  <a:srgbClr val="FF0000"/>
                </a:solidFill>
                <a:cs typeface="Times New Roman" pitchFamily="18" charset="0"/>
              </a:rPr>
              <a:t>Criterios de Escalamiento</a:t>
            </a:r>
          </a:p>
          <a:p>
            <a:pPr algn="just">
              <a:lnSpc>
                <a:spcPct val="90000"/>
              </a:lnSpc>
              <a:spcBef>
                <a:spcPct val="50000"/>
              </a:spcBef>
              <a:buFontTx/>
              <a:buChar char="•"/>
            </a:pPr>
            <a:r>
              <a:rPr lang="es-ES_tradnl" sz="2800" baseline="0">
                <a:cs typeface="Times New Roman" pitchFamily="18" charset="0"/>
              </a:rPr>
              <a:t>La selección del criterio de escalamiento dependerá de cual es la variable más importante para el crecimiento del microorganismo y para la producción de producto deseado, por ejemplo:</a:t>
            </a:r>
          </a:p>
          <a:p>
            <a:pPr lvl="1" algn="just">
              <a:lnSpc>
                <a:spcPct val="90000"/>
              </a:lnSpc>
              <a:spcBef>
                <a:spcPct val="50000"/>
              </a:spcBef>
              <a:buFontTx/>
              <a:buChar char="•"/>
            </a:pPr>
            <a:r>
              <a:rPr lang="es-ES_tradnl" sz="2800" baseline="0">
                <a:cs typeface="Times New Roman" pitchFamily="18" charset="0"/>
              </a:rPr>
              <a:t> Fragilidad del m.o.</a:t>
            </a:r>
          </a:p>
          <a:p>
            <a:pPr lvl="1" algn="just">
              <a:lnSpc>
                <a:spcPct val="90000"/>
              </a:lnSpc>
              <a:spcBef>
                <a:spcPct val="50000"/>
              </a:spcBef>
              <a:buFontTx/>
              <a:buChar char="•"/>
            </a:pPr>
            <a:r>
              <a:rPr lang="es-ES_tradnl" sz="2800" baseline="0">
                <a:cs typeface="Times New Roman" pitchFamily="18" charset="0"/>
              </a:rPr>
              <a:t> Trasferencia de O</a:t>
            </a:r>
            <a:r>
              <a:rPr lang="es-ES_tradnl" sz="2800">
                <a:cs typeface="Times New Roman" pitchFamily="18" charset="0"/>
              </a:rPr>
              <a:t>2</a:t>
            </a:r>
            <a:endParaRPr lang="es-ES_tradnl" sz="2800" baseline="0">
              <a:cs typeface="Times New Roman" pitchFamily="18" charset="0"/>
            </a:endParaRPr>
          </a:p>
          <a:p>
            <a:pPr algn="just">
              <a:lnSpc>
                <a:spcPct val="90000"/>
              </a:lnSpc>
              <a:spcBef>
                <a:spcPct val="50000"/>
              </a:spcBef>
              <a:buFontTx/>
              <a:buChar char="•"/>
            </a:pPr>
            <a:r>
              <a:rPr lang="es-ES_tradnl" sz="2800" baseline="0">
                <a:cs typeface="Times New Roman" pitchFamily="18" charset="0"/>
              </a:rPr>
              <a:t>Se debe tener en consideración que siempre se cumple que:</a:t>
            </a:r>
          </a:p>
          <a:p>
            <a:pPr lvl="2" algn="ctr">
              <a:lnSpc>
                <a:spcPct val="90000"/>
              </a:lnSpc>
              <a:spcBef>
                <a:spcPct val="50000"/>
              </a:spcBef>
            </a:pPr>
            <a:r>
              <a:rPr lang="es-ES" sz="3600" b="1" baseline="0">
                <a:solidFill>
                  <a:srgbClr val="FF0000"/>
                </a:solidFill>
                <a:cs typeface="Times New Roman" pitchFamily="18" charset="0"/>
              </a:rPr>
              <a:t>(F/V)   </a:t>
            </a:r>
            <a:r>
              <a:rPr lang="es-ES" sz="3600" b="1" baseline="0">
                <a:solidFill>
                  <a:srgbClr val="FF0000"/>
                </a:solidFill>
                <a:latin typeface="Symbol" pitchFamily="18" charset="2"/>
                <a:cs typeface="Times New Roman" pitchFamily="18" charset="0"/>
              </a:rPr>
              <a:t>a   </a:t>
            </a:r>
            <a:r>
              <a:rPr lang="es-ES_tradnl" sz="3600" b="1" baseline="0">
                <a:solidFill>
                  <a:srgbClr val="FF0000"/>
                </a:solidFill>
                <a:cs typeface="Times New Roman" pitchFamily="18" charset="0"/>
              </a:rPr>
              <a:t>N</a:t>
            </a:r>
          </a:p>
          <a:p>
            <a:pPr lvl="2" algn="ctr">
              <a:lnSpc>
                <a:spcPct val="90000"/>
              </a:lnSpc>
              <a:spcBef>
                <a:spcPct val="50000"/>
              </a:spcBef>
            </a:pPr>
            <a:r>
              <a:rPr lang="es-ES_tradnl" sz="3600" b="1" baseline="0">
                <a:solidFill>
                  <a:srgbClr val="FF0000"/>
                </a:solidFill>
                <a:cs typeface="Times New Roman" pitchFamily="18" charset="0"/>
              </a:rPr>
              <a:t>Pg/V   </a:t>
            </a:r>
            <a:r>
              <a:rPr lang="es-ES_tradnl" sz="3600" b="1" baseline="0">
                <a:solidFill>
                  <a:srgbClr val="FF0000"/>
                </a:solidFill>
                <a:latin typeface="Symbol" pitchFamily="18" charset="2"/>
                <a:cs typeface="Times New Roman" pitchFamily="18" charset="0"/>
              </a:rPr>
              <a:t>a  </a:t>
            </a:r>
            <a:r>
              <a:rPr lang="es-ES_tradnl" sz="3600" b="1" baseline="0">
                <a:solidFill>
                  <a:srgbClr val="FF0000"/>
                </a:solidFill>
                <a:cs typeface="Times New Roman" pitchFamily="18" charset="0"/>
              </a:rPr>
              <a:t> N</a:t>
            </a:r>
            <a:r>
              <a:rPr lang="es-ES_tradnl" sz="3600" b="1" baseline="30000">
                <a:solidFill>
                  <a:srgbClr val="FF0000"/>
                </a:solidFill>
                <a:cs typeface="Times New Roman" pitchFamily="18" charset="0"/>
              </a:rPr>
              <a:t>3</a:t>
            </a:r>
            <a:r>
              <a:rPr lang="es-ES_tradnl" sz="3600" b="1" baseline="0">
                <a:solidFill>
                  <a:srgbClr val="FF0000"/>
                </a:solidFill>
                <a:cs typeface="Times New Roman" pitchFamily="18" charset="0"/>
              </a:rPr>
              <a:t> Di</a:t>
            </a:r>
            <a:r>
              <a:rPr lang="es-ES_tradnl" sz="3600" b="1" baseline="30000">
                <a:solidFill>
                  <a:srgbClr val="FF0000"/>
                </a:solidFill>
                <a:cs typeface="Times New Roman" pitchFamily="18" charset="0"/>
              </a:rPr>
              <a:t>2</a:t>
            </a:r>
            <a:endParaRPr lang="es-ES" sz="3600" b="1" baseline="30000">
              <a:solidFill>
                <a:srgbClr val="FF0000"/>
              </a:solidFill>
              <a:cs typeface="Times New Roman" pitchFamily="18" charset="0"/>
            </a:endParaRPr>
          </a:p>
          <a:p>
            <a:pPr>
              <a:spcBef>
                <a:spcPct val="50000"/>
              </a:spcBef>
            </a:pPr>
            <a:endParaRPr lang="es-ES" sz="3600" b="1">
              <a:solidFill>
                <a:srgbClr val="FF0000"/>
              </a:solidFill>
            </a:endParaRPr>
          </a:p>
        </p:txBody>
      </p:sp>
      <p:sp>
        <p:nvSpPr>
          <p:cNvPr id="10243" name="2 Marcador de número de diapositiva"/>
          <p:cNvSpPr>
            <a:spLocks noGrp="1"/>
          </p:cNvSpPr>
          <p:nvPr>
            <p:ph type="sldNum" sz="quarter" idx="12"/>
          </p:nvPr>
        </p:nvSpPr>
        <p:spPr>
          <a:noFill/>
        </p:spPr>
        <p:txBody>
          <a:bodyPr/>
          <a:lstStyle/>
          <a:p>
            <a:fld id="{FE8F4288-6932-439C-ACB5-7F85F2DDBC50}" type="slidenum">
              <a:rPr lang="es-ES" smtClean="0"/>
              <a:pPr/>
              <a:t>8</a:t>
            </a:fld>
            <a:endParaRPr lang="es-ES" smtClean="0"/>
          </a:p>
        </p:txBody>
      </p:sp>
      <p:sp>
        <p:nvSpPr>
          <p:cNvPr id="10244" name="4 Rectángulo"/>
          <p:cNvSpPr>
            <a:spLocks noChangeArrowheads="1"/>
          </p:cNvSpPr>
          <p:nvPr/>
        </p:nvSpPr>
        <p:spPr bwMode="auto">
          <a:xfrm>
            <a:off x="3000375" y="4786313"/>
            <a:ext cx="4143375" cy="1714500"/>
          </a:xfrm>
          <a:prstGeom prst="rect">
            <a:avLst/>
          </a:prstGeom>
          <a:noFill/>
          <a:ln w="50800" cmpd="tri" algn="ctr">
            <a:solidFill>
              <a:srgbClr val="FF0000"/>
            </a:solidFill>
            <a:round/>
            <a:headEnd/>
            <a:tailEnd/>
          </a:ln>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685800" y="304800"/>
            <a:ext cx="8001000" cy="10037763"/>
          </a:xfrm>
          <a:prstGeom prst="rect">
            <a:avLst/>
          </a:prstGeom>
          <a:noFill/>
          <a:ln w="9525">
            <a:noFill/>
            <a:miter lim="800000"/>
            <a:headEnd/>
            <a:tailEnd/>
          </a:ln>
        </p:spPr>
        <p:txBody>
          <a:bodyPr>
            <a:spAutoFit/>
          </a:bodyPr>
          <a:lstStyle/>
          <a:p>
            <a:pPr algn="just">
              <a:lnSpc>
                <a:spcPct val="90000"/>
              </a:lnSpc>
              <a:spcBef>
                <a:spcPct val="50000"/>
              </a:spcBef>
              <a:buFontTx/>
              <a:buChar char="•"/>
            </a:pPr>
            <a:r>
              <a:rPr lang="es-ES_tradnl" sz="2800" baseline="0">
                <a:solidFill>
                  <a:schemeClr val="accent2"/>
                </a:solidFill>
                <a:cs typeface="Times New Roman" pitchFamily="18" charset="0"/>
              </a:rPr>
              <a:t>Generalmente el escalamiento se hace en base de principios de semejanza entre 2 sistemas. Esta semejanza se refiere a similitud entre las 2 escalas. Dichas similitudes pueden ser:</a:t>
            </a:r>
          </a:p>
          <a:p>
            <a:pPr lvl="1" algn="just">
              <a:lnSpc>
                <a:spcPct val="90000"/>
              </a:lnSpc>
              <a:spcBef>
                <a:spcPct val="50000"/>
              </a:spcBef>
              <a:buFontTx/>
              <a:buChar char="•"/>
            </a:pPr>
            <a:r>
              <a:rPr lang="es-ES_tradnl" sz="2800" baseline="0">
                <a:solidFill>
                  <a:srgbClr val="FF0000"/>
                </a:solidFill>
                <a:cs typeface="Times New Roman" pitchFamily="18" charset="0"/>
              </a:rPr>
              <a:t>Similitudes geométricas</a:t>
            </a:r>
            <a:r>
              <a:rPr lang="es-ES_tradnl" sz="2800" baseline="0">
                <a:solidFill>
                  <a:schemeClr val="accent2"/>
                </a:solidFill>
                <a:cs typeface="Times New Roman" pitchFamily="18" charset="0"/>
              </a:rPr>
              <a:t>: Las razones entre las longitudes correspondientes deben ser iguales en ambos sistemas.</a:t>
            </a:r>
          </a:p>
          <a:p>
            <a:pPr lvl="1" algn="just">
              <a:lnSpc>
                <a:spcPct val="90000"/>
              </a:lnSpc>
              <a:spcBef>
                <a:spcPct val="50000"/>
              </a:spcBef>
              <a:buFontTx/>
              <a:buChar char="•"/>
            </a:pPr>
            <a:r>
              <a:rPr lang="es-ES_tradnl" sz="2800" baseline="0">
                <a:solidFill>
                  <a:srgbClr val="FF0000"/>
                </a:solidFill>
                <a:cs typeface="Times New Roman" pitchFamily="18" charset="0"/>
              </a:rPr>
              <a:t>Similitudes cinemáticas:</a:t>
            </a:r>
            <a:r>
              <a:rPr lang="es-ES_tradnl" sz="2800" baseline="0">
                <a:solidFill>
                  <a:schemeClr val="accent2"/>
                </a:solidFill>
                <a:cs typeface="Times New Roman" pitchFamily="18" charset="0"/>
              </a:rPr>
              <a:t> Las razones entre las velocidades en puntos equivalentes deben ser iguales en ambos sistemas.</a:t>
            </a:r>
          </a:p>
          <a:p>
            <a:pPr lvl="1" algn="just">
              <a:lnSpc>
                <a:spcPct val="90000"/>
              </a:lnSpc>
              <a:spcBef>
                <a:spcPct val="50000"/>
              </a:spcBef>
              <a:buFontTx/>
              <a:buChar char="•"/>
            </a:pPr>
            <a:r>
              <a:rPr lang="es-ES_tradnl" sz="2800" baseline="0">
                <a:solidFill>
                  <a:srgbClr val="FF0000"/>
                </a:solidFill>
                <a:cs typeface="Times New Roman" pitchFamily="18" charset="0"/>
              </a:rPr>
              <a:t>Similitudes dinámicas: </a:t>
            </a:r>
            <a:r>
              <a:rPr lang="es-ES_tradnl" sz="2800" baseline="0">
                <a:solidFill>
                  <a:schemeClr val="accent2"/>
                </a:solidFill>
                <a:cs typeface="Times New Roman" pitchFamily="18" charset="0"/>
              </a:rPr>
              <a:t>Las razones entre las fuerzas en puntos equivalentes deben ser iguales en ambos sistemas.</a:t>
            </a:r>
          </a:p>
          <a:p>
            <a:pPr lvl="1" algn="just">
              <a:lnSpc>
                <a:spcPct val="90000"/>
              </a:lnSpc>
              <a:spcBef>
                <a:spcPct val="50000"/>
              </a:spcBef>
              <a:buFontTx/>
              <a:buChar char="•"/>
            </a:pPr>
            <a:endParaRPr lang="es-ES_tradnl" sz="2800" baseline="0">
              <a:solidFill>
                <a:srgbClr val="FF0000"/>
              </a:solidFill>
              <a:cs typeface="Times New Roman" pitchFamily="18" charset="0"/>
            </a:endParaRPr>
          </a:p>
          <a:p>
            <a:pPr lvl="1" algn="just">
              <a:lnSpc>
                <a:spcPct val="90000"/>
              </a:lnSpc>
              <a:spcBef>
                <a:spcPct val="50000"/>
              </a:spcBef>
              <a:buFontTx/>
              <a:buChar char="•"/>
            </a:pPr>
            <a:endParaRPr lang="es-ES_tradnl" sz="2800" baseline="0">
              <a:solidFill>
                <a:schemeClr val="accent2"/>
              </a:solidFill>
              <a:cs typeface="Times New Roman" pitchFamily="18" charset="0"/>
            </a:endParaRPr>
          </a:p>
          <a:p>
            <a:pPr lvl="1" algn="just">
              <a:lnSpc>
                <a:spcPct val="90000"/>
              </a:lnSpc>
              <a:spcBef>
                <a:spcPct val="50000"/>
              </a:spcBef>
              <a:buFontTx/>
              <a:buChar char="•"/>
            </a:pPr>
            <a:endParaRPr lang="es-ES_tradnl" sz="2800" baseline="0">
              <a:cs typeface="Times New Roman" pitchFamily="18" charset="0"/>
            </a:endParaRPr>
          </a:p>
          <a:p>
            <a:pPr lvl="1" algn="just">
              <a:lnSpc>
                <a:spcPct val="90000"/>
              </a:lnSpc>
              <a:spcBef>
                <a:spcPct val="50000"/>
              </a:spcBef>
              <a:buFontTx/>
              <a:buChar char="•"/>
            </a:pPr>
            <a:endParaRPr lang="es-ES_tradnl" sz="2800" baseline="0">
              <a:cs typeface="Times New Roman" pitchFamily="18" charset="0"/>
            </a:endParaRPr>
          </a:p>
          <a:p>
            <a:pPr lvl="1" algn="just">
              <a:lnSpc>
                <a:spcPct val="90000"/>
              </a:lnSpc>
              <a:spcBef>
                <a:spcPct val="50000"/>
              </a:spcBef>
              <a:buFontTx/>
              <a:buChar char="•"/>
            </a:pPr>
            <a:endParaRPr lang="es-ES_tradnl" sz="2800" baseline="0">
              <a:cs typeface="Times New Roman" pitchFamily="18" charset="0"/>
            </a:endParaRPr>
          </a:p>
          <a:p>
            <a:pPr algn="just">
              <a:lnSpc>
                <a:spcPct val="90000"/>
              </a:lnSpc>
              <a:spcBef>
                <a:spcPct val="50000"/>
              </a:spcBef>
              <a:buFontTx/>
              <a:buChar char="•"/>
            </a:pPr>
            <a:endParaRPr lang="es-ES" sz="3600" b="1" baseline="0">
              <a:solidFill>
                <a:srgbClr val="FF0000"/>
              </a:solidFill>
              <a:cs typeface="Times New Roman" pitchFamily="18" charset="0"/>
            </a:endParaRPr>
          </a:p>
          <a:p>
            <a:pPr>
              <a:spcBef>
                <a:spcPct val="50000"/>
              </a:spcBef>
            </a:pPr>
            <a:endParaRPr lang="es-ES" sz="3600" b="1">
              <a:solidFill>
                <a:srgbClr val="FF0000"/>
              </a:solidFill>
            </a:endParaRPr>
          </a:p>
        </p:txBody>
      </p:sp>
      <p:sp>
        <p:nvSpPr>
          <p:cNvPr id="11267" name="2 Marcador de número de diapositiva"/>
          <p:cNvSpPr>
            <a:spLocks noGrp="1"/>
          </p:cNvSpPr>
          <p:nvPr>
            <p:ph type="sldNum" sz="quarter" idx="12"/>
          </p:nvPr>
        </p:nvSpPr>
        <p:spPr>
          <a:noFill/>
        </p:spPr>
        <p:txBody>
          <a:bodyPr/>
          <a:lstStyle/>
          <a:p>
            <a:fld id="{6ADB097B-A39B-4E25-BB81-2E22C1852752}" type="slidenum">
              <a:rPr lang="es-ES" smtClean="0"/>
              <a:pPr/>
              <a:t>9</a:t>
            </a:fld>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autoUpdateAnimBg="0"/>
    </p:bld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25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2500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TotalTime>
  <Words>538</Words>
  <Application>Microsoft PowerPoint</Application>
  <PresentationFormat>Presentación en pantalla (4:3)</PresentationFormat>
  <Paragraphs>203</Paragraphs>
  <Slides>23</Slides>
  <Notes>2</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3</vt:i4>
      </vt:variant>
      <vt:variant>
        <vt:lpstr>Títulos de diapositiva</vt:lpstr>
      </vt:variant>
      <vt:variant>
        <vt:i4>23</vt:i4>
      </vt:variant>
    </vt:vector>
  </HeadingPairs>
  <TitlesOfParts>
    <vt:vector size="31" baseType="lpstr">
      <vt:lpstr>Times New Roman</vt:lpstr>
      <vt:lpstr>Arial</vt:lpstr>
      <vt:lpstr>Calibri</vt:lpstr>
      <vt:lpstr>Symbol</vt:lpstr>
      <vt:lpstr>Diseño predeterminado</vt:lpstr>
      <vt:lpstr>Foto de Microsoft Photo Editor 3.0</vt:lpstr>
      <vt:lpstr>Microsoft Editor de ecuaciones 3.0</vt:lpstr>
      <vt:lpstr>Imagen de mapa de bits</vt:lpstr>
      <vt:lpstr>Diseño de Bio-reactores Escalamiento de Bioreactores  M.Elena Lienqueo mlienque@ing.uchile.cl </vt:lpstr>
      <vt:lpstr>Diapositiva 2</vt:lpstr>
      <vt:lpstr>Diseño de Fermentadores</vt:lpstr>
      <vt:lpstr>Diapositiva 4</vt:lpstr>
      <vt:lpstr>Diapositiva 5</vt:lpstr>
      <vt:lpstr>Diapositiva 6</vt:lpstr>
      <vt:lpstr>Diapositiva 7</vt:lpstr>
      <vt:lpstr>Diapositiva 8</vt:lpstr>
      <vt:lpstr>Diapositiva 9</vt:lpstr>
      <vt:lpstr>Criterios de escalamiento </vt:lpstr>
      <vt:lpstr>1.- Coeficiente de transferencia de O2, (kLa)</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Resumiendo Criterios de escalamiento </vt:lpstr>
    </vt:vector>
  </TitlesOfParts>
  <Company>CIBYB, 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Agitacion y Aireación de Fermentadores</dc:title>
  <dc:creator>Maria Elena Lienqueo C.</dc:creator>
  <cp:lastModifiedBy>FCFM</cp:lastModifiedBy>
  <cp:revision>49</cp:revision>
  <dcterms:created xsi:type="dcterms:W3CDTF">2002-06-06T14:12:42Z</dcterms:created>
  <dcterms:modified xsi:type="dcterms:W3CDTF">2011-06-13T17:29:12Z</dcterms:modified>
</cp:coreProperties>
</file>