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20" r:id="rId2"/>
    <p:sldId id="322" r:id="rId3"/>
    <p:sldId id="309" r:id="rId4"/>
    <p:sldId id="315" r:id="rId5"/>
    <p:sldId id="259" r:id="rId6"/>
    <p:sldId id="293" r:id="rId7"/>
    <p:sldId id="310" r:id="rId8"/>
    <p:sldId id="294" r:id="rId9"/>
    <p:sldId id="295" r:id="rId10"/>
    <p:sldId id="296" r:id="rId11"/>
    <p:sldId id="297" r:id="rId12"/>
    <p:sldId id="316" r:id="rId13"/>
    <p:sldId id="298" r:id="rId14"/>
    <p:sldId id="317" r:id="rId15"/>
    <p:sldId id="311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12" r:id="rId24"/>
    <p:sldId id="306" r:id="rId25"/>
    <p:sldId id="307" r:id="rId26"/>
    <p:sldId id="308" r:id="rId27"/>
    <p:sldId id="318" r:id="rId28"/>
    <p:sldId id="314" r:id="rId29"/>
    <p:sldId id="319" r:id="rId3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0000"/>
    <a:srgbClr val="9900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2EE62F-7750-42A8-8674-8A77405848CA}" type="doc">
      <dgm:prSet loTypeId="urn:microsoft.com/office/officeart/2005/8/layout/list1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AEECA9-EB04-426F-ADBA-A8F0FFE14CCC}">
      <dgm:prSet phldrT="[Texto]" custT="1"/>
      <dgm:spPr>
        <a:solidFill>
          <a:srgbClr val="FF0000"/>
        </a:solidFill>
      </dgm:spPr>
      <dgm:t>
        <a:bodyPr/>
        <a:lstStyle/>
        <a:p>
          <a:r>
            <a:rPr lang="en-US" sz="2000" b="1" u="sng" dirty="0" smtClean="0"/>
            <a:t>¿ POR QUÉ MONITOREO Y CONTROL? </a:t>
          </a:r>
          <a:endParaRPr lang="en-US" sz="2000" dirty="0"/>
        </a:p>
      </dgm:t>
    </dgm:pt>
    <dgm:pt modelId="{FD72C153-4A15-4BF7-AF71-D694A0265398}" type="parTrans" cxnId="{84DC088C-75EF-4ADF-992C-37372EF7BBD3}">
      <dgm:prSet/>
      <dgm:spPr/>
      <dgm:t>
        <a:bodyPr/>
        <a:lstStyle/>
        <a:p>
          <a:endParaRPr lang="en-US"/>
        </a:p>
      </dgm:t>
    </dgm:pt>
    <dgm:pt modelId="{AE729EA9-4055-428F-A525-B6EE8C66F19C}" type="sibTrans" cxnId="{84DC088C-75EF-4ADF-992C-37372EF7BBD3}">
      <dgm:prSet/>
      <dgm:spPr/>
      <dgm:t>
        <a:bodyPr/>
        <a:lstStyle/>
        <a:p>
          <a:endParaRPr lang="en-US"/>
        </a:p>
      </dgm:t>
    </dgm:pt>
    <dgm:pt modelId="{985038F1-91AC-418E-85E5-C1B78F1B20B1}">
      <dgm:prSet phldrT="[Texto]" custT="1"/>
      <dgm:spPr>
        <a:solidFill>
          <a:srgbClr val="00B011"/>
        </a:solidFill>
      </dgm:spPr>
      <dgm:t>
        <a:bodyPr/>
        <a:lstStyle/>
        <a:p>
          <a:r>
            <a:rPr lang="es-ES" sz="2000" b="1" u="sng" dirty="0" smtClean="0">
              <a:cs typeface="Times New Roman" pitchFamily="18" charset="0"/>
            </a:rPr>
            <a:t>FORMAS DE CONTROL DE LAS </a:t>
          </a:r>
          <a:r>
            <a:rPr lang="es-ES" sz="2000" b="1" u="sng" dirty="0" smtClean="0">
              <a:cs typeface="Times New Roman" pitchFamily="18" charset="0"/>
            </a:rPr>
            <a:t>VARIABLES</a:t>
          </a:r>
          <a:endParaRPr lang="en-US" sz="2000" dirty="0">
            <a:cs typeface="Times New Roman" pitchFamily="18" charset="0"/>
          </a:endParaRPr>
        </a:p>
      </dgm:t>
    </dgm:pt>
    <dgm:pt modelId="{ED8BBA47-5CA0-4A90-9478-3D5A7F085B7C}" type="parTrans" cxnId="{6E9D2B3A-7D02-42DD-BFEF-E6EB042A1CB9}">
      <dgm:prSet/>
      <dgm:spPr/>
      <dgm:t>
        <a:bodyPr/>
        <a:lstStyle/>
        <a:p>
          <a:endParaRPr lang="en-US"/>
        </a:p>
      </dgm:t>
    </dgm:pt>
    <dgm:pt modelId="{E51746DA-BEED-4596-92C9-7D38C6086302}" type="sibTrans" cxnId="{6E9D2B3A-7D02-42DD-BFEF-E6EB042A1CB9}">
      <dgm:prSet/>
      <dgm:spPr/>
      <dgm:t>
        <a:bodyPr/>
        <a:lstStyle/>
        <a:p>
          <a:endParaRPr lang="en-US"/>
        </a:p>
      </dgm:t>
    </dgm:pt>
    <dgm:pt modelId="{2AEF8589-8B8B-4FD5-99CC-285D7B1DB3D4}">
      <dgm:prSet phldrT="[Texto]" custT="1"/>
      <dgm:spPr>
        <a:solidFill>
          <a:srgbClr val="0070C0"/>
        </a:solidFill>
      </dgm:spPr>
      <dgm:t>
        <a:bodyPr/>
        <a:lstStyle/>
        <a:p>
          <a:r>
            <a:rPr lang="es-MX" sz="2000" b="1" u="sng" dirty="0" smtClean="0">
              <a:solidFill>
                <a:schemeClr val="bg1"/>
              </a:solidFill>
              <a:cs typeface="Times New Roman" pitchFamily="18" charset="0"/>
            </a:rPr>
            <a:t>METODOS DE </a:t>
          </a:r>
          <a:r>
            <a:rPr lang="es-MX" sz="2000" b="1" u="sng" dirty="0" smtClean="0">
              <a:solidFill>
                <a:schemeClr val="bg1"/>
              </a:solidFill>
              <a:cs typeface="Times New Roman" pitchFamily="18" charset="0"/>
            </a:rPr>
            <a:t>CONTROL</a:t>
          </a:r>
          <a:endParaRPr lang="en-US" sz="2000" dirty="0">
            <a:solidFill>
              <a:schemeClr val="bg1"/>
            </a:solidFill>
          </a:endParaRPr>
        </a:p>
      </dgm:t>
    </dgm:pt>
    <dgm:pt modelId="{0501B171-83FB-430A-9159-0C4DAC1EED9B}" type="parTrans" cxnId="{74593724-7F93-4CB7-8A4B-455859AADE01}">
      <dgm:prSet/>
      <dgm:spPr/>
    </dgm:pt>
    <dgm:pt modelId="{45E451C9-496B-4B61-921B-688657D02F14}" type="sibTrans" cxnId="{74593724-7F93-4CB7-8A4B-455859AADE01}">
      <dgm:prSet/>
      <dgm:spPr/>
    </dgm:pt>
    <dgm:pt modelId="{38A66384-F1FC-4084-B8C0-18181A0B5DF1}">
      <dgm:prSet phldrT="[Texto]" custT="1"/>
      <dgm:spPr>
        <a:solidFill>
          <a:srgbClr val="00B011"/>
        </a:solidFill>
      </dgm:spPr>
      <dgm:t>
        <a:bodyPr/>
        <a:lstStyle/>
        <a:p>
          <a:r>
            <a:rPr lang="es-MX" sz="2000" b="1" u="sng" dirty="0" smtClean="0">
              <a:solidFill>
                <a:schemeClr val="bg1"/>
              </a:solidFill>
              <a:cs typeface="Times New Roman" pitchFamily="18" charset="0"/>
            </a:rPr>
            <a:t>ETAPAS EN EL PROCESO DE </a:t>
          </a:r>
          <a:r>
            <a:rPr lang="es-MX" sz="2000" b="1" u="sng" dirty="0" smtClean="0">
              <a:solidFill>
                <a:schemeClr val="bg1"/>
              </a:solidFill>
              <a:cs typeface="Times New Roman" pitchFamily="18" charset="0"/>
            </a:rPr>
            <a:t>CONTROL</a:t>
          </a:r>
          <a:endParaRPr lang="en-US" sz="2000" dirty="0"/>
        </a:p>
      </dgm:t>
    </dgm:pt>
    <dgm:pt modelId="{C15A086A-9EA5-4EF2-9F2A-ABEB1C436109}" type="parTrans" cxnId="{CFB131E7-D674-4EA4-8F64-930C53CDDD78}">
      <dgm:prSet/>
      <dgm:spPr/>
    </dgm:pt>
    <dgm:pt modelId="{3626D0AC-A536-4F81-97F8-73B53DE5E4C2}" type="sibTrans" cxnId="{CFB131E7-D674-4EA4-8F64-930C53CDDD78}">
      <dgm:prSet/>
      <dgm:spPr/>
    </dgm:pt>
    <dgm:pt modelId="{1F4C1AF6-A4ED-49EC-89BA-40664F4E00EF}">
      <dgm:prSet phldrT="[Texto]" custT="1"/>
      <dgm:spPr>
        <a:solidFill>
          <a:srgbClr val="FF0000"/>
        </a:solidFill>
      </dgm:spPr>
      <dgm:t>
        <a:bodyPr/>
        <a:lstStyle/>
        <a:p>
          <a:r>
            <a:rPr lang="en-US" sz="2000" b="1" u="sng" dirty="0" smtClean="0"/>
            <a:t>PARAMETROS A  MONITORIAR Y </a:t>
          </a:r>
          <a:r>
            <a:rPr lang="en-US" sz="2000" b="1" u="sng" dirty="0" smtClean="0"/>
            <a:t>CONTROLAR</a:t>
          </a:r>
          <a:endParaRPr lang="en-US" sz="2000" dirty="0"/>
        </a:p>
      </dgm:t>
    </dgm:pt>
    <dgm:pt modelId="{6E416FC8-4883-4757-A603-8503835A2EE8}" type="parTrans" cxnId="{24429641-59E6-4A5C-9ADA-52B558C6DD79}">
      <dgm:prSet/>
      <dgm:spPr/>
    </dgm:pt>
    <dgm:pt modelId="{DD2F0205-6917-4E32-B4E5-4CF12C2E64F2}" type="sibTrans" cxnId="{24429641-59E6-4A5C-9ADA-52B558C6DD79}">
      <dgm:prSet/>
      <dgm:spPr/>
    </dgm:pt>
    <dgm:pt modelId="{0596F00E-2A48-44DE-98EB-0A723D874D0A}" type="pres">
      <dgm:prSet presAssocID="{482EE62F-7750-42A8-8674-8A77405848C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B3A7450-D912-48FD-B435-457155C84D11}" type="pres">
      <dgm:prSet presAssocID="{5FAEECA9-EB04-426F-ADBA-A8F0FFE14CCC}" presName="parentLin" presStyleCnt="0"/>
      <dgm:spPr/>
      <dgm:t>
        <a:bodyPr/>
        <a:lstStyle/>
        <a:p>
          <a:endParaRPr lang="en-US"/>
        </a:p>
      </dgm:t>
    </dgm:pt>
    <dgm:pt modelId="{79C83E4F-8043-4924-8F8B-51F17B3569CA}" type="pres">
      <dgm:prSet presAssocID="{5FAEECA9-EB04-426F-ADBA-A8F0FFE14CCC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B50B94C8-CC2E-4F0C-BABF-96BD4F95C4F8}" type="pres">
      <dgm:prSet presAssocID="{5FAEECA9-EB04-426F-ADBA-A8F0FFE14CCC}" presName="parentText" presStyleLbl="node1" presStyleIdx="0" presStyleCnt="5" custScaleX="142857" custScaleY="15830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04B0FD-1E70-4BFD-B4DD-7E099719A2F6}" type="pres">
      <dgm:prSet presAssocID="{5FAEECA9-EB04-426F-ADBA-A8F0FFE14CCC}" presName="negativeSpace" presStyleCnt="0"/>
      <dgm:spPr/>
      <dgm:t>
        <a:bodyPr/>
        <a:lstStyle/>
        <a:p>
          <a:endParaRPr lang="en-US"/>
        </a:p>
      </dgm:t>
    </dgm:pt>
    <dgm:pt modelId="{E93C7938-1995-4611-A050-091AF9CD50AD}" type="pres">
      <dgm:prSet presAssocID="{5FAEECA9-EB04-426F-ADBA-A8F0FFE14CCC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14B799-3CDF-4C97-ABA6-20A2FC175A71}" type="pres">
      <dgm:prSet presAssocID="{AE729EA9-4055-428F-A525-B6EE8C66F19C}" presName="spaceBetweenRectangles" presStyleCnt="0"/>
      <dgm:spPr/>
      <dgm:t>
        <a:bodyPr/>
        <a:lstStyle/>
        <a:p>
          <a:endParaRPr lang="en-US"/>
        </a:p>
      </dgm:t>
    </dgm:pt>
    <dgm:pt modelId="{5B4EAAFA-42D8-459E-A74E-123CEF3F020B}" type="pres">
      <dgm:prSet presAssocID="{1F4C1AF6-A4ED-49EC-89BA-40664F4E00EF}" presName="parentLin" presStyleCnt="0"/>
      <dgm:spPr/>
    </dgm:pt>
    <dgm:pt modelId="{1774A764-7C57-4C3F-BF79-8DDC83B8E0F0}" type="pres">
      <dgm:prSet presAssocID="{1F4C1AF6-A4ED-49EC-89BA-40664F4E00EF}" presName="parentLeftMargin" presStyleLbl="node1" presStyleIdx="0" presStyleCnt="5"/>
      <dgm:spPr/>
      <dgm:t>
        <a:bodyPr/>
        <a:lstStyle/>
        <a:p>
          <a:endParaRPr lang="es-ES"/>
        </a:p>
      </dgm:t>
    </dgm:pt>
    <dgm:pt modelId="{DA0D80F4-D9C5-4EAD-B7E1-1366FF2AEE3A}" type="pres">
      <dgm:prSet presAssocID="{1F4C1AF6-A4ED-49EC-89BA-40664F4E00EF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FCE2DFB-7616-4EF2-8F44-FB832A022185}" type="pres">
      <dgm:prSet presAssocID="{1F4C1AF6-A4ED-49EC-89BA-40664F4E00EF}" presName="negativeSpace" presStyleCnt="0"/>
      <dgm:spPr/>
    </dgm:pt>
    <dgm:pt modelId="{9FCCF796-EF69-4D37-A471-69F10852BCD8}" type="pres">
      <dgm:prSet presAssocID="{1F4C1AF6-A4ED-49EC-89BA-40664F4E00EF}" presName="childText" presStyleLbl="conFgAcc1" presStyleIdx="1" presStyleCnt="5">
        <dgm:presLayoutVars>
          <dgm:bulletEnabled val="1"/>
        </dgm:presLayoutVars>
      </dgm:prSet>
      <dgm:spPr/>
    </dgm:pt>
    <dgm:pt modelId="{5D5DF2FD-2BAC-45DD-966B-08E9C50BFAA2}" type="pres">
      <dgm:prSet presAssocID="{DD2F0205-6917-4E32-B4E5-4CF12C2E64F2}" presName="spaceBetweenRectangles" presStyleCnt="0"/>
      <dgm:spPr/>
    </dgm:pt>
    <dgm:pt modelId="{D99D3F45-0FF6-47D1-A43B-076397C8B382}" type="pres">
      <dgm:prSet presAssocID="{985038F1-91AC-418E-85E5-C1B78F1B20B1}" presName="parentLin" presStyleCnt="0"/>
      <dgm:spPr/>
      <dgm:t>
        <a:bodyPr/>
        <a:lstStyle/>
        <a:p>
          <a:endParaRPr lang="en-US"/>
        </a:p>
      </dgm:t>
    </dgm:pt>
    <dgm:pt modelId="{B5460F4B-7654-46CC-B024-88894442C2C7}" type="pres">
      <dgm:prSet presAssocID="{985038F1-91AC-418E-85E5-C1B78F1B20B1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8C0C9D8F-5C5F-49E9-A64E-B3516BF99316}" type="pres">
      <dgm:prSet presAssocID="{985038F1-91AC-418E-85E5-C1B78F1B20B1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CBAAFD-2D1A-4BF0-8724-7887DB83FE83}" type="pres">
      <dgm:prSet presAssocID="{985038F1-91AC-418E-85E5-C1B78F1B20B1}" presName="negativeSpace" presStyleCnt="0"/>
      <dgm:spPr/>
      <dgm:t>
        <a:bodyPr/>
        <a:lstStyle/>
        <a:p>
          <a:endParaRPr lang="en-US"/>
        </a:p>
      </dgm:t>
    </dgm:pt>
    <dgm:pt modelId="{2A95DB59-74B0-4B0F-AC73-06D29DC0B973}" type="pres">
      <dgm:prSet presAssocID="{985038F1-91AC-418E-85E5-C1B78F1B20B1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686284-5374-4D33-9A37-17903D06164F}" type="pres">
      <dgm:prSet presAssocID="{E51746DA-BEED-4596-92C9-7D38C6086302}" presName="spaceBetweenRectangles" presStyleCnt="0"/>
      <dgm:spPr/>
      <dgm:t>
        <a:bodyPr/>
        <a:lstStyle/>
        <a:p>
          <a:endParaRPr lang="en-US"/>
        </a:p>
      </dgm:t>
    </dgm:pt>
    <dgm:pt modelId="{28305151-2CF7-47B0-9DE8-570271066B7A}" type="pres">
      <dgm:prSet presAssocID="{38A66384-F1FC-4084-B8C0-18181A0B5DF1}" presName="parentLin" presStyleCnt="0"/>
      <dgm:spPr/>
    </dgm:pt>
    <dgm:pt modelId="{9EDA4904-F35A-47C3-B3E7-D95DA3FF7362}" type="pres">
      <dgm:prSet presAssocID="{38A66384-F1FC-4084-B8C0-18181A0B5DF1}" presName="parentLeftMargin" presStyleLbl="node1" presStyleIdx="2" presStyleCnt="5"/>
      <dgm:spPr/>
      <dgm:t>
        <a:bodyPr/>
        <a:lstStyle/>
        <a:p>
          <a:endParaRPr lang="es-ES"/>
        </a:p>
      </dgm:t>
    </dgm:pt>
    <dgm:pt modelId="{6F4148BC-6E4B-454A-A004-6B16C67DE73F}" type="pres">
      <dgm:prSet presAssocID="{38A66384-F1FC-4084-B8C0-18181A0B5DF1}" presName="parentText" presStyleLbl="node1" presStyleIdx="3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3ECD37-CD7C-4CD3-823C-790534785F7C}" type="pres">
      <dgm:prSet presAssocID="{38A66384-F1FC-4084-B8C0-18181A0B5DF1}" presName="negativeSpace" presStyleCnt="0"/>
      <dgm:spPr/>
    </dgm:pt>
    <dgm:pt modelId="{15734922-F07C-4F51-822C-ABCC70D7D0DE}" type="pres">
      <dgm:prSet presAssocID="{38A66384-F1FC-4084-B8C0-18181A0B5DF1}" presName="childText" presStyleLbl="conFgAcc1" presStyleIdx="3" presStyleCnt="5">
        <dgm:presLayoutVars>
          <dgm:bulletEnabled val="1"/>
        </dgm:presLayoutVars>
      </dgm:prSet>
      <dgm:spPr/>
    </dgm:pt>
    <dgm:pt modelId="{908160FF-476C-47A1-B3E1-C9565FC0B470}" type="pres">
      <dgm:prSet presAssocID="{3626D0AC-A536-4F81-97F8-73B53DE5E4C2}" presName="spaceBetweenRectangles" presStyleCnt="0"/>
      <dgm:spPr/>
    </dgm:pt>
    <dgm:pt modelId="{3FF26550-E4C6-40D9-B858-1444F7857D4D}" type="pres">
      <dgm:prSet presAssocID="{2AEF8589-8B8B-4FD5-99CC-285D7B1DB3D4}" presName="parentLin" presStyleCnt="0"/>
      <dgm:spPr/>
    </dgm:pt>
    <dgm:pt modelId="{66451D03-F55F-4FAF-8A95-E10F7B2C0D7C}" type="pres">
      <dgm:prSet presAssocID="{2AEF8589-8B8B-4FD5-99CC-285D7B1DB3D4}" presName="parentLeftMargin" presStyleLbl="node1" presStyleIdx="3" presStyleCnt="5"/>
      <dgm:spPr/>
      <dgm:t>
        <a:bodyPr/>
        <a:lstStyle/>
        <a:p>
          <a:endParaRPr lang="es-ES"/>
        </a:p>
      </dgm:t>
    </dgm:pt>
    <dgm:pt modelId="{28BDA36E-B628-44F0-9F9D-1CC835603D8F}" type="pres">
      <dgm:prSet presAssocID="{2AEF8589-8B8B-4FD5-99CC-285D7B1DB3D4}" presName="parentText" presStyleLbl="node1" presStyleIdx="4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54FB926-00DF-4A3E-9A81-9D9BCE5A65DF}" type="pres">
      <dgm:prSet presAssocID="{2AEF8589-8B8B-4FD5-99CC-285D7B1DB3D4}" presName="negativeSpace" presStyleCnt="0"/>
      <dgm:spPr/>
    </dgm:pt>
    <dgm:pt modelId="{6AB2007F-FA9E-4768-BEA3-DBBAFC0ABFF7}" type="pres">
      <dgm:prSet presAssocID="{2AEF8589-8B8B-4FD5-99CC-285D7B1DB3D4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A48FB8E5-DC1C-4A3B-BB35-A478402CDCFD}" type="presOf" srcId="{38A66384-F1FC-4084-B8C0-18181A0B5DF1}" destId="{9EDA4904-F35A-47C3-B3E7-D95DA3FF7362}" srcOrd="0" destOrd="0" presId="urn:microsoft.com/office/officeart/2005/8/layout/list1"/>
    <dgm:cxn modelId="{EDCEF0D0-BE11-47D2-9FE3-4028A3679FD2}" type="presOf" srcId="{2AEF8589-8B8B-4FD5-99CC-285D7B1DB3D4}" destId="{28BDA36E-B628-44F0-9F9D-1CC835603D8F}" srcOrd="1" destOrd="0" presId="urn:microsoft.com/office/officeart/2005/8/layout/list1"/>
    <dgm:cxn modelId="{6E9D2B3A-7D02-42DD-BFEF-E6EB042A1CB9}" srcId="{482EE62F-7750-42A8-8674-8A77405848CA}" destId="{985038F1-91AC-418E-85E5-C1B78F1B20B1}" srcOrd="2" destOrd="0" parTransId="{ED8BBA47-5CA0-4A90-9478-3D5A7F085B7C}" sibTransId="{E51746DA-BEED-4596-92C9-7D38C6086302}"/>
    <dgm:cxn modelId="{625CA9F2-250A-4F8A-B82D-6F0C342DBA7E}" type="presOf" srcId="{985038F1-91AC-418E-85E5-C1B78F1B20B1}" destId="{B5460F4B-7654-46CC-B024-88894442C2C7}" srcOrd="0" destOrd="0" presId="urn:microsoft.com/office/officeart/2005/8/layout/list1"/>
    <dgm:cxn modelId="{21790A00-8E61-4BB3-A7DD-76AC851AAA6F}" type="presOf" srcId="{482EE62F-7750-42A8-8674-8A77405848CA}" destId="{0596F00E-2A48-44DE-98EB-0A723D874D0A}" srcOrd="0" destOrd="0" presId="urn:microsoft.com/office/officeart/2005/8/layout/list1"/>
    <dgm:cxn modelId="{CFB131E7-D674-4EA4-8F64-930C53CDDD78}" srcId="{482EE62F-7750-42A8-8674-8A77405848CA}" destId="{38A66384-F1FC-4084-B8C0-18181A0B5DF1}" srcOrd="3" destOrd="0" parTransId="{C15A086A-9EA5-4EF2-9F2A-ABEB1C436109}" sibTransId="{3626D0AC-A536-4F81-97F8-73B53DE5E4C2}"/>
    <dgm:cxn modelId="{9338DB84-BB84-4859-A290-5DCC46157B11}" type="presOf" srcId="{5FAEECA9-EB04-426F-ADBA-A8F0FFE14CCC}" destId="{B50B94C8-CC2E-4F0C-BABF-96BD4F95C4F8}" srcOrd="1" destOrd="0" presId="urn:microsoft.com/office/officeart/2005/8/layout/list1"/>
    <dgm:cxn modelId="{9A0E2310-66F6-4D3B-A120-CA58EBD71542}" type="presOf" srcId="{985038F1-91AC-418E-85E5-C1B78F1B20B1}" destId="{8C0C9D8F-5C5F-49E9-A64E-B3516BF99316}" srcOrd="1" destOrd="0" presId="urn:microsoft.com/office/officeart/2005/8/layout/list1"/>
    <dgm:cxn modelId="{74593724-7F93-4CB7-8A4B-455859AADE01}" srcId="{482EE62F-7750-42A8-8674-8A77405848CA}" destId="{2AEF8589-8B8B-4FD5-99CC-285D7B1DB3D4}" srcOrd="4" destOrd="0" parTransId="{0501B171-83FB-430A-9159-0C4DAC1EED9B}" sibTransId="{45E451C9-496B-4B61-921B-688657D02F14}"/>
    <dgm:cxn modelId="{99499E0E-F132-422E-9F0E-631E046A4C92}" type="presOf" srcId="{38A66384-F1FC-4084-B8C0-18181A0B5DF1}" destId="{6F4148BC-6E4B-454A-A004-6B16C67DE73F}" srcOrd="1" destOrd="0" presId="urn:microsoft.com/office/officeart/2005/8/layout/list1"/>
    <dgm:cxn modelId="{EA158DDD-3872-4C42-A1EB-DCFD61EF29C2}" type="presOf" srcId="{5FAEECA9-EB04-426F-ADBA-A8F0FFE14CCC}" destId="{79C83E4F-8043-4924-8F8B-51F17B3569CA}" srcOrd="0" destOrd="0" presId="urn:microsoft.com/office/officeart/2005/8/layout/list1"/>
    <dgm:cxn modelId="{14C17404-10BC-41BA-9A5D-736BEC1967C4}" type="presOf" srcId="{1F4C1AF6-A4ED-49EC-89BA-40664F4E00EF}" destId="{1774A764-7C57-4C3F-BF79-8DDC83B8E0F0}" srcOrd="0" destOrd="0" presId="urn:microsoft.com/office/officeart/2005/8/layout/list1"/>
    <dgm:cxn modelId="{24429641-59E6-4A5C-9ADA-52B558C6DD79}" srcId="{482EE62F-7750-42A8-8674-8A77405848CA}" destId="{1F4C1AF6-A4ED-49EC-89BA-40664F4E00EF}" srcOrd="1" destOrd="0" parTransId="{6E416FC8-4883-4757-A603-8503835A2EE8}" sibTransId="{DD2F0205-6917-4E32-B4E5-4CF12C2E64F2}"/>
    <dgm:cxn modelId="{722D9435-370C-46A3-88B7-617F9D4CF56E}" type="presOf" srcId="{1F4C1AF6-A4ED-49EC-89BA-40664F4E00EF}" destId="{DA0D80F4-D9C5-4EAD-B7E1-1366FF2AEE3A}" srcOrd="1" destOrd="0" presId="urn:microsoft.com/office/officeart/2005/8/layout/list1"/>
    <dgm:cxn modelId="{D7F69F28-F8F9-440C-9683-4AC206B7823E}" type="presOf" srcId="{2AEF8589-8B8B-4FD5-99CC-285D7B1DB3D4}" destId="{66451D03-F55F-4FAF-8A95-E10F7B2C0D7C}" srcOrd="0" destOrd="0" presId="urn:microsoft.com/office/officeart/2005/8/layout/list1"/>
    <dgm:cxn modelId="{84DC088C-75EF-4ADF-992C-37372EF7BBD3}" srcId="{482EE62F-7750-42A8-8674-8A77405848CA}" destId="{5FAEECA9-EB04-426F-ADBA-A8F0FFE14CCC}" srcOrd="0" destOrd="0" parTransId="{FD72C153-4A15-4BF7-AF71-D694A0265398}" sibTransId="{AE729EA9-4055-428F-A525-B6EE8C66F19C}"/>
    <dgm:cxn modelId="{434C372E-396A-479C-B868-F296397A9416}" type="presParOf" srcId="{0596F00E-2A48-44DE-98EB-0A723D874D0A}" destId="{7B3A7450-D912-48FD-B435-457155C84D11}" srcOrd="0" destOrd="0" presId="urn:microsoft.com/office/officeart/2005/8/layout/list1"/>
    <dgm:cxn modelId="{A02C901D-5DA4-4FCC-9C7C-50CCC98C447D}" type="presParOf" srcId="{7B3A7450-D912-48FD-B435-457155C84D11}" destId="{79C83E4F-8043-4924-8F8B-51F17B3569CA}" srcOrd="0" destOrd="0" presId="urn:microsoft.com/office/officeart/2005/8/layout/list1"/>
    <dgm:cxn modelId="{ECBD3251-DE2B-4880-8876-367D46C0C77E}" type="presParOf" srcId="{7B3A7450-D912-48FD-B435-457155C84D11}" destId="{B50B94C8-CC2E-4F0C-BABF-96BD4F95C4F8}" srcOrd="1" destOrd="0" presId="urn:microsoft.com/office/officeart/2005/8/layout/list1"/>
    <dgm:cxn modelId="{D6D77E7B-CBA8-4A52-AA09-7589AD310287}" type="presParOf" srcId="{0596F00E-2A48-44DE-98EB-0A723D874D0A}" destId="{CD04B0FD-1E70-4BFD-B4DD-7E099719A2F6}" srcOrd="1" destOrd="0" presId="urn:microsoft.com/office/officeart/2005/8/layout/list1"/>
    <dgm:cxn modelId="{706AB522-78F6-4E33-9274-607E60E54C6B}" type="presParOf" srcId="{0596F00E-2A48-44DE-98EB-0A723D874D0A}" destId="{E93C7938-1995-4611-A050-091AF9CD50AD}" srcOrd="2" destOrd="0" presId="urn:microsoft.com/office/officeart/2005/8/layout/list1"/>
    <dgm:cxn modelId="{57D6AE35-2BE8-4B3F-A781-148E09F2B665}" type="presParOf" srcId="{0596F00E-2A48-44DE-98EB-0A723D874D0A}" destId="{9114B799-3CDF-4C97-ABA6-20A2FC175A71}" srcOrd="3" destOrd="0" presId="urn:microsoft.com/office/officeart/2005/8/layout/list1"/>
    <dgm:cxn modelId="{F473A8A1-A9E8-4E35-8EC3-974C59C010CD}" type="presParOf" srcId="{0596F00E-2A48-44DE-98EB-0A723D874D0A}" destId="{5B4EAAFA-42D8-459E-A74E-123CEF3F020B}" srcOrd="4" destOrd="0" presId="urn:microsoft.com/office/officeart/2005/8/layout/list1"/>
    <dgm:cxn modelId="{AFB46D6C-5E23-49BF-8C57-EC239FAD3D39}" type="presParOf" srcId="{5B4EAAFA-42D8-459E-A74E-123CEF3F020B}" destId="{1774A764-7C57-4C3F-BF79-8DDC83B8E0F0}" srcOrd="0" destOrd="0" presId="urn:microsoft.com/office/officeart/2005/8/layout/list1"/>
    <dgm:cxn modelId="{A21E2BF5-44FF-4490-81C5-FDB0D1F920F3}" type="presParOf" srcId="{5B4EAAFA-42D8-459E-A74E-123CEF3F020B}" destId="{DA0D80F4-D9C5-4EAD-B7E1-1366FF2AEE3A}" srcOrd="1" destOrd="0" presId="urn:microsoft.com/office/officeart/2005/8/layout/list1"/>
    <dgm:cxn modelId="{D987AC3A-01B2-4C73-9FEF-86011AE7AE45}" type="presParOf" srcId="{0596F00E-2A48-44DE-98EB-0A723D874D0A}" destId="{EFCE2DFB-7616-4EF2-8F44-FB832A022185}" srcOrd="5" destOrd="0" presId="urn:microsoft.com/office/officeart/2005/8/layout/list1"/>
    <dgm:cxn modelId="{FD305D2A-2557-4332-B31A-04FF8E783A3B}" type="presParOf" srcId="{0596F00E-2A48-44DE-98EB-0A723D874D0A}" destId="{9FCCF796-EF69-4D37-A471-69F10852BCD8}" srcOrd="6" destOrd="0" presId="urn:microsoft.com/office/officeart/2005/8/layout/list1"/>
    <dgm:cxn modelId="{BF45F4F2-E311-4808-AFF7-FEAFB6A65252}" type="presParOf" srcId="{0596F00E-2A48-44DE-98EB-0A723D874D0A}" destId="{5D5DF2FD-2BAC-45DD-966B-08E9C50BFAA2}" srcOrd="7" destOrd="0" presId="urn:microsoft.com/office/officeart/2005/8/layout/list1"/>
    <dgm:cxn modelId="{C58E6971-0289-4F40-BCAD-FDC810DBCCE8}" type="presParOf" srcId="{0596F00E-2A48-44DE-98EB-0A723D874D0A}" destId="{D99D3F45-0FF6-47D1-A43B-076397C8B382}" srcOrd="8" destOrd="0" presId="urn:microsoft.com/office/officeart/2005/8/layout/list1"/>
    <dgm:cxn modelId="{183D5CF0-9D6C-4408-BA3D-73FCEC9728A5}" type="presParOf" srcId="{D99D3F45-0FF6-47D1-A43B-076397C8B382}" destId="{B5460F4B-7654-46CC-B024-88894442C2C7}" srcOrd="0" destOrd="0" presId="urn:microsoft.com/office/officeart/2005/8/layout/list1"/>
    <dgm:cxn modelId="{0C640FF9-D928-422E-95A6-D84E9DD0BC74}" type="presParOf" srcId="{D99D3F45-0FF6-47D1-A43B-076397C8B382}" destId="{8C0C9D8F-5C5F-49E9-A64E-B3516BF99316}" srcOrd="1" destOrd="0" presId="urn:microsoft.com/office/officeart/2005/8/layout/list1"/>
    <dgm:cxn modelId="{9D805010-AFA1-4CDF-8D38-1912E9C68601}" type="presParOf" srcId="{0596F00E-2A48-44DE-98EB-0A723D874D0A}" destId="{B6CBAAFD-2D1A-4BF0-8724-7887DB83FE83}" srcOrd="9" destOrd="0" presId="urn:microsoft.com/office/officeart/2005/8/layout/list1"/>
    <dgm:cxn modelId="{5CCAC80C-5D52-4F2D-8C13-81E1CC0E5897}" type="presParOf" srcId="{0596F00E-2A48-44DE-98EB-0A723D874D0A}" destId="{2A95DB59-74B0-4B0F-AC73-06D29DC0B973}" srcOrd="10" destOrd="0" presId="urn:microsoft.com/office/officeart/2005/8/layout/list1"/>
    <dgm:cxn modelId="{B8FA006C-C104-4044-995A-77632F3FC906}" type="presParOf" srcId="{0596F00E-2A48-44DE-98EB-0A723D874D0A}" destId="{19686284-5374-4D33-9A37-17903D06164F}" srcOrd="11" destOrd="0" presId="urn:microsoft.com/office/officeart/2005/8/layout/list1"/>
    <dgm:cxn modelId="{6DD8DAC3-1121-4FB2-A868-9E8912C45D75}" type="presParOf" srcId="{0596F00E-2A48-44DE-98EB-0A723D874D0A}" destId="{28305151-2CF7-47B0-9DE8-570271066B7A}" srcOrd="12" destOrd="0" presId="urn:microsoft.com/office/officeart/2005/8/layout/list1"/>
    <dgm:cxn modelId="{055450C1-C8E8-41A7-8C54-EF5F0D7013D7}" type="presParOf" srcId="{28305151-2CF7-47B0-9DE8-570271066B7A}" destId="{9EDA4904-F35A-47C3-B3E7-D95DA3FF7362}" srcOrd="0" destOrd="0" presId="urn:microsoft.com/office/officeart/2005/8/layout/list1"/>
    <dgm:cxn modelId="{F1F3B717-79FE-4E6F-911A-9F0D47D7A659}" type="presParOf" srcId="{28305151-2CF7-47B0-9DE8-570271066B7A}" destId="{6F4148BC-6E4B-454A-A004-6B16C67DE73F}" srcOrd="1" destOrd="0" presId="urn:microsoft.com/office/officeart/2005/8/layout/list1"/>
    <dgm:cxn modelId="{349A71AF-E2CA-409E-AD30-7FD4297B556C}" type="presParOf" srcId="{0596F00E-2A48-44DE-98EB-0A723D874D0A}" destId="{FD3ECD37-CD7C-4CD3-823C-790534785F7C}" srcOrd="13" destOrd="0" presId="urn:microsoft.com/office/officeart/2005/8/layout/list1"/>
    <dgm:cxn modelId="{44AB2FE1-19C8-4553-8AB3-34DDC2017488}" type="presParOf" srcId="{0596F00E-2A48-44DE-98EB-0A723D874D0A}" destId="{15734922-F07C-4F51-822C-ABCC70D7D0DE}" srcOrd="14" destOrd="0" presId="urn:microsoft.com/office/officeart/2005/8/layout/list1"/>
    <dgm:cxn modelId="{8E033101-FB55-4EA2-9D3D-76FBC617C97A}" type="presParOf" srcId="{0596F00E-2A48-44DE-98EB-0A723D874D0A}" destId="{908160FF-476C-47A1-B3E1-C9565FC0B470}" srcOrd="15" destOrd="0" presId="urn:microsoft.com/office/officeart/2005/8/layout/list1"/>
    <dgm:cxn modelId="{34B7858D-BC34-4B5C-903D-73382E50A0D5}" type="presParOf" srcId="{0596F00E-2A48-44DE-98EB-0A723D874D0A}" destId="{3FF26550-E4C6-40D9-B858-1444F7857D4D}" srcOrd="16" destOrd="0" presId="urn:microsoft.com/office/officeart/2005/8/layout/list1"/>
    <dgm:cxn modelId="{24293EFE-1266-46BC-BBD5-5A34364617A1}" type="presParOf" srcId="{3FF26550-E4C6-40D9-B858-1444F7857D4D}" destId="{66451D03-F55F-4FAF-8A95-E10F7B2C0D7C}" srcOrd="0" destOrd="0" presId="urn:microsoft.com/office/officeart/2005/8/layout/list1"/>
    <dgm:cxn modelId="{D31EB558-DC4E-4F04-A0D7-A0794C13D11C}" type="presParOf" srcId="{3FF26550-E4C6-40D9-B858-1444F7857D4D}" destId="{28BDA36E-B628-44F0-9F9D-1CC835603D8F}" srcOrd="1" destOrd="0" presId="urn:microsoft.com/office/officeart/2005/8/layout/list1"/>
    <dgm:cxn modelId="{5D31D292-8274-4C8B-8C18-E67F81E7A887}" type="presParOf" srcId="{0596F00E-2A48-44DE-98EB-0A723D874D0A}" destId="{254FB926-00DF-4A3E-9A81-9D9BCE5A65DF}" srcOrd="17" destOrd="0" presId="urn:microsoft.com/office/officeart/2005/8/layout/list1"/>
    <dgm:cxn modelId="{A80092B3-FEB7-4243-83B7-6A3CD6FCB456}" type="presParOf" srcId="{0596F00E-2A48-44DE-98EB-0A723D874D0A}" destId="{6AB2007F-FA9E-4768-BEA3-DBBAFC0ABFF7}" srcOrd="18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2EE62F-7750-42A8-8674-8A77405848CA}" type="doc">
      <dgm:prSet loTypeId="urn:microsoft.com/office/officeart/2005/8/layout/list1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AEECA9-EB04-426F-ADBA-A8F0FFE14CCC}">
      <dgm:prSet phldrT="[Texto]" custT="1"/>
      <dgm:spPr>
        <a:solidFill>
          <a:srgbClr val="FF0000"/>
        </a:solidFill>
      </dgm:spPr>
      <dgm:t>
        <a:bodyPr/>
        <a:lstStyle/>
        <a:p>
          <a:r>
            <a:rPr lang="en-US" sz="2000" b="1" u="sng" dirty="0" smtClean="0"/>
            <a:t>¿ POR QUÉ MONITOREO Y CONTROL? </a:t>
          </a:r>
          <a:r>
            <a:rPr lang="en-US" sz="2000" dirty="0" err="1" smtClean="0"/>
            <a:t>Conocer</a:t>
          </a:r>
          <a:r>
            <a:rPr lang="en-US" sz="2000" dirty="0" smtClean="0"/>
            <a:t> el </a:t>
          </a:r>
          <a:r>
            <a:rPr lang="en-US" sz="2000" dirty="0" err="1" smtClean="0"/>
            <a:t>estado</a:t>
          </a:r>
          <a:r>
            <a:rPr lang="en-US" sz="2000" dirty="0" smtClean="0"/>
            <a:t> de la </a:t>
          </a:r>
          <a:r>
            <a:rPr lang="en-US" sz="2000" dirty="0" err="1" smtClean="0"/>
            <a:t>fermentación</a:t>
          </a:r>
          <a:r>
            <a:rPr lang="en-US" sz="2000" dirty="0" smtClean="0"/>
            <a:t> y </a:t>
          </a:r>
          <a:r>
            <a:rPr lang="en-US" sz="2000" dirty="0" err="1" smtClean="0"/>
            <a:t>llevarlo</a:t>
          </a:r>
          <a:r>
            <a:rPr lang="en-US" sz="2000" dirty="0" smtClean="0"/>
            <a:t> a </a:t>
          </a:r>
          <a:r>
            <a:rPr lang="en-US" sz="2000" dirty="0" err="1" smtClean="0"/>
            <a:t>que</a:t>
          </a:r>
          <a:r>
            <a:rPr lang="en-US" sz="2000" dirty="0" smtClean="0"/>
            <a:t> </a:t>
          </a:r>
          <a:r>
            <a:rPr lang="en-US" sz="2000" dirty="0" err="1" smtClean="0"/>
            <a:t>este</a:t>
          </a:r>
          <a:r>
            <a:rPr lang="en-US" sz="2000" dirty="0" smtClean="0"/>
            <a:t> en el </a:t>
          </a:r>
          <a:r>
            <a:rPr lang="en-US" sz="2000" dirty="0" err="1" smtClean="0"/>
            <a:t>estado</a:t>
          </a:r>
          <a:r>
            <a:rPr lang="en-US" sz="2000" dirty="0" smtClean="0"/>
            <a:t> </a:t>
          </a:r>
          <a:r>
            <a:rPr lang="en-US" sz="2000" dirty="0" err="1" smtClean="0"/>
            <a:t>deseado</a:t>
          </a:r>
          <a:r>
            <a:rPr lang="en-US" sz="2000" dirty="0" smtClean="0"/>
            <a:t>.</a:t>
          </a:r>
          <a:endParaRPr lang="en-US" sz="2000" dirty="0"/>
        </a:p>
      </dgm:t>
    </dgm:pt>
    <dgm:pt modelId="{FD72C153-4A15-4BF7-AF71-D694A0265398}" type="parTrans" cxnId="{84DC088C-75EF-4ADF-992C-37372EF7BBD3}">
      <dgm:prSet/>
      <dgm:spPr/>
      <dgm:t>
        <a:bodyPr/>
        <a:lstStyle/>
        <a:p>
          <a:endParaRPr lang="en-US"/>
        </a:p>
      </dgm:t>
    </dgm:pt>
    <dgm:pt modelId="{AE729EA9-4055-428F-A525-B6EE8C66F19C}" type="sibTrans" cxnId="{84DC088C-75EF-4ADF-992C-37372EF7BBD3}">
      <dgm:prSet/>
      <dgm:spPr/>
      <dgm:t>
        <a:bodyPr/>
        <a:lstStyle/>
        <a:p>
          <a:endParaRPr lang="en-US"/>
        </a:p>
      </dgm:t>
    </dgm:pt>
    <dgm:pt modelId="{985038F1-91AC-418E-85E5-C1B78F1B20B1}">
      <dgm:prSet phldrT="[Texto]" custT="1"/>
      <dgm:spPr>
        <a:solidFill>
          <a:srgbClr val="00B011"/>
        </a:solidFill>
      </dgm:spPr>
      <dgm:t>
        <a:bodyPr/>
        <a:lstStyle/>
        <a:p>
          <a:r>
            <a:rPr lang="es-ES" sz="2000" b="1" u="sng" dirty="0" smtClean="0">
              <a:cs typeface="Times New Roman" pitchFamily="18" charset="0"/>
            </a:rPr>
            <a:t>FORMAS DE CONTROL DE LAS VARIABLES</a:t>
          </a:r>
          <a:r>
            <a:rPr lang="es-ES" sz="2000" dirty="0" smtClean="0">
              <a:cs typeface="Times New Roman" pitchFamily="18" charset="0"/>
            </a:rPr>
            <a:t>: Set </a:t>
          </a:r>
          <a:r>
            <a:rPr lang="es-ES" sz="2000" dirty="0" err="1" smtClean="0">
              <a:cs typeface="Times New Roman" pitchFamily="18" charset="0"/>
            </a:rPr>
            <a:t>point</a:t>
          </a:r>
          <a:r>
            <a:rPr lang="es-ES" sz="2000" dirty="0" smtClean="0">
              <a:cs typeface="Times New Roman" pitchFamily="18" charset="0"/>
            </a:rPr>
            <a:t>, </a:t>
          </a:r>
          <a:r>
            <a:rPr lang="es-ES" sz="2000" dirty="0" err="1" smtClean="0">
              <a:cs typeface="Times New Roman" pitchFamily="18" charset="0"/>
            </a:rPr>
            <a:t>On</a:t>
          </a:r>
          <a:r>
            <a:rPr lang="es-ES" sz="2000" dirty="0" smtClean="0">
              <a:cs typeface="Times New Roman" pitchFamily="18" charset="0"/>
            </a:rPr>
            <a:t>-Off, </a:t>
          </a:r>
          <a:r>
            <a:rPr lang="es-MX" sz="2000" dirty="0" smtClean="0">
              <a:cs typeface="Times New Roman" pitchFamily="18" charset="0"/>
            </a:rPr>
            <a:t>cambio paulatino</a:t>
          </a:r>
          <a:endParaRPr lang="en-US" sz="2000" dirty="0">
            <a:cs typeface="Times New Roman" pitchFamily="18" charset="0"/>
          </a:endParaRPr>
        </a:p>
      </dgm:t>
    </dgm:pt>
    <dgm:pt modelId="{ED8BBA47-5CA0-4A90-9478-3D5A7F085B7C}" type="parTrans" cxnId="{6E9D2B3A-7D02-42DD-BFEF-E6EB042A1CB9}">
      <dgm:prSet/>
      <dgm:spPr/>
      <dgm:t>
        <a:bodyPr/>
        <a:lstStyle/>
        <a:p>
          <a:endParaRPr lang="en-US"/>
        </a:p>
      </dgm:t>
    </dgm:pt>
    <dgm:pt modelId="{E51746DA-BEED-4596-92C9-7D38C6086302}" type="sibTrans" cxnId="{6E9D2B3A-7D02-42DD-BFEF-E6EB042A1CB9}">
      <dgm:prSet/>
      <dgm:spPr/>
      <dgm:t>
        <a:bodyPr/>
        <a:lstStyle/>
        <a:p>
          <a:endParaRPr lang="en-US"/>
        </a:p>
      </dgm:t>
    </dgm:pt>
    <dgm:pt modelId="{2AEF8589-8B8B-4FD5-99CC-285D7B1DB3D4}">
      <dgm:prSet phldrT="[Texto]" custT="1"/>
      <dgm:spPr>
        <a:solidFill>
          <a:srgbClr val="0070C0"/>
        </a:solidFill>
      </dgm:spPr>
      <dgm:t>
        <a:bodyPr/>
        <a:lstStyle/>
        <a:p>
          <a:r>
            <a:rPr lang="es-MX" sz="2000" b="1" u="sng" dirty="0" smtClean="0">
              <a:solidFill>
                <a:schemeClr val="bg1"/>
              </a:solidFill>
              <a:cs typeface="Times New Roman" pitchFamily="18" charset="0"/>
            </a:rPr>
            <a:t>METODOS DE CONTROL: Clásicos, Recientes (Control difuso, redes neuronales, sistemas expertos)</a:t>
          </a:r>
          <a:endParaRPr lang="en-US" sz="2000" dirty="0">
            <a:solidFill>
              <a:schemeClr val="bg1"/>
            </a:solidFill>
          </a:endParaRPr>
        </a:p>
      </dgm:t>
    </dgm:pt>
    <dgm:pt modelId="{0501B171-83FB-430A-9159-0C4DAC1EED9B}" type="parTrans" cxnId="{74593724-7F93-4CB7-8A4B-455859AADE01}">
      <dgm:prSet/>
      <dgm:spPr/>
    </dgm:pt>
    <dgm:pt modelId="{45E451C9-496B-4B61-921B-688657D02F14}" type="sibTrans" cxnId="{74593724-7F93-4CB7-8A4B-455859AADE01}">
      <dgm:prSet/>
      <dgm:spPr/>
    </dgm:pt>
    <dgm:pt modelId="{38A66384-F1FC-4084-B8C0-18181A0B5DF1}">
      <dgm:prSet phldrT="[Texto]" custT="1"/>
      <dgm:spPr>
        <a:solidFill>
          <a:srgbClr val="00B011"/>
        </a:solidFill>
      </dgm:spPr>
      <dgm:t>
        <a:bodyPr/>
        <a:lstStyle/>
        <a:p>
          <a:r>
            <a:rPr lang="es-MX" sz="2000" b="1" u="sng" dirty="0" smtClean="0">
              <a:solidFill>
                <a:schemeClr val="bg1"/>
              </a:solidFill>
              <a:cs typeface="Times New Roman" pitchFamily="18" charset="0"/>
            </a:rPr>
            <a:t>ETAPAS EN EL PROCESO DE CONTROL:  </a:t>
          </a:r>
          <a:r>
            <a:rPr lang="es-MX" sz="2000" dirty="0" smtClean="0">
              <a:cs typeface="Times New Roman" pitchFamily="18" charset="0"/>
            </a:rPr>
            <a:t>Adquisición de la información, Analizar la información y Esquema de control</a:t>
          </a:r>
          <a:endParaRPr lang="en-US" sz="2000" dirty="0"/>
        </a:p>
      </dgm:t>
    </dgm:pt>
    <dgm:pt modelId="{C15A086A-9EA5-4EF2-9F2A-ABEB1C436109}" type="parTrans" cxnId="{CFB131E7-D674-4EA4-8F64-930C53CDDD78}">
      <dgm:prSet/>
      <dgm:spPr/>
    </dgm:pt>
    <dgm:pt modelId="{3626D0AC-A536-4F81-97F8-73B53DE5E4C2}" type="sibTrans" cxnId="{CFB131E7-D674-4EA4-8F64-930C53CDDD78}">
      <dgm:prSet/>
      <dgm:spPr/>
    </dgm:pt>
    <dgm:pt modelId="{1F4C1AF6-A4ED-49EC-89BA-40664F4E00EF}">
      <dgm:prSet phldrT="[Texto]" custT="1"/>
      <dgm:spPr>
        <a:solidFill>
          <a:srgbClr val="FF0000"/>
        </a:solidFill>
      </dgm:spPr>
      <dgm:t>
        <a:bodyPr/>
        <a:lstStyle/>
        <a:p>
          <a:r>
            <a:rPr lang="en-US" sz="2000" b="1" u="sng" dirty="0" smtClean="0"/>
            <a:t>PARAMETROS A  MONITORIAR Y CONTROLAR</a:t>
          </a:r>
          <a:r>
            <a:rPr lang="en-US" sz="2000" dirty="0" smtClean="0"/>
            <a:t>: </a:t>
          </a:r>
          <a:r>
            <a:rPr lang="en-US" sz="2000" dirty="0" err="1" smtClean="0"/>
            <a:t>Físicos</a:t>
          </a:r>
          <a:r>
            <a:rPr lang="en-US" sz="2000" dirty="0" smtClean="0"/>
            <a:t>, </a:t>
          </a:r>
          <a:r>
            <a:rPr lang="en-US" sz="2000" dirty="0" err="1" smtClean="0"/>
            <a:t>Químicos</a:t>
          </a:r>
          <a:r>
            <a:rPr lang="en-US" sz="2000" dirty="0" smtClean="0"/>
            <a:t> y </a:t>
          </a:r>
          <a:r>
            <a:rPr lang="en-US" sz="2000" dirty="0" err="1" smtClean="0"/>
            <a:t>Biológicos</a:t>
          </a:r>
          <a:endParaRPr lang="en-US" sz="2000" dirty="0"/>
        </a:p>
      </dgm:t>
    </dgm:pt>
    <dgm:pt modelId="{6E416FC8-4883-4757-A603-8503835A2EE8}" type="parTrans" cxnId="{24429641-59E6-4A5C-9ADA-52B558C6DD79}">
      <dgm:prSet/>
      <dgm:spPr/>
    </dgm:pt>
    <dgm:pt modelId="{DD2F0205-6917-4E32-B4E5-4CF12C2E64F2}" type="sibTrans" cxnId="{24429641-59E6-4A5C-9ADA-52B558C6DD79}">
      <dgm:prSet/>
      <dgm:spPr/>
    </dgm:pt>
    <dgm:pt modelId="{0596F00E-2A48-44DE-98EB-0A723D874D0A}" type="pres">
      <dgm:prSet presAssocID="{482EE62F-7750-42A8-8674-8A77405848C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B3A7450-D912-48FD-B435-457155C84D11}" type="pres">
      <dgm:prSet presAssocID="{5FAEECA9-EB04-426F-ADBA-A8F0FFE14CCC}" presName="parentLin" presStyleCnt="0"/>
      <dgm:spPr/>
      <dgm:t>
        <a:bodyPr/>
        <a:lstStyle/>
        <a:p>
          <a:endParaRPr lang="en-US"/>
        </a:p>
      </dgm:t>
    </dgm:pt>
    <dgm:pt modelId="{79C83E4F-8043-4924-8F8B-51F17B3569CA}" type="pres">
      <dgm:prSet presAssocID="{5FAEECA9-EB04-426F-ADBA-A8F0FFE14CCC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B50B94C8-CC2E-4F0C-BABF-96BD4F95C4F8}" type="pres">
      <dgm:prSet presAssocID="{5FAEECA9-EB04-426F-ADBA-A8F0FFE14CCC}" presName="parentText" presStyleLbl="node1" presStyleIdx="0" presStyleCnt="5" custScaleX="142857" custScaleY="15830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04B0FD-1E70-4BFD-B4DD-7E099719A2F6}" type="pres">
      <dgm:prSet presAssocID="{5FAEECA9-EB04-426F-ADBA-A8F0FFE14CCC}" presName="negativeSpace" presStyleCnt="0"/>
      <dgm:spPr/>
      <dgm:t>
        <a:bodyPr/>
        <a:lstStyle/>
        <a:p>
          <a:endParaRPr lang="en-US"/>
        </a:p>
      </dgm:t>
    </dgm:pt>
    <dgm:pt modelId="{E93C7938-1995-4611-A050-091AF9CD50AD}" type="pres">
      <dgm:prSet presAssocID="{5FAEECA9-EB04-426F-ADBA-A8F0FFE14CCC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14B799-3CDF-4C97-ABA6-20A2FC175A71}" type="pres">
      <dgm:prSet presAssocID="{AE729EA9-4055-428F-A525-B6EE8C66F19C}" presName="spaceBetweenRectangles" presStyleCnt="0"/>
      <dgm:spPr/>
      <dgm:t>
        <a:bodyPr/>
        <a:lstStyle/>
        <a:p>
          <a:endParaRPr lang="en-US"/>
        </a:p>
      </dgm:t>
    </dgm:pt>
    <dgm:pt modelId="{5B4EAAFA-42D8-459E-A74E-123CEF3F020B}" type="pres">
      <dgm:prSet presAssocID="{1F4C1AF6-A4ED-49EC-89BA-40664F4E00EF}" presName="parentLin" presStyleCnt="0"/>
      <dgm:spPr/>
    </dgm:pt>
    <dgm:pt modelId="{1774A764-7C57-4C3F-BF79-8DDC83B8E0F0}" type="pres">
      <dgm:prSet presAssocID="{1F4C1AF6-A4ED-49EC-89BA-40664F4E00EF}" presName="parentLeftMargin" presStyleLbl="node1" presStyleIdx="0" presStyleCnt="5"/>
      <dgm:spPr/>
      <dgm:t>
        <a:bodyPr/>
        <a:lstStyle/>
        <a:p>
          <a:endParaRPr lang="es-ES"/>
        </a:p>
      </dgm:t>
    </dgm:pt>
    <dgm:pt modelId="{DA0D80F4-D9C5-4EAD-B7E1-1366FF2AEE3A}" type="pres">
      <dgm:prSet presAssocID="{1F4C1AF6-A4ED-49EC-89BA-40664F4E00EF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FCE2DFB-7616-4EF2-8F44-FB832A022185}" type="pres">
      <dgm:prSet presAssocID="{1F4C1AF6-A4ED-49EC-89BA-40664F4E00EF}" presName="negativeSpace" presStyleCnt="0"/>
      <dgm:spPr/>
    </dgm:pt>
    <dgm:pt modelId="{9FCCF796-EF69-4D37-A471-69F10852BCD8}" type="pres">
      <dgm:prSet presAssocID="{1F4C1AF6-A4ED-49EC-89BA-40664F4E00EF}" presName="childText" presStyleLbl="conFgAcc1" presStyleIdx="1" presStyleCnt="5">
        <dgm:presLayoutVars>
          <dgm:bulletEnabled val="1"/>
        </dgm:presLayoutVars>
      </dgm:prSet>
      <dgm:spPr/>
    </dgm:pt>
    <dgm:pt modelId="{5D5DF2FD-2BAC-45DD-966B-08E9C50BFAA2}" type="pres">
      <dgm:prSet presAssocID="{DD2F0205-6917-4E32-B4E5-4CF12C2E64F2}" presName="spaceBetweenRectangles" presStyleCnt="0"/>
      <dgm:spPr/>
    </dgm:pt>
    <dgm:pt modelId="{D99D3F45-0FF6-47D1-A43B-076397C8B382}" type="pres">
      <dgm:prSet presAssocID="{985038F1-91AC-418E-85E5-C1B78F1B20B1}" presName="parentLin" presStyleCnt="0"/>
      <dgm:spPr/>
      <dgm:t>
        <a:bodyPr/>
        <a:lstStyle/>
        <a:p>
          <a:endParaRPr lang="en-US"/>
        </a:p>
      </dgm:t>
    </dgm:pt>
    <dgm:pt modelId="{B5460F4B-7654-46CC-B024-88894442C2C7}" type="pres">
      <dgm:prSet presAssocID="{985038F1-91AC-418E-85E5-C1B78F1B20B1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8C0C9D8F-5C5F-49E9-A64E-B3516BF99316}" type="pres">
      <dgm:prSet presAssocID="{985038F1-91AC-418E-85E5-C1B78F1B20B1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CBAAFD-2D1A-4BF0-8724-7887DB83FE83}" type="pres">
      <dgm:prSet presAssocID="{985038F1-91AC-418E-85E5-C1B78F1B20B1}" presName="negativeSpace" presStyleCnt="0"/>
      <dgm:spPr/>
      <dgm:t>
        <a:bodyPr/>
        <a:lstStyle/>
        <a:p>
          <a:endParaRPr lang="en-US"/>
        </a:p>
      </dgm:t>
    </dgm:pt>
    <dgm:pt modelId="{2A95DB59-74B0-4B0F-AC73-06D29DC0B973}" type="pres">
      <dgm:prSet presAssocID="{985038F1-91AC-418E-85E5-C1B78F1B20B1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686284-5374-4D33-9A37-17903D06164F}" type="pres">
      <dgm:prSet presAssocID="{E51746DA-BEED-4596-92C9-7D38C6086302}" presName="spaceBetweenRectangles" presStyleCnt="0"/>
      <dgm:spPr/>
      <dgm:t>
        <a:bodyPr/>
        <a:lstStyle/>
        <a:p>
          <a:endParaRPr lang="en-US"/>
        </a:p>
      </dgm:t>
    </dgm:pt>
    <dgm:pt modelId="{28305151-2CF7-47B0-9DE8-570271066B7A}" type="pres">
      <dgm:prSet presAssocID="{38A66384-F1FC-4084-B8C0-18181A0B5DF1}" presName="parentLin" presStyleCnt="0"/>
      <dgm:spPr/>
    </dgm:pt>
    <dgm:pt modelId="{9EDA4904-F35A-47C3-B3E7-D95DA3FF7362}" type="pres">
      <dgm:prSet presAssocID="{38A66384-F1FC-4084-B8C0-18181A0B5DF1}" presName="parentLeftMargin" presStyleLbl="node1" presStyleIdx="2" presStyleCnt="5"/>
      <dgm:spPr/>
      <dgm:t>
        <a:bodyPr/>
        <a:lstStyle/>
        <a:p>
          <a:endParaRPr lang="es-ES"/>
        </a:p>
      </dgm:t>
    </dgm:pt>
    <dgm:pt modelId="{6F4148BC-6E4B-454A-A004-6B16C67DE73F}" type="pres">
      <dgm:prSet presAssocID="{38A66384-F1FC-4084-B8C0-18181A0B5DF1}" presName="parentText" presStyleLbl="node1" presStyleIdx="3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3ECD37-CD7C-4CD3-823C-790534785F7C}" type="pres">
      <dgm:prSet presAssocID="{38A66384-F1FC-4084-B8C0-18181A0B5DF1}" presName="negativeSpace" presStyleCnt="0"/>
      <dgm:spPr/>
    </dgm:pt>
    <dgm:pt modelId="{15734922-F07C-4F51-822C-ABCC70D7D0DE}" type="pres">
      <dgm:prSet presAssocID="{38A66384-F1FC-4084-B8C0-18181A0B5DF1}" presName="childText" presStyleLbl="conFgAcc1" presStyleIdx="3" presStyleCnt="5">
        <dgm:presLayoutVars>
          <dgm:bulletEnabled val="1"/>
        </dgm:presLayoutVars>
      </dgm:prSet>
      <dgm:spPr/>
    </dgm:pt>
    <dgm:pt modelId="{908160FF-476C-47A1-B3E1-C9565FC0B470}" type="pres">
      <dgm:prSet presAssocID="{3626D0AC-A536-4F81-97F8-73B53DE5E4C2}" presName="spaceBetweenRectangles" presStyleCnt="0"/>
      <dgm:spPr/>
    </dgm:pt>
    <dgm:pt modelId="{3FF26550-E4C6-40D9-B858-1444F7857D4D}" type="pres">
      <dgm:prSet presAssocID="{2AEF8589-8B8B-4FD5-99CC-285D7B1DB3D4}" presName="parentLin" presStyleCnt="0"/>
      <dgm:spPr/>
    </dgm:pt>
    <dgm:pt modelId="{66451D03-F55F-4FAF-8A95-E10F7B2C0D7C}" type="pres">
      <dgm:prSet presAssocID="{2AEF8589-8B8B-4FD5-99CC-285D7B1DB3D4}" presName="parentLeftMargin" presStyleLbl="node1" presStyleIdx="3" presStyleCnt="5"/>
      <dgm:spPr/>
      <dgm:t>
        <a:bodyPr/>
        <a:lstStyle/>
        <a:p>
          <a:endParaRPr lang="es-ES"/>
        </a:p>
      </dgm:t>
    </dgm:pt>
    <dgm:pt modelId="{28BDA36E-B628-44F0-9F9D-1CC835603D8F}" type="pres">
      <dgm:prSet presAssocID="{2AEF8589-8B8B-4FD5-99CC-285D7B1DB3D4}" presName="parentText" presStyleLbl="node1" presStyleIdx="4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54FB926-00DF-4A3E-9A81-9D9BCE5A65DF}" type="pres">
      <dgm:prSet presAssocID="{2AEF8589-8B8B-4FD5-99CC-285D7B1DB3D4}" presName="negativeSpace" presStyleCnt="0"/>
      <dgm:spPr/>
    </dgm:pt>
    <dgm:pt modelId="{6AB2007F-FA9E-4768-BEA3-DBBAFC0ABFF7}" type="pres">
      <dgm:prSet presAssocID="{2AEF8589-8B8B-4FD5-99CC-285D7B1DB3D4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06546812-3549-4203-BB40-CDA8B4F53546}" type="presOf" srcId="{5FAEECA9-EB04-426F-ADBA-A8F0FFE14CCC}" destId="{79C83E4F-8043-4924-8F8B-51F17B3569CA}" srcOrd="0" destOrd="0" presId="urn:microsoft.com/office/officeart/2005/8/layout/list1"/>
    <dgm:cxn modelId="{710A6F8F-849E-49BF-99E3-FA699E28D45A}" type="presOf" srcId="{5FAEECA9-EB04-426F-ADBA-A8F0FFE14CCC}" destId="{B50B94C8-CC2E-4F0C-BABF-96BD4F95C4F8}" srcOrd="1" destOrd="0" presId="urn:microsoft.com/office/officeart/2005/8/layout/list1"/>
    <dgm:cxn modelId="{CFB131E7-D674-4EA4-8F64-930C53CDDD78}" srcId="{482EE62F-7750-42A8-8674-8A77405848CA}" destId="{38A66384-F1FC-4084-B8C0-18181A0B5DF1}" srcOrd="3" destOrd="0" parTransId="{C15A086A-9EA5-4EF2-9F2A-ABEB1C436109}" sibTransId="{3626D0AC-A536-4F81-97F8-73B53DE5E4C2}"/>
    <dgm:cxn modelId="{991F9BCC-015F-4B7A-85D0-D93E9F76178F}" type="presOf" srcId="{2AEF8589-8B8B-4FD5-99CC-285D7B1DB3D4}" destId="{66451D03-F55F-4FAF-8A95-E10F7B2C0D7C}" srcOrd="0" destOrd="0" presId="urn:microsoft.com/office/officeart/2005/8/layout/list1"/>
    <dgm:cxn modelId="{24429641-59E6-4A5C-9ADA-52B558C6DD79}" srcId="{482EE62F-7750-42A8-8674-8A77405848CA}" destId="{1F4C1AF6-A4ED-49EC-89BA-40664F4E00EF}" srcOrd="1" destOrd="0" parTransId="{6E416FC8-4883-4757-A603-8503835A2EE8}" sibTransId="{DD2F0205-6917-4E32-B4E5-4CF12C2E64F2}"/>
    <dgm:cxn modelId="{2AA2F4AE-2A2C-4F5B-9411-ABCFE21E1D85}" type="presOf" srcId="{1F4C1AF6-A4ED-49EC-89BA-40664F4E00EF}" destId="{DA0D80F4-D9C5-4EAD-B7E1-1366FF2AEE3A}" srcOrd="1" destOrd="0" presId="urn:microsoft.com/office/officeart/2005/8/layout/list1"/>
    <dgm:cxn modelId="{FE9B3BC1-3BFF-4948-A97A-56AA9BBF9FA4}" type="presOf" srcId="{38A66384-F1FC-4084-B8C0-18181A0B5DF1}" destId="{6F4148BC-6E4B-454A-A004-6B16C67DE73F}" srcOrd="1" destOrd="0" presId="urn:microsoft.com/office/officeart/2005/8/layout/list1"/>
    <dgm:cxn modelId="{0AADA772-97AF-4121-88F6-A969A39ACC35}" type="presOf" srcId="{1F4C1AF6-A4ED-49EC-89BA-40664F4E00EF}" destId="{1774A764-7C57-4C3F-BF79-8DDC83B8E0F0}" srcOrd="0" destOrd="0" presId="urn:microsoft.com/office/officeart/2005/8/layout/list1"/>
    <dgm:cxn modelId="{84DC088C-75EF-4ADF-992C-37372EF7BBD3}" srcId="{482EE62F-7750-42A8-8674-8A77405848CA}" destId="{5FAEECA9-EB04-426F-ADBA-A8F0FFE14CCC}" srcOrd="0" destOrd="0" parTransId="{FD72C153-4A15-4BF7-AF71-D694A0265398}" sibTransId="{AE729EA9-4055-428F-A525-B6EE8C66F19C}"/>
    <dgm:cxn modelId="{F513A58A-9E2B-4869-BA90-ED8136B7B36B}" type="presOf" srcId="{482EE62F-7750-42A8-8674-8A77405848CA}" destId="{0596F00E-2A48-44DE-98EB-0A723D874D0A}" srcOrd="0" destOrd="0" presId="urn:microsoft.com/office/officeart/2005/8/layout/list1"/>
    <dgm:cxn modelId="{D8D382CB-12F1-462F-BDB2-89BCC757DB66}" type="presOf" srcId="{985038F1-91AC-418E-85E5-C1B78F1B20B1}" destId="{8C0C9D8F-5C5F-49E9-A64E-B3516BF99316}" srcOrd="1" destOrd="0" presId="urn:microsoft.com/office/officeart/2005/8/layout/list1"/>
    <dgm:cxn modelId="{2E350B98-FED6-4A7D-BEF0-E28CACC639AB}" type="presOf" srcId="{38A66384-F1FC-4084-B8C0-18181A0B5DF1}" destId="{9EDA4904-F35A-47C3-B3E7-D95DA3FF7362}" srcOrd="0" destOrd="0" presId="urn:microsoft.com/office/officeart/2005/8/layout/list1"/>
    <dgm:cxn modelId="{74593724-7F93-4CB7-8A4B-455859AADE01}" srcId="{482EE62F-7750-42A8-8674-8A77405848CA}" destId="{2AEF8589-8B8B-4FD5-99CC-285D7B1DB3D4}" srcOrd="4" destOrd="0" parTransId="{0501B171-83FB-430A-9159-0C4DAC1EED9B}" sibTransId="{45E451C9-496B-4B61-921B-688657D02F14}"/>
    <dgm:cxn modelId="{6E9D2B3A-7D02-42DD-BFEF-E6EB042A1CB9}" srcId="{482EE62F-7750-42A8-8674-8A77405848CA}" destId="{985038F1-91AC-418E-85E5-C1B78F1B20B1}" srcOrd="2" destOrd="0" parTransId="{ED8BBA47-5CA0-4A90-9478-3D5A7F085B7C}" sibTransId="{E51746DA-BEED-4596-92C9-7D38C6086302}"/>
    <dgm:cxn modelId="{E330AC5B-B52E-426C-BAF9-DDEEBC4A1B37}" type="presOf" srcId="{2AEF8589-8B8B-4FD5-99CC-285D7B1DB3D4}" destId="{28BDA36E-B628-44F0-9F9D-1CC835603D8F}" srcOrd="1" destOrd="0" presId="urn:microsoft.com/office/officeart/2005/8/layout/list1"/>
    <dgm:cxn modelId="{B3433BDA-A229-410A-9C63-8A6CBFAE0B01}" type="presOf" srcId="{985038F1-91AC-418E-85E5-C1B78F1B20B1}" destId="{B5460F4B-7654-46CC-B024-88894442C2C7}" srcOrd="0" destOrd="0" presId="urn:microsoft.com/office/officeart/2005/8/layout/list1"/>
    <dgm:cxn modelId="{4A1AEAE1-AAB8-4069-A149-96809411F4C2}" type="presParOf" srcId="{0596F00E-2A48-44DE-98EB-0A723D874D0A}" destId="{7B3A7450-D912-48FD-B435-457155C84D11}" srcOrd="0" destOrd="0" presId="urn:microsoft.com/office/officeart/2005/8/layout/list1"/>
    <dgm:cxn modelId="{DD31A95A-1D90-4C48-8829-229603233255}" type="presParOf" srcId="{7B3A7450-D912-48FD-B435-457155C84D11}" destId="{79C83E4F-8043-4924-8F8B-51F17B3569CA}" srcOrd="0" destOrd="0" presId="urn:microsoft.com/office/officeart/2005/8/layout/list1"/>
    <dgm:cxn modelId="{C2064B15-2841-4716-B039-AE400EF83639}" type="presParOf" srcId="{7B3A7450-D912-48FD-B435-457155C84D11}" destId="{B50B94C8-CC2E-4F0C-BABF-96BD4F95C4F8}" srcOrd="1" destOrd="0" presId="urn:microsoft.com/office/officeart/2005/8/layout/list1"/>
    <dgm:cxn modelId="{5E1B81BE-2824-426F-A655-492E7303739D}" type="presParOf" srcId="{0596F00E-2A48-44DE-98EB-0A723D874D0A}" destId="{CD04B0FD-1E70-4BFD-B4DD-7E099719A2F6}" srcOrd="1" destOrd="0" presId="urn:microsoft.com/office/officeart/2005/8/layout/list1"/>
    <dgm:cxn modelId="{1A6B7F7F-07BA-4EAD-910E-D16B7A552ADE}" type="presParOf" srcId="{0596F00E-2A48-44DE-98EB-0A723D874D0A}" destId="{E93C7938-1995-4611-A050-091AF9CD50AD}" srcOrd="2" destOrd="0" presId="urn:microsoft.com/office/officeart/2005/8/layout/list1"/>
    <dgm:cxn modelId="{6E060807-FE1B-40AC-A4D6-A3D0DDD4BA4F}" type="presParOf" srcId="{0596F00E-2A48-44DE-98EB-0A723D874D0A}" destId="{9114B799-3CDF-4C97-ABA6-20A2FC175A71}" srcOrd="3" destOrd="0" presId="urn:microsoft.com/office/officeart/2005/8/layout/list1"/>
    <dgm:cxn modelId="{B4E3BDC1-09DF-4F16-BB48-BB8245A543CC}" type="presParOf" srcId="{0596F00E-2A48-44DE-98EB-0A723D874D0A}" destId="{5B4EAAFA-42D8-459E-A74E-123CEF3F020B}" srcOrd="4" destOrd="0" presId="urn:microsoft.com/office/officeart/2005/8/layout/list1"/>
    <dgm:cxn modelId="{0252CE98-1644-42AF-9093-E75577164BBB}" type="presParOf" srcId="{5B4EAAFA-42D8-459E-A74E-123CEF3F020B}" destId="{1774A764-7C57-4C3F-BF79-8DDC83B8E0F0}" srcOrd="0" destOrd="0" presId="urn:microsoft.com/office/officeart/2005/8/layout/list1"/>
    <dgm:cxn modelId="{814E282D-50DC-4D18-BF45-CD57E3A66580}" type="presParOf" srcId="{5B4EAAFA-42D8-459E-A74E-123CEF3F020B}" destId="{DA0D80F4-D9C5-4EAD-B7E1-1366FF2AEE3A}" srcOrd="1" destOrd="0" presId="urn:microsoft.com/office/officeart/2005/8/layout/list1"/>
    <dgm:cxn modelId="{7A99B46A-1DF5-4C04-9866-0A256E3BBD25}" type="presParOf" srcId="{0596F00E-2A48-44DE-98EB-0A723D874D0A}" destId="{EFCE2DFB-7616-4EF2-8F44-FB832A022185}" srcOrd="5" destOrd="0" presId="urn:microsoft.com/office/officeart/2005/8/layout/list1"/>
    <dgm:cxn modelId="{D7E0F8F1-5226-4E8B-A56A-BB3404501EF4}" type="presParOf" srcId="{0596F00E-2A48-44DE-98EB-0A723D874D0A}" destId="{9FCCF796-EF69-4D37-A471-69F10852BCD8}" srcOrd="6" destOrd="0" presId="urn:microsoft.com/office/officeart/2005/8/layout/list1"/>
    <dgm:cxn modelId="{8114E09A-AE27-4EEB-A052-0382227E7DE7}" type="presParOf" srcId="{0596F00E-2A48-44DE-98EB-0A723D874D0A}" destId="{5D5DF2FD-2BAC-45DD-966B-08E9C50BFAA2}" srcOrd="7" destOrd="0" presId="urn:microsoft.com/office/officeart/2005/8/layout/list1"/>
    <dgm:cxn modelId="{A916CAA4-F75F-4A70-BADD-0F2F35795779}" type="presParOf" srcId="{0596F00E-2A48-44DE-98EB-0A723D874D0A}" destId="{D99D3F45-0FF6-47D1-A43B-076397C8B382}" srcOrd="8" destOrd="0" presId="urn:microsoft.com/office/officeart/2005/8/layout/list1"/>
    <dgm:cxn modelId="{819CDDDF-FA31-4C7F-AB57-002C1B0A7F3F}" type="presParOf" srcId="{D99D3F45-0FF6-47D1-A43B-076397C8B382}" destId="{B5460F4B-7654-46CC-B024-88894442C2C7}" srcOrd="0" destOrd="0" presId="urn:microsoft.com/office/officeart/2005/8/layout/list1"/>
    <dgm:cxn modelId="{B770A403-5D4B-49C0-80D6-BFF0D370140A}" type="presParOf" srcId="{D99D3F45-0FF6-47D1-A43B-076397C8B382}" destId="{8C0C9D8F-5C5F-49E9-A64E-B3516BF99316}" srcOrd="1" destOrd="0" presId="urn:microsoft.com/office/officeart/2005/8/layout/list1"/>
    <dgm:cxn modelId="{8D891AD6-6923-4DFD-AE4F-B927A7FA2A36}" type="presParOf" srcId="{0596F00E-2A48-44DE-98EB-0A723D874D0A}" destId="{B6CBAAFD-2D1A-4BF0-8724-7887DB83FE83}" srcOrd="9" destOrd="0" presId="urn:microsoft.com/office/officeart/2005/8/layout/list1"/>
    <dgm:cxn modelId="{D0C6A9D5-F358-43CE-A21E-87827E98A75B}" type="presParOf" srcId="{0596F00E-2A48-44DE-98EB-0A723D874D0A}" destId="{2A95DB59-74B0-4B0F-AC73-06D29DC0B973}" srcOrd="10" destOrd="0" presId="urn:microsoft.com/office/officeart/2005/8/layout/list1"/>
    <dgm:cxn modelId="{7CFEECFE-2E44-42AC-A73D-D417013048BD}" type="presParOf" srcId="{0596F00E-2A48-44DE-98EB-0A723D874D0A}" destId="{19686284-5374-4D33-9A37-17903D06164F}" srcOrd="11" destOrd="0" presId="urn:microsoft.com/office/officeart/2005/8/layout/list1"/>
    <dgm:cxn modelId="{7B011475-D92A-488C-BA15-21D098FCDB88}" type="presParOf" srcId="{0596F00E-2A48-44DE-98EB-0A723D874D0A}" destId="{28305151-2CF7-47B0-9DE8-570271066B7A}" srcOrd="12" destOrd="0" presId="urn:microsoft.com/office/officeart/2005/8/layout/list1"/>
    <dgm:cxn modelId="{A91FEB83-C9A5-4D20-8DF2-B407313A98BF}" type="presParOf" srcId="{28305151-2CF7-47B0-9DE8-570271066B7A}" destId="{9EDA4904-F35A-47C3-B3E7-D95DA3FF7362}" srcOrd="0" destOrd="0" presId="urn:microsoft.com/office/officeart/2005/8/layout/list1"/>
    <dgm:cxn modelId="{B1CC2718-DEFE-46EB-B3CA-77D5FF135C6D}" type="presParOf" srcId="{28305151-2CF7-47B0-9DE8-570271066B7A}" destId="{6F4148BC-6E4B-454A-A004-6B16C67DE73F}" srcOrd="1" destOrd="0" presId="urn:microsoft.com/office/officeart/2005/8/layout/list1"/>
    <dgm:cxn modelId="{419EFE4B-B146-4133-B56C-639296EFB3E7}" type="presParOf" srcId="{0596F00E-2A48-44DE-98EB-0A723D874D0A}" destId="{FD3ECD37-CD7C-4CD3-823C-790534785F7C}" srcOrd="13" destOrd="0" presId="urn:microsoft.com/office/officeart/2005/8/layout/list1"/>
    <dgm:cxn modelId="{3F9B8D63-C9BE-4D30-AD98-716926FB6CEE}" type="presParOf" srcId="{0596F00E-2A48-44DE-98EB-0A723D874D0A}" destId="{15734922-F07C-4F51-822C-ABCC70D7D0DE}" srcOrd="14" destOrd="0" presId="urn:microsoft.com/office/officeart/2005/8/layout/list1"/>
    <dgm:cxn modelId="{31F8D3BF-BB2A-4EB6-802B-67E1CF8ABF40}" type="presParOf" srcId="{0596F00E-2A48-44DE-98EB-0A723D874D0A}" destId="{908160FF-476C-47A1-B3E1-C9565FC0B470}" srcOrd="15" destOrd="0" presId="urn:microsoft.com/office/officeart/2005/8/layout/list1"/>
    <dgm:cxn modelId="{07EA2801-30FD-4676-9056-F5D88457937F}" type="presParOf" srcId="{0596F00E-2A48-44DE-98EB-0A723D874D0A}" destId="{3FF26550-E4C6-40D9-B858-1444F7857D4D}" srcOrd="16" destOrd="0" presId="urn:microsoft.com/office/officeart/2005/8/layout/list1"/>
    <dgm:cxn modelId="{B550F439-B163-4CAC-B74E-4E9B4258FBA8}" type="presParOf" srcId="{3FF26550-E4C6-40D9-B858-1444F7857D4D}" destId="{66451D03-F55F-4FAF-8A95-E10F7B2C0D7C}" srcOrd="0" destOrd="0" presId="urn:microsoft.com/office/officeart/2005/8/layout/list1"/>
    <dgm:cxn modelId="{9F562EF9-B274-4C08-AA75-AC7484755DA9}" type="presParOf" srcId="{3FF26550-E4C6-40D9-B858-1444F7857D4D}" destId="{28BDA36E-B628-44F0-9F9D-1CC835603D8F}" srcOrd="1" destOrd="0" presId="urn:microsoft.com/office/officeart/2005/8/layout/list1"/>
    <dgm:cxn modelId="{8BF83163-2AC1-4F3D-A460-504E8C14BF0C}" type="presParOf" srcId="{0596F00E-2A48-44DE-98EB-0A723D874D0A}" destId="{254FB926-00DF-4A3E-9A81-9D9BCE5A65DF}" srcOrd="17" destOrd="0" presId="urn:microsoft.com/office/officeart/2005/8/layout/list1"/>
    <dgm:cxn modelId="{7DBB41CF-655A-4327-9D5F-2774F9972E75}" type="presParOf" srcId="{0596F00E-2A48-44DE-98EB-0A723D874D0A}" destId="{6AB2007F-FA9E-4768-BEA3-DBBAFC0ABFF7}" srcOrd="18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47CD530-863B-4E9C-A0FF-065EC115904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09D48-1A86-4B07-9DD5-3233838F945F}" type="datetimeFigureOut">
              <a:rPr lang="es-ES" smtClean="0"/>
              <a:t>20/06/2011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5FFBA-4C9C-43A3-BCB1-C723B55DD15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8519E215-645D-4203-A9D2-C76105EA68E2}" type="datetime1">
              <a:rPr lang="es-ES" smtClean="0"/>
              <a:pPr/>
              <a:t>20/06/2011</a:t>
            </a:fld>
            <a:endParaRPr lang="es-ES" smtClean="0"/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s-ES" smtClean="0"/>
              <a:t>Fermentación 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EBCF5-A1EE-4038-BFC2-5A65817A0616}" type="slidenum">
              <a:rPr lang="es-ES" smtClean="0"/>
              <a:pPr/>
              <a:t>1</a:t>
            </a:fld>
            <a:endParaRPr lang="es-ES" smtClean="0"/>
          </a:p>
        </p:txBody>
      </p:sp>
      <p:sp>
        <p:nvSpPr>
          <p:cNvPr id="2970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784E0-D7A9-435C-A07C-E2AC8468774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0C10D-49CC-4CB0-89CE-0223C185DD5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6A15C-530E-4185-9F16-1C3D9FFCD8E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2D9F5-4F12-492D-A995-DAE5B3FAF91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D3044-2741-4624-AD54-1557FAD7382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13291-97E1-44F1-8374-E8EA271C745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8EA4F-CB86-4F68-80CA-0D04EA3E876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34EB0-2CAF-4A63-988B-36EFBBD9C00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6E680-7FED-42E0-8CAC-6834841AD23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8E304-1275-49A1-995F-F6D92CA5EB0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AA9CC-B6A2-41E6-9B37-B5D13F11D58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035C3-A198-4D8B-9BCD-596EDBFE802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2A679ED-880A-4535-BCC1-69A1F6C3D17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lienque@ing.uchile.c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276600"/>
            <a:ext cx="7772400" cy="1143000"/>
          </a:xfrm>
        </p:spPr>
        <p:txBody>
          <a:bodyPr/>
          <a:lstStyle/>
          <a:p>
            <a:pPr eaLnBrk="1" hangingPunct="1"/>
            <a:r>
              <a:rPr lang="es-ES" dirty="0" smtClean="0"/>
              <a:t>Diseño de </a:t>
            </a:r>
            <a:r>
              <a:rPr lang="es-ES" dirty="0" err="1" smtClean="0"/>
              <a:t>Bio</a:t>
            </a:r>
            <a:r>
              <a:rPr lang="es-ES" dirty="0" smtClean="0"/>
              <a:t>-reactores</a:t>
            </a:r>
            <a:br>
              <a:rPr lang="es-ES" dirty="0" smtClean="0"/>
            </a:br>
            <a:r>
              <a:rPr lang="es-ES" sz="4000" dirty="0" smtClean="0">
                <a:solidFill>
                  <a:srgbClr val="FF0000"/>
                </a:solidFill>
              </a:rPr>
              <a:t/>
            </a:r>
            <a:br>
              <a:rPr lang="es-ES" sz="4000" dirty="0" smtClean="0">
                <a:solidFill>
                  <a:srgbClr val="FF0000"/>
                </a:solidFill>
              </a:rPr>
            </a:br>
            <a:r>
              <a:rPr lang="es-ES" sz="3200" dirty="0" smtClean="0">
                <a:solidFill>
                  <a:srgbClr val="FF0000"/>
                </a:solidFill>
              </a:rPr>
              <a:t/>
            </a:r>
            <a:br>
              <a:rPr lang="es-ES" sz="3200" dirty="0" smtClean="0">
                <a:solidFill>
                  <a:srgbClr val="FF0000"/>
                </a:solidFill>
              </a:rPr>
            </a:br>
            <a:r>
              <a:rPr lang="es-ES" sz="3200" dirty="0" smtClean="0">
                <a:solidFill>
                  <a:schemeClr val="accent2"/>
                </a:solidFill>
              </a:rPr>
              <a:t>Instrumentación y Control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sz="2400" dirty="0" err="1" smtClean="0"/>
              <a:t>M.Elena</a:t>
            </a:r>
            <a:r>
              <a:rPr lang="es-ES" sz="2400" dirty="0" smtClean="0"/>
              <a:t> Lienqueo</a:t>
            </a:r>
            <a:br>
              <a:rPr lang="es-ES" sz="2400" dirty="0" smtClean="0"/>
            </a:br>
            <a:r>
              <a:rPr lang="es-ES" sz="2400" dirty="0" smtClean="0">
                <a:hlinkClick r:id="rId3"/>
              </a:rPr>
              <a:t>mlienque@ing.uchile.cl</a:t>
            </a:r>
            <a:r>
              <a:rPr lang="es-ES" sz="2400" dirty="0" smtClean="0"/>
              <a:t/>
            </a:r>
            <a:br>
              <a:rPr lang="es-ES" sz="2400" dirty="0" smtClean="0"/>
            </a:br>
            <a:endParaRPr lang="es-ES" sz="24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791200"/>
            <a:ext cx="6400800" cy="1752600"/>
          </a:xfrm>
        </p:spPr>
        <p:txBody>
          <a:bodyPr/>
          <a:lstStyle/>
          <a:p>
            <a:pPr eaLnBrk="1" hangingPunct="1"/>
            <a:r>
              <a:rPr lang="es-ES" sz="1800" dirty="0" smtClean="0"/>
              <a:t>Fermentación e Ingeniería Metabólica</a:t>
            </a:r>
          </a:p>
        </p:txBody>
      </p:sp>
      <p:pic>
        <p:nvPicPr>
          <p:cNvPr id="15364" name="Picture 5" descr="reaktor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0"/>
            <a:ext cx="1776394" cy="1825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457200" y="533400"/>
            <a:ext cx="8001000" cy="588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ctr"/>
            <a:r>
              <a:rPr lang="es-ES" sz="2000" b="1" u="sng">
                <a:solidFill>
                  <a:srgbClr val="FF0000"/>
                </a:solidFill>
                <a:cs typeface="Times New Roman" pitchFamily="18" charset="0"/>
              </a:rPr>
              <a:t>Variables Biológicas</a:t>
            </a:r>
            <a:endParaRPr lang="es-ES" sz="2000" u="sng">
              <a:solidFill>
                <a:srgbClr val="FF0000"/>
              </a:solidFill>
              <a:cs typeface="Times New Roman" pitchFamily="18" charset="0"/>
            </a:endParaRPr>
          </a:p>
          <a:p>
            <a:pPr indent="449263" eaLnBrk="0" hangingPunct="0"/>
            <a:r>
              <a:rPr lang="es-MX" sz="2000">
                <a:cs typeface="Times New Roman" pitchFamily="18" charset="0"/>
              </a:rPr>
              <a:t> Electrodos de:</a:t>
            </a:r>
          </a:p>
          <a:p>
            <a:pPr indent="449263" eaLnBrk="0" hangingPunct="0"/>
            <a:endParaRPr lang="es-ES" sz="2000">
              <a:cs typeface="Times New Roman" pitchFamily="18" charset="0"/>
            </a:endParaRPr>
          </a:p>
          <a:p>
            <a:pPr indent="449263" eaLnBrk="0" hangingPunct="0"/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pH</a:t>
            </a:r>
            <a:r>
              <a:rPr lang="es-MX" sz="2000">
                <a:cs typeface="Times New Roman" pitchFamily="18" charset="0"/>
              </a:rPr>
              <a:t>  :  Los electrodos deben ser  resistentes a presencia de 		   	proteínas, son de KCl saturado</a:t>
            </a:r>
            <a:endParaRPr lang="es-ES" sz="2000">
              <a:cs typeface="Times New Roman" pitchFamily="18" charset="0"/>
            </a:endParaRPr>
          </a:p>
          <a:p>
            <a:pPr indent="449263" eaLnBrk="0" hangingPunct="0"/>
            <a:r>
              <a:rPr lang="es-MX" sz="2000">
                <a:cs typeface="Times New Roman" pitchFamily="18" charset="0"/>
              </a:rPr>
              <a:t> </a:t>
            </a:r>
            <a:endParaRPr lang="es-ES" sz="2000">
              <a:cs typeface="Times New Roman" pitchFamily="18" charset="0"/>
            </a:endParaRPr>
          </a:p>
          <a:p>
            <a:pPr indent="449263" eaLnBrk="0" hangingPunct="0"/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O</a:t>
            </a:r>
            <a:r>
              <a:rPr lang="es-MX" sz="2000" baseline="-30000">
                <a:solidFill>
                  <a:schemeClr val="accent2"/>
                </a:solidFill>
                <a:cs typeface="Times New Roman" pitchFamily="18" charset="0"/>
              </a:rPr>
              <a:t>2</a:t>
            </a:r>
            <a:r>
              <a:rPr lang="es-MX" sz="2000" baseline="-25000">
                <a:solidFill>
                  <a:schemeClr val="accent2"/>
                </a:solidFill>
                <a:cs typeface="Times New Roman" pitchFamily="18" charset="0"/>
              </a:rPr>
              <a:t> disuelto :</a:t>
            </a:r>
            <a:r>
              <a:rPr lang="es-MX" sz="2000" baseline="-25000">
                <a:cs typeface="Times New Roman" pitchFamily="18" charset="0"/>
              </a:rPr>
              <a:t> </a:t>
            </a:r>
            <a:r>
              <a:rPr lang="es-MX" sz="2000">
                <a:cs typeface="Times New Roman" pitchFamily="18" charset="0"/>
              </a:rPr>
              <a:t>	Operan por métodos electroquímicos</a:t>
            </a:r>
            <a:endParaRPr lang="es-ES" sz="2000">
              <a:cs typeface="Times New Roman" pitchFamily="18" charset="0"/>
            </a:endParaRPr>
          </a:p>
          <a:p>
            <a:pPr indent="449263" eaLnBrk="0" hangingPunct="0"/>
            <a:r>
              <a:rPr lang="es-MX" sz="2000">
                <a:cs typeface="Times New Roman" pitchFamily="18" charset="0"/>
              </a:rPr>
              <a:t>	 	Con cátodo de Ag y anodo de Pb</a:t>
            </a:r>
            <a:endParaRPr lang="es-ES" sz="2000">
              <a:cs typeface="Times New Roman" pitchFamily="18" charset="0"/>
            </a:endParaRPr>
          </a:p>
          <a:p>
            <a:pPr indent="449263" eaLnBrk="0" hangingPunct="0"/>
            <a:r>
              <a:rPr lang="es-MX" sz="2000">
                <a:cs typeface="Times New Roman" pitchFamily="18" charset="0"/>
              </a:rPr>
              <a:t>		Tienen tiempos de respuesta 10-100 sec	</a:t>
            </a:r>
            <a:endParaRPr lang="es-ES" sz="2000">
              <a:cs typeface="Times New Roman" pitchFamily="18" charset="0"/>
            </a:endParaRPr>
          </a:p>
          <a:p>
            <a:pPr indent="449263" eaLnBrk="0" hangingPunct="0"/>
            <a:r>
              <a:rPr lang="es-MX" sz="2000">
                <a:cs typeface="Times New Roman" pitchFamily="18" charset="0"/>
              </a:rPr>
              <a:t>		La corriente depende del tamaño del cátodo, 				temperatura y O</a:t>
            </a:r>
            <a:r>
              <a:rPr lang="es-MX" sz="2000" baseline="-30000">
                <a:cs typeface="Times New Roman" pitchFamily="18" charset="0"/>
              </a:rPr>
              <a:t>2</a:t>
            </a:r>
            <a:r>
              <a:rPr lang="es-MX" sz="2000" baseline="-25000">
                <a:cs typeface="Times New Roman" pitchFamily="18" charset="0"/>
              </a:rPr>
              <a:t> disuelto</a:t>
            </a:r>
            <a:r>
              <a:rPr lang="es-ES" sz="2000"/>
              <a:t> </a:t>
            </a:r>
          </a:p>
          <a:p>
            <a:pPr indent="449263" eaLnBrk="0" hangingPunct="0"/>
            <a:endParaRPr lang="es-ES" sz="2000"/>
          </a:p>
          <a:p>
            <a:pPr indent="449263" eaLnBrk="0" hangingPunct="0"/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Electrodos 		</a:t>
            </a:r>
            <a:r>
              <a:rPr lang="es-MX" sz="2000">
                <a:solidFill>
                  <a:schemeClr val="tx2"/>
                </a:solidFill>
                <a:cs typeface="Times New Roman" pitchFamily="18" charset="0"/>
              </a:rPr>
              <a:t>Urea</a:t>
            </a:r>
          </a:p>
          <a:p>
            <a:pPr indent="449263" eaLnBrk="0" hangingPunct="0"/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enzimáticos</a:t>
            </a:r>
            <a:r>
              <a:rPr lang="es-MX" sz="2000">
                <a:cs typeface="Times New Roman" pitchFamily="18" charset="0"/>
              </a:rPr>
              <a:t>:		Glucosa	</a:t>
            </a:r>
            <a:endParaRPr lang="es-ES" sz="2000"/>
          </a:p>
          <a:p>
            <a:pPr indent="449263" eaLnBrk="0" hangingPunct="0"/>
            <a:r>
              <a:rPr lang="es-MX" sz="2000">
                <a:cs typeface="Times New Roman" pitchFamily="18" charset="0"/>
              </a:rPr>
              <a:t>			Actividad Catabólica	(NAD – NADH) 						Técnicas Fluorimétricas</a:t>
            </a:r>
            <a:endParaRPr lang="es-ES" sz="2000">
              <a:cs typeface="Times New Roman" pitchFamily="18" charset="0"/>
            </a:endParaRPr>
          </a:p>
          <a:p>
            <a:pPr indent="449263" eaLnBrk="0" hangingPunct="0"/>
            <a:r>
              <a:rPr lang="es-MX" sz="2000">
                <a:cs typeface="Times New Roman" pitchFamily="18" charset="0"/>
              </a:rPr>
              <a:t>			Actividad Anabólica	(ATP – ADP)</a:t>
            </a:r>
            <a:endParaRPr lang="es-ES" sz="2000">
              <a:cs typeface="Times New Roman" pitchFamily="18" charset="0"/>
            </a:endParaRPr>
          </a:p>
          <a:p>
            <a:pPr indent="449263" eaLnBrk="0" hangingPunct="0"/>
            <a:r>
              <a:rPr lang="es-MX" sz="2000">
                <a:cs typeface="Times New Roman" pitchFamily="18" charset="0"/>
              </a:rPr>
              <a:t>			Actividad Deshidrogenasa</a:t>
            </a:r>
            <a:r>
              <a:rPr lang="es-ES" sz="2000"/>
              <a:t> </a:t>
            </a:r>
          </a:p>
          <a:p>
            <a:pPr indent="449263" eaLnBrk="0" hangingPunct="0"/>
            <a:endParaRPr lang="es-ES"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571472" y="714356"/>
            <a:ext cx="76962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1588"/>
            <a:r>
              <a:rPr lang="es-MX" sz="2000" dirty="0" smtClean="0">
                <a:solidFill>
                  <a:schemeClr val="accent2"/>
                </a:solidFill>
                <a:cs typeface="Times New Roman" pitchFamily="18" charset="0"/>
              </a:rPr>
              <a:t>Determinación </a:t>
            </a:r>
            <a:r>
              <a:rPr lang="es-MX" sz="2000" dirty="0">
                <a:solidFill>
                  <a:schemeClr val="accent2"/>
                </a:solidFill>
                <a:cs typeface="Times New Roman" pitchFamily="18" charset="0"/>
              </a:rPr>
              <a:t>en</a:t>
            </a:r>
            <a:r>
              <a:rPr lang="es-MX" sz="2000" dirty="0">
                <a:cs typeface="Times New Roman" pitchFamily="18" charset="0"/>
              </a:rPr>
              <a:t>     </a:t>
            </a:r>
            <a:r>
              <a:rPr lang="es-MX" sz="2000" dirty="0">
                <a:solidFill>
                  <a:schemeClr val="accent2"/>
                </a:solidFill>
                <a:cs typeface="Times New Roman" pitchFamily="18" charset="0"/>
              </a:rPr>
              <a:t>O</a:t>
            </a:r>
            <a:r>
              <a:rPr lang="es-MX" sz="2000" baseline="-30000" dirty="0">
                <a:solidFill>
                  <a:schemeClr val="accent2"/>
                </a:solidFill>
                <a:cs typeface="Times New Roman" pitchFamily="18" charset="0"/>
              </a:rPr>
              <a:t>2</a:t>
            </a:r>
            <a:r>
              <a:rPr lang="es-MX" sz="2000" baseline="-25000" dirty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s-MX" sz="2000" baseline="-25000" dirty="0">
                <a:cs typeface="Times New Roman" pitchFamily="18" charset="0"/>
              </a:rPr>
              <a:t>: </a:t>
            </a:r>
            <a:r>
              <a:rPr lang="es-MX" sz="2000" dirty="0">
                <a:cs typeface="Times New Roman" pitchFamily="18" charset="0"/>
              </a:rPr>
              <a:t>Analizador paramagnético	Espectrometría</a:t>
            </a:r>
            <a:endParaRPr lang="es-ES" sz="2000" dirty="0">
              <a:cs typeface="Times New Roman" pitchFamily="18" charset="0"/>
            </a:endParaRPr>
          </a:p>
          <a:p>
            <a:pPr indent="-1588" eaLnBrk="0" hangingPunct="0"/>
            <a:r>
              <a:rPr lang="es-MX" sz="2000" dirty="0" smtClean="0">
                <a:solidFill>
                  <a:schemeClr val="accent2"/>
                </a:solidFill>
                <a:cs typeface="Times New Roman" pitchFamily="18" charset="0"/>
              </a:rPr>
              <a:t>Las </a:t>
            </a:r>
            <a:r>
              <a:rPr lang="es-MX" sz="2000" dirty="0">
                <a:solidFill>
                  <a:schemeClr val="accent2"/>
                </a:solidFill>
                <a:cs typeface="Times New Roman" pitchFamily="18" charset="0"/>
              </a:rPr>
              <a:t>corrientes de</a:t>
            </a:r>
            <a:r>
              <a:rPr lang="es-MX" sz="2000" dirty="0">
                <a:cs typeface="Times New Roman" pitchFamily="18" charset="0"/>
              </a:rPr>
              <a:t>	    </a:t>
            </a:r>
            <a:r>
              <a:rPr lang="es-MX" sz="2000" dirty="0">
                <a:solidFill>
                  <a:schemeClr val="accent2"/>
                </a:solidFill>
                <a:cs typeface="Times New Roman" pitchFamily="18" charset="0"/>
              </a:rPr>
              <a:t>CO</a:t>
            </a:r>
            <a:r>
              <a:rPr lang="es-MX" sz="2000" baseline="-30000" dirty="0">
                <a:solidFill>
                  <a:schemeClr val="accent2"/>
                </a:solidFill>
                <a:cs typeface="Times New Roman" pitchFamily="18" charset="0"/>
              </a:rPr>
              <a:t>2</a:t>
            </a:r>
            <a:r>
              <a:rPr lang="es-MX" sz="2000" baseline="-25000" dirty="0">
                <a:cs typeface="Times New Roman" pitchFamily="18" charset="0"/>
              </a:rPr>
              <a:t>: </a:t>
            </a:r>
            <a:r>
              <a:rPr lang="es-MX" sz="2000" dirty="0">
                <a:cs typeface="Times New Roman" pitchFamily="18" charset="0"/>
              </a:rPr>
              <a:t>Analizador infrarrojo	de masas</a:t>
            </a:r>
            <a:endParaRPr lang="es-ES" sz="2000" dirty="0">
              <a:cs typeface="Times New Roman" pitchFamily="18" charset="0"/>
            </a:endParaRPr>
          </a:p>
          <a:p>
            <a:pPr indent="-1588" eaLnBrk="0" hangingPunct="0"/>
            <a:r>
              <a:rPr lang="es-MX" sz="2000" dirty="0" smtClean="0">
                <a:solidFill>
                  <a:schemeClr val="accent2"/>
                </a:solidFill>
                <a:cs typeface="Times New Roman" pitchFamily="18" charset="0"/>
              </a:rPr>
              <a:t>Salida</a:t>
            </a:r>
            <a:endParaRPr lang="es-ES" sz="2000" dirty="0">
              <a:solidFill>
                <a:schemeClr val="accent2"/>
              </a:solidFill>
              <a:cs typeface="Times New Roman" pitchFamily="18" charset="0"/>
            </a:endParaRPr>
          </a:p>
          <a:p>
            <a:pPr indent="-1588" eaLnBrk="0" hangingPunct="0"/>
            <a:r>
              <a:rPr lang="es-MX" sz="2000" dirty="0">
                <a:cs typeface="Times New Roman" pitchFamily="18" charset="0"/>
              </a:rPr>
              <a:t>	</a:t>
            </a:r>
            <a:endParaRPr lang="es-MX" sz="2000" dirty="0" smtClean="0">
              <a:cs typeface="Times New Roman" pitchFamily="18" charset="0"/>
            </a:endParaRPr>
          </a:p>
          <a:p>
            <a:pPr indent="-1588" eaLnBrk="0" hangingPunct="0"/>
            <a:r>
              <a:rPr lang="es-MX" sz="2000" dirty="0" smtClean="0">
                <a:cs typeface="Times New Roman" pitchFamily="18" charset="0"/>
              </a:rPr>
              <a:t>Alternativa</a:t>
            </a:r>
            <a:r>
              <a:rPr lang="es-MX" sz="2000" dirty="0">
                <a:cs typeface="Times New Roman" pitchFamily="18" charset="0"/>
              </a:rPr>
              <a:t>:  Cromatografía gaseosa en línea</a:t>
            </a:r>
            <a:endParaRPr lang="es-ES" sz="2000" dirty="0">
              <a:cs typeface="Times New Roman" pitchFamily="18" charset="0"/>
            </a:endParaRPr>
          </a:p>
          <a:p>
            <a:pPr indent="-1588" eaLnBrk="0" hangingPunct="0"/>
            <a:r>
              <a:rPr lang="es-ES" sz="2000" dirty="0">
                <a:cs typeface="Times New Roman" pitchFamily="18" charset="0"/>
              </a:rPr>
              <a:t>		</a:t>
            </a:r>
            <a:r>
              <a:rPr lang="es-MX" sz="2000" dirty="0">
                <a:cs typeface="Times New Roman" pitchFamily="18" charset="0"/>
              </a:rPr>
              <a:t>Permiten determinar las capacidad de transferencia de 		O</a:t>
            </a:r>
            <a:r>
              <a:rPr lang="es-MX" sz="2000" baseline="-30000" dirty="0">
                <a:cs typeface="Times New Roman" pitchFamily="18" charset="0"/>
              </a:rPr>
              <a:t>2</a:t>
            </a:r>
            <a:r>
              <a:rPr lang="es-MX" sz="2000" baseline="-25000" dirty="0">
                <a:cs typeface="Times New Roman" pitchFamily="18" charset="0"/>
              </a:rPr>
              <a:t> </a:t>
            </a:r>
            <a:r>
              <a:rPr lang="es-MX" sz="2000" dirty="0">
                <a:cs typeface="Times New Roman" pitchFamily="18" charset="0"/>
              </a:rPr>
              <a:t>en el fermentador y la velocidad de respiración del 		cultivo.</a:t>
            </a:r>
          </a:p>
          <a:p>
            <a:pPr indent="-1588" eaLnBrk="0" hangingPunct="0"/>
            <a:r>
              <a:rPr lang="es-MX" sz="2000" dirty="0" smtClean="0">
                <a:solidFill>
                  <a:schemeClr val="accent2"/>
                </a:solidFill>
                <a:cs typeface="Times New Roman" pitchFamily="18" charset="0"/>
              </a:rPr>
              <a:t>Iones</a:t>
            </a:r>
            <a:r>
              <a:rPr lang="es-MX" sz="2000" dirty="0">
                <a:cs typeface="Times New Roman" pitchFamily="18" charset="0"/>
              </a:rPr>
              <a:t>		NH</a:t>
            </a:r>
            <a:r>
              <a:rPr lang="es-MX" sz="2000" baseline="-30000" dirty="0">
                <a:cs typeface="Times New Roman" pitchFamily="18" charset="0"/>
              </a:rPr>
              <a:t>4</a:t>
            </a:r>
            <a:r>
              <a:rPr lang="es-MX" sz="2000" baseline="30000" dirty="0">
                <a:cs typeface="Times New Roman" pitchFamily="18" charset="0"/>
              </a:rPr>
              <a:t>+</a:t>
            </a:r>
            <a:r>
              <a:rPr lang="es-MX" sz="2000" dirty="0">
                <a:cs typeface="Times New Roman" pitchFamily="18" charset="0"/>
              </a:rPr>
              <a:t>		</a:t>
            </a:r>
            <a:r>
              <a:rPr lang="es-MX" sz="2000" dirty="0" err="1">
                <a:cs typeface="Times New Roman" pitchFamily="18" charset="0"/>
              </a:rPr>
              <a:t>Na</a:t>
            </a:r>
            <a:r>
              <a:rPr lang="es-MX" sz="2000" baseline="30000" dirty="0">
                <a:cs typeface="Times New Roman" pitchFamily="18" charset="0"/>
              </a:rPr>
              <a:t>++		</a:t>
            </a:r>
            <a:r>
              <a:rPr lang="es-MX" sz="2000" dirty="0">
                <a:cs typeface="Times New Roman" pitchFamily="18" charset="0"/>
              </a:rPr>
              <a:t>	PO</a:t>
            </a:r>
            <a:r>
              <a:rPr lang="es-MX" sz="2000" baseline="-30000" dirty="0">
                <a:cs typeface="Times New Roman" pitchFamily="18" charset="0"/>
              </a:rPr>
              <a:t>4</a:t>
            </a:r>
            <a:r>
              <a:rPr lang="es-MX" sz="2000" baseline="30000" dirty="0">
                <a:cs typeface="Times New Roman" pitchFamily="18" charset="0"/>
              </a:rPr>
              <a:t>-3</a:t>
            </a:r>
          </a:p>
          <a:p>
            <a:pPr indent="-1588" eaLnBrk="0" hangingPunct="0"/>
            <a:r>
              <a:rPr lang="es-MX" sz="2000" baseline="30000" dirty="0">
                <a:cs typeface="Times New Roman" pitchFamily="18" charset="0"/>
              </a:rPr>
              <a:t>		</a:t>
            </a:r>
            <a:r>
              <a:rPr lang="es-MX" sz="2000" dirty="0">
                <a:cs typeface="Times New Roman" pitchFamily="18" charset="0"/>
              </a:rPr>
              <a:t> </a:t>
            </a:r>
            <a:r>
              <a:rPr lang="es-MX" sz="2000" dirty="0" smtClean="0">
                <a:cs typeface="Times New Roman" pitchFamily="18" charset="0"/>
              </a:rPr>
              <a:t>Mg</a:t>
            </a:r>
            <a:r>
              <a:rPr lang="es-MX" sz="2000" baseline="30000" dirty="0">
                <a:cs typeface="Times New Roman" pitchFamily="18" charset="0"/>
              </a:rPr>
              <a:t>++</a:t>
            </a:r>
            <a:r>
              <a:rPr lang="es-MX" sz="2000" dirty="0">
                <a:cs typeface="Times New Roman" pitchFamily="18" charset="0"/>
              </a:rPr>
              <a:t>		Ca</a:t>
            </a:r>
            <a:r>
              <a:rPr lang="es-MX" sz="2000" baseline="30000" dirty="0">
                <a:cs typeface="Times New Roman" pitchFamily="18" charset="0"/>
              </a:rPr>
              <a:t>++</a:t>
            </a:r>
            <a:r>
              <a:rPr lang="es-ES" sz="2000" dirty="0">
                <a:cs typeface="Times New Roman" pitchFamily="18" charset="0"/>
              </a:rPr>
              <a:t> </a:t>
            </a:r>
          </a:p>
          <a:p>
            <a:pPr indent="-1588" eaLnBrk="0" hangingPunct="0"/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142844" y="214290"/>
            <a:ext cx="8305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2000" b="1" u="sng" dirty="0">
                <a:solidFill>
                  <a:srgbClr val="FF0000"/>
                </a:solidFill>
                <a:cs typeface="Times New Roman" pitchFamily="18" charset="0"/>
              </a:rPr>
              <a:t>Desafíos</a:t>
            </a:r>
          </a:p>
          <a:p>
            <a:pPr algn="ctr" eaLnBrk="0" hangingPunct="0"/>
            <a:endParaRPr lang="es-ES" sz="2000" b="1" u="sng" dirty="0">
              <a:solidFill>
                <a:srgbClr val="FF0000"/>
              </a:solidFill>
              <a:cs typeface="Times New Roman" pitchFamily="18" charset="0"/>
            </a:endParaRPr>
          </a:p>
          <a:p>
            <a:pPr algn="just" eaLnBrk="0" hangingPunct="0"/>
            <a:r>
              <a:rPr lang="es-MX" sz="2000" dirty="0">
                <a:cs typeface="Times New Roman" pitchFamily="18" charset="0"/>
              </a:rPr>
              <a:t> </a:t>
            </a:r>
            <a:r>
              <a:rPr lang="es-MX" sz="2000" dirty="0" err="1" smtClean="0">
                <a:cs typeface="Times New Roman" pitchFamily="18" charset="0"/>
              </a:rPr>
              <a:t>Biosensores</a:t>
            </a:r>
            <a:r>
              <a:rPr lang="es-MX" sz="2000" dirty="0" smtClean="0">
                <a:cs typeface="Times New Roman" pitchFamily="18" charset="0"/>
              </a:rPr>
              <a:t>: Determinaciones </a:t>
            </a:r>
            <a:r>
              <a:rPr lang="es-MX" sz="2000" dirty="0">
                <a:cs typeface="Times New Roman" pitchFamily="18" charset="0"/>
              </a:rPr>
              <a:t>en línea o electrodos para determinados </a:t>
            </a:r>
            <a:r>
              <a:rPr lang="es-MX" sz="2000" dirty="0" smtClean="0">
                <a:cs typeface="Times New Roman" pitchFamily="18" charset="0"/>
              </a:rPr>
              <a:t>productos  (enzimas u otros </a:t>
            </a:r>
            <a:r>
              <a:rPr lang="es-MX" sz="2000" dirty="0" err="1" smtClean="0">
                <a:cs typeface="Times New Roman" pitchFamily="18" charset="0"/>
              </a:rPr>
              <a:t>metabolitos</a:t>
            </a:r>
            <a:r>
              <a:rPr lang="es-MX" sz="2000" dirty="0" smtClean="0">
                <a:cs typeface="Times New Roman" pitchFamily="18" charset="0"/>
              </a:rPr>
              <a:t>).</a:t>
            </a:r>
          </a:p>
          <a:p>
            <a:pPr algn="just" eaLnBrk="0" hangingPunct="0"/>
            <a:endParaRPr lang="es-MX" sz="2000" dirty="0" smtClean="0">
              <a:cs typeface="Times New Roman" pitchFamily="18" charset="0"/>
            </a:endParaRPr>
          </a:p>
          <a:p>
            <a:pPr algn="just" eaLnBrk="0" hangingPunct="0"/>
            <a:r>
              <a:rPr lang="es-MX" sz="2000" dirty="0" smtClean="0">
                <a:cs typeface="Times New Roman" pitchFamily="18" charset="0"/>
              </a:rPr>
              <a:t>Sensor con una capa bioquímicamente sensible que reconoce un compuesto y es capaz de permitir el traspaso de una señal.</a:t>
            </a:r>
            <a:endParaRPr lang="es-ES" sz="2000" dirty="0">
              <a:cs typeface="Times New Roman" pitchFamily="18" charset="0"/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683" y="2786058"/>
            <a:ext cx="7257607" cy="3886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609600" y="228600"/>
            <a:ext cx="7620000" cy="620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>
            <a:spAutoFit/>
          </a:bodyPr>
          <a:lstStyle/>
          <a:p>
            <a:pPr algn="ctr"/>
            <a:r>
              <a:rPr lang="es-MX" sz="2000" b="1" u="sng">
                <a:solidFill>
                  <a:srgbClr val="FF0000"/>
                </a:solidFill>
                <a:cs typeface="Times New Roman" pitchFamily="18" charset="0"/>
              </a:rPr>
              <a:t>Correlación ente medidas y que sucede en el fermentador</a:t>
            </a:r>
          </a:p>
          <a:p>
            <a:pPr algn="ctr"/>
            <a:endParaRPr lang="es-MX" sz="2000" b="1" u="sng">
              <a:solidFill>
                <a:srgbClr val="FF0000"/>
              </a:solidFill>
              <a:cs typeface="Times New Roman" pitchFamily="18" charset="0"/>
            </a:endParaRPr>
          </a:p>
          <a:p>
            <a:pPr eaLnBrk="0" hangingPunct="0"/>
            <a:r>
              <a:rPr lang="es-MX" sz="2000">
                <a:cs typeface="Times New Roman" pitchFamily="18" charset="0"/>
              </a:rPr>
              <a:t>Sensor				Información			</a:t>
            </a:r>
            <a:endParaRPr lang="es-ES" sz="2000">
              <a:cs typeface="Times New Roman" pitchFamily="18" charset="0"/>
            </a:endParaRPr>
          </a:p>
          <a:p>
            <a:pPr eaLnBrk="0" hangingPunct="0"/>
            <a:r>
              <a:rPr lang="es-MX" sz="2000">
                <a:cs typeface="Times New Roman" pitchFamily="18" charset="0"/>
              </a:rPr>
              <a:t> </a:t>
            </a:r>
            <a:endParaRPr lang="es-ES" sz="2000">
              <a:cs typeface="Times New Roman" pitchFamily="18" charset="0"/>
            </a:endParaRPr>
          </a:p>
          <a:p>
            <a:pPr eaLnBrk="0" hangingPunct="0"/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pH</a:t>
            </a:r>
            <a:r>
              <a:rPr lang="es-MX" sz="2000">
                <a:cs typeface="Times New Roman" pitchFamily="18" charset="0"/>
              </a:rPr>
              <a:t>			Formación de Acido, nos indica como va 				avanzando la fermentación</a:t>
            </a:r>
            <a:endParaRPr lang="es-ES" sz="2000">
              <a:cs typeface="Times New Roman" pitchFamily="18" charset="0"/>
            </a:endParaRPr>
          </a:p>
          <a:p>
            <a:pPr eaLnBrk="0" hangingPunct="0"/>
            <a:r>
              <a:rPr lang="es-ES" sz="2000"/>
              <a:t/>
            </a:r>
            <a:br>
              <a:rPr lang="es-ES" sz="2000"/>
            </a:br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O</a:t>
            </a:r>
            <a:r>
              <a:rPr lang="es-MX" sz="2000" baseline="-30000">
                <a:solidFill>
                  <a:schemeClr val="accent2"/>
                </a:solidFill>
                <a:cs typeface="Times New Roman" pitchFamily="18" charset="0"/>
              </a:rPr>
              <a:t>2</a:t>
            </a:r>
            <a:r>
              <a:rPr lang="es-MX" sz="2000" baseline="-25000">
                <a:solidFill>
                  <a:schemeClr val="accent2"/>
                </a:solidFill>
                <a:cs typeface="Times New Roman" pitchFamily="18" charset="0"/>
              </a:rPr>
              <a:t>  </a:t>
            </a:r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salida</a:t>
            </a:r>
            <a:r>
              <a:rPr lang="es-MX" sz="2000">
                <a:cs typeface="Times New Roman" pitchFamily="18" charset="0"/>
              </a:rPr>
              <a:t>	}	 Consumo de O</a:t>
            </a:r>
            <a:r>
              <a:rPr lang="es-MX" sz="2000" baseline="-30000">
                <a:cs typeface="Times New Roman" pitchFamily="18" charset="0"/>
              </a:rPr>
              <a:t>2</a:t>
            </a:r>
            <a:endParaRPr lang="es-ES" sz="2000">
              <a:cs typeface="Times New Roman" pitchFamily="18" charset="0"/>
            </a:endParaRPr>
          </a:p>
          <a:p>
            <a:pPr eaLnBrk="0" hangingPunct="0"/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Flujo de O</a:t>
            </a:r>
            <a:r>
              <a:rPr lang="es-MX" sz="2000" baseline="-30000">
                <a:solidFill>
                  <a:schemeClr val="accent2"/>
                </a:solidFill>
                <a:cs typeface="Times New Roman" pitchFamily="18" charset="0"/>
              </a:rPr>
              <a:t>2</a:t>
            </a:r>
            <a:r>
              <a:rPr lang="es-MX" sz="2000">
                <a:cs typeface="Times New Roman" pitchFamily="18" charset="0"/>
              </a:rPr>
              <a:t> 			</a:t>
            </a:r>
            <a:endParaRPr lang="es-ES" sz="2000" baseline="-25000">
              <a:cs typeface="Times New Roman" pitchFamily="18" charset="0"/>
            </a:endParaRPr>
          </a:p>
          <a:p>
            <a:pPr eaLnBrk="0" hangingPunct="0"/>
            <a:r>
              <a:rPr lang="es-MX" sz="2000">
                <a:cs typeface="Times New Roman" pitchFamily="18" charset="0"/>
              </a:rPr>
              <a:t> 	</a:t>
            </a:r>
            <a:endParaRPr lang="es-ES" sz="2000">
              <a:cs typeface="Times New Roman" pitchFamily="18" charset="0"/>
            </a:endParaRPr>
          </a:p>
          <a:p>
            <a:pPr eaLnBrk="0" hangingPunct="0"/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CO</a:t>
            </a:r>
            <a:r>
              <a:rPr lang="es-MX" sz="2000" baseline="-30000">
                <a:solidFill>
                  <a:schemeClr val="accent2"/>
                </a:solidFill>
                <a:cs typeface="Times New Roman" pitchFamily="18" charset="0"/>
              </a:rPr>
              <a:t>2</a:t>
            </a:r>
            <a:r>
              <a:rPr lang="es-MX" sz="2000" baseline="-2500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en la salida</a:t>
            </a:r>
            <a:r>
              <a:rPr lang="es-MX" sz="2000">
                <a:cs typeface="Times New Roman" pitchFamily="18" charset="0"/>
              </a:rPr>
              <a:t>   } 	Evolución CO</a:t>
            </a:r>
            <a:r>
              <a:rPr lang="es-MX" sz="2000" baseline="-30000">
                <a:cs typeface="Times New Roman" pitchFamily="18" charset="0"/>
              </a:rPr>
              <a:t>2</a:t>
            </a:r>
            <a:endParaRPr lang="es-ES" sz="2000" baseline="-25000">
              <a:cs typeface="Times New Roman" pitchFamily="18" charset="0"/>
            </a:endParaRPr>
          </a:p>
          <a:p>
            <a:pPr eaLnBrk="0" hangingPunct="0"/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Flujo de gas</a:t>
            </a:r>
          </a:p>
          <a:p>
            <a:pPr eaLnBrk="0" hangingPunct="0"/>
            <a:endParaRPr lang="es-MX" sz="2000">
              <a:solidFill>
                <a:schemeClr val="accent2"/>
              </a:solidFill>
              <a:cs typeface="Times New Roman" pitchFamily="18" charset="0"/>
            </a:endParaRPr>
          </a:p>
          <a:p>
            <a:pPr eaLnBrk="0" hangingPunct="0"/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Consumo de O</a:t>
            </a:r>
            <a:r>
              <a:rPr lang="es-MX" sz="2000" baseline="-30000">
                <a:solidFill>
                  <a:schemeClr val="accent2"/>
                </a:solidFill>
                <a:cs typeface="Times New Roman" pitchFamily="18" charset="0"/>
              </a:rPr>
              <a:t>2</a:t>
            </a:r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	 </a:t>
            </a:r>
            <a:r>
              <a:rPr lang="es-MX" sz="2000">
                <a:cs typeface="Times New Roman" pitchFamily="18" charset="0"/>
              </a:rPr>
              <a:t>}</a:t>
            </a:r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 	</a:t>
            </a:r>
            <a:r>
              <a:rPr lang="es-MX" sz="2000">
                <a:solidFill>
                  <a:schemeClr val="tx2"/>
                </a:solidFill>
                <a:cs typeface="Times New Roman" pitchFamily="18" charset="0"/>
              </a:rPr>
              <a:t>Razón o nivel de respiración</a:t>
            </a:r>
            <a:endParaRPr lang="es-ES" sz="2000">
              <a:solidFill>
                <a:schemeClr val="tx2"/>
              </a:solidFill>
              <a:cs typeface="Times New Roman" pitchFamily="18" charset="0"/>
            </a:endParaRPr>
          </a:p>
          <a:p>
            <a:pPr eaLnBrk="0" hangingPunct="0"/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Evolución CO</a:t>
            </a:r>
            <a:r>
              <a:rPr lang="es-MX" sz="2000" baseline="-30000">
                <a:solidFill>
                  <a:schemeClr val="accent2"/>
                </a:solidFill>
                <a:cs typeface="Times New Roman" pitchFamily="18" charset="0"/>
              </a:rPr>
              <a:t>2		</a:t>
            </a:r>
            <a:r>
              <a:rPr lang="es-MX" sz="2000">
                <a:solidFill>
                  <a:schemeClr val="tx2"/>
                </a:solidFill>
                <a:cs typeface="Times New Roman" pitchFamily="18" charset="0"/>
              </a:rPr>
              <a:t>Actividad unicelular en el cultivo</a:t>
            </a:r>
            <a:r>
              <a:rPr lang="es-ES" sz="2000">
                <a:solidFill>
                  <a:schemeClr val="tx2"/>
                </a:solidFill>
                <a:cs typeface="Times New Roman" pitchFamily="18" charset="0"/>
              </a:rPr>
              <a:t> </a:t>
            </a:r>
          </a:p>
          <a:p>
            <a:pPr eaLnBrk="0" hangingPunct="0"/>
            <a:endParaRPr lang="es-ES" sz="2000">
              <a:solidFill>
                <a:schemeClr val="tx2"/>
              </a:solidFill>
              <a:cs typeface="Times New Roman" pitchFamily="18" charset="0"/>
            </a:endParaRPr>
          </a:p>
          <a:p>
            <a:pPr eaLnBrk="0" hangingPunct="0"/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Nivel de azúcar</a:t>
            </a:r>
            <a:r>
              <a:rPr lang="es-MX" sz="2000">
                <a:solidFill>
                  <a:schemeClr val="tx2"/>
                </a:solidFill>
                <a:cs typeface="Times New Roman" pitchFamily="18" charset="0"/>
              </a:rPr>
              <a:t>			Yield</a:t>
            </a:r>
            <a:endParaRPr lang="es-ES" sz="2000">
              <a:solidFill>
                <a:schemeClr val="tx2"/>
              </a:solidFill>
              <a:cs typeface="Times New Roman" pitchFamily="18" charset="0"/>
            </a:endParaRPr>
          </a:p>
          <a:p>
            <a:pPr eaLnBrk="0" hangingPunct="0"/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Velocidad de alimentación	 </a:t>
            </a:r>
            <a:r>
              <a:rPr lang="es-MX" sz="2000">
                <a:cs typeface="Times New Roman" pitchFamily="18" charset="0"/>
              </a:rPr>
              <a:t>}</a:t>
            </a:r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s-MX" sz="2000">
                <a:solidFill>
                  <a:schemeClr val="tx2"/>
                </a:solidFill>
                <a:cs typeface="Times New Roman" pitchFamily="18" charset="0"/>
              </a:rPr>
              <a:t>	Densidad celular</a:t>
            </a:r>
            <a:endParaRPr lang="es-ES" sz="2000">
              <a:solidFill>
                <a:schemeClr val="tx2"/>
              </a:solidFill>
              <a:cs typeface="Times New Roman" pitchFamily="18" charset="0"/>
            </a:endParaRPr>
          </a:p>
          <a:p>
            <a:pPr eaLnBrk="0" hangingPunct="0"/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Evolución CO</a:t>
            </a:r>
            <a:r>
              <a:rPr lang="es-MX" sz="2000" baseline="-30000">
                <a:solidFill>
                  <a:schemeClr val="accent2"/>
                </a:solidFill>
                <a:cs typeface="Times New Roman" pitchFamily="18" charset="0"/>
              </a:rPr>
              <a:t>2</a:t>
            </a:r>
            <a:r>
              <a:rPr lang="es-ES" sz="2000">
                <a:solidFill>
                  <a:schemeClr val="tx2"/>
                </a:solidFill>
                <a:cs typeface="Times New Roman" pitchFamily="18" charset="0"/>
              </a:rPr>
              <a:t> </a:t>
            </a:r>
          </a:p>
          <a:p>
            <a:pPr eaLnBrk="0" hangingPunct="0"/>
            <a:endParaRPr lang="es-ES">
              <a:solidFill>
                <a:schemeClr val="tx2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228600" y="4724400"/>
            <a:ext cx="3124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200">
                <a:cs typeface="Times New Roman" pitchFamily="18" charset="0"/>
              </a:rPr>
              <a:t>	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14554"/>
            <a:ext cx="91440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42844" y="214290"/>
            <a:ext cx="8305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2000" b="1" u="sng" dirty="0" smtClean="0">
                <a:solidFill>
                  <a:srgbClr val="FF0000"/>
                </a:solidFill>
                <a:cs typeface="Times New Roman" pitchFamily="18" charset="0"/>
              </a:rPr>
              <a:t>Fiabilidad ( </a:t>
            </a:r>
            <a:r>
              <a:rPr lang="es-MX" sz="2000" b="1" u="sng" dirty="0" err="1" smtClean="0">
                <a:solidFill>
                  <a:srgbClr val="FF0000"/>
                </a:solidFill>
                <a:cs typeface="Times New Roman" pitchFamily="18" charset="0"/>
              </a:rPr>
              <a:t>Realiability</a:t>
            </a:r>
            <a:r>
              <a:rPr lang="es-MX" sz="2000" b="1" u="sng" dirty="0" smtClean="0">
                <a:solidFill>
                  <a:srgbClr val="FF0000"/>
                </a:solidFill>
                <a:cs typeface="Times New Roman" pitchFamily="18" charset="0"/>
              </a:rPr>
              <a:t>)</a:t>
            </a:r>
          </a:p>
          <a:p>
            <a:pPr algn="ctr" eaLnBrk="0" hangingPunct="0"/>
            <a:endParaRPr lang="es-MX" sz="2000" b="1" u="sng" dirty="0">
              <a:solidFill>
                <a:srgbClr val="FF0000"/>
              </a:solidFill>
              <a:cs typeface="Times New Roman" pitchFamily="18" charset="0"/>
            </a:endParaRPr>
          </a:p>
          <a:p>
            <a:pPr algn="just" eaLnBrk="0" hangingPunct="0"/>
            <a:r>
              <a:rPr lang="es-MX" sz="2000" dirty="0" smtClean="0">
                <a:solidFill>
                  <a:schemeClr val="bg2">
                    <a:lumMod val="75000"/>
                  </a:schemeClr>
                </a:solidFill>
                <a:cs typeface="Times New Roman" pitchFamily="18" charset="0"/>
              </a:rPr>
              <a:t>Las medidas sobre las fermentaciones pueden tener fallas debido al funcionamiento de los sensores.</a:t>
            </a:r>
            <a:endParaRPr lang="es-MX" sz="2000" dirty="0">
              <a:solidFill>
                <a:schemeClr val="bg2">
                  <a:lumMod val="75000"/>
                </a:schemeClr>
              </a:solidFill>
              <a:cs typeface="Times New Roman" pitchFamily="18" charset="0"/>
            </a:endParaRPr>
          </a:p>
          <a:p>
            <a:pPr algn="ctr" eaLnBrk="0" hangingPunct="0"/>
            <a:endParaRPr lang="es-ES" sz="2000" b="1" u="sng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s-MX" sz="3200" b="1" u="sng" smtClean="0">
                <a:solidFill>
                  <a:srgbClr val="FF0000"/>
                </a:solidFill>
                <a:cs typeface="Times New Roman" pitchFamily="18" charset="0"/>
              </a:rPr>
              <a:t>CONTROL</a:t>
            </a:r>
            <a:endParaRPr lang="es-ES" sz="3200" b="1" u="sng" smtClean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57200" y="533400"/>
            <a:ext cx="76200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000" b="1" u="sng" dirty="0">
                <a:solidFill>
                  <a:srgbClr val="FF0000"/>
                </a:solidFill>
                <a:cs typeface="Times New Roman" pitchFamily="18" charset="0"/>
              </a:rPr>
              <a:t>CONTROL DE FERMENTACIONES</a:t>
            </a:r>
            <a:endParaRPr lang="es-ES" sz="2000" u="sng" dirty="0">
              <a:solidFill>
                <a:srgbClr val="FF0000"/>
              </a:solidFill>
              <a:cs typeface="Times New Roman" pitchFamily="18" charset="0"/>
            </a:endParaRPr>
          </a:p>
          <a:p>
            <a:pPr eaLnBrk="0" hangingPunct="0"/>
            <a:r>
              <a:rPr lang="es-MX" sz="2000" dirty="0">
                <a:cs typeface="Times New Roman" pitchFamily="18" charset="0"/>
              </a:rPr>
              <a:t> </a:t>
            </a:r>
            <a:endParaRPr lang="es-ES" sz="2000" dirty="0">
              <a:cs typeface="Times New Roman" pitchFamily="18" charset="0"/>
            </a:endParaRPr>
          </a:p>
          <a:p>
            <a:pPr eaLnBrk="0" hangingPunct="0"/>
            <a:r>
              <a:rPr lang="es-MX" sz="2000" dirty="0">
                <a:cs typeface="Times New Roman" pitchFamily="18" charset="0"/>
              </a:rPr>
              <a:t>El éxito de una fermentación se debe a la mantención de las condiciones de operación adecuadas.</a:t>
            </a:r>
            <a:endParaRPr lang="es-ES" sz="2000" dirty="0">
              <a:cs typeface="Times New Roman" pitchFamily="18" charset="0"/>
            </a:endParaRPr>
          </a:p>
          <a:p>
            <a:pPr eaLnBrk="0" hangingPunct="0"/>
            <a:r>
              <a:rPr lang="es-MX" sz="2000" dirty="0">
                <a:cs typeface="Times New Roman" pitchFamily="18" charset="0"/>
              </a:rPr>
              <a:t> </a:t>
            </a:r>
            <a:endParaRPr lang="es-ES" sz="2000" dirty="0">
              <a:cs typeface="Times New Roman" pitchFamily="18" charset="0"/>
            </a:endParaRPr>
          </a:p>
          <a:p>
            <a:pPr eaLnBrk="0" hangingPunct="0"/>
            <a:r>
              <a:rPr lang="es-MX" sz="2000" dirty="0">
                <a:cs typeface="Times New Roman" pitchFamily="18" charset="0"/>
              </a:rPr>
              <a:t>Se logra:   	* Monitoreo Adecuado  ( Instrumentación)</a:t>
            </a:r>
            <a:endParaRPr lang="es-ES" sz="2000" dirty="0">
              <a:cs typeface="Times New Roman" pitchFamily="18" charset="0"/>
            </a:endParaRPr>
          </a:p>
          <a:p>
            <a:pPr eaLnBrk="0" hangingPunct="0"/>
            <a:r>
              <a:rPr lang="es-MX" sz="2000" dirty="0">
                <a:cs typeface="Times New Roman" pitchFamily="18" charset="0"/>
              </a:rPr>
              <a:t>		* Control Adecuado </a:t>
            </a:r>
          </a:p>
          <a:p>
            <a:pPr eaLnBrk="0" hangingPunct="0"/>
            <a:endParaRPr lang="es-MX" sz="2000" dirty="0">
              <a:cs typeface="Times New Roman" pitchFamily="18" charset="0"/>
            </a:endParaRPr>
          </a:p>
          <a:p>
            <a:pPr eaLnBrk="0" hangingPunct="0"/>
            <a:r>
              <a:rPr lang="es-MX" sz="2000" dirty="0">
                <a:cs typeface="Times New Roman" pitchFamily="18" charset="0"/>
              </a:rPr>
              <a:t>¿ Cómo se relacionan las variables medidas con el sistema de </a:t>
            </a:r>
            <a:r>
              <a:rPr lang="es-MX" sz="2000" dirty="0" smtClean="0">
                <a:cs typeface="Times New Roman" pitchFamily="18" charset="0"/>
              </a:rPr>
              <a:t>control ?</a:t>
            </a:r>
            <a:endParaRPr lang="es-MX" sz="2000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500438"/>
            <a:ext cx="7477125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28600" y="533400"/>
          <a:ext cx="8729663" cy="5680075"/>
        </p:xfrm>
        <a:graphic>
          <a:graphicData uri="http://schemas.openxmlformats.org/presentationml/2006/ole">
            <p:oleObj spid="_x0000_s2050" name="Fotografía de Photo Editor" r:id="rId3" imgW="7857143" imgH="5068007" progId="">
              <p:embed/>
            </p:oleObj>
          </a:graphicData>
        </a:graphic>
      </p:graphicFrame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28600" y="457200"/>
            <a:ext cx="7239000" cy="5181600"/>
            <a:chOff x="144" y="288"/>
            <a:chExt cx="4560" cy="3264"/>
          </a:xfrm>
        </p:grpSpPr>
        <p:grpSp>
          <p:nvGrpSpPr>
            <p:cNvPr id="2055" name="Group 14"/>
            <p:cNvGrpSpPr>
              <a:grpSpLocks/>
            </p:cNvGrpSpPr>
            <p:nvPr/>
          </p:nvGrpSpPr>
          <p:grpSpPr bwMode="auto">
            <a:xfrm>
              <a:off x="144" y="288"/>
              <a:ext cx="4560" cy="3264"/>
              <a:chOff x="144" y="288"/>
              <a:chExt cx="4560" cy="3264"/>
            </a:xfrm>
          </p:grpSpPr>
          <p:sp>
            <p:nvSpPr>
              <p:cNvPr id="2057" name="Oval 4"/>
              <p:cNvSpPr>
                <a:spLocks noChangeArrowheads="1"/>
              </p:cNvSpPr>
              <p:nvPr/>
            </p:nvSpPr>
            <p:spPr bwMode="auto">
              <a:xfrm>
                <a:off x="720" y="384"/>
                <a:ext cx="480" cy="336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58" name="Oval 5"/>
              <p:cNvSpPr>
                <a:spLocks noChangeArrowheads="1"/>
              </p:cNvSpPr>
              <p:nvPr/>
            </p:nvSpPr>
            <p:spPr bwMode="auto">
              <a:xfrm>
                <a:off x="4080" y="288"/>
                <a:ext cx="624" cy="384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59" name="Oval 6"/>
              <p:cNvSpPr>
                <a:spLocks noChangeArrowheads="1"/>
              </p:cNvSpPr>
              <p:nvPr/>
            </p:nvSpPr>
            <p:spPr bwMode="auto">
              <a:xfrm>
                <a:off x="2112" y="288"/>
                <a:ext cx="624" cy="384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0" name="Oval 7"/>
              <p:cNvSpPr>
                <a:spLocks noChangeArrowheads="1"/>
              </p:cNvSpPr>
              <p:nvPr/>
            </p:nvSpPr>
            <p:spPr bwMode="auto">
              <a:xfrm>
                <a:off x="3120" y="384"/>
                <a:ext cx="336" cy="288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1" name="Oval 8"/>
              <p:cNvSpPr>
                <a:spLocks noChangeArrowheads="1"/>
              </p:cNvSpPr>
              <p:nvPr/>
            </p:nvSpPr>
            <p:spPr bwMode="auto">
              <a:xfrm>
                <a:off x="144" y="384"/>
                <a:ext cx="528" cy="336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2" name="Oval 9"/>
              <p:cNvSpPr>
                <a:spLocks noChangeArrowheads="1"/>
              </p:cNvSpPr>
              <p:nvPr/>
            </p:nvSpPr>
            <p:spPr bwMode="auto">
              <a:xfrm>
                <a:off x="3456" y="384"/>
                <a:ext cx="384" cy="288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3" name="Oval 10"/>
              <p:cNvSpPr>
                <a:spLocks noChangeArrowheads="1"/>
              </p:cNvSpPr>
              <p:nvPr/>
            </p:nvSpPr>
            <p:spPr bwMode="auto">
              <a:xfrm>
                <a:off x="3744" y="336"/>
                <a:ext cx="336" cy="336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4" name="Oval 11"/>
              <p:cNvSpPr>
                <a:spLocks noChangeArrowheads="1"/>
              </p:cNvSpPr>
              <p:nvPr/>
            </p:nvSpPr>
            <p:spPr bwMode="auto">
              <a:xfrm>
                <a:off x="2736" y="336"/>
                <a:ext cx="336" cy="288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5" name="Oval 12"/>
              <p:cNvSpPr>
                <a:spLocks noChangeArrowheads="1"/>
              </p:cNvSpPr>
              <p:nvPr/>
            </p:nvSpPr>
            <p:spPr bwMode="auto">
              <a:xfrm>
                <a:off x="1680" y="384"/>
                <a:ext cx="336" cy="288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6" name="Oval 1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1440" cy="336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sp>
          <p:nvSpPr>
            <p:cNvPr id="2056" name="Oval 15"/>
            <p:cNvSpPr>
              <a:spLocks noChangeArrowheads="1"/>
            </p:cNvSpPr>
            <p:nvPr/>
          </p:nvSpPr>
          <p:spPr bwMode="auto">
            <a:xfrm>
              <a:off x="1152" y="384"/>
              <a:ext cx="576" cy="28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685800" y="5638800"/>
            <a:ext cx="2667000" cy="1104900"/>
            <a:chOff x="432" y="3552"/>
            <a:chExt cx="1680" cy="696"/>
          </a:xfrm>
        </p:grpSpPr>
        <p:sp>
          <p:nvSpPr>
            <p:cNvPr id="2053" name="Text Box 17"/>
            <p:cNvSpPr txBox="1">
              <a:spLocks noChangeArrowheads="1"/>
            </p:cNvSpPr>
            <p:nvPr/>
          </p:nvSpPr>
          <p:spPr bwMode="auto">
            <a:xfrm>
              <a:off x="432" y="3936"/>
              <a:ext cx="1680" cy="31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/>
                <a:t>Acción de Control</a:t>
              </a:r>
            </a:p>
          </p:txBody>
        </p:sp>
        <p:sp>
          <p:nvSpPr>
            <p:cNvPr id="2054" name="Line 18"/>
            <p:cNvSpPr>
              <a:spLocks noChangeShapeType="1"/>
            </p:cNvSpPr>
            <p:nvPr/>
          </p:nvSpPr>
          <p:spPr bwMode="auto">
            <a:xfrm flipH="1">
              <a:off x="1680" y="3552"/>
              <a:ext cx="288" cy="33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65"/>
          <p:cNvGrpSpPr>
            <a:grpSpLocks/>
          </p:cNvGrpSpPr>
          <p:nvPr/>
        </p:nvGrpSpPr>
        <p:grpSpPr bwMode="auto">
          <a:xfrm>
            <a:off x="533400" y="838200"/>
            <a:ext cx="8078788" cy="5740400"/>
            <a:chOff x="-3" y="477"/>
            <a:chExt cx="3765" cy="4480"/>
          </a:xfrm>
        </p:grpSpPr>
        <p:grpSp>
          <p:nvGrpSpPr>
            <p:cNvPr id="16388" name="Group 63"/>
            <p:cNvGrpSpPr>
              <a:grpSpLocks/>
            </p:cNvGrpSpPr>
            <p:nvPr/>
          </p:nvGrpSpPr>
          <p:grpSpPr bwMode="auto">
            <a:xfrm>
              <a:off x="0" y="480"/>
              <a:ext cx="3759" cy="4474"/>
              <a:chOff x="0" y="480"/>
              <a:chExt cx="3759" cy="4474"/>
            </a:xfrm>
          </p:grpSpPr>
          <p:grpSp>
            <p:nvGrpSpPr>
              <p:cNvPr id="16390" name="Group 24"/>
              <p:cNvGrpSpPr>
                <a:grpSpLocks/>
              </p:cNvGrpSpPr>
              <p:nvPr/>
            </p:nvGrpSpPr>
            <p:grpSpPr bwMode="auto">
              <a:xfrm>
                <a:off x="0" y="480"/>
                <a:ext cx="1253" cy="499"/>
                <a:chOff x="0" y="480"/>
                <a:chExt cx="1253" cy="499"/>
              </a:xfrm>
            </p:grpSpPr>
            <p:sp>
              <p:nvSpPr>
                <p:cNvPr id="16448" name="Rectangle 3"/>
                <p:cNvSpPr>
                  <a:spLocks noChangeArrowheads="1"/>
                </p:cNvSpPr>
                <p:nvPr/>
              </p:nvSpPr>
              <p:spPr bwMode="auto">
                <a:xfrm>
                  <a:off x="28" y="480"/>
                  <a:ext cx="1197" cy="4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s-MX" sz="2000">
                      <a:solidFill>
                        <a:schemeClr val="accent2"/>
                      </a:solidFill>
                      <a:cs typeface="Times New Roman" pitchFamily="18" charset="0"/>
                    </a:rPr>
                    <a:t>Variable</a:t>
                  </a:r>
                  <a:endParaRPr lang="es-ES" sz="2000">
                    <a:solidFill>
                      <a:schemeClr val="accent2"/>
                    </a:solidFill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es-ES" sz="200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es-ES" sz="2000"/>
                </a:p>
              </p:txBody>
            </p:sp>
            <p:sp>
              <p:nvSpPr>
                <p:cNvPr id="16449" name="Rectangle 23"/>
                <p:cNvSpPr>
                  <a:spLocks noChangeArrowheads="1"/>
                </p:cNvSpPr>
                <p:nvPr/>
              </p:nvSpPr>
              <p:spPr bwMode="auto">
                <a:xfrm>
                  <a:off x="0" y="480"/>
                  <a:ext cx="1253" cy="4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391" name="Group 26"/>
              <p:cNvGrpSpPr>
                <a:grpSpLocks/>
              </p:cNvGrpSpPr>
              <p:nvPr/>
            </p:nvGrpSpPr>
            <p:grpSpPr bwMode="auto">
              <a:xfrm>
                <a:off x="1253" y="480"/>
                <a:ext cx="1253" cy="499"/>
                <a:chOff x="1253" y="480"/>
                <a:chExt cx="1253" cy="499"/>
              </a:xfrm>
            </p:grpSpPr>
            <p:sp>
              <p:nvSpPr>
                <p:cNvPr id="16446" name="Rectangle 4"/>
                <p:cNvSpPr>
                  <a:spLocks noChangeArrowheads="1"/>
                </p:cNvSpPr>
                <p:nvPr/>
              </p:nvSpPr>
              <p:spPr bwMode="auto">
                <a:xfrm>
                  <a:off x="1281" y="480"/>
                  <a:ext cx="1197" cy="4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s-MX" sz="2000">
                      <a:cs typeface="Times New Roman" pitchFamily="18" charset="0"/>
                    </a:rPr>
                    <a:t>Función de control</a:t>
                  </a:r>
                  <a:endParaRPr lang="es-ES" sz="20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es-ES" sz="200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es-ES" sz="2000"/>
                </a:p>
              </p:txBody>
            </p:sp>
            <p:sp>
              <p:nvSpPr>
                <p:cNvPr id="16447" name="Rectangle 25"/>
                <p:cNvSpPr>
                  <a:spLocks noChangeArrowheads="1"/>
                </p:cNvSpPr>
                <p:nvPr/>
              </p:nvSpPr>
              <p:spPr bwMode="auto">
                <a:xfrm>
                  <a:off x="1253" y="480"/>
                  <a:ext cx="1253" cy="4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392" name="Group 28"/>
              <p:cNvGrpSpPr>
                <a:grpSpLocks/>
              </p:cNvGrpSpPr>
              <p:nvPr/>
            </p:nvGrpSpPr>
            <p:grpSpPr bwMode="auto">
              <a:xfrm>
                <a:off x="2506" y="480"/>
                <a:ext cx="1253" cy="499"/>
                <a:chOff x="2506" y="480"/>
                <a:chExt cx="1253" cy="499"/>
              </a:xfrm>
            </p:grpSpPr>
            <p:sp>
              <p:nvSpPr>
                <p:cNvPr id="16444" name="Rectangle 5"/>
                <p:cNvSpPr>
                  <a:spLocks noChangeArrowheads="1"/>
                </p:cNvSpPr>
                <p:nvPr/>
              </p:nvSpPr>
              <p:spPr bwMode="auto">
                <a:xfrm>
                  <a:off x="2534" y="480"/>
                  <a:ext cx="1197" cy="4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s-MX" sz="2000">
                      <a:solidFill>
                        <a:srgbClr val="990033"/>
                      </a:solidFill>
                      <a:cs typeface="Times New Roman" pitchFamily="18" charset="0"/>
                    </a:rPr>
                    <a:t>Tipo de Control</a:t>
                  </a:r>
                  <a:endParaRPr lang="es-ES" sz="2000">
                    <a:solidFill>
                      <a:srgbClr val="990033"/>
                    </a:solidFill>
                    <a:cs typeface="Times New Roman" pitchFamily="18" charset="0"/>
                  </a:endParaRPr>
                </a:p>
                <a:p>
                  <a:pPr algn="ctr" eaLnBrk="0" hangingPunct="0"/>
                  <a:endParaRPr lang="es-ES" sz="2000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16445" name="Rectangle 27"/>
                <p:cNvSpPr>
                  <a:spLocks noChangeArrowheads="1"/>
                </p:cNvSpPr>
                <p:nvPr/>
              </p:nvSpPr>
              <p:spPr bwMode="auto">
                <a:xfrm>
                  <a:off x="2506" y="480"/>
                  <a:ext cx="1253" cy="4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393" name="Group 30"/>
              <p:cNvGrpSpPr>
                <a:grpSpLocks/>
              </p:cNvGrpSpPr>
              <p:nvPr/>
            </p:nvGrpSpPr>
            <p:grpSpPr bwMode="auto">
              <a:xfrm>
                <a:off x="0" y="979"/>
                <a:ext cx="1253" cy="403"/>
                <a:chOff x="0" y="979"/>
                <a:chExt cx="1253" cy="403"/>
              </a:xfrm>
            </p:grpSpPr>
            <p:sp>
              <p:nvSpPr>
                <p:cNvPr id="16442" name="Rectangle 6"/>
                <p:cNvSpPr>
                  <a:spLocks noChangeArrowheads="1"/>
                </p:cNvSpPr>
                <p:nvPr/>
              </p:nvSpPr>
              <p:spPr bwMode="auto">
                <a:xfrm>
                  <a:off x="28" y="979"/>
                  <a:ext cx="1197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 sz="2000">
                      <a:solidFill>
                        <a:schemeClr val="accent2"/>
                      </a:solidFill>
                      <a:cs typeface="Times New Roman" pitchFamily="18" charset="0"/>
                    </a:rPr>
                    <a:t>Temperatura</a:t>
                  </a:r>
                  <a:endParaRPr lang="es-ES" sz="2000">
                    <a:solidFill>
                      <a:schemeClr val="accent2"/>
                    </a:solidFill>
                    <a:cs typeface="Times New Roman" pitchFamily="18" charset="0"/>
                  </a:endParaRPr>
                </a:p>
                <a:p>
                  <a:pPr eaLnBrk="0" hangingPunct="0"/>
                  <a:endParaRPr lang="es-ES" sz="2000"/>
                </a:p>
              </p:txBody>
            </p:sp>
            <p:sp>
              <p:nvSpPr>
                <p:cNvPr id="16443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979"/>
                  <a:ext cx="125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394" name="Group 32"/>
              <p:cNvGrpSpPr>
                <a:grpSpLocks/>
              </p:cNvGrpSpPr>
              <p:nvPr/>
            </p:nvGrpSpPr>
            <p:grpSpPr bwMode="auto">
              <a:xfrm>
                <a:off x="1253" y="979"/>
                <a:ext cx="1253" cy="403"/>
                <a:chOff x="1253" y="979"/>
                <a:chExt cx="1253" cy="403"/>
              </a:xfrm>
            </p:grpSpPr>
            <p:sp>
              <p:nvSpPr>
                <p:cNvPr id="16440" name="Rectangle 7"/>
                <p:cNvSpPr>
                  <a:spLocks noChangeArrowheads="1"/>
                </p:cNvSpPr>
                <p:nvPr/>
              </p:nvSpPr>
              <p:spPr bwMode="auto">
                <a:xfrm>
                  <a:off x="1281" y="979"/>
                  <a:ext cx="1197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 sz="2000">
                      <a:cs typeface="Times New Roman" pitchFamily="18" charset="0"/>
                    </a:rPr>
                    <a:t>Calentar/Enfriar</a:t>
                  </a:r>
                  <a:endParaRPr lang="es-ES" sz="2000">
                    <a:cs typeface="Times New Roman" pitchFamily="18" charset="0"/>
                  </a:endParaRPr>
                </a:p>
                <a:p>
                  <a:pPr eaLnBrk="0" hangingPunct="0"/>
                  <a:endParaRPr lang="es-ES" sz="2000"/>
                </a:p>
              </p:txBody>
            </p:sp>
            <p:sp>
              <p:nvSpPr>
                <p:cNvPr id="16441" name="Rectangle 31"/>
                <p:cNvSpPr>
                  <a:spLocks noChangeArrowheads="1"/>
                </p:cNvSpPr>
                <p:nvPr/>
              </p:nvSpPr>
              <p:spPr bwMode="auto">
                <a:xfrm>
                  <a:off x="1253" y="979"/>
                  <a:ext cx="125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395" name="Group 34"/>
              <p:cNvGrpSpPr>
                <a:grpSpLocks/>
              </p:cNvGrpSpPr>
              <p:nvPr/>
            </p:nvGrpSpPr>
            <p:grpSpPr bwMode="auto">
              <a:xfrm>
                <a:off x="2506" y="979"/>
                <a:ext cx="1253" cy="1209"/>
                <a:chOff x="2506" y="979"/>
                <a:chExt cx="1253" cy="1209"/>
              </a:xfrm>
            </p:grpSpPr>
            <p:sp>
              <p:nvSpPr>
                <p:cNvPr id="16438" name="Rectangle 8"/>
                <p:cNvSpPr>
                  <a:spLocks noChangeArrowheads="1"/>
                </p:cNvSpPr>
                <p:nvPr/>
              </p:nvSpPr>
              <p:spPr bwMode="auto">
                <a:xfrm>
                  <a:off x="2534" y="979"/>
                  <a:ext cx="1197" cy="12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sz="2000">
                      <a:cs typeface="Times New Roman" pitchFamily="18" charset="0"/>
                    </a:rPr>
                    <a:t> </a:t>
                  </a:r>
                  <a:endParaRPr lang="es-ES" sz="2000"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2000">
                      <a:solidFill>
                        <a:srgbClr val="990033"/>
                      </a:solidFill>
                      <a:cs typeface="Times New Roman" pitchFamily="18" charset="0"/>
                    </a:rPr>
                    <a:t>En base a un </a:t>
                  </a:r>
                </a:p>
                <a:p>
                  <a:pPr eaLnBrk="0" hangingPunct="0"/>
                  <a:r>
                    <a:rPr lang="en-US" sz="2000">
                      <a:solidFill>
                        <a:srgbClr val="990033"/>
                      </a:solidFill>
                      <a:cs typeface="Times New Roman" pitchFamily="18" charset="0"/>
                    </a:rPr>
                    <a:t>“set-point”</a:t>
                  </a:r>
                  <a:endParaRPr lang="es-ES" sz="2000">
                    <a:solidFill>
                      <a:srgbClr val="990033"/>
                    </a:solidFill>
                    <a:cs typeface="Times New Roman" pitchFamily="18" charset="0"/>
                  </a:endParaRPr>
                </a:p>
                <a:p>
                  <a:pPr eaLnBrk="0" hangingPunct="0"/>
                  <a:r>
                    <a:rPr lang="es-ES" sz="2000">
                      <a:cs typeface="Times New Roman" pitchFamily="18" charset="0"/>
                    </a:rPr>
                    <a:t> </a:t>
                  </a:r>
                </a:p>
                <a:p>
                  <a:pPr eaLnBrk="0" hangingPunct="0"/>
                  <a:endParaRPr lang="es-ES" sz="2000"/>
                </a:p>
              </p:txBody>
            </p:sp>
            <p:sp>
              <p:nvSpPr>
                <p:cNvPr id="16439" name="Rectangle 33"/>
                <p:cNvSpPr>
                  <a:spLocks noChangeArrowheads="1"/>
                </p:cNvSpPr>
                <p:nvPr/>
              </p:nvSpPr>
              <p:spPr bwMode="auto">
                <a:xfrm>
                  <a:off x="2506" y="979"/>
                  <a:ext cx="1253" cy="120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396" name="Group 36"/>
              <p:cNvGrpSpPr>
                <a:grpSpLocks/>
              </p:cNvGrpSpPr>
              <p:nvPr/>
            </p:nvGrpSpPr>
            <p:grpSpPr bwMode="auto">
              <a:xfrm>
                <a:off x="0" y="1382"/>
                <a:ext cx="1253" cy="403"/>
                <a:chOff x="0" y="1382"/>
                <a:chExt cx="1253" cy="403"/>
              </a:xfrm>
            </p:grpSpPr>
            <p:sp>
              <p:nvSpPr>
                <p:cNvPr id="16436" name="Rectangle 9"/>
                <p:cNvSpPr>
                  <a:spLocks noChangeArrowheads="1"/>
                </p:cNvSpPr>
                <p:nvPr/>
              </p:nvSpPr>
              <p:spPr bwMode="auto">
                <a:xfrm>
                  <a:off x="28" y="1382"/>
                  <a:ext cx="1197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 sz="2000">
                      <a:solidFill>
                        <a:schemeClr val="accent2"/>
                      </a:solidFill>
                      <a:cs typeface="Times New Roman" pitchFamily="18" charset="0"/>
                    </a:rPr>
                    <a:t>Espuma</a:t>
                  </a:r>
                  <a:endParaRPr lang="es-ES" sz="2000">
                    <a:solidFill>
                      <a:schemeClr val="accent2"/>
                    </a:solidFill>
                    <a:cs typeface="Times New Roman" pitchFamily="18" charset="0"/>
                  </a:endParaRPr>
                </a:p>
                <a:p>
                  <a:pPr eaLnBrk="0" hangingPunct="0"/>
                  <a:endParaRPr lang="es-ES" sz="2000"/>
                </a:p>
              </p:txBody>
            </p:sp>
            <p:sp>
              <p:nvSpPr>
                <p:cNvPr id="16437" name="Rectangle 35"/>
                <p:cNvSpPr>
                  <a:spLocks noChangeArrowheads="1"/>
                </p:cNvSpPr>
                <p:nvPr/>
              </p:nvSpPr>
              <p:spPr bwMode="auto">
                <a:xfrm>
                  <a:off x="0" y="1382"/>
                  <a:ext cx="125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397" name="Group 38"/>
              <p:cNvGrpSpPr>
                <a:grpSpLocks/>
              </p:cNvGrpSpPr>
              <p:nvPr/>
            </p:nvGrpSpPr>
            <p:grpSpPr bwMode="auto">
              <a:xfrm>
                <a:off x="1253" y="1382"/>
                <a:ext cx="1253" cy="403"/>
                <a:chOff x="1253" y="1382"/>
                <a:chExt cx="1253" cy="403"/>
              </a:xfrm>
            </p:grpSpPr>
            <p:sp>
              <p:nvSpPr>
                <p:cNvPr id="16434" name="Rectangle 10"/>
                <p:cNvSpPr>
                  <a:spLocks noChangeArrowheads="1"/>
                </p:cNvSpPr>
                <p:nvPr/>
              </p:nvSpPr>
              <p:spPr bwMode="auto">
                <a:xfrm>
                  <a:off x="1281" y="1382"/>
                  <a:ext cx="1197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 sz="2000">
                      <a:cs typeface="Times New Roman" pitchFamily="18" charset="0"/>
                    </a:rPr>
                    <a:t>Control de Espuma</a:t>
                  </a:r>
                  <a:endParaRPr lang="es-ES" sz="2000">
                    <a:cs typeface="Times New Roman" pitchFamily="18" charset="0"/>
                  </a:endParaRPr>
                </a:p>
                <a:p>
                  <a:pPr eaLnBrk="0" hangingPunct="0"/>
                  <a:endParaRPr lang="es-ES" sz="2000"/>
                </a:p>
              </p:txBody>
            </p:sp>
            <p:sp>
              <p:nvSpPr>
                <p:cNvPr id="16435" name="Rectangle 37"/>
                <p:cNvSpPr>
                  <a:spLocks noChangeArrowheads="1"/>
                </p:cNvSpPr>
                <p:nvPr/>
              </p:nvSpPr>
              <p:spPr bwMode="auto">
                <a:xfrm>
                  <a:off x="1253" y="1382"/>
                  <a:ext cx="125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398" name="Group 40"/>
              <p:cNvGrpSpPr>
                <a:grpSpLocks/>
              </p:cNvGrpSpPr>
              <p:nvPr/>
            </p:nvGrpSpPr>
            <p:grpSpPr bwMode="auto">
              <a:xfrm>
                <a:off x="0" y="1785"/>
                <a:ext cx="1253" cy="403"/>
                <a:chOff x="0" y="1785"/>
                <a:chExt cx="1253" cy="403"/>
              </a:xfrm>
            </p:grpSpPr>
            <p:sp>
              <p:nvSpPr>
                <p:cNvPr id="16432" name="Rectangle 11"/>
                <p:cNvSpPr>
                  <a:spLocks noChangeArrowheads="1"/>
                </p:cNvSpPr>
                <p:nvPr/>
              </p:nvSpPr>
              <p:spPr bwMode="auto">
                <a:xfrm>
                  <a:off x="28" y="1785"/>
                  <a:ext cx="1197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 sz="2000">
                      <a:solidFill>
                        <a:schemeClr val="accent2"/>
                      </a:solidFill>
                      <a:cs typeface="Times New Roman" pitchFamily="18" charset="0"/>
                    </a:rPr>
                    <a:t>Flujo Alimentación</a:t>
                  </a:r>
                  <a:endParaRPr lang="es-ES" sz="2000">
                    <a:solidFill>
                      <a:schemeClr val="accent2"/>
                    </a:solidFill>
                    <a:cs typeface="Times New Roman" pitchFamily="18" charset="0"/>
                  </a:endParaRPr>
                </a:p>
                <a:p>
                  <a:pPr eaLnBrk="0" hangingPunct="0"/>
                  <a:endParaRPr lang="es-ES" sz="200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6433" name="Rectangle 39"/>
                <p:cNvSpPr>
                  <a:spLocks noChangeArrowheads="1"/>
                </p:cNvSpPr>
                <p:nvPr/>
              </p:nvSpPr>
              <p:spPr bwMode="auto">
                <a:xfrm>
                  <a:off x="0" y="1785"/>
                  <a:ext cx="125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399" name="Group 42"/>
              <p:cNvGrpSpPr>
                <a:grpSpLocks/>
              </p:cNvGrpSpPr>
              <p:nvPr/>
            </p:nvGrpSpPr>
            <p:grpSpPr bwMode="auto">
              <a:xfrm>
                <a:off x="1253" y="1785"/>
                <a:ext cx="1253" cy="403"/>
                <a:chOff x="1253" y="1785"/>
                <a:chExt cx="1253" cy="403"/>
              </a:xfrm>
            </p:grpSpPr>
            <p:sp>
              <p:nvSpPr>
                <p:cNvPr id="16430" name="Rectangle 12"/>
                <p:cNvSpPr>
                  <a:spLocks noChangeArrowheads="1"/>
                </p:cNvSpPr>
                <p:nvPr/>
              </p:nvSpPr>
              <p:spPr bwMode="auto">
                <a:xfrm>
                  <a:off x="1281" y="1785"/>
                  <a:ext cx="1197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 sz="2000">
                      <a:cs typeface="Times New Roman" pitchFamily="18" charset="0"/>
                    </a:rPr>
                    <a:t>Cambio de flujo</a:t>
                  </a:r>
                  <a:endParaRPr lang="es-ES" sz="2000">
                    <a:cs typeface="Times New Roman" pitchFamily="18" charset="0"/>
                  </a:endParaRPr>
                </a:p>
                <a:p>
                  <a:pPr eaLnBrk="0" hangingPunct="0"/>
                  <a:endParaRPr lang="es-ES" sz="2000"/>
                </a:p>
              </p:txBody>
            </p:sp>
            <p:sp>
              <p:nvSpPr>
                <p:cNvPr id="16431" name="Rectangle 41"/>
                <p:cNvSpPr>
                  <a:spLocks noChangeArrowheads="1"/>
                </p:cNvSpPr>
                <p:nvPr/>
              </p:nvSpPr>
              <p:spPr bwMode="auto">
                <a:xfrm>
                  <a:off x="1253" y="1785"/>
                  <a:ext cx="125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00" name="Group 44"/>
              <p:cNvGrpSpPr>
                <a:grpSpLocks/>
              </p:cNvGrpSpPr>
              <p:nvPr/>
            </p:nvGrpSpPr>
            <p:grpSpPr bwMode="auto">
              <a:xfrm>
                <a:off x="0" y="2188"/>
                <a:ext cx="1253" cy="748"/>
                <a:chOff x="0" y="2188"/>
                <a:chExt cx="1253" cy="748"/>
              </a:xfrm>
            </p:grpSpPr>
            <p:sp>
              <p:nvSpPr>
                <p:cNvPr id="16428" name="Rectangle 13"/>
                <p:cNvSpPr>
                  <a:spLocks noChangeArrowheads="1"/>
                </p:cNvSpPr>
                <p:nvPr/>
              </p:nvSpPr>
              <p:spPr bwMode="auto">
                <a:xfrm>
                  <a:off x="28" y="2188"/>
                  <a:ext cx="1197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 sz="2000">
                      <a:solidFill>
                        <a:schemeClr val="accent2"/>
                      </a:solidFill>
                      <a:cs typeface="Times New Roman" pitchFamily="18" charset="0"/>
                    </a:rPr>
                    <a:t>pH</a:t>
                  </a:r>
                  <a:endParaRPr lang="es-ES" sz="2000">
                    <a:solidFill>
                      <a:schemeClr val="accent2"/>
                    </a:solidFill>
                    <a:cs typeface="Times New Roman" pitchFamily="18" charset="0"/>
                  </a:endParaRPr>
                </a:p>
                <a:p>
                  <a:pPr eaLnBrk="0" hangingPunct="0"/>
                  <a:endParaRPr lang="es-ES" sz="200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6429" name="Rectangle 43"/>
                <p:cNvSpPr>
                  <a:spLocks noChangeArrowheads="1"/>
                </p:cNvSpPr>
                <p:nvPr/>
              </p:nvSpPr>
              <p:spPr bwMode="auto">
                <a:xfrm>
                  <a:off x="0" y="2188"/>
                  <a:ext cx="1253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01" name="Group 46"/>
              <p:cNvGrpSpPr>
                <a:grpSpLocks/>
              </p:cNvGrpSpPr>
              <p:nvPr/>
            </p:nvGrpSpPr>
            <p:grpSpPr bwMode="auto">
              <a:xfrm>
                <a:off x="1253" y="2188"/>
                <a:ext cx="1253" cy="748"/>
                <a:chOff x="1253" y="2188"/>
                <a:chExt cx="1253" cy="748"/>
              </a:xfrm>
            </p:grpSpPr>
            <p:sp>
              <p:nvSpPr>
                <p:cNvPr id="16426" name="Rectangle 14"/>
                <p:cNvSpPr>
                  <a:spLocks noChangeArrowheads="1"/>
                </p:cNvSpPr>
                <p:nvPr/>
              </p:nvSpPr>
              <p:spPr bwMode="auto">
                <a:xfrm>
                  <a:off x="1281" y="2188"/>
                  <a:ext cx="1197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buFontTx/>
                    <a:buChar char="•"/>
                  </a:pPr>
                  <a:r>
                    <a:rPr lang="es-MX" sz="1800">
                      <a:cs typeface="Times New Roman" pitchFamily="18" charset="0"/>
                    </a:rPr>
                    <a:t>Adición ácido o base</a:t>
                  </a:r>
                  <a:endParaRPr lang="es-ES" sz="1800">
                    <a:cs typeface="Times New Roman" pitchFamily="18" charset="0"/>
                  </a:endParaRPr>
                </a:p>
                <a:p>
                  <a:pPr eaLnBrk="0" hangingPunct="0">
                    <a:buFontTx/>
                    <a:buChar char="•"/>
                  </a:pPr>
                  <a:r>
                    <a:rPr lang="es-MX" sz="1800">
                      <a:cs typeface="Times New Roman" pitchFamily="18" charset="0"/>
                    </a:rPr>
                    <a:t>Cambio en la veloc. de adición de carbono</a:t>
                  </a:r>
                  <a:endParaRPr lang="es-ES" sz="1800">
                    <a:cs typeface="Times New Roman" pitchFamily="18" charset="0"/>
                  </a:endParaRPr>
                </a:p>
                <a:p>
                  <a:pPr eaLnBrk="0" hangingPunct="0"/>
                  <a:endParaRPr lang="es-ES" sz="2000"/>
                </a:p>
              </p:txBody>
            </p:sp>
            <p:sp>
              <p:nvSpPr>
                <p:cNvPr id="16427" name="Rectangle 45"/>
                <p:cNvSpPr>
                  <a:spLocks noChangeArrowheads="1"/>
                </p:cNvSpPr>
                <p:nvPr/>
              </p:nvSpPr>
              <p:spPr bwMode="auto">
                <a:xfrm>
                  <a:off x="1253" y="2188"/>
                  <a:ext cx="1253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02" name="Group 48"/>
              <p:cNvGrpSpPr>
                <a:grpSpLocks/>
              </p:cNvGrpSpPr>
              <p:nvPr/>
            </p:nvGrpSpPr>
            <p:grpSpPr bwMode="auto">
              <a:xfrm>
                <a:off x="2506" y="2188"/>
                <a:ext cx="1253" cy="748"/>
                <a:chOff x="2506" y="2188"/>
                <a:chExt cx="1253" cy="748"/>
              </a:xfrm>
            </p:grpSpPr>
            <p:sp>
              <p:nvSpPr>
                <p:cNvPr id="16424" name="Rectangle 15"/>
                <p:cNvSpPr>
                  <a:spLocks noChangeArrowheads="1"/>
                </p:cNvSpPr>
                <p:nvPr/>
              </p:nvSpPr>
              <p:spPr bwMode="auto">
                <a:xfrm>
                  <a:off x="2534" y="2188"/>
                  <a:ext cx="1197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 sz="2000">
                      <a:cs typeface="Times New Roman" pitchFamily="18" charset="0"/>
                    </a:rPr>
                    <a:t> </a:t>
                  </a:r>
                  <a:endParaRPr lang="es-ES" sz="2000"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2000">
                      <a:solidFill>
                        <a:srgbClr val="990033"/>
                      </a:solidFill>
                      <a:cs typeface="Times New Roman" pitchFamily="18" charset="0"/>
                    </a:rPr>
                    <a:t>Control on-off</a:t>
                  </a:r>
                  <a:endParaRPr lang="es-ES" sz="2000">
                    <a:solidFill>
                      <a:srgbClr val="990033"/>
                    </a:solidFill>
                    <a:cs typeface="Times New Roman" pitchFamily="18" charset="0"/>
                  </a:endParaRPr>
                </a:p>
                <a:p>
                  <a:pPr eaLnBrk="0" hangingPunct="0"/>
                  <a:endParaRPr lang="es-ES" sz="2000"/>
                </a:p>
              </p:txBody>
            </p:sp>
            <p:sp>
              <p:nvSpPr>
                <p:cNvPr id="16425" name="Rectangle 47"/>
                <p:cNvSpPr>
                  <a:spLocks noChangeArrowheads="1"/>
                </p:cNvSpPr>
                <p:nvPr/>
              </p:nvSpPr>
              <p:spPr bwMode="auto">
                <a:xfrm>
                  <a:off x="2506" y="2188"/>
                  <a:ext cx="1253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03" name="Group 50"/>
              <p:cNvGrpSpPr>
                <a:grpSpLocks/>
              </p:cNvGrpSpPr>
              <p:nvPr/>
            </p:nvGrpSpPr>
            <p:grpSpPr bwMode="auto">
              <a:xfrm>
                <a:off x="0" y="2936"/>
                <a:ext cx="1253" cy="844"/>
                <a:chOff x="0" y="2936"/>
                <a:chExt cx="1253" cy="844"/>
              </a:xfrm>
            </p:grpSpPr>
            <p:sp>
              <p:nvSpPr>
                <p:cNvPr id="16422" name="Rectangle 16"/>
                <p:cNvSpPr>
                  <a:spLocks noChangeArrowheads="1"/>
                </p:cNvSpPr>
                <p:nvPr/>
              </p:nvSpPr>
              <p:spPr bwMode="auto">
                <a:xfrm>
                  <a:off x="28" y="2936"/>
                  <a:ext cx="1197" cy="8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 sz="2000">
                      <a:solidFill>
                        <a:schemeClr val="accent2"/>
                      </a:solidFill>
                      <a:cs typeface="Times New Roman" pitchFamily="18" charset="0"/>
                    </a:rPr>
                    <a:t>O</a:t>
                  </a:r>
                  <a:r>
                    <a:rPr lang="es-MX" sz="2000" baseline="-30000">
                      <a:solidFill>
                        <a:schemeClr val="accent2"/>
                      </a:solidFill>
                      <a:cs typeface="Times New Roman" pitchFamily="18" charset="0"/>
                    </a:rPr>
                    <a:t>2</a:t>
                  </a:r>
                  <a:endParaRPr lang="es-ES" sz="2000" baseline="-25000">
                    <a:solidFill>
                      <a:schemeClr val="accent2"/>
                    </a:solidFill>
                    <a:cs typeface="Times New Roman" pitchFamily="18" charset="0"/>
                  </a:endParaRPr>
                </a:p>
                <a:p>
                  <a:pPr eaLnBrk="0" hangingPunct="0"/>
                  <a:endParaRPr lang="es-ES" sz="2000"/>
                </a:p>
              </p:txBody>
            </p:sp>
            <p:sp>
              <p:nvSpPr>
                <p:cNvPr id="16423" name="Rectangle 49"/>
                <p:cNvSpPr>
                  <a:spLocks noChangeArrowheads="1"/>
                </p:cNvSpPr>
                <p:nvPr/>
              </p:nvSpPr>
              <p:spPr bwMode="auto">
                <a:xfrm>
                  <a:off x="0" y="2936"/>
                  <a:ext cx="1253" cy="84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04" name="Group 52"/>
              <p:cNvGrpSpPr>
                <a:grpSpLocks/>
              </p:cNvGrpSpPr>
              <p:nvPr/>
            </p:nvGrpSpPr>
            <p:grpSpPr bwMode="auto">
              <a:xfrm>
                <a:off x="1253" y="2936"/>
                <a:ext cx="1253" cy="844"/>
                <a:chOff x="1253" y="2936"/>
                <a:chExt cx="1253" cy="844"/>
              </a:xfrm>
            </p:grpSpPr>
            <p:sp>
              <p:nvSpPr>
                <p:cNvPr id="16420" name="Rectangle 17"/>
                <p:cNvSpPr>
                  <a:spLocks noChangeArrowheads="1"/>
                </p:cNvSpPr>
                <p:nvPr/>
              </p:nvSpPr>
              <p:spPr bwMode="auto">
                <a:xfrm>
                  <a:off x="1281" y="2936"/>
                  <a:ext cx="1197" cy="8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 sz="2000">
                      <a:cs typeface="Times New Roman" pitchFamily="18" charset="0"/>
                    </a:rPr>
                    <a:t>Cambio en velocidad de alimentación</a:t>
                  </a:r>
                  <a:endParaRPr lang="es-ES" sz="2000"/>
                </a:p>
              </p:txBody>
            </p:sp>
            <p:sp>
              <p:nvSpPr>
                <p:cNvPr id="16421" name="Rectangle 51"/>
                <p:cNvSpPr>
                  <a:spLocks noChangeArrowheads="1"/>
                </p:cNvSpPr>
                <p:nvPr/>
              </p:nvSpPr>
              <p:spPr bwMode="auto">
                <a:xfrm>
                  <a:off x="1253" y="2936"/>
                  <a:ext cx="1253" cy="84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05" name="Group 54"/>
              <p:cNvGrpSpPr>
                <a:grpSpLocks/>
              </p:cNvGrpSpPr>
              <p:nvPr/>
            </p:nvGrpSpPr>
            <p:grpSpPr bwMode="auto">
              <a:xfrm>
                <a:off x="2506" y="2936"/>
                <a:ext cx="1253" cy="2018"/>
                <a:chOff x="2506" y="2936"/>
                <a:chExt cx="1253" cy="2018"/>
              </a:xfrm>
            </p:grpSpPr>
            <p:sp>
              <p:nvSpPr>
                <p:cNvPr id="16418" name="Rectangle 18"/>
                <p:cNvSpPr>
                  <a:spLocks noChangeArrowheads="1"/>
                </p:cNvSpPr>
                <p:nvPr/>
              </p:nvSpPr>
              <p:spPr bwMode="auto">
                <a:xfrm>
                  <a:off x="2534" y="2936"/>
                  <a:ext cx="1197" cy="20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 sz="2000" dirty="0">
                      <a:cs typeface="Times New Roman" pitchFamily="18" charset="0"/>
                    </a:rPr>
                    <a:t> </a:t>
                  </a:r>
                  <a:endParaRPr lang="es-ES" sz="2000" dirty="0">
                    <a:cs typeface="Times New Roman" pitchFamily="18" charset="0"/>
                  </a:endParaRPr>
                </a:p>
                <a:p>
                  <a:pPr eaLnBrk="0" hangingPunct="0"/>
                  <a:endParaRPr lang="es-MX" sz="2000" dirty="0">
                    <a:cs typeface="Times New Roman" pitchFamily="18" charset="0"/>
                  </a:endParaRPr>
                </a:p>
                <a:p>
                  <a:pPr eaLnBrk="0" hangingPunct="0"/>
                  <a:endParaRPr lang="es-MX" sz="2000" dirty="0">
                    <a:cs typeface="Times New Roman" pitchFamily="18" charset="0"/>
                  </a:endParaRPr>
                </a:p>
                <a:p>
                  <a:pPr eaLnBrk="0" hangingPunct="0"/>
                  <a:r>
                    <a:rPr lang="es-MX" sz="2000" dirty="0">
                      <a:solidFill>
                        <a:srgbClr val="990033"/>
                      </a:solidFill>
                      <a:cs typeface="Times New Roman" pitchFamily="18" charset="0"/>
                    </a:rPr>
                    <a:t>Control de cambio paulatino</a:t>
                  </a:r>
                  <a:endParaRPr lang="es-ES" sz="2000" dirty="0">
                    <a:solidFill>
                      <a:srgbClr val="990033"/>
                    </a:solidFill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2000" dirty="0">
                      <a:solidFill>
                        <a:srgbClr val="990033"/>
                      </a:solidFill>
                      <a:cs typeface="Times New Roman" pitchFamily="18" charset="0"/>
                    </a:rPr>
                    <a:t>(stepping switches)</a:t>
                  </a:r>
                  <a:endParaRPr lang="es-ES" sz="2000" dirty="0">
                    <a:solidFill>
                      <a:srgbClr val="990033"/>
                    </a:solidFill>
                    <a:cs typeface="Times New Roman" pitchFamily="18" charset="0"/>
                  </a:endParaRPr>
                </a:p>
                <a:p>
                  <a:pPr eaLnBrk="0" hangingPunct="0"/>
                  <a:r>
                    <a:rPr lang="es-ES" sz="2000" dirty="0">
                      <a:cs typeface="Times New Roman" pitchFamily="18" charset="0"/>
                    </a:rPr>
                    <a:t> </a:t>
                  </a:r>
                </a:p>
                <a:p>
                  <a:pPr eaLnBrk="0" hangingPunct="0"/>
                  <a:endParaRPr lang="es-ES" sz="2000" dirty="0"/>
                </a:p>
              </p:txBody>
            </p:sp>
            <p:sp>
              <p:nvSpPr>
                <p:cNvPr id="16419" name="Rectangle 53"/>
                <p:cNvSpPr>
                  <a:spLocks noChangeArrowheads="1"/>
                </p:cNvSpPr>
                <p:nvPr/>
              </p:nvSpPr>
              <p:spPr bwMode="auto">
                <a:xfrm>
                  <a:off x="2506" y="2936"/>
                  <a:ext cx="1253" cy="20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06" name="Group 56"/>
              <p:cNvGrpSpPr>
                <a:grpSpLocks/>
              </p:cNvGrpSpPr>
              <p:nvPr/>
            </p:nvGrpSpPr>
            <p:grpSpPr bwMode="auto">
              <a:xfrm>
                <a:off x="0" y="3780"/>
                <a:ext cx="1253" cy="656"/>
                <a:chOff x="0" y="3780"/>
                <a:chExt cx="1253" cy="656"/>
              </a:xfrm>
            </p:grpSpPr>
            <p:sp>
              <p:nvSpPr>
                <p:cNvPr id="16416" name="Rectangle 19"/>
                <p:cNvSpPr>
                  <a:spLocks noChangeArrowheads="1"/>
                </p:cNvSpPr>
                <p:nvPr/>
              </p:nvSpPr>
              <p:spPr bwMode="auto">
                <a:xfrm>
                  <a:off x="28" y="3780"/>
                  <a:ext cx="1197" cy="6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 sz="2000">
                      <a:solidFill>
                        <a:schemeClr val="accent2"/>
                      </a:solidFill>
                      <a:cs typeface="Times New Roman" pitchFamily="18" charset="0"/>
                    </a:rPr>
                    <a:t>Análisis gas salida</a:t>
                  </a:r>
                  <a:endParaRPr lang="es-ES" sz="2000">
                    <a:solidFill>
                      <a:schemeClr val="accent2"/>
                    </a:solidFill>
                    <a:cs typeface="Times New Roman" pitchFamily="18" charset="0"/>
                  </a:endParaRPr>
                </a:p>
                <a:p>
                  <a:pPr eaLnBrk="0" hangingPunct="0"/>
                  <a:endParaRPr lang="es-ES" sz="2000"/>
                </a:p>
              </p:txBody>
            </p:sp>
            <p:sp>
              <p:nvSpPr>
                <p:cNvPr id="16417" name="Rectangle 55"/>
                <p:cNvSpPr>
                  <a:spLocks noChangeArrowheads="1"/>
                </p:cNvSpPr>
                <p:nvPr/>
              </p:nvSpPr>
              <p:spPr bwMode="auto">
                <a:xfrm>
                  <a:off x="0" y="3780"/>
                  <a:ext cx="1253" cy="6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07" name="Group 58"/>
              <p:cNvGrpSpPr>
                <a:grpSpLocks/>
              </p:cNvGrpSpPr>
              <p:nvPr/>
            </p:nvGrpSpPr>
            <p:grpSpPr bwMode="auto">
              <a:xfrm>
                <a:off x="1253" y="3780"/>
                <a:ext cx="1253" cy="656"/>
                <a:chOff x="1253" y="3780"/>
                <a:chExt cx="1253" cy="656"/>
              </a:xfrm>
            </p:grpSpPr>
            <p:sp>
              <p:nvSpPr>
                <p:cNvPr id="16414" name="Rectangle 20"/>
                <p:cNvSpPr>
                  <a:spLocks noChangeArrowheads="1"/>
                </p:cNvSpPr>
                <p:nvPr/>
              </p:nvSpPr>
              <p:spPr bwMode="auto">
                <a:xfrm>
                  <a:off x="1281" y="3780"/>
                  <a:ext cx="1197" cy="6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 sz="2000">
                      <a:cs typeface="Times New Roman" pitchFamily="18" charset="0"/>
                    </a:rPr>
                    <a:t>Cambio en  velocidad de alimentación</a:t>
                  </a:r>
                  <a:endParaRPr lang="es-ES" sz="2000">
                    <a:cs typeface="Times New Roman" pitchFamily="18" charset="0"/>
                  </a:endParaRPr>
                </a:p>
                <a:p>
                  <a:pPr eaLnBrk="0" hangingPunct="0"/>
                  <a:endParaRPr lang="es-ES" sz="2000"/>
                </a:p>
              </p:txBody>
            </p:sp>
            <p:sp>
              <p:nvSpPr>
                <p:cNvPr id="16415" name="Rectangle 57"/>
                <p:cNvSpPr>
                  <a:spLocks noChangeArrowheads="1"/>
                </p:cNvSpPr>
                <p:nvPr/>
              </p:nvSpPr>
              <p:spPr bwMode="auto">
                <a:xfrm>
                  <a:off x="1253" y="3780"/>
                  <a:ext cx="1253" cy="6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08" name="Group 60"/>
              <p:cNvGrpSpPr>
                <a:grpSpLocks/>
              </p:cNvGrpSpPr>
              <p:nvPr/>
            </p:nvGrpSpPr>
            <p:grpSpPr bwMode="auto">
              <a:xfrm>
                <a:off x="0" y="4436"/>
                <a:ext cx="1253" cy="518"/>
                <a:chOff x="0" y="4436"/>
                <a:chExt cx="1253" cy="518"/>
              </a:xfrm>
            </p:grpSpPr>
            <p:sp>
              <p:nvSpPr>
                <p:cNvPr id="16412" name="Rectangle 21"/>
                <p:cNvSpPr>
                  <a:spLocks noChangeArrowheads="1"/>
                </p:cNvSpPr>
                <p:nvPr/>
              </p:nvSpPr>
              <p:spPr bwMode="auto">
                <a:xfrm>
                  <a:off x="28" y="4436"/>
                  <a:ext cx="1197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 sz="2000">
                      <a:solidFill>
                        <a:schemeClr val="accent2"/>
                      </a:solidFill>
                      <a:cs typeface="Times New Roman" pitchFamily="18" charset="0"/>
                    </a:rPr>
                    <a:t>Análisis del medio</a:t>
                  </a:r>
                  <a:endParaRPr lang="es-ES" sz="2000">
                    <a:solidFill>
                      <a:schemeClr val="accent2"/>
                    </a:solidFill>
                    <a:cs typeface="Times New Roman" pitchFamily="18" charset="0"/>
                  </a:endParaRPr>
                </a:p>
                <a:p>
                  <a:pPr eaLnBrk="0" hangingPunct="0"/>
                  <a:endParaRPr lang="es-ES" sz="200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6413" name="Rectangle 59"/>
                <p:cNvSpPr>
                  <a:spLocks noChangeArrowheads="1"/>
                </p:cNvSpPr>
                <p:nvPr/>
              </p:nvSpPr>
              <p:spPr bwMode="auto">
                <a:xfrm>
                  <a:off x="0" y="4436"/>
                  <a:ext cx="1253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09" name="Group 62"/>
              <p:cNvGrpSpPr>
                <a:grpSpLocks/>
              </p:cNvGrpSpPr>
              <p:nvPr/>
            </p:nvGrpSpPr>
            <p:grpSpPr bwMode="auto">
              <a:xfrm>
                <a:off x="1253" y="4436"/>
                <a:ext cx="1253" cy="518"/>
                <a:chOff x="1253" y="4436"/>
                <a:chExt cx="1253" cy="518"/>
              </a:xfrm>
            </p:grpSpPr>
            <p:sp>
              <p:nvSpPr>
                <p:cNvPr id="16410" name="Rectangle 22"/>
                <p:cNvSpPr>
                  <a:spLocks noChangeArrowheads="1"/>
                </p:cNvSpPr>
                <p:nvPr/>
              </p:nvSpPr>
              <p:spPr bwMode="auto">
                <a:xfrm>
                  <a:off x="1281" y="4436"/>
                  <a:ext cx="1197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 sz="2000">
                      <a:cs typeface="Times New Roman" pitchFamily="18" charset="0"/>
                    </a:rPr>
                    <a:t>Cambio en la composición del medio</a:t>
                  </a:r>
                  <a:endParaRPr lang="es-ES" sz="2000">
                    <a:cs typeface="Times New Roman" pitchFamily="18" charset="0"/>
                  </a:endParaRPr>
                </a:p>
                <a:p>
                  <a:pPr eaLnBrk="0" hangingPunct="0"/>
                  <a:endParaRPr lang="es-ES" sz="2000"/>
                </a:p>
              </p:txBody>
            </p:sp>
            <p:sp>
              <p:nvSpPr>
                <p:cNvPr id="16411" name="Rectangle 61"/>
                <p:cNvSpPr>
                  <a:spLocks noChangeArrowheads="1"/>
                </p:cNvSpPr>
                <p:nvPr/>
              </p:nvSpPr>
              <p:spPr bwMode="auto">
                <a:xfrm>
                  <a:off x="1253" y="4436"/>
                  <a:ext cx="1253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</p:grpSp>
        <p:sp>
          <p:nvSpPr>
            <p:cNvPr id="16389" name="Rectangle 64"/>
            <p:cNvSpPr>
              <a:spLocks noChangeArrowheads="1"/>
            </p:cNvSpPr>
            <p:nvPr/>
          </p:nvSpPr>
          <p:spPr bwMode="auto">
            <a:xfrm>
              <a:off x="-3" y="477"/>
              <a:ext cx="3765" cy="4480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6387" name="Text Box 66"/>
          <p:cNvSpPr txBox="1">
            <a:spLocks noChangeArrowheads="1"/>
          </p:cNvSpPr>
          <p:nvPr/>
        </p:nvSpPr>
        <p:spPr bwMode="auto">
          <a:xfrm>
            <a:off x="1295400" y="2286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 u="sng" dirty="0" smtClean="0">
                <a:solidFill>
                  <a:srgbClr val="FF0000"/>
                </a:solidFill>
              </a:rPr>
              <a:t>Formas de Control de las Variables</a:t>
            </a:r>
            <a:endParaRPr lang="es-ES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762000" y="609600"/>
            <a:ext cx="69342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457200" algn="ctr">
              <a:tabLst>
                <a:tab pos="228600" algn="l"/>
              </a:tabLst>
            </a:pPr>
            <a:r>
              <a:rPr lang="es-ES" sz="2000" b="1" u="sng" dirty="0" smtClean="0">
                <a:solidFill>
                  <a:srgbClr val="FF0000"/>
                </a:solidFill>
                <a:cs typeface="Times New Roman" pitchFamily="18" charset="0"/>
              </a:rPr>
              <a:t>TIPICO </a:t>
            </a:r>
            <a:r>
              <a:rPr lang="es-ES" sz="2000" b="1" u="sng" dirty="0">
                <a:solidFill>
                  <a:srgbClr val="FF0000"/>
                </a:solidFill>
                <a:cs typeface="Times New Roman" pitchFamily="18" charset="0"/>
              </a:rPr>
              <a:t>SISTEMA DE CONTROL</a:t>
            </a:r>
            <a:endParaRPr lang="es-ES" sz="2000" u="sng" dirty="0">
              <a:solidFill>
                <a:srgbClr val="FF0000"/>
              </a:solidFill>
              <a:cs typeface="Times New Roman" pitchFamily="18" charset="0"/>
            </a:endParaRPr>
          </a:p>
          <a:p>
            <a:pPr marL="228600" indent="-457200" eaLnBrk="0" hangingPunct="0">
              <a:tabLst>
                <a:tab pos="228600" algn="l"/>
              </a:tabLst>
            </a:pPr>
            <a:r>
              <a:rPr lang="es-MX" sz="2000" dirty="0">
                <a:cs typeface="Times New Roman" pitchFamily="18" charset="0"/>
              </a:rPr>
              <a:t> </a:t>
            </a:r>
            <a:endParaRPr lang="es-ES" sz="2000" dirty="0">
              <a:cs typeface="Times New Roman" pitchFamily="18" charset="0"/>
            </a:endParaRPr>
          </a:p>
          <a:p>
            <a:pPr marL="228600" indent="-457200" eaLnBrk="0" hangingPunct="0">
              <a:tabLst>
                <a:tab pos="228600" algn="l"/>
              </a:tabLst>
            </a:pPr>
            <a:r>
              <a:rPr lang="es-MX" sz="2000" dirty="0" smtClean="0">
                <a:cs typeface="Times New Roman" pitchFamily="18" charset="0"/>
              </a:rPr>
              <a:t>Su </a:t>
            </a:r>
            <a:r>
              <a:rPr lang="es-MX" sz="2000" dirty="0">
                <a:cs typeface="Times New Roman" pitchFamily="18" charset="0"/>
              </a:rPr>
              <a:t>funcionamiento considera</a:t>
            </a:r>
            <a:endParaRPr lang="es-ES" sz="2000" dirty="0">
              <a:cs typeface="Times New Roman" pitchFamily="18" charset="0"/>
            </a:endParaRPr>
          </a:p>
          <a:p>
            <a:pPr marL="228600" indent="-457200" eaLnBrk="0" hangingPunct="0">
              <a:buFont typeface="+mj-lt"/>
              <a:buAutoNum type="arabicPeriod"/>
              <a:tabLst>
                <a:tab pos="228600" algn="l"/>
              </a:tabLst>
            </a:pPr>
            <a:r>
              <a:rPr lang="es-MX" sz="2000" dirty="0">
                <a:cs typeface="Times New Roman" pitchFamily="18" charset="0"/>
              </a:rPr>
              <a:t> </a:t>
            </a:r>
            <a:r>
              <a:rPr lang="es-ES" sz="2000" dirty="0">
                <a:cs typeface="Times New Roman" pitchFamily="18" charset="0"/>
              </a:rPr>
              <a:t>A</a:t>
            </a:r>
            <a:r>
              <a:rPr lang="es-MX" sz="2000" dirty="0" err="1">
                <a:cs typeface="Times New Roman" pitchFamily="18" charset="0"/>
              </a:rPr>
              <a:t>dquisición</a:t>
            </a:r>
            <a:r>
              <a:rPr lang="es-MX" sz="2000" dirty="0">
                <a:cs typeface="Times New Roman" pitchFamily="18" charset="0"/>
              </a:rPr>
              <a:t> de la información </a:t>
            </a:r>
            <a:r>
              <a:rPr lang="es-MX" sz="2000" dirty="0">
                <a:solidFill>
                  <a:srgbClr val="990033"/>
                </a:solidFill>
                <a:cs typeface="Times New Roman" pitchFamily="18" charset="0"/>
              </a:rPr>
              <a:t>(data </a:t>
            </a:r>
            <a:r>
              <a:rPr lang="es-MX" sz="2000" dirty="0" err="1">
                <a:solidFill>
                  <a:srgbClr val="990033"/>
                </a:solidFill>
                <a:cs typeface="Times New Roman" pitchFamily="18" charset="0"/>
              </a:rPr>
              <a:t>logging</a:t>
            </a:r>
            <a:r>
              <a:rPr lang="es-MX" sz="2000" dirty="0">
                <a:solidFill>
                  <a:srgbClr val="990033"/>
                </a:solidFill>
                <a:cs typeface="Times New Roman" pitchFamily="18" charset="0"/>
              </a:rPr>
              <a:t>)</a:t>
            </a:r>
            <a:endParaRPr lang="es-ES" sz="2000" dirty="0">
              <a:solidFill>
                <a:srgbClr val="990033"/>
              </a:solidFill>
              <a:cs typeface="Times New Roman" pitchFamily="18" charset="0"/>
            </a:endParaRPr>
          </a:p>
          <a:p>
            <a:pPr marL="228600" indent="-457200" eaLnBrk="0" hangingPunct="0">
              <a:buFontTx/>
              <a:buAutoNum type="arabicPeriod"/>
              <a:tabLst>
                <a:tab pos="228600" algn="l"/>
              </a:tabLst>
            </a:pPr>
            <a:r>
              <a:rPr lang="es-MX" sz="2000" dirty="0" smtClean="0">
                <a:cs typeface="Times New Roman" pitchFamily="18" charset="0"/>
              </a:rPr>
              <a:t>Analizar </a:t>
            </a:r>
            <a:r>
              <a:rPr lang="es-MX" sz="2000" dirty="0">
                <a:cs typeface="Times New Roman" pitchFamily="18" charset="0"/>
              </a:rPr>
              <a:t>la información en base a algoritmo </a:t>
            </a:r>
            <a:r>
              <a:rPr lang="es-MX" sz="2000" dirty="0">
                <a:solidFill>
                  <a:srgbClr val="990033"/>
                </a:solidFill>
                <a:cs typeface="Times New Roman" pitchFamily="18" charset="0"/>
              </a:rPr>
              <a:t>(data </a:t>
            </a:r>
            <a:r>
              <a:rPr lang="es-MX" sz="2000" dirty="0" err="1">
                <a:solidFill>
                  <a:srgbClr val="990033"/>
                </a:solidFill>
                <a:cs typeface="Times New Roman" pitchFamily="18" charset="0"/>
              </a:rPr>
              <a:t>analysis</a:t>
            </a:r>
            <a:r>
              <a:rPr lang="es-MX" sz="2000" dirty="0">
                <a:solidFill>
                  <a:srgbClr val="990033"/>
                </a:solidFill>
                <a:cs typeface="Times New Roman" pitchFamily="18" charset="0"/>
              </a:rPr>
              <a:t>)</a:t>
            </a:r>
            <a:endParaRPr lang="es-ES" sz="2000" dirty="0">
              <a:solidFill>
                <a:srgbClr val="990033"/>
              </a:solidFill>
              <a:cs typeface="Times New Roman" pitchFamily="18" charset="0"/>
            </a:endParaRPr>
          </a:p>
          <a:p>
            <a:pPr marL="228600" indent="-457200" eaLnBrk="0" hangingPunct="0">
              <a:buFontTx/>
              <a:buAutoNum type="arabicPeriod"/>
              <a:tabLst>
                <a:tab pos="228600" algn="l"/>
              </a:tabLst>
            </a:pPr>
            <a:r>
              <a:rPr lang="es-MX" sz="2000" dirty="0">
                <a:cs typeface="Times New Roman" pitchFamily="18" charset="0"/>
              </a:rPr>
              <a:t>Esquema de control</a:t>
            </a:r>
            <a:endParaRPr lang="es-ES" sz="2000" dirty="0">
              <a:cs typeface="Times New Roman" pitchFamily="18" charset="0"/>
            </a:endParaRPr>
          </a:p>
          <a:p>
            <a:pPr marL="1371600" lvl="2" indent="-457200" eaLnBrk="0" hangingPunct="0">
              <a:tabLst>
                <a:tab pos="228600" algn="l"/>
              </a:tabLst>
            </a:pPr>
            <a:r>
              <a:rPr lang="es-MX" sz="2000" dirty="0">
                <a:latin typeface="Symbol" pitchFamily="18" charset="2"/>
                <a:cs typeface="Times New Roman" pitchFamily="18" charset="0"/>
              </a:rPr>
              <a:t>·</a:t>
            </a:r>
            <a:r>
              <a:rPr lang="es-MX" sz="2000" dirty="0">
                <a:cs typeface="Times New Roman" pitchFamily="18" charset="0"/>
              </a:rPr>
              <a:t>        Activar alarmas</a:t>
            </a:r>
            <a:endParaRPr lang="es-ES" sz="2000" dirty="0">
              <a:cs typeface="Times New Roman" pitchFamily="18" charset="0"/>
            </a:endParaRPr>
          </a:p>
          <a:p>
            <a:pPr marL="1371600" lvl="2" indent="-457200" eaLnBrk="0" hangingPunct="0">
              <a:tabLst>
                <a:tab pos="228600" algn="l"/>
              </a:tabLst>
            </a:pPr>
            <a:r>
              <a:rPr lang="en-US" sz="2000" dirty="0">
                <a:latin typeface="Symbol" pitchFamily="18" charset="2"/>
                <a:cs typeface="Times New Roman" pitchFamily="18" charset="0"/>
              </a:rPr>
              <a:t>·</a:t>
            </a:r>
            <a:r>
              <a:rPr lang="en-US" sz="2000" dirty="0">
                <a:cs typeface="Times New Roman" pitchFamily="18" charset="0"/>
              </a:rPr>
              <a:t>        </a:t>
            </a:r>
            <a:r>
              <a:rPr lang="en-US" sz="2000" dirty="0" err="1">
                <a:cs typeface="Times New Roman" pitchFamily="18" charset="0"/>
              </a:rPr>
              <a:t>Activar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sistemas</a:t>
            </a:r>
            <a:r>
              <a:rPr lang="en-US" sz="2000" dirty="0">
                <a:cs typeface="Times New Roman" pitchFamily="18" charset="0"/>
              </a:rPr>
              <a:t> (</a:t>
            </a:r>
            <a:r>
              <a:rPr lang="en-US" sz="2000" dirty="0">
                <a:solidFill>
                  <a:srgbClr val="990033"/>
                </a:solidFill>
                <a:cs typeface="Times New Roman" pitchFamily="18" charset="0"/>
              </a:rPr>
              <a:t>On-Off)</a:t>
            </a:r>
            <a:endParaRPr lang="es-ES" sz="2000" dirty="0">
              <a:solidFill>
                <a:srgbClr val="990033"/>
              </a:solidFill>
              <a:cs typeface="Times New Roman" pitchFamily="18" charset="0"/>
            </a:endParaRPr>
          </a:p>
          <a:p>
            <a:pPr marL="1371600" lvl="2" indent="-457200" eaLnBrk="0" hangingPunct="0">
              <a:tabLst>
                <a:tab pos="228600" algn="l"/>
              </a:tabLst>
            </a:pPr>
            <a:r>
              <a:rPr lang="es-MX" sz="2000" dirty="0">
                <a:latin typeface="Symbol" pitchFamily="18" charset="2"/>
                <a:cs typeface="Times New Roman" pitchFamily="18" charset="0"/>
              </a:rPr>
              <a:t>·</a:t>
            </a:r>
            <a:r>
              <a:rPr lang="es-MX" sz="2000" dirty="0">
                <a:cs typeface="Times New Roman" pitchFamily="18" charset="0"/>
              </a:rPr>
              <a:t>        Cambios paulatinos </a:t>
            </a:r>
            <a:r>
              <a:rPr lang="en-US" sz="2000" dirty="0">
                <a:solidFill>
                  <a:srgbClr val="990033"/>
                </a:solidFill>
                <a:cs typeface="Times New Roman" pitchFamily="18" charset="0"/>
              </a:rPr>
              <a:t>(stepping switches)</a:t>
            </a:r>
            <a:endParaRPr lang="es-ES" sz="2000" dirty="0">
              <a:cs typeface="Times New Roman" pitchFamily="18" charset="0"/>
            </a:endParaRPr>
          </a:p>
          <a:p>
            <a:pPr marL="1371600" lvl="2" indent="-457200" eaLnBrk="0" hangingPunct="0">
              <a:tabLst>
                <a:tab pos="228600" algn="l"/>
              </a:tabLst>
            </a:pPr>
            <a:r>
              <a:rPr lang="es-MX" sz="2000" dirty="0">
                <a:latin typeface="Symbol" pitchFamily="18" charset="2"/>
                <a:cs typeface="Times New Roman" pitchFamily="18" charset="0"/>
              </a:rPr>
              <a:t>·</a:t>
            </a:r>
            <a:r>
              <a:rPr lang="es-MX" sz="2000" dirty="0">
                <a:cs typeface="Times New Roman" pitchFamily="18" charset="0"/>
              </a:rPr>
              <a:t>        Comparar con set-</a:t>
            </a:r>
            <a:r>
              <a:rPr lang="es-MX" sz="2000" dirty="0" err="1">
                <a:cs typeface="Times New Roman" pitchFamily="18" charset="0"/>
              </a:rPr>
              <a:t>point</a:t>
            </a:r>
            <a:endParaRPr lang="es-ES" sz="2000" dirty="0">
              <a:cs typeface="Times New Roman" pitchFamily="18" charset="0"/>
            </a:endParaRPr>
          </a:p>
          <a:p>
            <a:pPr marL="228600" indent="-457200" eaLnBrk="0" hangingPunct="0">
              <a:tabLst>
                <a:tab pos="228600" algn="l"/>
              </a:tabLst>
            </a:pPr>
            <a:endParaRPr lang="es-ES" sz="2000" dirty="0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0" y="1989138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500174"/>
          <a:ext cx="8329642" cy="5000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285720" y="357166"/>
            <a:ext cx="1928826" cy="57150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rIns="0" bIns="0" anchor="b">
            <a:normAutofit fontScale="30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L" sz="3600" dirty="0"/>
              <a:t> </a:t>
            </a:r>
            <a:r>
              <a:rPr lang="es-CL" sz="3600" dirty="0">
                <a:solidFill>
                  <a:schemeClr val="tx1"/>
                </a:solidFill>
              </a:rPr>
              <a:t> </a:t>
            </a:r>
            <a:endParaRPr lang="es-CL" sz="36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s-CL" sz="4000" dirty="0" smtClean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s-ES" sz="6000" dirty="0" smtClean="0">
                <a:solidFill>
                  <a:schemeClr val="tx1"/>
                </a:solidFill>
              </a:rPr>
              <a:t>Agenda</a:t>
            </a:r>
            <a:endParaRPr lang="es-ES" sz="6000" dirty="0">
              <a:solidFill>
                <a:schemeClr val="tx1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71798-3971-4BA5-83B6-E9B6469932C1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990600" y="685800"/>
          <a:ext cx="6865938" cy="5634038"/>
        </p:xfrm>
        <a:graphic>
          <a:graphicData uri="http://schemas.openxmlformats.org/presentationml/2006/ole">
            <p:oleObj spid="_x0000_s3074" name="Fotografía de Photo Editor" r:id="rId3" imgW="6419048" imgH="5266667" progId="">
              <p:embed/>
            </p:oleObj>
          </a:graphicData>
        </a:graphic>
      </p:graphicFrame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219200" y="55626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200" b="1"/>
              <a:t>Nivel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43000" y="5105400"/>
            <a:ext cx="685800" cy="914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2971800" y="57912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343400" y="6019800"/>
            <a:ext cx="1676400" cy="228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343400" y="5638800"/>
            <a:ext cx="1676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3581400" y="5638800"/>
            <a:ext cx="381000" cy="3048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3581400" y="5638800"/>
            <a:ext cx="381000" cy="457200"/>
          </a:xfrm>
          <a:prstGeom prst="triangle">
            <a:avLst>
              <a:gd name="adj" fmla="val 50000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57200" y="381000"/>
            <a:ext cx="8382000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28528" bIns="0">
            <a:spAutoFit/>
          </a:bodyPr>
          <a:lstStyle/>
          <a:p>
            <a:pPr indent="-228600" algn="ctr">
              <a:tabLst>
                <a:tab pos="1355725" algn="l"/>
              </a:tabLst>
            </a:pPr>
            <a:r>
              <a:rPr lang="es-MX" sz="2000" b="1" u="sng" dirty="0" smtClean="0">
                <a:solidFill>
                  <a:srgbClr val="FF0000"/>
                </a:solidFill>
                <a:cs typeface="Times New Roman" pitchFamily="18" charset="0"/>
              </a:rPr>
              <a:t>ETAPAS </a:t>
            </a:r>
            <a:r>
              <a:rPr lang="es-MX" sz="2000" b="1" u="sng" dirty="0">
                <a:solidFill>
                  <a:srgbClr val="FF0000"/>
                </a:solidFill>
                <a:cs typeface="Times New Roman" pitchFamily="18" charset="0"/>
              </a:rPr>
              <a:t>EN EL PROCESO DE CONTROL</a:t>
            </a:r>
          </a:p>
          <a:p>
            <a:pPr indent="-228600" eaLnBrk="0" hangingPunct="0">
              <a:tabLst>
                <a:tab pos="1355725" algn="l"/>
              </a:tabLst>
            </a:pPr>
            <a:endParaRPr lang="es-MX" sz="2000" b="1" dirty="0" err="1" smtClean="0">
              <a:solidFill>
                <a:srgbClr val="FF0000"/>
              </a:solidFill>
              <a:cs typeface="Times New Roman" pitchFamily="18" charset="0"/>
            </a:endParaRPr>
          </a:p>
          <a:p>
            <a:pPr indent="-228600" eaLnBrk="0" hangingPunct="0">
              <a:tabLst>
                <a:tab pos="1355725" algn="l"/>
              </a:tabLst>
            </a:pPr>
            <a:r>
              <a:rPr lang="es-MX" sz="2000" b="1" dirty="0" smtClean="0">
                <a:solidFill>
                  <a:srgbClr val="FF0000"/>
                </a:solidFill>
                <a:cs typeface="Times New Roman" pitchFamily="18" charset="0"/>
              </a:rPr>
              <a:t>Adquisición </a:t>
            </a:r>
            <a:r>
              <a:rPr lang="es-MX" sz="2000" b="1" dirty="0">
                <a:solidFill>
                  <a:srgbClr val="FF0000"/>
                </a:solidFill>
                <a:cs typeface="Times New Roman" pitchFamily="18" charset="0"/>
              </a:rPr>
              <a:t>de la información</a:t>
            </a:r>
            <a:r>
              <a:rPr lang="es-MX" sz="2000" dirty="0">
                <a:cs typeface="Times New Roman" pitchFamily="18" charset="0"/>
              </a:rPr>
              <a:t> </a:t>
            </a:r>
            <a:endParaRPr lang="es-ES" sz="2000" dirty="0">
              <a:cs typeface="Times New Roman" pitchFamily="18" charset="0"/>
            </a:endParaRPr>
          </a:p>
          <a:p>
            <a:pPr indent="-228600" eaLnBrk="0" hangingPunct="0">
              <a:tabLst>
                <a:tab pos="1355725" algn="l"/>
              </a:tabLst>
            </a:pPr>
            <a:r>
              <a:rPr lang="es-MX" sz="2000" dirty="0">
                <a:cs typeface="Times New Roman" pitchFamily="18" charset="0"/>
              </a:rPr>
              <a:t> Visión rápida de las variables revisando si se encuentran dentro de los valores tolerados.</a:t>
            </a:r>
            <a:endParaRPr lang="es-ES" sz="2000" dirty="0">
              <a:cs typeface="Times New Roman" pitchFamily="18" charset="0"/>
            </a:endParaRPr>
          </a:p>
          <a:p>
            <a:pPr indent="-228600" eaLnBrk="0" hangingPunct="0">
              <a:tabLst>
                <a:tab pos="1355725" algn="l"/>
              </a:tabLst>
            </a:pPr>
            <a:r>
              <a:rPr lang="es-MX" sz="2000" dirty="0">
                <a:cs typeface="Times New Roman" pitchFamily="18" charset="0"/>
                <a:sym typeface="Symbol" pitchFamily="18" charset="2"/>
              </a:rPr>
              <a:t>	</a:t>
            </a:r>
            <a:r>
              <a:rPr lang="es-MX" sz="2000" dirty="0">
                <a:cs typeface="Times New Roman" pitchFamily="18" charset="0"/>
              </a:rPr>
              <a:t> De no ser así se </a:t>
            </a:r>
            <a:r>
              <a:rPr lang="es-MX" sz="2000" dirty="0" smtClean="0">
                <a:cs typeface="Times New Roman" pitchFamily="18" charset="0"/>
              </a:rPr>
              <a:t>presentan </a:t>
            </a:r>
            <a:r>
              <a:rPr lang="es-MX" sz="2000" dirty="0">
                <a:cs typeface="Times New Roman" pitchFamily="18" charset="0"/>
              </a:rPr>
              <a:t>mensajes de error</a:t>
            </a:r>
            <a:endParaRPr lang="es-ES" sz="2000" dirty="0">
              <a:cs typeface="Times New Roman" pitchFamily="18" charset="0"/>
              <a:sym typeface="Symbol" pitchFamily="18" charset="2"/>
            </a:endParaRPr>
          </a:p>
          <a:p>
            <a:pPr indent="-228600" eaLnBrk="0" hangingPunct="0">
              <a:tabLst>
                <a:tab pos="1355725" algn="l"/>
              </a:tabLst>
            </a:pPr>
            <a:r>
              <a:rPr lang="es-MX" sz="2000" dirty="0">
                <a:cs typeface="Times New Roman" pitchFamily="18" charset="0"/>
                <a:sym typeface="Symbol" pitchFamily="18" charset="2"/>
              </a:rPr>
              <a:t> </a:t>
            </a:r>
            <a:r>
              <a:rPr lang="es-ES" sz="2000" dirty="0">
                <a:cs typeface="Times New Roman" pitchFamily="18" charset="0"/>
                <a:sym typeface="Symbol" pitchFamily="18" charset="2"/>
              </a:rPr>
              <a:t>S</a:t>
            </a:r>
            <a:r>
              <a:rPr lang="es-MX" sz="2000" dirty="0" err="1">
                <a:cs typeface="Times New Roman" pitchFamily="18" charset="0"/>
                <a:sym typeface="Symbol" pitchFamily="18" charset="2"/>
              </a:rPr>
              <a:t>egunda</a:t>
            </a:r>
            <a:r>
              <a:rPr lang="es-MX" sz="2000" dirty="0">
                <a:cs typeface="Times New Roman" pitchFamily="18" charset="0"/>
                <a:sym typeface="Symbol" pitchFamily="18" charset="2"/>
              </a:rPr>
              <a:t> visión que permite almacenar la información</a:t>
            </a:r>
            <a:endParaRPr lang="es-ES" sz="2000" dirty="0">
              <a:cs typeface="Times New Roman" pitchFamily="18" charset="0"/>
              <a:sym typeface="Symbol" pitchFamily="18" charset="2"/>
            </a:endParaRPr>
          </a:p>
          <a:p>
            <a:pPr indent="-228600" eaLnBrk="0" hangingPunct="0">
              <a:tabLst>
                <a:tab pos="1355725" algn="l"/>
              </a:tabLst>
            </a:pPr>
            <a:r>
              <a:rPr lang="es-MX" sz="2000" dirty="0">
                <a:cs typeface="Times New Roman" pitchFamily="18" charset="0"/>
                <a:sym typeface="Symbol" pitchFamily="18" charset="2"/>
              </a:rPr>
              <a:t> </a:t>
            </a:r>
            <a:endParaRPr lang="es-MX" sz="2000" dirty="0" smtClean="0">
              <a:cs typeface="Times New Roman" pitchFamily="18" charset="0"/>
              <a:sym typeface="Symbol" pitchFamily="18" charset="2"/>
            </a:endParaRPr>
          </a:p>
          <a:p>
            <a:pPr indent="-228600" eaLnBrk="0" hangingPunct="0">
              <a:tabLst>
                <a:tab pos="1355725" algn="l"/>
              </a:tabLst>
            </a:pPr>
            <a:r>
              <a:rPr lang="es-MX" sz="2000" b="1" dirty="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Análisis </a:t>
            </a:r>
            <a:r>
              <a:rPr lang="es-MX" sz="2000" b="1" dirty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de la información</a:t>
            </a:r>
            <a:endParaRPr lang="es-ES" sz="2000" b="1" dirty="0">
              <a:solidFill>
                <a:srgbClr val="FF0000"/>
              </a:solidFill>
              <a:cs typeface="Times New Roman" pitchFamily="18" charset="0"/>
              <a:sym typeface="Symbol" pitchFamily="18" charset="2"/>
            </a:endParaRPr>
          </a:p>
          <a:p>
            <a:pPr indent="-228600" eaLnBrk="0" hangingPunct="0">
              <a:tabLst>
                <a:tab pos="1355725" algn="l"/>
              </a:tabLst>
            </a:pPr>
            <a:r>
              <a:rPr lang="es-MX" sz="2000" dirty="0">
                <a:cs typeface="Times New Roman" pitchFamily="18" charset="0"/>
                <a:sym typeface="Symbol" pitchFamily="18" charset="2"/>
              </a:rPr>
              <a:t>  Mediante ecuaciones matemáticas y agrupación de variables se analiza el estado de la fermentación.  </a:t>
            </a:r>
            <a:endParaRPr lang="es-ES" sz="2000" dirty="0">
              <a:cs typeface="Times New Roman" pitchFamily="18" charset="0"/>
              <a:sym typeface="Symbol" pitchFamily="18" charset="2"/>
            </a:endParaRPr>
          </a:p>
          <a:p>
            <a:pPr indent="-228600" eaLnBrk="0" hangingPunct="0">
              <a:tabLst>
                <a:tab pos="1355725" algn="l"/>
              </a:tabLst>
            </a:pPr>
            <a:r>
              <a:rPr lang="es-MX" sz="2000" dirty="0">
                <a:cs typeface="Times New Roman" pitchFamily="18" charset="0"/>
                <a:sym typeface="Symbol" pitchFamily="18" charset="2"/>
              </a:rPr>
              <a:t>	</a:t>
            </a:r>
            <a:r>
              <a:rPr lang="es-MX" sz="2000" dirty="0">
                <a:cs typeface="Times New Roman" pitchFamily="18" charset="0"/>
              </a:rPr>
              <a:t> Se entrega</a:t>
            </a:r>
            <a:r>
              <a:rPr lang="es-MX" sz="2000" dirty="0">
                <a:cs typeface="Times New Roman" pitchFamily="18" charset="0"/>
                <a:sym typeface="Symbol" pitchFamily="18" charset="2"/>
              </a:rPr>
              <a:t>  este  estado   con información en pantalla, se almacena, se imprime, etc.</a:t>
            </a:r>
            <a:endParaRPr lang="es-ES" sz="2000" dirty="0">
              <a:cs typeface="Times New Roman" pitchFamily="18" charset="0"/>
              <a:sym typeface="Symbol" pitchFamily="18" charset="2"/>
            </a:endParaRPr>
          </a:p>
          <a:p>
            <a:pPr indent="-228600" eaLnBrk="0" hangingPunct="0">
              <a:tabLst>
                <a:tab pos="1355725" algn="l"/>
              </a:tabLst>
            </a:pPr>
            <a:r>
              <a:rPr lang="es-MX" sz="2000" dirty="0">
                <a:cs typeface="Times New Roman" pitchFamily="18" charset="0"/>
                <a:sym typeface="Symbol" pitchFamily="18" charset="2"/>
              </a:rPr>
              <a:t> </a:t>
            </a:r>
            <a:endParaRPr lang="es-ES" sz="2000" dirty="0">
              <a:cs typeface="Times New Roman" pitchFamily="18" charset="0"/>
              <a:sym typeface="Symbol" pitchFamily="18" charset="2"/>
            </a:endParaRPr>
          </a:p>
          <a:p>
            <a:pPr indent="-228600" eaLnBrk="0" hangingPunct="0">
              <a:tabLst>
                <a:tab pos="1355725" algn="l"/>
              </a:tabLst>
            </a:pPr>
            <a:endParaRPr lang="es-ES" sz="2000" dirty="0"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09600" y="304800"/>
            <a:ext cx="8001000" cy="484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MX" sz="2000" b="1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Control del Proceso</a:t>
            </a:r>
            <a:endParaRPr lang="es-ES" sz="2000" b="1">
              <a:solidFill>
                <a:srgbClr val="FF0000"/>
              </a:solidFill>
              <a:cs typeface="Times New Roman" pitchFamily="18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s-MX" sz="2000">
                <a:cs typeface="Times New Roman" pitchFamily="18" charset="0"/>
                <a:sym typeface="Symbol" pitchFamily="18" charset="2"/>
              </a:rPr>
              <a:t>	Dependiendo del estado de la fermentación y de los criterios establecidos en los programas de optimización de la fermentación se llevan a cabo acciones de control, tales como:</a:t>
            </a:r>
            <a:endParaRPr lang="es-ES" sz="2000">
              <a:cs typeface="Times New Roman" pitchFamily="18" charset="0"/>
              <a:sym typeface="Symbol" pitchFamily="18" charset="2"/>
            </a:endParaRPr>
          </a:p>
          <a:p>
            <a:pPr lvl="1"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s-MX" sz="2000">
                <a:cs typeface="Times New Roman" pitchFamily="18" charset="0"/>
                <a:sym typeface="Symbol" pitchFamily="18" charset="2"/>
              </a:rPr>
              <a:t> Cerrar o abrir válvulas ( en forma completa o parcial)</a:t>
            </a:r>
            <a:endParaRPr lang="es-ES" sz="2000">
              <a:cs typeface="Times New Roman" pitchFamily="18" charset="0"/>
              <a:sym typeface="Symbol" pitchFamily="18" charset="2"/>
            </a:endParaRPr>
          </a:p>
          <a:p>
            <a:pPr lvl="1"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s-MX" sz="2000">
                <a:cs typeface="Times New Roman" pitchFamily="18" charset="0"/>
                <a:sym typeface="Symbol" pitchFamily="18" charset="2"/>
              </a:rPr>
              <a:t> Activar bombas</a:t>
            </a:r>
            <a:endParaRPr lang="es-ES" sz="2000">
              <a:cs typeface="Times New Roman" pitchFamily="18" charset="0"/>
              <a:sym typeface="Symbol" pitchFamily="18" charset="2"/>
            </a:endParaRPr>
          </a:p>
          <a:p>
            <a:pPr lvl="1"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s-MX" sz="2000">
                <a:cs typeface="Times New Roman" pitchFamily="18" charset="0"/>
                <a:sym typeface="Symbol" pitchFamily="18" charset="2"/>
              </a:rPr>
              <a:t> Activar alarmas</a:t>
            </a:r>
            <a:endParaRPr lang="es-ES" sz="2000">
              <a:cs typeface="Times New Roman" pitchFamily="18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s-MX" sz="2000">
                <a:cs typeface="Times New Roman" pitchFamily="18" charset="0"/>
                <a:sym typeface="Symbol" pitchFamily="18" charset="2"/>
              </a:rPr>
              <a:t> </a:t>
            </a:r>
            <a:endParaRPr lang="es-ES" sz="2000">
              <a:cs typeface="Times New Roman" pitchFamily="18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s-MX" sz="2000" b="1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Los criterios de optimización pueden ser:  </a:t>
            </a:r>
          </a:p>
          <a:p>
            <a:pPr lvl="1" eaLnBrk="0" hangingPunct="0">
              <a:spcBef>
                <a:spcPct val="50000"/>
              </a:spcBef>
              <a:buFontTx/>
              <a:buChar char="•"/>
            </a:pPr>
            <a:r>
              <a:rPr lang="es-MX" sz="2000">
                <a:cs typeface="Times New Roman" pitchFamily="18" charset="0"/>
                <a:sym typeface="Symbol" pitchFamily="18" charset="2"/>
              </a:rPr>
              <a:t>Alta concentración de producto</a:t>
            </a:r>
          </a:p>
          <a:p>
            <a:pPr lvl="1" eaLnBrk="0" hangingPunct="0">
              <a:spcBef>
                <a:spcPct val="50000"/>
              </a:spcBef>
              <a:buFontTx/>
              <a:buChar char="•"/>
            </a:pPr>
            <a:r>
              <a:rPr lang="es-MX" sz="2000">
                <a:cs typeface="Times New Roman" pitchFamily="18" charset="0"/>
                <a:sym typeface="Symbol" pitchFamily="18" charset="2"/>
              </a:rPr>
              <a:t>Alta productividad de Biomasa</a:t>
            </a:r>
          </a:p>
          <a:p>
            <a:pPr lvl="1" eaLnBrk="0" hangingPunct="0">
              <a:spcBef>
                <a:spcPct val="50000"/>
              </a:spcBef>
              <a:buFontTx/>
              <a:buChar char="•"/>
            </a:pPr>
            <a:r>
              <a:rPr lang="es-MX" sz="2000">
                <a:cs typeface="Times New Roman" pitchFamily="18" charset="0"/>
                <a:sym typeface="Symbol" pitchFamily="18" charset="2"/>
              </a:rPr>
              <a:t>Mínimos costos globales del proceso</a:t>
            </a:r>
            <a:r>
              <a:rPr lang="es-ES" sz="2000"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09600" y="2286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000">
                <a:cs typeface="Times New Roman" pitchFamily="18" charset="0"/>
              </a:rPr>
              <a:t>Ejemplo:</a:t>
            </a:r>
            <a:endParaRPr lang="es-ES" sz="2000">
              <a:cs typeface="Times New Roman" pitchFamily="18" charset="0"/>
            </a:endParaRPr>
          </a:p>
          <a:p>
            <a:pPr eaLnBrk="0" hangingPunct="0"/>
            <a:r>
              <a:rPr lang="es-MX" sz="2000" b="1" u="sng">
                <a:solidFill>
                  <a:srgbClr val="FF0000"/>
                </a:solidFill>
                <a:cs typeface="Times New Roman" pitchFamily="18" charset="0"/>
              </a:rPr>
              <a:t>Control mediante la optimización k </a:t>
            </a:r>
            <a:r>
              <a:rPr lang="es-MX" sz="2000" b="1" u="sng" baseline="-30000">
                <a:solidFill>
                  <a:srgbClr val="FF0000"/>
                </a:solidFill>
                <a:cs typeface="Times New Roman" pitchFamily="18" charset="0"/>
              </a:rPr>
              <a:t>L</a:t>
            </a:r>
            <a:r>
              <a:rPr lang="es-MX" sz="2000" b="1" u="sng">
                <a:solidFill>
                  <a:srgbClr val="FF0000"/>
                </a:solidFill>
                <a:cs typeface="Times New Roman" pitchFamily="18" charset="0"/>
              </a:rPr>
              <a:t>a</a:t>
            </a:r>
            <a:r>
              <a:rPr lang="es-MX" sz="2000" baseline="-25000">
                <a:cs typeface="Times New Roman" pitchFamily="18" charset="0"/>
              </a:rPr>
              <a:t> </a:t>
            </a:r>
            <a:r>
              <a:rPr lang="es-MX" sz="2000">
                <a:cs typeface="Times New Roman" pitchFamily="18" charset="0"/>
              </a:rPr>
              <a:t> </a:t>
            </a:r>
            <a:endParaRPr lang="es-ES" sz="2000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685800" y="1219200"/>
            <a:ext cx="7924800" cy="176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28528" bIns="0">
            <a:spAutoFit/>
          </a:bodyPr>
          <a:lstStyle/>
          <a:p>
            <a:pPr indent="-228600">
              <a:tabLst>
                <a:tab pos="228600" algn="l"/>
              </a:tabLst>
            </a:pPr>
            <a:r>
              <a:rPr lang="es-MX" sz="2000" b="1" dirty="0" smtClean="0">
                <a:solidFill>
                  <a:srgbClr val="FF0000"/>
                </a:solidFill>
                <a:cs typeface="Times New Roman" pitchFamily="18" charset="0"/>
              </a:rPr>
              <a:t>Elementos</a:t>
            </a:r>
            <a:endParaRPr lang="es-MX" sz="2000" b="1" dirty="0">
              <a:solidFill>
                <a:srgbClr val="FF0000"/>
              </a:solidFill>
              <a:cs typeface="Times New Roman" pitchFamily="18" charset="0"/>
            </a:endParaRPr>
          </a:p>
          <a:p>
            <a:pPr indent="-228600" eaLnBrk="0" hangingPunct="0">
              <a:tabLst>
                <a:tab pos="228600" algn="l"/>
              </a:tabLst>
            </a:pPr>
            <a:r>
              <a:rPr lang="es-MX" sz="2000" dirty="0">
                <a:latin typeface="Symbol" pitchFamily="18" charset="2"/>
                <a:cs typeface="Times New Roman" pitchFamily="18" charset="0"/>
              </a:rPr>
              <a:t>·</a:t>
            </a:r>
            <a:r>
              <a:rPr lang="es-MX" sz="2000" dirty="0">
                <a:cs typeface="Times New Roman" pitchFamily="18" charset="0"/>
              </a:rPr>
              <a:t>      Controladores servo</a:t>
            </a:r>
            <a:endParaRPr lang="es-ES" sz="2000" dirty="0">
              <a:cs typeface="Times New Roman" pitchFamily="18" charset="0"/>
            </a:endParaRPr>
          </a:p>
          <a:p>
            <a:pPr indent="-228600" eaLnBrk="0" hangingPunct="0">
              <a:tabLst>
                <a:tab pos="228600" algn="l"/>
              </a:tabLst>
            </a:pPr>
            <a:r>
              <a:rPr lang="es-MX" sz="2000" dirty="0">
                <a:cs typeface="Times New Roman" pitchFamily="18" charset="0"/>
              </a:rPr>
              <a:t>		</a:t>
            </a:r>
            <a:r>
              <a:rPr lang="es-MX" sz="1800" dirty="0">
                <a:cs typeface="Times New Roman" pitchFamily="18" charset="0"/>
              </a:rPr>
              <a:t>Variación en forma paulatina</a:t>
            </a:r>
            <a:endParaRPr lang="es-ES" sz="1800" dirty="0">
              <a:cs typeface="Times New Roman" pitchFamily="18" charset="0"/>
            </a:endParaRPr>
          </a:p>
          <a:p>
            <a:pPr indent="-228600" eaLnBrk="0" hangingPunct="0">
              <a:tabLst>
                <a:tab pos="228600" algn="l"/>
              </a:tabLst>
            </a:pPr>
            <a:r>
              <a:rPr lang="es-MX" sz="2000" dirty="0">
                <a:latin typeface="Symbol" pitchFamily="18" charset="2"/>
                <a:cs typeface="Times New Roman" pitchFamily="18" charset="0"/>
              </a:rPr>
              <a:t>·</a:t>
            </a:r>
            <a:r>
              <a:rPr lang="es-MX" sz="2000" dirty="0">
                <a:cs typeface="Times New Roman" pitchFamily="18" charset="0"/>
              </a:rPr>
              <a:t>      Convertidores </a:t>
            </a:r>
            <a:r>
              <a:rPr lang="es-MX" sz="2000" dirty="0" err="1">
                <a:cs typeface="Times New Roman" pitchFamily="18" charset="0"/>
              </a:rPr>
              <a:t>Multiplexer</a:t>
            </a:r>
            <a:endParaRPr lang="es-ES" sz="2000" dirty="0">
              <a:cs typeface="Times New Roman" pitchFamily="18" charset="0"/>
            </a:endParaRPr>
          </a:p>
          <a:p>
            <a:pPr indent="-228600" eaLnBrk="0" hangingPunct="0">
              <a:tabLst>
                <a:tab pos="228600" algn="l"/>
              </a:tabLst>
            </a:pPr>
            <a:r>
              <a:rPr lang="es-ES" sz="2000" dirty="0">
                <a:cs typeface="Times New Roman" pitchFamily="18" charset="0"/>
              </a:rPr>
              <a:t>		</a:t>
            </a:r>
            <a:r>
              <a:rPr lang="es-ES" sz="1800" dirty="0">
                <a:cs typeface="Times New Roman" pitchFamily="18" charset="0"/>
              </a:rPr>
              <a:t>Recibe señales de múltiples sensores y es capaz de convertirlas.</a:t>
            </a:r>
          </a:p>
          <a:p>
            <a:pPr indent="-228600" eaLnBrk="0" hangingPunct="0">
              <a:tabLst>
                <a:tab pos="228600" algn="l"/>
              </a:tabLst>
            </a:pPr>
            <a:r>
              <a:rPr lang="es-MX" sz="1200" dirty="0">
                <a:cs typeface="Times New Roman" pitchFamily="18" charset="0"/>
              </a:rPr>
              <a:t> </a:t>
            </a:r>
            <a:endParaRPr lang="es-ES" dirty="0"/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0" y="5780088"/>
            <a:ext cx="9144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200">
                <a:cs typeface="Times New Roman" pitchFamily="18" charset="0"/>
              </a:rPr>
              <a:t> </a:t>
            </a:r>
            <a:endParaRPr lang="es-ES" sz="1000">
              <a:cs typeface="Times New Roman" pitchFamily="18" charset="0"/>
            </a:endParaRPr>
          </a:p>
          <a:p>
            <a:pPr eaLnBrk="0" hangingPunct="0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609600" y="2286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000">
                <a:cs typeface="Times New Roman" pitchFamily="18" charset="0"/>
              </a:rPr>
              <a:t>Ejemplo:</a:t>
            </a:r>
            <a:endParaRPr lang="es-ES" sz="2000">
              <a:cs typeface="Times New Roman" pitchFamily="18" charset="0"/>
            </a:endParaRPr>
          </a:p>
          <a:p>
            <a:pPr eaLnBrk="0" hangingPunct="0"/>
            <a:r>
              <a:rPr lang="es-MX" sz="2000" b="1" u="sng">
                <a:solidFill>
                  <a:srgbClr val="FF0000"/>
                </a:solidFill>
                <a:cs typeface="Times New Roman" pitchFamily="18" charset="0"/>
              </a:rPr>
              <a:t>Control mediante la optimización k </a:t>
            </a:r>
            <a:r>
              <a:rPr lang="es-MX" sz="2000" b="1" u="sng" baseline="-30000">
                <a:solidFill>
                  <a:srgbClr val="FF0000"/>
                </a:solidFill>
                <a:cs typeface="Times New Roman" pitchFamily="18" charset="0"/>
              </a:rPr>
              <a:t>L</a:t>
            </a:r>
            <a:r>
              <a:rPr lang="es-MX" sz="2000" b="1" u="sng">
                <a:solidFill>
                  <a:srgbClr val="FF0000"/>
                </a:solidFill>
                <a:cs typeface="Times New Roman" pitchFamily="18" charset="0"/>
              </a:rPr>
              <a:t>a</a:t>
            </a:r>
            <a:r>
              <a:rPr lang="es-MX" sz="2000" baseline="-25000">
                <a:cs typeface="Times New Roman" pitchFamily="18" charset="0"/>
              </a:rPr>
              <a:t> </a:t>
            </a:r>
            <a:r>
              <a:rPr lang="es-MX" sz="2000">
                <a:cs typeface="Times New Roman" pitchFamily="18" charset="0"/>
              </a:rPr>
              <a:t> </a:t>
            </a:r>
            <a:endParaRPr lang="es-ES" sz="2000"/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0" y="1341438"/>
            <a:ext cx="9144000" cy="339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28528" bIns="0">
            <a:spAutoFit/>
          </a:bodyPr>
          <a:lstStyle/>
          <a:p>
            <a:pPr indent="449263"/>
            <a:r>
              <a:rPr lang="es-MX" sz="2000" b="1" u="sng">
                <a:solidFill>
                  <a:srgbClr val="FF0000"/>
                </a:solidFill>
                <a:cs typeface="Times New Roman" pitchFamily="18" charset="0"/>
              </a:rPr>
              <a:t>En el sistema se está registrando</a:t>
            </a:r>
          </a:p>
          <a:p>
            <a:pPr indent="449263" eaLnBrk="0" hangingPunct="0"/>
            <a:r>
              <a:rPr lang="es-MX" sz="2000">
                <a:cs typeface="Times New Roman" pitchFamily="18" charset="0"/>
              </a:rPr>
              <a:t> </a:t>
            </a:r>
            <a:endParaRPr lang="es-ES" sz="2000">
              <a:cs typeface="Times New Roman" pitchFamily="18" charset="0"/>
            </a:endParaRPr>
          </a:p>
          <a:p>
            <a:pPr lvl="1" eaLnBrk="0" hangingPunct="0">
              <a:buFontTx/>
              <a:buAutoNum type="arabicPeriod"/>
            </a:pPr>
            <a:r>
              <a:rPr lang="es-MX" sz="2000"/>
              <a:t>Demanda de oxígeno (D.O. electrodo)</a:t>
            </a:r>
            <a:endParaRPr lang="es-ES" sz="2000"/>
          </a:p>
          <a:p>
            <a:pPr lvl="1" eaLnBrk="0" hangingPunct="0">
              <a:buFontTx/>
              <a:buAutoNum type="arabicPeriod"/>
            </a:pPr>
            <a:r>
              <a:rPr lang="es-MX" sz="2000"/>
              <a:t>Analizando el O</a:t>
            </a:r>
            <a:r>
              <a:rPr lang="es-MX" sz="2000" baseline="-30000"/>
              <a:t>2</a:t>
            </a:r>
            <a:r>
              <a:rPr lang="es-MX" sz="2000" baseline="-25000"/>
              <a:t> </a:t>
            </a:r>
            <a:r>
              <a:rPr lang="es-MX" sz="2000"/>
              <a:t>a la salida			</a:t>
            </a:r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Análisis (ConsumoO</a:t>
            </a:r>
            <a:r>
              <a:rPr lang="es-MX" sz="2000" baseline="-30000">
                <a:solidFill>
                  <a:schemeClr val="accent2"/>
                </a:solidFill>
                <a:cs typeface="Times New Roman" pitchFamily="18" charset="0"/>
              </a:rPr>
              <a:t>2</a:t>
            </a:r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)</a:t>
            </a:r>
            <a:endParaRPr lang="es-ES" sz="2000">
              <a:solidFill>
                <a:schemeClr val="accent2"/>
              </a:solidFill>
              <a:cs typeface="Times New Roman" pitchFamily="18" charset="0"/>
            </a:endParaRPr>
          </a:p>
          <a:p>
            <a:pPr lvl="1" eaLnBrk="0" hangingPunct="0"/>
            <a:r>
              <a:rPr lang="es-MX" sz="2000">
                <a:cs typeface="Times New Roman" pitchFamily="18" charset="0"/>
              </a:rPr>
              <a:t>3.Flujo de aire a la entrada     </a:t>
            </a:r>
            <a:endParaRPr lang="es-ES" sz="2000">
              <a:cs typeface="Times New Roman" pitchFamily="18" charset="0"/>
            </a:endParaRPr>
          </a:p>
          <a:p>
            <a:pPr indent="449263" eaLnBrk="0" hangingPunct="0"/>
            <a:r>
              <a:rPr lang="es-MX" sz="2000">
                <a:cs typeface="Times New Roman" pitchFamily="18" charset="0"/>
              </a:rPr>
              <a:t> </a:t>
            </a:r>
          </a:p>
          <a:p>
            <a:pPr indent="449263" eaLnBrk="0" hangingPunct="0"/>
            <a:r>
              <a:rPr lang="es-ES" sz="2000" b="1" u="sng">
                <a:solidFill>
                  <a:srgbClr val="FF0000"/>
                </a:solidFill>
              </a:rPr>
              <a:t>S</a:t>
            </a:r>
            <a:r>
              <a:rPr lang="es-MX" sz="2000" b="1" u="sng">
                <a:solidFill>
                  <a:srgbClr val="FF0000"/>
                </a:solidFill>
                <a:cs typeface="Times New Roman" pitchFamily="18" charset="0"/>
              </a:rPr>
              <a:t>e controla:</a:t>
            </a:r>
            <a:endParaRPr lang="es-ES" sz="2000" b="1" u="sng">
              <a:solidFill>
                <a:srgbClr val="FF0000"/>
              </a:solidFill>
              <a:cs typeface="Times New Roman" pitchFamily="18" charset="0"/>
            </a:endParaRPr>
          </a:p>
          <a:p>
            <a:pPr lvl="1" eaLnBrk="0" hangingPunct="0">
              <a:buFontTx/>
              <a:buAutoNum type="arabicPeriod" startAt="4"/>
            </a:pPr>
            <a:r>
              <a:rPr lang="es-MX" sz="2000"/>
              <a:t>Velocidad de agitación  (</a:t>
            </a:r>
            <a:r>
              <a:rPr lang="es-MX" sz="1800"/>
              <a:t>servo</a:t>
            </a:r>
            <a:r>
              <a:rPr lang="es-MX" sz="2000"/>
              <a:t>)  	</a:t>
            </a:r>
            <a:endParaRPr lang="es-ES" sz="2000"/>
          </a:p>
          <a:p>
            <a:pPr indent="449263" eaLnBrk="0" hangingPunct="0"/>
            <a:r>
              <a:rPr lang="es-MX" sz="2000">
                <a:cs typeface="Times New Roman" pitchFamily="18" charset="0"/>
              </a:rPr>
              <a:t>5. Flujos de aire   (</a:t>
            </a:r>
            <a:r>
              <a:rPr lang="es-MX" sz="1800">
                <a:cs typeface="Times New Roman" pitchFamily="18" charset="0"/>
              </a:rPr>
              <a:t>servo</a:t>
            </a:r>
            <a:r>
              <a:rPr lang="es-MX" sz="2000">
                <a:cs typeface="Times New Roman" pitchFamily="18" charset="0"/>
              </a:rPr>
              <a:t>)		 </a:t>
            </a:r>
          </a:p>
          <a:p>
            <a:pPr lvl="4" eaLnBrk="0" hangingPunct="0"/>
            <a:r>
              <a:rPr lang="es-MX" sz="2000"/>
              <a:t>	</a:t>
            </a:r>
          </a:p>
          <a:p>
            <a:pPr lvl="4" eaLnBrk="0" hangingPunct="0"/>
            <a:r>
              <a:rPr lang="es-MX" sz="2000"/>
              <a:t>	</a:t>
            </a:r>
            <a:r>
              <a:rPr lang="es-MX" sz="2000">
                <a:solidFill>
                  <a:srgbClr val="FF0000"/>
                </a:solidFill>
              </a:rPr>
              <a:t>Para mantener </a:t>
            </a:r>
            <a:r>
              <a:rPr lang="es-MX" sz="2000">
                <a:solidFill>
                  <a:srgbClr val="FF0000"/>
                </a:solidFill>
                <a:cs typeface="Times New Roman" pitchFamily="18" charset="0"/>
              </a:rPr>
              <a:t>k </a:t>
            </a:r>
            <a:r>
              <a:rPr lang="es-MX" sz="2000" baseline="-30000">
                <a:solidFill>
                  <a:srgbClr val="FF0000"/>
                </a:solidFill>
                <a:cs typeface="Times New Roman" pitchFamily="18" charset="0"/>
              </a:rPr>
              <a:t>L</a:t>
            </a:r>
            <a:r>
              <a:rPr lang="es-MX" sz="2000">
                <a:solidFill>
                  <a:srgbClr val="FF0000"/>
                </a:solidFill>
                <a:cs typeface="Times New Roman" pitchFamily="18" charset="0"/>
              </a:rPr>
              <a:t>a</a:t>
            </a:r>
            <a:r>
              <a:rPr lang="es-MX" sz="2000">
                <a:solidFill>
                  <a:srgbClr val="FF0000"/>
                </a:solidFill>
              </a:rPr>
              <a:t> dentro de los valores</a:t>
            </a:r>
            <a:r>
              <a:rPr lang="es-MX" sz="200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s-MX" sz="200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adecuados</a:t>
            </a:r>
            <a:r>
              <a:rPr lang="es-ES" sz="2000">
                <a:sym typeface="Symbol" pitchFamily="18" charset="2"/>
              </a:rPr>
              <a:t> </a:t>
            </a:r>
          </a:p>
        </p:txBody>
      </p:sp>
      <p:sp>
        <p:nvSpPr>
          <p:cNvPr id="21508" name="Rectangle 8"/>
          <p:cNvSpPr>
            <a:spLocks noChangeArrowheads="1"/>
          </p:cNvSpPr>
          <p:nvPr/>
        </p:nvSpPr>
        <p:spPr bwMode="auto">
          <a:xfrm>
            <a:off x="0" y="5780088"/>
            <a:ext cx="9144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200">
                <a:cs typeface="Times New Roman" pitchFamily="18" charset="0"/>
              </a:rPr>
              <a:t> </a:t>
            </a:r>
            <a:endParaRPr lang="es-ES" sz="1000">
              <a:cs typeface="Times New Roman" pitchFamily="18" charset="0"/>
            </a:endParaRPr>
          </a:p>
          <a:p>
            <a:pPr eaLnBrk="0" hangingPunct="0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2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533400" y="750888"/>
          <a:ext cx="8153400" cy="5407025"/>
        </p:xfrm>
        <a:graphic>
          <a:graphicData uri="http://schemas.openxmlformats.org/presentationml/2006/ole">
            <p:oleObj spid="_x0000_s4098" name="Fotografía de Photo Editor" r:id="rId3" imgW="4439270" imgH="2943636" progId="">
              <p:embed/>
            </p:oleObj>
          </a:graphicData>
        </a:graphic>
      </p:graphicFrame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257800" y="4724400"/>
            <a:ext cx="3048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791200" y="1676400"/>
            <a:ext cx="3048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486400" y="3810000"/>
            <a:ext cx="3048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181600" y="685800"/>
            <a:ext cx="3048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410200" y="2819400"/>
            <a:ext cx="3048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124200" y="5715000"/>
            <a:ext cx="4038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/>
              <a:t>Zona de Adquisición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943600" y="762000"/>
            <a:ext cx="28194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/>
              <a:t>Zona de Control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762000" y="4343400"/>
            <a:ext cx="838200" cy="1581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 b="1"/>
              <a:t>Análogo</a:t>
            </a:r>
          </a:p>
          <a:p>
            <a:pPr algn="ctr">
              <a:spcBef>
                <a:spcPct val="50000"/>
              </a:spcBef>
            </a:pPr>
            <a:endParaRPr lang="es-ES" sz="1400" b="1"/>
          </a:p>
          <a:p>
            <a:pPr algn="ctr">
              <a:spcBef>
                <a:spcPct val="50000"/>
              </a:spcBef>
            </a:pPr>
            <a:endParaRPr lang="es-ES" sz="1400" b="1"/>
          </a:p>
          <a:p>
            <a:pPr algn="ctr">
              <a:spcBef>
                <a:spcPct val="50000"/>
              </a:spcBef>
            </a:pPr>
            <a:endParaRPr lang="es-ES" sz="1400" b="1"/>
          </a:p>
          <a:p>
            <a:pPr algn="ctr">
              <a:spcBef>
                <a:spcPct val="50000"/>
              </a:spcBef>
            </a:pPr>
            <a:r>
              <a:rPr lang="es-ES" sz="1400" b="1"/>
              <a:t>Digital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648200" y="1752600"/>
            <a:ext cx="1295400" cy="3962400"/>
            <a:chOff x="2928" y="1104"/>
            <a:chExt cx="816" cy="2496"/>
          </a:xfrm>
        </p:grpSpPr>
        <p:sp>
          <p:nvSpPr>
            <p:cNvPr id="4111" name="Oval 11"/>
            <p:cNvSpPr>
              <a:spLocks noChangeArrowheads="1"/>
            </p:cNvSpPr>
            <p:nvPr/>
          </p:nvSpPr>
          <p:spPr bwMode="auto">
            <a:xfrm>
              <a:off x="2928" y="3024"/>
              <a:ext cx="816" cy="576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112" name="Oval 12"/>
            <p:cNvSpPr>
              <a:spLocks noChangeArrowheads="1"/>
            </p:cNvSpPr>
            <p:nvPr/>
          </p:nvSpPr>
          <p:spPr bwMode="auto">
            <a:xfrm>
              <a:off x="2928" y="1104"/>
              <a:ext cx="816" cy="576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113" name="Oval 13"/>
            <p:cNvSpPr>
              <a:spLocks noChangeArrowheads="1"/>
            </p:cNvSpPr>
            <p:nvPr/>
          </p:nvSpPr>
          <p:spPr bwMode="auto">
            <a:xfrm>
              <a:off x="2928" y="2400"/>
              <a:ext cx="816" cy="576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4648200" y="762000"/>
            <a:ext cx="1219200" cy="2971800"/>
            <a:chOff x="2928" y="480"/>
            <a:chExt cx="768" cy="1872"/>
          </a:xfrm>
        </p:grpSpPr>
        <p:sp>
          <p:nvSpPr>
            <p:cNvPr id="4109" name="Oval 15"/>
            <p:cNvSpPr>
              <a:spLocks noChangeArrowheads="1"/>
            </p:cNvSpPr>
            <p:nvPr/>
          </p:nvSpPr>
          <p:spPr bwMode="auto">
            <a:xfrm>
              <a:off x="2928" y="480"/>
              <a:ext cx="768" cy="576"/>
            </a:xfrm>
            <a:prstGeom prst="ellipse">
              <a:avLst/>
            </a:prstGeom>
            <a:noFill/>
            <a:ln w="38100">
              <a:solidFill>
                <a:srgbClr val="3366FF"/>
              </a:solidFill>
              <a:prstDash val="dashDot"/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110" name="Oval 16"/>
            <p:cNvSpPr>
              <a:spLocks noChangeArrowheads="1"/>
            </p:cNvSpPr>
            <p:nvPr/>
          </p:nvSpPr>
          <p:spPr bwMode="auto">
            <a:xfrm>
              <a:off x="2928" y="1776"/>
              <a:ext cx="768" cy="576"/>
            </a:xfrm>
            <a:prstGeom prst="ellipse">
              <a:avLst/>
            </a:prstGeom>
            <a:noFill/>
            <a:ln w="38100">
              <a:solidFill>
                <a:srgbClr val="3366FF"/>
              </a:solidFill>
              <a:prstDash val="dashDot"/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175" y="47942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28528" bIns="0">
            <a:spAutoFit/>
          </a:bodyPr>
          <a:lstStyle/>
          <a:p>
            <a:pPr algn="ctr"/>
            <a:r>
              <a:rPr lang="es-MX" sz="2000" b="1" u="sng" dirty="0" smtClean="0">
                <a:solidFill>
                  <a:srgbClr val="FF0000"/>
                </a:solidFill>
                <a:cs typeface="Times New Roman" pitchFamily="18" charset="0"/>
              </a:rPr>
              <a:t>METODOS </a:t>
            </a:r>
            <a:r>
              <a:rPr lang="es-MX" sz="2000" b="1" u="sng" dirty="0">
                <a:solidFill>
                  <a:srgbClr val="FF0000"/>
                </a:solidFill>
                <a:cs typeface="Times New Roman" pitchFamily="18" charset="0"/>
              </a:rPr>
              <a:t>DE CONTROL</a:t>
            </a:r>
          </a:p>
          <a:p>
            <a:pPr algn="ctr" eaLnBrk="0" hangingPunct="0"/>
            <a:r>
              <a:rPr lang="es-MX" sz="2000" dirty="0">
                <a:cs typeface="Times New Roman" pitchFamily="18" charset="0"/>
              </a:rPr>
              <a:t> </a:t>
            </a:r>
            <a:endParaRPr lang="es-ES" sz="2000" dirty="0">
              <a:cs typeface="Times New Roman" pitchFamily="18" charset="0"/>
            </a:endParaRPr>
          </a:p>
          <a:p>
            <a:pPr eaLnBrk="0" hangingPunct="0"/>
            <a:r>
              <a:rPr lang="es-MX" sz="2000" dirty="0">
                <a:cs typeface="Times New Roman" pitchFamily="18" charset="0"/>
              </a:rPr>
              <a:t> </a:t>
            </a:r>
            <a:r>
              <a:rPr lang="es-MX" sz="2000" dirty="0" smtClean="0">
                <a:cs typeface="Times New Roman" pitchFamily="18" charset="0"/>
              </a:rPr>
              <a:t>  Se </a:t>
            </a:r>
            <a:r>
              <a:rPr lang="es-MX" sz="2000" dirty="0">
                <a:cs typeface="Times New Roman" pitchFamily="18" charset="0"/>
              </a:rPr>
              <a:t>puede llevar a </a:t>
            </a:r>
            <a:r>
              <a:rPr lang="es-MX" sz="2000" dirty="0" smtClean="0">
                <a:cs typeface="Times New Roman" pitchFamily="18" charset="0"/>
              </a:rPr>
              <a:t>cabo por diferentes </a:t>
            </a:r>
            <a:r>
              <a:rPr lang="es-MX" sz="2000" dirty="0" err="1" smtClean="0">
                <a:cs typeface="Times New Roman" pitchFamily="18" charset="0"/>
              </a:rPr>
              <a:t>metodos</a:t>
            </a:r>
            <a:r>
              <a:rPr lang="es-MX" sz="2000" dirty="0" smtClean="0">
                <a:cs typeface="Times New Roman" pitchFamily="18" charset="0"/>
              </a:rPr>
              <a:t>:</a:t>
            </a:r>
            <a:endParaRPr lang="es-ES" sz="2000" dirty="0">
              <a:cs typeface="Times New Roman" pitchFamily="18" charset="0"/>
            </a:endParaRPr>
          </a:p>
          <a:p>
            <a:pPr algn="ctr" eaLnBrk="0" hangingPunct="0"/>
            <a:r>
              <a:rPr lang="es-MX" sz="2000" dirty="0">
                <a:cs typeface="Times New Roman" pitchFamily="18" charset="0"/>
              </a:rPr>
              <a:t> </a:t>
            </a:r>
            <a:endParaRPr lang="es-ES" sz="2000" dirty="0">
              <a:cs typeface="Times New Roman" pitchFamily="18" charset="0"/>
            </a:endParaRPr>
          </a:p>
          <a:p>
            <a:pPr eaLnBrk="0" hangingPunct="0"/>
            <a:endParaRPr lang="es-ES" sz="2000" dirty="0"/>
          </a:p>
        </p:txBody>
      </p:sp>
      <p:sp>
        <p:nvSpPr>
          <p:cNvPr id="22532" name="Rectangle 15"/>
          <p:cNvSpPr>
            <a:spLocks noChangeArrowheads="1"/>
          </p:cNvSpPr>
          <p:nvPr/>
        </p:nvSpPr>
        <p:spPr bwMode="auto">
          <a:xfrm>
            <a:off x="3175" y="2995613"/>
            <a:ext cx="9144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200">
                <a:cs typeface="Times New Roman" pitchFamily="18" charset="0"/>
              </a:rPr>
              <a:t> </a:t>
            </a:r>
            <a:endParaRPr lang="es-ES" sz="1000">
              <a:cs typeface="Times New Roman" pitchFamily="18" charset="0"/>
            </a:endParaRPr>
          </a:p>
          <a:p>
            <a:pPr eaLnBrk="0" hangingPunct="0"/>
            <a:endParaRPr lang="es-ES"/>
          </a:p>
        </p:txBody>
      </p:sp>
      <p:graphicFrame>
        <p:nvGraphicFramePr>
          <p:cNvPr id="29" name="28 Tabla"/>
          <p:cNvGraphicFramePr>
            <a:graphicFrameLocks noGrp="1"/>
          </p:cNvGraphicFramePr>
          <p:nvPr/>
        </p:nvGraphicFramePr>
        <p:xfrm>
          <a:off x="428596" y="2357430"/>
          <a:ext cx="7929618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/>
                <a:gridCol w="2643206"/>
                <a:gridCol w="264320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cs typeface="Times New Roman" pitchFamily="18" charset="0"/>
                        </a:rPr>
                        <a:t>Clásicos</a:t>
                      </a:r>
                      <a:endParaRPr lang="es-ES" sz="1800" dirty="0" smtClean="0">
                        <a:cs typeface="Times New Roman" pitchFamily="18" charset="0"/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cs typeface="Times New Roman" pitchFamily="18" charset="0"/>
                        </a:rPr>
                        <a:t>Programas computacionales “clásicos”</a:t>
                      </a:r>
                      <a:r>
                        <a:rPr lang="es-MX" sz="1200" dirty="0" smtClean="0">
                          <a:cs typeface="Times New Roman" pitchFamily="18" charset="0"/>
                        </a:rPr>
                        <a:t> </a:t>
                      </a:r>
                      <a:endParaRPr lang="es-ES" sz="1000" dirty="0" smtClean="0">
                        <a:cs typeface="Times New Roman" pitchFamily="18" charset="0"/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cs typeface="Times New Roman" pitchFamily="18" charset="0"/>
                        </a:rPr>
                        <a:t>Se necesitan modelos que predice el comportamiento con valores de “set </a:t>
                      </a:r>
                      <a:r>
                        <a:rPr lang="es-MX" sz="1800" dirty="0" err="1" smtClean="0">
                          <a:cs typeface="Times New Roman" pitchFamily="18" charset="0"/>
                        </a:rPr>
                        <a:t>point</a:t>
                      </a:r>
                      <a:r>
                        <a:rPr lang="es-MX" sz="1800" dirty="0" smtClean="0">
                          <a:cs typeface="Times New Roman" pitchFamily="18" charset="0"/>
                        </a:rPr>
                        <a:t>” establecidos o que se van variando durante el proceso.  </a:t>
                      </a:r>
                      <a:endParaRPr lang="es-ES" sz="1800" dirty="0" smtClean="0">
                        <a:cs typeface="Times New Roman" pitchFamily="18" charset="0"/>
                      </a:endParaRPr>
                    </a:p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cs typeface="Times New Roman" pitchFamily="18" charset="0"/>
                        </a:rPr>
                        <a:t>Más reciente</a:t>
                      </a:r>
                      <a:endParaRPr lang="es-ES" sz="1800" dirty="0" smtClean="0">
                        <a:cs typeface="Times New Roman" pitchFamily="18" charset="0"/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cs typeface="Times New Roman" pitchFamily="18" charset="0"/>
                        </a:rPr>
                        <a:t>Control Difuso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>
                          <a:cs typeface="Times New Roman" pitchFamily="18" charset="0"/>
                        </a:rPr>
                        <a:t>Redes neuronales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>
                          <a:cs typeface="Times New Roman" pitchFamily="18" charset="0"/>
                        </a:rPr>
                        <a:t>Sistemas expertos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175" y="47942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28528" bIns="0">
            <a:spAutoFit/>
          </a:bodyPr>
          <a:lstStyle/>
          <a:p>
            <a:pPr algn="ctr"/>
            <a:r>
              <a:rPr lang="es-MX" sz="2000" b="1" u="sng" dirty="0">
                <a:solidFill>
                  <a:srgbClr val="FF0000"/>
                </a:solidFill>
                <a:cs typeface="Times New Roman" pitchFamily="18" charset="0"/>
              </a:rPr>
              <a:t>PROCESO DE CONTROL</a:t>
            </a:r>
          </a:p>
          <a:p>
            <a:pPr algn="ctr" eaLnBrk="0" hangingPunct="0"/>
            <a:r>
              <a:rPr lang="es-MX" sz="2000" dirty="0">
                <a:cs typeface="Times New Roman" pitchFamily="18" charset="0"/>
              </a:rPr>
              <a:t> </a:t>
            </a:r>
            <a:endParaRPr lang="es-ES" sz="2000" dirty="0">
              <a:cs typeface="Times New Roman" pitchFamily="18" charset="0"/>
            </a:endParaRPr>
          </a:p>
          <a:p>
            <a:pPr eaLnBrk="0" hangingPunct="0"/>
            <a:r>
              <a:rPr lang="es-MX" sz="2000" dirty="0">
                <a:cs typeface="Times New Roman" pitchFamily="18" charset="0"/>
              </a:rPr>
              <a:t> </a:t>
            </a:r>
            <a:endParaRPr lang="es-ES" sz="2000" dirty="0">
              <a:cs typeface="Times New Roman" pitchFamily="18" charset="0"/>
            </a:endParaRPr>
          </a:p>
          <a:p>
            <a:pPr algn="ctr" eaLnBrk="0" hangingPunct="0"/>
            <a:r>
              <a:rPr lang="es-MX" sz="2000" dirty="0">
                <a:cs typeface="Times New Roman" pitchFamily="18" charset="0"/>
              </a:rPr>
              <a:t> </a:t>
            </a:r>
            <a:endParaRPr lang="es-ES" sz="2000" dirty="0">
              <a:cs typeface="Times New Roman" pitchFamily="18" charset="0"/>
            </a:endParaRPr>
          </a:p>
          <a:p>
            <a:pPr eaLnBrk="0" hangingPunct="0"/>
            <a:endParaRPr lang="es-ES" sz="2000" dirty="0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685800" y="1828800"/>
            <a:ext cx="7620000" cy="1196975"/>
            <a:chOff x="-3" y="831"/>
            <a:chExt cx="3765" cy="754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0" y="834"/>
              <a:ext cx="3759" cy="748"/>
              <a:chOff x="0" y="834"/>
              <a:chExt cx="3759" cy="748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0" y="834"/>
                <a:ext cx="594" cy="748"/>
                <a:chOff x="0" y="834"/>
                <a:chExt cx="594" cy="748"/>
              </a:xfrm>
            </p:grpSpPr>
            <p:sp>
              <p:nvSpPr>
                <p:cNvPr id="22554" name="Rectangle 3"/>
                <p:cNvSpPr>
                  <a:spLocks noChangeArrowheads="1"/>
                </p:cNvSpPr>
                <p:nvPr/>
              </p:nvSpPr>
              <p:spPr bwMode="auto">
                <a:xfrm>
                  <a:off x="28" y="834"/>
                  <a:ext cx="538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 sz="1200">
                      <a:cs typeface="Times New Roman" pitchFamily="18" charset="0"/>
                    </a:rPr>
                    <a:t> </a:t>
                  </a:r>
                  <a:endParaRPr lang="es-ES" sz="1000">
                    <a:cs typeface="Times New Roman" pitchFamily="18" charset="0"/>
                  </a:endParaRPr>
                </a:p>
                <a:p>
                  <a:pPr eaLnBrk="0" hangingPunct="0"/>
                  <a:r>
                    <a:rPr lang="es-MX" sz="1800">
                      <a:cs typeface="Times New Roman" pitchFamily="18" charset="0"/>
                    </a:rPr>
                    <a:t>Clásicos</a:t>
                  </a:r>
                  <a:endParaRPr lang="es-ES" sz="1800">
                    <a:cs typeface="Times New Roman" pitchFamily="18" charset="0"/>
                  </a:endParaRPr>
                </a:p>
                <a:p>
                  <a:pPr eaLnBrk="0" hangingPunct="0"/>
                  <a:endParaRPr lang="es-ES"/>
                </a:p>
              </p:txBody>
            </p:sp>
            <p:sp>
              <p:nvSpPr>
                <p:cNvPr id="22555" name="Rectangle 6"/>
                <p:cNvSpPr>
                  <a:spLocks noChangeArrowheads="1"/>
                </p:cNvSpPr>
                <p:nvPr/>
              </p:nvSpPr>
              <p:spPr bwMode="auto">
                <a:xfrm>
                  <a:off x="0" y="834"/>
                  <a:ext cx="594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5" name="Group 9"/>
              <p:cNvGrpSpPr>
                <a:grpSpLocks/>
              </p:cNvGrpSpPr>
              <p:nvPr/>
            </p:nvGrpSpPr>
            <p:grpSpPr bwMode="auto">
              <a:xfrm>
                <a:off x="594" y="834"/>
                <a:ext cx="1360" cy="748"/>
                <a:chOff x="594" y="834"/>
                <a:chExt cx="1360" cy="748"/>
              </a:xfrm>
            </p:grpSpPr>
            <p:sp>
              <p:nvSpPr>
                <p:cNvPr id="22552" name="Rectangle 4"/>
                <p:cNvSpPr>
                  <a:spLocks noChangeArrowheads="1"/>
                </p:cNvSpPr>
                <p:nvPr/>
              </p:nvSpPr>
              <p:spPr bwMode="auto">
                <a:xfrm>
                  <a:off x="622" y="834"/>
                  <a:ext cx="1304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 sz="1800">
                      <a:cs typeface="Times New Roman" pitchFamily="18" charset="0"/>
                    </a:rPr>
                    <a:t>Programas computacionales “clásicos”</a:t>
                  </a:r>
                  <a:r>
                    <a:rPr lang="es-MX" sz="1200">
                      <a:cs typeface="Times New Roman" pitchFamily="18" charset="0"/>
                    </a:rPr>
                    <a:t> </a:t>
                  </a:r>
                  <a:endParaRPr lang="es-ES" sz="1000">
                    <a:cs typeface="Times New Roman" pitchFamily="18" charset="0"/>
                  </a:endParaRPr>
                </a:p>
                <a:p>
                  <a:pPr eaLnBrk="0" hangingPunct="0"/>
                  <a:endParaRPr lang="es-ES"/>
                </a:p>
              </p:txBody>
            </p:sp>
            <p:sp>
              <p:nvSpPr>
                <p:cNvPr id="22553" name="Rectangle 8"/>
                <p:cNvSpPr>
                  <a:spLocks noChangeArrowheads="1"/>
                </p:cNvSpPr>
                <p:nvPr/>
              </p:nvSpPr>
              <p:spPr bwMode="auto">
                <a:xfrm>
                  <a:off x="594" y="834"/>
                  <a:ext cx="1360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6" name="Group 11"/>
              <p:cNvGrpSpPr>
                <a:grpSpLocks/>
              </p:cNvGrpSpPr>
              <p:nvPr/>
            </p:nvGrpSpPr>
            <p:grpSpPr bwMode="auto">
              <a:xfrm>
                <a:off x="1954" y="834"/>
                <a:ext cx="1805" cy="748"/>
                <a:chOff x="1954" y="834"/>
                <a:chExt cx="1805" cy="748"/>
              </a:xfrm>
            </p:grpSpPr>
            <p:sp>
              <p:nvSpPr>
                <p:cNvPr id="22550" name="Rectangle 5"/>
                <p:cNvSpPr>
                  <a:spLocks noChangeArrowheads="1"/>
                </p:cNvSpPr>
                <p:nvPr/>
              </p:nvSpPr>
              <p:spPr bwMode="auto">
                <a:xfrm>
                  <a:off x="1982" y="834"/>
                  <a:ext cx="1749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s-MX" sz="1800">
                      <a:cs typeface="Times New Roman" pitchFamily="18" charset="0"/>
                    </a:rPr>
                    <a:t>Se necesitan modelos que predice el comportamiento con valores de set point establecidos o que se van variando durante el proceso.  </a:t>
                  </a:r>
                  <a:endParaRPr lang="es-ES" sz="1800">
                    <a:cs typeface="Times New Roman" pitchFamily="18" charset="0"/>
                  </a:endParaRPr>
                </a:p>
                <a:p>
                  <a:pPr algn="just" eaLnBrk="0" hangingPunct="0"/>
                  <a:endParaRPr lang="es-ES" sz="1800"/>
                </a:p>
              </p:txBody>
            </p:sp>
            <p:sp>
              <p:nvSpPr>
                <p:cNvPr id="22551" name="Rectangle 10"/>
                <p:cNvSpPr>
                  <a:spLocks noChangeArrowheads="1"/>
                </p:cNvSpPr>
                <p:nvPr/>
              </p:nvSpPr>
              <p:spPr bwMode="auto">
                <a:xfrm>
                  <a:off x="1954" y="834"/>
                  <a:ext cx="1805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</p:grpSp>
        <p:sp>
          <p:nvSpPr>
            <p:cNvPr id="22546" name="Rectangle 13"/>
            <p:cNvSpPr>
              <a:spLocks noChangeArrowheads="1"/>
            </p:cNvSpPr>
            <p:nvPr/>
          </p:nvSpPr>
          <p:spPr bwMode="auto">
            <a:xfrm>
              <a:off x="-3" y="831"/>
              <a:ext cx="3765" cy="754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2532" name="Rectangle 15"/>
          <p:cNvSpPr>
            <a:spLocks noChangeArrowheads="1"/>
          </p:cNvSpPr>
          <p:nvPr/>
        </p:nvSpPr>
        <p:spPr bwMode="auto">
          <a:xfrm>
            <a:off x="3175" y="2995613"/>
            <a:ext cx="9144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200">
                <a:cs typeface="Times New Roman" pitchFamily="18" charset="0"/>
              </a:rPr>
              <a:t> </a:t>
            </a:r>
            <a:endParaRPr lang="es-ES" sz="1000">
              <a:cs typeface="Times New Roman" pitchFamily="18" charset="0"/>
            </a:endParaRPr>
          </a:p>
          <a:p>
            <a:pPr eaLnBrk="0" hangingPunct="0"/>
            <a:endParaRPr lang="es-ES"/>
          </a:p>
        </p:txBody>
      </p:sp>
      <p:graphicFrame>
        <p:nvGraphicFramePr>
          <p:cNvPr id="28" name="27 Tabla"/>
          <p:cNvGraphicFramePr>
            <a:graphicFrameLocks noGrp="1"/>
          </p:cNvGraphicFramePr>
          <p:nvPr/>
        </p:nvGraphicFramePr>
        <p:xfrm>
          <a:off x="500034" y="1097280"/>
          <a:ext cx="8072493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0831"/>
                <a:gridCol w="2690831"/>
                <a:gridCol w="2690831"/>
              </a:tblGrid>
              <a:tr h="370840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 smtClean="0"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 smtClean="0"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 smtClean="0"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 smtClean="0"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 smtClean="0"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cs typeface="Times New Roman" pitchFamily="18" charset="0"/>
                        </a:rPr>
                        <a:t>Más reciente</a:t>
                      </a:r>
                      <a:endParaRPr lang="es-ES" sz="1800" dirty="0" smtClean="0">
                        <a:cs typeface="Times New Roman" pitchFamily="18" charset="0"/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cs typeface="Times New Roman" pitchFamily="18" charset="0"/>
                        </a:rPr>
                        <a:t>Control Difuso </a:t>
                      </a:r>
                    </a:p>
                    <a:p>
                      <a:r>
                        <a:rPr lang="es-MX" sz="1400" dirty="0" smtClean="0">
                          <a:cs typeface="Times New Roman" pitchFamily="18" charset="0"/>
                        </a:rPr>
                        <a:t>(</a:t>
                      </a:r>
                      <a:r>
                        <a:rPr lang="es-MX" sz="1400" dirty="0" err="1" smtClean="0">
                          <a:cs typeface="Times New Roman" pitchFamily="18" charset="0"/>
                        </a:rPr>
                        <a:t>Fuzzy</a:t>
                      </a:r>
                      <a:r>
                        <a:rPr lang="es-MX" sz="1400" dirty="0" smtClean="0">
                          <a:cs typeface="Times New Roman" pitchFamily="18" charset="0"/>
                        </a:rPr>
                        <a:t>  Control)</a:t>
                      </a:r>
                      <a:endParaRPr lang="es-ES" sz="1400" dirty="0" smtClean="0">
                        <a:cs typeface="Times New Roman" pitchFamily="18" charset="0"/>
                      </a:endParaRPr>
                    </a:p>
                    <a:p>
                      <a:pPr eaLnBrk="0" hangingPunct="0"/>
                      <a:r>
                        <a:rPr lang="es-MX" sz="1800" dirty="0" smtClean="0">
                          <a:cs typeface="Times New Roman" pitchFamily="18" charset="0"/>
                        </a:rPr>
                        <a:t>Conocimiento empírico del procesos</a:t>
                      </a:r>
                      <a:endParaRPr lang="es-ES" sz="1800" dirty="0" smtClean="0">
                        <a:cs typeface="Times New Roman" pitchFamily="18" charset="0"/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800" dirty="0" smtClean="0">
                          <a:cs typeface="Times New Roman" pitchFamily="18" charset="0"/>
                        </a:rPr>
                        <a:t>Los valores de las variables se encuentran en un rango  </a:t>
                      </a:r>
                    </a:p>
                    <a:p>
                      <a:pPr algn="just"/>
                      <a:r>
                        <a:rPr lang="es-MX" sz="1800" dirty="0" smtClean="0">
                          <a:cs typeface="Times New Roman" pitchFamily="18" charset="0"/>
                        </a:rPr>
                        <a:t>	 </a:t>
                      </a:r>
                      <a:r>
                        <a:rPr lang="es-MX" sz="1800" dirty="0" smtClean="0">
                          <a:cs typeface="Times New Roman" pitchFamily="18" charset="0"/>
                          <a:sym typeface="Symbol" pitchFamily="18" charset="2"/>
                        </a:rPr>
                        <a:t></a:t>
                      </a:r>
                      <a:r>
                        <a:rPr lang="es-MX" sz="1800" dirty="0" smtClean="0">
                          <a:cs typeface="Times New Roman" pitchFamily="18" charset="0"/>
                        </a:rPr>
                        <a:t> </a:t>
                      </a:r>
                      <a:r>
                        <a:rPr lang="es-MX" sz="1800" dirty="0" smtClean="0">
                          <a:cs typeface="Times New Roman" pitchFamily="18" charset="0"/>
                          <a:sym typeface="Symbol" pitchFamily="18" charset="2"/>
                        </a:rPr>
                        <a:t>Se establecieron reglas de control con diferente peso (importancia).</a:t>
                      </a:r>
                      <a:endParaRPr lang="es-ES" sz="1800" dirty="0" smtClean="0">
                        <a:cs typeface="Times New Roman" pitchFamily="18" charset="0"/>
                        <a:sym typeface="Symbol" pitchFamily="18" charset="2"/>
                      </a:endParaRPr>
                    </a:p>
                    <a:p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hangingPunct="0"/>
                      <a:r>
                        <a:rPr lang="es-MX" sz="1800" dirty="0" smtClean="0">
                          <a:cs typeface="Times New Roman" pitchFamily="18" charset="0"/>
                        </a:rPr>
                        <a:t>Redes neuronales </a:t>
                      </a:r>
                    </a:p>
                    <a:p>
                      <a:pPr eaLnBrk="0" hangingPunct="0"/>
                      <a:r>
                        <a:rPr lang="es-MX" sz="1400" dirty="0" smtClean="0">
                          <a:cs typeface="Times New Roman" pitchFamily="18" charset="0"/>
                        </a:rPr>
                        <a:t>(Neural Network)</a:t>
                      </a:r>
                      <a:endParaRPr lang="es-ES" sz="1400" dirty="0" smtClean="0">
                        <a:cs typeface="Times New Roman" pitchFamily="18" charset="0"/>
                      </a:endParaRPr>
                    </a:p>
                    <a:p>
                      <a:pPr eaLnBrk="0" hangingPunct="0"/>
                      <a:r>
                        <a:rPr lang="es-MX" sz="1800" dirty="0" smtClean="0">
                          <a:cs typeface="Times New Roman" pitchFamily="18" charset="0"/>
                        </a:rPr>
                        <a:t>No se usan modelos</a:t>
                      </a:r>
                      <a:endParaRPr lang="es-ES" sz="1800" dirty="0" smtClean="0">
                        <a:cs typeface="Times New Roman" pitchFamily="18" charset="0"/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eaLnBrk="0" hangingPunct="0"/>
                      <a:r>
                        <a:rPr lang="es-MX" sz="1800" dirty="0" smtClean="0">
                          <a:cs typeface="Times New Roman" pitchFamily="18" charset="0"/>
                          <a:sym typeface="Symbol" pitchFamily="18" charset="2"/>
                        </a:rPr>
                        <a:t> No se tiene un modelo, sino una asignación de pesos a las diferentes variables.</a:t>
                      </a:r>
                      <a:endParaRPr lang="es-ES" sz="1800" dirty="0" smtClean="0">
                        <a:cs typeface="Times New Roman" pitchFamily="18" charset="0"/>
                        <a:sym typeface="Symbol" pitchFamily="18" charset="2"/>
                      </a:endParaRPr>
                    </a:p>
                    <a:p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Sistemas expertos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Se utiliza la experiencia de un experto,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la cuan se</a:t>
                      </a:r>
                      <a:r>
                        <a:rPr lang="es-ES" baseline="0" dirty="0" smtClean="0"/>
                        <a:t> incorpora a un programa computaciones que recomienda las medidas de control en base al estado de la fermentación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500174"/>
          <a:ext cx="8329642" cy="5000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285720" y="357166"/>
            <a:ext cx="1928826" cy="57150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rIns="0" bIns="0" anchor="b">
            <a:normAutofit fontScale="5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L" sz="3600" dirty="0"/>
              <a:t> </a:t>
            </a:r>
            <a:r>
              <a:rPr lang="es-CL" sz="3600" dirty="0">
                <a:solidFill>
                  <a:schemeClr val="tx1"/>
                </a:solidFill>
              </a:rPr>
              <a:t> </a:t>
            </a:r>
            <a:endParaRPr lang="es-CL" sz="36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s-CL" sz="4000" dirty="0" smtClean="0">
                <a:solidFill>
                  <a:schemeClr val="bg1"/>
                </a:solidFill>
              </a:rPr>
              <a:t>Resumiendo</a:t>
            </a:r>
          </a:p>
          <a:p>
            <a:pPr fontAlgn="auto">
              <a:spcAft>
                <a:spcPts val="0"/>
              </a:spcAft>
              <a:defRPr/>
            </a:pPr>
            <a:endParaRPr lang="es-ES" sz="3300" dirty="0">
              <a:solidFill>
                <a:schemeClr val="tx1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71798-3971-4BA5-83B6-E9B6469932C1}" type="slidenum">
              <a:rPr lang="es-ES" smtClean="0"/>
              <a:pPr>
                <a:defRPr/>
              </a:pPr>
              <a:t>28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b="1" u="sng" dirty="0" smtClean="0">
                <a:solidFill>
                  <a:schemeClr val="accent2"/>
                </a:solidFill>
                <a:cs typeface="Times New Roman" pitchFamily="18" charset="0"/>
              </a:rPr>
              <a:t>Resumiendo la Unidad</a:t>
            </a:r>
            <a:br>
              <a:rPr lang="es-ES_tradnl" b="1" u="sng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s-ES_tradnl" b="1" u="sng" dirty="0" smtClean="0">
                <a:solidFill>
                  <a:schemeClr val="accent2"/>
                </a:solidFill>
                <a:cs typeface="Times New Roman" pitchFamily="18" charset="0"/>
              </a:rPr>
              <a:t>Diseño de Fermentadores</a:t>
            </a:r>
            <a:endParaRPr lang="es-ES" b="1" u="sng" dirty="0" smtClean="0">
              <a:solidFill>
                <a:schemeClr val="accent2"/>
              </a:solidFill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676400"/>
            <a:ext cx="8229600" cy="4395806"/>
          </a:xfrm>
        </p:spPr>
        <p:txBody>
          <a:bodyPr/>
          <a:lstStyle/>
          <a:p>
            <a:pPr eaLnBrk="1" hangingPunct="1">
              <a:defRPr/>
            </a:pPr>
            <a:r>
              <a:rPr lang="es-ES_tradnl" sz="24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Dimensionamiento, V o D o</a:t>
            </a:r>
            <a:r>
              <a:rPr lang="es-ES_tradnl" sz="24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  <a:cs typeface="Times New Roman" pitchFamily="18" charset="0"/>
              </a:rPr>
              <a:t> t</a:t>
            </a:r>
          </a:p>
          <a:p>
            <a:pPr lvl="4" eaLnBrk="1" hangingPunct="1">
              <a:buFontTx/>
              <a:buNone/>
              <a:defRPr/>
            </a:pPr>
            <a:r>
              <a:rPr lang="es-ES_tradnl" sz="11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Tamaño del fermentador    Ecuaciones de Diseño para </a:t>
            </a:r>
            <a:r>
              <a:rPr lang="es-ES_tradnl" sz="1100" dirty="0" err="1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batch</a:t>
            </a:r>
            <a:r>
              <a:rPr lang="es-ES_tradnl" sz="11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, </a:t>
            </a:r>
            <a:r>
              <a:rPr lang="es-ES_tradnl" sz="1100" dirty="0" err="1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quimostatos</a:t>
            </a:r>
            <a:r>
              <a:rPr lang="es-ES_tradnl" sz="11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(modificados), flujos pistón y </a:t>
            </a:r>
            <a:r>
              <a:rPr lang="es-ES_tradnl" sz="1100" dirty="0" err="1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fed.batch</a:t>
            </a:r>
            <a:r>
              <a:rPr lang="es-ES_tradnl" sz="11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.</a:t>
            </a:r>
          </a:p>
          <a:p>
            <a:pPr eaLnBrk="1" hangingPunct="1">
              <a:defRPr/>
            </a:pPr>
            <a:r>
              <a:rPr lang="es-ES_tradnl" sz="24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Aireación y Agitación, P y N</a:t>
            </a:r>
          </a:p>
          <a:p>
            <a:pPr lvl="4" eaLnBrk="1" hangingPunct="1">
              <a:defRPr/>
            </a:pPr>
            <a:r>
              <a:rPr lang="es-ES_tradnl" sz="8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Permite una adecuada Transferencia de O</a:t>
            </a:r>
            <a:r>
              <a:rPr lang="es-ES_tradnl" sz="800" baseline="-300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2</a:t>
            </a:r>
            <a:r>
              <a:rPr lang="es-ES_tradnl" sz="8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y energía y una buena mezcla </a:t>
            </a:r>
          </a:p>
          <a:p>
            <a:pPr lvl="4" eaLnBrk="1" hangingPunct="1">
              <a:defRPr/>
            </a:pPr>
            <a:r>
              <a:rPr lang="es-ES_tradnl" sz="8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Se determinan potencias, velocidad de agitación </a:t>
            </a:r>
          </a:p>
          <a:p>
            <a:pPr lvl="4" eaLnBrk="1" hangingPunct="1">
              <a:defRPr/>
            </a:pPr>
            <a:r>
              <a:rPr lang="es-ES" sz="8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Flujos de Aire </a:t>
            </a:r>
          </a:p>
          <a:p>
            <a:pPr eaLnBrk="1" hangingPunct="1">
              <a:defRPr/>
            </a:pPr>
            <a:r>
              <a:rPr lang="es-ES_tradnl" sz="2400" dirty="0" smtClean="0">
                <a:solidFill>
                  <a:schemeClr val="accent2"/>
                </a:solidFill>
                <a:cs typeface="Times New Roman" pitchFamily="18" charset="0"/>
              </a:rPr>
              <a:t>Escalamiento </a:t>
            </a:r>
          </a:p>
          <a:p>
            <a:pPr lvl="4" eaLnBrk="1" hangingPunct="1">
              <a:defRPr/>
            </a:pPr>
            <a:r>
              <a:rPr lang="es-ES" sz="1200" dirty="0" smtClean="0">
                <a:solidFill>
                  <a:schemeClr val="accent2"/>
                </a:solidFill>
                <a:cs typeface="Times New Roman" pitchFamily="18" charset="0"/>
              </a:rPr>
              <a:t>Criterios : mantener la geometría, fluido dinámica,  transferencia de O2 y esfuerzo de corte</a:t>
            </a:r>
          </a:p>
          <a:p>
            <a:pPr eaLnBrk="1" hangingPunct="1">
              <a:defRPr/>
            </a:pPr>
            <a:r>
              <a:rPr lang="es-ES_tradnl" sz="24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Transferencia de energía</a:t>
            </a:r>
          </a:p>
          <a:p>
            <a:pPr lvl="4" eaLnBrk="1" hangingPunct="1">
              <a:defRPr/>
            </a:pPr>
            <a:r>
              <a:rPr lang="es-ES_tradnl" sz="1600" dirty="0" smtClean="0">
                <a:solidFill>
                  <a:srgbClr val="FF0000"/>
                </a:solidFill>
                <a:cs typeface="Times New Roman" pitchFamily="18" charset="0"/>
              </a:rPr>
              <a:t>Enfriamiento, Calentamiento</a:t>
            </a:r>
            <a:r>
              <a:rPr lang="es-ES_tradnl" sz="16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, </a:t>
            </a:r>
            <a:r>
              <a:rPr lang="es-ES_tradnl" sz="14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Esterilización</a:t>
            </a:r>
            <a:endParaRPr lang="es-ES_tradnl" sz="1600" dirty="0" smtClean="0">
              <a:solidFill>
                <a:schemeClr val="accent2">
                  <a:lumMod val="75000"/>
                </a:schemeClr>
              </a:solidFill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s-ES_tradnl" sz="2400" dirty="0" smtClean="0">
                <a:solidFill>
                  <a:schemeClr val="accent6"/>
                </a:solidFill>
                <a:cs typeface="Times New Roman" pitchFamily="18" charset="0"/>
              </a:rPr>
              <a:t>Instrumentación  y Control </a:t>
            </a:r>
          </a:p>
          <a:p>
            <a:pPr lvl="4" eaLnBrk="1" hangingPunct="1">
              <a:defRPr/>
            </a:pPr>
            <a:r>
              <a:rPr lang="es-ES_tradnl" sz="1200" dirty="0" smtClean="0">
                <a:solidFill>
                  <a:schemeClr val="accent6"/>
                </a:solidFill>
                <a:cs typeface="Times New Roman" pitchFamily="18" charset="0"/>
              </a:rPr>
              <a:t>Registrar variables del proceso</a:t>
            </a:r>
            <a:r>
              <a:rPr lang="es-ES_tradnl" sz="1600" dirty="0" smtClean="0">
                <a:solidFill>
                  <a:schemeClr val="accent6"/>
                </a:solidFill>
                <a:cs typeface="Times New Roman" pitchFamily="18" charset="0"/>
              </a:rPr>
              <a:t>	</a:t>
            </a:r>
          </a:p>
          <a:p>
            <a:pPr lvl="4" eaLnBrk="1" hangingPunct="1">
              <a:defRPr/>
            </a:pPr>
            <a:r>
              <a:rPr lang="es-ES_tradnl" sz="1200" dirty="0" smtClean="0">
                <a:solidFill>
                  <a:schemeClr val="accent6"/>
                </a:solidFill>
                <a:cs typeface="Times New Roman" pitchFamily="18" charset="0"/>
              </a:rPr>
              <a:t>Controla las variables del proceso</a:t>
            </a:r>
            <a:endParaRPr lang="es-ES" sz="1200" dirty="0" smtClean="0">
              <a:solidFill>
                <a:schemeClr val="accent6"/>
              </a:solidFill>
              <a:cs typeface="Times New Roman" pitchFamily="18" charset="0"/>
            </a:endParaRPr>
          </a:p>
        </p:txBody>
      </p:sp>
      <p:sp>
        <p:nvSpPr>
          <p:cNvPr id="7172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EDC6B0-8B4E-4465-A311-831B6A5A1BA4}" type="slidenum">
              <a:rPr lang="es-ES" smtClean="0"/>
              <a:pPr/>
              <a:t>29</a:t>
            </a:fld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>
            <a:spLocks noGrp="1" noChangeArrowheads="1"/>
          </p:cNvSpPr>
          <p:nvPr>
            <p:ph type="title"/>
          </p:nvPr>
        </p:nvSpPr>
        <p:spPr>
          <a:xfrm>
            <a:off x="685800" y="2057400"/>
            <a:ext cx="7772400" cy="1143000"/>
          </a:xfrm>
          <a:noFill/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s-ES_tradnl" sz="3200" b="1" u="sng" dirty="0" smtClean="0">
                <a:solidFill>
                  <a:schemeClr val="accent2"/>
                </a:solidFill>
                <a:cs typeface="Times New Roman" pitchFamily="18" charset="0"/>
              </a:rPr>
              <a:t>Instrumentación y Control</a:t>
            </a:r>
            <a:br>
              <a:rPr lang="es-ES_tradnl" sz="3200" b="1" u="sng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s-ES_tradnl" sz="3200" b="1" u="sng" dirty="0" smtClean="0">
                <a:solidFill>
                  <a:schemeClr val="accent2"/>
                </a:solidFill>
                <a:cs typeface="Times New Roman" pitchFamily="18" charset="0"/>
              </a:rPr>
              <a:t/>
            </a:r>
            <a:br>
              <a:rPr lang="es-ES_tradnl" sz="3200" b="1" u="sng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s-ES_tradnl" sz="2800" dirty="0" smtClean="0">
                <a:solidFill>
                  <a:schemeClr val="accent2"/>
                </a:solidFill>
                <a:cs typeface="Times New Roman" pitchFamily="18" charset="0"/>
              </a:rPr>
              <a:t/>
            </a:r>
            <a:br>
              <a:rPr lang="es-ES_tradnl" sz="2800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s-ES_tradnl" sz="2800" dirty="0" smtClean="0">
                <a:solidFill>
                  <a:schemeClr val="accent2"/>
                </a:solidFill>
                <a:cs typeface="Times New Roman" pitchFamily="18" charset="0"/>
              </a:rPr>
              <a:t/>
            </a:r>
            <a:br>
              <a:rPr lang="es-ES_tradnl" sz="2800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s-ES_tradnl" sz="2800" dirty="0" smtClean="0">
                <a:solidFill>
                  <a:schemeClr val="accent2"/>
                </a:solidFill>
                <a:cs typeface="Times New Roman" pitchFamily="18" charset="0"/>
              </a:rPr>
              <a:t>¿ Qué parámetros se debería monitorear o controlar en un fermentador?</a:t>
            </a:r>
            <a:endParaRPr lang="es-ES" sz="2800" dirty="0" smtClean="0">
              <a:solidFill>
                <a:schemeClr val="accent2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1547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Object 8"/>
          <p:cNvGraphicFramePr>
            <a:graphicFrameLocks noChangeAspect="1"/>
          </p:cNvGraphicFramePr>
          <p:nvPr/>
        </p:nvGraphicFramePr>
        <p:xfrm>
          <a:off x="3000364" y="3571876"/>
          <a:ext cx="2786082" cy="3081889"/>
        </p:xfrm>
        <a:graphic>
          <a:graphicData uri="http://schemas.openxmlformats.org/presentationml/2006/ole">
            <p:oleObj spid="_x0000_s36867" name="Fotografía de Photo Editor" r:id="rId4" imgW="3858164" imgH="3657143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3"/>
          <p:cNvSpPr>
            <a:spLocks noGrp="1" noChangeArrowheads="1"/>
          </p:cNvSpPr>
          <p:nvPr>
            <p:ph/>
          </p:nvPr>
        </p:nvSpPr>
        <p:spPr>
          <a:xfrm>
            <a:off x="304800" y="990600"/>
            <a:ext cx="4953000" cy="2895600"/>
          </a:xfrm>
        </p:spPr>
        <p:txBody>
          <a:bodyPr/>
          <a:lstStyle/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_tradnl" sz="2400" smtClean="0">
                <a:cs typeface="Times New Roman" pitchFamily="18" charset="0"/>
              </a:rPr>
              <a:t> </a:t>
            </a:r>
            <a:r>
              <a:rPr lang="es-MX" sz="2000" smtClean="0">
                <a:cs typeface="Times New Roman" pitchFamily="18" charset="0"/>
              </a:rPr>
              <a:t>En los procesos de fermentación es necesario:</a:t>
            </a:r>
            <a:endParaRPr lang="es-ES" sz="200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MX" sz="2000" b="1" smtClean="0">
                <a:solidFill>
                  <a:srgbClr val="FF0000"/>
                </a:solidFill>
                <a:cs typeface="Times New Roman" pitchFamily="18" charset="0"/>
              </a:rPr>
              <a:t>Conocer el estado</a:t>
            </a:r>
            <a:r>
              <a:rPr lang="es-MX" sz="2000" smtClean="0">
                <a:cs typeface="Times New Roman" pitchFamily="18" charset="0"/>
              </a:rPr>
              <a:t> del proceso en un determinado momento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es-MX" sz="200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MX" sz="2000" b="1" smtClean="0">
                <a:solidFill>
                  <a:srgbClr val="FF0000"/>
                </a:solidFill>
                <a:cs typeface="Times New Roman" pitchFamily="18" charset="0"/>
              </a:rPr>
              <a:t>Conocer </a:t>
            </a:r>
            <a:r>
              <a:rPr lang="es-MX" sz="2000" smtClean="0">
                <a:cs typeface="Times New Roman" pitchFamily="18" charset="0"/>
              </a:rPr>
              <a:t>como los microorganismos </a:t>
            </a:r>
            <a:r>
              <a:rPr lang="es-MX" sz="2000" b="1" smtClean="0">
                <a:solidFill>
                  <a:srgbClr val="FF0000"/>
                </a:solidFill>
                <a:cs typeface="Times New Roman" pitchFamily="18" charset="0"/>
              </a:rPr>
              <a:t>responderán</a:t>
            </a:r>
            <a:r>
              <a:rPr lang="es-MX" sz="2000" smtClean="0">
                <a:cs typeface="Times New Roman" pitchFamily="18" charset="0"/>
              </a:rPr>
              <a:t> bajo determinadas condiciones ambientales  permite determinar cual es el  modelos de crecimiento del microorganismo</a:t>
            </a:r>
            <a:endParaRPr lang="es-ES" sz="2000" smtClean="0"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es-MX" sz="2000" smtClean="0"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s-MX" sz="2000" smtClean="0">
                <a:cs typeface="Times New Roman" pitchFamily="18" charset="0"/>
              </a:rPr>
              <a:t>Si </a:t>
            </a:r>
            <a:r>
              <a:rPr lang="es-MX" sz="2000" b="1" smtClean="0">
                <a:solidFill>
                  <a:srgbClr val="FF0000"/>
                </a:solidFill>
                <a:cs typeface="Times New Roman" pitchFamily="18" charset="0"/>
              </a:rPr>
              <a:t>no se conoce el tipo</a:t>
            </a:r>
            <a:r>
              <a:rPr lang="es-MX" sz="2000" smtClean="0">
                <a:cs typeface="Times New Roman" pitchFamily="18" charset="0"/>
              </a:rPr>
              <a:t> de respuesta que el sistema debería tener esta información sólo solo sirve como </a:t>
            </a:r>
            <a:r>
              <a:rPr lang="es-MX" sz="2000" b="1" smtClean="0">
                <a:solidFill>
                  <a:srgbClr val="FF0000"/>
                </a:solidFill>
                <a:cs typeface="Times New Roman" pitchFamily="18" charset="0"/>
              </a:rPr>
              <a:t>alarma</a:t>
            </a:r>
            <a:r>
              <a:rPr lang="es-MX" sz="2000" smtClean="0">
                <a:cs typeface="Times New Roman" pitchFamily="18" charset="0"/>
              </a:rPr>
              <a:t>.</a:t>
            </a:r>
            <a:r>
              <a:rPr lang="es-ES" sz="2400" u="sng" smtClean="0">
                <a:cs typeface="Times New Roman" pitchFamily="18" charset="0"/>
              </a:rPr>
              <a:t> </a:t>
            </a:r>
          </a:p>
        </p:txBody>
      </p:sp>
      <p:sp>
        <p:nvSpPr>
          <p:cNvPr id="1028" name="Text Box 6"/>
          <p:cNvSpPr txBox="1">
            <a:spLocks noChangeArrowheads="1"/>
          </p:cNvSpPr>
          <p:nvPr/>
        </p:nvSpPr>
        <p:spPr bwMode="auto">
          <a:xfrm>
            <a:off x="1066800" y="1524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b="1" u="sng">
                <a:solidFill>
                  <a:schemeClr val="accent2"/>
                </a:solidFill>
                <a:cs typeface="Times New Roman" pitchFamily="18" charset="0"/>
              </a:rPr>
              <a:t>ANTECEDENTES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5105400" y="1447800"/>
            <a:ext cx="3886200" cy="4572000"/>
            <a:chOff x="3216" y="912"/>
            <a:chExt cx="2448" cy="2880"/>
          </a:xfrm>
        </p:grpSpPr>
        <p:sp>
          <p:nvSpPr>
            <p:cNvPr id="1030" name="Text Box 5"/>
            <p:cNvSpPr txBox="1">
              <a:spLocks noChangeArrowheads="1"/>
            </p:cNvSpPr>
            <p:nvPr/>
          </p:nvSpPr>
          <p:spPr bwMode="auto">
            <a:xfrm>
              <a:off x="3504" y="3648"/>
              <a:ext cx="2160" cy="14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s-ES" sz="1200"/>
                <a:t>Fig.  1 Típicos sensores en un fermentador</a:t>
              </a:r>
            </a:p>
          </p:txBody>
        </p:sp>
        <p:graphicFrame>
          <p:nvGraphicFramePr>
            <p:cNvPr id="1026" name="Object 8"/>
            <p:cNvGraphicFramePr>
              <a:graphicFrameLocks noChangeAspect="1"/>
            </p:cNvGraphicFramePr>
            <p:nvPr/>
          </p:nvGraphicFramePr>
          <p:xfrm>
            <a:off x="3216" y="912"/>
            <a:ext cx="2430" cy="2688"/>
          </p:xfrm>
          <a:graphic>
            <a:graphicData uri="http://schemas.openxmlformats.org/presentationml/2006/ole">
              <p:oleObj spid="_x0000_s1026" name="Fotografía de Photo Editor" r:id="rId3" imgW="3858164" imgH="3657143" progId="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31"/>
          <p:cNvGrpSpPr>
            <a:grpSpLocks/>
          </p:cNvGrpSpPr>
          <p:nvPr/>
        </p:nvGrpSpPr>
        <p:grpSpPr bwMode="auto">
          <a:xfrm>
            <a:off x="685800" y="685800"/>
            <a:ext cx="8115300" cy="2400300"/>
            <a:chOff x="432" y="432"/>
            <a:chExt cx="5112" cy="1512"/>
          </a:xfrm>
        </p:grpSpPr>
        <p:sp>
          <p:nvSpPr>
            <p:cNvPr id="7172" name="Rectangle 23"/>
            <p:cNvSpPr>
              <a:spLocks noChangeArrowheads="1"/>
            </p:cNvSpPr>
            <p:nvPr/>
          </p:nvSpPr>
          <p:spPr bwMode="auto">
            <a:xfrm>
              <a:off x="432" y="432"/>
              <a:ext cx="2496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b="1">
                  <a:solidFill>
                    <a:srgbClr val="FF0000"/>
                  </a:solidFill>
                  <a:cs typeface="Times New Roman" pitchFamily="18" charset="0"/>
                </a:rPr>
                <a:t>Control</a:t>
              </a:r>
              <a:r>
                <a:rPr lang="es-MX" sz="2000">
                  <a:cs typeface="Times New Roman" pitchFamily="18" charset="0"/>
                </a:rPr>
                <a:t>    </a:t>
              </a:r>
            </a:p>
            <a:p>
              <a:pPr algn="ctr"/>
              <a:r>
                <a:rPr lang="es-MX" sz="2000">
                  <a:cs typeface="Times New Roman" pitchFamily="18" charset="0"/>
                </a:rPr>
                <a:t> </a:t>
              </a:r>
            </a:p>
            <a:p>
              <a:pPr algn="just"/>
              <a:r>
                <a:rPr lang="es-MX" sz="2000">
                  <a:cs typeface="Times New Roman" pitchFamily="18" charset="0"/>
                </a:rPr>
                <a:t>	Permite la optimización por medio de un control “Feedback”, para ello se necesita saber como cambiará el proceso, para tener un modelo de control.</a:t>
              </a:r>
              <a:endParaRPr lang="es-ES"/>
            </a:p>
          </p:txBody>
        </p:sp>
        <p:grpSp>
          <p:nvGrpSpPr>
            <p:cNvPr id="7173" name="Group 2"/>
            <p:cNvGrpSpPr>
              <a:grpSpLocks/>
            </p:cNvGrpSpPr>
            <p:nvPr/>
          </p:nvGrpSpPr>
          <p:grpSpPr bwMode="auto">
            <a:xfrm>
              <a:off x="3024" y="432"/>
              <a:ext cx="2520" cy="1512"/>
              <a:chOff x="2961" y="5404"/>
              <a:chExt cx="6300" cy="3780"/>
            </a:xfrm>
          </p:grpSpPr>
          <p:grpSp>
            <p:nvGrpSpPr>
              <p:cNvPr id="7174" name="Group 4"/>
              <p:cNvGrpSpPr>
                <a:grpSpLocks/>
              </p:cNvGrpSpPr>
              <p:nvPr/>
            </p:nvGrpSpPr>
            <p:grpSpPr bwMode="auto">
              <a:xfrm>
                <a:off x="3321" y="5404"/>
                <a:ext cx="5940" cy="3060"/>
                <a:chOff x="3861" y="5764"/>
                <a:chExt cx="5940" cy="3060"/>
              </a:xfrm>
            </p:grpSpPr>
            <p:sp>
              <p:nvSpPr>
                <p:cNvPr id="7176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6921" y="8464"/>
                  <a:ext cx="36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grpSp>
              <p:nvGrpSpPr>
                <p:cNvPr id="7177" name="Group 5"/>
                <p:cNvGrpSpPr>
                  <a:grpSpLocks/>
                </p:cNvGrpSpPr>
                <p:nvPr/>
              </p:nvGrpSpPr>
              <p:grpSpPr bwMode="auto">
                <a:xfrm>
                  <a:off x="3861" y="5764"/>
                  <a:ext cx="5940" cy="3060"/>
                  <a:chOff x="4761" y="5584"/>
                  <a:chExt cx="5940" cy="3060"/>
                </a:xfrm>
              </p:grpSpPr>
              <p:sp>
                <p:nvSpPr>
                  <p:cNvPr id="7178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6381" y="6124"/>
                    <a:ext cx="1440" cy="144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179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5121" y="6664"/>
                    <a:ext cx="12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180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7821" y="6664"/>
                    <a:ext cx="198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181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8001" y="6484"/>
                    <a:ext cx="360" cy="360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182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8181" y="6844"/>
                    <a:ext cx="0" cy="144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183" name="Line 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661" y="8284"/>
                    <a:ext cx="72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184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661" y="6664"/>
                    <a:ext cx="0" cy="162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prstDash val="dash"/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185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61" y="5944"/>
                    <a:ext cx="1620" cy="54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s-ES" sz="1200">
                        <a:cs typeface="Times New Roman" pitchFamily="18" charset="0"/>
                      </a:rPr>
                      <a:t>Alimentación</a:t>
                    </a:r>
                  </a:p>
                  <a:p>
                    <a:pPr eaLnBrk="0" hangingPunct="0"/>
                    <a:endParaRPr lang="es-ES" sz="1200"/>
                  </a:p>
                </p:txBody>
              </p:sp>
              <p:sp>
                <p:nvSpPr>
                  <p:cNvPr id="7186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081" y="5944"/>
                    <a:ext cx="1620" cy="54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s-ES" sz="1400">
                        <a:cs typeface="Times New Roman" pitchFamily="18" charset="0"/>
                      </a:rPr>
                      <a:t>Producción</a:t>
                    </a:r>
                  </a:p>
                  <a:p>
                    <a:pPr eaLnBrk="0" hangingPunct="0"/>
                    <a:endParaRPr lang="es-ES" sz="1400"/>
                  </a:p>
                </p:txBody>
              </p:sp>
              <p:sp>
                <p:nvSpPr>
                  <p:cNvPr id="7187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21" y="6124"/>
                    <a:ext cx="1080" cy="54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s-ES" sz="1400">
                        <a:solidFill>
                          <a:srgbClr val="FF0000"/>
                        </a:solidFill>
                        <a:cs typeface="Times New Roman" pitchFamily="18" charset="0"/>
                      </a:rPr>
                      <a:t>Sensor</a:t>
                    </a:r>
                  </a:p>
                  <a:p>
                    <a:pPr eaLnBrk="0" hangingPunct="0"/>
                    <a:endParaRPr lang="es-ES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718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61" y="7924"/>
                    <a:ext cx="1260" cy="720"/>
                  </a:xfrm>
                  <a:prstGeom prst="rect">
                    <a:avLst/>
                  </a:prstGeom>
                  <a:no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r>
                      <a:rPr lang="es-ES" sz="1200">
                        <a:cs typeface="Times New Roman" pitchFamily="18" charset="0"/>
                      </a:rPr>
                      <a:t>Modelo Control</a:t>
                    </a:r>
                  </a:p>
                  <a:p>
                    <a:pPr eaLnBrk="0" hangingPunct="0"/>
                    <a:endParaRPr lang="es-ES" sz="1200"/>
                  </a:p>
                </p:txBody>
              </p:sp>
              <p:grpSp>
                <p:nvGrpSpPr>
                  <p:cNvPr id="7189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6561" y="5584"/>
                    <a:ext cx="1080" cy="1620"/>
                    <a:chOff x="6381" y="5584"/>
                    <a:chExt cx="1080" cy="1620"/>
                  </a:xfrm>
                </p:grpSpPr>
                <p:sp>
                  <p:nvSpPr>
                    <p:cNvPr id="7190" name="Line 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921" y="5584"/>
                      <a:ext cx="0" cy="144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  <p:grpSp>
                  <p:nvGrpSpPr>
                    <p:cNvPr id="7191" name="Group 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381" y="7024"/>
                      <a:ext cx="1080" cy="180"/>
                      <a:chOff x="6381" y="7024"/>
                      <a:chExt cx="1080" cy="180"/>
                    </a:xfrm>
                  </p:grpSpPr>
                  <p:sp>
                    <p:nvSpPr>
                      <p:cNvPr id="7192" name="Oval 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381" y="7024"/>
                        <a:ext cx="540" cy="180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  <p:sp>
                    <p:nvSpPr>
                      <p:cNvPr id="7193" name="Oval 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921" y="7024"/>
                        <a:ext cx="540" cy="180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</p:grpSp>
              </p:grpSp>
            </p:grpSp>
          </p:grpSp>
          <p:sp>
            <p:nvSpPr>
              <p:cNvPr id="7175" name="Text Box 3"/>
              <p:cNvSpPr txBox="1">
                <a:spLocks noChangeArrowheads="1"/>
              </p:cNvSpPr>
              <p:nvPr/>
            </p:nvSpPr>
            <p:spPr bwMode="auto">
              <a:xfrm>
                <a:off x="2961" y="8644"/>
                <a:ext cx="5400" cy="5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s-ES" sz="1600">
                    <a:cs typeface="Times New Roman" pitchFamily="18" charset="0"/>
                  </a:rPr>
                  <a:t>Figura 2: Control feedback</a:t>
                </a:r>
              </a:p>
              <a:p>
                <a:pPr eaLnBrk="0" hangingPunct="0"/>
                <a:endParaRPr lang="es-ES" sz="1600"/>
              </a:p>
            </p:txBody>
          </p:sp>
        </p:grpSp>
      </p:grp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381000" y="3443288"/>
            <a:ext cx="8382000" cy="341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2000" b="1" u="sng">
                <a:solidFill>
                  <a:srgbClr val="FF0000"/>
                </a:solidFill>
                <a:cs typeface="Times New Roman" pitchFamily="18" charset="0"/>
              </a:rPr>
              <a:t>Costos</a:t>
            </a:r>
          </a:p>
          <a:p>
            <a:pPr algn="ctr" eaLnBrk="0" hangingPunct="0"/>
            <a:endParaRPr lang="es-MX" sz="2000" b="1" u="sng">
              <a:solidFill>
                <a:srgbClr val="FF0000"/>
              </a:solidFill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es-MX" sz="2000">
                <a:cs typeface="Times New Roman" pitchFamily="18" charset="0"/>
              </a:rPr>
              <a:t> En nivel de costos no hay efectos de escala. Costos en instrumentalizar un fermentador de 1 m</a:t>
            </a:r>
            <a:r>
              <a:rPr lang="es-MX" sz="2000" baseline="30000">
                <a:cs typeface="Times New Roman" pitchFamily="18" charset="0"/>
              </a:rPr>
              <a:t>3 </a:t>
            </a:r>
            <a:r>
              <a:rPr lang="es-MX" sz="2000" baseline="-25000">
                <a:cs typeface="Times New Roman" pitchFamily="18" charset="0"/>
              </a:rPr>
              <a:t> </a:t>
            </a:r>
            <a:r>
              <a:rPr lang="es-MX" sz="2000">
                <a:cs typeface="Times New Roman" pitchFamily="18" charset="0"/>
              </a:rPr>
              <a:t>es igual al de un fermentador de  300 m</a:t>
            </a:r>
            <a:r>
              <a:rPr lang="es-MX" sz="2000" baseline="30000">
                <a:cs typeface="Times New Roman" pitchFamily="18" charset="0"/>
              </a:rPr>
              <a:t>3</a:t>
            </a:r>
            <a:r>
              <a:rPr lang="es-MX" sz="1200" baseline="30000">
                <a:cs typeface="Times New Roman" pitchFamily="18" charset="0"/>
              </a:rPr>
              <a:t>.</a:t>
            </a:r>
            <a:r>
              <a:rPr lang="es-ES" sz="1100" baseline="-25000"/>
              <a:t> </a:t>
            </a:r>
          </a:p>
          <a:p>
            <a:pPr eaLnBrk="0" hangingPunct="0"/>
            <a:endParaRPr lang="es-ES" sz="1100" baseline="-25000"/>
          </a:p>
          <a:p>
            <a:pPr eaLnBrk="0" hangingPunct="0"/>
            <a:endParaRPr lang="es-ES" sz="1100" baseline="-25000"/>
          </a:p>
          <a:p>
            <a:pPr eaLnBrk="0" hangingPunct="0">
              <a:buFontTx/>
              <a:buChar char="•"/>
            </a:pPr>
            <a:r>
              <a:rPr lang="es-MX" sz="2000">
                <a:cs typeface="Times New Roman" pitchFamily="18" charset="0"/>
              </a:rPr>
              <a:t> A pesar de que los costos de los equipos computacionales han disminuido, </a:t>
            </a:r>
            <a:r>
              <a:rPr lang="es-MX" sz="2000">
                <a:solidFill>
                  <a:srgbClr val="FF0000"/>
                </a:solidFill>
                <a:cs typeface="Times New Roman" pitchFamily="18" charset="0"/>
              </a:rPr>
              <a:t>la instrumentación</a:t>
            </a:r>
            <a:r>
              <a:rPr lang="es-MX" sz="2000">
                <a:cs typeface="Times New Roman" pitchFamily="18" charset="0"/>
              </a:rPr>
              <a:t> es una de las </a:t>
            </a:r>
            <a:r>
              <a:rPr lang="es-MX" sz="2000">
                <a:solidFill>
                  <a:srgbClr val="FF0000"/>
                </a:solidFill>
                <a:cs typeface="Times New Roman" pitchFamily="18" charset="0"/>
              </a:rPr>
              <a:t>partes más caras</a:t>
            </a:r>
            <a:r>
              <a:rPr lang="es-MX" sz="2000">
                <a:cs typeface="Times New Roman" pitchFamily="18" charset="0"/>
              </a:rPr>
              <a:t> de los equipos de fermentación.</a:t>
            </a:r>
          </a:p>
          <a:p>
            <a:pPr eaLnBrk="0" hangingPunct="0"/>
            <a:endParaRPr lang="es-ES" sz="2000"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es-MX" sz="2000">
                <a:cs typeface="Times New Roman" pitchFamily="18" charset="0"/>
              </a:rPr>
              <a:t> Este encarecimiento se debe principalmente a que todos los equipos </a:t>
            </a:r>
            <a:r>
              <a:rPr lang="es-MX" sz="2000">
                <a:solidFill>
                  <a:srgbClr val="FF0000"/>
                </a:solidFill>
                <a:cs typeface="Times New Roman" pitchFamily="18" charset="0"/>
              </a:rPr>
              <a:t>deben se esterilizables</a:t>
            </a:r>
            <a:r>
              <a:rPr lang="es-MX" sz="2000">
                <a:cs typeface="Times New Roman" pitchFamily="18" charset="0"/>
              </a:rPr>
              <a:t> y esto resulta costoso.</a:t>
            </a:r>
            <a:endParaRPr lang="es-ES"/>
          </a:p>
          <a:p>
            <a:pPr>
              <a:spcBef>
                <a:spcPct val="50000"/>
              </a:spcBef>
            </a:pPr>
            <a:endParaRPr lang="es-ES" baseline="-25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1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62200"/>
            <a:ext cx="7772400" cy="1143000"/>
          </a:xfrm>
        </p:spPr>
        <p:txBody>
          <a:bodyPr/>
          <a:lstStyle/>
          <a:p>
            <a:pPr eaLnBrk="1" hangingPunct="1"/>
            <a:r>
              <a:rPr lang="es-MX" sz="3200" b="1" u="sng" smtClean="0">
                <a:solidFill>
                  <a:srgbClr val="FF0000"/>
                </a:solidFill>
                <a:cs typeface="Times New Roman" pitchFamily="18" charset="0"/>
              </a:rPr>
              <a:t>INSTRUMENTACION</a:t>
            </a:r>
            <a:br>
              <a:rPr lang="es-MX" sz="3200" b="1" u="sng" smtClean="0">
                <a:solidFill>
                  <a:srgbClr val="FF0000"/>
                </a:solidFill>
                <a:cs typeface="Times New Roman" pitchFamily="18" charset="0"/>
              </a:rPr>
            </a:br>
            <a:endParaRPr lang="es-ES" sz="3200" b="1" u="sng" smtClean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09600" y="228600"/>
            <a:ext cx="8229600" cy="718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28528" bIns="0">
            <a:spAutoFit/>
          </a:bodyPr>
          <a:lstStyle/>
          <a:p>
            <a:pPr algn="ctr"/>
            <a:r>
              <a:rPr lang="es-MX" sz="2000" b="1" u="sng" dirty="0">
                <a:solidFill>
                  <a:srgbClr val="FF0000"/>
                </a:solidFill>
                <a:cs typeface="Times New Roman" pitchFamily="18" charset="0"/>
              </a:rPr>
              <a:t>INSTRUMENTACION</a:t>
            </a:r>
          </a:p>
          <a:p>
            <a:pPr algn="ctr"/>
            <a:endParaRPr lang="es-MX" sz="2000" b="1" dirty="0">
              <a:solidFill>
                <a:srgbClr val="FF0000"/>
              </a:solidFill>
              <a:cs typeface="Times New Roman" pitchFamily="18" charset="0"/>
            </a:endParaRPr>
          </a:p>
          <a:p>
            <a:pPr eaLnBrk="0" hangingPunct="0"/>
            <a:r>
              <a:rPr lang="es-ES" sz="2000" dirty="0">
                <a:cs typeface="Times New Roman" pitchFamily="18" charset="0"/>
              </a:rPr>
              <a:t>Se deben medir Variables  del área de </a:t>
            </a:r>
            <a:r>
              <a:rPr lang="es-ES" sz="2000" dirty="0">
                <a:solidFill>
                  <a:srgbClr val="FF0000"/>
                </a:solidFill>
                <a:cs typeface="Times New Roman" pitchFamily="18" charset="0"/>
              </a:rPr>
              <a:t>Ing. Químicas</a:t>
            </a:r>
            <a:r>
              <a:rPr lang="es-ES" sz="2000" dirty="0">
                <a:cs typeface="Times New Roman" pitchFamily="18" charset="0"/>
              </a:rPr>
              <a:t> y </a:t>
            </a:r>
            <a:r>
              <a:rPr lang="es-ES" sz="2000" dirty="0">
                <a:solidFill>
                  <a:srgbClr val="FF0000"/>
                </a:solidFill>
                <a:cs typeface="Times New Roman" pitchFamily="18" charset="0"/>
              </a:rPr>
              <a:t>Biológicas</a:t>
            </a:r>
          </a:p>
          <a:p>
            <a:pPr eaLnBrk="0" hangingPunct="0"/>
            <a:endParaRPr lang="es-ES" sz="2000" dirty="0">
              <a:solidFill>
                <a:srgbClr val="FF0000"/>
              </a:solidFill>
              <a:cs typeface="Times New Roman" pitchFamily="18" charset="0"/>
            </a:endParaRPr>
          </a:p>
          <a:p>
            <a:pPr eaLnBrk="0" hangingPunct="0"/>
            <a:r>
              <a:rPr lang="es-MX" sz="2000" b="1" u="sng" dirty="0">
                <a:solidFill>
                  <a:srgbClr val="FF0000"/>
                </a:solidFill>
                <a:cs typeface="Times New Roman" pitchFamily="18" charset="0"/>
              </a:rPr>
              <a:t>Variables de Ing. Química</a:t>
            </a:r>
          </a:p>
          <a:p>
            <a:pPr eaLnBrk="0" hangingPunct="0"/>
            <a:r>
              <a:rPr lang="es-MX" sz="2000" dirty="0">
                <a:cs typeface="Times New Roman" pitchFamily="18" charset="0"/>
              </a:rPr>
              <a:t> </a:t>
            </a:r>
            <a:endParaRPr lang="es-ES" sz="2000" dirty="0">
              <a:cs typeface="Times New Roman" pitchFamily="18" charset="0"/>
            </a:endParaRPr>
          </a:p>
          <a:p>
            <a:pPr eaLnBrk="0" hangingPunct="0"/>
            <a:r>
              <a:rPr lang="es-MX" sz="2000" dirty="0">
                <a:solidFill>
                  <a:schemeClr val="accent2"/>
                </a:solidFill>
                <a:cs typeface="Times New Roman" pitchFamily="18" charset="0"/>
              </a:rPr>
              <a:t>Temperatura</a:t>
            </a:r>
            <a:r>
              <a:rPr lang="es-MX" sz="2000" dirty="0">
                <a:cs typeface="Times New Roman" pitchFamily="18" charset="0"/>
              </a:rPr>
              <a:t>	  1.Termómetros (Mercurio)</a:t>
            </a:r>
            <a:endParaRPr lang="es-ES" sz="2000" dirty="0">
              <a:cs typeface="Times New Roman" pitchFamily="18" charset="0"/>
            </a:endParaRPr>
          </a:p>
          <a:p>
            <a:pPr eaLnBrk="0" hangingPunct="0"/>
            <a:r>
              <a:rPr lang="es-MX" sz="2000" dirty="0">
                <a:cs typeface="Times New Roman" pitchFamily="18" charset="0"/>
              </a:rPr>
              <a:t>		  2. </a:t>
            </a:r>
            <a:r>
              <a:rPr lang="es-MX" sz="2000" dirty="0" err="1">
                <a:cs typeface="Times New Roman" pitchFamily="18" charset="0"/>
              </a:rPr>
              <a:t>Termocuplas</a:t>
            </a:r>
            <a:r>
              <a:rPr lang="es-MX" sz="2000" dirty="0">
                <a:cs typeface="Times New Roman" pitchFamily="18" charset="0"/>
              </a:rPr>
              <a:t> (Resistencias eléctricas)</a:t>
            </a:r>
            <a:endParaRPr lang="es-ES" sz="2000" dirty="0">
              <a:cs typeface="Times New Roman" pitchFamily="18" charset="0"/>
            </a:endParaRPr>
          </a:p>
          <a:p>
            <a:pPr eaLnBrk="0" hangingPunct="0"/>
            <a:r>
              <a:rPr lang="es-MX" sz="2000" dirty="0">
                <a:cs typeface="Times New Roman" pitchFamily="18" charset="0"/>
              </a:rPr>
              <a:t> </a:t>
            </a:r>
            <a:endParaRPr lang="es-ES" sz="2000" dirty="0">
              <a:cs typeface="Times New Roman" pitchFamily="18" charset="0"/>
            </a:endParaRPr>
          </a:p>
          <a:p>
            <a:pPr eaLnBrk="0" hangingPunct="0"/>
            <a:r>
              <a:rPr lang="es-MX" sz="2000" dirty="0">
                <a:solidFill>
                  <a:schemeClr val="accent2"/>
                </a:solidFill>
                <a:cs typeface="Times New Roman" pitchFamily="18" charset="0"/>
              </a:rPr>
              <a:t>Presión 	</a:t>
            </a:r>
            <a:r>
              <a:rPr lang="es-MX" sz="2000" dirty="0">
                <a:cs typeface="Times New Roman" pitchFamily="18" charset="0"/>
              </a:rPr>
              <a:t>	1. Válvulas de diagrama</a:t>
            </a:r>
            <a:endParaRPr lang="es-ES" sz="2000" dirty="0">
              <a:cs typeface="Times New Roman" pitchFamily="18" charset="0"/>
            </a:endParaRPr>
          </a:p>
          <a:p>
            <a:pPr eaLnBrk="0" hangingPunct="0"/>
            <a:r>
              <a:rPr lang="es-MX" sz="2000" dirty="0">
                <a:cs typeface="Times New Roman" pitchFamily="18" charset="0"/>
              </a:rPr>
              <a:t>		Se transforman señales neumáticas  en señales eléctricas</a:t>
            </a:r>
            <a:endParaRPr lang="es-ES" sz="2000" dirty="0">
              <a:cs typeface="Times New Roman" pitchFamily="18" charset="0"/>
            </a:endParaRPr>
          </a:p>
          <a:p>
            <a:pPr eaLnBrk="0" hangingPunct="0"/>
            <a:r>
              <a:rPr lang="es-MX" sz="2000" dirty="0">
                <a:cs typeface="Times New Roman" pitchFamily="18" charset="0"/>
              </a:rPr>
              <a:t> </a:t>
            </a:r>
            <a:endParaRPr lang="es-ES" sz="2000" dirty="0">
              <a:cs typeface="Times New Roman" pitchFamily="18" charset="0"/>
            </a:endParaRPr>
          </a:p>
          <a:p>
            <a:pPr eaLnBrk="0" hangingPunct="0"/>
            <a:r>
              <a:rPr lang="es-MX" sz="2000" dirty="0">
                <a:solidFill>
                  <a:schemeClr val="accent2"/>
                </a:solidFill>
                <a:cs typeface="Times New Roman" pitchFamily="18" charset="0"/>
              </a:rPr>
              <a:t>Potencia</a:t>
            </a:r>
            <a:r>
              <a:rPr lang="es-MX" sz="2000" dirty="0">
                <a:cs typeface="Times New Roman" pitchFamily="18" charset="0"/>
              </a:rPr>
              <a:t> 	1. Dinamómetros de torsión</a:t>
            </a:r>
            <a:endParaRPr lang="es-ES" sz="2000" dirty="0">
              <a:cs typeface="Times New Roman" pitchFamily="18" charset="0"/>
            </a:endParaRPr>
          </a:p>
          <a:p>
            <a:pPr eaLnBrk="0" hangingPunct="0"/>
            <a:r>
              <a:rPr lang="es-MX" sz="2000" dirty="0">
                <a:solidFill>
                  <a:schemeClr val="accent2"/>
                </a:solidFill>
                <a:cs typeface="Times New Roman" pitchFamily="18" charset="0"/>
              </a:rPr>
              <a:t>Entregada</a:t>
            </a:r>
            <a:r>
              <a:rPr lang="es-MX" sz="2000" dirty="0">
                <a:cs typeface="Times New Roman" pitchFamily="18" charset="0"/>
              </a:rPr>
              <a:t>:	Se localizan en el exterior del fermentador</a:t>
            </a:r>
            <a:endParaRPr lang="es-ES" sz="2000" dirty="0">
              <a:cs typeface="Times New Roman" pitchFamily="18" charset="0"/>
            </a:endParaRPr>
          </a:p>
          <a:p>
            <a:pPr eaLnBrk="0" hangingPunct="0"/>
            <a:r>
              <a:rPr lang="es-MX" sz="2000" dirty="0">
                <a:cs typeface="Times New Roman" pitchFamily="18" charset="0"/>
              </a:rPr>
              <a:t>		Desventaja:  </a:t>
            </a:r>
          </a:p>
          <a:p>
            <a:pPr eaLnBrk="0" hangingPunct="0"/>
            <a:r>
              <a:rPr lang="es-MX" sz="2000" dirty="0">
                <a:cs typeface="Times New Roman" pitchFamily="18" charset="0"/>
              </a:rPr>
              <a:t>		Cuantificar pérdidas por fricción en rodamientos</a:t>
            </a:r>
            <a:endParaRPr lang="es-ES" sz="2000" dirty="0">
              <a:cs typeface="Times New Roman" pitchFamily="18" charset="0"/>
            </a:endParaRPr>
          </a:p>
          <a:p>
            <a:pPr eaLnBrk="0" hangingPunct="0"/>
            <a:r>
              <a:rPr lang="es-MX" sz="2000" dirty="0">
                <a:cs typeface="Times New Roman" pitchFamily="18" charset="0"/>
              </a:rPr>
              <a:t>  		</a:t>
            </a:r>
          </a:p>
          <a:p>
            <a:pPr eaLnBrk="0" hangingPunct="0"/>
            <a:r>
              <a:rPr lang="es-MX" sz="2000" dirty="0">
                <a:cs typeface="Times New Roman" pitchFamily="18" charset="0"/>
              </a:rPr>
              <a:t>		2. Medidor de tensión</a:t>
            </a:r>
            <a:endParaRPr lang="es-ES" sz="2000" dirty="0">
              <a:cs typeface="Times New Roman" pitchFamily="18" charset="0"/>
            </a:endParaRPr>
          </a:p>
          <a:p>
            <a:pPr eaLnBrk="0" hangingPunct="0"/>
            <a:r>
              <a:rPr lang="es-MX" sz="2000" dirty="0">
                <a:cs typeface="Times New Roman" pitchFamily="18" charset="0"/>
              </a:rPr>
              <a:t>		Son más costosos pero más exactos. </a:t>
            </a:r>
          </a:p>
          <a:p>
            <a:pPr eaLnBrk="0" hangingPunct="0"/>
            <a:r>
              <a:rPr lang="es-MX" sz="2000" dirty="0">
                <a:cs typeface="Times New Roman" pitchFamily="18" charset="0"/>
              </a:rPr>
              <a:t> 		Se colocan en el interior del agitado</a:t>
            </a:r>
            <a:endParaRPr lang="es-ES" sz="2000" dirty="0">
              <a:cs typeface="Times New Roman" pitchFamily="18" charset="0"/>
            </a:endParaRPr>
          </a:p>
          <a:p>
            <a:pPr eaLnBrk="0" hangingPunct="0"/>
            <a:r>
              <a:rPr lang="es-MX" sz="2000" dirty="0">
                <a:cs typeface="Times New Roman" pitchFamily="18" charset="0"/>
              </a:rPr>
              <a:t> </a:t>
            </a:r>
            <a:endParaRPr lang="es-ES" sz="2000" dirty="0">
              <a:cs typeface="Times New Roman" pitchFamily="18" charset="0"/>
            </a:endParaRPr>
          </a:p>
          <a:p>
            <a:pPr eaLnBrk="0" hangingPunct="0"/>
            <a:endParaRPr lang="es-ES" sz="2000" dirty="0">
              <a:cs typeface="Times New Roman" pitchFamily="18" charset="0"/>
            </a:endParaRPr>
          </a:p>
          <a:p>
            <a:pPr eaLnBrk="0" hangingPunct="0"/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09600" y="381000"/>
            <a:ext cx="8534400" cy="618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90488">
              <a:tabLst>
                <a:tab pos="180975" algn="l"/>
              </a:tabLst>
            </a:pPr>
            <a:r>
              <a:rPr lang="es-MX" sz="2000">
                <a:cs typeface="Times New Roman" pitchFamily="18" charset="0"/>
              </a:rPr>
              <a:t>                  </a:t>
            </a:r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Velocidad </a:t>
            </a:r>
            <a:r>
              <a:rPr lang="es-MX" sz="2000">
                <a:cs typeface="Times New Roman" pitchFamily="18" charset="0"/>
              </a:rPr>
              <a:t> 	1. Tacómetro</a:t>
            </a:r>
            <a:endParaRPr lang="es-ES" sz="2000">
              <a:cs typeface="Times New Roman" pitchFamily="18" charset="0"/>
            </a:endParaRPr>
          </a:p>
          <a:p>
            <a:pPr indent="90488">
              <a:tabLst>
                <a:tab pos="180975" algn="l"/>
              </a:tabLst>
            </a:pPr>
            <a:r>
              <a:rPr lang="es-MX" sz="2000">
                <a:cs typeface="Times New Roman" pitchFamily="18" charset="0"/>
              </a:rPr>
              <a:t>                  </a:t>
            </a:r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de agitación (n)</a:t>
            </a:r>
            <a:r>
              <a:rPr lang="es-MX" sz="2000">
                <a:cs typeface="Times New Roman" pitchFamily="18" charset="0"/>
              </a:rPr>
              <a:t>	</a:t>
            </a:r>
            <a:endParaRPr lang="es-ES" sz="2000">
              <a:cs typeface="Times New Roman" pitchFamily="18" charset="0"/>
            </a:endParaRPr>
          </a:p>
          <a:p>
            <a:pPr indent="90488" eaLnBrk="0" hangingPunct="0">
              <a:tabLst>
                <a:tab pos="180975" algn="l"/>
              </a:tabLst>
            </a:pPr>
            <a:r>
              <a:rPr lang="es-MX" sz="2000">
                <a:cs typeface="Times New Roman" pitchFamily="18" charset="0"/>
              </a:rPr>
              <a:t>	</a:t>
            </a:r>
            <a:endParaRPr lang="es-ES" sz="2000">
              <a:cs typeface="Times New Roman" pitchFamily="18" charset="0"/>
            </a:endParaRPr>
          </a:p>
          <a:p>
            <a:pPr indent="90488" eaLnBrk="0" hangingPunct="0">
              <a:tabLst>
                <a:tab pos="180975" algn="l"/>
              </a:tabLst>
            </a:pPr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Espuma :</a:t>
            </a:r>
            <a:r>
              <a:rPr lang="es-MX" sz="2000">
                <a:cs typeface="Times New Roman" pitchFamily="18" charset="0"/>
              </a:rPr>
              <a:t> 	1.Electrodos de conductancia</a:t>
            </a:r>
            <a:endParaRPr lang="es-ES" sz="2000">
              <a:cs typeface="Times New Roman" pitchFamily="18" charset="0"/>
            </a:endParaRPr>
          </a:p>
          <a:p>
            <a:pPr indent="90488" eaLnBrk="0" hangingPunct="0">
              <a:tabLst>
                <a:tab pos="180975" algn="l"/>
              </a:tabLst>
            </a:pPr>
            <a:r>
              <a:rPr lang="es-MX" sz="2000">
                <a:cs typeface="Times New Roman" pitchFamily="18" charset="0"/>
              </a:rPr>
              <a:t>                          Control por adición de antiespumantes o destrucción mecánica.</a:t>
            </a:r>
            <a:endParaRPr lang="es-ES" sz="2000">
              <a:cs typeface="Times New Roman" pitchFamily="18" charset="0"/>
            </a:endParaRPr>
          </a:p>
          <a:p>
            <a:pPr indent="90488" eaLnBrk="0" hangingPunct="0">
              <a:tabLst>
                <a:tab pos="180975" algn="l"/>
              </a:tabLst>
            </a:pPr>
            <a:r>
              <a:rPr lang="es-MX" sz="2000">
                <a:cs typeface="Times New Roman" pitchFamily="18" charset="0"/>
              </a:rPr>
              <a:t> </a:t>
            </a:r>
            <a:endParaRPr lang="es-ES" sz="2000">
              <a:cs typeface="Times New Roman" pitchFamily="18" charset="0"/>
            </a:endParaRPr>
          </a:p>
          <a:p>
            <a:pPr indent="90488" eaLnBrk="0" hangingPunct="0">
              <a:tabLst>
                <a:tab pos="180975" algn="l"/>
              </a:tabLst>
            </a:pPr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Flujo de Gases:</a:t>
            </a:r>
            <a:r>
              <a:rPr lang="es-MX" sz="2000">
                <a:cs typeface="Times New Roman" pitchFamily="18" charset="0"/>
              </a:rPr>
              <a:t>	1.  Flujómetros</a:t>
            </a:r>
            <a:endParaRPr lang="es-ES" sz="2000">
              <a:cs typeface="Times New Roman" pitchFamily="18" charset="0"/>
            </a:endParaRPr>
          </a:p>
          <a:p>
            <a:pPr indent="90488" eaLnBrk="0" hangingPunct="0">
              <a:tabLst>
                <a:tab pos="180975" algn="l"/>
              </a:tabLst>
            </a:pPr>
            <a:r>
              <a:rPr lang="es-MX" sz="2000">
                <a:cs typeface="Times New Roman" pitchFamily="18" charset="0"/>
              </a:rPr>
              <a:t>                           2. Rotámetros   	-Más económicos</a:t>
            </a:r>
          </a:p>
          <a:p>
            <a:pPr indent="90488" eaLnBrk="0" hangingPunct="0">
              <a:tabLst>
                <a:tab pos="180975" algn="l"/>
              </a:tabLst>
            </a:pPr>
            <a:r>
              <a:rPr lang="es-MX" sz="2000">
                <a:cs typeface="Times New Roman" pitchFamily="18" charset="0"/>
              </a:rPr>
              <a:t>				 	-Su señal se traduce a señal eléctrica</a:t>
            </a:r>
            <a:endParaRPr lang="es-ES" sz="2000">
              <a:cs typeface="Times New Roman" pitchFamily="18" charset="0"/>
            </a:endParaRPr>
          </a:p>
          <a:p>
            <a:pPr indent="90488" eaLnBrk="0" hangingPunct="0">
              <a:tabLst>
                <a:tab pos="180975" algn="l"/>
              </a:tabLst>
            </a:pPr>
            <a:r>
              <a:rPr lang="es-MX" sz="2000">
                <a:cs typeface="Times New Roman" pitchFamily="18" charset="0"/>
              </a:rPr>
              <a:t> </a:t>
            </a:r>
            <a:endParaRPr lang="es-ES" sz="2000">
              <a:cs typeface="Times New Roman" pitchFamily="18" charset="0"/>
            </a:endParaRPr>
          </a:p>
          <a:p>
            <a:pPr indent="90488" eaLnBrk="0" hangingPunct="0">
              <a:tabLst>
                <a:tab pos="180975" algn="l"/>
              </a:tabLst>
            </a:pPr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Viscosidad:</a:t>
            </a:r>
            <a:r>
              <a:rPr lang="es-MX" sz="2000">
                <a:cs typeface="Times New Roman" pitchFamily="18" charset="0"/>
              </a:rPr>
              <a:t>	1.Viscosímetros (Difícil)</a:t>
            </a:r>
            <a:endParaRPr lang="es-ES" sz="2000">
              <a:cs typeface="Times New Roman" pitchFamily="18" charset="0"/>
            </a:endParaRPr>
          </a:p>
          <a:p>
            <a:pPr indent="90488" eaLnBrk="0" hangingPunct="0">
              <a:tabLst>
                <a:tab pos="180975" algn="l"/>
              </a:tabLst>
            </a:pPr>
            <a:r>
              <a:rPr lang="es-MX" sz="2000">
                <a:cs typeface="Times New Roman" pitchFamily="18" charset="0"/>
              </a:rPr>
              <a:t>			Se puede relacionar con:	- El grado de crecimiento de los m.o. </a:t>
            </a:r>
          </a:p>
          <a:p>
            <a:pPr indent="90488" eaLnBrk="0" hangingPunct="0">
              <a:tabLst>
                <a:tab pos="180975" algn="l"/>
              </a:tabLst>
            </a:pPr>
            <a:r>
              <a:rPr lang="es-MX" sz="2000">
                <a:cs typeface="Times New Roman" pitchFamily="18" charset="0"/>
              </a:rPr>
              <a:t>						- La morfología de los m.o.</a:t>
            </a:r>
          </a:p>
          <a:p>
            <a:pPr indent="90488" eaLnBrk="0" hangingPunct="0">
              <a:tabLst>
                <a:tab pos="180975" algn="l"/>
              </a:tabLst>
            </a:pPr>
            <a:r>
              <a:rPr lang="es-MX" sz="2000">
                <a:cs typeface="Times New Roman" pitchFamily="18" charset="0"/>
              </a:rPr>
              <a:t> </a:t>
            </a:r>
          </a:p>
          <a:p>
            <a:pPr indent="90488" eaLnBrk="0" hangingPunct="0">
              <a:tabLst>
                <a:tab pos="180975" algn="l"/>
              </a:tabLst>
            </a:pPr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Velocidad del Flujo</a:t>
            </a:r>
            <a:r>
              <a:rPr lang="es-MX" sz="2000">
                <a:cs typeface="Times New Roman" pitchFamily="18" charset="0"/>
              </a:rPr>
              <a:t>  1. Flujometro electromagnético</a:t>
            </a:r>
          </a:p>
          <a:p>
            <a:pPr indent="90488" eaLnBrk="0" hangingPunct="0">
              <a:tabLst>
                <a:tab pos="180975" algn="l"/>
              </a:tabLst>
            </a:pPr>
            <a:r>
              <a:rPr lang="es-MX" sz="2000">
                <a:cs typeface="Times New Roman" pitchFamily="18" charset="0"/>
              </a:rPr>
              <a:t>	</a:t>
            </a:r>
            <a:r>
              <a:rPr lang="es-MX" sz="2000">
                <a:solidFill>
                  <a:schemeClr val="accent2"/>
                </a:solidFill>
                <a:cs typeface="Times New Roman" pitchFamily="18" charset="0"/>
              </a:rPr>
              <a:t>de alimentación</a:t>
            </a:r>
            <a:endParaRPr lang="es-ES" sz="2000">
              <a:solidFill>
                <a:schemeClr val="accent2"/>
              </a:solidFill>
              <a:cs typeface="Times New Roman" pitchFamily="18" charset="0"/>
            </a:endParaRPr>
          </a:p>
          <a:p>
            <a:pPr indent="90488" eaLnBrk="0" hangingPunct="0">
              <a:tabLst>
                <a:tab pos="180975" algn="l"/>
              </a:tabLst>
            </a:pPr>
            <a:r>
              <a:rPr lang="es-MX" sz="2000">
                <a:cs typeface="Times New Roman" pitchFamily="18" charset="0"/>
              </a:rPr>
              <a:t>      </a:t>
            </a:r>
            <a:endParaRPr lang="es-ES" sz="2000">
              <a:cs typeface="Times New Roman" pitchFamily="18" charset="0"/>
            </a:endParaRPr>
          </a:p>
          <a:p>
            <a:pPr indent="90488" eaLnBrk="0" hangingPunct="0">
              <a:tabLst>
                <a:tab pos="180975" algn="l"/>
              </a:tabLst>
            </a:pPr>
            <a:r>
              <a:rPr lang="es-ES" sz="2000">
                <a:cs typeface="Times New Roman" pitchFamily="18" charset="0"/>
              </a:rPr>
              <a:t>	</a:t>
            </a:r>
            <a:r>
              <a:rPr lang="es-ES" sz="2000">
                <a:solidFill>
                  <a:schemeClr val="accent2"/>
                </a:solidFill>
                <a:cs typeface="Times New Roman" pitchFamily="18" charset="0"/>
              </a:rPr>
              <a:t>Turbiedad</a:t>
            </a:r>
            <a:r>
              <a:rPr lang="es-ES" sz="2000">
                <a:cs typeface="Times New Roman" pitchFamily="18" charset="0"/>
              </a:rPr>
              <a:t>	</a:t>
            </a:r>
            <a:r>
              <a:rPr lang="es-MX" sz="2000">
                <a:cs typeface="Times New Roman" pitchFamily="18" charset="0"/>
              </a:rPr>
              <a:t>1. Turbidímetros </a:t>
            </a:r>
          </a:p>
          <a:p>
            <a:pPr indent="90488" eaLnBrk="0" hangingPunct="0">
              <a:tabLst>
                <a:tab pos="180975" algn="l"/>
              </a:tabLst>
            </a:pPr>
            <a:r>
              <a:rPr lang="es-MX" sz="2000">
                <a:cs typeface="Times New Roman" pitchFamily="18" charset="0"/>
              </a:rPr>
              <a:t>			2. Espectrofotómetros en línea.</a:t>
            </a:r>
          </a:p>
          <a:p>
            <a:pPr indent="90488" eaLnBrk="0" hangingPunct="0">
              <a:tabLst>
                <a:tab pos="180975" algn="l"/>
              </a:tabLst>
            </a:pPr>
            <a:r>
              <a:rPr lang="es-MX" sz="2000">
                <a:cs typeface="Times New Roman" pitchFamily="18" charset="0"/>
              </a:rPr>
              <a:t>			Permiten conocer el grado de crecimiento</a:t>
            </a:r>
            <a:r>
              <a:rPr lang="es-ES" sz="200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635</Words>
  <Application>Microsoft PowerPoint</Application>
  <PresentationFormat>Presentación en pantalla (4:3)</PresentationFormat>
  <Paragraphs>301</Paragraphs>
  <Slides>29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1" baseType="lpstr">
      <vt:lpstr>Diseño predeterminado</vt:lpstr>
      <vt:lpstr>Fotografía de Photo Editor</vt:lpstr>
      <vt:lpstr>Diseño de Bio-reactores   Instrumentación y Control  M.Elena Lienqueo mlienque@ing.uchile.cl </vt:lpstr>
      <vt:lpstr>Diapositiva 2</vt:lpstr>
      <vt:lpstr>Instrumentación y Control    ¿ Qué parámetros se debería monitorear o controlar en un fermentador?</vt:lpstr>
      <vt:lpstr>Diapositiva 4</vt:lpstr>
      <vt:lpstr>Diapositiva 5</vt:lpstr>
      <vt:lpstr>Diapositiva 6</vt:lpstr>
      <vt:lpstr>INSTRUMENTACION 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CONTROL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Resumiendo la Unidad Diseño de Fermentadores</vt:lpstr>
    </vt:vector>
  </TitlesOfParts>
  <Company>CIBYB, Universidad de Chile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Agitacion y Aireación de Fermentadores</dc:title>
  <dc:creator>Maria Elena Lienqueo C.</dc:creator>
  <cp:lastModifiedBy>FCFM</cp:lastModifiedBy>
  <cp:revision>50</cp:revision>
  <dcterms:created xsi:type="dcterms:W3CDTF">2002-06-06T14:12:42Z</dcterms:created>
  <dcterms:modified xsi:type="dcterms:W3CDTF">2011-06-20T21:12:52Z</dcterms:modified>
</cp:coreProperties>
</file>